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7"/>
  </p:notesMasterIdLst>
  <p:sldIdLst>
    <p:sldId id="256" r:id="rId2"/>
    <p:sldId id="283" r:id="rId3"/>
    <p:sldId id="257" r:id="rId4"/>
    <p:sldId id="258" r:id="rId5"/>
    <p:sldId id="259" r:id="rId6"/>
    <p:sldId id="276" r:id="rId7"/>
    <p:sldId id="277" r:id="rId8"/>
    <p:sldId id="278" r:id="rId9"/>
    <p:sldId id="279" r:id="rId10"/>
    <p:sldId id="280" r:id="rId11"/>
    <p:sldId id="281" r:id="rId12"/>
    <p:sldId id="261" r:id="rId13"/>
    <p:sldId id="275" r:id="rId14"/>
    <p:sldId id="262" r:id="rId15"/>
    <p:sldId id="263" r:id="rId16"/>
    <p:sldId id="264" r:id="rId17"/>
    <p:sldId id="265" r:id="rId18"/>
    <p:sldId id="267" r:id="rId19"/>
    <p:sldId id="266" r:id="rId20"/>
    <p:sldId id="269" r:id="rId21"/>
    <p:sldId id="270" r:id="rId22"/>
    <p:sldId id="271" r:id="rId23"/>
    <p:sldId id="272" r:id="rId24"/>
    <p:sldId id="273" r:id="rId25"/>
    <p:sldId id="274" r:id="rId2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91" d="100"/>
          <a:sy n="91" d="100"/>
        </p:scale>
        <p:origin x="341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skan Shaikh" userId="867520302c226747" providerId="LiveId" clId="{671AA9EB-31F1-4933-8111-BE2225B8128F}"/>
    <pc:docChg chg="undo custSel modSld sldOrd">
      <pc:chgData name="Muskan Shaikh" userId="867520302c226747" providerId="LiveId" clId="{671AA9EB-31F1-4933-8111-BE2225B8128F}" dt="2026-07-02T10:40:16.491" v="691" actId="1076"/>
      <pc:docMkLst>
        <pc:docMk/>
      </pc:docMkLst>
      <pc:sldChg chg="addSp modSp mod">
        <pc:chgData name="Muskan Shaikh" userId="867520302c226747" providerId="LiveId" clId="{671AA9EB-31F1-4933-8111-BE2225B8128F}" dt="2026-07-02T10:40:16.491" v="691" actId="1076"/>
        <pc:sldMkLst>
          <pc:docMk/>
          <pc:sldMk cId="0" sldId="256"/>
        </pc:sldMkLst>
        <pc:spChg chg="add mod">
          <ac:chgData name="Muskan Shaikh" userId="867520302c226747" providerId="LiveId" clId="{671AA9EB-31F1-4933-8111-BE2225B8128F}" dt="2026-07-02T10:40:16.491" v="691" actId="1076"/>
          <ac:spMkLst>
            <pc:docMk/>
            <pc:sldMk cId="0" sldId="256"/>
            <ac:spMk id="2" creationId="{2DBEEF26-C38C-94CD-2702-D0F58C11AFD9}"/>
          </ac:spMkLst>
        </pc:spChg>
        <pc:spChg chg="mod">
          <ac:chgData name="Muskan Shaikh" userId="867520302c226747" providerId="LiveId" clId="{671AA9EB-31F1-4933-8111-BE2225B8128F}" dt="2026-07-01T20:14:15.738" v="361" actId="2711"/>
          <ac:spMkLst>
            <pc:docMk/>
            <pc:sldMk cId="0" sldId="256"/>
            <ac:spMk id="4" creationId="{778FD6D7-1FD4-DEE9-C144-EA5286179373}"/>
          </ac:spMkLst>
        </pc:spChg>
        <pc:spChg chg="mod">
          <ac:chgData name="Muskan Shaikh" userId="867520302c226747" providerId="LiveId" clId="{671AA9EB-31F1-4933-8111-BE2225B8128F}" dt="2026-07-01T20:14:39.389" v="365" actId="20577"/>
          <ac:spMkLst>
            <pc:docMk/>
            <pc:sldMk cId="0" sldId="256"/>
            <ac:spMk id="5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4:15.738" v="361" actId="2711"/>
          <ac:spMkLst>
            <pc:docMk/>
            <pc:sldMk cId="0" sldId="256"/>
            <ac:spMk id="7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4:15.738" v="361" actId="2711"/>
          <ac:spMkLst>
            <pc:docMk/>
            <pc:sldMk cId="0" sldId="256"/>
            <ac:spMk id="8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4:15.738" v="361" actId="2711"/>
          <ac:spMkLst>
            <pc:docMk/>
            <pc:sldMk cId="0" sldId="256"/>
            <ac:spMk id="9" creationId="{00000000-0000-0000-0000-000000000000}"/>
          </ac:spMkLst>
        </pc:spChg>
        <pc:spChg chg="mod">
          <ac:chgData name="Muskan Shaikh" userId="867520302c226747" providerId="LiveId" clId="{671AA9EB-31F1-4933-8111-BE2225B8128F}" dt="2026-07-02T10:39:16.965" v="649" actId="1076"/>
          <ac:spMkLst>
            <pc:docMk/>
            <pc:sldMk cId="0" sldId="256"/>
            <ac:spMk id="10" creationId="{00000000-0000-0000-0000-000000000000}"/>
          </ac:spMkLst>
        </pc:spChg>
      </pc:sldChg>
      <pc:sldChg chg="modSp mod">
        <pc:chgData name="Muskan Shaikh" userId="867520302c226747" providerId="LiveId" clId="{671AA9EB-31F1-4933-8111-BE2225B8128F}" dt="2026-07-01T21:19:27.928" v="495" actId="255"/>
        <pc:sldMkLst>
          <pc:docMk/>
          <pc:sldMk cId="0" sldId="257"/>
        </pc:sldMkLst>
        <pc:spChg chg="mod">
          <ac:chgData name="Muskan Shaikh" userId="867520302c226747" providerId="LiveId" clId="{671AA9EB-31F1-4933-8111-BE2225B8128F}" dt="2026-07-01T20:15:40.849" v="370" actId="2711"/>
          <ac:spMkLst>
            <pc:docMk/>
            <pc:sldMk cId="0" sldId="257"/>
            <ac:spMk id="2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19:27.928" v="495" actId="255"/>
          <ac:spMkLst>
            <pc:docMk/>
            <pc:sldMk cId="0" sldId="257"/>
            <ac:spMk id="4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40.849" v="370" actId="2711"/>
          <ac:spMkLst>
            <pc:docMk/>
            <pc:sldMk cId="0" sldId="257"/>
            <ac:spMk id="5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40.849" v="370" actId="2711"/>
          <ac:spMkLst>
            <pc:docMk/>
            <pc:sldMk cId="0" sldId="257"/>
            <ac:spMk id="6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40.849" v="370" actId="2711"/>
          <ac:spMkLst>
            <pc:docMk/>
            <pc:sldMk cId="0" sldId="257"/>
            <ac:spMk id="7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40.849" v="370" actId="2711"/>
          <ac:spMkLst>
            <pc:docMk/>
            <pc:sldMk cId="0" sldId="257"/>
            <ac:spMk id="8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40.849" v="370" actId="2711"/>
          <ac:spMkLst>
            <pc:docMk/>
            <pc:sldMk cId="0" sldId="257"/>
            <ac:spMk id="11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40.849" v="370" actId="2711"/>
          <ac:spMkLst>
            <pc:docMk/>
            <pc:sldMk cId="0" sldId="257"/>
            <ac:spMk id="12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40.849" v="370" actId="2711"/>
          <ac:spMkLst>
            <pc:docMk/>
            <pc:sldMk cId="0" sldId="257"/>
            <ac:spMk id="13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40.849" v="370" actId="2711"/>
          <ac:spMkLst>
            <pc:docMk/>
            <pc:sldMk cId="0" sldId="257"/>
            <ac:spMk id="15" creationId="{00000000-0000-0000-0000-000000000000}"/>
          </ac:spMkLst>
        </pc:spChg>
      </pc:sldChg>
      <pc:sldChg chg="modSp mod">
        <pc:chgData name="Muskan Shaikh" userId="867520302c226747" providerId="LiveId" clId="{671AA9EB-31F1-4933-8111-BE2225B8128F}" dt="2026-07-01T21:20:25.377" v="506" actId="14100"/>
        <pc:sldMkLst>
          <pc:docMk/>
          <pc:sldMk cId="0" sldId="258"/>
        </pc:sldMkLst>
        <pc:spChg chg="mod">
          <ac:chgData name="Muskan Shaikh" userId="867520302c226747" providerId="LiveId" clId="{671AA9EB-31F1-4933-8111-BE2225B8128F}" dt="2026-07-01T20:15:54.877" v="371" actId="2711"/>
          <ac:spMkLst>
            <pc:docMk/>
            <pc:sldMk cId="0" sldId="258"/>
            <ac:spMk id="3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54.877" v="371" actId="2711"/>
          <ac:spMkLst>
            <pc:docMk/>
            <pc:sldMk cId="0" sldId="258"/>
            <ac:spMk id="4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0:00.078" v="501" actId="403"/>
          <ac:spMkLst>
            <pc:docMk/>
            <pc:sldMk cId="0" sldId="258"/>
            <ac:spMk id="5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54.877" v="371" actId="2711"/>
          <ac:spMkLst>
            <pc:docMk/>
            <pc:sldMk cId="0" sldId="258"/>
            <ac:spMk id="6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54.877" v="371" actId="2711"/>
          <ac:spMkLst>
            <pc:docMk/>
            <pc:sldMk cId="0" sldId="258"/>
            <ac:spMk id="7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19:44.752" v="497" actId="403"/>
          <ac:spMkLst>
            <pc:docMk/>
            <pc:sldMk cId="0" sldId="258"/>
            <ac:spMk id="9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0:04.933" v="502" actId="403"/>
          <ac:spMkLst>
            <pc:docMk/>
            <pc:sldMk cId="0" sldId="258"/>
            <ac:spMk id="10" creationId="{00000000-0000-0000-0000-000000000000}"/>
          </ac:spMkLst>
        </pc:spChg>
        <pc:spChg chg="mod">
          <ac:chgData name="Muskan Shaikh" userId="867520302c226747" providerId="LiveId" clId="{671AA9EB-31F1-4933-8111-BE2225B8128F}" dt="2026-07-01T18:51:26.373" v="76" actId="1038"/>
          <ac:spMkLst>
            <pc:docMk/>
            <pc:sldMk cId="0" sldId="258"/>
            <ac:spMk id="11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19:48.758" v="498" actId="403"/>
          <ac:spMkLst>
            <pc:docMk/>
            <pc:sldMk cId="0" sldId="258"/>
            <ac:spMk id="14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0:07.996" v="503" actId="403"/>
          <ac:spMkLst>
            <pc:docMk/>
            <pc:sldMk cId="0" sldId="258"/>
            <ac:spMk id="15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54.877" v="371" actId="2711"/>
          <ac:spMkLst>
            <pc:docMk/>
            <pc:sldMk cId="0" sldId="258"/>
            <ac:spMk id="16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54.877" v="371" actId="2711"/>
          <ac:spMkLst>
            <pc:docMk/>
            <pc:sldMk cId="0" sldId="258"/>
            <ac:spMk id="18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19:52.219" v="499" actId="403"/>
          <ac:spMkLst>
            <pc:docMk/>
            <pc:sldMk cId="0" sldId="258"/>
            <ac:spMk id="19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0:25.377" v="506" actId="14100"/>
          <ac:spMkLst>
            <pc:docMk/>
            <pc:sldMk cId="0" sldId="258"/>
            <ac:spMk id="20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54.877" v="371" actId="2711"/>
          <ac:spMkLst>
            <pc:docMk/>
            <pc:sldMk cId="0" sldId="258"/>
            <ac:spMk id="22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19:56.260" v="500" actId="403"/>
          <ac:spMkLst>
            <pc:docMk/>
            <pc:sldMk cId="0" sldId="258"/>
            <ac:spMk id="24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0:17.291" v="505" actId="403"/>
          <ac:spMkLst>
            <pc:docMk/>
            <pc:sldMk cId="0" sldId="258"/>
            <ac:spMk id="25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54.877" v="371" actId="2711"/>
          <ac:spMkLst>
            <pc:docMk/>
            <pc:sldMk cId="0" sldId="258"/>
            <ac:spMk id="27" creationId="{00000000-0000-0000-0000-000000000000}"/>
          </ac:spMkLst>
        </pc:spChg>
      </pc:sldChg>
      <pc:sldChg chg="modSp mod">
        <pc:chgData name="Muskan Shaikh" userId="867520302c226747" providerId="LiveId" clId="{671AA9EB-31F1-4933-8111-BE2225B8128F}" dt="2026-07-01T21:21:01.379" v="509" actId="403"/>
        <pc:sldMkLst>
          <pc:docMk/>
          <pc:sldMk cId="0" sldId="259"/>
        </pc:sldMkLst>
        <pc:spChg chg="mod">
          <ac:chgData name="Muskan Shaikh" userId="867520302c226747" providerId="LiveId" clId="{671AA9EB-31F1-4933-8111-BE2225B8128F}" dt="2026-07-01T21:12:29.653" v="447" actId="2711"/>
          <ac:spMkLst>
            <pc:docMk/>
            <pc:sldMk cId="0" sldId="259"/>
            <ac:spMk id="3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12:29.653" v="447" actId="2711"/>
          <ac:spMkLst>
            <pc:docMk/>
            <pc:sldMk cId="0" sldId="259"/>
            <ac:spMk id="8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12:29.653" v="447" actId="2711"/>
          <ac:spMkLst>
            <pc:docMk/>
            <pc:sldMk cId="0" sldId="259"/>
            <ac:spMk id="14" creationId="{827CA76B-63CF-84B8-1639-3846D88468FB}"/>
          </ac:spMkLst>
        </pc:spChg>
        <pc:spChg chg="mod">
          <ac:chgData name="Muskan Shaikh" userId="867520302c226747" providerId="LiveId" clId="{671AA9EB-31F1-4933-8111-BE2225B8128F}" dt="2026-07-01T21:21:01.379" v="509" actId="403"/>
          <ac:spMkLst>
            <pc:docMk/>
            <pc:sldMk cId="0" sldId="259"/>
            <ac:spMk id="15" creationId="{F8A71018-2470-B1E7-F9F8-905EBD72BB78}"/>
          </ac:spMkLst>
        </pc:spChg>
        <pc:picChg chg="mod modCrop">
          <ac:chgData name="Muskan Shaikh" userId="867520302c226747" providerId="LiveId" clId="{671AA9EB-31F1-4933-8111-BE2225B8128F}" dt="2026-07-01T21:12:29.653" v="447" actId="2711"/>
          <ac:picMkLst>
            <pc:docMk/>
            <pc:sldMk cId="0" sldId="259"/>
            <ac:picMk id="9" creationId="{6E59F8F8-4875-9D96-2080-1F2F90FC358B}"/>
          </ac:picMkLst>
        </pc:picChg>
      </pc:sldChg>
      <pc:sldChg chg="modSp mod">
        <pc:chgData name="Muskan Shaikh" userId="867520302c226747" providerId="LiveId" clId="{671AA9EB-31F1-4933-8111-BE2225B8128F}" dt="2026-07-02T09:10:59.804" v="646" actId="20577"/>
        <pc:sldMkLst>
          <pc:docMk/>
          <pc:sldMk cId="0" sldId="261"/>
        </pc:sldMkLst>
        <pc:spChg chg="mod">
          <ac:chgData name="Muskan Shaikh" userId="867520302c226747" providerId="LiveId" clId="{671AA9EB-31F1-4933-8111-BE2225B8128F}" dt="2026-07-01T21:23:04.796" v="527" actId="2711"/>
          <ac:spMkLst>
            <pc:docMk/>
            <pc:sldMk cId="0" sldId="261"/>
            <ac:spMk id="2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3:04.796" v="527" actId="2711"/>
          <ac:spMkLst>
            <pc:docMk/>
            <pc:sldMk cId="0" sldId="261"/>
            <ac:spMk id="3" creationId="{00000000-0000-0000-0000-000000000000}"/>
          </ac:spMkLst>
        </pc:spChg>
        <pc:spChg chg="mod">
          <ac:chgData name="Muskan Shaikh" userId="867520302c226747" providerId="LiveId" clId="{671AA9EB-31F1-4933-8111-BE2225B8128F}" dt="2026-07-02T09:10:59.804" v="646" actId="20577"/>
          <ac:spMkLst>
            <pc:docMk/>
            <pc:sldMk cId="0" sldId="261"/>
            <ac:spMk id="4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3:32.556" v="537" actId="255"/>
          <ac:spMkLst>
            <pc:docMk/>
            <pc:sldMk cId="0" sldId="261"/>
            <ac:spMk id="5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3:42.940" v="538" actId="255"/>
          <ac:spMkLst>
            <pc:docMk/>
            <pc:sldMk cId="0" sldId="261"/>
            <ac:spMk id="6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3:47.960" v="539" actId="255"/>
          <ac:spMkLst>
            <pc:docMk/>
            <pc:sldMk cId="0" sldId="261"/>
            <ac:spMk id="7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3:04.796" v="527" actId="2711"/>
          <ac:spMkLst>
            <pc:docMk/>
            <pc:sldMk cId="0" sldId="261"/>
            <ac:spMk id="10" creationId="{00000000-0000-0000-0000-000000000000}"/>
          </ac:spMkLst>
        </pc:spChg>
      </pc:sldChg>
      <pc:sldChg chg="modSp mod">
        <pc:chgData name="Muskan Shaikh" userId="867520302c226747" providerId="LiveId" clId="{671AA9EB-31F1-4933-8111-BE2225B8128F}" dt="2026-07-01T21:24:20.157" v="542" actId="2711"/>
        <pc:sldMkLst>
          <pc:docMk/>
          <pc:sldMk cId="0" sldId="262"/>
        </pc:sldMkLst>
        <pc:spChg chg="mod">
          <ac:chgData name="Muskan Shaikh" userId="867520302c226747" providerId="LiveId" clId="{671AA9EB-31F1-4933-8111-BE2225B8128F}" dt="2026-07-01T21:24:20.157" v="542" actId="2711"/>
          <ac:spMkLst>
            <pc:docMk/>
            <pc:sldMk cId="0" sldId="262"/>
            <ac:spMk id="2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4:20.157" v="542" actId="2711"/>
          <ac:spMkLst>
            <pc:docMk/>
            <pc:sldMk cId="0" sldId="262"/>
            <ac:spMk id="3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4:20.157" v="542" actId="2711"/>
          <ac:spMkLst>
            <pc:docMk/>
            <pc:sldMk cId="0" sldId="262"/>
            <ac:spMk id="5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4:20.157" v="542" actId="2711"/>
          <ac:spMkLst>
            <pc:docMk/>
            <pc:sldMk cId="0" sldId="262"/>
            <ac:spMk id="7" creationId="{00000000-0000-0000-0000-000000000000}"/>
          </ac:spMkLst>
        </pc:spChg>
      </pc:sldChg>
      <pc:sldChg chg="modSp mod">
        <pc:chgData name="Muskan Shaikh" userId="867520302c226747" providerId="LiveId" clId="{671AA9EB-31F1-4933-8111-BE2225B8128F}" dt="2026-07-01T21:25:13.970" v="546" actId="403"/>
        <pc:sldMkLst>
          <pc:docMk/>
          <pc:sldMk cId="0" sldId="263"/>
        </pc:sldMkLst>
        <pc:spChg chg="mod">
          <ac:chgData name="Muskan Shaikh" userId="867520302c226747" providerId="LiveId" clId="{671AA9EB-31F1-4933-8111-BE2225B8128F}" dt="2026-07-01T21:24:46.401" v="543" actId="2711"/>
          <ac:spMkLst>
            <pc:docMk/>
            <pc:sldMk cId="0" sldId="263"/>
            <ac:spMk id="2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4:46.401" v="543" actId="2711"/>
          <ac:spMkLst>
            <pc:docMk/>
            <pc:sldMk cId="0" sldId="263"/>
            <ac:spMk id="3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4:46.401" v="543" actId="2711"/>
          <ac:spMkLst>
            <pc:docMk/>
            <pc:sldMk cId="0" sldId="263"/>
            <ac:spMk id="5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4:56.508" v="544" actId="403"/>
          <ac:spMkLst>
            <pc:docMk/>
            <pc:sldMk cId="0" sldId="263"/>
            <ac:spMk id="7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4:46.401" v="543" actId="2711"/>
          <ac:spMkLst>
            <pc:docMk/>
            <pc:sldMk cId="0" sldId="263"/>
            <ac:spMk id="8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4:46.401" v="543" actId="2711"/>
          <ac:spMkLst>
            <pc:docMk/>
            <pc:sldMk cId="0" sldId="263"/>
            <ac:spMk id="9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5:08.640" v="545" actId="403"/>
          <ac:spMkLst>
            <pc:docMk/>
            <pc:sldMk cId="0" sldId="263"/>
            <ac:spMk id="10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4:46.401" v="543" actId="2711"/>
          <ac:spMkLst>
            <pc:docMk/>
            <pc:sldMk cId="0" sldId="263"/>
            <ac:spMk id="11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4:46.401" v="543" actId="2711"/>
          <ac:spMkLst>
            <pc:docMk/>
            <pc:sldMk cId="0" sldId="263"/>
            <ac:spMk id="12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5:13.970" v="546" actId="403"/>
          <ac:spMkLst>
            <pc:docMk/>
            <pc:sldMk cId="0" sldId="263"/>
            <ac:spMk id="13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4:46.401" v="543" actId="2711"/>
          <ac:spMkLst>
            <pc:docMk/>
            <pc:sldMk cId="0" sldId="263"/>
            <ac:spMk id="15" creationId="{00000000-0000-0000-0000-000000000000}"/>
          </ac:spMkLst>
        </pc:spChg>
      </pc:sldChg>
      <pc:sldChg chg="modSp mod">
        <pc:chgData name="Muskan Shaikh" userId="867520302c226747" providerId="LiveId" clId="{671AA9EB-31F1-4933-8111-BE2225B8128F}" dt="2026-07-01T21:25:39.120" v="549" actId="403"/>
        <pc:sldMkLst>
          <pc:docMk/>
          <pc:sldMk cId="0" sldId="264"/>
        </pc:sldMkLst>
        <pc:spChg chg="mod">
          <ac:chgData name="Muskan Shaikh" userId="867520302c226747" providerId="LiveId" clId="{671AA9EB-31F1-4933-8111-BE2225B8128F}" dt="2026-07-01T21:25:30.226" v="547" actId="2711"/>
          <ac:spMkLst>
            <pc:docMk/>
            <pc:sldMk cId="0" sldId="264"/>
            <ac:spMk id="2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5:30.226" v="547" actId="2711"/>
          <ac:spMkLst>
            <pc:docMk/>
            <pc:sldMk cId="0" sldId="264"/>
            <ac:spMk id="3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5:30.226" v="547" actId="2711"/>
          <ac:spMkLst>
            <pc:docMk/>
            <pc:sldMk cId="0" sldId="264"/>
            <ac:spMk id="5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5:30.226" v="547" actId="2711"/>
          <ac:spMkLst>
            <pc:docMk/>
            <pc:sldMk cId="0" sldId="264"/>
            <ac:spMk id="6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5:39.120" v="549" actId="403"/>
          <ac:spMkLst>
            <pc:docMk/>
            <pc:sldMk cId="0" sldId="264"/>
            <ac:spMk id="7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5:30.226" v="547" actId="2711"/>
          <ac:spMkLst>
            <pc:docMk/>
            <pc:sldMk cId="0" sldId="264"/>
            <ac:spMk id="9" creationId="{00000000-0000-0000-0000-000000000000}"/>
          </ac:spMkLst>
        </pc:spChg>
      </pc:sldChg>
      <pc:sldChg chg="modSp mod">
        <pc:chgData name="Muskan Shaikh" userId="867520302c226747" providerId="LiveId" clId="{671AA9EB-31F1-4933-8111-BE2225B8128F}" dt="2026-07-01T21:26:01.225" v="551" actId="403"/>
        <pc:sldMkLst>
          <pc:docMk/>
          <pc:sldMk cId="0" sldId="265"/>
        </pc:sldMkLst>
        <pc:spChg chg="mod">
          <ac:chgData name="Muskan Shaikh" userId="867520302c226747" providerId="LiveId" clId="{671AA9EB-31F1-4933-8111-BE2225B8128F}" dt="2026-07-01T21:25:52.947" v="550" actId="2711"/>
          <ac:spMkLst>
            <pc:docMk/>
            <pc:sldMk cId="0" sldId="265"/>
            <ac:spMk id="2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5:52.947" v="550" actId="2711"/>
          <ac:spMkLst>
            <pc:docMk/>
            <pc:sldMk cId="0" sldId="265"/>
            <ac:spMk id="3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01.225" v="551" actId="403"/>
          <ac:spMkLst>
            <pc:docMk/>
            <pc:sldMk cId="0" sldId="265"/>
            <ac:spMk id="6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5:52.947" v="550" actId="2711"/>
          <ac:spMkLst>
            <pc:docMk/>
            <pc:sldMk cId="0" sldId="265"/>
            <ac:spMk id="8" creationId="{00000000-0000-0000-0000-000000000000}"/>
          </ac:spMkLst>
        </pc:spChg>
      </pc:sldChg>
      <pc:sldChg chg="modSp mod">
        <pc:chgData name="Muskan Shaikh" userId="867520302c226747" providerId="LiveId" clId="{671AA9EB-31F1-4933-8111-BE2225B8128F}" dt="2026-07-01T21:26:39.474" v="556" actId="255"/>
        <pc:sldMkLst>
          <pc:docMk/>
          <pc:sldMk cId="0" sldId="266"/>
        </pc:sldMkLst>
        <pc:spChg chg="mod">
          <ac:chgData name="Muskan Shaikh" userId="867520302c226747" providerId="LiveId" clId="{671AA9EB-31F1-4933-8111-BE2225B8128F}" dt="2026-07-01T21:26:39.474" v="556" actId="255"/>
          <ac:spMkLst>
            <pc:docMk/>
            <pc:sldMk cId="0" sldId="266"/>
            <ac:spMk id="3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32.147" v="555" actId="2711"/>
          <ac:spMkLst>
            <pc:docMk/>
            <pc:sldMk cId="0" sldId="266"/>
            <ac:spMk id="6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32.147" v="555" actId="2711"/>
          <ac:spMkLst>
            <pc:docMk/>
            <pc:sldMk cId="0" sldId="266"/>
            <ac:spMk id="7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32.147" v="555" actId="2711"/>
          <ac:spMkLst>
            <pc:docMk/>
            <pc:sldMk cId="0" sldId="266"/>
            <ac:spMk id="8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32.147" v="555" actId="2711"/>
          <ac:spMkLst>
            <pc:docMk/>
            <pc:sldMk cId="0" sldId="266"/>
            <ac:spMk id="9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32.147" v="555" actId="2711"/>
          <ac:spMkLst>
            <pc:docMk/>
            <pc:sldMk cId="0" sldId="266"/>
            <ac:spMk id="10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32.147" v="555" actId="2711"/>
          <ac:spMkLst>
            <pc:docMk/>
            <pc:sldMk cId="0" sldId="266"/>
            <ac:spMk id="12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32.147" v="555" actId="2711"/>
          <ac:spMkLst>
            <pc:docMk/>
            <pc:sldMk cId="0" sldId="266"/>
            <ac:spMk id="13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32.147" v="555" actId="2711"/>
          <ac:spMkLst>
            <pc:docMk/>
            <pc:sldMk cId="0" sldId="266"/>
            <ac:spMk id="15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32.147" v="555" actId="2711"/>
          <ac:spMkLst>
            <pc:docMk/>
            <pc:sldMk cId="0" sldId="266"/>
            <ac:spMk id="16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32.147" v="555" actId="2711"/>
          <ac:spMkLst>
            <pc:docMk/>
            <pc:sldMk cId="0" sldId="266"/>
            <ac:spMk id="18" creationId="{00000000-0000-0000-0000-000000000000}"/>
          </ac:spMkLst>
        </pc:spChg>
      </pc:sldChg>
      <pc:sldChg chg="modSp mod">
        <pc:chgData name="Muskan Shaikh" userId="867520302c226747" providerId="LiveId" clId="{671AA9EB-31F1-4933-8111-BE2225B8128F}" dt="2026-07-01T21:26:22.270" v="554" actId="404"/>
        <pc:sldMkLst>
          <pc:docMk/>
          <pc:sldMk cId="0" sldId="267"/>
        </pc:sldMkLst>
        <pc:spChg chg="mod">
          <ac:chgData name="Muskan Shaikh" userId="867520302c226747" providerId="LiveId" clId="{671AA9EB-31F1-4933-8111-BE2225B8128F}" dt="2026-07-01T21:26:15.273" v="552" actId="2711"/>
          <ac:spMkLst>
            <pc:docMk/>
            <pc:sldMk cId="0" sldId="267"/>
            <ac:spMk id="2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15.273" v="552" actId="2711"/>
          <ac:spMkLst>
            <pc:docMk/>
            <pc:sldMk cId="0" sldId="267"/>
            <ac:spMk id="3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15.273" v="552" actId="2711"/>
          <ac:spMkLst>
            <pc:docMk/>
            <pc:sldMk cId="0" sldId="267"/>
            <ac:spMk id="11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15.273" v="552" actId="2711"/>
          <ac:spMkLst>
            <pc:docMk/>
            <pc:sldMk cId="0" sldId="267"/>
            <ac:spMk id="15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15.273" v="552" actId="2711"/>
          <ac:spMkLst>
            <pc:docMk/>
            <pc:sldMk cId="0" sldId="267"/>
            <ac:spMk id="17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15.273" v="552" actId="2711"/>
          <ac:spMkLst>
            <pc:docMk/>
            <pc:sldMk cId="0" sldId="267"/>
            <ac:spMk id="19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15.273" v="552" actId="2711"/>
          <ac:spMkLst>
            <pc:docMk/>
            <pc:sldMk cId="0" sldId="267"/>
            <ac:spMk id="22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22.270" v="554" actId="404"/>
          <ac:spMkLst>
            <pc:docMk/>
            <pc:sldMk cId="0" sldId="267"/>
            <ac:spMk id="28" creationId="{CC863905-6303-1907-E1E4-E6B0F63760FA}"/>
          </ac:spMkLst>
        </pc:spChg>
        <pc:picChg chg="mod modCrop">
          <ac:chgData name="Muskan Shaikh" userId="867520302c226747" providerId="LiveId" clId="{671AA9EB-31F1-4933-8111-BE2225B8128F}" dt="2026-07-01T21:26:15.273" v="552" actId="2711"/>
          <ac:picMkLst>
            <pc:docMk/>
            <pc:sldMk cId="0" sldId="267"/>
            <ac:picMk id="24" creationId="{CAAA4202-8426-4E1D-8EF4-0B49361238C5}"/>
          </ac:picMkLst>
        </pc:picChg>
        <pc:picChg chg="mod">
          <ac:chgData name="Muskan Shaikh" userId="867520302c226747" providerId="LiveId" clId="{671AA9EB-31F1-4933-8111-BE2225B8128F}" dt="2026-07-01T21:26:15.273" v="552" actId="2711"/>
          <ac:picMkLst>
            <pc:docMk/>
            <pc:sldMk cId="0" sldId="267"/>
            <ac:picMk id="26" creationId="{2D928BF6-EF91-8D0E-AAD3-56FA0B337EC8}"/>
          </ac:picMkLst>
        </pc:picChg>
      </pc:sldChg>
      <pc:sldChg chg="modSp mod">
        <pc:chgData name="Muskan Shaikh" userId="867520302c226747" providerId="LiveId" clId="{671AA9EB-31F1-4933-8111-BE2225B8128F}" dt="2026-07-01T21:27:08.961" v="558" actId="403"/>
        <pc:sldMkLst>
          <pc:docMk/>
          <pc:sldMk cId="0" sldId="269"/>
        </pc:sldMkLst>
        <pc:spChg chg="mod">
          <ac:chgData name="Muskan Shaikh" userId="867520302c226747" providerId="LiveId" clId="{671AA9EB-31F1-4933-8111-BE2225B8128F}" dt="2026-07-01T21:26:59.695" v="557" actId="2711"/>
          <ac:spMkLst>
            <pc:docMk/>
            <pc:sldMk cId="0" sldId="269"/>
            <ac:spMk id="2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59.695" v="557" actId="2711"/>
          <ac:spMkLst>
            <pc:docMk/>
            <pc:sldMk cId="0" sldId="269"/>
            <ac:spMk id="3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59.695" v="557" actId="2711"/>
          <ac:spMkLst>
            <pc:docMk/>
            <pc:sldMk cId="0" sldId="269"/>
            <ac:spMk id="6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59.695" v="557" actId="2711"/>
          <ac:spMkLst>
            <pc:docMk/>
            <pc:sldMk cId="0" sldId="269"/>
            <ac:spMk id="7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08.961" v="558" actId="403"/>
          <ac:spMkLst>
            <pc:docMk/>
            <pc:sldMk cId="0" sldId="269"/>
            <ac:spMk id="8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59.695" v="557" actId="2711"/>
          <ac:spMkLst>
            <pc:docMk/>
            <pc:sldMk cId="0" sldId="269"/>
            <ac:spMk id="9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6:59.695" v="557" actId="2711"/>
          <ac:spMkLst>
            <pc:docMk/>
            <pc:sldMk cId="0" sldId="269"/>
            <ac:spMk id="10" creationId="{00000000-0000-0000-0000-000000000000}"/>
          </ac:spMkLst>
        </pc:spChg>
      </pc:sldChg>
      <pc:sldChg chg="modSp mod">
        <pc:chgData name="Muskan Shaikh" userId="867520302c226747" providerId="LiveId" clId="{671AA9EB-31F1-4933-8111-BE2225B8128F}" dt="2026-07-01T20:29:27.759" v="415" actId="207"/>
        <pc:sldMkLst>
          <pc:docMk/>
          <pc:sldMk cId="0" sldId="270"/>
        </pc:sldMkLst>
        <pc:spChg chg="mod">
          <ac:chgData name="Muskan Shaikh" userId="867520302c226747" providerId="LiveId" clId="{671AA9EB-31F1-4933-8111-BE2225B8128F}" dt="2026-07-01T20:29:27.759" v="415" actId="207"/>
          <ac:spMkLst>
            <pc:docMk/>
            <pc:sldMk cId="0" sldId="270"/>
            <ac:spMk id="15" creationId="{00000000-0000-0000-0000-000000000000}"/>
          </ac:spMkLst>
        </pc:spChg>
      </pc:sldChg>
      <pc:sldChg chg="delSp modSp mod">
        <pc:chgData name="Muskan Shaikh" userId="867520302c226747" providerId="LiveId" clId="{671AA9EB-31F1-4933-8111-BE2225B8128F}" dt="2026-07-01T21:27:19.639" v="559" actId="2711"/>
        <pc:sldMkLst>
          <pc:docMk/>
          <pc:sldMk cId="0" sldId="271"/>
        </pc:sldMkLst>
        <pc:spChg chg="mod">
          <ac:chgData name="Muskan Shaikh" userId="867520302c226747" providerId="LiveId" clId="{671AA9EB-31F1-4933-8111-BE2225B8128F}" dt="2026-07-01T21:27:19.639" v="559" actId="2711"/>
          <ac:spMkLst>
            <pc:docMk/>
            <pc:sldMk cId="0" sldId="271"/>
            <ac:spMk id="3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19.639" v="559" actId="2711"/>
          <ac:spMkLst>
            <pc:docMk/>
            <pc:sldMk cId="0" sldId="271"/>
            <ac:spMk id="4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19.639" v="559" actId="2711"/>
          <ac:spMkLst>
            <pc:docMk/>
            <pc:sldMk cId="0" sldId="271"/>
            <ac:spMk id="5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19.639" v="559" actId="2711"/>
          <ac:spMkLst>
            <pc:docMk/>
            <pc:sldMk cId="0" sldId="271"/>
            <ac:spMk id="6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19.639" v="559" actId="2711"/>
          <ac:spMkLst>
            <pc:docMk/>
            <pc:sldMk cId="0" sldId="271"/>
            <ac:spMk id="7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30:03.639" v="417" actId="255"/>
          <ac:spMkLst>
            <pc:docMk/>
            <pc:sldMk cId="0" sldId="271"/>
            <ac:spMk id="8" creationId="{00000000-0000-0000-0000-000000000000}"/>
          </ac:spMkLst>
        </pc:spChg>
        <pc:spChg chg="mod">
          <ac:chgData name="Muskan Shaikh" userId="867520302c226747" providerId="LiveId" clId="{671AA9EB-31F1-4933-8111-BE2225B8128F}" dt="2026-07-01T18:27:09.371" v="33" actId="14100"/>
          <ac:spMkLst>
            <pc:docMk/>
            <pc:sldMk cId="0" sldId="271"/>
            <ac:spMk id="9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19.639" v="559" actId="2711"/>
          <ac:spMkLst>
            <pc:docMk/>
            <pc:sldMk cId="0" sldId="271"/>
            <ac:spMk id="13" creationId="{00000000-0000-0000-0000-000000000000}"/>
          </ac:spMkLst>
        </pc:spChg>
        <pc:spChg chg="mod">
          <ac:chgData name="Muskan Shaikh" userId="867520302c226747" providerId="LiveId" clId="{671AA9EB-31F1-4933-8111-BE2225B8128F}" dt="2026-07-01T18:29:59.894" v="55" actId="14100"/>
          <ac:spMkLst>
            <pc:docMk/>
            <pc:sldMk cId="0" sldId="271"/>
            <ac:spMk id="14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19.639" v="559" actId="2711"/>
          <ac:spMkLst>
            <pc:docMk/>
            <pc:sldMk cId="0" sldId="271"/>
            <ac:spMk id="15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19.639" v="559" actId="2711"/>
          <ac:spMkLst>
            <pc:docMk/>
            <pc:sldMk cId="0" sldId="271"/>
            <ac:spMk id="16" creationId="{00000000-0000-0000-0000-000000000000}"/>
          </ac:spMkLst>
        </pc:spChg>
        <pc:spChg chg="mod">
          <ac:chgData name="Muskan Shaikh" userId="867520302c226747" providerId="LiveId" clId="{671AA9EB-31F1-4933-8111-BE2225B8128F}" dt="2026-07-01T18:29:23.179" v="50" actId="1076"/>
          <ac:spMkLst>
            <pc:docMk/>
            <pc:sldMk cId="0" sldId="271"/>
            <ac:spMk id="17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31:04.553" v="421" actId="255"/>
          <ac:spMkLst>
            <pc:docMk/>
            <pc:sldMk cId="0" sldId="271"/>
            <ac:spMk id="18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19.639" v="559" actId="2711"/>
          <ac:spMkLst>
            <pc:docMk/>
            <pc:sldMk cId="0" sldId="271"/>
            <ac:spMk id="19" creationId="{00000000-0000-0000-0000-000000000000}"/>
          </ac:spMkLst>
        </pc:spChg>
        <pc:spChg chg="mod">
          <ac:chgData name="Muskan Shaikh" userId="867520302c226747" providerId="LiveId" clId="{671AA9EB-31F1-4933-8111-BE2225B8128F}" dt="2026-07-01T18:28:03.670" v="40" actId="1076"/>
          <ac:spMkLst>
            <pc:docMk/>
            <pc:sldMk cId="0" sldId="271"/>
            <ac:spMk id="20" creationId="{00000000-0000-0000-0000-000000000000}"/>
          </ac:spMkLst>
        </pc:spChg>
        <pc:spChg chg="mod">
          <ac:chgData name="Muskan Shaikh" userId="867520302c226747" providerId="LiveId" clId="{671AA9EB-31F1-4933-8111-BE2225B8128F}" dt="2026-07-01T18:28:12.944" v="41" actId="1076"/>
          <ac:spMkLst>
            <pc:docMk/>
            <pc:sldMk cId="0" sldId="271"/>
            <ac:spMk id="21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19.639" v="559" actId="2711"/>
          <ac:spMkLst>
            <pc:docMk/>
            <pc:sldMk cId="0" sldId="271"/>
            <ac:spMk id="22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31:26.187" v="423" actId="255"/>
          <ac:spMkLst>
            <pc:docMk/>
            <pc:sldMk cId="0" sldId="271"/>
            <ac:spMk id="23" creationId="{00000000-0000-0000-0000-000000000000}"/>
          </ac:spMkLst>
        </pc:spChg>
        <pc:spChg chg="del">
          <ac:chgData name="Muskan Shaikh" userId="867520302c226747" providerId="LiveId" clId="{671AA9EB-31F1-4933-8111-BE2225B8128F}" dt="2026-07-01T18:29:54.089" v="54" actId="478"/>
          <ac:spMkLst>
            <pc:docMk/>
            <pc:sldMk cId="0" sldId="271"/>
            <ac:spMk id="24" creationId="{00000000-0000-0000-0000-000000000000}"/>
          </ac:spMkLst>
        </pc:spChg>
      </pc:sldChg>
      <pc:sldChg chg="modSp mod">
        <pc:chgData name="Muskan Shaikh" userId="867520302c226747" providerId="LiveId" clId="{671AA9EB-31F1-4933-8111-BE2225B8128F}" dt="2026-07-01T21:27:34.919" v="560" actId="2711"/>
        <pc:sldMkLst>
          <pc:docMk/>
          <pc:sldMk cId="0" sldId="272"/>
        </pc:sldMkLst>
        <pc:spChg chg="mod">
          <ac:chgData name="Muskan Shaikh" userId="867520302c226747" providerId="LiveId" clId="{671AA9EB-31F1-4933-8111-BE2225B8128F}" dt="2026-07-01T21:27:34.919" v="560" actId="2711"/>
          <ac:spMkLst>
            <pc:docMk/>
            <pc:sldMk cId="0" sldId="272"/>
            <ac:spMk id="2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34.919" v="560" actId="2711"/>
          <ac:spMkLst>
            <pc:docMk/>
            <pc:sldMk cId="0" sldId="272"/>
            <ac:spMk id="3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34.919" v="560" actId="2711"/>
          <ac:spMkLst>
            <pc:docMk/>
            <pc:sldMk cId="0" sldId="272"/>
            <ac:spMk id="4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34.919" v="560" actId="2711"/>
          <ac:spMkLst>
            <pc:docMk/>
            <pc:sldMk cId="0" sldId="272"/>
            <ac:spMk id="6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34.919" v="560" actId="2711"/>
          <ac:spMkLst>
            <pc:docMk/>
            <pc:sldMk cId="0" sldId="272"/>
            <ac:spMk id="8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34.919" v="560" actId="2711"/>
          <ac:spMkLst>
            <pc:docMk/>
            <pc:sldMk cId="0" sldId="272"/>
            <ac:spMk id="9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34.919" v="560" actId="2711"/>
          <ac:spMkLst>
            <pc:docMk/>
            <pc:sldMk cId="0" sldId="272"/>
            <ac:spMk id="10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34.919" v="560" actId="2711"/>
          <ac:spMkLst>
            <pc:docMk/>
            <pc:sldMk cId="0" sldId="272"/>
            <ac:spMk id="11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34.919" v="560" actId="2711"/>
          <ac:spMkLst>
            <pc:docMk/>
            <pc:sldMk cId="0" sldId="272"/>
            <ac:spMk id="12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34.919" v="560" actId="2711"/>
          <ac:spMkLst>
            <pc:docMk/>
            <pc:sldMk cId="0" sldId="272"/>
            <ac:spMk id="14" creationId="{00000000-0000-0000-0000-000000000000}"/>
          </ac:spMkLst>
        </pc:spChg>
      </pc:sldChg>
      <pc:sldChg chg="modSp mod">
        <pc:chgData name="Muskan Shaikh" userId="867520302c226747" providerId="LiveId" clId="{671AA9EB-31F1-4933-8111-BE2225B8128F}" dt="2026-07-01T21:27:45.401" v="561" actId="2711"/>
        <pc:sldMkLst>
          <pc:docMk/>
          <pc:sldMk cId="0" sldId="273"/>
        </pc:sldMkLst>
        <pc:spChg chg="mod">
          <ac:chgData name="Muskan Shaikh" userId="867520302c226747" providerId="LiveId" clId="{671AA9EB-31F1-4933-8111-BE2225B8128F}" dt="2026-07-01T21:27:45.401" v="561" actId="2711"/>
          <ac:spMkLst>
            <pc:docMk/>
            <pc:sldMk cId="0" sldId="273"/>
            <ac:spMk id="3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45.401" v="561" actId="2711"/>
          <ac:spMkLst>
            <pc:docMk/>
            <pc:sldMk cId="0" sldId="273"/>
            <ac:spMk id="4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27:45.401" v="561" actId="2711"/>
          <ac:spMkLst>
            <pc:docMk/>
            <pc:sldMk cId="0" sldId="273"/>
            <ac:spMk id="6" creationId="{00000000-0000-0000-0000-000000000000}"/>
          </ac:spMkLst>
        </pc:spChg>
      </pc:sldChg>
      <pc:sldChg chg="modSp mod">
        <pc:chgData name="Muskan Shaikh" userId="867520302c226747" providerId="LiveId" clId="{671AA9EB-31F1-4933-8111-BE2225B8128F}" dt="2026-07-01T21:28:03.534" v="566" actId="403"/>
        <pc:sldMkLst>
          <pc:docMk/>
          <pc:sldMk cId="0" sldId="274"/>
        </pc:sldMkLst>
        <pc:spChg chg="mod">
          <ac:chgData name="Muskan Shaikh" userId="867520302c226747" providerId="LiveId" clId="{671AA9EB-31F1-4933-8111-BE2225B8128F}" dt="2026-07-01T21:28:03.534" v="566" actId="403"/>
          <ac:spMkLst>
            <pc:docMk/>
            <pc:sldMk cId="0" sldId="274"/>
            <ac:spMk id="4" creationId="{00000000-0000-0000-0000-000000000000}"/>
          </ac:spMkLst>
        </pc:spChg>
      </pc:sldChg>
      <pc:sldChg chg="modSp mod">
        <pc:chgData name="Muskan Shaikh" userId="867520302c226747" providerId="LiveId" clId="{671AA9EB-31F1-4933-8111-BE2225B8128F}" dt="2026-07-01T21:24:07.862" v="541" actId="255"/>
        <pc:sldMkLst>
          <pc:docMk/>
          <pc:sldMk cId="1713264445" sldId="275"/>
        </pc:sldMkLst>
        <pc:spChg chg="mod">
          <ac:chgData name="Muskan Shaikh" userId="867520302c226747" providerId="LiveId" clId="{671AA9EB-31F1-4933-8111-BE2225B8128F}" dt="2026-07-01T21:24:07.862" v="541" actId="255"/>
          <ac:spMkLst>
            <pc:docMk/>
            <pc:sldMk cId="1713264445" sldId="275"/>
            <ac:spMk id="5" creationId="{6DD807BE-7B9E-7E69-7F14-C3A6A81A0EFE}"/>
          </ac:spMkLst>
        </pc:spChg>
        <pc:spChg chg="mod">
          <ac:chgData name="Muskan Shaikh" userId="867520302c226747" providerId="LiveId" clId="{671AA9EB-31F1-4933-8111-BE2225B8128F}" dt="2026-07-01T21:24:00.321" v="540" actId="2711"/>
          <ac:spMkLst>
            <pc:docMk/>
            <pc:sldMk cId="1713264445" sldId="275"/>
            <ac:spMk id="9" creationId="{6F6415D4-69A1-F019-D864-CFC5069D7359}"/>
          </ac:spMkLst>
        </pc:spChg>
        <pc:spChg chg="mod">
          <ac:chgData name="Muskan Shaikh" userId="867520302c226747" providerId="LiveId" clId="{671AA9EB-31F1-4933-8111-BE2225B8128F}" dt="2026-07-01T21:24:00.321" v="540" actId="2711"/>
          <ac:spMkLst>
            <pc:docMk/>
            <pc:sldMk cId="1713264445" sldId="275"/>
            <ac:spMk id="9001" creationId="{00000000-0000-0000-0000-000000000000}"/>
          </ac:spMkLst>
        </pc:spChg>
      </pc:sldChg>
      <pc:sldChg chg="addSp delSp modSp mod ord">
        <pc:chgData name="Muskan Shaikh" userId="867520302c226747" providerId="LiveId" clId="{671AA9EB-31F1-4933-8111-BE2225B8128F}" dt="2026-07-01T21:21:09.876" v="513" actId="403"/>
        <pc:sldMkLst>
          <pc:docMk/>
          <pc:sldMk cId="2880082828" sldId="276"/>
        </pc:sldMkLst>
        <pc:spChg chg="mod">
          <ac:chgData name="Muskan Shaikh" userId="867520302c226747" providerId="LiveId" clId="{671AA9EB-31F1-4933-8111-BE2225B8128F}" dt="2026-07-01T21:13:23.120" v="461" actId="2711"/>
          <ac:spMkLst>
            <pc:docMk/>
            <pc:sldMk cId="2880082828" sldId="276"/>
            <ac:spMk id="3" creationId="{C129DB83-5D3C-8AA7-158A-039CB527A3BE}"/>
          </ac:spMkLst>
        </pc:spChg>
        <pc:spChg chg="mod">
          <ac:chgData name="Muskan Shaikh" userId="867520302c226747" providerId="LiveId" clId="{671AA9EB-31F1-4933-8111-BE2225B8128F}" dt="2026-07-01T21:21:09.876" v="513" actId="403"/>
          <ac:spMkLst>
            <pc:docMk/>
            <pc:sldMk cId="2880082828" sldId="276"/>
            <ac:spMk id="7" creationId="{438F20B9-DB8B-9675-73C0-E31183235F10}"/>
          </ac:spMkLst>
        </pc:spChg>
        <pc:spChg chg="mod">
          <ac:chgData name="Muskan Shaikh" userId="867520302c226747" providerId="LiveId" clId="{671AA9EB-31F1-4933-8111-BE2225B8128F}" dt="2026-07-01T21:13:23.120" v="461" actId="2711"/>
          <ac:spMkLst>
            <pc:docMk/>
            <pc:sldMk cId="2880082828" sldId="276"/>
            <ac:spMk id="9001" creationId="{00000000-0000-0000-0000-000000000000}"/>
          </ac:spMkLst>
        </pc:spChg>
        <pc:graphicFrameChg chg="add del modGraphic">
          <ac:chgData name="Muskan Shaikh" userId="867520302c226747" providerId="LiveId" clId="{671AA9EB-31F1-4933-8111-BE2225B8128F}" dt="2026-07-01T21:14:47.134" v="474" actId="27309"/>
          <ac:graphicFrameMkLst>
            <pc:docMk/>
            <pc:sldMk cId="2880082828" sldId="276"/>
            <ac:graphicFrameMk id="5" creationId="{5C70209A-2D14-614D-9F80-034EE00D0369}"/>
          </ac:graphicFrameMkLst>
        </pc:graphicFrameChg>
        <pc:picChg chg="mod">
          <ac:chgData name="Muskan Shaikh" userId="867520302c226747" providerId="LiveId" clId="{671AA9EB-31F1-4933-8111-BE2225B8128F}" dt="2026-07-01T21:13:23.120" v="461" actId="2711"/>
          <ac:picMkLst>
            <pc:docMk/>
            <pc:sldMk cId="2880082828" sldId="276"/>
            <ac:picMk id="4" creationId="{4AC16432-E5F8-8A91-687F-FD98C07AB531}"/>
          </ac:picMkLst>
        </pc:picChg>
      </pc:sldChg>
      <pc:sldChg chg="modSp mod">
        <pc:chgData name="Muskan Shaikh" userId="867520302c226747" providerId="LiveId" clId="{671AA9EB-31F1-4933-8111-BE2225B8128F}" dt="2026-07-01T21:21:25.487" v="515" actId="404"/>
        <pc:sldMkLst>
          <pc:docMk/>
          <pc:sldMk cId="2583950555" sldId="277"/>
        </pc:sldMkLst>
        <pc:spChg chg="mod">
          <ac:chgData name="Muskan Shaikh" userId="867520302c226747" providerId="LiveId" clId="{671AA9EB-31F1-4933-8111-BE2225B8128F}" dt="2026-07-01T21:15:12.325" v="477" actId="255"/>
          <ac:spMkLst>
            <pc:docMk/>
            <pc:sldMk cId="2583950555" sldId="277"/>
            <ac:spMk id="3" creationId="{962895E4-C09F-1F3A-EBEA-A7BC36172CC7}"/>
          </ac:spMkLst>
        </pc:spChg>
        <pc:spChg chg="mod">
          <ac:chgData name="Muskan Shaikh" userId="867520302c226747" providerId="LiveId" clId="{671AA9EB-31F1-4933-8111-BE2225B8128F}" dt="2026-07-01T21:21:19.860" v="514" actId="404"/>
          <ac:spMkLst>
            <pc:docMk/>
            <pc:sldMk cId="2583950555" sldId="277"/>
            <ac:spMk id="5" creationId="{155DB5EC-D52B-421C-3040-4C5AE3925BD9}"/>
          </ac:spMkLst>
        </pc:spChg>
        <pc:spChg chg="mod">
          <ac:chgData name="Muskan Shaikh" userId="867520302c226747" providerId="LiveId" clId="{671AA9EB-31F1-4933-8111-BE2225B8128F}" dt="2026-07-01T21:21:25.487" v="515" actId="404"/>
          <ac:spMkLst>
            <pc:docMk/>
            <pc:sldMk cId="2583950555" sldId="277"/>
            <ac:spMk id="7" creationId="{5471ED6B-C68C-35F4-D1AE-C6805F6A47B5}"/>
          </ac:spMkLst>
        </pc:spChg>
        <pc:spChg chg="mod">
          <ac:chgData name="Muskan Shaikh" userId="867520302c226747" providerId="LiveId" clId="{671AA9EB-31F1-4933-8111-BE2225B8128F}" dt="2026-07-01T21:13:54.250" v="465" actId="2711"/>
          <ac:spMkLst>
            <pc:docMk/>
            <pc:sldMk cId="2583950555" sldId="277"/>
            <ac:spMk id="9001" creationId="{00000000-0000-0000-0000-000000000000}"/>
          </ac:spMkLst>
        </pc:spChg>
        <pc:picChg chg="mod">
          <ac:chgData name="Muskan Shaikh" userId="867520302c226747" providerId="LiveId" clId="{671AA9EB-31F1-4933-8111-BE2225B8128F}" dt="2026-07-01T21:13:54.250" v="465" actId="2711"/>
          <ac:picMkLst>
            <pc:docMk/>
            <pc:sldMk cId="2583950555" sldId="277"/>
            <ac:picMk id="4" creationId="{F9743C03-C7EE-941D-90EA-4BC183E82F93}"/>
          </ac:picMkLst>
        </pc:picChg>
        <pc:picChg chg="mod">
          <ac:chgData name="Muskan Shaikh" userId="867520302c226747" providerId="LiveId" clId="{671AA9EB-31F1-4933-8111-BE2225B8128F}" dt="2026-07-01T21:17:17.395" v="485" actId="1076"/>
          <ac:picMkLst>
            <pc:docMk/>
            <pc:sldMk cId="2583950555" sldId="277"/>
            <ac:picMk id="6" creationId="{2C294804-1564-5680-FE6B-83728B02F087}"/>
          </ac:picMkLst>
        </pc:picChg>
      </pc:sldChg>
      <pc:sldChg chg="modSp mod">
        <pc:chgData name="Muskan Shaikh" userId="867520302c226747" providerId="LiveId" clId="{671AA9EB-31F1-4933-8111-BE2225B8128F}" dt="2026-07-01T21:21:38.439" v="516" actId="404"/>
        <pc:sldMkLst>
          <pc:docMk/>
          <pc:sldMk cId="3402253965" sldId="278"/>
        </pc:sldMkLst>
        <pc:spChg chg="mod">
          <ac:chgData name="Muskan Shaikh" userId="867520302c226747" providerId="LiveId" clId="{671AA9EB-31F1-4933-8111-BE2225B8128F}" dt="2026-07-01T21:15:22.714" v="478" actId="255"/>
          <ac:spMkLst>
            <pc:docMk/>
            <pc:sldMk cId="3402253965" sldId="278"/>
            <ac:spMk id="3" creationId="{BAA2348F-C7E9-9D09-C765-43E580C0D6BD}"/>
          </ac:spMkLst>
        </pc:spChg>
        <pc:spChg chg="mod">
          <ac:chgData name="Muskan Shaikh" userId="867520302c226747" providerId="LiveId" clId="{671AA9EB-31F1-4933-8111-BE2225B8128F}" dt="2026-07-01T21:21:38.439" v="516" actId="404"/>
          <ac:spMkLst>
            <pc:docMk/>
            <pc:sldMk cId="3402253965" sldId="278"/>
            <ac:spMk id="5" creationId="{A63DDAE1-7474-0BD4-B569-753ED554AB57}"/>
          </ac:spMkLst>
        </pc:spChg>
        <pc:spChg chg="mod">
          <ac:chgData name="Muskan Shaikh" userId="867520302c226747" providerId="LiveId" clId="{671AA9EB-31F1-4933-8111-BE2225B8128F}" dt="2026-07-01T21:14:25.909" v="469" actId="2711"/>
          <ac:spMkLst>
            <pc:docMk/>
            <pc:sldMk cId="3402253965" sldId="278"/>
            <ac:spMk id="9001" creationId="{00000000-0000-0000-0000-000000000000}"/>
          </ac:spMkLst>
        </pc:spChg>
        <pc:picChg chg="mod">
          <ac:chgData name="Muskan Shaikh" userId="867520302c226747" providerId="LiveId" clId="{671AA9EB-31F1-4933-8111-BE2225B8128F}" dt="2026-07-01T21:14:25.909" v="469" actId="2711"/>
          <ac:picMkLst>
            <pc:docMk/>
            <pc:sldMk cId="3402253965" sldId="278"/>
            <ac:picMk id="4" creationId="{09F607ED-27B1-FD12-4F21-B7E2B05CC376}"/>
          </ac:picMkLst>
        </pc:picChg>
      </pc:sldChg>
      <pc:sldChg chg="modSp mod">
        <pc:chgData name="Muskan Shaikh" userId="867520302c226747" providerId="LiveId" clId="{671AA9EB-31F1-4933-8111-BE2225B8128F}" dt="2026-07-01T21:21:46.429" v="517" actId="404"/>
        <pc:sldMkLst>
          <pc:docMk/>
          <pc:sldMk cId="141010890" sldId="279"/>
        </pc:sldMkLst>
        <pc:spChg chg="mod">
          <ac:chgData name="Muskan Shaikh" userId="867520302c226747" providerId="LiveId" clId="{671AA9EB-31F1-4933-8111-BE2225B8128F}" dt="2026-07-01T21:21:46.429" v="517" actId="404"/>
          <ac:spMkLst>
            <pc:docMk/>
            <pc:sldMk cId="141010890" sldId="279"/>
            <ac:spMk id="3" creationId="{3F68BD12-E20D-EDBD-BF6A-6541D9DA8E5E}"/>
          </ac:spMkLst>
        </pc:spChg>
        <pc:spChg chg="mod">
          <ac:chgData name="Muskan Shaikh" userId="867520302c226747" providerId="LiveId" clId="{671AA9EB-31F1-4933-8111-BE2225B8128F}" dt="2026-07-01T21:16:37.341" v="481" actId="255"/>
          <ac:spMkLst>
            <pc:docMk/>
            <pc:sldMk cId="141010890" sldId="279"/>
            <ac:spMk id="7" creationId="{5FABCEF1-431A-4F39-3E5B-B28FCB4A4CB1}"/>
          </ac:spMkLst>
        </pc:spChg>
        <pc:spChg chg="mod">
          <ac:chgData name="Muskan Shaikh" userId="867520302c226747" providerId="LiveId" clId="{671AA9EB-31F1-4933-8111-BE2225B8128F}" dt="2026-07-01T21:16:28.442" v="480" actId="2711"/>
          <ac:spMkLst>
            <pc:docMk/>
            <pc:sldMk cId="141010890" sldId="279"/>
            <ac:spMk id="9001" creationId="{00000000-0000-0000-0000-000000000000}"/>
          </ac:spMkLst>
        </pc:spChg>
        <pc:picChg chg="mod">
          <ac:chgData name="Muskan Shaikh" userId="867520302c226747" providerId="LiveId" clId="{671AA9EB-31F1-4933-8111-BE2225B8128F}" dt="2026-07-01T21:16:28.442" v="480" actId="2711"/>
          <ac:picMkLst>
            <pc:docMk/>
            <pc:sldMk cId="141010890" sldId="279"/>
            <ac:picMk id="2" creationId="{F62FBB91-5E53-6CFC-A0AE-99F551E221C3}"/>
          </ac:picMkLst>
        </pc:picChg>
      </pc:sldChg>
      <pc:sldChg chg="modSp mod">
        <pc:chgData name="Muskan Shaikh" userId="867520302c226747" providerId="LiveId" clId="{671AA9EB-31F1-4933-8111-BE2225B8128F}" dt="2026-07-01T21:22:18.199" v="522" actId="404"/>
        <pc:sldMkLst>
          <pc:docMk/>
          <pc:sldMk cId="2982173814" sldId="280"/>
        </pc:sldMkLst>
        <pc:spChg chg="mod">
          <ac:chgData name="Muskan Shaikh" userId="867520302c226747" providerId="LiveId" clId="{671AA9EB-31F1-4933-8111-BE2225B8128F}" dt="2026-07-01T21:22:12.810" v="521" actId="255"/>
          <ac:spMkLst>
            <pc:docMk/>
            <pc:sldMk cId="2982173814" sldId="280"/>
            <ac:spMk id="3" creationId="{108FA97C-1E5A-8D97-1D6E-7C977BDC4F34}"/>
          </ac:spMkLst>
        </pc:spChg>
        <pc:spChg chg="mod">
          <ac:chgData name="Muskan Shaikh" userId="867520302c226747" providerId="LiveId" clId="{671AA9EB-31F1-4933-8111-BE2225B8128F}" dt="2026-07-01T21:22:18.199" v="522" actId="404"/>
          <ac:spMkLst>
            <pc:docMk/>
            <pc:sldMk cId="2982173814" sldId="280"/>
            <ac:spMk id="5" creationId="{3317C5E8-803B-1C67-D476-C83929C2E7D2}"/>
          </ac:spMkLst>
        </pc:spChg>
        <pc:spChg chg="mod">
          <ac:chgData name="Muskan Shaikh" userId="867520302c226747" providerId="LiveId" clId="{671AA9EB-31F1-4933-8111-BE2225B8128F}" dt="2026-07-01T21:21:54.861" v="518" actId="2711"/>
          <ac:spMkLst>
            <pc:docMk/>
            <pc:sldMk cId="2982173814" sldId="280"/>
            <ac:spMk id="9001" creationId="{00000000-0000-0000-0000-000000000000}"/>
          </ac:spMkLst>
        </pc:spChg>
        <pc:picChg chg="mod">
          <ac:chgData name="Muskan Shaikh" userId="867520302c226747" providerId="LiveId" clId="{671AA9EB-31F1-4933-8111-BE2225B8128F}" dt="2026-07-01T21:21:54.861" v="518" actId="2711"/>
          <ac:picMkLst>
            <pc:docMk/>
            <pc:sldMk cId="2982173814" sldId="280"/>
            <ac:picMk id="4" creationId="{69028FD4-6F45-AF38-C6E2-E4E2FD13515F}"/>
          </ac:picMkLst>
        </pc:picChg>
      </pc:sldChg>
      <pc:sldChg chg="modSp mod">
        <pc:chgData name="Muskan Shaikh" userId="867520302c226747" providerId="LiveId" clId="{671AA9EB-31F1-4933-8111-BE2225B8128F}" dt="2026-07-01T21:22:50.807" v="526" actId="404"/>
        <pc:sldMkLst>
          <pc:docMk/>
          <pc:sldMk cId="1334295319" sldId="281"/>
        </pc:sldMkLst>
        <pc:spChg chg="mod">
          <ac:chgData name="Muskan Shaikh" userId="867520302c226747" providerId="LiveId" clId="{671AA9EB-31F1-4933-8111-BE2225B8128F}" dt="2026-07-01T21:22:41.549" v="524" actId="255"/>
          <ac:spMkLst>
            <pc:docMk/>
            <pc:sldMk cId="1334295319" sldId="281"/>
            <ac:spMk id="3" creationId="{B334D56D-FFB7-29D5-4BE6-67D1819DA515}"/>
          </ac:spMkLst>
        </pc:spChg>
        <pc:spChg chg="mod">
          <ac:chgData name="Muskan Shaikh" userId="867520302c226747" providerId="LiveId" clId="{671AA9EB-31F1-4933-8111-BE2225B8128F}" dt="2026-07-01T21:22:47.427" v="525" actId="404"/>
          <ac:spMkLst>
            <pc:docMk/>
            <pc:sldMk cId="1334295319" sldId="281"/>
            <ac:spMk id="5" creationId="{8B124F3F-AB02-1E74-302A-E56F846DE42C}"/>
          </ac:spMkLst>
        </pc:spChg>
        <pc:spChg chg="mod">
          <ac:chgData name="Muskan Shaikh" userId="867520302c226747" providerId="LiveId" clId="{671AA9EB-31F1-4933-8111-BE2225B8128F}" dt="2026-07-01T21:22:50.807" v="526" actId="404"/>
          <ac:spMkLst>
            <pc:docMk/>
            <pc:sldMk cId="1334295319" sldId="281"/>
            <ac:spMk id="7" creationId="{F33B517E-FE69-032B-097F-9A1C4BDDD075}"/>
          </ac:spMkLst>
        </pc:spChg>
        <pc:spChg chg="mod">
          <ac:chgData name="Muskan Shaikh" userId="867520302c226747" providerId="LiveId" clId="{671AA9EB-31F1-4933-8111-BE2225B8128F}" dt="2026-07-01T21:22:31.420" v="523" actId="2711"/>
          <ac:spMkLst>
            <pc:docMk/>
            <pc:sldMk cId="1334295319" sldId="281"/>
            <ac:spMk id="9001" creationId="{00000000-0000-0000-0000-000000000000}"/>
          </ac:spMkLst>
        </pc:spChg>
        <pc:picChg chg="mod">
          <ac:chgData name="Muskan Shaikh" userId="867520302c226747" providerId="LiveId" clId="{671AA9EB-31F1-4933-8111-BE2225B8128F}" dt="2026-07-01T21:22:31.420" v="523" actId="2711"/>
          <ac:picMkLst>
            <pc:docMk/>
            <pc:sldMk cId="1334295319" sldId="281"/>
            <ac:picMk id="4" creationId="{975005A9-5C85-3F78-73F7-3265A05E6B7A}"/>
          </ac:picMkLst>
        </pc:picChg>
        <pc:picChg chg="mod">
          <ac:chgData name="Muskan Shaikh" userId="867520302c226747" providerId="LiveId" clId="{671AA9EB-31F1-4933-8111-BE2225B8128F}" dt="2026-07-01T21:22:31.420" v="523" actId="2711"/>
          <ac:picMkLst>
            <pc:docMk/>
            <pc:sldMk cId="1334295319" sldId="281"/>
            <ac:picMk id="6" creationId="{A2479F2C-0AB3-660A-A3C6-B9BA0D0FDD5D}"/>
          </ac:picMkLst>
        </pc:picChg>
      </pc:sldChg>
      <pc:sldChg chg="modSp mod">
        <pc:chgData name="Muskan Shaikh" userId="867520302c226747" providerId="LiveId" clId="{671AA9EB-31F1-4933-8111-BE2225B8128F}" dt="2026-07-01T21:19:16.826" v="494" actId="255"/>
        <pc:sldMkLst>
          <pc:docMk/>
          <pc:sldMk cId="0" sldId="283"/>
        </pc:sldMkLst>
        <pc:spChg chg="mod">
          <ac:chgData name="Muskan Shaikh" userId="867520302c226747" providerId="LiveId" clId="{671AA9EB-31F1-4933-8111-BE2225B8128F}" dt="2026-07-01T20:15:12.348" v="369" actId="2711"/>
          <ac:spMkLst>
            <pc:docMk/>
            <pc:sldMk cId="0" sldId="283"/>
            <ac:spMk id="6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12.348" v="369" actId="2711"/>
          <ac:spMkLst>
            <pc:docMk/>
            <pc:sldMk cId="0" sldId="283"/>
            <ac:spMk id="7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12.348" v="369" actId="2711"/>
          <ac:spMkLst>
            <pc:docMk/>
            <pc:sldMk cId="0" sldId="283"/>
            <ac:spMk id="8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18:22.699" v="487" actId="255"/>
          <ac:spMkLst>
            <pc:docMk/>
            <pc:sldMk cId="0" sldId="283"/>
            <ac:spMk id="9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18:52.751" v="491" actId="255"/>
          <ac:spMkLst>
            <pc:docMk/>
            <pc:sldMk cId="0" sldId="283"/>
            <ac:spMk id="10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12.348" v="369" actId="2711"/>
          <ac:spMkLst>
            <pc:docMk/>
            <pc:sldMk cId="0" sldId="283"/>
            <ac:spMk id="13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18:31.094" v="488" actId="255"/>
          <ac:spMkLst>
            <pc:docMk/>
            <pc:sldMk cId="0" sldId="283"/>
            <ac:spMk id="14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19:02.290" v="492" actId="255"/>
          <ac:spMkLst>
            <pc:docMk/>
            <pc:sldMk cId="0" sldId="283"/>
            <ac:spMk id="15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12.348" v="369" actId="2711"/>
          <ac:spMkLst>
            <pc:docMk/>
            <pc:sldMk cId="0" sldId="283"/>
            <ac:spMk id="18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18:36.416" v="489" actId="255"/>
          <ac:spMkLst>
            <pc:docMk/>
            <pc:sldMk cId="0" sldId="283"/>
            <ac:spMk id="19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19:10.050" v="493" actId="255"/>
          <ac:spMkLst>
            <pc:docMk/>
            <pc:sldMk cId="0" sldId="283"/>
            <ac:spMk id="20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12.348" v="369" actId="2711"/>
          <ac:spMkLst>
            <pc:docMk/>
            <pc:sldMk cId="0" sldId="283"/>
            <ac:spMk id="21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0:15:12.348" v="369" actId="2711"/>
          <ac:spMkLst>
            <pc:docMk/>
            <pc:sldMk cId="0" sldId="283"/>
            <ac:spMk id="22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18:44.113" v="490" actId="255"/>
          <ac:spMkLst>
            <pc:docMk/>
            <pc:sldMk cId="0" sldId="283"/>
            <ac:spMk id="24" creationId="{00000000-0000-0000-0000-000000000000}"/>
          </ac:spMkLst>
        </pc:spChg>
        <pc:spChg chg="mod">
          <ac:chgData name="Muskan Shaikh" userId="867520302c226747" providerId="LiveId" clId="{671AA9EB-31F1-4933-8111-BE2225B8128F}" dt="2026-07-01T21:19:16.826" v="494" actId="255"/>
          <ac:spMkLst>
            <pc:docMk/>
            <pc:sldMk cId="0" sldId="283"/>
            <ac:spMk id="25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478270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1C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3"/>
          <p:cNvSpPr/>
          <p:nvPr/>
        </p:nvSpPr>
        <p:spPr>
          <a:xfrm>
            <a:off x="594359" y="1463040"/>
            <a:ext cx="11350713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ts val="55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Exploratory Data</a:t>
            </a:r>
            <a:r>
              <a:rPr lang="en-US" sz="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500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Analysis of Telecom</a:t>
            </a:r>
            <a:endParaRPr lang="en-US" sz="5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ts val="55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Customer Churn</a:t>
            </a:r>
            <a:endParaRPr lang="en-US" sz="5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94360" y="4839282"/>
            <a:ext cx="5029200" cy="20610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00" b="1" dirty="0">
                <a:solidFill>
                  <a:srgbClr val="7BBFE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Module: </a:t>
            </a:r>
            <a:r>
              <a:rPr lang="en-US" sz="1200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L7 — Data Mining &amp; </a:t>
            </a:r>
            <a:r>
              <a:rPr lang="en-US" sz="1200" dirty="0" err="1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Visualisation</a:t>
            </a:r>
            <a:r>
              <a:rPr lang="en-US" sz="1200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-</a:t>
            </a:r>
            <a:r>
              <a:rPr lang="en-GB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ACCA7015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94360" y="5097780"/>
            <a:ext cx="5029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7BBFE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Lecturer: </a:t>
            </a:r>
            <a:r>
              <a:rPr lang="en-US" sz="1200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Dr Nouh Elmitwally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94360" y="5403265"/>
            <a:ext cx="5029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200" b="1" dirty="0">
                <a:solidFill>
                  <a:srgbClr val="7BBFE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Assignment: </a:t>
            </a:r>
            <a:r>
              <a:rPr lang="en-I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EDA Analysis of </a:t>
            </a:r>
            <a:r>
              <a:rPr lang="en-I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TelecomCustomer</a:t>
            </a:r>
            <a:r>
              <a:rPr lang="en-I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Churn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594360" y="5952744"/>
            <a:ext cx="5029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7BBFE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Student No: </a:t>
            </a:r>
            <a:r>
              <a:rPr lang="en-US" sz="12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2513085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8">
            <a:extLst>
              <a:ext uri="{FF2B5EF4-FFF2-40B4-BE49-F238E27FC236}">
                <a16:creationId xmlns:a16="http://schemas.microsoft.com/office/drawing/2014/main" id="{778FD6D7-1FD4-DEE9-C144-EA5286179373}"/>
              </a:ext>
            </a:extLst>
          </p:cNvPr>
          <p:cNvSpPr/>
          <p:nvPr/>
        </p:nvSpPr>
        <p:spPr>
          <a:xfrm>
            <a:off x="594360" y="5708750"/>
            <a:ext cx="5029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7BBFE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Student Noame: </a:t>
            </a:r>
            <a:r>
              <a:rPr lang="en-US" sz="12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Muskan Shaikh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 8">
            <a:extLst>
              <a:ext uri="{FF2B5EF4-FFF2-40B4-BE49-F238E27FC236}">
                <a16:creationId xmlns:a16="http://schemas.microsoft.com/office/drawing/2014/main" id="{2DBEEF26-C38C-94CD-2702-D0F58C11AFD9}"/>
              </a:ext>
            </a:extLst>
          </p:cNvPr>
          <p:cNvSpPr/>
          <p:nvPr/>
        </p:nvSpPr>
        <p:spPr>
          <a:xfrm>
            <a:off x="594360" y="6196738"/>
            <a:ext cx="5029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7BBFE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Date: </a:t>
            </a:r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03-07-2026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Contents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320040" y="1088695"/>
            <a:ext cx="11155680" cy="7132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1C7EC6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Contents</a:t>
            </a:r>
            <a:endParaRPr lang="en-US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02920" y="2578608"/>
            <a:ext cx="2633472" cy="3611880"/>
          </a:xfrm>
          <a:prstGeom prst="roundRect">
            <a:avLst>
              <a:gd name="adj" fmla="val 3472"/>
            </a:avLst>
          </a:prstGeom>
          <a:solidFill>
            <a:srgbClr val="EBF4FB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1545336" y="2779776"/>
            <a:ext cx="548640" cy="548640"/>
          </a:xfrm>
          <a:prstGeom prst="ellipse">
            <a:avLst/>
          </a:prstGeom>
          <a:solidFill>
            <a:srgbClr val="1C7EC6"/>
          </a:solidFill>
          <a:ln/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545336" y="2779776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67512" y="3538728"/>
            <a:ext cx="230428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Data Overview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85800" y="4087368"/>
            <a:ext cx="2267712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Dataset introduction, cleaning pipeline and feature engineering. Slides 3–13.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3264408" y="2578608"/>
            <a:ext cx="2633472" cy="3611880"/>
          </a:xfrm>
          <a:prstGeom prst="roundRect">
            <a:avLst>
              <a:gd name="adj" fmla="val 3472"/>
            </a:avLst>
          </a:prstGeom>
          <a:solidFill>
            <a:srgbClr val="EBF4FB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4306824" y="2779776"/>
            <a:ext cx="548640" cy="548640"/>
          </a:xfrm>
          <a:prstGeom prst="ellipse">
            <a:avLst/>
          </a:prstGeom>
          <a:solidFill>
            <a:srgbClr val="029C86"/>
          </a:solidFill>
          <a:ln/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306824" y="2779776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2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3429000" y="3538728"/>
            <a:ext cx="230428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Univariate Analysis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3447288" y="4087368"/>
            <a:ext cx="2267712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Individual feature distributions, skewness and key churn indicators. Slides 14–18.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6025896" y="2578608"/>
            <a:ext cx="2633472" cy="3611880"/>
          </a:xfrm>
          <a:prstGeom prst="roundRect">
            <a:avLst>
              <a:gd name="adj" fmla="val 3472"/>
            </a:avLst>
          </a:prstGeom>
          <a:solidFill>
            <a:srgbClr val="EBF4FB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7068312" y="2779776"/>
            <a:ext cx="548640" cy="548640"/>
          </a:xfrm>
          <a:prstGeom prst="ellipse">
            <a:avLst/>
          </a:prstGeom>
          <a:solidFill>
            <a:srgbClr val="6B4FA0"/>
          </a:solidFill>
          <a:ln/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7068312" y="2779776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3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6190488" y="3538728"/>
            <a:ext cx="230428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Multivariate Analysis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6208776" y="4087368"/>
            <a:ext cx="2267712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Feature correlations, predictive ranking and customer segment profiling. Slides 19–21.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8787384" y="2578608"/>
            <a:ext cx="2633472" cy="3611880"/>
          </a:xfrm>
          <a:prstGeom prst="roundRect">
            <a:avLst>
              <a:gd name="adj" fmla="val 3472"/>
            </a:avLst>
          </a:prstGeom>
          <a:solidFill>
            <a:srgbClr val="EBF4FB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9829800" y="2779776"/>
            <a:ext cx="548640" cy="548640"/>
          </a:xfrm>
          <a:prstGeom prst="ellipse">
            <a:avLst/>
          </a:prstGeom>
          <a:solidFill>
            <a:srgbClr val="C0392B"/>
          </a:solidFill>
          <a:ln/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9829800" y="2779776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4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8951976" y="3538728"/>
            <a:ext cx="230428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Executive Summary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8970264" y="4087368"/>
            <a:ext cx="2267712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Key findings, retention recommendations, limitations and next steps. Slides 22–24.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2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47472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50" dirty="0">
                <a:solidFill>
                  <a:srgbClr val="1C7EC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INTRODUCTION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7132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1C7EC6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Why Churn Matters</a:t>
            </a:r>
            <a:endParaRPr lang="en-US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02920" y="1572768"/>
            <a:ext cx="6217920" cy="4297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ts val="2200"/>
              </a:lnSpc>
              <a:spcAft>
                <a:spcPts val="1400"/>
              </a:spcAft>
              <a:buSzPct val="100000"/>
              <a:buChar char="●"/>
            </a:pPr>
            <a:r>
              <a:rPr lang="en-US" sz="16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Churn prediction is one of the most commercially valuable applications of data mining . In telecoms , acquiring a customer is 5-7x more expensive than keeping one .</a:t>
            </a:r>
          </a:p>
          <a:p>
            <a:pPr marL="342900" indent="-342900">
              <a:lnSpc>
                <a:spcPts val="2200"/>
              </a:lnSpc>
              <a:spcAft>
                <a:spcPts val="1400"/>
              </a:spcAft>
              <a:buSzPct val="100000"/>
              <a:buChar char="●"/>
            </a:pPr>
            <a:r>
              <a:rPr lang="en-US" sz="16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The Telecom Customer Churn data set has about 100,000 records and 100 variables on revenue, usage, device, and demographic attributes.</a:t>
            </a:r>
          </a:p>
          <a:p>
            <a:pPr marL="342900" indent="-342900">
              <a:lnSpc>
                <a:spcPts val="2200"/>
              </a:lnSpc>
              <a:spcAft>
                <a:spcPts val="1400"/>
              </a:spcAft>
              <a:buSzPct val="100000"/>
              <a:buChar char="●"/>
            </a:pPr>
            <a:r>
              <a:rPr lang="en-US" sz="16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This study uses exploratory data analysis (EDA) to find the statistical and visual patterns that influence subscription cancellations.</a:t>
            </a:r>
          </a:p>
          <a:p>
            <a:pPr marL="342900" indent="-342900">
              <a:lnSpc>
                <a:spcPts val="2200"/>
              </a:lnSpc>
              <a:spcAft>
                <a:spcPts val="1400"/>
              </a:spcAft>
              <a:buSzPct val="100000"/>
              <a:buChar char="●"/>
            </a:pPr>
            <a:r>
              <a:rPr lang="en-US" sz="16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The findings feed directly into implementable retention strategies and provide a rigorous platform for predictive modelling in the future.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178040" y="1572768"/>
            <a:ext cx="4480560" cy="1325880"/>
          </a:xfrm>
          <a:prstGeom prst="roundRect">
            <a:avLst>
              <a:gd name="adj" fmla="val 6897"/>
            </a:avLst>
          </a:prstGeom>
          <a:solidFill>
            <a:srgbClr val="EBF4FB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955280" y="1609344"/>
            <a:ext cx="29260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600" b="1" dirty="0">
                <a:solidFill>
                  <a:srgbClr val="1C7EC6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100,000</a:t>
            </a:r>
            <a:endParaRPr lang="en-US" sz="4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955280" y="2359152"/>
            <a:ext cx="2926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customer records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7178040" y="3081528"/>
            <a:ext cx="4480560" cy="1325880"/>
          </a:xfrm>
          <a:prstGeom prst="roundRect">
            <a:avLst>
              <a:gd name="adj" fmla="val 6897"/>
            </a:avLst>
          </a:prstGeom>
          <a:solidFill>
            <a:srgbClr val="EBF4FB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7955280" y="3118104"/>
            <a:ext cx="29260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600" b="1" dirty="0">
                <a:solidFill>
                  <a:srgbClr val="E84343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~49.6%</a:t>
            </a:r>
            <a:endParaRPr lang="en-US" sz="4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7955280" y="3867912"/>
            <a:ext cx="2926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churn rate — near-balanced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7178040" y="4590288"/>
            <a:ext cx="4480560" cy="1325880"/>
          </a:xfrm>
          <a:prstGeom prst="roundRect">
            <a:avLst>
              <a:gd name="adj" fmla="val 6897"/>
            </a:avLst>
          </a:prstGeom>
          <a:solidFill>
            <a:srgbClr val="EBF4FB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7955280" y="4626864"/>
            <a:ext cx="29260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600" b="1" dirty="0">
                <a:solidFill>
                  <a:srgbClr val="F4A623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100</a:t>
            </a:r>
            <a:endParaRPr lang="en-US" sz="4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7955280" y="5376672"/>
            <a:ext cx="292608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original dataset features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3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02920" y="603504"/>
            <a:ext cx="11155680" cy="7132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1C7EC6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Aim &amp; Research Objectives</a:t>
            </a:r>
            <a:endParaRPr lang="en-US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1572768"/>
            <a:ext cx="11155680" cy="804672"/>
          </a:xfrm>
          <a:prstGeom prst="roundRect">
            <a:avLst>
              <a:gd name="adj" fmla="val 11364"/>
            </a:avLst>
          </a:prstGeom>
          <a:solidFill>
            <a:srgbClr val="12263A"/>
          </a:solidFill>
          <a:ln/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85800" y="1572768"/>
            <a:ext cx="1078992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b="1" dirty="0">
                <a:solidFill>
                  <a:srgbClr val="02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Aim</a:t>
            </a:r>
            <a:r>
              <a:rPr lang="en-US" sz="1200" b="1" dirty="0">
                <a:solidFill>
                  <a:srgbClr val="02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 </a:t>
            </a:r>
            <a:r>
              <a:rPr lang="en-I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 investigate, clean and analyse the </a:t>
            </a:r>
            <a:r>
              <a:rPr lang="en-IN" sz="12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Telecom_Customer_Churn</a:t>
            </a:r>
            <a:r>
              <a:rPr lang="en-IN" sz="1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dataset using EDA, in order to identify patterns in customer behaviour relevant to churn prediction.</a:t>
            </a:r>
            <a:endParaRPr lang="en-US" sz="12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Shape 4"/>
          <p:cNvSpPr/>
          <p:nvPr/>
        </p:nvSpPr>
        <p:spPr>
          <a:xfrm>
            <a:off x="502920" y="2578608"/>
            <a:ext cx="2633472" cy="3611880"/>
          </a:xfrm>
          <a:prstGeom prst="roundRect">
            <a:avLst>
              <a:gd name="adj" fmla="val 3472"/>
            </a:avLst>
          </a:prstGeom>
          <a:solidFill>
            <a:srgbClr val="EBF4FB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1545336" y="2779776"/>
            <a:ext cx="548640" cy="548640"/>
          </a:xfrm>
          <a:prstGeom prst="ellipse">
            <a:avLst/>
          </a:prstGeom>
          <a:solidFill>
            <a:srgbClr val="1C7EC6"/>
          </a:solidFill>
          <a:ln/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545336" y="2779776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67512" y="3538728"/>
            <a:ext cx="230428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Clean &amp; Prepare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85800" y="4087368"/>
            <a:ext cx="2267712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Handle missing values, delete duplicates, encode </a:t>
            </a:r>
            <a:r>
              <a:rPr lang="en-US" sz="1200" dirty="0" err="1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categoricals</a:t>
            </a:r>
            <a:r>
              <a:rPr lang="en-US" sz="12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, </a:t>
            </a:r>
            <a:r>
              <a:rPr lang="en-US" sz="1200" dirty="0" err="1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standardise</a:t>
            </a:r>
            <a:r>
              <a:rPr lang="en-US" sz="12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variables and evaluate data quality.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3264408" y="2578608"/>
            <a:ext cx="2633472" cy="3611880"/>
          </a:xfrm>
          <a:prstGeom prst="roundRect">
            <a:avLst>
              <a:gd name="adj" fmla="val 3472"/>
            </a:avLst>
          </a:prstGeom>
          <a:solidFill>
            <a:srgbClr val="EBF4FB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4306824" y="2779776"/>
            <a:ext cx="548640" cy="548640"/>
          </a:xfrm>
          <a:prstGeom prst="ellipse">
            <a:avLst/>
          </a:prstGeom>
          <a:solidFill>
            <a:srgbClr val="1C7EC6"/>
          </a:solidFill>
          <a:ln/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4306824" y="2779776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2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3429000" y="3538728"/>
            <a:ext cx="230428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Univariate Analysis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3447288" y="4087368"/>
            <a:ext cx="2267712" cy="1920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Profile each of the top-10 selected features individually using histograms, boxplots and summary data.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6025896" y="2578608"/>
            <a:ext cx="2633472" cy="3611880"/>
          </a:xfrm>
          <a:prstGeom prst="roundRect">
            <a:avLst>
              <a:gd name="adj" fmla="val 3472"/>
            </a:avLst>
          </a:prstGeom>
          <a:solidFill>
            <a:srgbClr val="EBF4FB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7068312" y="2779776"/>
            <a:ext cx="548640" cy="548640"/>
          </a:xfrm>
          <a:prstGeom prst="ellipse">
            <a:avLst/>
          </a:prstGeom>
          <a:solidFill>
            <a:srgbClr val="1C7EC6"/>
          </a:solidFill>
          <a:ln/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7068312" y="2779776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3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6190488" y="3538728"/>
            <a:ext cx="230428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Multivariate Analysis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6208776" y="4242816"/>
            <a:ext cx="2267712" cy="15255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Spot correlations between features, find natural customer groupings by clustering, and rank predictive power.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8787384" y="2578608"/>
            <a:ext cx="2633472" cy="3611880"/>
          </a:xfrm>
          <a:prstGeom prst="roundRect">
            <a:avLst>
              <a:gd name="adj" fmla="val 3472"/>
            </a:avLst>
          </a:prstGeom>
          <a:solidFill>
            <a:srgbClr val="EBF4FB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Shape 20"/>
          <p:cNvSpPr/>
          <p:nvPr/>
        </p:nvSpPr>
        <p:spPr>
          <a:xfrm>
            <a:off x="9829800" y="2779776"/>
            <a:ext cx="548640" cy="548640"/>
          </a:xfrm>
          <a:prstGeom prst="ellipse">
            <a:avLst/>
          </a:prstGeom>
          <a:solidFill>
            <a:srgbClr val="1C7EC6"/>
          </a:solidFill>
          <a:ln/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9829800" y="2779776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4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8951976" y="3538728"/>
            <a:ext cx="230428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Insight &amp; Suggestions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8970264" y="4087368"/>
            <a:ext cx="2267712" cy="16809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Translate statistics into retention strategies. Set next stages for predictive modelling.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4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02920" y="603504"/>
            <a:ext cx="11155680" cy="7132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1C7EC6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Loading the Dataset</a:t>
            </a:r>
            <a:endParaRPr lang="en-US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5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E59F8F8-4875-9D96-2080-1F2F90FC358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16"/>
          <a:stretch>
            <a:fillRect/>
          </a:stretch>
        </p:blipFill>
        <p:spPr>
          <a:xfrm>
            <a:off x="502920" y="2100173"/>
            <a:ext cx="10352434" cy="2404800"/>
          </a:xfrm>
          <a:prstGeom prst="rect">
            <a:avLst/>
          </a:prstGeom>
        </p:spPr>
      </p:pic>
      <p:sp>
        <p:nvSpPr>
          <p:cNvPr id="14" name="Text 1">
            <a:extLst>
              <a:ext uri="{FF2B5EF4-FFF2-40B4-BE49-F238E27FC236}">
                <a16:creationId xmlns:a16="http://schemas.microsoft.com/office/drawing/2014/main" id="{827CA76B-63CF-84B8-1639-3846D88468FB}"/>
              </a:ext>
            </a:extLst>
          </p:cNvPr>
          <p:cNvSpPr/>
          <p:nvPr/>
        </p:nvSpPr>
        <p:spPr>
          <a:xfrm>
            <a:off x="518160" y="4495642"/>
            <a:ext cx="1115568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Rectangle 4">
            <a:extLst>
              <a:ext uri="{FF2B5EF4-FFF2-40B4-BE49-F238E27FC236}">
                <a16:creationId xmlns:a16="http://schemas.microsoft.com/office/drawing/2014/main" id="{F8A71018-2470-B1E7-F9F8-905EBD72BB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160" y="4713759"/>
            <a:ext cx="11112337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dataset has 100,000 records of telecom customers with 100 attributes.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provides exact usage figures, billing data and demographic attributes.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early review suggests that the data is well structured and acceptable for customer attrition research and predictive modelling.</a:t>
            </a:r>
            <a:b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6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129DB83-5D3C-8AA7-158A-039CB527A3BE}"/>
              </a:ext>
            </a:extLst>
          </p:cNvPr>
          <p:cNvSpPr txBox="1"/>
          <p:nvPr/>
        </p:nvSpPr>
        <p:spPr>
          <a:xfrm>
            <a:off x="774442" y="516063"/>
            <a:ext cx="10356978" cy="61555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3400" b="1" dirty="0">
                <a:solidFill>
                  <a:srgbClr val="1C7EC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Target Cleaning </a:t>
            </a:r>
            <a:endParaRPr lang="en-IN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C16432-E5F8-8A91-687F-FD98C07AB5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1599" y="1541191"/>
            <a:ext cx="8772976" cy="2663190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438F20B9-DB8B-9675-73C0-E31183235F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78280" y="4304128"/>
            <a:ext cx="8618219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lvl="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customer_ID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column was dropped as it does not help in prediction.</a:t>
            </a:r>
          </a:p>
          <a:p>
            <a:pPr marL="285750" lvl="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churn column was correctly formatted to be a clear numeric column.</a:t>
            </a:r>
          </a:p>
          <a:p>
            <a:pPr marL="285750" lvl="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Invalid/non-numeric churn entries were removed.</a:t>
            </a:r>
          </a:p>
          <a:p>
            <a:pPr marL="285750" lvl="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Final churn distribution flat:</a:t>
            </a:r>
          </a:p>
          <a:p>
            <a:pPr marL="285750" lvl="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0 (Not churned): 50,438 consumers </a:t>
            </a:r>
          </a:p>
          <a:p>
            <a:pPr marL="285750" lvl="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Customer 1 (Churned) 49,562</a:t>
            </a:r>
          </a:p>
          <a:p>
            <a:pPr marL="285750" lvl="0" indent="-285750" algn="just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balanced target makes the dataset feasible for reliable model training.</a:t>
            </a:r>
            <a:endParaRPr kumimoji="0" lang="en-US" altLang="en-US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001" name="PageNumber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6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00828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62895E4-C09F-1F3A-EBEA-A7BC36172CC7}"/>
              </a:ext>
            </a:extLst>
          </p:cNvPr>
          <p:cNvSpPr txBox="1"/>
          <p:nvPr/>
        </p:nvSpPr>
        <p:spPr>
          <a:xfrm>
            <a:off x="660400" y="653534"/>
            <a:ext cx="10489682" cy="61555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3400" b="1" dirty="0">
                <a:solidFill>
                  <a:srgbClr val="1C7EC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Missing Values</a:t>
            </a:r>
            <a:endParaRPr lang="en-IN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743C03-C7EE-941D-90EA-4BC183E82F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3841" y="1529300"/>
            <a:ext cx="4892040" cy="739140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155DB5EC-D52B-421C-3040-4C5AE3925B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7568" y="2212352"/>
            <a:ext cx="7958252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Fixed placeholder values (NA, U and empty strings) to correct </a:t>
            </a:r>
            <a:r>
              <a:rPr lang="en-IN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NaN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markers.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Missing entries are standardised to make the data clearer and to avoid problems in later preprocessing stages.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C294804-1564-5680-FE6B-83728B02F0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5037" y="3521706"/>
            <a:ext cx="5501640" cy="1219200"/>
          </a:xfrm>
          <a:prstGeom prst="rect">
            <a:avLst/>
          </a:prstGeom>
        </p:spPr>
      </p:pic>
      <p:sp>
        <p:nvSpPr>
          <p:cNvPr id="7" name="Rectangle 2">
            <a:extLst>
              <a:ext uri="{FF2B5EF4-FFF2-40B4-BE49-F238E27FC236}">
                <a16:creationId xmlns:a16="http://schemas.microsoft.com/office/drawing/2014/main" id="{5471ED6B-C68C-35F4-D1AE-C6805F6A47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65003" y="5029326"/>
            <a:ext cx="8228891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Numerical features were extracted into a separate list for scaling and modelling .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Dropped churn column from numerical characteristics to prevent leakage.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Categorical features were independently grouped for encoding.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separation sets the dataset to be </a:t>
            </a:r>
            <a:r>
              <a:rPr lang="en-IN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preprocessed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cleanly, transformed efficiently, and trained accurately.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001" name="PageNumber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7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3950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AA2348F-C7E9-9D09-C765-43E580C0D6BD}"/>
              </a:ext>
            </a:extLst>
          </p:cNvPr>
          <p:cNvSpPr txBox="1"/>
          <p:nvPr/>
        </p:nvSpPr>
        <p:spPr>
          <a:xfrm>
            <a:off x="772160" y="633214"/>
            <a:ext cx="10228632" cy="61555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3400" b="1" dirty="0">
                <a:solidFill>
                  <a:srgbClr val="1C7EC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Encoding Categorical </a:t>
            </a:r>
            <a:endParaRPr lang="en-IN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F607ED-27B1-FD12-4F21-B7E2B05CC3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4497" y="1994388"/>
            <a:ext cx="4815840" cy="1844040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A63DDAE1-7474-0BD4-B569-753ED554AB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1263" y="4712328"/>
            <a:ext cx="11582400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•Missing values in numerical features were replaced with the median to make data steady and resistant to outliers. </a:t>
            </a:r>
          </a:p>
          <a:p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•Missing values for categorical features were replaced with the most frequent category to maintain common patterns in the data. </a:t>
            </a:r>
          </a:p>
          <a:p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Once imputation is done, the dataset is entire, consistent and ready to be modelled with no gaps</a:t>
            </a:r>
            <a:endParaRPr kumimoji="0" lang="en-US" altLang="en-US" sz="16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001" name="PageNumber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8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2253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FABCEF1-431A-4F39-3E5B-B28FCB4A4CB1}"/>
              </a:ext>
            </a:extLst>
          </p:cNvPr>
          <p:cNvSpPr txBox="1"/>
          <p:nvPr/>
        </p:nvSpPr>
        <p:spPr>
          <a:xfrm>
            <a:off x="243839" y="481538"/>
            <a:ext cx="10990217" cy="64581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3400" b="1" kern="100" dirty="0">
                <a:solidFill>
                  <a:srgbClr val="1C7EC6"/>
                </a:solidFill>
                <a:effectLst/>
                <a:latin typeface="Times New Roman" panose="02020603050405020304" pitchFamily="18" charset="0"/>
                <a:ea typeface="Calibri" pitchFamily="34" charset="0"/>
                <a:cs typeface="Times New Roman" panose="02020603050405020304" pitchFamily="18" charset="0"/>
              </a:rPr>
              <a:t> Encode Categorical</a:t>
            </a:r>
            <a:endParaRPr lang="en-IN" sz="3400" b="1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62FBB91-5E53-6CFC-A0AE-99F551E221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71" y="1632858"/>
            <a:ext cx="11052132" cy="2500604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3F68BD12-E20D-EDBD-BF6A-6541D9DA8E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6039" y="4467264"/>
            <a:ext cx="8658139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All category features were transformed into numeric dummy variables based on one-hot encoding. </a:t>
            </a:r>
            <a:b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•The dataset has 199 columns (compared to 100 in the original version) with full category information.</a:t>
            </a:r>
            <a:b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Encoding makes sure that the data is all numbers. </a:t>
            </a:r>
            <a:b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This is useful for machine learning models which require numbers as input.</a:t>
            </a:r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001" name="PageNumber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9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0108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08FA97C-1E5A-8D97-1D6E-7C977BDC4F34}"/>
              </a:ext>
            </a:extLst>
          </p:cNvPr>
          <p:cNvSpPr txBox="1"/>
          <p:nvPr/>
        </p:nvSpPr>
        <p:spPr>
          <a:xfrm>
            <a:off x="716279" y="760214"/>
            <a:ext cx="10088569" cy="61555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3400" b="1" dirty="0">
                <a:solidFill>
                  <a:srgbClr val="1C7EC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Feature</a:t>
            </a:r>
            <a:r>
              <a:rPr lang="en-US" sz="340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</a:t>
            </a:r>
            <a:r>
              <a:rPr lang="en-US" sz="3400" b="1" dirty="0">
                <a:solidFill>
                  <a:srgbClr val="1C7EC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Selection</a:t>
            </a:r>
            <a:r>
              <a:rPr lang="en-US" sz="340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 </a:t>
            </a:r>
            <a:endParaRPr lang="en-IN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028FD4-6F45-AF38-C6E2-E4E2FD1351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179" y="1956887"/>
            <a:ext cx="3771900" cy="2286000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3317C5E8-803B-1C67-D476-C83929C2E7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2106" y="4385145"/>
            <a:ext cx="7278852" cy="1077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Used </a:t>
            </a:r>
            <a:r>
              <a:rPr lang="en-IN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SelectKBest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IN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f_classif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to find the most important predictors of churn.</a:t>
            </a:r>
            <a:b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Reduced dataset from about 200 features to top 30 high impact features. </a:t>
            </a:r>
            <a:b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This choice makes the model to perform better, lowers noise and speeds up training.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•The final feature set is targeted, informative and optimised for churn prediction.</a:t>
            </a:r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001" name="PageNumber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10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21738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334D56D-FFB7-29D5-4BE6-67D1819DA515}"/>
              </a:ext>
            </a:extLst>
          </p:cNvPr>
          <p:cNvSpPr txBox="1"/>
          <p:nvPr/>
        </p:nvSpPr>
        <p:spPr>
          <a:xfrm>
            <a:off x="685800" y="516374"/>
            <a:ext cx="10016412" cy="61555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3400" b="1" dirty="0">
                <a:solidFill>
                  <a:srgbClr val="1C7EC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SMOTE &amp; SCALING</a:t>
            </a:r>
            <a:endParaRPr lang="en-IN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5005A9-5C85-3F78-73F7-3265A05E6B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736" y="1535194"/>
            <a:ext cx="4053840" cy="1684020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8B124F3F-AB02-1E74-302A-E56F846DE4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8918" y="3813720"/>
            <a:ext cx="3877180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Applied SMOTE to excessively sample the minority churn class in the training dataset.</a:t>
            </a:r>
            <a:b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The classes were balanced to 40,350 samples each removing the class imbalance. </a:t>
            </a:r>
            <a:b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This enables the model to learn churn patterns more equitably, and prevents bias against the majority class.</a:t>
            </a:r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001" name="PageNumber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11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2479F2C-0AB3-660A-A3C6-B9BA0D0FDD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7862" y="1686187"/>
            <a:ext cx="3537314" cy="153302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33B517E-FE69-032B-097F-9A1C4BDDD075}"/>
              </a:ext>
            </a:extLst>
          </p:cNvPr>
          <p:cNvSpPr txBox="1"/>
          <p:nvPr/>
        </p:nvSpPr>
        <p:spPr>
          <a:xfrm>
            <a:off x="5652019" y="3763356"/>
            <a:ext cx="4456716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Standardized all numerical features using </a:t>
            </a:r>
            <a:r>
              <a:rPr lang="en-IN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StandardScaler</a:t>
            </a: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b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The training data was fitted and converted and the same scaling was used to the test set for consistency. </a:t>
            </a:r>
            <a:b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Scaling guarantees that all characteristics are in the same range which improves the stability and performance of the model.</a:t>
            </a:r>
            <a:endParaRPr kumimoji="0" lang="en-US" altLang="en-US" sz="12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42953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47472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50" dirty="0">
                <a:solidFill>
                  <a:srgbClr val="1C7EC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FEATURE ENGINEERING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7132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1C7EC6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Selecting the Top 10 Predictors</a:t>
            </a:r>
            <a:endParaRPr lang="en-US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02920" y="1572768"/>
            <a:ext cx="5669280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600" b="1" dirty="0">
                <a:solidFill>
                  <a:srgbClr val="1C7EC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Why select features?  </a:t>
            </a:r>
            <a:r>
              <a:rPr lang="en-US" sz="16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The dataset has 100 raw variables — many redundant or collinear. Including all would dilute interpretation and add unnecessary complexity.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502920" y="2670048"/>
            <a:ext cx="5669280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600" b="1" dirty="0">
                <a:solidFill>
                  <a:srgbClr val="1C7EC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Step 1 — ANOVA F-test  </a:t>
            </a:r>
            <a:r>
              <a:rPr lang="en-US" sz="16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SelectKBest (f_classif, k=30) ranks every feature by its univariate F-statistic against churn, keeping the 30 most statistically significant.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02920" y="3767328"/>
            <a:ext cx="5669280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600" b="1" dirty="0">
                <a:solidFill>
                  <a:srgbClr val="1C7EC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Step 2 — Random Forest  </a:t>
            </a:r>
            <a:r>
              <a:rPr lang="en-US" sz="16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 100-tree Random Forest classifies churn from the 30 candidates and scores each feature by mean decrease in node impurity.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02920" y="4864608"/>
            <a:ext cx="5669280" cy="10241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700"/>
              </a:lnSpc>
              <a:buNone/>
            </a:pPr>
            <a:r>
              <a:rPr lang="en-US" sz="1600" b="1" dirty="0">
                <a:solidFill>
                  <a:srgbClr val="1C7EC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Step 3 — Final 10  </a:t>
            </a:r>
            <a:r>
              <a:rPr lang="en-US" sz="16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The 10 highest-scoring features — spanning equipment age, usage intensity, call-type breakdowns and billing — are retained for this EDA.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Image 0" descr="charts/c9_importanc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446520" y="1554480"/>
            <a:ext cx="5303520" cy="498348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13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4BACAE-15BA-8D4C-2922-A81D6D6C1A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22" t="5776"/>
          <a:stretch>
            <a:fillRect/>
          </a:stretch>
        </p:blipFill>
        <p:spPr>
          <a:xfrm>
            <a:off x="1147664" y="3191068"/>
            <a:ext cx="4475895" cy="314126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D807BE-7B9E-7E69-7F14-C3A6A81A0EFE}"/>
              </a:ext>
            </a:extLst>
          </p:cNvPr>
          <p:cNvSpPr txBox="1"/>
          <p:nvPr/>
        </p:nvSpPr>
        <p:spPr>
          <a:xfrm>
            <a:off x="773185" y="774177"/>
            <a:ext cx="10397735" cy="61555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N" sz="34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Distribution of features : </a:t>
            </a:r>
            <a:r>
              <a:rPr lang="en-IN" sz="3400" b="1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eqpdays</a:t>
            </a:r>
            <a:endParaRPr lang="en-IN" sz="3400" b="1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6CE1BBF-0FAE-07EE-0E23-A220BE8719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0635" y="1947050"/>
            <a:ext cx="4272925" cy="80211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F6415D4-69A1-F019-D864-CFC5069D7359}"/>
              </a:ext>
            </a:extLst>
          </p:cNvPr>
          <p:cNvSpPr txBox="1"/>
          <p:nvPr/>
        </p:nvSpPr>
        <p:spPr>
          <a:xfrm>
            <a:off x="7194524" y="3355599"/>
            <a:ext cx="434340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variable shows a right‑skewed distribution, with most values concentrated at the lower end.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large number of observations fall between 0 and 500, creating a high‑frequency peak.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Very few customers have extremely high values, indicating rare heavy usage.</a:t>
            </a: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pattern suggests strong clustering of typical user behavior with a small group of outliers.</a:t>
            </a:r>
          </a:p>
          <a:p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001" name="PageNumber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14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3264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47472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50" dirty="0">
                <a:solidFill>
                  <a:srgbClr val="029C8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EDA — UNIVARIATE ANALYSIS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02920" y="595115"/>
            <a:ext cx="11155680" cy="7132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Feature Distributions — All 10 Variables </a:t>
            </a:r>
            <a:endParaRPr lang="en-US" sz="3400" b="1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0" descr="charts/c2_all_hist.png"/>
          <p:cNvPicPr>
            <a:picLocks noChangeAspect="1"/>
          </p:cNvPicPr>
          <p:nvPr/>
        </p:nvPicPr>
        <p:blipFill>
          <a:blip r:embed="rId3"/>
          <a:srcRect t="5240"/>
          <a:stretch>
            <a:fillRect/>
          </a:stretch>
        </p:blipFill>
        <p:spPr>
          <a:xfrm>
            <a:off x="365760" y="1483567"/>
            <a:ext cx="11338560" cy="4765704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502920" y="6336792"/>
            <a:ext cx="1115568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E84343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Key observation: </a:t>
            </a:r>
            <a:r>
              <a:rPr lang="en-US" sz="115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All usage-based features (mou_Mean, avg3mou, avg6mou, call-type minutes) are heavily right-skewed. Equipment age (eqpdays) and revenue (totmrc_Mean) show broader but still skewed distributions. Median-based statistics and robust comparisons are therefore preferred over raw means.</a:t>
            </a:r>
            <a:endParaRPr lang="en-US" sz="11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15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47472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50" dirty="0">
                <a:solidFill>
                  <a:srgbClr val="029C8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EDA — UNIVARIATE ANALYSIS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7132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Equipment Age (eqpdays) — Strongest Churn Signal</a:t>
            </a:r>
            <a:endParaRPr lang="en-US" sz="34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0" descr="charts/c3_eqpdays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65760" y="1481328"/>
            <a:ext cx="7772400" cy="502920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8321040" y="1481328"/>
            <a:ext cx="3429000" cy="1508760"/>
          </a:xfrm>
          <a:prstGeom prst="roundRect">
            <a:avLst>
              <a:gd name="adj" fmla="val 6061"/>
            </a:avLst>
          </a:prstGeom>
          <a:solidFill>
            <a:srgbClr val="FFF0F0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8485632" y="1609344"/>
            <a:ext cx="31089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E84343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Churned customers have older devices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8485632" y="2029968"/>
            <a:ext cx="31089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Median equipment age for churned customers is markedly higher than retained ones — the clearest single indicator of churn risk in this dataset.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8321040" y="3172968"/>
            <a:ext cx="3429000" cy="1508760"/>
          </a:xfrm>
          <a:prstGeom prst="roundRect">
            <a:avLst>
              <a:gd name="adj" fmla="val 6061"/>
            </a:avLst>
          </a:prstGeom>
          <a:solidFill>
            <a:srgbClr val="F0FBF8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8485632" y="3300984"/>
            <a:ext cx="31089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2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Retained = newer device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8485632" y="3721608"/>
            <a:ext cx="31089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Customers on newer devices tend to stay. Recent equipment refreshes or upgrade offers may directly suppress churn.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Shape 8"/>
          <p:cNvSpPr/>
          <p:nvPr/>
        </p:nvSpPr>
        <p:spPr>
          <a:xfrm>
            <a:off x="8321040" y="4864608"/>
            <a:ext cx="3429000" cy="1508760"/>
          </a:xfrm>
          <a:prstGeom prst="roundRect">
            <a:avLst>
              <a:gd name="adj" fmla="val 6061"/>
            </a:avLst>
          </a:prstGeom>
          <a:solidFill>
            <a:srgbClr val="FFFBF0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8485632" y="4992624"/>
            <a:ext cx="310896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A623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Positive correlation r = 0.11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8485632" y="5413248"/>
            <a:ext cx="31089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eqpdays is the only feature with a positive correlation to churn — all usage/revenue features are mildly negative.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16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47472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50" dirty="0">
                <a:solidFill>
                  <a:srgbClr val="029C8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EDA — UNIVARIATE ANALYSIS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7132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Revenue &amp; Usage: Retained vs Churned</a:t>
            </a:r>
            <a:endParaRPr lang="en-US" sz="3400" b="1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0" descr="charts/c4_rev_mou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65760" y="1481328"/>
            <a:ext cx="8503920" cy="493776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9098280" y="1572768"/>
            <a:ext cx="2651760" cy="4937760"/>
          </a:xfrm>
          <a:prstGeom prst="roundRect">
            <a:avLst>
              <a:gd name="adj" fmla="val 3448"/>
            </a:avLst>
          </a:prstGeom>
          <a:solidFill>
            <a:srgbClr val="EBF4FB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9235440" y="1773936"/>
            <a:ext cx="23774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C7EC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Interpretation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9235440" y="2176272"/>
            <a:ext cx="2377440" cy="4160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ts val="1400"/>
              </a:lnSpc>
              <a:spcAft>
                <a:spcPts val="1000"/>
              </a:spcAft>
              <a:buSzPct val="100000"/>
              <a:buChar char="●"/>
            </a:pPr>
            <a:r>
              <a:rPr lang="en-US" sz="12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Retained customers pay slightly higher monthly charges, suggesting they subscribe to premium services that increase stickiness.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ts val="1400"/>
              </a:lnSpc>
              <a:spcAft>
                <a:spcPts val="1000"/>
              </a:spcAft>
              <a:buSzPct val="100000"/>
              <a:buChar char="●"/>
            </a:pPr>
            <a:r>
              <a:rPr lang="en-US" sz="12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Monthly minutes of use (mou_Mean) is higher for retained customers — active users are less likely to leave.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ts val="1400"/>
              </a:lnSpc>
              <a:spcAft>
                <a:spcPts val="1000"/>
              </a:spcAft>
              <a:buSzPct val="100000"/>
              <a:buChar char="●"/>
            </a:pPr>
            <a:r>
              <a:rPr lang="en-US" sz="12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Both distributions have substantial overlap — revenue and usage alone are not sufficient to predict churn, but contribute when combined.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ts val="1400"/>
              </a:lnSpc>
              <a:spcAft>
                <a:spcPts val="1000"/>
              </a:spcAft>
              <a:buSzPct val="100000"/>
              <a:buChar char="●"/>
            </a:pPr>
            <a:r>
              <a:rPr lang="en-US" sz="12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Right-skewed tails in usage (heavy users) are largely associated with retained status.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17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47472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50" dirty="0">
                <a:solidFill>
                  <a:srgbClr val="029C8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EDA — UNIVARIATE ANALYSIS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7132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Monthly Usage Distribution — Density Shape</a:t>
            </a:r>
            <a:endParaRPr lang="en-US" sz="34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0" descr="charts/c10_violin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22960" y="1481328"/>
            <a:ext cx="7315200" cy="4846320"/>
          </a:xfrm>
          <a:prstGeom prst="rect">
            <a:avLst/>
          </a:prstGeom>
        </p:spPr>
      </p:pic>
      <p:graphicFrame>
        <p:nvGraphicFramePr>
          <p:cNvPr id="11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1280118"/>
              </p:ext>
            </p:extLst>
          </p:nvPr>
        </p:nvGraphicFramePr>
        <p:xfrm>
          <a:off x="8503920" y="2011680"/>
          <a:ext cx="3246120" cy="2743200"/>
        </p:xfrm>
        <a:graphic>
          <a:graphicData uri="http://schemas.openxmlformats.org/drawingml/2006/table">
            <a:tbl>
              <a:tblPr/>
              <a:tblGrid>
                <a:gridCol w="12344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58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058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486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Metric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Retained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Churned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chemeClr val="bg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Mean</a:t>
                      </a:r>
                      <a:endParaRPr lang="en-US" sz="1150" dirty="0">
                        <a:solidFill>
                          <a:schemeClr val="bg1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chemeClr val="bg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541 min</a:t>
                      </a:r>
                      <a:endParaRPr lang="en-US" sz="1150" dirty="0">
                        <a:solidFill>
                          <a:schemeClr val="bg1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chemeClr val="bg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484 min</a:t>
                      </a:r>
                      <a:endParaRPr lang="en-US" sz="1150" dirty="0">
                        <a:solidFill>
                          <a:schemeClr val="bg1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chemeClr val="bg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Median</a:t>
                      </a:r>
                      <a:endParaRPr lang="en-US" sz="1150" dirty="0">
                        <a:solidFill>
                          <a:schemeClr val="bg1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chemeClr val="bg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384 min</a:t>
                      </a:r>
                      <a:endParaRPr lang="en-US" sz="1150" dirty="0">
                        <a:solidFill>
                          <a:schemeClr val="bg1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chemeClr val="bg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325 min</a:t>
                      </a:r>
                      <a:endParaRPr lang="en-US" sz="1150" dirty="0">
                        <a:solidFill>
                          <a:schemeClr val="bg1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chemeClr val="bg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Std Dev</a:t>
                      </a:r>
                      <a:endParaRPr lang="en-US" sz="1150" dirty="0">
                        <a:solidFill>
                          <a:schemeClr val="bg1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chemeClr val="bg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544 min</a:t>
                      </a:r>
                      <a:endParaRPr lang="en-US" sz="1150" dirty="0">
                        <a:solidFill>
                          <a:schemeClr val="bg1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chemeClr val="bg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500 min</a:t>
                      </a:r>
                      <a:endParaRPr lang="en-US" sz="1150" dirty="0">
                        <a:solidFill>
                          <a:schemeClr val="bg1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chemeClr val="bg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75th pct.</a:t>
                      </a:r>
                      <a:endParaRPr lang="en-US" sz="1150" dirty="0">
                        <a:solidFill>
                          <a:schemeClr val="bg1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chemeClr val="bg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752 min</a:t>
                      </a:r>
                      <a:endParaRPr lang="en-US" sz="1150" dirty="0">
                        <a:solidFill>
                          <a:schemeClr val="bg1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dirty="0">
                          <a:solidFill>
                            <a:schemeClr val="bg1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646 min</a:t>
                      </a:r>
                      <a:endParaRPr lang="en-US" sz="1150" dirty="0">
                        <a:solidFill>
                          <a:schemeClr val="bg1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Text 2"/>
          <p:cNvSpPr/>
          <p:nvPr/>
        </p:nvSpPr>
        <p:spPr>
          <a:xfrm>
            <a:off x="8503920" y="4983480"/>
            <a:ext cx="324612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b="1" dirty="0">
                <a:solidFill>
                  <a:srgbClr val="E84343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Finding: </a:t>
            </a:r>
            <a:r>
              <a:rPr lang="en-US" sz="12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Retained customers have consistently heavier usage across all percentiles. The violin plot shows both groups are right-skewed with a bulk of customers below 1,000 min/month, confirming that higher engagement strongly correlates with retention.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18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47472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50" dirty="0">
                <a:solidFill>
                  <a:srgbClr val="6B4FA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EDA — MULTIVARIATE ANALYSIS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7132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Which Features Best Predict Churn?</a:t>
            </a:r>
            <a:endParaRPr lang="en-US" sz="3400" b="1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9125712" y="2999232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↓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9125712" y="4242816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≈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Shape 14"/>
          <p:cNvSpPr/>
          <p:nvPr/>
        </p:nvSpPr>
        <p:spPr>
          <a:xfrm>
            <a:off x="8961120" y="5212080"/>
            <a:ext cx="2788920" cy="109728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9125712" y="5486400"/>
            <a:ext cx="402336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!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 19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19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CAAA4202-8426-4E1D-8EF4-0B49361238C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17" r="1246" b="1786"/>
          <a:stretch>
            <a:fillRect/>
          </a:stretch>
        </p:blipFill>
        <p:spPr>
          <a:xfrm>
            <a:off x="990600" y="3079561"/>
            <a:ext cx="5167606" cy="360317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2D928BF6-EF91-8D0E-AAD3-56FA0B337E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9695" y="1837350"/>
            <a:ext cx="4948510" cy="989702"/>
          </a:xfrm>
          <a:prstGeom prst="rect">
            <a:avLst/>
          </a:prstGeom>
        </p:spPr>
      </p:pic>
      <p:sp>
        <p:nvSpPr>
          <p:cNvPr id="28" name="Rectangle 1">
            <a:extLst>
              <a:ext uri="{FF2B5EF4-FFF2-40B4-BE49-F238E27FC236}">
                <a16:creationId xmlns:a16="http://schemas.microsoft.com/office/drawing/2014/main" id="{CC863905-6303-1907-E1E4-E6B0F63760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40115" y="3119431"/>
            <a:ext cx="4618485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4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eqpdays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is the strongest predictor of churn, showing the highest importance score.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Usage‑related features like </a:t>
            </a:r>
            <a:r>
              <a:rPr kumimoji="0" lang="en-US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mou_Mean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avg6mou, avg3mou, and avg3qty also play major roles.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Additional call‑behavior metrics (</a:t>
            </a:r>
            <a:r>
              <a:rPr kumimoji="0" lang="en-US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mou_peav_Mean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mou_opkv_Mean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mou_cvce_Mean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kumimoji="0" lang="en-US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mou_rvce_Mean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 contribute meaningfully.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totmrc_Mean</a:t>
            </a: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ranks lowest among the top 10 but still adds predictive value.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2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Overall, churn is heavily influenced by usage patterns and customer activity levels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02920" y="603504"/>
            <a:ext cx="11155680" cy="7132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 wrap="square" lIns="0" tIns="0" rIns="0" bIns="0" rtlCol="0" anchor="ctr"/>
          <a:lstStyle/>
          <a:p>
            <a:pPr algn="ctr"/>
            <a:r>
              <a:rPr lang="en-US" sz="3400" b="1" kern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MULTIVARIATE ANALYSIS</a:t>
            </a:r>
            <a:endParaRPr lang="en-US" sz="3400" b="1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0" descr="charts/c5_heatmap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20040" y="1481328"/>
            <a:ext cx="6537960" cy="5120640"/>
          </a:xfrm>
          <a:prstGeom prst="rect">
            <a:avLst/>
          </a:prstGeom>
        </p:spPr>
      </p:pic>
      <p:sp>
        <p:nvSpPr>
          <p:cNvPr id="5" name="Shape 2"/>
          <p:cNvSpPr/>
          <p:nvPr/>
        </p:nvSpPr>
        <p:spPr>
          <a:xfrm>
            <a:off x="7086600" y="1481328"/>
            <a:ext cx="4663440" cy="5120640"/>
          </a:xfrm>
          <a:prstGeom prst="roundRect">
            <a:avLst>
              <a:gd name="adj" fmla="val 1961"/>
            </a:avLst>
          </a:prstGeom>
          <a:solidFill>
            <a:srgbClr val="EBF4FB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7223760" y="1664208"/>
            <a:ext cx="4389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C7EC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Feature Dictionary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7223760" y="2148840"/>
            <a:ext cx="4389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eqpdays  </a:t>
            </a:r>
            <a:r>
              <a:rPr lang="en-US" sz="10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Days since current equipment activated. The sole positive predictor of churn (r = +0.11).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7223760" y="2587752"/>
            <a:ext cx="4389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mou_Mean  </a:t>
            </a:r>
            <a:r>
              <a:rPr lang="en-US" sz="10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Mean monthly minutes of use across the billing period (r = –0.057 with churn).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7223760" y="3026664"/>
            <a:ext cx="4389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avg6mou  </a:t>
            </a:r>
            <a:r>
              <a:rPr lang="en-US" sz="10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Six-month rolling average of usage — smooths short-term spikes.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7223760" y="3465576"/>
            <a:ext cx="4389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avg3mou  </a:t>
            </a:r>
            <a:r>
              <a:rPr lang="en-US" sz="10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Three-month rolling average — more sensitive to recent behaviour.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7223760" y="3904488"/>
            <a:ext cx="4389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avg3qty  </a:t>
            </a:r>
            <a:r>
              <a:rPr lang="en-US" sz="10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Call count over 3 months — volume, not just duration.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7223760" y="4343400"/>
            <a:ext cx="4389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mou_cvce_Mean  </a:t>
            </a:r>
            <a:r>
              <a:rPr lang="en-US" sz="10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Mean voice-call minutes — largest volume call category.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7223760" y="4782312"/>
            <a:ext cx="4389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totmrc_Mean  </a:t>
            </a:r>
            <a:r>
              <a:rPr lang="en-US" sz="10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Total monthly recurring charge — strongest negative predictor (r = –0.069).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7223760" y="5221224"/>
            <a:ext cx="4389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mou_peav_Mean  </a:t>
            </a:r>
            <a:r>
              <a:rPr lang="en-US" sz="10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Peak-hour voice minutes — daytime usage intensity.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7223760" y="5660136"/>
            <a:ext cx="4389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mou_opkv_Mean  </a:t>
            </a:r>
            <a:r>
              <a:rPr lang="en-US" sz="10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Off-peak voice minutes — evening/night usage pattern.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7223760" y="6099048"/>
            <a:ext cx="4389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b="1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mou_rvce_Mean  </a:t>
            </a:r>
            <a:r>
              <a:rPr lang="en-US" sz="1000" dirty="0">
                <a:solidFill>
                  <a:srgbClr val="5C7A8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Roaming voice minutes — signals high-mobility customers.</a:t>
            </a:r>
            <a:endParaRPr lang="en-US" sz="10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20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47472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50" dirty="0">
                <a:solidFill>
                  <a:srgbClr val="6B4FA0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EDA — MULTIVARIATE ANALYSIS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7132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Churn Rate Across Customer Segments</a:t>
            </a:r>
            <a:endParaRPr lang="en-US" sz="3400" b="1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Image 0" descr="charts/c8_seg_churn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914400" y="1481328"/>
            <a:ext cx="6492240" cy="4846320"/>
          </a:xfrm>
          <a:prstGeom prst="rect">
            <a:avLst/>
          </a:prstGeom>
        </p:spPr>
      </p:pic>
      <p:graphicFrame>
        <p:nvGraphicFramePr>
          <p:cNvPr id="1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8005335"/>
              </p:ext>
            </p:extLst>
          </p:nvPr>
        </p:nvGraphicFramePr>
        <p:xfrm>
          <a:off x="7589520" y="1874520"/>
          <a:ext cx="4206240" cy="2331720"/>
        </p:xfrm>
        <a:graphic>
          <a:graphicData uri="http://schemas.openxmlformats.org/drawingml/2006/table">
            <a:tbl>
              <a:tblPr/>
              <a:tblGrid>
                <a:gridCol w="10058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14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3152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400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8293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Segment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Avg Usage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Avg Revenue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Avg Age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Churn 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293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1C7EC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  High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7030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1,886 min</a:t>
                      </a:r>
                      <a:endParaRPr lang="en-US" sz="1100" dirty="0">
                        <a:solidFill>
                          <a:srgbClr val="7030A0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7030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$81.7</a:t>
                      </a:r>
                      <a:endParaRPr lang="en-US" sz="1100" dirty="0">
                        <a:solidFill>
                          <a:srgbClr val="7030A0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7030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235 days</a:t>
                      </a:r>
                      <a:endParaRPr lang="en-US" sz="1100" dirty="0">
                        <a:solidFill>
                          <a:srgbClr val="7030A0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02A896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43.1%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293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4A6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  Mid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7030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820 min</a:t>
                      </a:r>
                      <a:endParaRPr lang="en-US" sz="1100" dirty="0">
                        <a:solidFill>
                          <a:srgbClr val="7030A0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7030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$56.9</a:t>
                      </a:r>
                      <a:endParaRPr lang="en-US" sz="1100" dirty="0">
                        <a:solidFill>
                          <a:srgbClr val="7030A0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7030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293 days</a:t>
                      </a:r>
                      <a:endParaRPr lang="en-US" sz="1100" dirty="0">
                        <a:solidFill>
                          <a:srgbClr val="7030A0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4A62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46.8%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293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E8434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  Low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7030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223 min</a:t>
                      </a:r>
                      <a:endParaRPr lang="en-US" sz="1100" dirty="0">
                        <a:solidFill>
                          <a:srgbClr val="7030A0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7030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$37.4</a:t>
                      </a:r>
                      <a:endParaRPr lang="en-US" sz="1100" dirty="0">
                        <a:solidFill>
                          <a:srgbClr val="7030A0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dirty="0">
                          <a:solidFill>
                            <a:srgbClr val="7030A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454 days</a:t>
                      </a:r>
                      <a:endParaRPr lang="en-US" sz="1100" dirty="0">
                        <a:solidFill>
                          <a:srgbClr val="7030A0"/>
                        </a:solidFill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E84343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51.5%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5E8F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Shape 2"/>
          <p:cNvSpPr/>
          <p:nvPr/>
        </p:nvSpPr>
        <p:spPr>
          <a:xfrm>
            <a:off x="7589520" y="4407408"/>
            <a:ext cx="4206240" cy="1920240"/>
          </a:xfrm>
          <a:prstGeom prst="roundRect">
            <a:avLst>
              <a:gd name="adj" fmla="val 4762"/>
            </a:avLst>
          </a:prstGeom>
          <a:solidFill>
            <a:srgbClr val="FFF0F0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3"/>
          <p:cNvSpPr/>
          <p:nvPr/>
        </p:nvSpPr>
        <p:spPr>
          <a:xfrm>
            <a:off x="7772400" y="457200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E84343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Key Insight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4"/>
          <p:cNvSpPr/>
          <p:nvPr/>
        </p:nvSpPr>
        <p:spPr>
          <a:xfrm>
            <a:off x="7772400" y="4919472"/>
            <a:ext cx="384048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Segment C (low usage, older devices, lowest revenue) churns at 51.5% — 8.4 percentage points higher than Segment A. This low-value, high-risk group of ~64,000 customers is the primary retention target.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5"/>
          <p:cNvSpPr/>
          <p:nvPr/>
        </p:nvSpPr>
        <p:spPr>
          <a:xfrm>
            <a:off x="502920" y="647395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Telecom Customer Churn — EDA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6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21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D1C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411480"/>
            <a:ext cx="82296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94360" y="749808"/>
            <a:ext cx="10058400" cy="7132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</a:rPr>
              <a:t>Executive summary</a:t>
            </a:r>
            <a:endParaRPr lang="en-US" sz="3600" dirty="0"/>
          </a:p>
        </p:txBody>
      </p:sp>
      <p:sp>
        <p:nvSpPr>
          <p:cNvPr id="4" name="Shape 2"/>
          <p:cNvSpPr/>
          <p:nvPr/>
        </p:nvSpPr>
        <p:spPr>
          <a:xfrm>
            <a:off x="594360" y="1627632"/>
            <a:ext cx="11064240" cy="786384"/>
          </a:xfrm>
          <a:prstGeom prst="roundRect">
            <a:avLst>
              <a:gd name="adj" fmla="val 9302"/>
            </a:avLst>
          </a:prstGeom>
          <a:solidFill>
            <a:srgbClr val="16284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77240" y="1792224"/>
            <a:ext cx="457200" cy="457200"/>
          </a:xfrm>
          <a:prstGeom prst="ellipse">
            <a:avLst/>
          </a:prstGeom>
          <a:solidFill>
            <a:srgbClr val="E8434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77240" y="17922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D1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1389888" y="1627632"/>
            <a:ext cx="1014984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Equipment age is the single strongest churn signal  </a:t>
            </a:r>
            <a:r>
              <a:rPr lang="en-US" sz="1150" dirty="0">
                <a:solidFill>
                  <a:srgbClr val="A8C8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eqpdays (days since device purchase) has the highest positive Pearson correlation (r = 0.11) with churn — significantly outranking all usage and revenue variables.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594360" y="2550421"/>
            <a:ext cx="11064240" cy="786384"/>
          </a:xfrm>
          <a:prstGeom prst="roundRect">
            <a:avLst>
              <a:gd name="adj" fmla="val 9302"/>
            </a:avLst>
          </a:prstGeom>
          <a:solidFill>
            <a:srgbClr val="16284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777240" y="2706624"/>
            <a:ext cx="457200" cy="457200"/>
          </a:xfrm>
          <a:prstGeom prst="ellipse">
            <a:avLst/>
          </a:prstGeom>
          <a:solidFill>
            <a:srgbClr val="02A89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777240" y="27066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D1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1389888" y="2542032"/>
            <a:ext cx="1014984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Higher engagement and revenue protect against churn  </a:t>
            </a:r>
            <a:r>
              <a:rPr lang="en-US" sz="1150" dirty="0">
                <a:solidFill>
                  <a:srgbClr val="A8C8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Retained customers pay $6–8 more per month on average and use ~57 more minutes. Active, high-value customers are significantly less likely to cancel.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594360" y="3456432"/>
            <a:ext cx="11064240" cy="786384"/>
          </a:xfrm>
          <a:prstGeom prst="roundRect">
            <a:avLst>
              <a:gd name="adj" fmla="val 9302"/>
            </a:avLst>
          </a:prstGeom>
          <a:solidFill>
            <a:srgbClr val="16284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777240" y="3621024"/>
            <a:ext cx="457200" cy="457200"/>
          </a:xfrm>
          <a:prstGeom prst="ellipse">
            <a:avLst/>
          </a:prstGeom>
          <a:solidFill>
            <a:srgbClr val="F4A6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77240" y="36210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D1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1389888" y="3456432"/>
            <a:ext cx="1014984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ts val="1600"/>
              </a:lnSpc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different customer segments exist </a:t>
            </a:r>
            <a:r>
              <a:rPr lang="en-IN" sz="11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K-Means finds High Usage, Mid Usage and Low Usage categories. Churn rates vary from 43.1% to 51.5% —an 8.4 pp spread caused by engagement and device age.</a:t>
            </a:r>
            <a:endParaRPr lang="en-US" sz="11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6" name="Shape 14"/>
          <p:cNvSpPr/>
          <p:nvPr/>
        </p:nvSpPr>
        <p:spPr>
          <a:xfrm>
            <a:off x="594360" y="4370832"/>
            <a:ext cx="11064240" cy="786384"/>
          </a:xfrm>
          <a:prstGeom prst="roundRect">
            <a:avLst>
              <a:gd name="adj" fmla="val 9302"/>
            </a:avLst>
          </a:prstGeom>
          <a:solidFill>
            <a:srgbClr val="16284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777240" y="4535424"/>
            <a:ext cx="457200" cy="457200"/>
          </a:xfrm>
          <a:prstGeom prst="ellipse">
            <a:avLst/>
          </a:prstGeom>
          <a:solidFill>
            <a:srgbClr val="1C7EC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777240" y="45354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D1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1389888" y="4370832"/>
            <a:ext cx="1014984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Segment C (low usage, old devices) is the priority  </a:t>
            </a:r>
            <a:r>
              <a:rPr lang="en-US" sz="1150" dirty="0">
                <a:solidFill>
                  <a:srgbClr val="A8C8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~64,000 low-usage customers with older equipment and lowest revenue churn at the highest rate — the most actionable at-risk group for targeted retention campaigns.</a:t>
            </a:r>
            <a:endParaRPr lang="en-US" sz="1300" dirty="0"/>
          </a:p>
        </p:txBody>
      </p:sp>
      <p:sp>
        <p:nvSpPr>
          <p:cNvPr id="20" name="Shape 18"/>
          <p:cNvSpPr/>
          <p:nvPr/>
        </p:nvSpPr>
        <p:spPr>
          <a:xfrm>
            <a:off x="594360" y="5285232"/>
            <a:ext cx="11064240" cy="786384"/>
          </a:xfrm>
          <a:prstGeom prst="roundRect">
            <a:avLst>
              <a:gd name="adj" fmla="val 9302"/>
            </a:avLst>
          </a:prstGeom>
          <a:solidFill>
            <a:srgbClr val="16284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777240" y="5449824"/>
            <a:ext cx="457200" cy="457200"/>
          </a:xfrm>
          <a:prstGeom prst="ellipse">
            <a:avLst/>
          </a:prstGeom>
          <a:solidFill>
            <a:srgbClr val="F4A62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777240" y="544982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D1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1389888" y="5285232"/>
            <a:ext cx="10149840" cy="7863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features have modest individual effect — churn is multi-causal  </a:t>
            </a:r>
            <a:r>
              <a:rPr lang="en-US" sz="1150" dirty="0">
                <a:solidFill>
                  <a:srgbClr val="A8C8E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single variable explains churn alone (|r| &lt; 0.12). Robust prediction requires combining usage, revenue, device tenure, and demographic variables in an integrated model.</a:t>
            </a:r>
            <a:endParaRPr lang="en-US" sz="13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02920" y="603504"/>
            <a:ext cx="11155680" cy="7132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Recommendations for Retention Strategy</a:t>
            </a:r>
            <a:endParaRPr lang="en-US" sz="3400" b="1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1664208"/>
            <a:ext cx="5394960" cy="2413261"/>
          </a:xfrm>
          <a:prstGeom prst="roundRect">
            <a:avLst>
              <a:gd name="adj" fmla="val 2985"/>
            </a:avLst>
          </a:prstGeom>
          <a:solidFill>
            <a:srgbClr val="EBF4FB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04088" y="1865376"/>
            <a:ext cx="475488" cy="475488"/>
          </a:xfrm>
          <a:prstGeom prst="ellipse">
            <a:avLst/>
          </a:prstGeom>
          <a:solidFill>
            <a:srgbClr val="E84343"/>
          </a:solidFill>
          <a:ln/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04088" y="1865376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1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325880" y="1847088"/>
            <a:ext cx="43891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84343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Equipment Upgrade Programme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04088" y="2487168"/>
            <a:ext cx="4992624" cy="10278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ts val="1800"/>
              </a:lnSpc>
            </a:pPr>
            <a:r>
              <a:rPr lang="en-IN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Proactively offer device upgrades to customers with </a:t>
            </a:r>
            <a:r>
              <a:rPr lang="en-IN" sz="12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eqpdays</a:t>
            </a:r>
            <a:r>
              <a:rPr lang="en-IN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&gt; 500. This directly addresses the #1 individual customer-level predictor of attrition.</a:t>
            </a:r>
            <a:endParaRPr lang="en-US" sz="12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126480" y="1664208"/>
            <a:ext cx="5394960" cy="2413261"/>
          </a:xfrm>
          <a:prstGeom prst="roundRect">
            <a:avLst>
              <a:gd name="adj" fmla="val 2985"/>
            </a:avLst>
          </a:prstGeom>
          <a:solidFill>
            <a:srgbClr val="EBF4FB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6327648" y="1865376"/>
            <a:ext cx="475488" cy="475488"/>
          </a:xfrm>
          <a:prstGeom prst="ellipse">
            <a:avLst/>
          </a:prstGeom>
          <a:solidFill>
            <a:srgbClr val="1C7EC6"/>
          </a:solidFill>
          <a:ln/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327648" y="1865376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2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949440" y="1847088"/>
            <a:ext cx="43891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C7EC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Segment C Re-engagement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327648" y="2487168"/>
            <a:ext cx="4992624" cy="10278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ts val="1800"/>
              </a:lnSpc>
            </a:pPr>
            <a:r>
              <a:rPr lang="en-IN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Proactively offer device upgrades to customers with </a:t>
            </a:r>
            <a:r>
              <a:rPr lang="en-IN" sz="12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eqpdays</a:t>
            </a:r>
            <a:r>
              <a:rPr lang="en-IN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&gt; 500. This directly addresses the #1 individual customer-level predictor of attrition.</a:t>
            </a:r>
            <a:endParaRPr lang="en-US" sz="12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490727" y="4278637"/>
            <a:ext cx="5394960" cy="2394973"/>
          </a:xfrm>
          <a:prstGeom prst="roundRect">
            <a:avLst>
              <a:gd name="adj" fmla="val 2985"/>
            </a:avLst>
          </a:prstGeom>
          <a:solidFill>
            <a:srgbClr val="EBF4FB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676026" y="4499603"/>
            <a:ext cx="475488" cy="475488"/>
          </a:xfrm>
          <a:prstGeom prst="ellipse">
            <a:avLst/>
          </a:prstGeom>
          <a:solidFill>
            <a:srgbClr val="02A896"/>
          </a:solidFill>
          <a:ln/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704088" y="4499603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3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336813" y="4469235"/>
            <a:ext cx="43891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2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Protect High-Value Customers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676026" y="5217198"/>
            <a:ext cx="4992624" cy="783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ts val="1800"/>
              </a:lnSpc>
            </a:pPr>
            <a:r>
              <a:rPr lang="en-IN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Segment A churns the least. High usage, biggest income, newest gadgets. Proactive VIP retention tactics keep this greatest income segment engaged and committed.</a:t>
            </a:r>
            <a:endParaRPr lang="en-US" sz="12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6125221" y="4260349"/>
            <a:ext cx="5362691" cy="2413261"/>
          </a:xfrm>
          <a:prstGeom prst="roundRect">
            <a:avLst>
              <a:gd name="adj" fmla="val 2985"/>
            </a:avLst>
          </a:prstGeom>
          <a:solidFill>
            <a:srgbClr val="EBF4FB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6326389" y="4499603"/>
            <a:ext cx="475488" cy="475488"/>
          </a:xfrm>
          <a:prstGeom prst="ellipse">
            <a:avLst/>
          </a:prstGeom>
          <a:solidFill>
            <a:srgbClr val="F4A623"/>
          </a:solidFill>
          <a:ln/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6326389" y="4482028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4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6859258" y="4479427"/>
            <a:ext cx="438912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4A623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Develop Predictive Churn Model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6310254" y="5052647"/>
            <a:ext cx="4992624" cy="11247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ts val="1800"/>
              </a:lnSpc>
            </a:pPr>
            <a:r>
              <a:rPr lang="en-IN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EDA data provide unambiguous feature ranking. Next step, install </a:t>
            </a:r>
            <a:r>
              <a:rPr lang="en-IN" sz="12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XGBoost</a:t>
            </a:r>
            <a:r>
              <a:rPr lang="en-IN" sz="12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Logistic Regression with top-10 features + demographic characteristics for individual churn score.</a:t>
            </a:r>
            <a:endParaRPr lang="en-US" sz="12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22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347472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250" dirty="0">
                <a:solidFill>
                  <a:srgbClr val="C0392B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LIMITATIONS &amp; FUTURE WORK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502920" y="603504"/>
            <a:ext cx="11155680" cy="7132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b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Limitations &amp; Next Steps</a:t>
            </a:r>
            <a:endParaRPr lang="en-US" sz="3400" b="1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502920" y="1572768"/>
            <a:ext cx="5394960" cy="4800600"/>
          </a:xfrm>
          <a:prstGeom prst="roundRect">
            <a:avLst>
              <a:gd name="adj" fmla="val 1905"/>
            </a:avLst>
          </a:prstGeom>
          <a:solidFill>
            <a:srgbClr val="EBF4FB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685800" y="1755648"/>
            <a:ext cx="502920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84343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Current Limitations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85800" y="2267712"/>
            <a:ext cx="5029200" cy="3977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lnSpc>
                <a:spcPts val="1800"/>
              </a:lnSpc>
              <a:spcAft>
                <a:spcPts val="1400"/>
              </a:spcAft>
              <a:buSzPct val="100000"/>
              <a:buChar char="●"/>
            </a:pPr>
            <a:r>
              <a:rPr lang="en-US" sz="125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Only 10 of 100 variables analysed — demographic and contract attributes (e.g. marital status, number of cars) not yet explored.</a:t>
            </a:r>
            <a:endParaRPr lang="en-US" sz="12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ts val="1800"/>
              </a:lnSpc>
              <a:spcAft>
                <a:spcPts val="1400"/>
              </a:spcAft>
              <a:buSzPct val="100000"/>
              <a:buChar char="●"/>
            </a:pPr>
            <a:r>
              <a:rPr lang="en-US" sz="125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All feature correlations are modest (|r| &lt; 0.12). EDA reveals associations, not causal mechanisms.</a:t>
            </a:r>
            <a:endParaRPr lang="en-US" sz="12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ts val="1800"/>
              </a:lnSpc>
              <a:spcAft>
                <a:spcPts val="1400"/>
              </a:spcAft>
              <a:buSzPct val="100000"/>
              <a:buChar char="●"/>
            </a:pPr>
            <a:r>
              <a:rPr lang="en-US" sz="125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K-Means assumes spherical, equal-size clusters. DBSCAN or Gaussian Mixture Models may uncover more complex segment shapes.</a:t>
            </a:r>
            <a:endParaRPr lang="en-US" sz="12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ts val="1800"/>
              </a:lnSpc>
              <a:spcAft>
                <a:spcPts val="1400"/>
              </a:spcAft>
              <a:buSzPct val="100000"/>
              <a:buChar char="●"/>
            </a:pPr>
            <a:r>
              <a:rPr lang="en-US" sz="125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SMOTE was applied to training data only — class balance effects on test set distributions were not evaluated in this EDA phase.</a:t>
            </a:r>
            <a:endParaRPr lang="en-US" sz="12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6263640" y="1572768"/>
            <a:ext cx="5440680" cy="4800600"/>
          </a:xfrm>
          <a:prstGeom prst="roundRect">
            <a:avLst>
              <a:gd name="adj" fmla="val 1905"/>
            </a:avLst>
          </a:prstGeom>
          <a:solidFill>
            <a:srgbClr val="F0FBF8"/>
          </a:solidFill>
          <a:ln/>
          <a:effectLst>
            <a:outerShdw blurRad="127000" dist="38100" dir="60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GB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6446520" y="1755648"/>
            <a:ext cx="5074920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2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Recommended Next Steps</a:t>
            </a: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446520" y="2267712"/>
            <a:ext cx="507492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ts val="1600"/>
              </a:lnSpc>
            </a:pPr>
            <a:r>
              <a:rPr lang="en-US" sz="1200" b="1" dirty="0">
                <a:solidFill>
                  <a:srgbClr val="02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Extend feature scope 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richer segmentation, incorporate the entire 100-variable data set including demographics and contract type.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446520" y="3319272"/>
            <a:ext cx="507492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ts val="1600"/>
              </a:lnSpc>
            </a:pPr>
            <a:r>
              <a:rPr lang="en-US" sz="1200" b="1" dirty="0">
                <a:solidFill>
                  <a:srgbClr val="02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Predictive modelling 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</a:t>
            </a:r>
            <a:r>
              <a:rPr lang="en-IN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XGBoost</a:t>
            </a:r>
            <a:r>
              <a:rPr lang="en-IN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Random Forest or Logistic Regression to obtain individual churn-probability scores per customer.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446520" y="4370832"/>
            <a:ext cx="507492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b="1" dirty="0">
                <a:solidFill>
                  <a:srgbClr val="02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Temporal analysis  </a:t>
            </a:r>
            <a:r>
              <a:rPr lang="en-US" sz="12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Investigate usage trends over time — month-over-month decline in usage may be an early churn warning signal.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446520" y="5422392"/>
            <a:ext cx="507492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200" b="1" dirty="0">
                <a:solidFill>
                  <a:srgbClr val="02A896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Business testing  </a:t>
            </a:r>
            <a:r>
              <a:rPr lang="en-US" sz="12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A/B test the upgrade programme and Segment C re-engagement campaigns to validate EDA-derived recommendations.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23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502920" y="603504"/>
            <a:ext cx="11155680" cy="7132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References</a:t>
            </a:r>
            <a:endParaRPr lang="en-US" sz="34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502920" y="1664208"/>
            <a:ext cx="11155680" cy="4892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900"/>
              </a:lnSpc>
              <a:spcAft>
                <a:spcPts val="1100"/>
              </a:spcAft>
              <a:buNone/>
            </a:pPr>
            <a:r>
              <a:rPr lang="en-US" sz="13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[1] Kaggle (n.d.) Telecom Customer Churn dataset. Available at: kaggle.com/datasets/abhinav89/telecom-customer [Accessed: 2026].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ts val="1900"/>
              </a:lnSpc>
              <a:spcAft>
                <a:spcPts val="1100"/>
              </a:spcAft>
              <a:buNone/>
            </a:pPr>
            <a:r>
              <a:rPr lang="en-US" sz="13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[2] Pedregosa, F. et al. (2011) 'Scikit-learn: Machine Learning in Python', Journal of Machine Learning Research, 12, pp. 2825–2830.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ts val="1900"/>
              </a:lnSpc>
              <a:spcAft>
                <a:spcPts val="1100"/>
              </a:spcAft>
              <a:buNone/>
            </a:pPr>
            <a:r>
              <a:rPr lang="en-US" sz="13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[3] Chawla, N. et al. (2002) 'SMOTE: Synthetic Minority Over-sampling Technique', JAIR, 16, pp. 321–357.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ts val="1900"/>
              </a:lnSpc>
              <a:spcAft>
                <a:spcPts val="1100"/>
              </a:spcAft>
              <a:buNone/>
            </a:pPr>
            <a:r>
              <a:rPr lang="en-US" sz="13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[4] Hunter, J.D. (2007) 'Matplotlib: A 2D Graphics Environment', Computing in Science &amp; Engineering, 9(3), pp. 90–95.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ts val="1900"/>
              </a:lnSpc>
              <a:spcAft>
                <a:spcPts val="1100"/>
              </a:spcAft>
              <a:buNone/>
            </a:pPr>
            <a:r>
              <a:rPr lang="en-US" sz="13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[5] Breiman, L. (2001) 'Random Forests', Machine Learning, 45(1), pp. 5–32.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ts val="1900"/>
              </a:lnSpc>
              <a:spcAft>
                <a:spcPts val="1100"/>
              </a:spcAft>
              <a:buNone/>
            </a:pPr>
            <a:r>
              <a:rPr lang="en-US" sz="13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[6] Tukey, J.W. (1977) Exploratory Data Analysis. Reading, MA: Addison-Wesley.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ts val="1900"/>
              </a:lnSpc>
              <a:spcAft>
                <a:spcPts val="1100"/>
              </a:spcAft>
              <a:buNone/>
            </a:pPr>
            <a:r>
              <a:rPr lang="en-US" sz="1300" dirty="0">
                <a:solidFill>
                  <a:srgbClr val="12263A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[7] Zhou, B. et al. (2023) 'Unsupervised Domain Adaptation for Churn Prediction Across Networks', IEEE Trans. Computational Social Systems, 10(6).</a:t>
            </a:r>
            <a:endParaRPr lang="en-US" sz="13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11338560" y="6473952"/>
            <a:ext cx="548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8FA8BC"/>
                </a:solidFill>
                <a:latin typeface="Times New Roman" panose="02020603050405020304" pitchFamily="18" charset="0"/>
                <a:ea typeface="Calibri" pitchFamily="34" charset="-122"/>
                <a:cs typeface="Times New Roman" panose="02020603050405020304" pitchFamily="18" charset="0"/>
              </a:rPr>
              <a:t>24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D1C2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1275847" y="2612078"/>
            <a:ext cx="91440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0" b="1" dirty="0">
                <a:solidFill>
                  <a:srgbClr val="FFFFFF"/>
                </a:solidFill>
                <a:latin typeface="Times New Roman" panose="02020603050405020304" pitchFamily="18" charset="0"/>
                <a:ea typeface="Cambria" pitchFamily="34" charset="-122"/>
                <a:cs typeface="Times New Roman" panose="02020603050405020304" pitchFamily="18" charset="0"/>
              </a:rPr>
              <a:t>Thank You</a:t>
            </a:r>
            <a:endParaRPr lang="en-US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366</TotalTime>
  <Words>2426</Words>
  <Application>Microsoft Office PowerPoint</Application>
  <PresentationFormat>Widescreen</PresentationFormat>
  <Paragraphs>257</Paragraphs>
  <Slides>25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Cambria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Muskan Shaikh</cp:lastModifiedBy>
  <cp:revision>3</cp:revision>
  <cp:lastPrinted>2026-07-01T20:35:27Z</cp:lastPrinted>
  <dcterms:created xsi:type="dcterms:W3CDTF">2026-07-01T07:01:00Z</dcterms:created>
  <dcterms:modified xsi:type="dcterms:W3CDTF">2026-07-02T10:40:18Z</dcterms:modified>
</cp:coreProperties>
</file>