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5" r:id="rId1"/>
  </p:sldMasterIdLst>
  <p:notesMasterIdLst>
    <p:notesMasterId r:id="rId27"/>
  </p:notesMasterIdLst>
  <p:sldIdLst>
    <p:sldId id="256" r:id="rId2"/>
    <p:sldId id="282" r:id="rId3"/>
    <p:sldId id="258" r:id="rId4"/>
    <p:sldId id="259" r:id="rId5"/>
    <p:sldId id="261" r:id="rId6"/>
    <p:sldId id="262" r:id="rId7"/>
    <p:sldId id="284" r:id="rId8"/>
    <p:sldId id="277" r:id="rId9"/>
    <p:sldId id="263" r:id="rId10"/>
    <p:sldId id="283" r:id="rId11"/>
    <p:sldId id="264" r:id="rId12"/>
    <p:sldId id="279" r:id="rId13"/>
    <p:sldId id="265" r:id="rId14"/>
    <p:sldId id="266" r:id="rId15"/>
    <p:sldId id="281" r:id="rId16"/>
    <p:sldId id="267" r:id="rId17"/>
    <p:sldId id="285" r:id="rId18"/>
    <p:sldId id="270" r:id="rId19"/>
    <p:sldId id="275" r:id="rId20"/>
    <p:sldId id="276" r:id="rId21"/>
    <p:sldId id="269" r:id="rId22"/>
    <p:sldId id="273" r:id="rId23"/>
    <p:sldId id="286" r:id="rId24"/>
    <p:sldId id="271" r:id="rId25"/>
    <p:sldId id="287"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8AFB05-3EED-4284-A9CD-D438309AAE7F}" v="3871" dt="2019-10-16T00:31:54.7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68" autoAdjust="0"/>
    <p:restoredTop sz="78453" autoAdjust="0"/>
  </p:normalViewPr>
  <p:slideViewPr>
    <p:cSldViewPr snapToGrid="0">
      <p:cViewPr varScale="1">
        <p:scale>
          <a:sx n="71" d="100"/>
          <a:sy n="71" d="100"/>
        </p:scale>
        <p:origin x="69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than Ridd" userId="1189af46a95da240" providerId="LiveId" clId="{6431881F-AF3B-4EFD-B4F4-3FE2E269DC03}"/>
    <pc:docChg chg="modSld">
      <pc:chgData name="Ethan Ridd" userId="1189af46a95da240" providerId="LiveId" clId="{6431881F-AF3B-4EFD-B4F4-3FE2E269DC03}" dt="2019-10-16T08:14:44.663" v="0" actId="20577"/>
      <pc:docMkLst>
        <pc:docMk/>
      </pc:docMkLst>
      <pc:sldChg chg="modNotesTx">
        <pc:chgData name="Ethan Ridd" userId="1189af46a95da240" providerId="LiveId" clId="{6431881F-AF3B-4EFD-B4F4-3FE2E269DC03}" dt="2019-10-16T08:14:44.663" v="0" actId="20577"/>
        <pc:sldMkLst>
          <pc:docMk/>
          <pc:sldMk cId="2831017568" sldId="256"/>
        </pc:sldMkLst>
      </pc:sldChg>
    </pc:docChg>
  </pc:docChgLst>
  <pc:docChgLst>
    <pc:chgData name="Ethan Ridd" userId="1189af46a95da240" providerId="LiveId" clId="{598AFB05-3EED-4284-A9CD-D438309AAE7F}"/>
    <pc:docChg chg="undo custSel addSld delSld modSld sldOrd modMainMaster addSection delSection">
      <pc:chgData name="Ethan Ridd" userId="1189af46a95da240" providerId="LiveId" clId="{598AFB05-3EED-4284-A9CD-D438309AAE7F}" dt="2019-10-16T00:31:54.715" v="14690" actId="20577"/>
      <pc:docMkLst>
        <pc:docMk/>
      </pc:docMkLst>
      <pc:sldChg chg="modSp modTransition">
        <pc:chgData name="Ethan Ridd" userId="1189af46a95da240" providerId="LiveId" clId="{598AFB05-3EED-4284-A9CD-D438309AAE7F}" dt="2019-10-16T00:25:46.419" v="14586"/>
        <pc:sldMkLst>
          <pc:docMk/>
          <pc:sldMk cId="2831017568" sldId="256"/>
        </pc:sldMkLst>
        <pc:spChg chg="mod">
          <ac:chgData name="Ethan Ridd" userId="1189af46a95da240" providerId="LiveId" clId="{598AFB05-3EED-4284-A9CD-D438309AAE7F}" dt="2019-10-15T13:42:22.832" v="0"/>
          <ac:spMkLst>
            <pc:docMk/>
            <pc:sldMk cId="2831017568" sldId="256"/>
            <ac:spMk id="2" creationId="{93494E7A-E4D1-4C86-8D60-AE0153647E11}"/>
          </ac:spMkLst>
        </pc:spChg>
      </pc:sldChg>
      <pc:sldChg chg="modSp modTransition modAnim modNotesTx">
        <pc:chgData name="Ethan Ridd" userId="1189af46a95da240" providerId="LiveId" clId="{598AFB05-3EED-4284-A9CD-D438309AAE7F}" dt="2019-10-16T00:25:46.419" v="14586"/>
        <pc:sldMkLst>
          <pc:docMk/>
          <pc:sldMk cId="2449150555" sldId="258"/>
        </pc:sldMkLst>
        <pc:spChg chg="mod">
          <ac:chgData name="Ethan Ridd" userId="1189af46a95da240" providerId="LiveId" clId="{598AFB05-3EED-4284-A9CD-D438309AAE7F}" dt="2019-10-15T18:23:38.255" v="2270" actId="20577"/>
          <ac:spMkLst>
            <pc:docMk/>
            <pc:sldMk cId="2449150555" sldId="258"/>
            <ac:spMk id="3" creationId="{49666EE7-606F-44B9-9568-4D774F884AE5}"/>
          </ac:spMkLst>
        </pc:spChg>
      </pc:sldChg>
      <pc:sldChg chg="modSp ord modTransition modAnim">
        <pc:chgData name="Ethan Ridd" userId="1189af46a95da240" providerId="LiveId" clId="{598AFB05-3EED-4284-A9CD-D438309AAE7F}" dt="2019-10-16T00:25:46.419" v="14586"/>
        <pc:sldMkLst>
          <pc:docMk/>
          <pc:sldMk cId="1348155505" sldId="259"/>
        </pc:sldMkLst>
        <pc:spChg chg="mod">
          <ac:chgData name="Ethan Ridd" userId="1189af46a95da240" providerId="LiveId" clId="{598AFB05-3EED-4284-A9CD-D438309AAE7F}" dt="2019-10-15T13:42:54.337" v="6" actId="12"/>
          <ac:spMkLst>
            <pc:docMk/>
            <pc:sldMk cId="1348155505" sldId="259"/>
            <ac:spMk id="3" creationId="{D7E22035-1A6C-4706-ABB6-6DD9B0F8733C}"/>
          </ac:spMkLst>
        </pc:spChg>
      </pc:sldChg>
      <pc:sldChg chg="modSp modTransition modAnim modNotesTx">
        <pc:chgData name="Ethan Ridd" userId="1189af46a95da240" providerId="LiveId" clId="{598AFB05-3EED-4284-A9CD-D438309AAE7F}" dt="2019-10-16T00:25:46.419" v="14586"/>
        <pc:sldMkLst>
          <pc:docMk/>
          <pc:sldMk cId="1785349076" sldId="261"/>
        </pc:sldMkLst>
        <pc:spChg chg="mod">
          <ac:chgData name="Ethan Ridd" userId="1189af46a95da240" providerId="LiveId" clId="{598AFB05-3EED-4284-A9CD-D438309AAE7F}" dt="2019-10-16T00:10:12.768" v="13441" actId="20577"/>
          <ac:spMkLst>
            <pc:docMk/>
            <pc:sldMk cId="1785349076" sldId="261"/>
            <ac:spMk id="3" creationId="{162513F7-FBBD-4E09-92A5-B4617DDBAEAF}"/>
          </ac:spMkLst>
        </pc:spChg>
      </pc:sldChg>
      <pc:sldChg chg="modSp ord modTransition modAnim modNotesTx">
        <pc:chgData name="Ethan Ridd" userId="1189af46a95da240" providerId="LiveId" clId="{598AFB05-3EED-4284-A9CD-D438309AAE7F}" dt="2019-10-16T00:25:46.419" v="14586"/>
        <pc:sldMkLst>
          <pc:docMk/>
          <pc:sldMk cId="3517508944" sldId="262"/>
        </pc:sldMkLst>
        <pc:spChg chg="mod">
          <ac:chgData name="Ethan Ridd" userId="1189af46a95da240" providerId="LiveId" clId="{598AFB05-3EED-4284-A9CD-D438309AAE7F}" dt="2019-10-16T00:12:58.132" v="13495" actId="20577"/>
          <ac:spMkLst>
            <pc:docMk/>
            <pc:sldMk cId="3517508944" sldId="262"/>
            <ac:spMk id="3" creationId="{B31B41D0-A9FA-480F-B490-C07CBCD7E092}"/>
          </ac:spMkLst>
        </pc:spChg>
      </pc:sldChg>
      <pc:sldChg chg="modSp modTransition modAnim modNotesTx">
        <pc:chgData name="Ethan Ridd" userId="1189af46a95da240" providerId="LiveId" clId="{598AFB05-3EED-4284-A9CD-D438309AAE7F}" dt="2019-10-16T00:27:49.612" v="14623"/>
        <pc:sldMkLst>
          <pc:docMk/>
          <pc:sldMk cId="1718436475" sldId="263"/>
        </pc:sldMkLst>
        <pc:spChg chg="mod">
          <ac:chgData name="Ethan Ridd" userId="1189af46a95da240" providerId="LiveId" clId="{598AFB05-3EED-4284-A9CD-D438309AAE7F}" dt="2019-10-16T00:11:52.813" v="13464" actId="20577"/>
          <ac:spMkLst>
            <pc:docMk/>
            <pc:sldMk cId="1718436475" sldId="263"/>
            <ac:spMk id="3" creationId="{93215E22-056F-4246-BBF5-4C3E847006E8}"/>
          </ac:spMkLst>
        </pc:spChg>
      </pc:sldChg>
      <pc:sldChg chg="addSp delSp modSp modTransition modAnim modNotesTx">
        <pc:chgData name="Ethan Ridd" userId="1189af46a95da240" providerId="LiveId" clId="{598AFB05-3EED-4284-A9CD-D438309AAE7F}" dt="2019-10-16T00:28:08.097" v="14629"/>
        <pc:sldMkLst>
          <pc:docMk/>
          <pc:sldMk cId="1203642679" sldId="264"/>
        </pc:sldMkLst>
        <pc:spChg chg="mod">
          <ac:chgData name="Ethan Ridd" userId="1189af46a95da240" providerId="LiveId" clId="{598AFB05-3EED-4284-A9CD-D438309AAE7F}" dt="2019-10-15T16:26:34.410" v="987" actId="20577"/>
          <ac:spMkLst>
            <pc:docMk/>
            <pc:sldMk cId="1203642679" sldId="264"/>
            <ac:spMk id="2" creationId="{6EF15566-54D0-44AF-A469-A3B0DCEC591F}"/>
          </ac:spMkLst>
        </pc:spChg>
        <pc:spChg chg="mod">
          <ac:chgData name="Ethan Ridd" userId="1189af46a95da240" providerId="LiveId" clId="{598AFB05-3EED-4284-A9CD-D438309AAE7F}" dt="2019-10-15T21:57:19.102" v="8126" actId="14100"/>
          <ac:spMkLst>
            <pc:docMk/>
            <pc:sldMk cId="1203642679" sldId="264"/>
            <ac:spMk id="4" creationId="{992F93A9-663C-47A1-8688-07884A543462}"/>
          </ac:spMkLst>
        </pc:spChg>
        <pc:spChg chg="del">
          <ac:chgData name="Ethan Ridd" userId="1189af46a95da240" providerId="LiveId" clId="{598AFB05-3EED-4284-A9CD-D438309AAE7F}" dt="2019-10-15T15:09:36.991" v="39" actId="931"/>
          <ac:spMkLst>
            <pc:docMk/>
            <pc:sldMk cId="1203642679" sldId="264"/>
            <ac:spMk id="5" creationId="{5F11685A-FEC7-49BC-A50E-E6E37E874265}"/>
          </ac:spMkLst>
        </pc:spChg>
        <pc:picChg chg="add mod">
          <ac:chgData name="Ethan Ridd" userId="1189af46a95da240" providerId="LiveId" clId="{598AFB05-3EED-4284-A9CD-D438309AAE7F}" dt="2019-10-15T19:22:16.109" v="3355" actId="14100"/>
          <ac:picMkLst>
            <pc:docMk/>
            <pc:sldMk cId="1203642679" sldId="264"/>
            <ac:picMk id="6" creationId="{8EEF6DA0-DA66-4A85-8E61-E1EDAE909164}"/>
          </ac:picMkLst>
        </pc:picChg>
      </pc:sldChg>
      <pc:sldChg chg="modSp modTransition modAnim modNotesTx">
        <pc:chgData name="Ethan Ridd" userId="1189af46a95da240" providerId="LiveId" clId="{598AFB05-3EED-4284-A9CD-D438309AAE7F}" dt="2019-10-16T00:28:40.169" v="14635"/>
        <pc:sldMkLst>
          <pc:docMk/>
          <pc:sldMk cId="3879857091" sldId="265"/>
        </pc:sldMkLst>
        <pc:spChg chg="mod">
          <ac:chgData name="Ethan Ridd" userId="1189af46a95da240" providerId="LiveId" clId="{598AFB05-3EED-4284-A9CD-D438309AAE7F}" dt="2019-10-15T16:25:43.155" v="855" actId="20577"/>
          <ac:spMkLst>
            <pc:docMk/>
            <pc:sldMk cId="3879857091" sldId="265"/>
            <ac:spMk id="2" creationId="{5850CEA5-81A6-417C-B538-403588E024CB}"/>
          </ac:spMkLst>
        </pc:spChg>
        <pc:spChg chg="mod">
          <ac:chgData name="Ethan Ridd" userId="1189af46a95da240" providerId="LiveId" clId="{598AFB05-3EED-4284-A9CD-D438309AAE7F}" dt="2019-10-15T23:09:54.108" v="9808" actId="20577"/>
          <ac:spMkLst>
            <pc:docMk/>
            <pc:sldMk cId="3879857091" sldId="265"/>
            <ac:spMk id="3" creationId="{C6AD1B64-8872-4255-BBA6-C752C8D33F9A}"/>
          </ac:spMkLst>
        </pc:spChg>
      </pc:sldChg>
      <pc:sldChg chg="addSp delSp modSp modTransition modAnim modNotesTx">
        <pc:chgData name="Ethan Ridd" userId="1189af46a95da240" providerId="LiveId" clId="{598AFB05-3EED-4284-A9CD-D438309AAE7F}" dt="2019-10-16T00:28:52.212" v="14639"/>
        <pc:sldMkLst>
          <pc:docMk/>
          <pc:sldMk cId="2404801295" sldId="266"/>
        </pc:sldMkLst>
        <pc:spChg chg="mod">
          <ac:chgData name="Ethan Ridd" userId="1189af46a95da240" providerId="LiveId" clId="{598AFB05-3EED-4284-A9CD-D438309AAE7F}" dt="2019-10-15T22:36:08.701" v="8202" actId="14100"/>
          <ac:spMkLst>
            <pc:docMk/>
            <pc:sldMk cId="2404801295" sldId="266"/>
            <ac:spMk id="2" creationId="{7C8CB2CA-F72C-4FAD-855E-48BCB561CA9B}"/>
          </ac:spMkLst>
        </pc:spChg>
        <pc:spChg chg="mod">
          <ac:chgData name="Ethan Ridd" userId="1189af46a95da240" providerId="LiveId" clId="{598AFB05-3EED-4284-A9CD-D438309AAE7F}" dt="2019-10-16T00:19:28.039" v="14080" actId="20577"/>
          <ac:spMkLst>
            <pc:docMk/>
            <pc:sldMk cId="2404801295" sldId="266"/>
            <ac:spMk id="4" creationId="{06094FB8-C103-4A3A-95D2-FB6CE0FCC4B9}"/>
          </ac:spMkLst>
        </pc:spChg>
        <pc:spChg chg="del">
          <ac:chgData name="Ethan Ridd" userId="1189af46a95da240" providerId="LiveId" clId="{598AFB05-3EED-4284-A9CD-D438309AAE7F}" dt="2019-10-15T16:06:35.786" v="67" actId="931"/>
          <ac:spMkLst>
            <pc:docMk/>
            <pc:sldMk cId="2404801295" sldId="266"/>
            <ac:spMk id="5" creationId="{C2675322-D24B-4317-9FED-6CC97BFC1D13}"/>
          </ac:spMkLst>
        </pc:spChg>
        <pc:picChg chg="add mod modCrop">
          <ac:chgData name="Ethan Ridd" userId="1189af46a95da240" providerId="LiveId" clId="{598AFB05-3EED-4284-A9CD-D438309AAE7F}" dt="2019-10-15T22:00:30.389" v="8128" actId="732"/>
          <ac:picMkLst>
            <pc:docMk/>
            <pc:sldMk cId="2404801295" sldId="266"/>
            <ac:picMk id="6" creationId="{31ED7A93-ABCE-4751-B785-33441ACD4AEE}"/>
          </ac:picMkLst>
        </pc:picChg>
      </pc:sldChg>
      <pc:sldChg chg="addSp delSp modSp modTransition modAnim modNotesTx">
        <pc:chgData name="Ethan Ridd" userId="1189af46a95da240" providerId="LiveId" clId="{598AFB05-3EED-4284-A9CD-D438309AAE7F}" dt="2019-10-16T00:29:11.419" v="14650"/>
        <pc:sldMkLst>
          <pc:docMk/>
          <pc:sldMk cId="2385535632" sldId="267"/>
        </pc:sldMkLst>
        <pc:spChg chg="mod">
          <ac:chgData name="Ethan Ridd" userId="1189af46a95da240" providerId="LiveId" clId="{598AFB05-3EED-4284-A9CD-D438309AAE7F}" dt="2019-10-15T22:42:04.496" v="8482" actId="313"/>
          <ac:spMkLst>
            <pc:docMk/>
            <pc:sldMk cId="2385535632" sldId="267"/>
            <ac:spMk id="4" creationId="{49CFED18-F616-4EA0-A2FC-F8CED77C4667}"/>
          </ac:spMkLst>
        </pc:spChg>
        <pc:spChg chg="del">
          <ac:chgData name="Ethan Ridd" userId="1189af46a95da240" providerId="LiveId" clId="{598AFB05-3EED-4284-A9CD-D438309AAE7F}" dt="2019-10-15T16:06:46.281" v="72" actId="931"/>
          <ac:spMkLst>
            <pc:docMk/>
            <pc:sldMk cId="2385535632" sldId="267"/>
            <ac:spMk id="5" creationId="{B3FA50F3-1528-4C9A-A429-C3A0AC08D636}"/>
          </ac:spMkLst>
        </pc:spChg>
        <pc:picChg chg="add mod">
          <ac:chgData name="Ethan Ridd" userId="1189af46a95da240" providerId="LiveId" clId="{598AFB05-3EED-4284-A9CD-D438309AAE7F}" dt="2019-10-15T16:06:52.682" v="75" actId="14100"/>
          <ac:picMkLst>
            <pc:docMk/>
            <pc:sldMk cId="2385535632" sldId="267"/>
            <ac:picMk id="6" creationId="{6F54C2DC-E028-4339-A236-9FBEBEB525A9}"/>
          </ac:picMkLst>
        </pc:picChg>
      </pc:sldChg>
      <pc:sldChg chg="modSp modTransition modAnim modNotesTx">
        <pc:chgData name="Ethan Ridd" userId="1189af46a95da240" providerId="LiveId" clId="{598AFB05-3EED-4284-A9CD-D438309AAE7F}" dt="2019-10-16T00:25:46.419" v="14586"/>
        <pc:sldMkLst>
          <pc:docMk/>
          <pc:sldMk cId="3561498830" sldId="269"/>
        </pc:sldMkLst>
        <pc:spChg chg="mod">
          <ac:chgData name="Ethan Ridd" userId="1189af46a95da240" providerId="LiveId" clId="{598AFB05-3EED-4284-A9CD-D438309AAE7F}" dt="2019-10-15T23:08:26.371" v="9758" actId="20577"/>
          <ac:spMkLst>
            <pc:docMk/>
            <pc:sldMk cId="3561498830" sldId="269"/>
            <ac:spMk id="2" creationId="{8F47A997-7158-496D-A4EC-0918A950FB9B}"/>
          </ac:spMkLst>
        </pc:spChg>
        <pc:spChg chg="mod">
          <ac:chgData name="Ethan Ridd" userId="1189af46a95da240" providerId="LiveId" clId="{598AFB05-3EED-4284-A9CD-D438309AAE7F}" dt="2019-10-15T23:46:10.158" v="11848" actId="20577"/>
          <ac:spMkLst>
            <pc:docMk/>
            <pc:sldMk cId="3561498830" sldId="269"/>
            <ac:spMk id="3" creationId="{F78B9F8B-4B08-4F2E-B0B5-3A434EADA882}"/>
          </ac:spMkLst>
        </pc:spChg>
      </pc:sldChg>
      <pc:sldChg chg="addSp delSp modSp modTransition modAnim modNotesTx">
        <pc:chgData name="Ethan Ridd" userId="1189af46a95da240" providerId="LiveId" clId="{598AFB05-3EED-4284-A9CD-D438309AAE7F}" dt="2019-10-16T00:29:23.529" v="14656"/>
        <pc:sldMkLst>
          <pc:docMk/>
          <pc:sldMk cId="31465934" sldId="270"/>
        </pc:sldMkLst>
        <pc:spChg chg="del">
          <ac:chgData name="Ethan Ridd" userId="1189af46a95da240" providerId="LiveId" clId="{598AFB05-3EED-4284-A9CD-D438309AAE7F}" dt="2019-10-15T23:22:45.074" v="10684" actId="931"/>
          <ac:spMkLst>
            <pc:docMk/>
            <pc:sldMk cId="31465934" sldId="270"/>
            <ac:spMk id="4" creationId="{4A0940F4-EF8D-4B4D-88EE-E3F61FF16F8B}"/>
          </ac:spMkLst>
        </pc:spChg>
        <pc:picChg chg="add mod">
          <ac:chgData name="Ethan Ridd" userId="1189af46a95da240" providerId="LiveId" clId="{598AFB05-3EED-4284-A9CD-D438309AAE7F}" dt="2019-10-15T23:23:01.047" v="10689" actId="14100"/>
          <ac:picMkLst>
            <pc:docMk/>
            <pc:sldMk cId="31465934" sldId="270"/>
            <ac:picMk id="5" creationId="{BC427B07-B474-46E5-83DD-C9EB83F7909E}"/>
          </ac:picMkLst>
        </pc:picChg>
      </pc:sldChg>
      <pc:sldChg chg="modSp ord modTransition modAnim">
        <pc:chgData name="Ethan Ridd" userId="1189af46a95da240" providerId="LiveId" clId="{598AFB05-3EED-4284-A9CD-D438309AAE7F}" dt="2019-10-16T00:30:55.758" v="14671"/>
        <pc:sldMkLst>
          <pc:docMk/>
          <pc:sldMk cId="1272802958" sldId="271"/>
        </pc:sldMkLst>
        <pc:spChg chg="mod">
          <ac:chgData name="Ethan Ridd" userId="1189af46a95da240" providerId="LiveId" clId="{598AFB05-3EED-4284-A9CD-D438309AAE7F}" dt="2019-10-16T00:13:11.913" v="13496"/>
          <ac:spMkLst>
            <pc:docMk/>
            <pc:sldMk cId="1272802958" sldId="271"/>
            <ac:spMk id="3" creationId="{5DD395EC-EAE0-48DB-AD9A-BACDC65FB234}"/>
          </ac:spMkLst>
        </pc:spChg>
      </pc:sldChg>
      <pc:sldChg chg="modSp modTransition modAnim modNotesTx">
        <pc:chgData name="Ethan Ridd" userId="1189af46a95da240" providerId="LiveId" clId="{598AFB05-3EED-4284-A9CD-D438309AAE7F}" dt="2019-10-16T00:25:46.419" v="14586"/>
        <pc:sldMkLst>
          <pc:docMk/>
          <pc:sldMk cId="1184230099" sldId="273"/>
        </pc:sldMkLst>
        <pc:spChg chg="mod">
          <ac:chgData name="Ethan Ridd" userId="1189af46a95da240" providerId="LiveId" clId="{598AFB05-3EED-4284-A9CD-D438309AAE7F}" dt="2019-10-15T23:43:24.112" v="11246" actId="20577"/>
          <ac:spMkLst>
            <pc:docMk/>
            <pc:sldMk cId="1184230099" sldId="273"/>
            <ac:spMk id="3" creationId="{B081EB61-5A84-4570-ADAB-AE6492EF6526}"/>
          </ac:spMkLst>
        </pc:spChg>
      </pc:sldChg>
      <pc:sldChg chg="addSp delSp modSp modTransition modAnim modNotesTx">
        <pc:chgData name="Ethan Ridd" userId="1189af46a95da240" providerId="LiveId" clId="{598AFB05-3EED-4284-A9CD-D438309AAE7F}" dt="2019-10-16T00:29:26.057" v="14658"/>
        <pc:sldMkLst>
          <pc:docMk/>
          <pc:sldMk cId="531596525" sldId="275"/>
        </pc:sldMkLst>
        <pc:spChg chg="del">
          <ac:chgData name="Ethan Ridd" userId="1189af46a95da240" providerId="LiveId" clId="{598AFB05-3EED-4284-A9CD-D438309AAE7F}" dt="2019-10-15T23:27:27.997" v="10690" actId="931"/>
          <ac:spMkLst>
            <pc:docMk/>
            <pc:sldMk cId="531596525" sldId="275"/>
            <ac:spMk id="4" creationId="{1087B013-1432-4DE1-90BB-A5E96F9EA697}"/>
          </ac:spMkLst>
        </pc:spChg>
        <pc:picChg chg="add mod">
          <ac:chgData name="Ethan Ridd" userId="1189af46a95da240" providerId="LiveId" clId="{598AFB05-3EED-4284-A9CD-D438309AAE7F}" dt="2019-10-15T23:27:50.256" v="10698" actId="14100"/>
          <ac:picMkLst>
            <pc:docMk/>
            <pc:sldMk cId="531596525" sldId="275"/>
            <ac:picMk id="5" creationId="{18EDFA64-D4E0-4F3A-93C4-15BC0DB64629}"/>
          </ac:picMkLst>
        </pc:picChg>
      </pc:sldChg>
      <pc:sldChg chg="addSp delSp modSp modTransition modAnim modNotesTx">
        <pc:chgData name="Ethan Ridd" userId="1189af46a95da240" providerId="LiveId" clId="{598AFB05-3EED-4284-A9CD-D438309AAE7F}" dt="2019-10-16T00:30:09.889" v="14667"/>
        <pc:sldMkLst>
          <pc:docMk/>
          <pc:sldMk cId="1576632991" sldId="276"/>
        </pc:sldMkLst>
        <pc:spChg chg="del">
          <ac:chgData name="Ethan Ridd" userId="1189af46a95da240" providerId="LiveId" clId="{598AFB05-3EED-4284-A9CD-D438309AAE7F}" dt="2019-10-15T16:07:53.263" v="80"/>
          <ac:spMkLst>
            <pc:docMk/>
            <pc:sldMk cId="1576632991" sldId="276"/>
            <ac:spMk id="3" creationId="{A5159C7A-CEDF-4550-91E2-6210E4B6A2E7}"/>
          </ac:spMkLst>
        </pc:spChg>
        <pc:spChg chg="add mod">
          <ac:chgData name="Ethan Ridd" userId="1189af46a95da240" providerId="LiveId" clId="{598AFB05-3EED-4284-A9CD-D438309AAE7F}" dt="2019-10-15T23:39:24.462" v="10815" actId="20577"/>
          <ac:spMkLst>
            <pc:docMk/>
            <pc:sldMk cId="1576632991" sldId="276"/>
            <ac:spMk id="4" creationId="{F2810502-E294-46BC-97CD-0AE13C254155}"/>
          </ac:spMkLst>
        </pc:spChg>
        <pc:spChg chg="add del mod">
          <ac:chgData name="Ethan Ridd" userId="1189af46a95da240" providerId="LiveId" clId="{598AFB05-3EED-4284-A9CD-D438309AAE7F}" dt="2019-10-15T20:29:03.778" v="5205" actId="931"/>
          <ac:spMkLst>
            <pc:docMk/>
            <pc:sldMk cId="1576632991" sldId="276"/>
            <ac:spMk id="5" creationId="{B6805073-C3D1-44E1-AD6F-4F11C1239EC4}"/>
          </ac:spMkLst>
        </pc:spChg>
        <pc:picChg chg="add mod modCrop">
          <ac:chgData name="Ethan Ridd" userId="1189af46a95da240" providerId="LiveId" clId="{598AFB05-3EED-4284-A9CD-D438309AAE7F}" dt="2019-10-15T20:29:26.385" v="5213" actId="14100"/>
          <ac:picMkLst>
            <pc:docMk/>
            <pc:sldMk cId="1576632991" sldId="276"/>
            <ac:picMk id="7" creationId="{0B0CAE96-794E-49B9-8F06-AE16CC124BB3}"/>
          </ac:picMkLst>
        </pc:picChg>
      </pc:sldChg>
      <pc:sldChg chg="modSp ord modTransition modAnim modNotesTx">
        <pc:chgData name="Ethan Ridd" userId="1189af46a95da240" providerId="LiveId" clId="{598AFB05-3EED-4284-A9CD-D438309AAE7F}" dt="2019-10-16T00:31:54.715" v="14690" actId="20577"/>
        <pc:sldMkLst>
          <pc:docMk/>
          <pc:sldMk cId="447637912" sldId="277"/>
        </pc:sldMkLst>
        <pc:spChg chg="mod">
          <ac:chgData name="Ethan Ridd" userId="1189af46a95da240" providerId="LiveId" clId="{598AFB05-3EED-4284-A9CD-D438309AAE7F}" dt="2019-10-15T17:24:38.161" v="1491" actId="14100"/>
          <ac:spMkLst>
            <pc:docMk/>
            <pc:sldMk cId="447637912" sldId="277"/>
            <ac:spMk id="2" creationId="{00000000-0000-0000-0000-000000000000}"/>
          </ac:spMkLst>
        </pc:spChg>
        <pc:spChg chg="mod">
          <ac:chgData name="Ethan Ridd" userId="1189af46a95da240" providerId="LiveId" clId="{598AFB05-3EED-4284-A9CD-D438309AAE7F}" dt="2019-10-16T00:31:54.715" v="14690" actId="20577"/>
          <ac:spMkLst>
            <pc:docMk/>
            <pc:sldMk cId="447637912" sldId="277"/>
            <ac:spMk id="5" creationId="{00000000-0000-0000-0000-000000000000}"/>
          </ac:spMkLst>
        </pc:spChg>
      </pc:sldChg>
      <pc:sldChg chg="addSp modSp del">
        <pc:chgData name="Ethan Ridd" userId="1189af46a95da240" providerId="LiveId" clId="{598AFB05-3EED-4284-A9CD-D438309AAE7F}" dt="2019-10-15T23:12:21.982" v="9871" actId="2696"/>
        <pc:sldMkLst>
          <pc:docMk/>
          <pc:sldMk cId="2222220952" sldId="278"/>
        </pc:sldMkLst>
        <pc:spChg chg="add mod">
          <ac:chgData name="Ethan Ridd" userId="1189af46a95da240" providerId="LiveId" clId="{598AFB05-3EED-4284-A9CD-D438309AAE7F}" dt="2019-10-15T23:11:59.920" v="9870"/>
          <ac:spMkLst>
            <pc:docMk/>
            <pc:sldMk cId="2222220952" sldId="278"/>
            <ac:spMk id="2" creationId="{59F62BDD-8D62-4DE2-9F3F-CC34A4670AB5}"/>
          </ac:spMkLst>
        </pc:spChg>
        <pc:spChg chg="add mod">
          <ac:chgData name="Ethan Ridd" userId="1189af46a95da240" providerId="LiveId" clId="{598AFB05-3EED-4284-A9CD-D438309AAE7F}" dt="2019-10-15T23:11:59.920" v="9870"/>
          <ac:spMkLst>
            <pc:docMk/>
            <pc:sldMk cId="2222220952" sldId="278"/>
            <ac:spMk id="3" creationId="{CC2227D9-D50A-4B8C-ABFE-BB79B07CF727}"/>
          </ac:spMkLst>
        </pc:spChg>
      </pc:sldChg>
      <pc:sldChg chg="addSp delSp modSp add modTransition modAnim modNotesTx">
        <pc:chgData name="Ethan Ridd" userId="1189af46a95da240" providerId="LiveId" clId="{598AFB05-3EED-4284-A9CD-D438309AAE7F}" dt="2019-10-16T00:28:31.479" v="14633"/>
        <pc:sldMkLst>
          <pc:docMk/>
          <pc:sldMk cId="1582201986" sldId="279"/>
        </pc:sldMkLst>
        <pc:spChg chg="mod">
          <ac:chgData name="Ethan Ridd" userId="1189af46a95da240" providerId="LiveId" clId="{598AFB05-3EED-4284-A9CD-D438309AAE7F}" dt="2019-10-15T15:08:52.852" v="36" actId="20577"/>
          <ac:spMkLst>
            <pc:docMk/>
            <pc:sldMk cId="1582201986" sldId="279"/>
            <ac:spMk id="2" creationId="{D2926656-9F93-4F4C-B3E9-8AA87C74F065}"/>
          </ac:spMkLst>
        </pc:spChg>
        <pc:spChg chg="mod">
          <ac:chgData name="Ethan Ridd" userId="1189af46a95da240" providerId="LiveId" clId="{598AFB05-3EED-4284-A9CD-D438309AAE7F}" dt="2019-10-15T23:49:34.963" v="12455" actId="20577"/>
          <ac:spMkLst>
            <pc:docMk/>
            <pc:sldMk cId="1582201986" sldId="279"/>
            <ac:spMk id="3" creationId="{4B113C42-994A-44C3-9C93-B22F8739D4F6}"/>
          </ac:spMkLst>
        </pc:spChg>
        <pc:spChg chg="del">
          <ac:chgData name="Ethan Ridd" userId="1189af46a95da240" providerId="LiveId" clId="{598AFB05-3EED-4284-A9CD-D438309AAE7F}" dt="2019-10-15T15:09:17.751" v="37" actId="931"/>
          <ac:spMkLst>
            <pc:docMk/>
            <pc:sldMk cId="1582201986" sldId="279"/>
            <ac:spMk id="4" creationId="{F4317EA2-1D7E-4613-BE31-EA6E07D97728}"/>
          </ac:spMkLst>
        </pc:spChg>
        <pc:picChg chg="add mod">
          <ac:chgData name="Ethan Ridd" userId="1189af46a95da240" providerId="LiveId" clId="{598AFB05-3EED-4284-A9CD-D438309AAE7F}" dt="2019-10-15T15:09:19.728" v="38" actId="27614"/>
          <ac:picMkLst>
            <pc:docMk/>
            <pc:sldMk cId="1582201986" sldId="279"/>
            <ac:picMk id="6" creationId="{AD1ED9C1-89F8-4EA1-9AAB-62A201620EE3}"/>
          </ac:picMkLst>
        </pc:picChg>
      </pc:sldChg>
      <pc:sldChg chg="modSp add del">
        <pc:chgData name="Ethan Ridd" userId="1189af46a95da240" providerId="LiveId" clId="{598AFB05-3EED-4284-A9CD-D438309AAE7F}" dt="2019-10-15T17:19:18.855" v="1371" actId="2696"/>
        <pc:sldMkLst>
          <pc:docMk/>
          <pc:sldMk cId="1930465771" sldId="280"/>
        </pc:sldMkLst>
        <pc:spChg chg="mod">
          <ac:chgData name="Ethan Ridd" userId="1189af46a95da240" providerId="LiveId" clId="{598AFB05-3EED-4284-A9CD-D438309AAE7F}" dt="2019-10-15T15:10:27.889" v="65" actId="20577"/>
          <ac:spMkLst>
            <pc:docMk/>
            <pc:sldMk cId="1930465771" sldId="280"/>
            <ac:spMk id="2" creationId="{5CD3A315-3749-41F2-BD83-07BA64BCF8FF}"/>
          </ac:spMkLst>
        </pc:spChg>
      </pc:sldChg>
      <pc:sldChg chg="addSp delSp modSp add modTransition modAnim modNotesTx">
        <pc:chgData name="Ethan Ridd" userId="1189af46a95da240" providerId="LiveId" clId="{598AFB05-3EED-4284-A9CD-D438309AAE7F}" dt="2019-10-16T00:29:02.208" v="14645"/>
        <pc:sldMkLst>
          <pc:docMk/>
          <pc:sldMk cId="3880774648" sldId="281"/>
        </pc:sldMkLst>
        <pc:spChg chg="mod">
          <ac:chgData name="Ethan Ridd" userId="1189af46a95da240" providerId="LiveId" clId="{598AFB05-3EED-4284-A9CD-D438309AAE7F}" dt="2019-10-15T15:10:19.561" v="51" actId="20577"/>
          <ac:spMkLst>
            <pc:docMk/>
            <pc:sldMk cId="3880774648" sldId="281"/>
            <ac:spMk id="2" creationId="{B64E9DBD-2794-49CE-97AE-D161C36355B9}"/>
          </ac:spMkLst>
        </pc:spChg>
        <pc:spChg chg="mod">
          <ac:chgData name="Ethan Ridd" userId="1189af46a95da240" providerId="LiveId" clId="{598AFB05-3EED-4284-A9CD-D438309AAE7F}" dt="2019-10-15T22:45:46.421" v="8771" actId="20577"/>
          <ac:spMkLst>
            <pc:docMk/>
            <pc:sldMk cId="3880774648" sldId="281"/>
            <ac:spMk id="3" creationId="{8366E4F8-234F-469D-8E70-F6CA06846BBC}"/>
          </ac:spMkLst>
        </pc:spChg>
        <pc:spChg chg="del">
          <ac:chgData name="Ethan Ridd" userId="1189af46a95da240" providerId="LiveId" clId="{598AFB05-3EED-4284-A9CD-D438309AAE7F}" dt="2019-10-15T16:06:41.842" v="70" actId="931"/>
          <ac:spMkLst>
            <pc:docMk/>
            <pc:sldMk cId="3880774648" sldId="281"/>
            <ac:spMk id="4" creationId="{3587FEC9-156D-4738-BD47-278B561DF084}"/>
          </ac:spMkLst>
        </pc:spChg>
        <pc:picChg chg="add mod">
          <ac:chgData name="Ethan Ridd" userId="1189af46a95da240" providerId="LiveId" clId="{598AFB05-3EED-4284-A9CD-D438309AAE7F}" dt="2019-10-15T16:06:58.428" v="77" actId="14100"/>
          <ac:picMkLst>
            <pc:docMk/>
            <pc:sldMk cId="3880774648" sldId="281"/>
            <ac:picMk id="6" creationId="{97A256AF-A9B7-41AE-BD24-493BFCFEB7F7}"/>
          </ac:picMkLst>
        </pc:picChg>
      </pc:sldChg>
      <pc:sldChg chg="modSp add modTransition modAnim">
        <pc:chgData name="Ethan Ridd" userId="1189af46a95da240" providerId="LiveId" clId="{598AFB05-3EED-4284-A9CD-D438309AAE7F}" dt="2019-10-16T00:26:23.518" v="14594"/>
        <pc:sldMkLst>
          <pc:docMk/>
          <pc:sldMk cId="359027832" sldId="282"/>
        </pc:sldMkLst>
        <pc:spChg chg="mod">
          <ac:chgData name="Ethan Ridd" userId="1189af46a95da240" providerId="LiveId" clId="{598AFB05-3EED-4284-A9CD-D438309AAE7F}" dt="2019-10-15T17:22:34.681" v="1466" actId="14100"/>
          <ac:spMkLst>
            <pc:docMk/>
            <pc:sldMk cId="359027832" sldId="282"/>
            <ac:spMk id="2" creationId="{8809D85E-0013-4EC1-96DE-4AA7C38CE344}"/>
          </ac:spMkLst>
        </pc:spChg>
        <pc:spChg chg="mod">
          <ac:chgData name="Ethan Ridd" userId="1189af46a95da240" providerId="LiveId" clId="{598AFB05-3EED-4284-A9CD-D438309AAE7F}" dt="2019-10-15T18:24:33.558" v="2271" actId="20577"/>
          <ac:spMkLst>
            <pc:docMk/>
            <pc:sldMk cId="359027832" sldId="282"/>
            <ac:spMk id="3" creationId="{8A383DB5-C5FA-4BEB-A87F-00D45DF9CBEA}"/>
          </ac:spMkLst>
        </pc:spChg>
      </pc:sldChg>
      <pc:sldChg chg="addSp delSp modSp add modTransition modAnim modNotesTx">
        <pc:chgData name="Ethan Ridd" userId="1189af46a95da240" providerId="LiveId" clId="{598AFB05-3EED-4284-A9CD-D438309AAE7F}" dt="2019-10-16T00:27:56.587" v="14627"/>
        <pc:sldMkLst>
          <pc:docMk/>
          <pc:sldMk cId="1482526716" sldId="283"/>
        </pc:sldMkLst>
        <pc:spChg chg="mod">
          <ac:chgData name="Ethan Ridd" userId="1189af46a95da240" providerId="LiveId" clId="{598AFB05-3EED-4284-A9CD-D438309AAE7F}" dt="2019-10-15T16:26:42.294" v="994" actId="20577"/>
          <ac:spMkLst>
            <pc:docMk/>
            <pc:sldMk cId="1482526716" sldId="283"/>
            <ac:spMk id="2" creationId="{E211438E-B14C-4653-8333-0BE39A8EBD38}"/>
          </ac:spMkLst>
        </pc:spChg>
        <pc:spChg chg="del">
          <ac:chgData name="Ethan Ridd" userId="1189af46a95da240" providerId="LiveId" clId="{598AFB05-3EED-4284-A9CD-D438309AAE7F}" dt="2019-10-15T16:51:52.687" v="995"/>
          <ac:spMkLst>
            <pc:docMk/>
            <pc:sldMk cId="1482526716" sldId="283"/>
            <ac:spMk id="3" creationId="{A2E798E9-D2D7-4698-9DFE-817E53ED8E04}"/>
          </ac:spMkLst>
        </pc:spChg>
        <pc:spChg chg="add mod">
          <ac:chgData name="Ethan Ridd" userId="1189af46a95da240" providerId="LiveId" clId="{598AFB05-3EED-4284-A9CD-D438309AAE7F}" dt="2019-10-15T19:32:57.512" v="3675" actId="20577"/>
          <ac:spMkLst>
            <pc:docMk/>
            <pc:sldMk cId="1482526716" sldId="283"/>
            <ac:spMk id="4" creationId="{FE4618AD-F65D-447F-8FC4-FDD878CE8845}"/>
          </ac:spMkLst>
        </pc:spChg>
        <pc:spChg chg="add del mod">
          <ac:chgData name="Ethan Ridd" userId="1189af46a95da240" providerId="LiveId" clId="{598AFB05-3EED-4284-A9CD-D438309AAE7F}" dt="2019-10-15T17:18:55.983" v="1364" actId="931"/>
          <ac:spMkLst>
            <pc:docMk/>
            <pc:sldMk cId="1482526716" sldId="283"/>
            <ac:spMk id="5" creationId="{A5B2F28E-F5EE-459B-BFE9-49829384E117}"/>
          </ac:spMkLst>
        </pc:spChg>
        <pc:picChg chg="add mod">
          <ac:chgData name="Ethan Ridd" userId="1189af46a95da240" providerId="LiveId" clId="{598AFB05-3EED-4284-A9CD-D438309AAE7F}" dt="2019-10-15T17:19:08.642" v="1370" actId="1076"/>
          <ac:picMkLst>
            <pc:docMk/>
            <pc:sldMk cId="1482526716" sldId="283"/>
            <ac:picMk id="7" creationId="{512A04C6-2579-4C52-B667-63340B344450}"/>
          </ac:picMkLst>
        </pc:picChg>
      </pc:sldChg>
      <pc:sldChg chg="addSp delSp modSp add modTransition modAnim">
        <pc:chgData name="Ethan Ridd" userId="1189af46a95da240" providerId="LiveId" clId="{598AFB05-3EED-4284-A9CD-D438309AAE7F}" dt="2019-10-16T00:27:30.030" v="14610" actId="20577"/>
        <pc:sldMkLst>
          <pc:docMk/>
          <pc:sldMk cId="3240244660" sldId="284"/>
        </pc:sldMkLst>
        <pc:spChg chg="mod">
          <ac:chgData name="Ethan Ridd" userId="1189af46a95da240" providerId="LiveId" clId="{598AFB05-3EED-4284-A9CD-D438309AAE7F}" dt="2019-10-15T18:33:49.754" v="2355" actId="313"/>
          <ac:spMkLst>
            <pc:docMk/>
            <pc:sldMk cId="3240244660" sldId="284"/>
            <ac:spMk id="2" creationId="{D2ED229A-499A-4043-80C7-B0C527DC370E}"/>
          </ac:spMkLst>
        </pc:spChg>
        <pc:spChg chg="del">
          <ac:chgData name="Ethan Ridd" userId="1189af46a95da240" providerId="LiveId" clId="{598AFB05-3EED-4284-A9CD-D438309AAE7F}" dt="2019-10-15T18:32:12.542" v="2333"/>
          <ac:spMkLst>
            <pc:docMk/>
            <pc:sldMk cId="3240244660" sldId="284"/>
            <ac:spMk id="3" creationId="{FA75C8AF-05C9-4002-992F-AF8FCFDBEC6E}"/>
          </ac:spMkLst>
        </pc:spChg>
        <pc:spChg chg="add del mod">
          <ac:chgData name="Ethan Ridd" userId="1189af46a95da240" providerId="LiveId" clId="{598AFB05-3EED-4284-A9CD-D438309AAE7F}" dt="2019-10-15T18:32:12.542" v="2333"/>
          <ac:spMkLst>
            <pc:docMk/>
            <pc:sldMk cId="3240244660" sldId="284"/>
            <ac:spMk id="4" creationId="{7169C1D6-6546-4DF9-8218-3C22BAE9DDCB}"/>
          </ac:spMkLst>
        </pc:spChg>
        <pc:spChg chg="add del mod">
          <ac:chgData name="Ethan Ridd" userId="1189af46a95da240" providerId="LiveId" clId="{598AFB05-3EED-4284-A9CD-D438309AAE7F}" dt="2019-10-15T18:32:15.992" v="2334"/>
          <ac:spMkLst>
            <pc:docMk/>
            <pc:sldMk cId="3240244660" sldId="284"/>
            <ac:spMk id="5" creationId="{B10E9E36-81C5-4EB7-8072-506D551DCBB7}"/>
          </ac:spMkLst>
        </pc:spChg>
        <pc:spChg chg="add del mod">
          <ac:chgData name="Ethan Ridd" userId="1189af46a95da240" providerId="LiveId" clId="{598AFB05-3EED-4284-A9CD-D438309AAE7F}" dt="2019-10-15T18:32:19.661" v="2335"/>
          <ac:spMkLst>
            <pc:docMk/>
            <pc:sldMk cId="3240244660" sldId="284"/>
            <ac:spMk id="6" creationId="{54C739F0-8F0A-4BF4-9DB6-7DB1783914D0}"/>
          </ac:spMkLst>
        </pc:spChg>
        <pc:spChg chg="add del mod">
          <ac:chgData name="Ethan Ridd" userId="1189af46a95da240" providerId="LiveId" clId="{598AFB05-3EED-4284-A9CD-D438309AAE7F}" dt="2019-10-15T18:32:19.661" v="2335"/>
          <ac:spMkLst>
            <pc:docMk/>
            <pc:sldMk cId="3240244660" sldId="284"/>
            <ac:spMk id="7" creationId="{F83A0385-EC0F-4DE4-BB7E-CF794F85B23D}"/>
          </ac:spMkLst>
        </pc:spChg>
        <pc:spChg chg="add mod">
          <ac:chgData name="Ethan Ridd" userId="1189af46a95da240" providerId="LiveId" clId="{598AFB05-3EED-4284-A9CD-D438309AAE7F}" dt="2019-10-15T18:32:38.604" v="2347" actId="20577"/>
          <ac:spMkLst>
            <pc:docMk/>
            <pc:sldMk cId="3240244660" sldId="284"/>
            <ac:spMk id="8" creationId="{FD9DC084-B2FE-4B3D-A68B-3E578C027292}"/>
          </ac:spMkLst>
        </pc:spChg>
        <pc:spChg chg="add mod">
          <ac:chgData name="Ethan Ridd" userId="1189af46a95da240" providerId="LiveId" clId="{598AFB05-3EED-4284-A9CD-D438309AAE7F}" dt="2019-10-15T21:28:37.891" v="7457" actId="20577"/>
          <ac:spMkLst>
            <pc:docMk/>
            <pc:sldMk cId="3240244660" sldId="284"/>
            <ac:spMk id="9" creationId="{84133B56-240F-41D4-A17C-6F0288760C1C}"/>
          </ac:spMkLst>
        </pc:spChg>
        <pc:spChg chg="add mod">
          <ac:chgData name="Ethan Ridd" userId="1189af46a95da240" providerId="LiveId" clId="{598AFB05-3EED-4284-A9CD-D438309AAE7F}" dt="2019-10-15T18:32:42.136" v="2353" actId="20577"/>
          <ac:spMkLst>
            <pc:docMk/>
            <pc:sldMk cId="3240244660" sldId="284"/>
            <ac:spMk id="10" creationId="{E56EF2FE-C3F4-40BA-A652-A57BCBDCAEBA}"/>
          </ac:spMkLst>
        </pc:spChg>
        <pc:spChg chg="add mod">
          <ac:chgData name="Ethan Ridd" userId="1189af46a95da240" providerId="LiveId" clId="{598AFB05-3EED-4284-A9CD-D438309AAE7F}" dt="2019-10-16T00:27:30.030" v="14610" actId="20577"/>
          <ac:spMkLst>
            <pc:docMk/>
            <pc:sldMk cId="3240244660" sldId="284"/>
            <ac:spMk id="11" creationId="{CC8FDF42-3446-42FC-B4A0-C2DF172061D3}"/>
          </ac:spMkLst>
        </pc:spChg>
      </pc:sldChg>
      <pc:sldChg chg="addSp delSp modSp add modTransition modAnim modNotesTx">
        <pc:chgData name="Ethan Ridd" userId="1189af46a95da240" providerId="LiveId" clId="{598AFB05-3EED-4284-A9CD-D438309AAE7F}" dt="2019-10-16T00:29:17.087" v="14654"/>
        <pc:sldMkLst>
          <pc:docMk/>
          <pc:sldMk cId="2954095882" sldId="285"/>
        </pc:sldMkLst>
        <pc:spChg chg="mod">
          <ac:chgData name="Ethan Ridd" userId="1189af46a95da240" providerId="LiveId" clId="{598AFB05-3EED-4284-A9CD-D438309AAE7F}" dt="2019-10-15T22:47:30.552" v="8787" actId="20577"/>
          <ac:spMkLst>
            <pc:docMk/>
            <pc:sldMk cId="2954095882" sldId="285"/>
            <ac:spMk id="2" creationId="{CCB704D8-2C17-4AE7-9614-8A0F0CA9C973}"/>
          </ac:spMkLst>
        </pc:spChg>
        <pc:spChg chg="del">
          <ac:chgData name="Ethan Ridd" userId="1189af46a95da240" providerId="LiveId" clId="{598AFB05-3EED-4284-A9CD-D438309AAE7F}" dt="2019-10-15T22:48:22.006" v="8788"/>
          <ac:spMkLst>
            <pc:docMk/>
            <pc:sldMk cId="2954095882" sldId="285"/>
            <ac:spMk id="3" creationId="{BEA1CFBF-E7CE-4871-902D-ED1176368FB1}"/>
          </ac:spMkLst>
        </pc:spChg>
        <pc:spChg chg="del">
          <ac:chgData name="Ethan Ridd" userId="1189af46a95da240" providerId="LiveId" clId="{598AFB05-3EED-4284-A9CD-D438309AAE7F}" dt="2019-10-15T22:48:22.006" v="8788"/>
          <ac:spMkLst>
            <pc:docMk/>
            <pc:sldMk cId="2954095882" sldId="285"/>
            <ac:spMk id="4" creationId="{55A2C56A-8B09-411B-B83B-1E568A794024}"/>
          </ac:spMkLst>
        </pc:spChg>
        <pc:spChg chg="add mod">
          <ac:chgData name="Ethan Ridd" userId="1189af46a95da240" providerId="LiveId" clId="{598AFB05-3EED-4284-A9CD-D438309AAE7F}" dt="2019-10-16T00:16:28.135" v="13881" actId="20577"/>
          <ac:spMkLst>
            <pc:docMk/>
            <pc:sldMk cId="2954095882" sldId="285"/>
            <ac:spMk id="5" creationId="{9E437E19-ED07-4E7E-95C6-8D5F540FC716}"/>
          </ac:spMkLst>
        </pc:spChg>
      </pc:sldChg>
      <pc:sldChg chg="modSp add modTransition">
        <pc:chgData name="Ethan Ridd" userId="1189af46a95da240" providerId="LiveId" clId="{598AFB05-3EED-4284-A9CD-D438309AAE7F}" dt="2019-10-16T00:25:46.419" v="14586"/>
        <pc:sldMkLst>
          <pc:docMk/>
          <pc:sldMk cId="261467763" sldId="286"/>
        </pc:sldMkLst>
        <pc:spChg chg="mod">
          <ac:chgData name="Ethan Ridd" userId="1189af46a95da240" providerId="LiveId" clId="{598AFB05-3EED-4284-A9CD-D438309AAE7F}" dt="2019-10-15T23:12:27.590" v="9877" actId="122"/>
          <ac:spMkLst>
            <pc:docMk/>
            <pc:sldMk cId="261467763" sldId="286"/>
            <ac:spMk id="2" creationId="{1F77FEA4-CB83-4E6F-B446-F39E7C58C628}"/>
          </ac:spMkLst>
        </pc:spChg>
        <pc:spChg chg="mod">
          <ac:chgData name="Ethan Ridd" userId="1189af46a95da240" providerId="LiveId" clId="{598AFB05-3EED-4284-A9CD-D438309AAE7F}" dt="2019-10-15T23:12:30.051" v="9878" actId="14100"/>
          <ac:spMkLst>
            <pc:docMk/>
            <pc:sldMk cId="261467763" sldId="286"/>
            <ac:spMk id="3" creationId="{1E17196C-B820-41A4-A7B9-5062E023C787}"/>
          </ac:spMkLst>
        </pc:spChg>
      </pc:sldChg>
      <pc:sldChg chg="addSp delSp modSp add del">
        <pc:chgData name="Ethan Ridd" userId="1189af46a95da240" providerId="LiveId" clId="{598AFB05-3EED-4284-A9CD-D438309AAE7F}" dt="2019-10-15T23:12:54.134" v="9899" actId="2696"/>
        <pc:sldMkLst>
          <pc:docMk/>
          <pc:sldMk cId="1627589106" sldId="287"/>
        </pc:sldMkLst>
        <pc:spChg chg="del">
          <ac:chgData name="Ethan Ridd" userId="1189af46a95da240" providerId="LiveId" clId="{598AFB05-3EED-4284-A9CD-D438309AAE7F}" dt="2019-10-15T23:12:38.943" v="9881"/>
          <ac:spMkLst>
            <pc:docMk/>
            <pc:sldMk cId="1627589106" sldId="287"/>
            <ac:spMk id="2" creationId="{C6078BAA-8CA0-4F9E-82D4-02FA418D0A55}"/>
          </ac:spMkLst>
        </pc:spChg>
        <pc:spChg chg="del">
          <ac:chgData name="Ethan Ridd" userId="1189af46a95da240" providerId="LiveId" clId="{598AFB05-3EED-4284-A9CD-D438309AAE7F}" dt="2019-10-15T23:12:38.943" v="9881"/>
          <ac:spMkLst>
            <pc:docMk/>
            <pc:sldMk cId="1627589106" sldId="287"/>
            <ac:spMk id="3" creationId="{2088EB81-5F7D-4E97-B24C-68A35ADC0316}"/>
          </ac:spMkLst>
        </pc:spChg>
        <pc:spChg chg="add mod">
          <ac:chgData name="Ethan Ridd" userId="1189af46a95da240" providerId="LiveId" clId="{598AFB05-3EED-4284-A9CD-D438309AAE7F}" dt="2019-10-15T23:12:49.127" v="9898" actId="20577"/>
          <ac:spMkLst>
            <pc:docMk/>
            <pc:sldMk cId="1627589106" sldId="287"/>
            <ac:spMk id="4" creationId="{885CD8C7-77A8-4C54-9CB2-978F93ECE4CC}"/>
          </ac:spMkLst>
        </pc:spChg>
        <pc:spChg chg="add mod">
          <ac:chgData name="Ethan Ridd" userId="1189af46a95da240" providerId="LiveId" clId="{598AFB05-3EED-4284-A9CD-D438309AAE7F}" dt="2019-10-15T23:12:38.943" v="9881"/>
          <ac:spMkLst>
            <pc:docMk/>
            <pc:sldMk cId="1627589106" sldId="287"/>
            <ac:spMk id="5" creationId="{5C3C3B5E-EB91-420B-B44A-2DBD2832D70D}"/>
          </ac:spMkLst>
        </pc:spChg>
      </pc:sldChg>
      <pc:sldChg chg="addSp delSp modSp add modTransition">
        <pc:chgData name="Ethan Ridd" userId="1189af46a95da240" providerId="LiveId" clId="{598AFB05-3EED-4284-A9CD-D438309AAE7F}" dt="2019-10-16T00:25:46.419" v="14586"/>
        <pc:sldMkLst>
          <pc:docMk/>
          <pc:sldMk cId="3889635257" sldId="287"/>
        </pc:sldMkLst>
        <pc:spChg chg="del">
          <ac:chgData name="Ethan Ridd" userId="1189af46a95da240" providerId="LiveId" clId="{598AFB05-3EED-4284-A9CD-D438309AAE7F}" dt="2019-10-15T23:13:00.840" v="9901"/>
          <ac:spMkLst>
            <pc:docMk/>
            <pc:sldMk cId="3889635257" sldId="287"/>
            <ac:spMk id="2" creationId="{F3F071C0-9BCB-4B73-B37D-5A069E2B1F07}"/>
          </ac:spMkLst>
        </pc:spChg>
        <pc:spChg chg="del">
          <ac:chgData name="Ethan Ridd" userId="1189af46a95da240" providerId="LiveId" clId="{598AFB05-3EED-4284-A9CD-D438309AAE7F}" dt="2019-10-15T23:13:00.840" v="9901"/>
          <ac:spMkLst>
            <pc:docMk/>
            <pc:sldMk cId="3889635257" sldId="287"/>
            <ac:spMk id="3" creationId="{31F34E3D-AAFC-46E9-900F-5EA785725C73}"/>
          </ac:spMkLst>
        </pc:spChg>
        <pc:spChg chg="add mod">
          <ac:chgData name="Ethan Ridd" userId="1189af46a95da240" providerId="LiveId" clId="{598AFB05-3EED-4284-A9CD-D438309AAE7F}" dt="2019-10-15T23:13:29.670" v="9949" actId="1076"/>
          <ac:spMkLst>
            <pc:docMk/>
            <pc:sldMk cId="3889635257" sldId="287"/>
            <ac:spMk id="4" creationId="{D8E114D4-BC71-4D43-BA1C-CEA570970555}"/>
          </ac:spMkLst>
        </pc:spChg>
      </pc:sldChg>
      <pc:sldMasterChg chg="modTransition modSldLayout">
        <pc:chgData name="Ethan Ridd" userId="1189af46a95da240" providerId="LiveId" clId="{598AFB05-3EED-4284-A9CD-D438309AAE7F}" dt="2019-10-16T00:25:46.419" v="14586"/>
        <pc:sldMasterMkLst>
          <pc:docMk/>
          <pc:sldMasterMk cId="2250625523" sldId="2147483885"/>
        </pc:sldMasterMkLst>
        <pc:sldLayoutChg chg="modTransition">
          <pc:chgData name="Ethan Ridd" userId="1189af46a95da240" providerId="LiveId" clId="{598AFB05-3EED-4284-A9CD-D438309AAE7F}" dt="2019-10-16T00:25:46.419" v="14586"/>
          <pc:sldLayoutMkLst>
            <pc:docMk/>
            <pc:sldMasterMk cId="2250625523" sldId="2147483885"/>
            <pc:sldLayoutMk cId="2465081272" sldId="2147483886"/>
          </pc:sldLayoutMkLst>
        </pc:sldLayoutChg>
        <pc:sldLayoutChg chg="modTransition">
          <pc:chgData name="Ethan Ridd" userId="1189af46a95da240" providerId="LiveId" clId="{598AFB05-3EED-4284-A9CD-D438309AAE7F}" dt="2019-10-16T00:25:46.419" v="14586"/>
          <pc:sldLayoutMkLst>
            <pc:docMk/>
            <pc:sldMasterMk cId="2250625523" sldId="2147483885"/>
            <pc:sldLayoutMk cId="301556962" sldId="2147483887"/>
          </pc:sldLayoutMkLst>
        </pc:sldLayoutChg>
        <pc:sldLayoutChg chg="modTransition">
          <pc:chgData name="Ethan Ridd" userId="1189af46a95da240" providerId="LiveId" clId="{598AFB05-3EED-4284-A9CD-D438309AAE7F}" dt="2019-10-16T00:25:46.419" v="14586"/>
          <pc:sldLayoutMkLst>
            <pc:docMk/>
            <pc:sldMasterMk cId="2250625523" sldId="2147483885"/>
            <pc:sldLayoutMk cId="538300755" sldId="2147483888"/>
          </pc:sldLayoutMkLst>
        </pc:sldLayoutChg>
        <pc:sldLayoutChg chg="modTransition">
          <pc:chgData name="Ethan Ridd" userId="1189af46a95da240" providerId="LiveId" clId="{598AFB05-3EED-4284-A9CD-D438309AAE7F}" dt="2019-10-16T00:25:46.419" v="14586"/>
          <pc:sldLayoutMkLst>
            <pc:docMk/>
            <pc:sldMasterMk cId="2250625523" sldId="2147483885"/>
            <pc:sldLayoutMk cId="3911783924" sldId="2147483889"/>
          </pc:sldLayoutMkLst>
        </pc:sldLayoutChg>
        <pc:sldLayoutChg chg="modTransition">
          <pc:chgData name="Ethan Ridd" userId="1189af46a95da240" providerId="LiveId" clId="{598AFB05-3EED-4284-A9CD-D438309AAE7F}" dt="2019-10-16T00:25:46.419" v="14586"/>
          <pc:sldLayoutMkLst>
            <pc:docMk/>
            <pc:sldMasterMk cId="2250625523" sldId="2147483885"/>
            <pc:sldLayoutMk cId="920348889" sldId="2147483890"/>
          </pc:sldLayoutMkLst>
        </pc:sldLayoutChg>
        <pc:sldLayoutChg chg="modTransition">
          <pc:chgData name="Ethan Ridd" userId="1189af46a95da240" providerId="LiveId" clId="{598AFB05-3EED-4284-A9CD-D438309AAE7F}" dt="2019-10-16T00:25:46.419" v="14586"/>
          <pc:sldLayoutMkLst>
            <pc:docMk/>
            <pc:sldMasterMk cId="2250625523" sldId="2147483885"/>
            <pc:sldLayoutMk cId="548629523" sldId="2147483891"/>
          </pc:sldLayoutMkLst>
        </pc:sldLayoutChg>
        <pc:sldLayoutChg chg="modTransition">
          <pc:chgData name="Ethan Ridd" userId="1189af46a95da240" providerId="LiveId" clId="{598AFB05-3EED-4284-A9CD-D438309AAE7F}" dt="2019-10-16T00:25:46.419" v="14586"/>
          <pc:sldLayoutMkLst>
            <pc:docMk/>
            <pc:sldMasterMk cId="2250625523" sldId="2147483885"/>
            <pc:sldLayoutMk cId="442133590" sldId="2147483892"/>
          </pc:sldLayoutMkLst>
        </pc:sldLayoutChg>
        <pc:sldLayoutChg chg="modTransition">
          <pc:chgData name="Ethan Ridd" userId="1189af46a95da240" providerId="LiveId" clId="{598AFB05-3EED-4284-A9CD-D438309AAE7F}" dt="2019-10-16T00:25:46.419" v="14586"/>
          <pc:sldLayoutMkLst>
            <pc:docMk/>
            <pc:sldMasterMk cId="2250625523" sldId="2147483885"/>
            <pc:sldLayoutMk cId="2349848427" sldId="2147483893"/>
          </pc:sldLayoutMkLst>
        </pc:sldLayoutChg>
        <pc:sldLayoutChg chg="modTransition">
          <pc:chgData name="Ethan Ridd" userId="1189af46a95da240" providerId="LiveId" clId="{598AFB05-3EED-4284-A9CD-D438309AAE7F}" dt="2019-10-16T00:25:46.419" v="14586"/>
          <pc:sldLayoutMkLst>
            <pc:docMk/>
            <pc:sldMasterMk cId="2250625523" sldId="2147483885"/>
            <pc:sldLayoutMk cId="1440742337" sldId="2147483894"/>
          </pc:sldLayoutMkLst>
        </pc:sldLayoutChg>
        <pc:sldLayoutChg chg="modTransition">
          <pc:chgData name="Ethan Ridd" userId="1189af46a95da240" providerId="LiveId" clId="{598AFB05-3EED-4284-A9CD-D438309AAE7F}" dt="2019-10-16T00:25:46.419" v="14586"/>
          <pc:sldLayoutMkLst>
            <pc:docMk/>
            <pc:sldMasterMk cId="2250625523" sldId="2147483885"/>
            <pc:sldLayoutMk cId="4169702305" sldId="2147483895"/>
          </pc:sldLayoutMkLst>
        </pc:sldLayoutChg>
        <pc:sldLayoutChg chg="modTransition">
          <pc:chgData name="Ethan Ridd" userId="1189af46a95da240" providerId="LiveId" clId="{598AFB05-3EED-4284-A9CD-D438309AAE7F}" dt="2019-10-16T00:25:46.419" v="14586"/>
          <pc:sldLayoutMkLst>
            <pc:docMk/>
            <pc:sldMasterMk cId="2250625523" sldId="2147483885"/>
            <pc:sldLayoutMk cId="866809590" sldId="214748389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D632A7-4CC9-43F5-AC49-18F68B3346ED}" type="datetimeFigureOut">
              <a:rPr lang="en-GB" smtClean="0"/>
              <a:t>16/10/2019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EC32C2-6943-4013-ABFD-FCE9FFDFF798}" type="slidenum">
              <a:rPr lang="en-GB" smtClean="0"/>
              <a:t>‹#›</a:t>
            </a:fld>
            <a:endParaRPr lang="en-GB"/>
          </a:p>
        </p:txBody>
      </p:sp>
    </p:spTree>
    <p:extLst>
      <p:ext uri="{BB962C8B-B14F-4D97-AF65-F5344CB8AC3E}">
        <p14:creationId xmlns:p14="http://schemas.microsoft.com/office/powerpoint/2010/main" val="552119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yourself……….</a:t>
            </a:r>
          </a:p>
          <a:p>
            <a:endParaRPr lang="en-GB" dirty="0"/>
          </a:p>
          <a:p>
            <a:endParaRPr lang="en-GB" dirty="0"/>
          </a:p>
        </p:txBody>
      </p:sp>
      <p:sp>
        <p:nvSpPr>
          <p:cNvPr id="4" name="Slide Number Placeholder 3"/>
          <p:cNvSpPr>
            <a:spLocks noGrp="1"/>
          </p:cNvSpPr>
          <p:nvPr>
            <p:ph type="sldNum" sz="quarter" idx="10"/>
          </p:nvPr>
        </p:nvSpPr>
        <p:spPr/>
        <p:txBody>
          <a:bodyPr/>
          <a:lstStyle/>
          <a:p>
            <a:fld id="{62EC32C2-6943-4013-ABFD-FCE9FFDFF798}" type="slidenum">
              <a:rPr lang="en-GB" smtClean="0"/>
              <a:t>1</a:t>
            </a:fld>
            <a:endParaRPr lang="en-GB"/>
          </a:p>
        </p:txBody>
      </p:sp>
    </p:spTree>
    <p:extLst>
      <p:ext uri="{BB962C8B-B14F-4D97-AF65-F5344CB8AC3E}">
        <p14:creationId xmlns:p14="http://schemas.microsoft.com/office/powerpoint/2010/main" val="1370229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Down to Earth – gets basic designs and performance metrics for their proposed network and allows for the implementation of the physical network to go far more smoothly</a:t>
            </a:r>
          </a:p>
          <a:p>
            <a:endParaRPr lang="en-GB" dirty="0"/>
          </a:p>
          <a:p>
            <a:r>
              <a:rPr lang="en-GB" dirty="0"/>
              <a:t>Me – Hopefully I gain a masters degree from this work</a:t>
            </a:r>
          </a:p>
          <a:p>
            <a:endParaRPr lang="en-GB" dirty="0"/>
          </a:p>
        </p:txBody>
      </p:sp>
      <p:sp>
        <p:nvSpPr>
          <p:cNvPr id="4" name="Slide Number Placeholder 3"/>
          <p:cNvSpPr>
            <a:spLocks noGrp="1"/>
          </p:cNvSpPr>
          <p:nvPr>
            <p:ph type="sldNum" sz="quarter" idx="10"/>
          </p:nvPr>
        </p:nvSpPr>
        <p:spPr/>
        <p:txBody>
          <a:bodyPr/>
          <a:lstStyle/>
          <a:p>
            <a:fld id="{62EC32C2-6943-4013-ABFD-FCE9FFDFF798}" type="slidenum">
              <a:rPr lang="en-GB" smtClean="0"/>
              <a:t>3</a:t>
            </a:fld>
            <a:endParaRPr lang="en-GB"/>
          </a:p>
        </p:txBody>
      </p:sp>
    </p:spTree>
    <p:extLst>
      <p:ext uri="{BB962C8B-B14F-4D97-AF65-F5344CB8AC3E}">
        <p14:creationId xmlns:p14="http://schemas.microsoft.com/office/powerpoint/2010/main" val="692972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Environment through things such as temperature, humidity and light sensors</a:t>
            </a:r>
          </a:p>
          <a:p>
            <a:pPr marL="171450" indent="-171450">
              <a:buFontTx/>
              <a:buChar char="-"/>
            </a:pPr>
            <a:r>
              <a:rPr lang="en-GB" dirty="0"/>
              <a:t>Security through RFID readers for opening doors</a:t>
            </a:r>
          </a:p>
          <a:p>
            <a:pPr marL="171450" indent="-171450">
              <a:buFontTx/>
              <a:buChar char="-"/>
            </a:pPr>
            <a:r>
              <a:rPr lang="en-GB" dirty="0"/>
              <a:t>Health such as monitoring a patients heartrate and other vital wirelessly</a:t>
            </a:r>
          </a:p>
          <a:p>
            <a:pPr marL="171450" indent="-171450">
              <a:buFontTx/>
              <a:buChar char="-"/>
            </a:pPr>
            <a:r>
              <a:rPr lang="en-GB" dirty="0"/>
              <a:t>Industrial machines uses it to notify a remote user of faults or service information</a:t>
            </a:r>
          </a:p>
          <a:p>
            <a:pPr marL="171450" indent="-171450">
              <a:buFontTx/>
              <a:buChar char="-"/>
            </a:pPr>
            <a:endParaRPr lang="en-GB" dirty="0"/>
          </a:p>
          <a:p>
            <a:pPr marL="171450" indent="-171450">
              <a:buFontTx/>
              <a:buChar char="-"/>
            </a:pPr>
            <a:endParaRPr lang="en-GB" dirty="0"/>
          </a:p>
        </p:txBody>
      </p:sp>
      <p:sp>
        <p:nvSpPr>
          <p:cNvPr id="4" name="Slide Number Placeholder 3"/>
          <p:cNvSpPr>
            <a:spLocks noGrp="1"/>
          </p:cNvSpPr>
          <p:nvPr>
            <p:ph type="sldNum" sz="quarter" idx="10"/>
          </p:nvPr>
        </p:nvSpPr>
        <p:spPr/>
        <p:txBody>
          <a:bodyPr/>
          <a:lstStyle/>
          <a:p>
            <a:fld id="{62EC32C2-6943-4013-ABFD-FCE9FFDFF798}" type="slidenum">
              <a:rPr lang="en-GB" smtClean="0"/>
              <a:t>5</a:t>
            </a:fld>
            <a:endParaRPr lang="en-GB"/>
          </a:p>
        </p:txBody>
      </p:sp>
    </p:spTree>
    <p:extLst>
      <p:ext uri="{BB962C8B-B14F-4D97-AF65-F5344CB8AC3E}">
        <p14:creationId xmlns:p14="http://schemas.microsoft.com/office/powerpoint/2010/main" val="1332613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Developed by the LoRa Alliance and based of LP-WAN and other technologies </a:t>
            </a:r>
          </a:p>
          <a:p>
            <a:endParaRPr lang="en-GB" dirty="0"/>
          </a:p>
          <a:p>
            <a:r>
              <a:rPr lang="en-GB" dirty="0"/>
              <a:t>WIFI – part of the 802.11 standard and is the most common across the world, supports the standard star topology but with BTs Whole home technology can support mesh networking</a:t>
            </a:r>
          </a:p>
          <a:p>
            <a:endParaRPr lang="en-GB" dirty="0"/>
          </a:p>
          <a:p>
            <a:r>
              <a:rPr lang="en-GB" dirty="0"/>
              <a:t>802.15.4 – controls the physical and datalink layer of the OSI model and is improved upon by ZigBee which uses the Network and Application layer of the model.</a:t>
            </a:r>
          </a:p>
          <a:p>
            <a:r>
              <a:rPr lang="en-GB" dirty="0"/>
              <a:t>	- support numerous topology from including star, mesh and cluster tree	</a:t>
            </a:r>
          </a:p>
        </p:txBody>
      </p:sp>
      <p:sp>
        <p:nvSpPr>
          <p:cNvPr id="4" name="Slide Number Placeholder 3"/>
          <p:cNvSpPr>
            <a:spLocks noGrp="1"/>
          </p:cNvSpPr>
          <p:nvPr>
            <p:ph type="sldNum" sz="quarter" idx="10"/>
          </p:nvPr>
        </p:nvSpPr>
        <p:spPr/>
        <p:txBody>
          <a:bodyPr/>
          <a:lstStyle/>
          <a:p>
            <a:fld id="{62EC32C2-6943-4013-ABFD-FCE9FFDFF798}" type="slidenum">
              <a:rPr lang="en-GB" smtClean="0"/>
              <a:t>6</a:t>
            </a:fld>
            <a:endParaRPr lang="en-GB"/>
          </a:p>
        </p:txBody>
      </p:sp>
    </p:spTree>
    <p:extLst>
      <p:ext uri="{BB962C8B-B14F-4D97-AF65-F5344CB8AC3E}">
        <p14:creationId xmlns:p14="http://schemas.microsoft.com/office/powerpoint/2010/main" val="41525384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EC32C2-6943-4013-ABFD-FCE9FFDFF798}" type="slidenum">
              <a:rPr lang="en-GB" smtClean="0"/>
              <a:t>7</a:t>
            </a:fld>
            <a:endParaRPr lang="en-GB"/>
          </a:p>
        </p:txBody>
      </p:sp>
    </p:spTree>
    <p:extLst>
      <p:ext uri="{BB962C8B-B14F-4D97-AF65-F5344CB8AC3E}">
        <p14:creationId xmlns:p14="http://schemas.microsoft.com/office/powerpoint/2010/main" val="36912419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2EC32C2-6943-4013-ABFD-FCE9FFDFF798}" type="slidenum">
              <a:rPr lang="en-GB" smtClean="0"/>
              <a:t>8</a:t>
            </a:fld>
            <a:endParaRPr lang="en-GB"/>
          </a:p>
        </p:txBody>
      </p:sp>
    </p:spTree>
    <p:extLst>
      <p:ext uri="{BB962C8B-B14F-4D97-AF65-F5344CB8AC3E}">
        <p14:creationId xmlns:p14="http://schemas.microsoft.com/office/powerpoint/2010/main" val="11177696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The author incrementally increased the amount of node on the network by 100, the metrics used were Delay, throughput and association time. 802.15.4 had lower association time, 802.11 had better throughput (100Kbps range compared to 10Kbps range of 802.15.4). End to end delay for 802.15.4 way a lot higher, even with all this the author round off by saying </a:t>
            </a:r>
            <a:r>
              <a:rPr lang="en-GB" sz="1200" kern="1200" dirty="0">
                <a:solidFill>
                  <a:schemeClr val="tx1"/>
                </a:solidFill>
                <a:effectLst/>
                <a:latin typeface="+mn-lt"/>
                <a:ea typeface="+mn-ea"/>
                <a:cs typeface="+mn-cs"/>
              </a:rPr>
              <a:t>“</a:t>
            </a:r>
            <a:r>
              <a:rPr lang="en-GB" sz="1200" i="1" kern="1200" dirty="0">
                <a:solidFill>
                  <a:schemeClr val="tx1"/>
                </a:solidFill>
                <a:effectLst/>
                <a:latin typeface="+mn-lt"/>
                <a:ea typeface="+mn-ea"/>
                <a:cs typeface="+mn-cs"/>
              </a:rPr>
              <a:t>802.15.4 demonstrates higher energy efficiency than 802.11ah”</a:t>
            </a:r>
          </a:p>
          <a:p>
            <a:pPr marL="228600" indent="-228600">
              <a:buAutoNum type="arabicPeriod"/>
            </a:pPr>
            <a:endParaRPr lang="en-GB" sz="1200" i="1" kern="1200" dirty="0">
              <a:solidFill>
                <a:schemeClr val="tx1"/>
              </a:solidFill>
              <a:effectLst/>
              <a:latin typeface="+mn-lt"/>
              <a:ea typeface="+mn-ea"/>
              <a:cs typeface="+mn-cs"/>
            </a:endParaRPr>
          </a:p>
          <a:p>
            <a:pPr marL="228600" indent="-228600">
              <a:buAutoNum type="arabicPeriod"/>
            </a:pPr>
            <a:r>
              <a:rPr lang="en-GB" dirty="0"/>
              <a:t>The Author used a CBR on 50 node positioned randomly. The authors varied the data rates of the network with 100Kpbs and 2Mbps </a:t>
            </a:r>
          </a:p>
          <a:p>
            <a:pPr marL="228600" indent="-228600">
              <a:buAutoNum type="arabicPeriod"/>
            </a:pPr>
            <a:r>
              <a:rPr lang="en-GB" sz="1200" kern="1200" dirty="0">
                <a:solidFill>
                  <a:schemeClr val="tx1"/>
                </a:solidFill>
                <a:effectLst/>
                <a:latin typeface="+mn-lt"/>
                <a:ea typeface="+mn-ea"/>
                <a:cs typeface="+mn-cs"/>
              </a:rPr>
              <a:t>The authors found that at 100Kbps both networks performed the same with 802.11 showing marginal increase in packet delivery and throughput. It was observed that as more nodes were added to the network delay began do increase and throughput and packet delivery ratio began to decrease. The authors concluded with at long range 802.15.4 performs poorly with data rates of both 100Kbps and 2Mbps, with 802.11 performing a little bit better at low data rates and node count of higher than 20.</a:t>
            </a:r>
            <a:endParaRPr lang="en-GB" dirty="0"/>
          </a:p>
        </p:txBody>
      </p:sp>
      <p:sp>
        <p:nvSpPr>
          <p:cNvPr id="4" name="Slide Number Placeholder 3"/>
          <p:cNvSpPr>
            <a:spLocks noGrp="1"/>
          </p:cNvSpPr>
          <p:nvPr>
            <p:ph type="sldNum" sz="quarter" idx="10"/>
          </p:nvPr>
        </p:nvSpPr>
        <p:spPr/>
        <p:txBody>
          <a:bodyPr/>
          <a:lstStyle/>
          <a:p>
            <a:fld id="{62EC32C2-6943-4013-ABFD-FCE9FFDFF798}" type="slidenum">
              <a:rPr lang="en-GB" smtClean="0"/>
              <a:t>9</a:t>
            </a:fld>
            <a:endParaRPr lang="en-GB"/>
          </a:p>
        </p:txBody>
      </p:sp>
    </p:spTree>
    <p:extLst>
      <p:ext uri="{BB962C8B-B14F-4D97-AF65-F5344CB8AC3E}">
        <p14:creationId xmlns:p14="http://schemas.microsoft.com/office/powerpoint/2010/main" val="25373939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topology was discussed with Seb at project meeting in line with what he wanted to have implemented </a:t>
            </a:r>
          </a:p>
          <a:p>
            <a:endParaRPr lang="en-GB" dirty="0"/>
          </a:p>
          <a:p>
            <a:r>
              <a:rPr lang="en-GB" dirty="0"/>
              <a:t>The important areas were the underside of the building. </a:t>
            </a:r>
          </a:p>
          <a:p>
            <a:endParaRPr lang="en-GB" dirty="0"/>
          </a:p>
          <a:p>
            <a:r>
              <a:rPr lang="en-GB" dirty="0"/>
              <a:t>Hub positioned was placed in an area central to the network.</a:t>
            </a:r>
          </a:p>
        </p:txBody>
      </p:sp>
      <p:sp>
        <p:nvSpPr>
          <p:cNvPr id="4" name="Slide Number Placeholder 3"/>
          <p:cNvSpPr>
            <a:spLocks noGrp="1"/>
          </p:cNvSpPr>
          <p:nvPr>
            <p:ph type="sldNum" sz="quarter" idx="5"/>
          </p:nvPr>
        </p:nvSpPr>
        <p:spPr/>
        <p:txBody>
          <a:bodyPr/>
          <a:lstStyle/>
          <a:p>
            <a:fld id="{62EC32C2-6943-4013-ABFD-FCE9FFDFF798}" type="slidenum">
              <a:rPr lang="en-GB" smtClean="0"/>
              <a:t>10</a:t>
            </a:fld>
            <a:endParaRPr lang="en-GB"/>
          </a:p>
        </p:txBody>
      </p:sp>
    </p:spTree>
    <p:extLst>
      <p:ext uri="{BB962C8B-B14F-4D97-AF65-F5344CB8AC3E}">
        <p14:creationId xmlns:p14="http://schemas.microsoft.com/office/powerpoint/2010/main" val="5022847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From the technical drawings, lines were drawn and measured against the scale key for the drawings which gave a somewhat accurate measurement of node distance </a:t>
            </a:r>
          </a:p>
          <a:p>
            <a:endParaRPr lang="en-GB" dirty="0"/>
          </a:p>
          <a:p>
            <a:endParaRPr lang="en-GB" dirty="0"/>
          </a:p>
          <a:p>
            <a:r>
              <a:rPr lang="en-GB" dirty="0"/>
              <a:t>CBR used as a way of gather performance and the data stream is constant and if the data is being transmitted at the same time then it is most </a:t>
            </a:r>
          </a:p>
        </p:txBody>
      </p:sp>
      <p:sp>
        <p:nvSpPr>
          <p:cNvPr id="4" name="Slide Number Placeholder 3"/>
          <p:cNvSpPr>
            <a:spLocks noGrp="1"/>
          </p:cNvSpPr>
          <p:nvPr>
            <p:ph type="sldNum" sz="quarter" idx="10"/>
          </p:nvPr>
        </p:nvSpPr>
        <p:spPr/>
        <p:txBody>
          <a:bodyPr/>
          <a:lstStyle/>
          <a:p>
            <a:fld id="{62EC32C2-6943-4013-ABFD-FCE9FFDFF798}" type="slidenum">
              <a:rPr lang="en-GB" smtClean="0"/>
              <a:t>11</a:t>
            </a:fld>
            <a:endParaRPr lang="en-GB"/>
          </a:p>
        </p:txBody>
      </p:sp>
    </p:spTree>
    <p:extLst>
      <p:ext uri="{BB962C8B-B14F-4D97-AF65-F5344CB8AC3E}">
        <p14:creationId xmlns:p14="http://schemas.microsoft.com/office/powerpoint/2010/main" val="30704520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INDOOR_OFFICE model is good for office environments where distances between nodes are smaller and the variability is different </a:t>
            </a:r>
          </a:p>
          <a:p>
            <a:endParaRPr lang="en-GB" dirty="0"/>
          </a:p>
          <a:p>
            <a:r>
              <a:rPr lang="en-GB" dirty="0"/>
              <a:t>Rayleigh model for the variation of signal Strength this is a common model used within simulations </a:t>
            </a:r>
          </a:p>
          <a:p>
            <a:endParaRPr lang="en-GB" dirty="0"/>
          </a:p>
          <a:p>
            <a:r>
              <a:rPr lang="en-GB" dirty="0"/>
              <a:t>A Standard deviation of 5 was chosen because it was a good mid point of noise instead of </a:t>
            </a:r>
          </a:p>
        </p:txBody>
      </p:sp>
      <p:sp>
        <p:nvSpPr>
          <p:cNvPr id="4" name="Slide Number Placeholder 3"/>
          <p:cNvSpPr>
            <a:spLocks noGrp="1"/>
          </p:cNvSpPr>
          <p:nvPr>
            <p:ph type="sldNum" sz="quarter" idx="5"/>
          </p:nvPr>
        </p:nvSpPr>
        <p:spPr/>
        <p:txBody>
          <a:bodyPr/>
          <a:lstStyle/>
          <a:p>
            <a:fld id="{62EC32C2-6943-4013-ABFD-FCE9FFDFF798}" type="slidenum">
              <a:rPr lang="en-GB" smtClean="0"/>
              <a:t>12</a:t>
            </a:fld>
            <a:endParaRPr lang="en-GB"/>
          </a:p>
        </p:txBody>
      </p:sp>
    </p:spTree>
    <p:extLst>
      <p:ext uri="{BB962C8B-B14F-4D97-AF65-F5344CB8AC3E}">
        <p14:creationId xmlns:p14="http://schemas.microsoft.com/office/powerpoint/2010/main" val="11374971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Data was presented in numerous way from the Netsim software but it made it hard to analyse.</a:t>
            </a:r>
          </a:p>
          <a:p>
            <a:r>
              <a:rPr lang="en-GB" dirty="0"/>
              <a:t>	- some data was converted into easier metrics i.e. microseconds to seconds </a:t>
            </a:r>
          </a:p>
          <a:p>
            <a:endParaRPr lang="en-GB" dirty="0"/>
          </a:p>
          <a:p>
            <a:r>
              <a:rPr lang="en-GB" dirty="0"/>
              <a:t>The comparison of each metric and each technology was conducted in the report but for this presentation we are just going to look at the </a:t>
            </a:r>
          </a:p>
        </p:txBody>
      </p:sp>
      <p:sp>
        <p:nvSpPr>
          <p:cNvPr id="4" name="Slide Number Placeholder 3"/>
          <p:cNvSpPr>
            <a:spLocks noGrp="1"/>
          </p:cNvSpPr>
          <p:nvPr>
            <p:ph type="sldNum" sz="quarter" idx="10"/>
          </p:nvPr>
        </p:nvSpPr>
        <p:spPr/>
        <p:txBody>
          <a:bodyPr/>
          <a:lstStyle/>
          <a:p>
            <a:fld id="{62EC32C2-6943-4013-ABFD-FCE9FFDFF798}" type="slidenum">
              <a:rPr lang="en-GB" smtClean="0"/>
              <a:t>13</a:t>
            </a:fld>
            <a:endParaRPr lang="en-GB"/>
          </a:p>
        </p:txBody>
      </p:sp>
    </p:spTree>
    <p:extLst>
      <p:ext uri="{BB962C8B-B14F-4D97-AF65-F5344CB8AC3E}">
        <p14:creationId xmlns:p14="http://schemas.microsoft.com/office/powerpoint/2010/main" val="8015300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198.707% percent difference in the amount of delay experienced between both simulations. </a:t>
            </a:r>
            <a:endParaRPr lang="en-GB" dirty="0"/>
          </a:p>
        </p:txBody>
      </p:sp>
      <p:sp>
        <p:nvSpPr>
          <p:cNvPr id="4" name="Slide Number Placeholder 3"/>
          <p:cNvSpPr>
            <a:spLocks noGrp="1"/>
          </p:cNvSpPr>
          <p:nvPr>
            <p:ph type="sldNum" sz="quarter" idx="10"/>
          </p:nvPr>
        </p:nvSpPr>
        <p:spPr/>
        <p:txBody>
          <a:bodyPr/>
          <a:lstStyle/>
          <a:p>
            <a:fld id="{62EC32C2-6943-4013-ABFD-FCE9FFDFF798}" type="slidenum">
              <a:rPr lang="en-GB" smtClean="0"/>
              <a:t>14</a:t>
            </a:fld>
            <a:endParaRPr lang="en-GB"/>
          </a:p>
        </p:txBody>
      </p:sp>
    </p:spTree>
    <p:extLst>
      <p:ext uri="{BB962C8B-B14F-4D97-AF65-F5344CB8AC3E}">
        <p14:creationId xmlns:p14="http://schemas.microsoft.com/office/powerpoint/2010/main" val="15161467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is a massive increase of 199.865% in the packet delivery between IoT and WLAN.</a:t>
            </a:r>
          </a:p>
          <a:p>
            <a:endParaRPr lang="en-GB" dirty="0"/>
          </a:p>
          <a:p>
            <a:endParaRPr lang="en-GB" dirty="0"/>
          </a:p>
        </p:txBody>
      </p:sp>
      <p:sp>
        <p:nvSpPr>
          <p:cNvPr id="4" name="Slide Number Placeholder 3"/>
          <p:cNvSpPr>
            <a:spLocks noGrp="1"/>
          </p:cNvSpPr>
          <p:nvPr>
            <p:ph type="sldNum" sz="quarter" idx="5"/>
          </p:nvPr>
        </p:nvSpPr>
        <p:spPr/>
        <p:txBody>
          <a:bodyPr/>
          <a:lstStyle/>
          <a:p>
            <a:fld id="{62EC32C2-6943-4013-ABFD-FCE9FFDFF798}" type="slidenum">
              <a:rPr lang="en-GB" smtClean="0"/>
              <a:t>15</a:t>
            </a:fld>
            <a:endParaRPr lang="en-GB"/>
          </a:p>
        </p:txBody>
      </p:sp>
    </p:spTree>
    <p:extLst>
      <p:ext uri="{BB962C8B-B14F-4D97-AF65-F5344CB8AC3E}">
        <p14:creationId xmlns:p14="http://schemas.microsoft.com/office/powerpoint/2010/main" val="20687048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which is calculated as a 199.865% difference between the two network averages. </a:t>
            </a:r>
          </a:p>
          <a:p>
            <a:endParaRPr lang="en-GB" dirty="0"/>
          </a:p>
        </p:txBody>
      </p:sp>
      <p:sp>
        <p:nvSpPr>
          <p:cNvPr id="4" name="Slide Number Placeholder 3"/>
          <p:cNvSpPr>
            <a:spLocks noGrp="1"/>
          </p:cNvSpPr>
          <p:nvPr>
            <p:ph type="sldNum" sz="quarter" idx="10"/>
          </p:nvPr>
        </p:nvSpPr>
        <p:spPr/>
        <p:txBody>
          <a:bodyPr/>
          <a:lstStyle/>
          <a:p>
            <a:fld id="{62EC32C2-6943-4013-ABFD-FCE9FFDFF798}" type="slidenum">
              <a:rPr lang="en-GB" smtClean="0"/>
              <a:t>16</a:t>
            </a:fld>
            <a:endParaRPr lang="en-GB"/>
          </a:p>
        </p:txBody>
      </p:sp>
    </p:spTree>
    <p:extLst>
      <p:ext uri="{BB962C8B-B14F-4D97-AF65-F5344CB8AC3E}">
        <p14:creationId xmlns:p14="http://schemas.microsoft.com/office/powerpoint/2010/main" val="28242625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WLAN performance is a restriction of the software. </a:t>
            </a:r>
          </a:p>
          <a:p>
            <a:r>
              <a:rPr lang="en-GB" dirty="0"/>
              <a:t>Range example discuss in further on issue faced (Node 7 is closer to the access point yet still has lower metrics that sensor 1 which is further way)</a:t>
            </a:r>
          </a:p>
        </p:txBody>
      </p:sp>
      <p:sp>
        <p:nvSpPr>
          <p:cNvPr id="4" name="Slide Number Placeholder 3"/>
          <p:cNvSpPr>
            <a:spLocks noGrp="1"/>
          </p:cNvSpPr>
          <p:nvPr>
            <p:ph type="sldNum" sz="quarter" idx="5"/>
          </p:nvPr>
        </p:nvSpPr>
        <p:spPr/>
        <p:txBody>
          <a:bodyPr/>
          <a:lstStyle/>
          <a:p>
            <a:fld id="{62EC32C2-6943-4013-ABFD-FCE9FFDFF798}" type="slidenum">
              <a:rPr lang="en-GB" smtClean="0"/>
              <a:t>17</a:t>
            </a:fld>
            <a:endParaRPr lang="en-GB"/>
          </a:p>
        </p:txBody>
      </p:sp>
    </p:spTree>
    <p:extLst>
      <p:ext uri="{BB962C8B-B14F-4D97-AF65-F5344CB8AC3E}">
        <p14:creationId xmlns:p14="http://schemas.microsoft.com/office/powerpoint/2010/main" val="3158242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shows the projected time scales for the project when it was in the planning stages. Note areas of catchup time in case things go wrong this was only 7 days</a:t>
            </a:r>
          </a:p>
        </p:txBody>
      </p:sp>
      <p:sp>
        <p:nvSpPr>
          <p:cNvPr id="4" name="Slide Number Placeholder 3"/>
          <p:cNvSpPr>
            <a:spLocks noGrp="1"/>
          </p:cNvSpPr>
          <p:nvPr>
            <p:ph type="sldNum" sz="quarter" idx="10"/>
          </p:nvPr>
        </p:nvSpPr>
        <p:spPr/>
        <p:txBody>
          <a:bodyPr/>
          <a:lstStyle/>
          <a:p>
            <a:fld id="{62EC32C2-6943-4013-ABFD-FCE9FFDFF798}" type="slidenum">
              <a:rPr lang="en-GB" smtClean="0"/>
              <a:t>18</a:t>
            </a:fld>
            <a:endParaRPr lang="en-GB"/>
          </a:p>
        </p:txBody>
      </p:sp>
    </p:spTree>
    <p:extLst>
      <p:ext uri="{BB962C8B-B14F-4D97-AF65-F5344CB8AC3E}">
        <p14:creationId xmlns:p14="http://schemas.microsoft.com/office/powerpoint/2010/main" val="8591066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simulations went a bit wrong and required further work and investigation this led to the running of the simulations going over the predicted time</a:t>
            </a:r>
          </a:p>
          <a:p>
            <a:endParaRPr lang="en-GB" dirty="0"/>
          </a:p>
          <a:p>
            <a:r>
              <a:rPr lang="en-GB" dirty="0"/>
              <a:t>Thankfully the project was extended and thus allowed me to work on the simulations some more and find a solution.</a:t>
            </a:r>
          </a:p>
          <a:p>
            <a:endParaRPr lang="en-GB" dirty="0"/>
          </a:p>
          <a:p>
            <a:endParaRPr lang="en-GB" dirty="0"/>
          </a:p>
        </p:txBody>
      </p:sp>
      <p:sp>
        <p:nvSpPr>
          <p:cNvPr id="4" name="Slide Number Placeholder 3"/>
          <p:cNvSpPr>
            <a:spLocks noGrp="1"/>
          </p:cNvSpPr>
          <p:nvPr>
            <p:ph type="sldNum" sz="quarter" idx="10"/>
          </p:nvPr>
        </p:nvSpPr>
        <p:spPr/>
        <p:txBody>
          <a:bodyPr/>
          <a:lstStyle/>
          <a:p>
            <a:fld id="{62EC32C2-6943-4013-ABFD-FCE9FFDFF798}" type="slidenum">
              <a:rPr lang="en-GB" smtClean="0"/>
              <a:t>19</a:t>
            </a:fld>
            <a:endParaRPr lang="en-GB"/>
          </a:p>
        </p:txBody>
      </p:sp>
    </p:spTree>
    <p:extLst>
      <p:ext uri="{BB962C8B-B14F-4D97-AF65-F5344CB8AC3E}">
        <p14:creationId xmlns:p14="http://schemas.microsoft.com/office/powerpoint/2010/main" val="31225598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Tx/>
              <a:buAutoNum type="arabicPeriod"/>
            </a:pPr>
            <a:r>
              <a:rPr lang="en-GB" dirty="0"/>
              <a:t>Netsim has some data issue that seem inconsistent. </a:t>
            </a:r>
          </a:p>
          <a:p>
            <a:pPr marL="228600" indent="-228600">
              <a:buFontTx/>
              <a:buAutoNum type="arabicPeriod"/>
            </a:pPr>
            <a:r>
              <a:rPr lang="en-GB" dirty="0"/>
              <a:t>Show the example data set</a:t>
            </a:r>
          </a:p>
          <a:p>
            <a:pPr marL="685800" lvl="1" indent="-228600">
              <a:buFontTx/>
              <a:buAutoNum type="arabicPeriod"/>
            </a:pPr>
            <a:r>
              <a:rPr lang="en-GB" dirty="0"/>
              <a:t>Explain the issues, some nodes perform better without noise and some with noise</a:t>
            </a:r>
          </a:p>
          <a:p>
            <a:pPr marL="685800" lvl="1" indent="-228600">
              <a:buFontTx/>
              <a:buAutoNum type="arabicPeriod"/>
            </a:pPr>
            <a:r>
              <a:rPr lang="en-GB" dirty="0"/>
              <a:t>Some don’t even start up </a:t>
            </a:r>
          </a:p>
          <a:p>
            <a:pPr marL="685800" lvl="1" indent="-228600">
              <a:buFontTx/>
              <a:buAutoNum type="arabicPeriod"/>
            </a:pPr>
            <a:r>
              <a:rPr lang="en-GB" dirty="0"/>
              <a:t>Some are consistent</a:t>
            </a:r>
          </a:p>
          <a:p>
            <a:pPr marL="685800" lvl="1" indent="-228600">
              <a:buFontTx/>
              <a:buAutoNum type="arabicPeriod"/>
            </a:pPr>
            <a:r>
              <a:rPr lang="en-GB" dirty="0"/>
              <a:t>Repeated the simulations numerous times </a:t>
            </a:r>
          </a:p>
          <a:p>
            <a:pPr marL="0" indent="0">
              <a:buFontTx/>
              <a:buNone/>
            </a:pPr>
            <a:r>
              <a:rPr lang="en-GB" dirty="0"/>
              <a:t>3. Talk about how Simon Downes helped to figure it out </a:t>
            </a:r>
          </a:p>
          <a:p>
            <a:pPr marL="0" indent="0">
              <a:buFontTx/>
              <a:buNone/>
            </a:pPr>
            <a:r>
              <a:rPr lang="en-GB" dirty="0"/>
              <a:t>(Node 7 is closer to the access point yet still has lower metrics that sensor 1 which is further way)</a:t>
            </a:r>
          </a:p>
          <a:p>
            <a:pPr marL="0" indent="0">
              <a:buFontTx/>
              <a:buNone/>
            </a:pPr>
            <a:r>
              <a:rPr lang="en-GB" dirty="0"/>
              <a:t>4. Access was an issue due to travel and lack of bus pass I travelled a walked a few miles a day </a:t>
            </a:r>
          </a:p>
          <a:p>
            <a:pPr marL="0" indent="0">
              <a:buFontTx/>
              <a:buNone/>
            </a:pPr>
            <a:r>
              <a:rPr lang="en-GB" dirty="0"/>
              <a:t>5. Towards the end of the project I had spend a large portion of the time on the issues with</a:t>
            </a:r>
          </a:p>
        </p:txBody>
      </p:sp>
      <p:sp>
        <p:nvSpPr>
          <p:cNvPr id="4" name="Slide Number Placeholder 3"/>
          <p:cNvSpPr>
            <a:spLocks noGrp="1"/>
          </p:cNvSpPr>
          <p:nvPr>
            <p:ph type="sldNum" sz="quarter" idx="10"/>
          </p:nvPr>
        </p:nvSpPr>
        <p:spPr/>
        <p:txBody>
          <a:bodyPr/>
          <a:lstStyle/>
          <a:p>
            <a:fld id="{62EC32C2-6943-4013-ABFD-FCE9FFDFF798}" type="slidenum">
              <a:rPr lang="en-GB" smtClean="0"/>
              <a:t>20</a:t>
            </a:fld>
            <a:endParaRPr lang="en-GB"/>
          </a:p>
        </p:txBody>
      </p:sp>
    </p:spTree>
    <p:extLst>
      <p:ext uri="{BB962C8B-B14F-4D97-AF65-F5344CB8AC3E}">
        <p14:creationId xmlns:p14="http://schemas.microsoft.com/office/powerpoint/2010/main" val="11394095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WLAN is best because the higher performance showed in the testing. </a:t>
            </a:r>
          </a:p>
          <a:p>
            <a:r>
              <a:rPr lang="en-GB" dirty="0"/>
              <a:t>Even though it would require more power, discussion with the project manager showed that we can work around this with fully wired power supplies </a:t>
            </a:r>
          </a:p>
          <a:p>
            <a:endParaRPr lang="en-GB" dirty="0"/>
          </a:p>
          <a:p>
            <a:endParaRPr lang="en-GB" dirty="0"/>
          </a:p>
        </p:txBody>
      </p:sp>
      <p:sp>
        <p:nvSpPr>
          <p:cNvPr id="4" name="Slide Number Placeholder 3"/>
          <p:cNvSpPr>
            <a:spLocks noGrp="1"/>
          </p:cNvSpPr>
          <p:nvPr>
            <p:ph type="sldNum" sz="quarter" idx="10"/>
          </p:nvPr>
        </p:nvSpPr>
        <p:spPr/>
        <p:txBody>
          <a:bodyPr/>
          <a:lstStyle/>
          <a:p>
            <a:fld id="{62EC32C2-6943-4013-ABFD-FCE9FFDFF798}" type="slidenum">
              <a:rPr lang="en-GB" smtClean="0"/>
              <a:t>21</a:t>
            </a:fld>
            <a:endParaRPr lang="en-GB"/>
          </a:p>
        </p:txBody>
      </p:sp>
    </p:spTree>
    <p:extLst>
      <p:ext uri="{BB962C8B-B14F-4D97-AF65-F5344CB8AC3E}">
        <p14:creationId xmlns:p14="http://schemas.microsoft.com/office/powerpoint/2010/main" val="23115728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there was more time for simulations, then the best way to go forward is to simulate end nodes using Board simulator tools such as </a:t>
            </a:r>
            <a:r>
              <a:rPr lang="en-GB" dirty="0" err="1"/>
              <a:t>TinkerCad</a:t>
            </a:r>
            <a:r>
              <a:rPr lang="en-GB" dirty="0"/>
              <a:t> and Circuito.io for testing of code and sensors.</a:t>
            </a:r>
          </a:p>
          <a:p>
            <a:endParaRPr lang="en-GB" dirty="0"/>
          </a:p>
          <a:p>
            <a:r>
              <a:rPr lang="en-GB" dirty="0"/>
              <a:t>Netsim showed some restriction in terms of simulating 802.11 power consumption. </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62EC32C2-6943-4013-ABFD-FCE9FFDFF798}" type="slidenum">
              <a:rPr lang="en-GB" smtClean="0"/>
              <a:t>22</a:t>
            </a:fld>
            <a:endParaRPr lang="en-GB"/>
          </a:p>
        </p:txBody>
      </p:sp>
    </p:spTree>
    <p:extLst>
      <p:ext uri="{BB962C8B-B14F-4D97-AF65-F5344CB8AC3E}">
        <p14:creationId xmlns:p14="http://schemas.microsoft.com/office/powerpoint/2010/main" val="38533039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65F98698-ACCF-432F-9D27-83804F9B856A}" type="datetimeFigureOut">
              <a:rPr lang="en-GB" smtClean="0"/>
              <a:t>16/10/2019</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893B2636-9E6C-4A2F-BAE5-9ED281A64024}"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46508127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F98698-ACCF-432F-9D27-83804F9B856A}"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3B2636-9E6C-4A2F-BAE5-9ED281A64024}" type="slidenum">
              <a:rPr lang="en-GB" smtClean="0"/>
              <a:t>‹#›</a:t>
            </a:fld>
            <a:endParaRPr lang="en-GB"/>
          </a:p>
        </p:txBody>
      </p:sp>
    </p:spTree>
    <p:extLst>
      <p:ext uri="{BB962C8B-B14F-4D97-AF65-F5344CB8AC3E}">
        <p14:creationId xmlns:p14="http://schemas.microsoft.com/office/powerpoint/2010/main" val="301556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65F98698-ACCF-432F-9D27-83804F9B856A}" type="datetimeFigureOut">
              <a:rPr lang="en-GB" smtClean="0"/>
              <a:t>16/10/2019</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893B2636-9E6C-4A2F-BAE5-9ED281A64024}"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53830075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5F98698-ACCF-432F-9D27-83804F9B856A}"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3B2636-9E6C-4A2F-BAE5-9ED281A64024}" type="slidenum">
              <a:rPr lang="en-GB" smtClean="0"/>
              <a:t>‹#›</a:t>
            </a:fld>
            <a:endParaRPr lang="en-GB"/>
          </a:p>
        </p:txBody>
      </p:sp>
    </p:spTree>
    <p:extLst>
      <p:ext uri="{BB962C8B-B14F-4D97-AF65-F5344CB8AC3E}">
        <p14:creationId xmlns:p14="http://schemas.microsoft.com/office/powerpoint/2010/main" val="3911783924"/>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5F98698-ACCF-432F-9D27-83804F9B856A}" type="datetimeFigureOut">
              <a:rPr lang="en-GB" smtClean="0"/>
              <a:t>16/10/2019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3B2636-9E6C-4A2F-BAE5-9ED281A64024}" type="slidenum">
              <a:rPr lang="en-GB" smtClean="0"/>
              <a:t>‹#›</a:t>
            </a:fld>
            <a:endParaRPr lang="en-GB"/>
          </a:p>
        </p:txBody>
      </p:sp>
    </p:spTree>
    <p:extLst>
      <p:ext uri="{BB962C8B-B14F-4D97-AF65-F5344CB8AC3E}">
        <p14:creationId xmlns:p14="http://schemas.microsoft.com/office/powerpoint/2010/main" val="920348889"/>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5F98698-ACCF-432F-9D27-83804F9B856A}" type="datetimeFigureOut">
              <a:rPr lang="en-GB" smtClean="0"/>
              <a:t>16/10/2019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3B2636-9E6C-4A2F-BAE5-9ED281A64024}" type="slidenum">
              <a:rPr lang="en-GB" smtClean="0"/>
              <a:t>‹#›</a:t>
            </a:fld>
            <a:endParaRPr lang="en-GB"/>
          </a:p>
        </p:txBody>
      </p:sp>
    </p:spTree>
    <p:extLst>
      <p:ext uri="{BB962C8B-B14F-4D97-AF65-F5344CB8AC3E}">
        <p14:creationId xmlns:p14="http://schemas.microsoft.com/office/powerpoint/2010/main" val="548629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F98698-ACCF-432F-9D27-83804F9B856A}" type="datetimeFigureOut">
              <a:rPr lang="en-GB" smtClean="0"/>
              <a:t>16/10/2019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3B2636-9E6C-4A2F-BAE5-9ED281A64024}" type="slidenum">
              <a:rPr lang="en-GB" smtClean="0"/>
              <a:t>‹#›</a:t>
            </a:fld>
            <a:endParaRPr lang="en-GB"/>
          </a:p>
        </p:txBody>
      </p:sp>
    </p:spTree>
    <p:extLst>
      <p:ext uri="{BB962C8B-B14F-4D97-AF65-F5344CB8AC3E}">
        <p14:creationId xmlns:p14="http://schemas.microsoft.com/office/powerpoint/2010/main" val="442133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65F98698-ACCF-432F-9D27-83804F9B856A}" type="datetimeFigureOut">
              <a:rPr lang="en-GB" smtClean="0"/>
              <a:t>16/10/2019</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93B2636-9E6C-4A2F-BAE5-9ED281A64024}"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49848427"/>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65F98698-ACCF-432F-9D27-83804F9B856A}" type="datetimeFigureOut">
              <a:rPr lang="en-GB" smtClean="0"/>
              <a:t>16/10/2019</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93B2636-9E6C-4A2F-BAE5-9ED281A64024}"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4074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F98698-ACCF-432F-9D27-83804F9B856A}"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3B2636-9E6C-4A2F-BAE5-9ED281A64024}" type="slidenum">
              <a:rPr lang="en-GB" smtClean="0"/>
              <a:t>‹#›</a:t>
            </a:fld>
            <a:endParaRPr lang="en-GB"/>
          </a:p>
        </p:txBody>
      </p:sp>
    </p:spTree>
    <p:extLst>
      <p:ext uri="{BB962C8B-B14F-4D97-AF65-F5344CB8AC3E}">
        <p14:creationId xmlns:p14="http://schemas.microsoft.com/office/powerpoint/2010/main" val="41697023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F98698-ACCF-432F-9D27-83804F9B856A}"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3B2636-9E6C-4A2F-BAE5-9ED281A64024}" type="slidenum">
              <a:rPr lang="en-GB" smtClean="0"/>
              <a:t>‹#›</a:t>
            </a:fld>
            <a:endParaRPr lang="en-GB"/>
          </a:p>
        </p:txBody>
      </p:sp>
    </p:spTree>
    <p:extLst>
      <p:ext uri="{BB962C8B-B14F-4D97-AF65-F5344CB8AC3E}">
        <p14:creationId xmlns:p14="http://schemas.microsoft.com/office/powerpoint/2010/main" val="866809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65F98698-ACCF-432F-9D27-83804F9B856A}" type="datetimeFigureOut">
              <a:rPr lang="en-GB" smtClean="0"/>
              <a:t>16/10/2019</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893B2636-9E6C-4A2F-BAE5-9ED281A64024}"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50625523"/>
      </p:ext>
    </p:extLst>
  </p:cSld>
  <p:clrMap bg1="lt1" tx1="dk1" bg2="lt2" tx2="dk2" accent1="accent1" accent2="accent2" accent3="accent3" accent4="accent4" accent5="accent5" accent6="accent6" hlink="hlink" folHlink="folHlink"/>
  <p:sldLayoutIdLst>
    <p:sldLayoutId id="2147483886" r:id="rId1"/>
    <p:sldLayoutId id="2147483887" r:id="rId2"/>
    <p:sldLayoutId id="2147483888" r:id="rId3"/>
    <p:sldLayoutId id="2147483889" r:id="rId4"/>
    <p:sldLayoutId id="2147483890" r:id="rId5"/>
    <p:sldLayoutId id="2147483891" r:id="rId6"/>
    <p:sldLayoutId id="2147483892" r:id="rId7"/>
    <p:sldLayoutId id="2147483893" r:id="rId8"/>
    <p:sldLayoutId id="2147483894" r:id="rId9"/>
    <p:sldLayoutId id="2147483895" r:id="rId10"/>
    <p:sldLayoutId id="2147483896"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mailto:Eridd.144898@student.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94E7A-E4D1-4C86-8D60-AE0153647E11}"/>
              </a:ext>
            </a:extLst>
          </p:cNvPr>
          <p:cNvSpPr>
            <a:spLocks noGrp="1"/>
          </p:cNvSpPr>
          <p:nvPr>
            <p:ph type="ctrTitle"/>
          </p:nvPr>
        </p:nvSpPr>
        <p:spPr/>
        <p:txBody>
          <a:bodyPr>
            <a:normAutofit/>
          </a:bodyPr>
          <a:lstStyle/>
          <a:p>
            <a:r>
              <a:rPr lang="en-GB" sz="4000" dirty="0"/>
              <a:t>Simulating Environmental IoT Sensor Networks for Wood Moisture</a:t>
            </a:r>
          </a:p>
        </p:txBody>
      </p:sp>
      <p:sp>
        <p:nvSpPr>
          <p:cNvPr id="3" name="Subtitle 2">
            <a:extLst>
              <a:ext uri="{FF2B5EF4-FFF2-40B4-BE49-F238E27FC236}">
                <a16:creationId xmlns:a16="http://schemas.microsoft.com/office/drawing/2014/main" id="{D800CAAE-D02D-43EF-BF49-BE4831CD2A04}"/>
              </a:ext>
            </a:extLst>
          </p:cNvPr>
          <p:cNvSpPr>
            <a:spLocks noGrp="1"/>
          </p:cNvSpPr>
          <p:nvPr>
            <p:ph type="subTitle" idx="1"/>
          </p:nvPr>
        </p:nvSpPr>
        <p:spPr/>
        <p:txBody>
          <a:bodyPr>
            <a:normAutofit fontScale="92500" lnSpcReduction="10000"/>
          </a:bodyPr>
          <a:lstStyle/>
          <a:p>
            <a:r>
              <a:rPr lang="en-GB" dirty="0"/>
              <a:t>Ethan Ridd (P144898)</a:t>
            </a:r>
          </a:p>
          <a:p>
            <a:r>
              <a:rPr lang="en-GB" dirty="0">
                <a:hlinkClick r:id="rId3"/>
              </a:rPr>
              <a:t>eridd.144898@student.uwtsd.ac.uk</a:t>
            </a:r>
            <a:endParaRPr lang="en-GB" dirty="0"/>
          </a:p>
          <a:p>
            <a:r>
              <a:rPr lang="en-GB" dirty="0"/>
              <a:t>16/10/2019</a:t>
            </a:r>
          </a:p>
        </p:txBody>
      </p:sp>
    </p:spTree>
    <p:extLst>
      <p:ext uri="{BB962C8B-B14F-4D97-AF65-F5344CB8AC3E}">
        <p14:creationId xmlns:p14="http://schemas.microsoft.com/office/powerpoint/2010/main" val="28310175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9D85E-0013-4EC1-96DE-4AA7C38CE344}"/>
              </a:ext>
            </a:extLst>
          </p:cNvPr>
          <p:cNvSpPr>
            <a:spLocks noGrp="1"/>
          </p:cNvSpPr>
          <p:nvPr>
            <p:ph type="title"/>
          </p:nvPr>
        </p:nvSpPr>
        <p:spPr>
          <a:xfrm>
            <a:off x="1371600" y="685800"/>
            <a:ext cx="9601200" cy="774032"/>
          </a:xfrm>
        </p:spPr>
        <p:txBody>
          <a:bodyPr/>
          <a:lstStyle/>
          <a:p>
            <a:r>
              <a:rPr lang="en-GB" dirty="0"/>
              <a:t>Project Background</a:t>
            </a:r>
          </a:p>
        </p:txBody>
      </p:sp>
      <p:sp>
        <p:nvSpPr>
          <p:cNvPr id="3" name="Content Placeholder 2">
            <a:extLst>
              <a:ext uri="{FF2B5EF4-FFF2-40B4-BE49-F238E27FC236}">
                <a16:creationId xmlns:a16="http://schemas.microsoft.com/office/drawing/2014/main" id="{8A383DB5-C5FA-4BEB-A87F-00D45DF9CBEA}"/>
              </a:ext>
            </a:extLst>
          </p:cNvPr>
          <p:cNvSpPr>
            <a:spLocks noGrp="1"/>
          </p:cNvSpPr>
          <p:nvPr>
            <p:ph idx="1"/>
          </p:nvPr>
        </p:nvSpPr>
        <p:spPr>
          <a:xfrm>
            <a:off x="1219200" y="1459832"/>
            <a:ext cx="9601200" cy="4407568"/>
          </a:xfrm>
        </p:spPr>
        <p:txBody>
          <a:bodyPr/>
          <a:lstStyle/>
          <a:p>
            <a:pPr marL="0" indent="0">
              <a:buNone/>
            </a:pPr>
            <a:endParaRPr lang="en-GB" dirty="0"/>
          </a:p>
          <a:p>
            <a:pPr marL="0" indent="0">
              <a:buNone/>
            </a:pPr>
            <a:r>
              <a:rPr lang="en-GB" dirty="0"/>
              <a:t>Down to Earth is a company which specialises in the construction of environmental friendly buildings using renewable techniques and materials.</a:t>
            </a:r>
          </a:p>
          <a:p>
            <a:pPr marL="0" indent="0">
              <a:buNone/>
            </a:pPr>
            <a:endParaRPr lang="en-GB" dirty="0"/>
          </a:p>
          <a:p>
            <a:pPr marL="0" indent="0">
              <a:buNone/>
            </a:pPr>
            <a:r>
              <a:rPr lang="en-GB" dirty="0"/>
              <a:t>The company wishes to install a wireless sensor Network that will gather data about the moisture content of the welsh larch timber framing used in their buildings</a:t>
            </a:r>
          </a:p>
          <a:p>
            <a:pPr marL="0" indent="0">
              <a:buNone/>
            </a:pPr>
            <a:endParaRPr lang="en-GB" dirty="0"/>
          </a:p>
          <a:p>
            <a:pPr marL="0" indent="0">
              <a:buNone/>
            </a:pPr>
            <a:r>
              <a:rPr lang="en-GB" dirty="0"/>
              <a:t>The author simulated 2 common networks the first being a Wireless Sensor network using 802.15.4 and the second being a Wi-Fi network using 802.11.</a:t>
            </a:r>
          </a:p>
          <a:p>
            <a:pPr marL="0" indent="0">
              <a:buNone/>
            </a:pPr>
            <a:endParaRPr lang="en-GB" dirty="0"/>
          </a:p>
          <a:p>
            <a:pPr marL="0" indent="0">
              <a:buNone/>
            </a:pPr>
            <a:r>
              <a:rPr lang="en-GB" dirty="0"/>
              <a:t>Both network types were run both with and without noise </a:t>
            </a:r>
          </a:p>
        </p:txBody>
      </p:sp>
    </p:spTree>
    <p:extLst>
      <p:ext uri="{BB962C8B-B14F-4D97-AF65-F5344CB8AC3E}">
        <p14:creationId xmlns:p14="http://schemas.microsoft.com/office/powerpoint/2010/main" val="359027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A4D7D-27ED-4CBB-A0BD-EEB008275AD8}"/>
              </a:ext>
            </a:extLst>
          </p:cNvPr>
          <p:cNvSpPr>
            <a:spLocks noGrp="1"/>
          </p:cNvSpPr>
          <p:nvPr>
            <p:ph type="title"/>
          </p:nvPr>
        </p:nvSpPr>
        <p:spPr/>
        <p:txBody>
          <a:bodyPr/>
          <a:lstStyle/>
          <a:p>
            <a:r>
              <a:rPr lang="en-GB" dirty="0"/>
              <a:t>Project background</a:t>
            </a:r>
          </a:p>
        </p:txBody>
      </p:sp>
      <p:sp>
        <p:nvSpPr>
          <p:cNvPr id="3" name="Content Placeholder 2">
            <a:extLst>
              <a:ext uri="{FF2B5EF4-FFF2-40B4-BE49-F238E27FC236}">
                <a16:creationId xmlns:a16="http://schemas.microsoft.com/office/drawing/2014/main" id="{49666EE7-606F-44B9-9568-4D774F884AE5}"/>
              </a:ext>
            </a:extLst>
          </p:cNvPr>
          <p:cNvSpPr>
            <a:spLocks noGrp="1"/>
          </p:cNvSpPr>
          <p:nvPr>
            <p:ph idx="1"/>
          </p:nvPr>
        </p:nvSpPr>
        <p:spPr/>
        <p:txBody>
          <a:bodyPr/>
          <a:lstStyle/>
          <a:p>
            <a:r>
              <a:rPr lang="en-GB" dirty="0"/>
              <a:t>What is the  purpose of the project : </a:t>
            </a:r>
          </a:p>
          <a:p>
            <a:pPr lvl="1"/>
            <a:r>
              <a:rPr lang="en-GB" dirty="0"/>
              <a:t>To gain an understanding of how well a proposed IoT network would perform at the Down to Earth site</a:t>
            </a:r>
          </a:p>
          <a:p>
            <a:pPr>
              <a:buFontTx/>
              <a:buChar char="-"/>
            </a:pPr>
            <a:endParaRPr lang="en-GB" dirty="0"/>
          </a:p>
          <a:p>
            <a:r>
              <a:rPr lang="en-GB" dirty="0"/>
              <a:t>Who benefits from the work :</a:t>
            </a:r>
          </a:p>
          <a:p>
            <a:pPr lvl="1"/>
            <a:r>
              <a:rPr lang="en-GB" dirty="0"/>
              <a:t>Down to Earth</a:t>
            </a:r>
          </a:p>
          <a:p>
            <a:pPr lvl="1"/>
            <a:r>
              <a:rPr lang="en-GB" dirty="0"/>
              <a:t>Me</a:t>
            </a:r>
          </a:p>
          <a:p>
            <a:pPr lvl="1"/>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449150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94427-ACBF-49C4-B9B3-D436DBCCC46B}"/>
              </a:ext>
            </a:extLst>
          </p:cNvPr>
          <p:cNvSpPr>
            <a:spLocks noGrp="1"/>
          </p:cNvSpPr>
          <p:nvPr>
            <p:ph type="title"/>
          </p:nvPr>
        </p:nvSpPr>
        <p:spPr/>
        <p:txBody>
          <a:bodyPr/>
          <a:lstStyle/>
          <a:p>
            <a:r>
              <a:rPr lang="en-GB" dirty="0"/>
              <a:t>Aim and Objectives </a:t>
            </a:r>
          </a:p>
        </p:txBody>
      </p:sp>
      <p:sp>
        <p:nvSpPr>
          <p:cNvPr id="3" name="Content Placeholder 2">
            <a:extLst>
              <a:ext uri="{FF2B5EF4-FFF2-40B4-BE49-F238E27FC236}">
                <a16:creationId xmlns:a16="http://schemas.microsoft.com/office/drawing/2014/main" id="{D7E22035-1A6C-4706-ABB6-6DD9B0F8733C}"/>
              </a:ext>
            </a:extLst>
          </p:cNvPr>
          <p:cNvSpPr>
            <a:spLocks noGrp="1"/>
          </p:cNvSpPr>
          <p:nvPr>
            <p:ph idx="1"/>
          </p:nvPr>
        </p:nvSpPr>
        <p:spPr>
          <a:xfrm>
            <a:off x="838199" y="1825625"/>
            <a:ext cx="10631905" cy="4351338"/>
          </a:xfrm>
        </p:spPr>
        <p:txBody>
          <a:bodyPr>
            <a:normAutofit lnSpcReduction="10000"/>
          </a:bodyPr>
          <a:lstStyle/>
          <a:p>
            <a:pPr marL="0" indent="0">
              <a:buNone/>
            </a:pPr>
            <a:r>
              <a:rPr lang="en-GB" dirty="0"/>
              <a:t>Aim - The aim of this project is to gather an understanding of how a wireless sensor network designed for detecting wood moisture content using IoT sensors performs under the most optimal conditions</a:t>
            </a:r>
          </a:p>
          <a:p>
            <a:pPr marL="0" indent="0">
              <a:buNone/>
            </a:pPr>
            <a:r>
              <a:rPr lang="en-GB" dirty="0"/>
              <a:t>Objectives –</a:t>
            </a:r>
          </a:p>
          <a:p>
            <a:pPr marL="457200" lvl="0" indent="-457200">
              <a:buFont typeface="+mj-lt"/>
              <a:buAutoNum type="arabicPeriod"/>
            </a:pPr>
            <a:r>
              <a:rPr lang="en-GB" dirty="0"/>
              <a:t>Perform a comprehensive literature review into the numerous areas that this project touches upon, including IoT, Wireless Sensor and simulations.</a:t>
            </a:r>
          </a:p>
          <a:p>
            <a:pPr marL="457200" lvl="0" indent="-457200">
              <a:buFont typeface="+mj-lt"/>
              <a:buAutoNum type="arabicPeriod"/>
            </a:pPr>
            <a:r>
              <a:rPr lang="en-GB" dirty="0"/>
              <a:t>Develop an experiment methodology, that will be used to gather accurate result during experimentation</a:t>
            </a:r>
          </a:p>
          <a:p>
            <a:pPr marL="457200" lvl="0" indent="-457200">
              <a:buFont typeface="+mj-lt"/>
              <a:buAutoNum type="arabicPeriod"/>
            </a:pPr>
            <a:r>
              <a:rPr lang="en-GB" dirty="0"/>
              <a:t>Run the experiment in a simulation to gather a base mark of the best possible running condition and the network with noise generation.</a:t>
            </a:r>
          </a:p>
          <a:p>
            <a:pPr marL="457200" lvl="0" indent="-457200">
              <a:buFont typeface="+mj-lt"/>
              <a:buAutoNum type="arabicPeriod"/>
            </a:pPr>
            <a:r>
              <a:rPr lang="en-GB" dirty="0"/>
              <a:t>Simulate other possible implementations for the network</a:t>
            </a:r>
          </a:p>
          <a:p>
            <a:pPr marL="457200" lvl="0" indent="-457200">
              <a:buFont typeface="+mj-lt"/>
              <a:buAutoNum type="arabicPeriod"/>
            </a:pPr>
            <a:r>
              <a:rPr lang="en-GB" dirty="0"/>
              <a:t>Make recommendations based on results of simulations.</a:t>
            </a:r>
          </a:p>
          <a:p>
            <a:pPr marL="0" indent="0">
              <a:buNone/>
            </a:pPr>
            <a:endParaRPr lang="en-GB" dirty="0"/>
          </a:p>
        </p:txBody>
      </p:sp>
    </p:spTree>
    <p:extLst>
      <p:ext uri="{BB962C8B-B14F-4D97-AF65-F5344CB8AC3E}">
        <p14:creationId xmlns:p14="http://schemas.microsoft.com/office/powerpoint/2010/main" val="1348155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CB27D-48EB-4903-965F-7BAE21F5532F}"/>
              </a:ext>
            </a:extLst>
          </p:cNvPr>
          <p:cNvSpPr>
            <a:spLocks noGrp="1"/>
          </p:cNvSpPr>
          <p:nvPr>
            <p:ph type="title"/>
          </p:nvPr>
        </p:nvSpPr>
        <p:spPr/>
        <p:txBody>
          <a:bodyPr/>
          <a:lstStyle/>
          <a:p>
            <a:r>
              <a:rPr lang="en-GB" dirty="0"/>
              <a:t>IoT Explained</a:t>
            </a:r>
          </a:p>
        </p:txBody>
      </p:sp>
      <p:sp>
        <p:nvSpPr>
          <p:cNvPr id="3" name="Content Placeholder 2">
            <a:extLst>
              <a:ext uri="{FF2B5EF4-FFF2-40B4-BE49-F238E27FC236}">
                <a16:creationId xmlns:a16="http://schemas.microsoft.com/office/drawing/2014/main" id="{162513F7-FBBD-4E09-92A5-B4617DDBAEAF}"/>
              </a:ext>
            </a:extLst>
          </p:cNvPr>
          <p:cNvSpPr>
            <a:spLocks noGrp="1"/>
          </p:cNvSpPr>
          <p:nvPr>
            <p:ph idx="1"/>
          </p:nvPr>
        </p:nvSpPr>
        <p:spPr/>
        <p:txBody>
          <a:bodyPr/>
          <a:lstStyle/>
          <a:p>
            <a:r>
              <a:rPr lang="en-GB" dirty="0"/>
              <a:t>The use of sensors or other devices connected to a network to control or gather information on different things such as the environment, security, health and even large industrial machines[1].</a:t>
            </a:r>
          </a:p>
          <a:p>
            <a:r>
              <a:rPr lang="en-GB" dirty="0"/>
              <a:t>IoT has become largely popular in recent years, with development of smart cities that monitor traffics and public services to even smart home which automate small tasks such as lighting and heating[1]. </a:t>
            </a:r>
          </a:p>
          <a:p>
            <a:r>
              <a:rPr lang="en-GB" dirty="0"/>
              <a:t>Widely used in the commercial sector with devices such as a NEST thermostat or a smart energy meter[1].</a:t>
            </a:r>
          </a:p>
        </p:txBody>
      </p:sp>
    </p:spTree>
    <p:extLst>
      <p:ext uri="{BB962C8B-B14F-4D97-AF65-F5344CB8AC3E}">
        <p14:creationId xmlns:p14="http://schemas.microsoft.com/office/powerpoint/2010/main" val="1785349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36B91-F77D-4588-B2D1-9C13F8FD4D14}"/>
              </a:ext>
            </a:extLst>
          </p:cNvPr>
          <p:cNvSpPr>
            <a:spLocks noGrp="1"/>
          </p:cNvSpPr>
          <p:nvPr>
            <p:ph type="title"/>
          </p:nvPr>
        </p:nvSpPr>
        <p:spPr/>
        <p:txBody>
          <a:bodyPr/>
          <a:lstStyle/>
          <a:p>
            <a:r>
              <a:rPr lang="en-GB" dirty="0"/>
              <a:t>IoTs Explained (cont.)</a:t>
            </a:r>
          </a:p>
        </p:txBody>
      </p:sp>
      <p:sp>
        <p:nvSpPr>
          <p:cNvPr id="3" name="Content Placeholder 2">
            <a:extLst>
              <a:ext uri="{FF2B5EF4-FFF2-40B4-BE49-F238E27FC236}">
                <a16:creationId xmlns:a16="http://schemas.microsoft.com/office/drawing/2014/main" id="{B31B41D0-A9FA-480F-B490-C07CBCD7E092}"/>
              </a:ext>
            </a:extLst>
          </p:cNvPr>
          <p:cNvSpPr>
            <a:spLocks noGrp="1"/>
          </p:cNvSpPr>
          <p:nvPr>
            <p:ph idx="1"/>
          </p:nvPr>
        </p:nvSpPr>
        <p:spPr>
          <a:xfrm>
            <a:off x="1371600" y="1559859"/>
            <a:ext cx="9601200" cy="4307541"/>
          </a:xfrm>
        </p:spPr>
        <p:txBody>
          <a:bodyPr>
            <a:normAutofit/>
          </a:bodyPr>
          <a:lstStyle/>
          <a:p>
            <a:pPr marL="0" indent="0">
              <a:buNone/>
            </a:pPr>
            <a:r>
              <a:rPr lang="en-GB" dirty="0"/>
              <a:t>IoT uses numerous technologies and protocols:</a:t>
            </a:r>
          </a:p>
          <a:p>
            <a:pPr marL="0" indent="0">
              <a:buNone/>
            </a:pPr>
            <a:endParaRPr lang="en-GB" dirty="0"/>
          </a:p>
          <a:p>
            <a:r>
              <a:rPr lang="en-GB" b="1" dirty="0"/>
              <a:t>LoRa</a:t>
            </a:r>
            <a:r>
              <a:rPr lang="en-GB" dirty="0"/>
              <a:t> – Developed to have a great range capable of spanning entire citifies its boasts low power and affordability[2].</a:t>
            </a:r>
          </a:p>
          <a:p>
            <a:r>
              <a:rPr lang="en-GB" b="1" dirty="0"/>
              <a:t>Wi-Fi</a:t>
            </a:r>
            <a:r>
              <a:rPr lang="en-GB" dirty="0"/>
              <a:t> – Commonly found in homes and offices across the world, this is the standard for wireless networking[3]. </a:t>
            </a:r>
          </a:p>
          <a:p>
            <a:r>
              <a:rPr lang="en-GB" b="1" dirty="0"/>
              <a:t>802.15.4</a:t>
            </a:r>
            <a:r>
              <a:rPr lang="en-GB" dirty="0"/>
              <a:t> and </a:t>
            </a:r>
            <a:r>
              <a:rPr lang="en-GB" b="1" dirty="0"/>
              <a:t>ZigBee</a:t>
            </a:r>
            <a:r>
              <a:rPr lang="en-GB" dirty="0"/>
              <a:t> – An offshoot standard of Bluetooth and built upon by ZigBee which allows for a low power and application driven solution[4].</a:t>
            </a:r>
          </a:p>
          <a:p>
            <a:pPr marL="0" indent="0">
              <a:buNone/>
            </a:pPr>
            <a:endParaRPr lang="en-GB" dirty="0"/>
          </a:p>
          <a:p>
            <a:pPr marL="0" indent="0">
              <a:buNone/>
            </a:pPr>
            <a:r>
              <a:rPr lang="en-GB" dirty="0"/>
              <a:t>For the purposes of this project only Wi-Fi and 802.15.5(ZigBee) will be explored as they are the most common and most suitable for the requirements of the network</a:t>
            </a:r>
          </a:p>
        </p:txBody>
      </p:sp>
    </p:spTree>
    <p:extLst>
      <p:ext uri="{BB962C8B-B14F-4D97-AF65-F5344CB8AC3E}">
        <p14:creationId xmlns:p14="http://schemas.microsoft.com/office/powerpoint/2010/main" val="3517508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D229A-499A-4043-80C7-B0C527DC370E}"/>
              </a:ext>
            </a:extLst>
          </p:cNvPr>
          <p:cNvSpPr>
            <a:spLocks noGrp="1"/>
          </p:cNvSpPr>
          <p:nvPr>
            <p:ph type="title"/>
          </p:nvPr>
        </p:nvSpPr>
        <p:spPr/>
        <p:txBody>
          <a:bodyPr/>
          <a:lstStyle/>
          <a:p>
            <a:r>
              <a:rPr lang="en-GB" dirty="0"/>
              <a:t>Wi-Fi vs ZigBee Comparison</a:t>
            </a:r>
          </a:p>
        </p:txBody>
      </p:sp>
      <p:sp>
        <p:nvSpPr>
          <p:cNvPr id="8" name="Text Placeholder 7">
            <a:extLst>
              <a:ext uri="{FF2B5EF4-FFF2-40B4-BE49-F238E27FC236}">
                <a16:creationId xmlns:a16="http://schemas.microsoft.com/office/drawing/2014/main" id="{FD9DC084-B2FE-4B3D-A68B-3E578C027292}"/>
              </a:ext>
            </a:extLst>
          </p:cNvPr>
          <p:cNvSpPr>
            <a:spLocks noGrp="1"/>
          </p:cNvSpPr>
          <p:nvPr>
            <p:ph type="body" idx="1"/>
          </p:nvPr>
        </p:nvSpPr>
        <p:spPr>
          <a:xfrm>
            <a:off x="1371600" y="1483584"/>
            <a:ext cx="4443984" cy="823912"/>
          </a:xfrm>
        </p:spPr>
        <p:txBody>
          <a:bodyPr/>
          <a:lstStyle/>
          <a:p>
            <a:r>
              <a:rPr lang="en-GB" dirty="0"/>
              <a:t>Wi-Fi</a:t>
            </a:r>
          </a:p>
        </p:txBody>
      </p:sp>
      <p:sp>
        <p:nvSpPr>
          <p:cNvPr id="9" name="Content Placeholder 8">
            <a:extLst>
              <a:ext uri="{FF2B5EF4-FFF2-40B4-BE49-F238E27FC236}">
                <a16:creationId xmlns:a16="http://schemas.microsoft.com/office/drawing/2014/main" id="{84133B56-240F-41D4-A17C-6F0288760C1C}"/>
              </a:ext>
            </a:extLst>
          </p:cNvPr>
          <p:cNvSpPr>
            <a:spLocks noGrp="1"/>
          </p:cNvSpPr>
          <p:nvPr>
            <p:ph sz="half" idx="2"/>
          </p:nvPr>
        </p:nvSpPr>
        <p:spPr>
          <a:xfrm>
            <a:off x="1371600" y="2340865"/>
            <a:ext cx="4443984" cy="3526536"/>
          </a:xfrm>
        </p:spPr>
        <p:txBody>
          <a:bodyPr>
            <a:normAutofit/>
          </a:bodyPr>
          <a:lstStyle/>
          <a:p>
            <a:r>
              <a:rPr lang="en-GB" dirty="0"/>
              <a:t>Data Rate of 54Mbps-347Mbps(Depending on the version)</a:t>
            </a:r>
          </a:p>
          <a:p>
            <a:r>
              <a:rPr lang="en-GB" dirty="0"/>
              <a:t>High Power Consumption</a:t>
            </a:r>
          </a:p>
          <a:p>
            <a:r>
              <a:rPr lang="en-GB" dirty="0"/>
              <a:t>Battery Life 0.5 – 5 Days (Depending on the battery(</a:t>
            </a:r>
          </a:p>
          <a:p>
            <a:r>
              <a:rPr lang="en-GB" dirty="0"/>
              <a:t>High Bandwidth</a:t>
            </a:r>
          </a:p>
          <a:p>
            <a:r>
              <a:rPr lang="en-GB" dirty="0"/>
              <a:t>1000m Range(Depending of Version)</a:t>
            </a:r>
          </a:p>
        </p:txBody>
      </p:sp>
      <p:sp>
        <p:nvSpPr>
          <p:cNvPr id="10" name="Text Placeholder 9">
            <a:extLst>
              <a:ext uri="{FF2B5EF4-FFF2-40B4-BE49-F238E27FC236}">
                <a16:creationId xmlns:a16="http://schemas.microsoft.com/office/drawing/2014/main" id="{E56EF2FE-C3F4-40BA-A652-A57BCBDCAEBA}"/>
              </a:ext>
            </a:extLst>
          </p:cNvPr>
          <p:cNvSpPr>
            <a:spLocks noGrp="1"/>
          </p:cNvSpPr>
          <p:nvPr>
            <p:ph type="body" sz="quarter" idx="3"/>
          </p:nvPr>
        </p:nvSpPr>
        <p:spPr>
          <a:xfrm>
            <a:off x="6525014" y="1485261"/>
            <a:ext cx="4443984" cy="823912"/>
          </a:xfrm>
        </p:spPr>
        <p:txBody>
          <a:bodyPr/>
          <a:lstStyle/>
          <a:p>
            <a:r>
              <a:rPr lang="en-GB" dirty="0"/>
              <a:t>ZigBee</a:t>
            </a:r>
          </a:p>
        </p:txBody>
      </p:sp>
      <p:sp>
        <p:nvSpPr>
          <p:cNvPr id="11" name="Content Placeholder 10">
            <a:extLst>
              <a:ext uri="{FF2B5EF4-FFF2-40B4-BE49-F238E27FC236}">
                <a16:creationId xmlns:a16="http://schemas.microsoft.com/office/drawing/2014/main" id="{CC8FDF42-3446-42FC-B4A0-C2DF172061D3}"/>
              </a:ext>
            </a:extLst>
          </p:cNvPr>
          <p:cNvSpPr>
            <a:spLocks noGrp="1"/>
          </p:cNvSpPr>
          <p:nvPr>
            <p:ph sz="quarter" idx="4"/>
          </p:nvPr>
        </p:nvSpPr>
        <p:spPr>
          <a:xfrm>
            <a:off x="6525014" y="2307497"/>
            <a:ext cx="4443984" cy="3559904"/>
          </a:xfrm>
        </p:spPr>
        <p:txBody>
          <a:bodyPr>
            <a:normAutofit/>
          </a:bodyPr>
          <a:lstStyle/>
          <a:p>
            <a:r>
              <a:rPr lang="en-GB" dirty="0"/>
              <a:t>Data Rate of 250kbps</a:t>
            </a:r>
          </a:p>
          <a:p>
            <a:r>
              <a:rPr lang="en-GB" dirty="0"/>
              <a:t>Low Power Battery Life </a:t>
            </a:r>
          </a:p>
          <a:p>
            <a:r>
              <a:rPr lang="en-GB" dirty="0"/>
              <a:t>Low Bandwidth -100-1000 Days (Depending on the battery)</a:t>
            </a:r>
          </a:p>
          <a:p>
            <a:r>
              <a:rPr lang="en-GB" dirty="0"/>
              <a:t>Low Range (Depending on implementation)</a:t>
            </a:r>
          </a:p>
          <a:p>
            <a:r>
              <a:rPr lang="en-GB" dirty="0"/>
              <a:t>Low cost</a:t>
            </a:r>
          </a:p>
        </p:txBody>
      </p:sp>
    </p:spTree>
    <p:extLst>
      <p:ext uri="{BB962C8B-B14F-4D97-AF65-F5344CB8AC3E}">
        <p14:creationId xmlns:p14="http://schemas.microsoft.com/office/powerpoint/2010/main" val="3240244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build="p"/>
      <p:bldP spid="9" grpId="0" build="p"/>
      <p:bldP spid="10" grpId="0" build="p"/>
      <p:bldP spid="11"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790074"/>
          </a:xfrm>
        </p:spPr>
        <p:txBody>
          <a:bodyPr/>
          <a:lstStyle/>
          <a:p>
            <a:r>
              <a:rPr lang="en-GB" dirty="0"/>
              <a:t>Problem Formulation</a:t>
            </a:r>
          </a:p>
        </p:txBody>
      </p:sp>
      <p:sp>
        <p:nvSpPr>
          <p:cNvPr id="5" name="Content Placeholder 4"/>
          <p:cNvSpPr>
            <a:spLocks noGrp="1"/>
          </p:cNvSpPr>
          <p:nvPr>
            <p:ph idx="1"/>
          </p:nvPr>
        </p:nvSpPr>
        <p:spPr/>
        <p:txBody>
          <a:bodyPr/>
          <a:lstStyle/>
          <a:p>
            <a:r>
              <a:rPr lang="en-GB" dirty="0"/>
              <a:t>The problem this project is attempting to solve is what technology is best for the Down to Earth site in terms of performance. </a:t>
            </a:r>
          </a:p>
          <a:p>
            <a:endParaRPr lang="en-GB" dirty="0"/>
          </a:p>
          <a:p>
            <a:r>
              <a:rPr lang="en-GB" dirty="0"/>
              <a:t>To solves this the author looked at 2 common network technologies to analyse and investigate which would be most suitable for the location.</a:t>
            </a:r>
          </a:p>
          <a:p>
            <a:endParaRPr lang="en-GB" dirty="0"/>
          </a:p>
          <a:p>
            <a:r>
              <a:rPr lang="en-GB" dirty="0"/>
              <a:t>The 2 technologies being investigated as previously mentioned are 802.1 (Wi-Fi) and 802.15.4(ZigBee).</a:t>
            </a:r>
          </a:p>
          <a:p>
            <a:endParaRPr lang="en-GB" dirty="0"/>
          </a:p>
          <a:p>
            <a:endParaRPr lang="en-GB" dirty="0"/>
          </a:p>
        </p:txBody>
      </p:sp>
    </p:spTree>
    <p:extLst>
      <p:ext uri="{BB962C8B-B14F-4D97-AF65-F5344CB8AC3E}">
        <p14:creationId xmlns:p14="http://schemas.microsoft.com/office/powerpoint/2010/main" val="447637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3F29D-E473-4566-9001-2A4A01D35887}"/>
              </a:ext>
            </a:extLst>
          </p:cNvPr>
          <p:cNvSpPr>
            <a:spLocks noGrp="1"/>
          </p:cNvSpPr>
          <p:nvPr>
            <p:ph type="title"/>
          </p:nvPr>
        </p:nvSpPr>
        <p:spPr/>
        <p:txBody>
          <a:bodyPr/>
          <a:lstStyle/>
          <a:p>
            <a:r>
              <a:rPr lang="en-GB" dirty="0"/>
              <a:t>Related Works</a:t>
            </a:r>
          </a:p>
        </p:txBody>
      </p:sp>
      <p:sp>
        <p:nvSpPr>
          <p:cNvPr id="3" name="Content Placeholder 2">
            <a:extLst>
              <a:ext uri="{FF2B5EF4-FFF2-40B4-BE49-F238E27FC236}">
                <a16:creationId xmlns:a16="http://schemas.microsoft.com/office/drawing/2014/main" id="{93215E22-056F-4246-BBF5-4C3E847006E8}"/>
              </a:ext>
            </a:extLst>
          </p:cNvPr>
          <p:cNvSpPr>
            <a:spLocks noGrp="1"/>
          </p:cNvSpPr>
          <p:nvPr>
            <p:ph idx="1"/>
          </p:nvPr>
        </p:nvSpPr>
        <p:spPr/>
        <p:txBody>
          <a:bodyPr>
            <a:normAutofit/>
          </a:bodyPr>
          <a:lstStyle/>
          <a:p>
            <a:r>
              <a:rPr lang="en-GB" dirty="0"/>
              <a:t>There are 2 main related works used in this project :	</a:t>
            </a:r>
          </a:p>
          <a:p>
            <a:pPr marL="987552" lvl="1" indent="-457200">
              <a:buFont typeface="+mj-lt"/>
              <a:buAutoNum type="arabicPeriod"/>
            </a:pPr>
            <a:r>
              <a:rPr lang="en-GB" dirty="0"/>
              <a:t>A comparison of 802.11ah and 802.15.4 for IoT by N. Ahmed, H. Rahman and MD.I. Hussain[5]</a:t>
            </a:r>
          </a:p>
          <a:p>
            <a:pPr marL="987552" lvl="1" indent="-457200">
              <a:buFont typeface="+mj-lt"/>
              <a:buAutoNum type="arabicPeriod"/>
            </a:pPr>
            <a:endParaRPr lang="en-GB" dirty="0"/>
          </a:p>
          <a:p>
            <a:pPr marL="987552" lvl="1" indent="-457200">
              <a:buFont typeface="+mj-lt"/>
              <a:buAutoNum type="arabicPeriod"/>
            </a:pPr>
            <a:r>
              <a:rPr lang="en-GB" dirty="0"/>
              <a:t>Comparison of IEEE 802.11 and IEEE 802.15.4 for Future Green Multichannel Multi-Radio Wireless Sensor Networks by Carlene Campbell, Jonathan Loo and Heba Kurdi[6]</a:t>
            </a:r>
          </a:p>
          <a:p>
            <a:pPr marL="987552" lvl="1" indent="-457200">
              <a:buFont typeface="+mj-lt"/>
              <a:buAutoNum type="arabicPeriod"/>
            </a:pPr>
            <a:endParaRPr lang="en-GB" dirty="0"/>
          </a:p>
        </p:txBody>
      </p:sp>
    </p:spTree>
    <p:extLst>
      <p:ext uri="{BB962C8B-B14F-4D97-AF65-F5344CB8AC3E}">
        <p14:creationId xmlns:p14="http://schemas.microsoft.com/office/powerpoint/2010/main" val="1718436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1438E-B14C-4653-8333-0BE39A8EBD38}"/>
              </a:ext>
            </a:extLst>
          </p:cNvPr>
          <p:cNvSpPr>
            <a:spLocks noGrp="1"/>
          </p:cNvSpPr>
          <p:nvPr>
            <p:ph type="title"/>
          </p:nvPr>
        </p:nvSpPr>
        <p:spPr/>
        <p:txBody>
          <a:bodyPr/>
          <a:lstStyle/>
          <a:p>
            <a:r>
              <a:rPr lang="en-GB" dirty="0"/>
              <a:t>Design</a:t>
            </a:r>
          </a:p>
        </p:txBody>
      </p:sp>
      <p:sp>
        <p:nvSpPr>
          <p:cNvPr id="4" name="Content Placeholder 3">
            <a:extLst>
              <a:ext uri="{FF2B5EF4-FFF2-40B4-BE49-F238E27FC236}">
                <a16:creationId xmlns:a16="http://schemas.microsoft.com/office/drawing/2014/main" id="{FE4618AD-F65D-447F-8FC4-FDD878CE8845}"/>
              </a:ext>
            </a:extLst>
          </p:cNvPr>
          <p:cNvSpPr>
            <a:spLocks noGrp="1"/>
          </p:cNvSpPr>
          <p:nvPr>
            <p:ph sz="half" idx="1"/>
          </p:nvPr>
        </p:nvSpPr>
        <p:spPr>
          <a:xfrm>
            <a:off x="1371600" y="1549036"/>
            <a:ext cx="4447786" cy="4739469"/>
          </a:xfrm>
        </p:spPr>
        <p:txBody>
          <a:bodyPr>
            <a:normAutofit fontScale="92500" lnSpcReduction="10000"/>
          </a:bodyPr>
          <a:lstStyle/>
          <a:p>
            <a:r>
              <a:rPr lang="en-GB" dirty="0"/>
              <a:t>The Topology was design with the project managers specification in mind.</a:t>
            </a:r>
          </a:p>
          <a:p>
            <a:r>
              <a:rPr lang="en-GB" dirty="0"/>
              <a:t>The total area of the site is 25m2</a:t>
            </a:r>
          </a:p>
          <a:p>
            <a:r>
              <a:rPr lang="en-GB" dirty="0"/>
              <a:t>Nodes were positioned in certain areas to gather data under different circumstances</a:t>
            </a:r>
          </a:p>
          <a:p>
            <a:pPr lvl="1"/>
            <a:r>
              <a:rPr lang="en-GB" dirty="0"/>
              <a:t>Green – External or on Timber that is partially exposed to outside elements</a:t>
            </a:r>
          </a:p>
          <a:p>
            <a:pPr lvl="1"/>
            <a:r>
              <a:rPr lang="en-GB" dirty="0"/>
              <a:t>Purple – Internal sensors with no interaction with outside weather</a:t>
            </a:r>
          </a:p>
          <a:p>
            <a:pPr lvl="1"/>
            <a:r>
              <a:rPr lang="en-GB" dirty="0"/>
              <a:t>Orange – outside but underneath the building with limited exposure</a:t>
            </a:r>
          </a:p>
        </p:txBody>
      </p:sp>
      <p:pic>
        <p:nvPicPr>
          <p:cNvPr id="7" name="Content Placeholder 6" descr="A close up of a map&#10;&#10;Description automatically generated">
            <a:extLst>
              <a:ext uri="{FF2B5EF4-FFF2-40B4-BE49-F238E27FC236}">
                <a16:creationId xmlns:a16="http://schemas.microsoft.com/office/drawing/2014/main" id="{512A04C6-2579-4C52-B667-63340B344450}"/>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31858" y="1549036"/>
            <a:ext cx="6160142" cy="4318364"/>
          </a:xfrm>
        </p:spPr>
      </p:pic>
    </p:spTree>
    <p:extLst>
      <p:ext uri="{BB962C8B-B14F-4D97-AF65-F5344CB8AC3E}">
        <p14:creationId xmlns:p14="http://schemas.microsoft.com/office/powerpoint/2010/main" val="1482526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15566-54D0-44AF-A469-A3B0DCEC591F}"/>
              </a:ext>
            </a:extLst>
          </p:cNvPr>
          <p:cNvSpPr>
            <a:spLocks noGrp="1"/>
          </p:cNvSpPr>
          <p:nvPr>
            <p:ph type="title"/>
          </p:nvPr>
        </p:nvSpPr>
        <p:spPr/>
        <p:txBody>
          <a:bodyPr/>
          <a:lstStyle/>
          <a:p>
            <a:r>
              <a:rPr lang="en-GB" dirty="0"/>
              <a:t>Implementation</a:t>
            </a:r>
          </a:p>
        </p:txBody>
      </p:sp>
      <p:sp>
        <p:nvSpPr>
          <p:cNvPr id="4" name="Content Placeholder 3">
            <a:extLst>
              <a:ext uri="{FF2B5EF4-FFF2-40B4-BE49-F238E27FC236}">
                <a16:creationId xmlns:a16="http://schemas.microsoft.com/office/drawing/2014/main" id="{992F93A9-663C-47A1-8688-07884A543462}"/>
              </a:ext>
            </a:extLst>
          </p:cNvPr>
          <p:cNvSpPr>
            <a:spLocks noGrp="1"/>
          </p:cNvSpPr>
          <p:nvPr>
            <p:ph sz="half" idx="1"/>
          </p:nvPr>
        </p:nvSpPr>
        <p:spPr>
          <a:xfrm>
            <a:off x="1371600" y="1796717"/>
            <a:ext cx="4447786" cy="4070684"/>
          </a:xfrm>
        </p:spPr>
        <p:txBody>
          <a:bodyPr/>
          <a:lstStyle/>
          <a:p>
            <a:r>
              <a:rPr lang="en-GB" dirty="0"/>
              <a:t>Node distances were calculated from technical drawings of the site</a:t>
            </a:r>
          </a:p>
          <a:p>
            <a:r>
              <a:rPr lang="en-GB" dirty="0"/>
              <a:t>Both simulations followed the same topology </a:t>
            </a:r>
          </a:p>
          <a:p>
            <a:r>
              <a:rPr lang="en-GB" dirty="0"/>
              <a:t>Both networks sent their data to a data server through a network switch</a:t>
            </a:r>
          </a:p>
          <a:p>
            <a:r>
              <a:rPr lang="en-GB" dirty="0"/>
              <a:t>Data is transmitted through a Constant Bit Rate application with  a packet size of 1460 bytes</a:t>
            </a:r>
          </a:p>
          <a:p>
            <a:endParaRPr lang="en-GB" dirty="0"/>
          </a:p>
        </p:txBody>
      </p:sp>
      <p:pic>
        <p:nvPicPr>
          <p:cNvPr id="6" name="Content Placeholder 5" descr="A close up of a map&#10;&#10;Description automatically generated">
            <a:extLst>
              <a:ext uri="{FF2B5EF4-FFF2-40B4-BE49-F238E27FC236}">
                <a16:creationId xmlns:a16="http://schemas.microsoft.com/office/drawing/2014/main" id="{8EEF6DA0-DA66-4A85-8E61-E1EDAE909164}"/>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865331" y="937573"/>
            <a:ext cx="6166248" cy="4910160"/>
          </a:xfrm>
        </p:spPr>
      </p:pic>
    </p:spTree>
    <p:extLst>
      <p:ext uri="{BB962C8B-B14F-4D97-AF65-F5344CB8AC3E}">
        <p14:creationId xmlns:p14="http://schemas.microsoft.com/office/powerpoint/2010/main" val="1203642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26656-9F93-4F4C-B3E9-8AA87C74F065}"/>
              </a:ext>
            </a:extLst>
          </p:cNvPr>
          <p:cNvSpPr>
            <a:spLocks noGrp="1"/>
          </p:cNvSpPr>
          <p:nvPr>
            <p:ph type="title"/>
          </p:nvPr>
        </p:nvSpPr>
        <p:spPr/>
        <p:txBody>
          <a:bodyPr/>
          <a:lstStyle/>
          <a:p>
            <a:r>
              <a:rPr lang="en-GB" dirty="0"/>
              <a:t>Implementation</a:t>
            </a:r>
          </a:p>
        </p:txBody>
      </p:sp>
      <p:sp>
        <p:nvSpPr>
          <p:cNvPr id="3" name="Content Placeholder 2">
            <a:extLst>
              <a:ext uri="{FF2B5EF4-FFF2-40B4-BE49-F238E27FC236}">
                <a16:creationId xmlns:a16="http://schemas.microsoft.com/office/drawing/2014/main" id="{4B113C42-994A-44C3-9C93-B22F8739D4F6}"/>
              </a:ext>
            </a:extLst>
          </p:cNvPr>
          <p:cNvSpPr>
            <a:spLocks noGrp="1"/>
          </p:cNvSpPr>
          <p:nvPr>
            <p:ph sz="half" idx="1"/>
          </p:nvPr>
        </p:nvSpPr>
        <p:spPr/>
        <p:txBody>
          <a:bodyPr/>
          <a:lstStyle/>
          <a:p>
            <a:r>
              <a:rPr lang="en-GB" dirty="0"/>
              <a:t>The INDOOR_OFFICE Model was used for Pathloss.</a:t>
            </a:r>
          </a:p>
          <a:p>
            <a:r>
              <a:rPr lang="en-GB" dirty="0"/>
              <a:t>Rayleigh Fading models used in both as it’s a common fading model</a:t>
            </a:r>
          </a:p>
          <a:p>
            <a:r>
              <a:rPr lang="en-GB" dirty="0"/>
              <a:t>The shadowing model used is a LOGNORMAL variation which allows for variation of noise intensity in relation to the standard deviation</a:t>
            </a:r>
          </a:p>
          <a:p>
            <a:endParaRPr lang="en-GB" dirty="0"/>
          </a:p>
        </p:txBody>
      </p:sp>
      <p:pic>
        <p:nvPicPr>
          <p:cNvPr id="6" name="Content Placeholder 5" descr="A screenshot of a cell phone&#10;&#10;Description automatically generated">
            <a:extLst>
              <a:ext uri="{FF2B5EF4-FFF2-40B4-BE49-F238E27FC236}">
                <a16:creationId xmlns:a16="http://schemas.microsoft.com/office/drawing/2014/main" id="{AD1ED9C1-89F8-4EA1-9AAB-62A201620EE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854632" y="2286000"/>
            <a:ext cx="3788161" cy="3581400"/>
          </a:xfrm>
        </p:spPr>
      </p:pic>
    </p:spTree>
    <p:extLst>
      <p:ext uri="{BB962C8B-B14F-4D97-AF65-F5344CB8AC3E}">
        <p14:creationId xmlns:p14="http://schemas.microsoft.com/office/powerpoint/2010/main" val="1582201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0CEA5-81A6-417C-B538-403588E024CB}"/>
              </a:ext>
            </a:extLst>
          </p:cNvPr>
          <p:cNvSpPr>
            <a:spLocks noGrp="1"/>
          </p:cNvSpPr>
          <p:nvPr>
            <p:ph type="title"/>
          </p:nvPr>
        </p:nvSpPr>
        <p:spPr/>
        <p:txBody>
          <a:bodyPr/>
          <a:lstStyle/>
          <a:p>
            <a:r>
              <a:rPr lang="en-GB" dirty="0"/>
              <a:t>Data Collection	</a:t>
            </a:r>
          </a:p>
        </p:txBody>
      </p:sp>
      <p:sp>
        <p:nvSpPr>
          <p:cNvPr id="3" name="Content Placeholder 2">
            <a:extLst>
              <a:ext uri="{FF2B5EF4-FFF2-40B4-BE49-F238E27FC236}">
                <a16:creationId xmlns:a16="http://schemas.microsoft.com/office/drawing/2014/main" id="{C6AD1B64-8872-4255-BBA6-C752C8D33F9A}"/>
              </a:ext>
            </a:extLst>
          </p:cNvPr>
          <p:cNvSpPr>
            <a:spLocks noGrp="1"/>
          </p:cNvSpPr>
          <p:nvPr>
            <p:ph idx="1"/>
          </p:nvPr>
        </p:nvSpPr>
        <p:spPr/>
        <p:txBody>
          <a:bodyPr>
            <a:normAutofit/>
          </a:bodyPr>
          <a:lstStyle/>
          <a:p>
            <a:r>
              <a:rPr lang="en-GB" dirty="0"/>
              <a:t>The data was collected an entered into a spreadsheet.</a:t>
            </a:r>
          </a:p>
          <a:p>
            <a:r>
              <a:rPr lang="en-GB" dirty="0"/>
              <a:t>Comparison of each network technology was performed and discussed.</a:t>
            </a:r>
          </a:p>
          <a:p>
            <a:r>
              <a:rPr lang="en-GB" dirty="0"/>
              <a:t>The noise results and the noise free results were averaged together to get a middle line of performance</a:t>
            </a:r>
          </a:p>
          <a:p>
            <a:r>
              <a:rPr lang="en-GB" dirty="0"/>
              <a:t>This allows for the comparison of the technologies and shows the massive performance differences </a:t>
            </a:r>
          </a:p>
          <a:p>
            <a:pPr marL="530352" lvl="1" indent="0">
              <a:buNone/>
            </a:pPr>
            <a:endParaRPr lang="en-GB" dirty="0"/>
          </a:p>
          <a:p>
            <a:pPr marL="530352" lvl="1" indent="0">
              <a:buNone/>
            </a:pPr>
            <a:endParaRPr lang="en-GB" dirty="0"/>
          </a:p>
          <a:p>
            <a:pPr marL="530352" lvl="1" indent="0">
              <a:buNone/>
            </a:pPr>
            <a:endParaRPr lang="en-GB" dirty="0"/>
          </a:p>
          <a:p>
            <a:endParaRPr lang="en-GB" dirty="0"/>
          </a:p>
          <a:p>
            <a:pPr>
              <a:buFontTx/>
              <a:buChar char="-"/>
            </a:pPr>
            <a:endParaRPr lang="en-GB" dirty="0"/>
          </a:p>
        </p:txBody>
      </p:sp>
    </p:spTree>
    <p:extLst>
      <p:ext uri="{BB962C8B-B14F-4D97-AF65-F5344CB8AC3E}">
        <p14:creationId xmlns:p14="http://schemas.microsoft.com/office/powerpoint/2010/main" val="3879857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CB2CA-F72C-4FAD-855E-48BCB561CA9B}"/>
              </a:ext>
            </a:extLst>
          </p:cNvPr>
          <p:cNvSpPr>
            <a:spLocks noGrp="1"/>
          </p:cNvSpPr>
          <p:nvPr>
            <p:ph type="title"/>
          </p:nvPr>
        </p:nvSpPr>
        <p:spPr>
          <a:xfrm>
            <a:off x="1371600" y="685800"/>
            <a:ext cx="9601200" cy="841786"/>
          </a:xfrm>
        </p:spPr>
        <p:txBody>
          <a:bodyPr/>
          <a:lstStyle/>
          <a:p>
            <a:r>
              <a:rPr lang="en-GB" dirty="0"/>
              <a:t>Results </a:t>
            </a:r>
          </a:p>
        </p:txBody>
      </p:sp>
      <p:sp>
        <p:nvSpPr>
          <p:cNvPr id="4" name="Content Placeholder 3">
            <a:extLst>
              <a:ext uri="{FF2B5EF4-FFF2-40B4-BE49-F238E27FC236}">
                <a16:creationId xmlns:a16="http://schemas.microsoft.com/office/drawing/2014/main" id="{06094FB8-C103-4A3A-95D2-FB6CE0FCC4B9}"/>
              </a:ext>
            </a:extLst>
          </p:cNvPr>
          <p:cNvSpPr>
            <a:spLocks noGrp="1"/>
          </p:cNvSpPr>
          <p:nvPr>
            <p:ph sz="half" idx="1"/>
          </p:nvPr>
        </p:nvSpPr>
        <p:spPr>
          <a:xfrm>
            <a:off x="1079610" y="1638299"/>
            <a:ext cx="4447786" cy="3581401"/>
          </a:xfrm>
        </p:spPr>
        <p:txBody>
          <a:bodyPr>
            <a:normAutofit/>
          </a:bodyPr>
          <a:lstStyle/>
          <a:p>
            <a:r>
              <a:rPr lang="en-GB" dirty="0"/>
              <a:t>IoT nodes have higher Delay in comparison to the WLAN network with more variance </a:t>
            </a:r>
          </a:p>
          <a:p>
            <a:r>
              <a:rPr lang="en-GB" dirty="0"/>
              <a:t>Delay for WLAN is barely noticeable in comparison to the IoT results </a:t>
            </a:r>
          </a:p>
          <a:p>
            <a:r>
              <a:rPr lang="en-GB" dirty="0"/>
              <a:t>Delay Averages </a:t>
            </a:r>
          </a:p>
          <a:p>
            <a:pPr lvl="1"/>
            <a:r>
              <a:rPr lang="en-GB" dirty="0"/>
              <a:t>IoT = 285.86 Seconds</a:t>
            </a:r>
          </a:p>
          <a:p>
            <a:pPr lvl="1"/>
            <a:r>
              <a:rPr lang="en-GB" dirty="0"/>
              <a:t>WLAN = 0.92 Seconds</a:t>
            </a:r>
          </a:p>
          <a:p>
            <a:endParaRPr lang="en-GB" dirty="0"/>
          </a:p>
          <a:p>
            <a:endParaRPr lang="en-GB" dirty="0"/>
          </a:p>
        </p:txBody>
      </p:sp>
      <p:pic>
        <p:nvPicPr>
          <p:cNvPr id="6" name="Content Placeholder 5" descr="A screenshot of a cell phone&#10;&#10;Description automatically generated">
            <a:extLst>
              <a:ext uri="{FF2B5EF4-FFF2-40B4-BE49-F238E27FC236}">
                <a16:creationId xmlns:a16="http://schemas.microsoft.com/office/drawing/2014/main" id="{31ED7A93-ABCE-4751-B785-33441ACD4AEE}"/>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b="11350"/>
          <a:stretch/>
        </p:blipFill>
        <p:spPr>
          <a:xfrm>
            <a:off x="5812922" y="1750021"/>
            <a:ext cx="6348303" cy="3174906"/>
          </a:xfrm>
        </p:spPr>
      </p:pic>
    </p:spTree>
    <p:extLst>
      <p:ext uri="{BB962C8B-B14F-4D97-AF65-F5344CB8AC3E}">
        <p14:creationId xmlns:p14="http://schemas.microsoft.com/office/powerpoint/2010/main" val="2404801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E9DBD-2794-49CE-97AE-D161C36355B9}"/>
              </a:ext>
            </a:extLst>
          </p:cNvPr>
          <p:cNvSpPr>
            <a:spLocks noGrp="1"/>
          </p:cNvSpPr>
          <p:nvPr>
            <p:ph type="title"/>
          </p:nvPr>
        </p:nvSpPr>
        <p:spPr/>
        <p:txBody>
          <a:bodyPr/>
          <a:lstStyle/>
          <a:p>
            <a:r>
              <a:rPr lang="en-GB" dirty="0"/>
              <a:t>Results</a:t>
            </a:r>
          </a:p>
        </p:txBody>
      </p:sp>
      <p:sp>
        <p:nvSpPr>
          <p:cNvPr id="3" name="Content Placeholder 2">
            <a:extLst>
              <a:ext uri="{FF2B5EF4-FFF2-40B4-BE49-F238E27FC236}">
                <a16:creationId xmlns:a16="http://schemas.microsoft.com/office/drawing/2014/main" id="{8366E4F8-234F-469D-8E70-F6CA06846BBC}"/>
              </a:ext>
            </a:extLst>
          </p:cNvPr>
          <p:cNvSpPr>
            <a:spLocks noGrp="1"/>
          </p:cNvSpPr>
          <p:nvPr>
            <p:ph sz="half" idx="1"/>
          </p:nvPr>
        </p:nvSpPr>
        <p:spPr/>
        <p:txBody>
          <a:bodyPr/>
          <a:lstStyle/>
          <a:p>
            <a:r>
              <a:rPr lang="en-GB" dirty="0"/>
              <a:t>WLAN experience very little packet loss with almost all node making it to 99% and above</a:t>
            </a:r>
          </a:p>
          <a:p>
            <a:r>
              <a:rPr lang="en-GB" dirty="0"/>
              <a:t>IoT Network unable to get even 1% of their packets to the server</a:t>
            </a:r>
          </a:p>
          <a:p>
            <a:r>
              <a:rPr lang="en-GB" dirty="0"/>
              <a:t>Packet loss Averages</a:t>
            </a:r>
          </a:p>
          <a:p>
            <a:pPr lvl="1"/>
            <a:r>
              <a:rPr lang="en-GB" dirty="0"/>
              <a:t>WLAN = 99.56%</a:t>
            </a:r>
          </a:p>
          <a:p>
            <a:pPr lvl="1"/>
            <a:r>
              <a:rPr lang="en-GB" dirty="0"/>
              <a:t>IoT = 0.033% </a:t>
            </a:r>
          </a:p>
          <a:p>
            <a:endParaRPr lang="en-GB" dirty="0"/>
          </a:p>
        </p:txBody>
      </p:sp>
      <p:pic>
        <p:nvPicPr>
          <p:cNvPr id="6" name="Content Placeholder 5" descr="A screenshot of a cell phone&#10;&#10;Description automatically generated">
            <a:extLst>
              <a:ext uri="{FF2B5EF4-FFF2-40B4-BE49-F238E27FC236}">
                <a16:creationId xmlns:a16="http://schemas.microsoft.com/office/drawing/2014/main" id="{97A256AF-A9B7-41AE-BD24-493BFCFEB7F7}"/>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843320" y="1494560"/>
            <a:ext cx="6162213" cy="4040424"/>
          </a:xfrm>
        </p:spPr>
      </p:pic>
    </p:spTree>
    <p:extLst>
      <p:ext uri="{BB962C8B-B14F-4D97-AF65-F5344CB8AC3E}">
        <p14:creationId xmlns:p14="http://schemas.microsoft.com/office/powerpoint/2010/main" val="3880774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6B912-AEF6-431A-A394-FE950D98C8C7}"/>
              </a:ext>
            </a:extLst>
          </p:cNvPr>
          <p:cNvSpPr>
            <a:spLocks noGrp="1"/>
          </p:cNvSpPr>
          <p:nvPr>
            <p:ph type="title"/>
          </p:nvPr>
        </p:nvSpPr>
        <p:spPr/>
        <p:txBody>
          <a:bodyPr/>
          <a:lstStyle/>
          <a:p>
            <a:r>
              <a:rPr lang="en-GB" dirty="0"/>
              <a:t>Results</a:t>
            </a:r>
          </a:p>
        </p:txBody>
      </p:sp>
      <p:sp>
        <p:nvSpPr>
          <p:cNvPr id="4" name="Content Placeholder 3">
            <a:extLst>
              <a:ext uri="{FF2B5EF4-FFF2-40B4-BE49-F238E27FC236}">
                <a16:creationId xmlns:a16="http://schemas.microsoft.com/office/drawing/2014/main" id="{49CFED18-F616-4EA0-A2FC-F8CED77C4667}"/>
              </a:ext>
            </a:extLst>
          </p:cNvPr>
          <p:cNvSpPr>
            <a:spLocks noGrp="1"/>
          </p:cNvSpPr>
          <p:nvPr>
            <p:ph sz="half" idx="1"/>
          </p:nvPr>
        </p:nvSpPr>
        <p:spPr/>
        <p:txBody>
          <a:bodyPr>
            <a:normAutofit/>
          </a:bodyPr>
          <a:lstStyle/>
          <a:p>
            <a:r>
              <a:rPr lang="en-GB" sz="2000" dirty="0"/>
              <a:t>Cleary the throughput of WLAN is much higher than that of IoT</a:t>
            </a:r>
          </a:p>
          <a:p>
            <a:r>
              <a:rPr lang="en-GB" dirty="0"/>
              <a:t>WLAN Has a more consistent throughput with not much variance </a:t>
            </a:r>
          </a:p>
          <a:p>
            <a:r>
              <a:rPr lang="en-GB" dirty="0"/>
              <a:t>Throughput Averages:</a:t>
            </a:r>
          </a:p>
          <a:p>
            <a:pPr lvl="1"/>
            <a:r>
              <a:rPr lang="en-GB" dirty="0"/>
              <a:t>WLAN = 0.5814Mbps</a:t>
            </a:r>
          </a:p>
          <a:p>
            <a:pPr lvl="1"/>
            <a:r>
              <a:rPr lang="en-GB" dirty="0"/>
              <a:t>IoT = 0.00019Mbps</a:t>
            </a:r>
          </a:p>
          <a:p>
            <a:pPr marL="530352" lvl="1" indent="0">
              <a:buNone/>
            </a:pPr>
            <a:endParaRPr lang="en-GB" dirty="0"/>
          </a:p>
        </p:txBody>
      </p:sp>
      <p:pic>
        <p:nvPicPr>
          <p:cNvPr id="6" name="Content Placeholder 5" descr="A screenshot of a cell phone&#10;&#10;Description automatically generated">
            <a:extLst>
              <a:ext uri="{FF2B5EF4-FFF2-40B4-BE49-F238E27FC236}">
                <a16:creationId xmlns:a16="http://schemas.microsoft.com/office/drawing/2014/main" id="{6F54C2DC-E028-4339-A236-9FBEBEB525A9}"/>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965618" y="1799487"/>
            <a:ext cx="6050673" cy="3600776"/>
          </a:xfrm>
        </p:spPr>
      </p:pic>
    </p:spTree>
    <p:extLst>
      <p:ext uri="{BB962C8B-B14F-4D97-AF65-F5344CB8AC3E}">
        <p14:creationId xmlns:p14="http://schemas.microsoft.com/office/powerpoint/2010/main" val="2385535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704D8-2C17-4AE7-9614-8A0F0CA9C973}"/>
              </a:ext>
            </a:extLst>
          </p:cNvPr>
          <p:cNvSpPr>
            <a:spLocks noGrp="1"/>
          </p:cNvSpPr>
          <p:nvPr>
            <p:ph type="title"/>
          </p:nvPr>
        </p:nvSpPr>
        <p:spPr/>
        <p:txBody>
          <a:bodyPr/>
          <a:lstStyle/>
          <a:p>
            <a:r>
              <a:rPr lang="en-GB" dirty="0"/>
              <a:t>Discussions</a:t>
            </a:r>
          </a:p>
        </p:txBody>
      </p:sp>
      <p:sp>
        <p:nvSpPr>
          <p:cNvPr id="5" name="Content Placeholder 4">
            <a:extLst>
              <a:ext uri="{FF2B5EF4-FFF2-40B4-BE49-F238E27FC236}">
                <a16:creationId xmlns:a16="http://schemas.microsoft.com/office/drawing/2014/main" id="{9E437E19-ED07-4E7E-95C6-8D5F540FC716}"/>
              </a:ext>
            </a:extLst>
          </p:cNvPr>
          <p:cNvSpPr>
            <a:spLocks noGrp="1"/>
          </p:cNvSpPr>
          <p:nvPr>
            <p:ph idx="1"/>
          </p:nvPr>
        </p:nvSpPr>
        <p:spPr/>
        <p:txBody>
          <a:bodyPr/>
          <a:lstStyle/>
          <a:p>
            <a:r>
              <a:rPr lang="en-GB" dirty="0"/>
              <a:t>Cleary IoT Performs worse across all metrics.</a:t>
            </a:r>
          </a:p>
          <a:p>
            <a:pPr lvl="1"/>
            <a:r>
              <a:rPr lang="en-GB" dirty="0"/>
              <a:t>With higher delay, lower throughput and high level of packet loss</a:t>
            </a:r>
          </a:p>
          <a:p>
            <a:r>
              <a:rPr lang="en-GB" dirty="0"/>
              <a:t>Range appears to not be an issue as when looking closer at the data on an individual level nodes that appear closer perform worse than those further way.</a:t>
            </a:r>
          </a:p>
          <a:p>
            <a:r>
              <a:rPr lang="en-GB" dirty="0"/>
              <a:t>WLAN performs well, not as high as first thought.</a:t>
            </a:r>
          </a:p>
        </p:txBody>
      </p:sp>
    </p:spTree>
    <p:extLst>
      <p:ext uri="{BB962C8B-B14F-4D97-AF65-F5344CB8AC3E}">
        <p14:creationId xmlns:p14="http://schemas.microsoft.com/office/powerpoint/2010/main" val="2954095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DB31E-0227-48FE-A973-0F5615885470}"/>
              </a:ext>
            </a:extLst>
          </p:cNvPr>
          <p:cNvSpPr>
            <a:spLocks noGrp="1"/>
          </p:cNvSpPr>
          <p:nvPr>
            <p:ph type="title"/>
          </p:nvPr>
        </p:nvSpPr>
        <p:spPr/>
        <p:txBody>
          <a:bodyPr/>
          <a:lstStyle/>
          <a:p>
            <a:r>
              <a:rPr lang="en-GB" dirty="0"/>
              <a:t>Predicted times scales </a:t>
            </a:r>
          </a:p>
        </p:txBody>
      </p:sp>
      <p:pic>
        <p:nvPicPr>
          <p:cNvPr id="5" name="Content Placeholder 4" descr="A screenshot of a social media post&#10;&#10;Description automatically generated">
            <a:extLst>
              <a:ext uri="{FF2B5EF4-FFF2-40B4-BE49-F238E27FC236}">
                <a16:creationId xmlns:a16="http://schemas.microsoft.com/office/drawing/2014/main" id="{BC427B07-B474-46E5-83DD-C9EB83F7909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6819" y="2656857"/>
            <a:ext cx="12027083" cy="2363053"/>
          </a:xfrm>
        </p:spPr>
      </p:pic>
    </p:spTree>
    <p:extLst>
      <p:ext uri="{BB962C8B-B14F-4D97-AF65-F5344CB8AC3E}">
        <p14:creationId xmlns:p14="http://schemas.microsoft.com/office/powerpoint/2010/main" val="31465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21EB7-FC2A-4DD4-A875-935C49A5E668}"/>
              </a:ext>
            </a:extLst>
          </p:cNvPr>
          <p:cNvSpPr>
            <a:spLocks noGrp="1"/>
          </p:cNvSpPr>
          <p:nvPr>
            <p:ph type="title"/>
          </p:nvPr>
        </p:nvSpPr>
        <p:spPr/>
        <p:txBody>
          <a:bodyPr/>
          <a:lstStyle/>
          <a:p>
            <a:r>
              <a:rPr lang="en-GB" dirty="0"/>
              <a:t>Actual time scales</a:t>
            </a:r>
          </a:p>
        </p:txBody>
      </p:sp>
      <p:pic>
        <p:nvPicPr>
          <p:cNvPr id="5" name="Content Placeholder 4" descr="A screenshot of a social media post&#10;&#10;Description automatically generated">
            <a:extLst>
              <a:ext uri="{FF2B5EF4-FFF2-40B4-BE49-F238E27FC236}">
                <a16:creationId xmlns:a16="http://schemas.microsoft.com/office/drawing/2014/main" id="{18EDFA64-D4E0-4F3A-93C4-15BC0DB6462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2694" y="2786231"/>
            <a:ext cx="12129738" cy="2549562"/>
          </a:xfrm>
        </p:spPr>
      </p:pic>
    </p:spTree>
    <p:extLst>
      <p:ext uri="{BB962C8B-B14F-4D97-AF65-F5344CB8AC3E}">
        <p14:creationId xmlns:p14="http://schemas.microsoft.com/office/powerpoint/2010/main" val="531596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58267-F420-44EA-957C-B52EDAA864CE}"/>
              </a:ext>
            </a:extLst>
          </p:cNvPr>
          <p:cNvSpPr>
            <a:spLocks noGrp="1"/>
          </p:cNvSpPr>
          <p:nvPr>
            <p:ph type="title"/>
          </p:nvPr>
        </p:nvSpPr>
        <p:spPr/>
        <p:txBody>
          <a:bodyPr/>
          <a:lstStyle/>
          <a:p>
            <a:r>
              <a:rPr lang="en-GB" dirty="0"/>
              <a:t>Issues faced</a:t>
            </a:r>
          </a:p>
        </p:txBody>
      </p:sp>
      <p:sp>
        <p:nvSpPr>
          <p:cNvPr id="4" name="Content Placeholder 3">
            <a:extLst>
              <a:ext uri="{FF2B5EF4-FFF2-40B4-BE49-F238E27FC236}">
                <a16:creationId xmlns:a16="http://schemas.microsoft.com/office/drawing/2014/main" id="{F2810502-E294-46BC-97CD-0AE13C254155}"/>
              </a:ext>
            </a:extLst>
          </p:cNvPr>
          <p:cNvSpPr>
            <a:spLocks noGrp="1"/>
          </p:cNvSpPr>
          <p:nvPr>
            <p:ph sz="half" idx="1"/>
          </p:nvPr>
        </p:nvSpPr>
        <p:spPr/>
        <p:txBody>
          <a:bodyPr/>
          <a:lstStyle/>
          <a:p>
            <a:r>
              <a:rPr lang="en-GB" dirty="0"/>
              <a:t>Netsim had some weird data issues</a:t>
            </a:r>
          </a:p>
          <a:p>
            <a:pPr lvl="1"/>
            <a:r>
              <a:rPr lang="en-GB" dirty="0"/>
              <a:t>This led to numerous attempts at running the simulations.</a:t>
            </a:r>
          </a:p>
          <a:p>
            <a:r>
              <a:rPr lang="en-GB" dirty="0"/>
              <a:t>Access was a large issue </a:t>
            </a:r>
          </a:p>
          <a:p>
            <a:r>
              <a:rPr lang="en-GB" dirty="0"/>
              <a:t>Time Management </a:t>
            </a:r>
          </a:p>
          <a:p>
            <a:pPr lvl="1"/>
            <a:r>
              <a:rPr lang="en-GB" dirty="0"/>
              <a:t>The need to run the simulations numerous times cause a lot of time to be wasted.</a:t>
            </a:r>
          </a:p>
          <a:p>
            <a:endParaRPr lang="en-GB" dirty="0"/>
          </a:p>
        </p:txBody>
      </p:sp>
      <p:pic>
        <p:nvPicPr>
          <p:cNvPr id="7" name="Content Placeholder 6" descr="A screenshot of a cell phone&#10;&#10;Description automatically generated">
            <a:extLst>
              <a:ext uri="{FF2B5EF4-FFF2-40B4-BE49-F238E27FC236}">
                <a16:creationId xmlns:a16="http://schemas.microsoft.com/office/drawing/2014/main" id="{0B0CAE96-794E-49B9-8F06-AE16CC124BB3}"/>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2887" t="6291" r="3376" b="6925"/>
          <a:stretch/>
        </p:blipFill>
        <p:spPr>
          <a:xfrm>
            <a:off x="6041928" y="2043953"/>
            <a:ext cx="6060426" cy="3012141"/>
          </a:xfrm>
        </p:spPr>
      </p:pic>
    </p:spTree>
    <p:extLst>
      <p:ext uri="{BB962C8B-B14F-4D97-AF65-F5344CB8AC3E}">
        <p14:creationId xmlns:p14="http://schemas.microsoft.com/office/powerpoint/2010/main" val="1576632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7A997-7158-496D-A4EC-0918A950FB9B}"/>
              </a:ext>
            </a:extLst>
          </p:cNvPr>
          <p:cNvSpPr>
            <a:spLocks noGrp="1"/>
          </p:cNvSpPr>
          <p:nvPr>
            <p:ph type="title"/>
          </p:nvPr>
        </p:nvSpPr>
        <p:spPr/>
        <p:txBody>
          <a:bodyPr/>
          <a:lstStyle/>
          <a:p>
            <a:r>
              <a:rPr lang="en-GB" dirty="0"/>
              <a:t>Conclusion and Recommendations</a:t>
            </a:r>
          </a:p>
        </p:txBody>
      </p:sp>
      <p:sp>
        <p:nvSpPr>
          <p:cNvPr id="3" name="Content Placeholder 2">
            <a:extLst>
              <a:ext uri="{FF2B5EF4-FFF2-40B4-BE49-F238E27FC236}">
                <a16:creationId xmlns:a16="http://schemas.microsoft.com/office/drawing/2014/main" id="{F78B9F8B-4B08-4F2E-B0B5-3A434EADA882}"/>
              </a:ext>
            </a:extLst>
          </p:cNvPr>
          <p:cNvSpPr>
            <a:spLocks noGrp="1"/>
          </p:cNvSpPr>
          <p:nvPr>
            <p:ph idx="1"/>
          </p:nvPr>
        </p:nvSpPr>
        <p:spPr/>
        <p:txBody>
          <a:bodyPr>
            <a:normAutofit/>
          </a:bodyPr>
          <a:lstStyle/>
          <a:p>
            <a:r>
              <a:rPr lang="en-GB" dirty="0"/>
              <a:t>The aim of this project has been meet with all objective completed</a:t>
            </a:r>
          </a:p>
          <a:p>
            <a:r>
              <a:rPr lang="en-GB" dirty="0"/>
              <a:t>The WLAN based network would be the most optimal for the site</a:t>
            </a:r>
          </a:p>
          <a:p>
            <a:pPr lvl="1"/>
            <a:r>
              <a:rPr lang="en-GB" dirty="0"/>
              <a:t>WLAN boasts higher performance across the board</a:t>
            </a:r>
          </a:p>
          <a:p>
            <a:pPr lvl="1"/>
            <a:r>
              <a:rPr lang="en-GB" dirty="0"/>
              <a:t>Even though power might be an issue </a:t>
            </a:r>
          </a:p>
          <a:p>
            <a:pPr lvl="1"/>
            <a:r>
              <a:rPr lang="en-GB" dirty="0"/>
              <a:t>The range of a WLAN in this case would be preferred</a:t>
            </a:r>
          </a:p>
          <a:p>
            <a:pPr lvl="1"/>
            <a:r>
              <a:rPr lang="en-GB" dirty="0"/>
              <a:t>The network can be built into the already present infrastructure and reduce costs </a:t>
            </a:r>
          </a:p>
          <a:p>
            <a:pPr lvl="1"/>
            <a:endParaRPr lang="en-GB" dirty="0"/>
          </a:p>
        </p:txBody>
      </p:sp>
    </p:spTree>
    <p:extLst>
      <p:ext uri="{BB962C8B-B14F-4D97-AF65-F5344CB8AC3E}">
        <p14:creationId xmlns:p14="http://schemas.microsoft.com/office/powerpoint/2010/main" val="3561498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7843F-6D94-4B14-8EF7-6581B0DAE711}"/>
              </a:ext>
            </a:extLst>
          </p:cNvPr>
          <p:cNvSpPr>
            <a:spLocks noGrp="1"/>
          </p:cNvSpPr>
          <p:nvPr>
            <p:ph type="title"/>
          </p:nvPr>
        </p:nvSpPr>
        <p:spPr/>
        <p:txBody>
          <a:bodyPr/>
          <a:lstStyle/>
          <a:p>
            <a:r>
              <a:rPr lang="en-GB" dirty="0"/>
              <a:t>Future Work</a:t>
            </a:r>
          </a:p>
        </p:txBody>
      </p:sp>
      <p:sp>
        <p:nvSpPr>
          <p:cNvPr id="3" name="Content Placeholder 2">
            <a:extLst>
              <a:ext uri="{FF2B5EF4-FFF2-40B4-BE49-F238E27FC236}">
                <a16:creationId xmlns:a16="http://schemas.microsoft.com/office/drawing/2014/main" id="{B081EB61-5A84-4570-ADAB-AE6492EF6526}"/>
              </a:ext>
            </a:extLst>
          </p:cNvPr>
          <p:cNvSpPr>
            <a:spLocks noGrp="1"/>
          </p:cNvSpPr>
          <p:nvPr>
            <p:ph idx="1"/>
          </p:nvPr>
        </p:nvSpPr>
        <p:spPr/>
        <p:txBody>
          <a:bodyPr/>
          <a:lstStyle/>
          <a:p>
            <a:r>
              <a:rPr lang="en-GB" dirty="0"/>
              <a:t>The next step is to Implement the physical network </a:t>
            </a:r>
          </a:p>
          <a:p>
            <a:endParaRPr lang="en-GB" dirty="0"/>
          </a:p>
          <a:p>
            <a:r>
              <a:rPr lang="en-GB" dirty="0"/>
              <a:t>Simulation using other technologies such as LTE/4G/5G or LoRa </a:t>
            </a:r>
          </a:p>
          <a:p>
            <a:endParaRPr lang="en-GB" dirty="0"/>
          </a:p>
          <a:p>
            <a:r>
              <a:rPr lang="en-GB" dirty="0"/>
              <a:t>Work continue with more focus on the power consumption side of the network</a:t>
            </a:r>
          </a:p>
          <a:p>
            <a:endParaRPr lang="en-GB" dirty="0"/>
          </a:p>
          <a:p>
            <a:r>
              <a:rPr lang="en-GB" dirty="0"/>
              <a:t>Simulation of the Nodes of the network</a:t>
            </a:r>
          </a:p>
          <a:p>
            <a:endParaRPr lang="en-GB" dirty="0"/>
          </a:p>
        </p:txBody>
      </p:sp>
    </p:spTree>
    <p:extLst>
      <p:ext uri="{BB962C8B-B14F-4D97-AF65-F5344CB8AC3E}">
        <p14:creationId xmlns:p14="http://schemas.microsoft.com/office/powerpoint/2010/main" val="1184230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7FEA4-CB83-4E6F-B446-F39E7C58C628}"/>
              </a:ext>
            </a:extLst>
          </p:cNvPr>
          <p:cNvSpPr>
            <a:spLocks noGrp="1"/>
          </p:cNvSpPr>
          <p:nvPr>
            <p:ph type="title"/>
          </p:nvPr>
        </p:nvSpPr>
        <p:spPr/>
        <p:txBody>
          <a:bodyPr/>
          <a:lstStyle/>
          <a:p>
            <a:pPr algn="ctr"/>
            <a:r>
              <a:rPr lang="en-GB" dirty="0"/>
              <a:t>Demo</a:t>
            </a:r>
          </a:p>
        </p:txBody>
      </p:sp>
      <p:sp>
        <p:nvSpPr>
          <p:cNvPr id="3" name="Content Placeholder 2">
            <a:extLst>
              <a:ext uri="{FF2B5EF4-FFF2-40B4-BE49-F238E27FC236}">
                <a16:creationId xmlns:a16="http://schemas.microsoft.com/office/drawing/2014/main" id="{1E17196C-B820-41A4-A7B9-5062E023C787}"/>
              </a:ext>
            </a:extLst>
          </p:cNvPr>
          <p:cNvSpPr>
            <a:spLocks noGrp="1"/>
          </p:cNvSpPr>
          <p:nvPr>
            <p:ph idx="1"/>
          </p:nvPr>
        </p:nvSpPr>
        <p:spPr>
          <a:xfrm>
            <a:off x="1371600" y="1556084"/>
            <a:ext cx="9601200" cy="4311316"/>
          </a:xfrm>
        </p:spPr>
        <p:txBody>
          <a:bodyPr/>
          <a:lstStyle/>
          <a:p>
            <a:endParaRPr lang="en-GB" dirty="0"/>
          </a:p>
        </p:txBody>
      </p:sp>
    </p:spTree>
    <p:extLst>
      <p:ext uri="{BB962C8B-B14F-4D97-AF65-F5344CB8AC3E}">
        <p14:creationId xmlns:p14="http://schemas.microsoft.com/office/powerpoint/2010/main" val="2614677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0AE52-4D1B-4DBB-BCBA-11BD021ED5CF}"/>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5DD395EC-EAE0-48DB-AD9A-BACDC65FB234}"/>
              </a:ext>
            </a:extLst>
          </p:cNvPr>
          <p:cNvSpPr>
            <a:spLocks noGrp="1"/>
          </p:cNvSpPr>
          <p:nvPr>
            <p:ph idx="1"/>
          </p:nvPr>
        </p:nvSpPr>
        <p:spPr/>
        <p:txBody>
          <a:bodyPr>
            <a:normAutofit lnSpcReduction="10000"/>
          </a:bodyPr>
          <a:lstStyle/>
          <a:p>
            <a:r>
              <a:rPr lang="en-GB" dirty="0"/>
              <a:t>[1] GSMA, “Understanding the Internet of Things (IoT),” 2014.</a:t>
            </a:r>
          </a:p>
          <a:p>
            <a:r>
              <a:rPr lang="en-GB" dirty="0"/>
              <a:t>[2] T. </a:t>
            </a:r>
            <a:r>
              <a:rPr lang="en-GB" dirty="0" err="1"/>
              <a:t>Rheinland</a:t>
            </a:r>
            <a:r>
              <a:rPr lang="en-GB" dirty="0"/>
              <a:t>, “A technical overview of LoRa ® and LoRaWAN </a:t>
            </a:r>
            <a:r>
              <a:rPr lang="en-GB" baseline="30000" dirty="0"/>
              <a:t>TM</a:t>
            </a:r>
            <a:r>
              <a:rPr lang="en-GB" dirty="0"/>
              <a:t> What is it?,” 2015.</a:t>
            </a:r>
          </a:p>
          <a:p>
            <a:r>
              <a:rPr lang="en-GB" dirty="0"/>
              <a:t>[3] S. Banerji and R. S. Chowdhury, “On IEEE 802.11: Wireless LAN Technology,” </a:t>
            </a:r>
            <a:r>
              <a:rPr lang="en-GB" i="1" dirty="0"/>
              <a:t>Orig. Publ. Int. J. Mob. </a:t>
            </a:r>
            <a:r>
              <a:rPr lang="en-GB" i="1" dirty="0" err="1"/>
              <a:t>Netw</a:t>
            </a:r>
            <a:r>
              <a:rPr lang="en-GB" i="1" dirty="0"/>
              <a:t>. </a:t>
            </a:r>
            <a:r>
              <a:rPr lang="en-GB" i="1" dirty="0" err="1"/>
              <a:t>Commun</a:t>
            </a:r>
            <a:r>
              <a:rPr lang="en-GB" i="1" dirty="0"/>
              <a:t>. </a:t>
            </a:r>
            <a:r>
              <a:rPr lang="en-GB" i="1" dirty="0" err="1"/>
              <a:t>Telemat</a:t>
            </a:r>
            <a:r>
              <a:rPr lang="en-GB" i="1" dirty="0"/>
              <a:t>.</a:t>
            </a:r>
            <a:r>
              <a:rPr lang="en-GB" dirty="0"/>
              <a:t>, vol. 3, no. 4, 2013.</a:t>
            </a:r>
          </a:p>
          <a:p>
            <a:r>
              <a:rPr lang="en-GB" dirty="0"/>
              <a:t>[4] N. P. </a:t>
            </a:r>
            <a:r>
              <a:rPr lang="en-GB" dirty="0" err="1"/>
              <a:t>Mahalik</a:t>
            </a:r>
            <a:r>
              <a:rPr lang="en-GB" dirty="0"/>
              <a:t>, </a:t>
            </a:r>
            <a:r>
              <a:rPr lang="en-GB" i="1" dirty="0"/>
              <a:t>Sensor Networks and Configuration</a:t>
            </a:r>
            <a:r>
              <a:rPr lang="en-GB" dirty="0"/>
              <a:t>. 2007.</a:t>
            </a:r>
          </a:p>
          <a:p>
            <a:r>
              <a:rPr lang="en-GB" dirty="0"/>
              <a:t>[5] N. Ahmed, H. Rahman, and M. I. Hussain, “A comparison of 802.11ah and 802.15.4 for IoT,” </a:t>
            </a:r>
            <a:r>
              <a:rPr lang="en-GB" i="1" dirty="0"/>
              <a:t>ICT Express</a:t>
            </a:r>
            <a:r>
              <a:rPr lang="en-GB" dirty="0"/>
              <a:t>, vol. 2, no. 3, pp. 100–102, Sep. 2016.</a:t>
            </a:r>
          </a:p>
          <a:p>
            <a:r>
              <a:rPr lang="en-GB" dirty="0"/>
              <a:t>[6] C. E. Campbell, K. Loo, H. A. Kurdi, and S. Khan, “Future Green Multichannel Multi-radio Wireless Sensor Networks,” vol. 3, no. 1, pp. 96–104, 2011.</a:t>
            </a:r>
          </a:p>
        </p:txBody>
      </p:sp>
    </p:spTree>
    <p:extLst>
      <p:ext uri="{BB962C8B-B14F-4D97-AF65-F5344CB8AC3E}">
        <p14:creationId xmlns:p14="http://schemas.microsoft.com/office/powerpoint/2010/main" val="1272802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8E114D4-BC71-4D43-BA1C-CEA570970555}"/>
              </a:ext>
            </a:extLst>
          </p:cNvPr>
          <p:cNvSpPr>
            <a:spLocks noGrp="1"/>
          </p:cNvSpPr>
          <p:nvPr>
            <p:ph type="title"/>
          </p:nvPr>
        </p:nvSpPr>
        <p:spPr>
          <a:xfrm>
            <a:off x="1295400" y="1407694"/>
            <a:ext cx="9601200" cy="4659923"/>
          </a:xfrm>
        </p:spPr>
        <p:txBody>
          <a:bodyPr>
            <a:normAutofit/>
          </a:bodyPr>
          <a:lstStyle/>
          <a:p>
            <a:pPr algn="ctr"/>
            <a:r>
              <a:rPr lang="en-GB" dirty="0"/>
              <a:t>Thank You for Listening.</a:t>
            </a:r>
            <a:br>
              <a:rPr lang="en-GB" dirty="0"/>
            </a:br>
            <a:br>
              <a:rPr lang="en-GB" dirty="0"/>
            </a:br>
            <a:br>
              <a:rPr lang="en-GB" dirty="0"/>
            </a:br>
            <a:r>
              <a:rPr lang="en-GB" dirty="0"/>
              <a:t>Any Questions?</a:t>
            </a:r>
          </a:p>
        </p:txBody>
      </p:sp>
    </p:spTree>
    <p:extLst>
      <p:ext uri="{BB962C8B-B14F-4D97-AF65-F5344CB8AC3E}">
        <p14:creationId xmlns:p14="http://schemas.microsoft.com/office/powerpoint/2010/main" val="3889635257"/>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1250</TotalTime>
  <Words>2262</Words>
  <Application>Microsoft Office PowerPoint</Application>
  <PresentationFormat>Widescreen</PresentationFormat>
  <Paragraphs>226</Paragraphs>
  <Slides>25</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Calibri</vt:lpstr>
      <vt:lpstr>Franklin Gothic Book</vt:lpstr>
      <vt:lpstr>Crop</vt:lpstr>
      <vt:lpstr>Simulating Environmental IoT Sensor Networks for Wood Moisture</vt:lpstr>
      <vt:lpstr>Project Background</vt:lpstr>
      <vt:lpstr>Project background</vt:lpstr>
      <vt:lpstr>Aim and Objectives </vt:lpstr>
      <vt:lpstr>IoT Explained</vt:lpstr>
      <vt:lpstr>IoTs Explained (cont.)</vt:lpstr>
      <vt:lpstr>Wi-Fi vs ZigBee Comparison</vt:lpstr>
      <vt:lpstr>Problem Formulation</vt:lpstr>
      <vt:lpstr>Related Works</vt:lpstr>
      <vt:lpstr>Design</vt:lpstr>
      <vt:lpstr>Implementation</vt:lpstr>
      <vt:lpstr>Implementation</vt:lpstr>
      <vt:lpstr>Data Collection </vt:lpstr>
      <vt:lpstr>Results </vt:lpstr>
      <vt:lpstr>Results</vt:lpstr>
      <vt:lpstr>Results</vt:lpstr>
      <vt:lpstr>Discussions</vt:lpstr>
      <vt:lpstr>Predicted times scales </vt:lpstr>
      <vt:lpstr>Actual time scales</vt:lpstr>
      <vt:lpstr>Issues faced</vt:lpstr>
      <vt:lpstr>Conclusion and Recommendations</vt:lpstr>
      <vt:lpstr>Future Work</vt:lpstr>
      <vt:lpstr>Demo</vt:lpstr>
      <vt:lpstr>References </vt:lpstr>
      <vt:lpstr>Thank You for Listening.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Comparing the Performance of Routing Protocols on Mobile Ad Hoc Networks (MANET)</dc:title>
  <dc:creator>Ethan Ridd</dc:creator>
  <cp:lastModifiedBy>Ethan Ridd</cp:lastModifiedBy>
  <cp:revision>42</cp:revision>
  <dcterms:created xsi:type="dcterms:W3CDTF">2018-04-29T20:43:01Z</dcterms:created>
  <dcterms:modified xsi:type="dcterms:W3CDTF">2019-10-16T08:14:55Z</dcterms:modified>
</cp:coreProperties>
</file>