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ink/ink1.xml" ContentType="application/inkml+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4074" r:id="rId2"/>
  </p:sldMasterIdLst>
  <p:notesMasterIdLst>
    <p:notesMasterId r:id="rId43"/>
  </p:notesMasterIdLst>
  <p:sldIdLst>
    <p:sldId id="256" r:id="rId3"/>
    <p:sldId id="257" r:id="rId4"/>
    <p:sldId id="259" r:id="rId5"/>
    <p:sldId id="349" r:id="rId6"/>
    <p:sldId id="355" r:id="rId7"/>
    <p:sldId id="357" r:id="rId8"/>
    <p:sldId id="347" r:id="rId9"/>
    <p:sldId id="356" r:id="rId10"/>
    <p:sldId id="340" r:id="rId11"/>
    <p:sldId id="348" r:id="rId12"/>
    <p:sldId id="341" r:id="rId13"/>
    <p:sldId id="342" r:id="rId14"/>
    <p:sldId id="343" r:id="rId15"/>
    <p:sldId id="344" r:id="rId16"/>
    <p:sldId id="345" r:id="rId17"/>
    <p:sldId id="833" r:id="rId18"/>
    <p:sldId id="834" r:id="rId19"/>
    <p:sldId id="840" r:id="rId20"/>
    <p:sldId id="332" r:id="rId21"/>
    <p:sldId id="350" r:id="rId22"/>
    <p:sldId id="307" r:id="rId23"/>
    <p:sldId id="308" r:id="rId24"/>
    <p:sldId id="835" r:id="rId25"/>
    <p:sldId id="400" r:id="rId26"/>
    <p:sldId id="335" r:id="rId27"/>
    <p:sldId id="314" r:id="rId28"/>
    <p:sldId id="326" r:id="rId29"/>
    <p:sldId id="333" r:id="rId30"/>
    <p:sldId id="334" r:id="rId31"/>
    <p:sldId id="336" r:id="rId32"/>
    <p:sldId id="337" r:id="rId33"/>
    <p:sldId id="836" r:id="rId34"/>
    <p:sldId id="391" r:id="rId35"/>
    <p:sldId id="837" r:id="rId36"/>
    <p:sldId id="838" r:id="rId37"/>
    <p:sldId id="346" r:id="rId38"/>
    <p:sldId id="395" r:id="rId39"/>
    <p:sldId id="329" r:id="rId40"/>
    <p:sldId id="351" r:id="rId41"/>
    <p:sldId id="839" r:id="rId42"/>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363" autoAdjust="0"/>
    <p:restoredTop sz="98018" autoAdjust="0"/>
  </p:normalViewPr>
  <p:slideViewPr>
    <p:cSldViewPr>
      <p:cViewPr varScale="1">
        <p:scale>
          <a:sx n="98" d="100"/>
          <a:sy n="98" d="100"/>
        </p:scale>
        <p:origin x="105" y="4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EE5D91-8A4E-49A7-A5F9-E1AE603B6A2C}"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498F8D5B-0FE9-4F8C-A24E-E6A13E44941A}">
      <dgm:prSet/>
      <dgm:spPr/>
      <dgm:t>
        <a:bodyPr/>
        <a:lstStyle/>
        <a:p>
          <a:r>
            <a:rPr lang="en-GB"/>
            <a:t>Current trends and fashions</a:t>
          </a:r>
          <a:endParaRPr lang="en-US"/>
        </a:p>
      </dgm:t>
    </dgm:pt>
    <dgm:pt modelId="{9E90F8B1-DABC-4860-A037-16BB49E70EAC}" type="parTrans" cxnId="{E90A6994-5E11-4375-9BDF-CABC31238F43}">
      <dgm:prSet/>
      <dgm:spPr/>
      <dgm:t>
        <a:bodyPr/>
        <a:lstStyle/>
        <a:p>
          <a:endParaRPr lang="en-US"/>
        </a:p>
      </dgm:t>
    </dgm:pt>
    <dgm:pt modelId="{69A407DC-13A6-4981-AFCA-C42CF5E20108}" type="sibTrans" cxnId="{E90A6994-5E11-4375-9BDF-CABC31238F43}">
      <dgm:prSet/>
      <dgm:spPr/>
      <dgm:t>
        <a:bodyPr/>
        <a:lstStyle/>
        <a:p>
          <a:endParaRPr lang="en-US"/>
        </a:p>
      </dgm:t>
    </dgm:pt>
    <dgm:pt modelId="{921395E6-999D-4A5B-816E-741E037F69B1}">
      <dgm:prSet/>
      <dgm:spPr/>
      <dgm:t>
        <a:bodyPr/>
        <a:lstStyle/>
        <a:p>
          <a:r>
            <a:rPr lang="en-GB"/>
            <a:t>Is there media interest in the theme/location?</a:t>
          </a:r>
          <a:endParaRPr lang="en-US"/>
        </a:p>
      </dgm:t>
    </dgm:pt>
    <dgm:pt modelId="{EB8A5EA4-4DCB-4A9B-A260-398E468F67EF}" type="parTrans" cxnId="{9FF61AFA-E872-4EA8-B4AA-4BA52D5619D3}">
      <dgm:prSet/>
      <dgm:spPr/>
      <dgm:t>
        <a:bodyPr/>
        <a:lstStyle/>
        <a:p>
          <a:endParaRPr lang="en-US"/>
        </a:p>
      </dgm:t>
    </dgm:pt>
    <dgm:pt modelId="{7DF94CCE-0424-44E5-A03C-B3A8EB7B9246}" type="sibTrans" cxnId="{9FF61AFA-E872-4EA8-B4AA-4BA52D5619D3}">
      <dgm:prSet/>
      <dgm:spPr/>
      <dgm:t>
        <a:bodyPr/>
        <a:lstStyle/>
        <a:p>
          <a:endParaRPr lang="en-US"/>
        </a:p>
      </dgm:t>
    </dgm:pt>
    <dgm:pt modelId="{992DEC9A-75E7-4822-9EEC-135672C9E646}">
      <dgm:prSet/>
      <dgm:spPr/>
      <dgm:t>
        <a:bodyPr/>
        <a:lstStyle/>
        <a:p>
          <a:r>
            <a:rPr lang="en-GB"/>
            <a:t>Identify competing events from Tourist Information,</a:t>
          </a:r>
          <a:endParaRPr lang="en-US"/>
        </a:p>
      </dgm:t>
    </dgm:pt>
    <dgm:pt modelId="{E2561215-A560-439E-B109-5F7B741598C2}" type="parTrans" cxnId="{8271BB7E-D10E-438C-94DF-CDBE006EDA44}">
      <dgm:prSet/>
      <dgm:spPr/>
      <dgm:t>
        <a:bodyPr/>
        <a:lstStyle/>
        <a:p>
          <a:endParaRPr lang="en-US"/>
        </a:p>
      </dgm:t>
    </dgm:pt>
    <dgm:pt modelId="{7182CE71-39AC-423E-A70F-771ECC4EDC71}" type="sibTrans" cxnId="{8271BB7E-D10E-438C-94DF-CDBE006EDA44}">
      <dgm:prSet/>
      <dgm:spPr/>
      <dgm:t>
        <a:bodyPr/>
        <a:lstStyle/>
        <a:p>
          <a:endParaRPr lang="en-US"/>
        </a:p>
      </dgm:t>
    </dgm:pt>
    <dgm:pt modelId="{C6A86A28-386B-431B-9572-252AF2467912}">
      <dgm:prSet/>
      <dgm:spPr/>
      <dgm:t>
        <a:bodyPr/>
        <a:lstStyle/>
        <a:p>
          <a:r>
            <a:rPr lang="en-GB"/>
            <a:t>websites, local newspapers and trade press</a:t>
          </a:r>
          <a:endParaRPr lang="en-US"/>
        </a:p>
      </dgm:t>
    </dgm:pt>
    <dgm:pt modelId="{37252C3A-978F-4C5C-B0EC-A561DF26E5DC}" type="parTrans" cxnId="{C65B2F35-130B-4878-8FCB-17864716094E}">
      <dgm:prSet/>
      <dgm:spPr/>
      <dgm:t>
        <a:bodyPr/>
        <a:lstStyle/>
        <a:p>
          <a:endParaRPr lang="en-US"/>
        </a:p>
      </dgm:t>
    </dgm:pt>
    <dgm:pt modelId="{C828A696-1556-4FF4-A641-BC66C386B17C}" type="sibTrans" cxnId="{C65B2F35-130B-4878-8FCB-17864716094E}">
      <dgm:prSet/>
      <dgm:spPr/>
      <dgm:t>
        <a:bodyPr/>
        <a:lstStyle/>
        <a:p>
          <a:endParaRPr lang="en-US"/>
        </a:p>
      </dgm:t>
    </dgm:pt>
    <dgm:pt modelId="{9824F5B9-88B0-488A-9B59-D65D85AF1F7B}">
      <dgm:prSet/>
      <dgm:spPr/>
      <dgm:t>
        <a:bodyPr/>
        <a:lstStyle/>
        <a:p>
          <a:r>
            <a:rPr lang="en-GB"/>
            <a:t>Are there other events with similar themes or concepts?</a:t>
          </a:r>
          <a:endParaRPr lang="en-US"/>
        </a:p>
      </dgm:t>
    </dgm:pt>
    <dgm:pt modelId="{C702113F-2DF2-40CB-9748-2F58124E5EE7}" type="parTrans" cxnId="{B86449B4-4309-4B1A-8455-68AF568DA2DB}">
      <dgm:prSet/>
      <dgm:spPr/>
      <dgm:t>
        <a:bodyPr/>
        <a:lstStyle/>
        <a:p>
          <a:endParaRPr lang="en-US"/>
        </a:p>
      </dgm:t>
    </dgm:pt>
    <dgm:pt modelId="{3C94FCB2-3A2A-4A5B-ADAB-3A5C497AB70E}" type="sibTrans" cxnId="{B86449B4-4309-4B1A-8455-68AF568DA2DB}">
      <dgm:prSet/>
      <dgm:spPr/>
      <dgm:t>
        <a:bodyPr/>
        <a:lstStyle/>
        <a:p>
          <a:endParaRPr lang="en-US"/>
        </a:p>
      </dgm:t>
    </dgm:pt>
    <dgm:pt modelId="{D58BD41D-D6C6-4457-929A-621A6BE025A8}">
      <dgm:prSet/>
      <dgm:spPr/>
      <dgm:t>
        <a:bodyPr/>
        <a:lstStyle/>
        <a:p>
          <a:r>
            <a:rPr lang="en-GB"/>
            <a:t>A list of existing events serves a number of purposes:</a:t>
          </a:r>
          <a:endParaRPr lang="en-US"/>
        </a:p>
      </dgm:t>
    </dgm:pt>
    <dgm:pt modelId="{D814ECAE-5096-46D4-9D4B-B2C5F6365947}" type="parTrans" cxnId="{A3E72C0A-CBED-442D-AE9E-B4A1AFEE20C1}">
      <dgm:prSet/>
      <dgm:spPr/>
      <dgm:t>
        <a:bodyPr/>
        <a:lstStyle/>
        <a:p>
          <a:endParaRPr lang="en-US"/>
        </a:p>
      </dgm:t>
    </dgm:pt>
    <dgm:pt modelId="{2199C54C-9A1D-4B57-95BE-2B7926B8A6D7}" type="sibTrans" cxnId="{A3E72C0A-CBED-442D-AE9E-B4A1AFEE20C1}">
      <dgm:prSet/>
      <dgm:spPr/>
      <dgm:t>
        <a:bodyPr/>
        <a:lstStyle/>
        <a:p>
          <a:endParaRPr lang="en-US"/>
        </a:p>
      </dgm:t>
    </dgm:pt>
    <dgm:pt modelId="{2C8AEF12-027A-4E81-B9C6-48B974AC93BE}">
      <dgm:prSet/>
      <dgm:spPr/>
      <dgm:t>
        <a:bodyPr/>
        <a:lstStyle/>
        <a:p>
          <a:r>
            <a:rPr lang="en-GB"/>
            <a:t>identifies dates to avoid </a:t>
          </a:r>
          <a:endParaRPr lang="en-US"/>
        </a:p>
      </dgm:t>
    </dgm:pt>
    <dgm:pt modelId="{B532AC3A-F6CA-4A76-A63A-E6EB85510F4B}" type="parTrans" cxnId="{44E06E85-F627-44FA-9976-99772BFF69DE}">
      <dgm:prSet/>
      <dgm:spPr/>
      <dgm:t>
        <a:bodyPr/>
        <a:lstStyle/>
        <a:p>
          <a:endParaRPr lang="en-US"/>
        </a:p>
      </dgm:t>
    </dgm:pt>
    <dgm:pt modelId="{BFBBA5DE-50E4-43CF-A665-4045F4725418}" type="sibTrans" cxnId="{44E06E85-F627-44FA-9976-99772BFF69DE}">
      <dgm:prSet/>
      <dgm:spPr/>
      <dgm:t>
        <a:bodyPr/>
        <a:lstStyle/>
        <a:p>
          <a:endParaRPr lang="en-US"/>
        </a:p>
      </dgm:t>
    </dgm:pt>
    <dgm:pt modelId="{696A57AD-5966-451A-9D52-22C20FA5010B}">
      <dgm:prSet/>
      <dgm:spPr/>
      <dgm:t>
        <a:bodyPr/>
        <a:lstStyle/>
        <a:p>
          <a:r>
            <a:rPr lang="en-GB"/>
            <a:t>provides a feel for what goes on and what the local</a:t>
          </a:r>
          <a:endParaRPr lang="en-US"/>
        </a:p>
      </dgm:t>
    </dgm:pt>
    <dgm:pt modelId="{19676A1E-7D4B-46C4-B54C-4BB472575F4A}" type="parTrans" cxnId="{A7E07027-2DB9-49BB-8A98-CBCBA122B18E}">
      <dgm:prSet/>
      <dgm:spPr/>
      <dgm:t>
        <a:bodyPr/>
        <a:lstStyle/>
        <a:p>
          <a:endParaRPr lang="en-US"/>
        </a:p>
      </dgm:t>
    </dgm:pt>
    <dgm:pt modelId="{DE10A156-9EE1-4AAA-84A8-DDD51C2B12A0}" type="sibTrans" cxnId="{A7E07027-2DB9-49BB-8A98-CBCBA122B18E}">
      <dgm:prSet/>
      <dgm:spPr/>
      <dgm:t>
        <a:bodyPr/>
        <a:lstStyle/>
        <a:p>
          <a:endParaRPr lang="en-US"/>
        </a:p>
      </dgm:t>
    </dgm:pt>
    <dgm:pt modelId="{B8EEC1B1-FAD9-4FCE-A25C-964A630AF355}">
      <dgm:prSet/>
      <dgm:spPr/>
      <dgm:t>
        <a:bodyPr/>
        <a:lstStyle/>
        <a:p>
          <a:r>
            <a:rPr lang="en-GB"/>
            <a:t>market likes</a:t>
          </a:r>
          <a:endParaRPr lang="en-US"/>
        </a:p>
      </dgm:t>
    </dgm:pt>
    <dgm:pt modelId="{F2473DBD-4604-4879-AA97-8BBFE41B7473}" type="parTrans" cxnId="{F0AE016B-A9F6-44D8-8E7B-32559EF47A14}">
      <dgm:prSet/>
      <dgm:spPr/>
      <dgm:t>
        <a:bodyPr/>
        <a:lstStyle/>
        <a:p>
          <a:endParaRPr lang="en-US"/>
        </a:p>
      </dgm:t>
    </dgm:pt>
    <dgm:pt modelId="{28DD9746-1FB7-4453-A738-CB287489B5F2}" type="sibTrans" cxnId="{F0AE016B-A9F6-44D8-8E7B-32559EF47A14}">
      <dgm:prSet/>
      <dgm:spPr/>
      <dgm:t>
        <a:bodyPr/>
        <a:lstStyle/>
        <a:p>
          <a:endParaRPr lang="en-US"/>
        </a:p>
      </dgm:t>
    </dgm:pt>
    <dgm:pt modelId="{231F9BC2-2FDC-443E-92BC-CF1BC649C0C2}">
      <dgm:prSet/>
      <dgm:spPr/>
      <dgm:t>
        <a:bodyPr/>
        <a:lstStyle/>
        <a:p>
          <a:r>
            <a:rPr lang="en-GB"/>
            <a:t>may identify gaps in the market	</a:t>
          </a:r>
          <a:endParaRPr lang="en-US"/>
        </a:p>
      </dgm:t>
    </dgm:pt>
    <dgm:pt modelId="{D527093E-1D8B-4864-9118-BF17601F7DDE}" type="parTrans" cxnId="{37B494A3-B672-4858-A2B5-423526730EBC}">
      <dgm:prSet/>
      <dgm:spPr/>
      <dgm:t>
        <a:bodyPr/>
        <a:lstStyle/>
        <a:p>
          <a:endParaRPr lang="en-US"/>
        </a:p>
      </dgm:t>
    </dgm:pt>
    <dgm:pt modelId="{B1CF0687-7A89-4C81-A436-22C54DF5458A}" type="sibTrans" cxnId="{37B494A3-B672-4858-A2B5-423526730EBC}">
      <dgm:prSet/>
      <dgm:spPr/>
      <dgm:t>
        <a:bodyPr/>
        <a:lstStyle/>
        <a:p>
          <a:endParaRPr lang="en-US"/>
        </a:p>
      </dgm:t>
    </dgm:pt>
    <dgm:pt modelId="{B925476E-12ED-4A80-901D-B3D65712F678}" type="pres">
      <dgm:prSet presAssocID="{70EE5D91-8A4E-49A7-A5F9-E1AE603B6A2C}" presName="diagram" presStyleCnt="0">
        <dgm:presLayoutVars>
          <dgm:dir/>
          <dgm:resizeHandles val="exact"/>
        </dgm:presLayoutVars>
      </dgm:prSet>
      <dgm:spPr/>
    </dgm:pt>
    <dgm:pt modelId="{877A76CB-E18E-46AD-B724-3EE4F741F60A}" type="pres">
      <dgm:prSet presAssocID="{498F8D5B-0FE9-4F8C-A24E-E6A13E44941A}" presName="node" presStyleLbl="node1" presStyleIdx="0" presStyleCnt="8">
        <dgm:presLayoutVars>
          <dgm:bulletEnabled val="1"/>
        </dgm:presLayoutVars>
      </dgm:prSet>
      <dgm:spPr/>
    </dgm:pt>
    <dgm:pt modelId="{50451B27-7B39-4080-AB6B-845D8E287E24}" type="pres">
      <dgm:prSet presAssocID="{69A407DC-13A6-4981-AFCA-C42CF5E20108}" presName="sibTrans" presStyleCnt="0"/>
      <dgm:spPr/>
    </dgm:pt>
    <dgm:pt modelId="{F0D3360A-A195-4A34-863F-9C659A90FBD1}" type="pres">
      <dgm:prSet presAssocID="{921395E6-999D-4A5B-816E-741E037F69B1}" presName="node" presStyleLbl="node1" presStyleIdx="1" presStyleCnt="8">
        <dgm:presLayoutVars>
          <dgm:bulletEnabled val="1"/>
        </dgm:presLayoutVars>
      </dgm:prSet>
      <dgm:spPr/>
    </dgm:pt>
    <dgm:pt modelId="{D78515F4-3F47-4B19-8791-74D8BEF4DCDD}" type="pres">
      <dgm:prSet presAssocID="{7DF94CCE-0424-44E5-A03C-B3A8EB7B9246}" presName="sibTrans" presStyleCnt="0"/>
      <dgm:spPr/>
    </dgm:pt>
    <dgm:pt modelId="{9092C8C9-208D-4A8B-A683-C870C775F59D}" type="pres">
      <dgm:prSet presAssocID="{992DEC9A-75E7-4822-9EEC-135672C9E646}" presName="node" presStyleLbl="node1" presStyleIdx="2" presStyleCnt="8">
        <dgm:presLayoutVars>
          <dgm:bulletEnabled val="1"/>
        </dgm:presLayoutVars>
      </dgm:prSet>
      <dgm:spPr/>
    </dgm:pt>
    <dgm:pt modelId="{1827E484-1758-4207-A412-19D60DDCBDED}" type="pres">
      <dgm:prSet presAssocID="{7182CE71-39AC-423E-A70F-771ECC4EDC71}" presName="sibTrans" presStyleCnt="0"/>
      <dgm:spPr/>
    </dgm:pt>
    <dgm:pt modelId="{E3D4F54F-E204-4018-B997-A7BF7A864A6D}" type="pres">
      <dgm:prSet presAssocID="{9824F5B9-88B0-488A-9B59-D65D85AF1F7B}" presName="node" presStyleLbl="node1" presStyleIdx="3" presStyleCnt="8">
        <dgm:presLayoutVars>
          <dgm:bulletEnabled val="1"/>
        </dgm:presLayoutVars>
      </dgm:prSet>
      <dgm:spPr/>
    </dgm:pt>
    <dgm:pt modelId="{5B92C277-499C-4924-8C20-A601052D3766}" type="pres">
      <dgm:prSet presAssocID="{3C94FCB2-3A2A-4A5B-ADAB-3A5C497AB70E}" presName="sibTrans" presStyleCnt="0"/>
      <dgm:spPr/>
    </dgm:pt>
    <dgm:pt modelId="{4024A2DA-2981-4624-BF37-50345923D0FD}" type="pres">
      <dgm:prSet presAssocID="{D58BD41D-D6C6-4457-929A-621A6BE025A8}" presName="node" presStyleLbl="node1" presStyleIdx="4" presStyleCnt="8">
        <dgm:presLayoutVars>
          <dgm:bulletEnabled val="1"/>
        </dgm:presLayoutVars>
      </dgm:prSet>
      <dgm:spPr/>
    </dgm:pt>
    <dgm:pt modelId="{2636BC12-C98F-46B4-946C-C9EFF2269C5D}" type="pres">
      <dgm:prSet presAssocID="{2199C54C-9A1D-4B57-95BE-2B7926B8A6D7}" presName="sibTrans" presStyleCnt="0"/>
      <dgm:spPr/>
    </dgm:pt>
    <dgm:pt modelId="{A1570E98-DFA5-4E03-949E-6F1827147EDD}" type="pres">
      <dgm:prSet presAssocID="{2C8AEF12-027A-4E81-B9C6-48B974AC93BE}" presName="node" presStyleLbl="node1" presStyleIdx="5" presStyleCnt="8">
        <dgm:presLayoutVars>
          <dgm:bulletEnabled val="1"/>
        </dgm:presLayoutVars>
      </dgm:prSet>
      <dgm:spPr/>
    </dgm:pt>
    <dgm:pt modelId="{6C968B95-DDEF-4EF0-BEB9-8A84D251192B}" type="pres">
      <dgm:prSet presAssocID="{BFBBA5DE-50E4-43CF-A665-4045F4725418}" presName="sibTrans" presStyleCnt="0"/>
      <dgm:spPr/>
    </dgm:pt>
    <dgm:pt modelId="{E05CB76A-4EB3-4912-88AD-46C5F268CBC6}" type="pres">
      <dgm:prSet presAssocID="{696A57AD-5966-451A-9D52-22C20FA5010B}" presName="node" presStyleLbl="node1" presStyleIdx="6" presStyleCnt="8">
        <dgm:presLayoutVars>
          <dgm:bulletEnabled val="1"/>
        </dgm:presLayoutVars>
      </dgm:prSet>
      <dgm:spPr/>
    </dgm:pt>
    <dgm:pt modelId="{04BFA0D8-9501-463F-8A71-F6B11E680B2D}" type="pres">
      <dgm:prSet presAssocID="{DE10A156-9EE1-4AAA-84A8-DDD51C2B12A0}" presName="sibTrans" presStyleCnt="0"/>
      <dgm:spPr/>
    </dgm:pt>
    <dgm:pt modelId="{315CF755-6D33-4C20-A2E0-D2F7921B029E}" type="pres">
      <dgm:prSet presAssocID="{231F9BC2-2FDC-443E-92BC-CF1BC649C0C2}" presName="node" presStyleLbl="node1" presStyleIdx="7" presStyleCnt="8">
        <dgm:presLayoutVars>
          <dgm:bulletEnabled val="1"/>
        </dgm:presLayoutVars>
      </dgm:prSet>
      <dgm:spPr/>
    </dgm:pt>
  </dgm:ptLst>
  <dgm:cxnLst>
    <dgm:cxn modelId="{A3E72C0A-CBED-442D-AE9E-B4A1AFEE20C1}" srcId="{70EE5D91-8A4E-49A7-A5F9-E1AE603B6A2C}" destId="{D58BD41D-D6C6-4457-929A-621A6BE025A8}" srcOrd="4" destOrd="0" parTransId="{D814ECAE-5096-46D4-9D4B-B2C5F6365947}" sibTransId="{2199C54C-9A1D-4B57-95BE-2B7926B8A6D7}"/>
    <dgm:cxn modelId="{7871C70E-5629-4885-8189-D0FEA1EC0249}" type="presOf" srcId="{70EE5D91-8A4E-49A7-A5F9-E1AE603B6A2C}" destId="{B925476E-12ED-4A80-901D-B3D65712F678}" srcOrd="0" destOrd="0" presId="urn:microsoft.com/office/officeart/2005/8/layout/default"/>
    <dgm:cxn modelId="{A7E07027-2DB9-49BB-8A98-CBCBA122B18E}" srcId="{70EE5D91-8A4E-49A7-A5F9-E1AE603B6A2C}" destId="{696A57AD-5966-451A-9D52-22C20FA5010B}" srcOrd="6" destOrd="0" parTransId="{19676A1E-7D4B-46C4-B54C-4BB472575F4A}" sibTransId="{DE10A156-9EE1-4AAA-84A8-DDD51C2B12A0}"/>
    <dgm:cxn modelId="{C65B2F35-130B-4878-8FCB-17864716094E}" srcId="{992DEC9A-75E7-4822-9EEC-135672C9E646}" destId="{C6A86A28-386B-431B-9572-252AF2467912}" srcOrd="0" destOrd="0" parTransId="{37252C3A-978F-4C5C-B0EC-A561DF26E5DC}" sibTransId="{C828A696-1556-4FF4-A641-BC66C386B17C}"/>
    <dgm:cxn modelId="{F0AE016B-A9F6-44D8-8E7B-32559EF47A14}" srcId="{696A57AD-5966-451A-9D52-22C20FA5010B}" destId="{B8EEC1B1-FAD9-4FCE-A25C-964A630AF355}" srcOrd="0" destOrd="0" parTransId="{F2473DBD-4604-4879-AA97-8BBFE41B7473}" sibTransId="{28DD9746-1FB7-4453-A738-CB287489B5F2}"/>
    <dgm:cxn modelId="{8FD26672-38A1-40EC-9D6C-47815823FABB}" type="presOf" srcId="{498F8D5B-0FE9-4F8C-A24E-E6A13E44941A}" destId="{877A76CB-E18E-46AD-B724-3EE4F741F60A}" srcOrd="0" destOrd="0" presId="urn:microsoft.com/office/officeart/2005/8/layout/default"/>
    <dgm:cxn modelId="{8271BB7E-D10E-438C-94DF-CDBE006EDA44}" srcId="{70EE5D91-8A4E-49A7-A5F9-E1AE603B6A2C}" destId="{992DEC9A-75E7-4822-9EEC-135672C9E646}" srcOrd="2" destOrd="0" parTransId="{E2561215-A560-439E-B109-5F7B741598C2}" sibTransId="{7182CE71-39AC-423E-A70F-771ECC4EDC71}"/>
    <dgm:cxn modelId="{41190C81-31A8-48DB-AE99-3258A62B38D0}" type="presOf" srcId="{D58BD41D-D6C6-4457-929A-621A6BE025A8}" destId="{4024A2DA-2981-4624-BF37-50345923D0FD}" srcOrd="0" destOrd="0" presId="urn:microsoft.com/office/officeart/2005/8/layout/default"/>
    <dgm:cxn modelId="{44E06E85-F627-44FA-9976-99772BFF69DE}" srcId="{70EE5D91-8A4E-49A7-A5F9-E1AE603B6A2C}" destId="{2C8AEF12-027A-4E81-B9C6-48B974AC93BE}" srcOrd="5" destOrd="0" parTransId="{B532AC3A-F6CA-4A76-A63A-E6EB85510F4B}" sibTransId="{BFBBA5DE-50E4-43CF-A665-4045F4725418}"/>
    <dgm:cxn modelId="{06127685-0608-47F8-9C6C-071D34CC328A}" type="presOf" srcId="{B8EEC1B1-FAD9-4FCE-A25C-964A630AF355}" destId="{E05CB76A-4EB3-4912-88AD-46C5F268CBC6}" srcOrd="0" destOrd="1" presId="urn:microsoft.com/office/officeart/2005/8/layout/default"/>
    <dgm:cxn modelId="{BE6C9487-9F43-401C-8DD5-FF277F5CF839}" type="presOf" srcId="{921395E6-999D-4A5B-816E-741E037F69B1}" destId="{F0D3360A-A195-4A34-863F-9C659A90FBD1}" srcOrd="0" destOrd="0" presId="urn:microsoft.com/office/officeart/2005/8/layout/default"/>
    <dgm:cxn modelId="{E90A6994-5E11-4375-9BDF-CABC31238F43}" srcId="{70EE5D91-8A4E-49A7-A5F9-E1AE603B6A2C}" destId="{498F8D5B-0FE9-4F8C-A24E-E6A13E44941A}" srcOrd="0" destOrd="0" parTransId="{9E90F8B1-DABC-4860-A037-16BB49E70EAC}" sibTransId="{69A407DC-13A6-4981-AFCA-C42CF5E20108}"/>
    <dgm:cxn modelId="{71A60C9A-E057-4C99-943F-410E79BC5232}" type="presOf" srcId="{2C8AEF12-027A-4E81-B9C6-48B974AC93BE}" destId="{A1570E98-DFA5-4E03-949E-6F1827147EDD}" srcOrd="0" destOrd="0" presId="urn:microsoft.com/office/officeart/2005/8/layout/default"/>
    <dgm:cxn modelId="{37B494A3-B672-4858-A2B5-423526730EBC}" srcId="{70EE5D91-8A4E-49A7-A5F9-E1AE603B6A2C}" destId="{231F9BC2-2FDC-443E-92BC-CF1BC649C0C2}" srcOrd="7" destOrd="0" parTransId="{D527093E-1D8B-4864-9118-BF17601F7DDE}" sibTransId="{B1CF0687-7A89-4C81-A436-22C54DF5458A}"/>
    <dgm:cxn modelId="{1CB274AB-9729-4C7D-9E7C-A534A24862F0}" type="presOf" srcId="{231F9BC2-2FDC-443E-92BC-CF1BC649C0C2}" destId="{315CF755-6D33-4C20-A2E0-D2F7921B029E}" srcOrd="0" destOrd="0" presId="urn:microsoft.com/office/officeart/2005/8/layout/default"/>
    <dgm:cxn modelId="{B86449B4-4309-4B1A-8455-68AF568DA2DB}" srcId="{70EE5D91-8A4E-49A7-A5F9-E1AE603B6A2C}" destId="{9824F5B9-88B0-488A-9B59-D65D85AF1F7B}" srcOrd="3" destOrd="0" parTransId="{C702113F-2DF2-40CB-9748-2F58124E5EE7}" sibTransId="{3C94FCB2-3A2A-4A5B-ADAB-3A5C497AB70E}"/>
    <dgm:cxn modelId="{35ACEBB5-8054-47A5-AEF2-94E21169BBEE}" type="presOf" srcId="{9824F5B9-88B0-488A-9B59-D65D85AF1F7B}" destId="{E3D4F54F-E204-4018-B997-A7BF7A864A6D}" srcOrd="0" destOrd="0" presId="urn:microsoft.com/office/officeart/2005/8/layout/default"/>
    <dgm:cxn modelId="{056B39BA-1083-4DBF-8478-187D02A3CDD8}" type="presOf" srcId="{696A57AD-5966-451A-9D52-22C20FA5010B}" destId="{E05CB76A-4EB3-4912-88AD-46C5F268CBC6}" srcOrd="0" destOrd="0" presId="urn:microsoft.com/office/officeart/2005/8/layout/default"/>
    <dgm:cxn modelId="{38DC9DD4-C575-44B0-92E7-1A540DFF05F1}" type="presOf" srcId="{992DEC9A-75E7-4822-9EEC-135672C9E646}" destId="{9092C8C9-208D-4A8B-A683-C870C775F59D}" srcOrd="0" destOrd="0" presId="urn:microsoft.com/office/officeart/2005/8/layout/default"/>
    <dgm:cxn modelId="{9696A1D7-DFE4-461C-A66C-748639912DA3}" type="presOf" srcId="{C6A86A28-386B-431B-9572-252AF2467912}" destId="{9092C8C9-208D-4A8B-A683-C870C775F59D}" srcOrd="0" destOrd="1" presId="urn:microsoft.com/office/officeart/2005/8/layout/default"/>
    <dgm:cxn modelId="{9FF61AFA-E872-4EA8-B4AA-4BA52D5619D3}" srcId="{70EE5D91-8A4E-49A7-A5F9-E1AE603B6A2C}" destId="{921395E6-999D-4A5B-816E-741E037F69B1}" srcOrd="1" destOrd="0" parTransId="{EB8A5EA4-4DCB-4A9B-A260-398E468F67EF}" sibTransId="{7DF94CCE-0424-44E5-A03C-B3A8EB7B9246}"/>
    <dgm:cxn modelId="{F037D31D-5C1D-4468-9D94-E7E2FDC182E1}" type="presParOf" srcId="{B925476E-12ED-4A80-901D-B3D65712F678}" destId="{877A76CB-E18E-46AD-B724-3EE4F741F60A}" srcOrd="0" destOrd="0" presId="urn:microsoft.com/office/officeart/2005/8/layout/default"/>
    <dgm:cxn modelId="{B842499B-93F6-43A4-AD84-D19B6DDBF0D0}" type="presParOf" srcId="{B925476E-12ED-4A80-901D-B3D65712F678}" destId="{50451B27-7B39-4080-AB6B-845D8E287E24}" srcOrd="1" destOrd="0" presId="urn:microsoft.com/office/officeart/2005/8/layout/default"/>
    <dgm:cxn modelId="{104AB0D3-C3F2-47A1-94C3-ED1864397205}" type="presParOf" srcId="{B925476E-12ED-4A80-901D-B3D65712F678}" destId="{F0D3360A-A195-4A34-863F-9C659A90FBD1}" srcOrd="2" destOrd="0" presId="urn:microsoft.com/office/officeart/2005/8/layout/default"/>
    <dgm:cxn modelId="{854327C1-43B6-4256-B1C3-B51F74E7B034}" type="presParOf" srcId="{B925476E-12ED-4A80-901D-B3D65712F678}" destId="{D78515F4-3F47-4B19-8791-74D8BEF4DCDD}" srcOrd="3" destOrd="0" presId="urn:microsoft.com/office/officeart/2005/8/layout/default"/>
    <dgm:cxn modelId="{4E6CA912-BB8E-4E46-A460-21A96772C66F}" type="presParOf" srcId="{B925476E-12ED-4A80-901D-B3D65712F678}" destId="{9092C8C9-208D-4A8B-A683-C870C775F59D}" srcOrd="4" destOrd="0" presId="urn:microsoft.com/office/officeart/2005/8/layout/default"/>
    <dgm:cxn modelId="{DE5E60F3-68A5-45F8-B93B-29B37A629A24}" type="presParOf" srcId="{B925476E-12ED-4A80-901D-B3D65712F678}" destId="{1827E484-1758-4207-A412-19D60DDCBDED}" srcOrd="5" destOrd="0" presId="urn:microsoft.com/office/officeart/2005/8/layout/default"/>
    <dgm:cxn modelId="{3FA36073-A0D3-401F-8A69-C190D5D00FE7}" type="presParOf" srcId="{B925476E-12ED-4A80-901D-B3D65712F678}" destId="{E3D4F54F-E204-4018-B997-A7BF7A864A6D}" srcOrd="6" destOrd="0" presId="urn:microsoft.com/office/officeart/2005/8/layout/default"/>
    <dgm:cxn modelId="{73F852CD-5C57-4F42-B35A-683CBB3C1CD2}" type="presParOf" srcId="{B925476E-12ED-4A80-901D-B3D65712F678}" destId="{5B92C277-499C-4924-8C20-A601052D3766}" srcOrd="7" destOrd="0" presId="urn:microsoft.com/office/officeart/2005/8/layout/default"/>
    <dgm:cxn modelId="{6FF967DA-72B1-4BF7-9714-A3B6410F0CEB}" type="presParOf" srcId="{B925476E-12ED-4A80-901D-B3D65712F678}" destId="{4024A2DA-2981-4624-BF37-50345923D0FD}" srcOrd="8" destOrd="0" presId="urn:microsoft.com/office/officeart/2005/8/layout/default"/>
    <dgm:cxn modelId="{CA4DBA58-29FD-4AF2-A588-14A67FA5D916}" type="presParOf" srcId="{B925476E-12ED-4A80-901D-B3D65712F678}" destId="{2636BC12-C98F-46B4-946C-C9EFF2269C5D}" srcOrd="9" destOrd="0" presId="urn:microsoft.com/office/officeart/2005/8/layout/default"/>
    <dgm:cxn modelId="{2A2A5BE5-3EF2-41E4-8609-7C2104386117}" type="presParOf" srcId="{B925476E-12ED-4A80-901D-B3D65712F678}" destId="{A1570E98-DFA5-4E03-949E-6F1827147EDD}" srcOrd="10" destOrd="0" presId="urn:microsoft.com/office/officeart/2005/8/layout/default"/>
    <dgm:cxn modelId="{05D555DA-F756-4BC2-A0BF-929ECDDD09F2}" type="presParOf" srcId="{B925476E-12ED-4A80-901D-B3D65712F678}" destId="{6C968B95-DDEF-4EF0-BEB9-8A84D251192B}" srcOrd="11" destOrd="0" presId="urn:microsoft.com/office/officeart/2005/8/layout/default"/>
    <dgm:cxn modelId="{E61FCB7B-4A02-4B95-9E87-275B3E5B6AEA}" type="presParOf" srcId="{B925476E-12ED-4A80-901D-B3D65712F678}" destId="{E05CB76A-4EB3-4912-88AD-46C5F268CBC6}" srcOrd="12" destOrd="0" presId="urn:microsoft.com/office/officeart/2005/8/layout/default"/>
    <dgm:cxn modelId="{E7DDE449-D885-437D-8125-2DB05FC29CB2}" type="presParOf" srcId="{B925476E-12ED-4A80-901D-B3D65712F678}" destId="{04BFA0D8-9501-463F-8A71-F6B11E680B2D}" srcOrd="13" destOrd="0" presId="urn:microsoft.com/office/officeart/2005/8/layout/default"/>
    <dgm:cxn modelId="{3E0CA236-1945-481D-8B48-62538A13C139}" type="presParOf" srcId="{B925476E-12ED-4A80-901D-B3D65712F678}" destId="{315CF755-6D33-4C20-A2E0-D2F7921B029E}"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5B3F3E7-9AFD-4C3C-BF9F-E682F3066A86}"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4912A384-F7BF-4F5B-ABC7-2FF9EB08F9E5}">
      <dgm:prSet/>
      <dgm:spPr/>
      <dgm:t>
        <a:bodyPr/>
        <a:lstStyle/>
        <a:p>
          <a:r>
            <a:rPr lang="en-GB"/>
            <a:t>Specific – carefully focused on the mission of the event</a:t>
          </a:r>
          <a:endParaRPr lang="en-US"/>
        </a:p>
      </dgm:t>
    </dgm:pt>
    <dgm:pt modelId="{8DF63634-AC90-48FC-BAFA-D5EFB757324A}" type="parTrans" cxnId="{55E88BA7-B6D1-4E25-8C7F-03D35D963603}">
      <dgm:prSet/>
      <dgm:spPr/>
      <dgm:t>
        <a:bodyPr/>
        <a:lstStyle/>
        <a:p>
          <a:endParaRPr lang="en-US"/>
        </a:p>
      </dgm:t>
    </dgm:pt>
    <dgm:pt modelId="{23328BB9-0BD2-4876-9AEC-25FA6AF5176C}" type="sibTrans" cxnId="{55E88BA7-B6D1-4E25-8C7F-03D35D963603}">
      <dgm:prSet/>
      <dgm:spPr/>
      <dgm:t>
        <a:bodyPr/>
        <a:lstStyle/>
        <a:p>
          <a:endParaRPr lang="en-US"/>
        </a:p>
      </dgm:t>
    </dgm:pt>
    <dgm:pt modelId="{3BFEED94-F8C5-4A62-ABCF-1B647D6F26FD}">
      <dgm:prSet/>
      <dgm:spPr/>
      <dgm:t>
        <a:bodyPr/>
        <a:lstStyle/>
        <a:p>
          <a:r>
            <a:rPr lang="en-GB"/>
            <a:t>Measurable – expressed in a concise and quantifiable form</a:t>
          </a:r>
          <a:endParaRPr lang="en-US"/>
        </a:p>
      </dgm:t>
    </dgm:pt>
    <dgm:pt modelId="{44AAD45F-2516-4A41-A8ED-71D19F37B875}" type="parTrans" cxnId="{7745FF35-26CF-4C26-9F20-DDF212BE7D68}">
      <dgm:prSet/>
      <dgm:spPr/>
      <dgm:t>
        <a:bodyPr/>
        <a:lstStyle/>
        <a:p>
          <a:endParaRPr lang="en-US"/>
        </a:p>
      </dgm:t>
    </dgm:pt>
    <dgm:pt modelId="{B5F1BEA5-E52B-496F-9BA8-7E4786CEFE12}" type="sibTrans" cxnId="{7745FF35-26CF-4C26-9F20-DDF212BE7D68}">
      <dgm:prSet/>
      <dgm:spPr/>
      <dgm:t>
        <a:bodyPr/>
        <a:lstStyle/>
        <a:p>
          <a:endParaRPr lang="en-US"/>
        </a:p>
      </dgm:t>
    </dgm:pt>
    <dgm:pt modelId="{38FF7380-ABE4-4A73-86A9-F9987C820F98}">
      <dgm:prSet/>
      <dgm:spPr/>
      <dgm:t>
        <a:bodyPr/>
        <a:lstStyle/>
        <a:p>
          <a:r>
            <a:rPr lang="en-GB"/>
            <a:t>Achievable – objectives can be realised given the human, financial and physical resources available</a:t>
          </a:r>
          <a:endParaRPr lang="en-US"/>
        </a:p>
      </dgm:t>
    </dgm:pt>
    <dgm:pt modelId="{4EE7643C-C233-4786-B55F-09400F165100}" type="parTrans" cxnId="{63A197A2-BFF9-4D68-B787-ACABC85C9FC6}">
      <dgm:prSet/>
      <dgm:spPr/>
      <dgm:t>
        <a:bodyPr/>
        <a:lstStyle/>
        <a:p>
          <a:endParaRPr lang="en-US"/>
        </a:p>
      </dgm:t>
    </dgm:pt>
    <dgm:pt modelId="{3E640A60-401A-40F9-8F91-002879B67438}" type="sibTrans" cxnId="{63A197A2-BFF9-4D68-B787-ACABC85C9FC6}">
      <dgm:prSet/>
      <dgm:spPr/>
      <dgm:t>
        <a:bodyPr/>
        <a:lstStyle/>
        <a:p>
          <a:endParaRPr lang="en-US"/>
        </a:p>
      </dgm:t>
    </dgm:pt>
    <dgm:pt modelId="{9C9E120E-E56E-4851-BE59-80050484A77B}">
      <dgm:prSet/>
      <dgm:spPr/>
      <dgm:t>
        <a:bodyPr/>
        <a:lstStyle/>
        <a:p>
          <a:r>
            <a:rPr lang="en-GB"/>
            <a:t>Realistic/Relevant – applicable to current environment</a:t>
          </a:r>
          <a:endParaRPr lang="en-US"/>
        </a:p>
      </dgm:t>
    </dgm:pt>
    <dgm:pt modelId="{B9659616-FBFA-4128-977D-1114F6D72E58}" type="parTrans" cxnId="{FCD64C9C-E14D-4D28-AB32-F44518777DF8}">
      <dgm:prSet/>
      <dgm:spPr/>
      <dgm:t>
        <a:bodyPr/>
        <a:lstStyle/>
        <a:p>
          <a:endParaRPr lang="en-US"/>
        </a:p>
      </dgm:t>
    </dgm:pt>
    <dgm:pt modelId="{7B0E34E8-67E2-4107-921E-53FBB8209993}" type="sibTrans" cxnId="{FCD64C9C-E14D-4D28-AB32-F44518777DF8}">
      <dgm:prSet/>
      <dgm:spPr/>
      <dgm:t>
        <a:bodyPr/>
        <a:lstStyle/>
        <a:p>
          <a:endParaRPr lang="en-US"/>
        </a:p>
      </dgm:t>
    </dgm:pt>
    <dgm:pt modelId="{AC79C97C-5BF1-4AFD-BDD9-72A0A0011860}">
      <dgm:prSet/>
      <dgm:spPr/>
      <dgm:t>
        <a:bodyPr/>
        <a:lstStyle/>
        <a:p>
          <a:r>
            <a:rPr lang="en-GB"/>
            <a:t>Timebound – achieved by a designated time</a:t>
          </a:r>
          <a:endParaRPr lang="en-US"/>
        </a:p>
      </dgm:t>
    </dgm:pt>
    <dgm:pt modelId="{D1D6B89B-BB3B-4D92-B4CB-298BBF4F58A1}" type="parTrans" cxnId="{2F69D152-572B-4701-8A1D-43BDE41AB033}">
      <dgm:prSet/>
      <dgm:spPr/>
      <dgm:t>
        <a:bodyPr/>
        <a:lstStyle/>
        <a:p>
          <a:endParaRPr lang="en-US"/>
        </a:p>
      </dgm:t>
    </dgm:pt>
    <dgm:pt modelId="{ABEFF68E-D547-4977-828E-73A46583A7D5}" type="sibTrans" cxnId="{2F69D152-572B-4701-8A1D-43BDE41AB033}">
      <dgm:prSet/>
      <dgm:spPr/>
      <dgm:t>
        <a:bodyPr/>
        <a:lstStyle/>
        <a:p>
          <a:endParaRPr lang="en-US"/>
        </a:p>
      </dgm:t>
    </dgm:pt>
    <dgm:pt modelId="{B1A3AC85-930C-4C53-A51D-5AB208731AAD}" type="pres">
      <dgm:prSet presAssocID="{C5B3F3E7-9AFD-4C3C-BF9F-E682F3066A86}" presName="vert0" presStyleCnt="0">
        <dgm:presLayoutVars>
          <dgm:dir/>
          <dgm:animOne val="branch"/>
          <dgm:animLvl val="lvl"/>
        </dgm:presLayoutVars>
      </dgm:prSet>
      <dgm:spPr/>
    </dgm:pt>
    <dgm:pt modelId="{8A6A9660-A375-4C2F-AC20-DF453F1DBDA1}" type="pres">
      <dgm:prSet presAssocID="{4912A384-F7BF-4F5B-ABC7-2FF9EB08F9E5}" presName="thickLine" presStyleLbl="alignNode1" presStyleIdx="0" presStyleCnt="5"/>
      <dgm:spPr/>
    </dgm:pt>
    <dgm:pt modelId="{8AB50FDF-3F8A-4902-BEE2-6B8771CCB8DA}" type="pres">
      <dgm:prSet presAssocID="{4912A384-F7BF-4F5B-ABC7-2FF9EB08F9E5}" presName="horz1" presStyleCnt="0"/>
      <dgm:spPr/>
    </dgm:pt>
    <dgm:pt modelId="{EC3301EF-1D84-40D2-B5F4-B39F7CFAA7EF}" type="pres">
      <dgm:prSet presAssocID="{4912A384-F7BF-4F5B-ABC7-2FF9EB08F9E5}" presName="tx1" presStyleLbl="revTx" presStyleIdx="0" presStyleCnt="5"/>
      <dgm:spPr/>
    </dgm:pt>
    <dgm:pt modelId="{B4967C72-1BA5-4953-8B1F-0F171904D4F9}" type="pres">
      <dgm:prSet presAssocID="{4912A384-F7BF-4F5B-ABC7-2FF9EB08F9E5}" presName="vert1" presStyleCnt="0"/>
      <dgm:spPr/>
    </dgm:pt>
    <dgm:pt modelId="{F8AA5DB4-C09B-4123-AF47-6955453A4D61}" type="pres">
      <dgm:prSet presAssocID="{3BFEED94-F8C5-4A62-ABCF-1B647D6F26FD}" presName="thickLine" presStyleLbl="alignNode1" presStyleIdx="1" presStyleCnt="5"/>
      <dgm:spPr/>
    </dgm:pt>
    <dgm:pt modelId="{16229714-F391-40FB-A025-93B1F643D9A1}" type="pres">
      <dgm:prSet presAssocID="{3BFEED94-F8C5-4A62-ABCF-1B647D6F26FD}" presName="horz1" presStyleCnt="0"/>
      <dgm:spPr/>
    </dgm:pt>
    <dgm:pt modelId="{4E4EB610-632C-4E5B-BC89-A2E57F044E70}" type="pres">
      <dgm:prSet presAssocID="{3BFEED94-F8C5-4A62-ABCF-1B647D6F26FD}" presName="tx1" presStyleLbl="revTx" presStyleIdx="1" presStyleCnt="5"/>
      <dgm:spPr/>
    </dgm:pt>
    <dgm:pt modelId="{57B22785-24BA-4FF1-9E30-D858F07C0DBB}" type="pres">
      <dgm:prSet presAssocID="{3BFEED94-F8C5-4A62-ABCF-1B647D6F26FD}" presName="vert1" presStyleCnt="0"/>
      <dgm:spPr/>
    </dgm:pt>
    <dgm:pt modelId="{B436E987-B21D-46D3-8651-F0FD41CDE87E}" type="pres">
      <dgm:prSet presAssocID="{38FF7380-ABE4-4A73-86A9-F9987C820F98}" presName="thickLine" presStyleLbl="alignNode1" presStyleIdx="2" presStyleCnt="5"/>
      <dgm:spPr/>
    </dgm:pt>
    <dgm:pt modelId="{32899DFD-2208-49D4-8CB1-D5B91C3CDDF8}" type="pres">
      <dgm:prSet presAssocID="{38FF7380-ABE4-4A73-86A9-F9987C820F98}" presName="horz1" presStyleCnt="0"/>
      <dgm:spPr/>
    </dgm:pt>
    <dgm:pt modelId="{E68A635F-B4FA-4C95-AA84-3E78A7710DEF}" type="pres">
      <dgm:prSet presAssocID="{38FF7380-ABE4-4A73-86A9-F9987C820F98}" presName="tx1" presStyleLbl="revTx" presStyleIdx="2" presStyleCnt="5"/>
      <dgm:spPr/>
    </dgm:pt>
    <dgm:pt modelId="{9AD2DE89-D7E2-4331-8BE7-D7FF56BC9F83}" type="pres">
      <dgm:prSet presAssocID="{38FF7380-ABE4-4A73-86A9-F9987C820F98}" presName="vert1" presStyleCnt="0"/>
      <dgm:spPr/>
    </dgm:pt>
    <dgm:pt modelId="{9758D49F-EBA8-48A4-9A58-C4D305159870}" type="pres">
      <dgm:prSet presAssocID="{9C9E120E-E56E-4851-BE59-80050484A77B}" presName="thickLine" presStyleLbl="alignNode1" presStyleIdx="3" presStyleCnt="5"/>
      <dgm:spPr/>
    </dgm:pt>
    <dgm:pt modelId="{8A022751-E4FD-4675-B17A-B4DFAB08E5A4}" type="pres">
      <dgm:prSet presAssocID="{9C9E120E-E56E-4851-BE59-80050484A77B}" presName="horz1" presStyleCnt="0"/>
      <dgm:spPr/>
    </dgm:pt>
    <dgm:pt modelId="{421D3C23-DA4A-42DD-89D3-5D493F6549B8}" type="pres">
      <dgm:prSet presAssocID="{9C9E120E-E56E-4851-BE59-80050484A77B}" presName="tx1" presStyleLbl="revTx" presStyleIdx="3" presStyleCnt="5"/>
      <dgm:spPr/>
    </dgm:pt>
    <dgm:pt modelId="{08462406-0846-4E01-9F96-F2DB97FD460A}" type="pres">
      <dgm:prSet presAssocID="{9C9E120E-E56E-4851-BE59-80050484A77B}" presName="vert1" presStyleCnt="0"/>
      <dgm:spPr/>
    </dgm:pt>
    <dgm:pt modelId="{EDFBC82D-F97F-459D-A356-A5D6C3A75420}" type="pres">
      <dgm:prSet presAssocID="{AC79C97C-5BF1-4AFD-BDD9-72A0A0011860}" presName="thickLine" presStyleLbl="alignNode1" presStyleIdx="4" presStyleCnt="5"/>
      <dgm:spPr/>
    </dgm:pt>
    <dgm:pt modelId="{EC64C9D1-1BED-4EF8-84DE-991E5F98FB2A}" type="pres">
      <dgm:prSet presAssocID="{AC79C97C-5BF1-4AFD-BDD9-72A0A0011860}" presName="horz1" presStyleCnt="0"/>
      <dgm:spPr/>
    </dgm:pt>
    <dgm:pt modelId="{7D145E9E-47F1-40E0-B96F-FED5B99F9A94}" type="pres">
      <dgm:prSet presAssocID="{AC79C97C-5BF1-4AFD-BDD9-72A0A0011860}" presName="tx1" presStyleLbl="revTx" presStyleIdx="4" presStyleCnt="5"/>
      <dgm:spPr/>
    </dgm:pt>
    <dgm:pt modelId="{647EB0F0-E497-4C5D-84F0-17A8AEC2E4F2}" type="pres">
      <dgm:prSet presAssocID="{AC79C97C-5BF1-4AFD-BDD9-72A0A0011860}" presName="vert1" presStyleCnt="0"/>
      <dgm:spPr/>
    </dgm:pt>
  </dgm:ptLst>
  <dgm:cxnLst>
    <dgm:cxn modelId="{202C2B10-FFEF-4DEA-A8B6-88BC144DC540}" type="presOf" srcId="{38FF7380-ABE4-4A73-86A9-F9987C820F98}" destId="{E68A635F-B4FA-4C95-AA84-3E78A7710DEF}" srcOrd="0" destOrd="0" presId="urn:microsoft.com/office/officeart/2008/layout/LinedList"/>
    <dgm:cxn modelId="{8F66811D-AAC1-44F1-B030-F3296FD22FB9}" type="presOf" srcId="{AC79C97C-5BF1-4AFD-BDD9-72A0A0011860}" destId="{7D145E9E-47F1-40E0-B96F-FED5B99F9A94}" srcOrd="0" destOrd="0" presId="urn:microsoft.com/office/officeart/2008/layout/LinedList"/>
    <dgm:cxn modelId="{7745FF35-26CF-4C26-9F20-DDF212BE7D68}" srcId="{C5B3F3E7-9AFD-4C3C-BF9F-E682F3066A86}" destId="{3BFEED94-F8C5-4A62-ABCF-1B647D6F26FD}" srcOrd="1" destOrd="0" parTransId="{44AAD45F-2516-4A41-A8ED-71D19F37B875}" sibTransId="{B5F1BEA5-E52B-496F-9BA8-7E4786CEFE12}"/>
    <dgm:cxn modelId="{BC0F244D-CBD8-4F4C-ACB9-E2E27FB2D215}" type="presOf" srcId="{3BFEED94-F8C5-4A62-ABCF-1B647D6F26FD}" destId="{4E4EB610-632C-4E5B-BC89-A2E57F044E70}" srcOrd="0" destOrd="0" presId="urn:microsoft.com/office/officeart/2008/layout/LinedList"/>
    <dgm:cxn modelId="{2F69D152-572B-4701-8A1D-43BDE41AB033}" srcId="{C5B3F3E7-9AFD-4C3C-BF9F-E682F3066A86}" destId="{AC79C97C-5BF1-4AFD-BDD9-72A0A0011860}" srcOrd="4" destOrd="0" parTransId="{D1D6B89B-BB3B-4D92-B4CB-298BBF4F58A1}" sibTransId="{ABEFF68E-D547-4977-828E-73A46583A7D5}"/>
    <dgm:cxn modelId="{FCD64C9C-E14D-4D28-AB32-F44518777DF8}" srcId="{C5B3F3E7-9AFD-4C3C-BF9F-E682F3066A86}" destId="{9C9E120E-E56E-4851-BE59-80050484A77B}" srcOrd="3" destOrd="0" parTransId="{B9659616-FBFA-4128-977D-1114F6D72E58}" sibTransId="{7B0E34E8-67E2-4107-921E-53FBB8209993}"/>
    <dgm:cxn modelId="{63A197A2-BFF9-4D68-B787-ACABC85C9FC6}" srcId="{C5B3F3E7-9AFD-4C3C-BF9F-E682F3066A86}" destId="{38FF7380-ABE4-4A73-86A9-F9987C820F98}" srcOrd="2" destOrd="0" parTransId="{4EE7643C-C233-4786-B55F-09400F165100}" sibTransId="{3E640A60-401A-40F9-8F91-002879B67438}"/>
    <dgm:cxn modelId="{55E88BA7-B6D1-4E25-8C7F-03D35D963603}" srcId="{C5B3F3E7-9AFD-4C3C-BF9F-E682F3066A86}" destId="{4912A384-F7BF-4F5B-ABC7-2FF9EB08F9E5}" srcOrd="0" destOrd="0" parTransId="{8DF63634-AC90-48FC-BAFA-D5EFB757324A}" sibTransId="{23328BB9-0BD2-4876-9AEC-25FA6AF5176C}"/>
    <dgm:cxn modelId="{EEF360B8-ECA4-48B9-A89D-7C1131EB094C}" type="presOf" srcId="{C5B3F3E7-9AFD-4C3C-BF9F-E682F3066A86}" destId="{B1A3AC85-930C-4C53-A51D-5AB208731AAD}" srcOrd="0" destOrd="0" presId="urn:microsoft.com/office/officeart/2008/layout/LinedList"/>
    <dgm:cxn modelId="{7B46BEDF-E635-46C9-A19A-EBB99FCD4AEA}" type="presOf" srcId="{9C9E120E-E56E-4851-BE59-80050484A77B}" destId="{421D3C23-DA4A-42DD-89D3-5D493F6549B8}" srcOrd="0" destOrd="0" presId="urn:microsoft.com/office/officeart/2008/layout/LinedList"/>
    <dgm:cxn modelId="{69ECC9F5-7327-4F4C-BCE3-03F23E5F8160}" type="presOf" srcId="{4912A384-F7BF-4F5B-ABC7-2FF9EB08F9E5}" destId="{EC3301EF-1D84-40D2-B5F4-B39F7CFAA7EF}" srcOrd="0" destOrd="0" presId="urn:microsoft.com/office/officeart/2008/layout/LinedList"/>
    <dgm:cxn modelId="{63D7B49B-F41F-48D5-97BC-4B88E2B232BF}" type="presParOf" srcId="{B1A3AC85-930C-4C53-A51D-5AB208731AAD}" destId="{8A6A9660-A375-4C2F-AC20-DF453F1DBDA1}" srcOrd="0" destOrd="0" presId="urn:microsoft.com/office/officeart/2008/layout/LinedList"/>
    <dgm:cxn modelId="{D53477E3-DB90-49C9-9638-7AD9AEBC0D3A}" type="presParOf" srcId="{B1A3AC85-930C-4C53-A51D-5AB208731AAD}" destId="{8AB50FDF-3F8A-4902-BEE2-6B8771CCB8DA}" srcOrd="1" destOrd="0" presId="urn:microsoft.com/office/officeart/2008/layout/LinedList"/>
    <dgm:cxn modelId="{177F947E-73BF-4073-9923-E3B1DE031EA5}" type="presParOf" srcId="{8AB50FDF-3F8A-4902-BEE2-6B8771CCB8DA}" destId="{EC3301EF-1D84-40D2-B5F4-B39F7CFAA7EF}" srcOrd="0" destOrd="0" presId="urn:microsoft.com/office/officeart/2008/layout/LinedList"/>
    <dgm:cxn modelId="{8D006A29-A76B-4FAD-8CCF-EAACD2145B5C}" type="presParOf" srcId="{8AB50FDF-3F8A-4902-BEE2-6B8771CCB8DA}" destId="{B4967C72-1BA5-4953-8B1F-0F171904D4F9}" srcOrd="1" destOrd="0" presId="urn:microsoft.com/office/officeart/2008/layout/LinedList"/>
    <dgm:cxn modelId="{89A03936-6BBE-40A6-B812-DCBF68D9AD17}" type="presParOf" srcId="{B1A3AC85-930C-4C53-A51D-5AB208731AAD}" destId="{F8AA5DB4-C09B-4123-AF47-6955453A4D61}" srcOrd="2" destOrd="0" presId="urn:microsoft.com/office/officeart/2008/layout/LinedList"/>
    <dgm:cxn modelId="{3D2E102C-93DB-4FEE-936E-8095DED4C228}" type="presParOf" srcId="{B1A3AC85-930C-4C53-A51D-5AB208731AAD}" destId="{16229714-F391-40FB-A025-93B1F643D9A1}" srcOrd="3" destOrd="0" presId="urn:microsoft.com/office/officeart/2008/layout/LinedList"/>
    <dgm:cxn modelId="{E77DAC3E-570E-49AC-B706-244900821476}" type="presParOf" srcId="{16229714-F391-40FB-A025-93B1F643D9A1}" destId="{4E4EB610-632C-4E5B-BC89-A2E57F044E70}" srcOrd="0" destOrd="0" presId="urn:microsoft.com/office/officeart/2008/layout/LinedList"/>
    <dgm:cxn modelId="{4D373606-A699-4880-8832-6D2B5AA893F7}" type="presParOf" srcId="{16229714-F391-40FB-A025-93B1F643D9A1}" destId="{57B22785-24BA-4FF1-9E30-D858F07C0DBB}" srcOrd="1" destOrd="0" presId="urn:microsoft.com/office/officeart/2008/layout/LinedList"/>
    <dgm:cxn modelId="{7B4CBE9B-A8FF-4978-A56B-EC7CCBC03935}" type="presParOf" srcId="{B1A3AC85-930C-4C53-A51D-5AB208731AAD}" destId="{B436E987-B21D-46D3-8651-F0FD41CDE87E}" srcOrd="4" destOrd="0" presId="urn:microsoft.com/office/officeart/2008/layout/LinedList"/>
    <dgm:cxn modelId="{6FB35CDF-9E3F-4B44-801B-AAC1B1BB1216}" type="presParOf" srcId="{B1A3AC85-930C-4C53-A51D-5AB208731AAD}" destId="{32899DFD-2208-49D4-8CB1-D5B91C3CDDF8}" srcOrd="5" destOrd="0" presId="urn:microsoft.com/office/officeart/2008/layout/LinedList"/>
    <dgm:cxn modelId="{BF0DD78C-5F6C-44FC-91EE-D063B38D8FFE}" type="presParOf" srcId="{32899DFD-2208-49D4-8CB1-D5B91C3CDDF8}" destId="{E68A635F-B4FA-4C95-AA84-3E78A7710DEF}" srcOrd="0" destOrd="0" presId="urn:microsoft.com/office/officeart/2008/layout/LinedList"/>
    <dgm:cxn modelId="{C8E4AD40-F79A-4862-B5AA-1B97724C9EDB}" type="presParOf" srcId="{32899DFD-2208-49D4-8CB1-D5B91C3CDDF8}" destId="{9AD2DE89-D7E2-4331-8BE7-D7FF56BC9F83}" srcOrd="1" destOrd="0" presId="urn:microsoft.com/office/officeart/2008/layout/LinedList"/>
    <dgm:cxn modelId="{2ECCED48-16FA-4BBA-BCE9-1C31220F904B}" type="presParOf" srcId="{B1A3AC85-930C-4C53-A51D-5AB208731AAD}" destId="{9758D49F-EBA8-48A4-9A58-C4D305159870}" srcOrd="6" destOrd="0" presId="urn:microsoft.com/office/officeart/2008/layout/LinedList"/>
    <dgm:cxn modelId="{84389CB2-08FB-44CD-9D7C-6C1845DA468E}" type="presParOf" srcId="{B1A3AC85-930C-4C53-A51D-5AB208731AAD}" destId="{8A022751-E4FD-4675-B17A-B4DFAB08E5A4}" srcOrd="7" destOrd="0" presId="urn:microsoft.com/office/officeart/2008/layout/LinedList"/>
    <dgm:cxn modelId="{28B1A68F-8938-462C-B653-5B6C65EFF700}" type="presParOf" srcId="{8A022751-E4FD-4675-B17A-B4DFAB08E5A4}" destId="{421D3C23-DA4A-42DD-89D3-5D493F6549B8}" srcOrd="0" destOrd="0" presId="urn:microsoft.com/office/officeart/2008/layout/LinedList"/>
    <dgm:cxn modelId="{5585829A-DB94-4E8F-A75D-26D909EFA499}" type="presParOf" srcId="{8A022751-E4FD-4675-B17A-B4DFAB08E5A4}" destId="{08462406-0846-4E01-9F96-F2DB97FD460A}" srcOrd="1" destOrd="0" presId="urn:microsoft.com/office/officeart/2008/layout/LinedList"/>
    <dgm:cxn modelId="{BA2D5286-ECE7-4EB5-B4C8-495164C3899D}" type="presParOf" srcId="{B1A3AC85-930C-4C53-A51D-5AB208731AAD}" destId="{EDFBC82D-F97F-459D-A356-A5D6C3A75420}" srcOrd="8" destOrd="0" presId="urn:microsoft.com/office/officeart/2008/layout/LinedList"/>
    <dgm:cxn modelId="{3233BDCB-87DC-4783-BF83-91BE4BF22455}" type="presParOf" srcId="{B1A3AC85-930C-4C53-A51D-5AB208731AAD}" destId="{EC64C9D1-1BED-4EF8-84DE-991E5F98FB2A}" srcOrd="9" destOrd="0" presId="urn:microsoft.com/office/officeart/2008/layout/LinedList"/>
    <dgm:cxn modelId="{0EA6F301-0174-4C28-9AA7-8B11E56BAB11}" type="presParOf" srcId="{EC64C9D1-1BED-4EF8-84DE-991E5F98FB2A}" destId="{7D145E9E-47F1-40E0-B96F-FED5B99F9A94}" srcOrd="0" destOrd="0" presId="urn:microsoft.com/office/officeart/2008/layout/LinedList"/>
    <dgm:cxn modelId="{61EC2EBD-E166-4F4A-8923-25867C0AD2CE}" type="presParOf" srcId="{EC64C9D1-1BED-4EF8-84DE-991E5F98FB2A}" destId="{647EB0F0-E497-4C5D-84F0-17A8AEC2E4F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7EEC676-A28C-443D-8A32-74D433814834}"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FDCCB990-56E3-4503-80F5-BA35546C2837}">
      <dgm:prSet/>
      <dgm:spPr/>
      <dgm:t>
        <a:bodyPr/>
        <a:lstStyle/>
        <a:p>
          <a:r>
            <a:rPr lang="en-GB"/>
            <a:t>Number of people attending</a:t>
          </a:r>
          <a:endParaRPr lang="en-US"/>
        </a:p>
      </dgm:t>
    </dgm:pt>
    <dgm:pt modelId="{F531A962-229E-4626-A18D-586E392B95C1}" type="parTrans" cxnId="{D8535784-C258-4103-ABF6-B17728722133}">
      <dgm:prSet/>
      <dgm:spPr/>
      <dgm:t>
        <a:bodyPr/>
        <a:lstStyle/>
        <a:p>
          <a:endParaRPr lang="en-US"/>
        </a:p>
      </dgm:t>
    </dgm:pt>
    <dgm:pt modelId="{62D59CA7-68FB-4DE0-AA89-172892090C67}" type="sibTrans" cxnId="{D8535784-C258-4103-ABF6-B17728722133}">
      <dgm:prSet/>
      <dgm:spPr/>
      <dgm:t>
        <a:bodyPr/>
        <a:lstStyle/>
        <a:p>
          <a:endParaRPr lang="en-US"/>
        </a:p>
      </dgm:t>
    </dgm:pt>
    <dgm:pt modelId="{41061B5D-BABC-42DF-B9B8-28B69764683F}">
      <dgm:prSet/>
      <dgm:spPr/>
      <dgm:t>
        <a:bodyPr/>
        <a:lstStyle/>
        <a:p>
          <a:r>
            <a:rPr lang="en-GB"/>
            <a:t>Number of participants</a:t>
          </a:r>
          <a:endParaRPr lang="en-US"/>
        </a:p>
      </dgm:t>
    </dgm:pt>
    <dgm:pt modelId="{CC618E49-F279-467B-A629-5C2A5534C961}" type="parTrans" cxnId="{19AD9FAA-D3B4-4BA7-8759-4E8349D3FFC6}">
      <dgm:prSet/>
      <dgm:spPr/>
      <dgm:t>
        <a:bodyPr/>
        <a:lstStyle/>
        <a:p>
          <a:endParaRPr lang="en-US"/>
        </a:p>
      </dgm:t>
    </dgm:pt>
    <dgm:pt modelId="{F6C2668A-B28C-4265-A2FA-9BDADAFB4C7A}" type="sibTrans" cxnId="{19AD9FAA-D3B4-4BA7-8759-4E8349D3FFC6}">
      <dgm:prSet/>
      <dgm:spPr/>
      <dgm:t>
        <a:bodyPr/>
        <a:lstStyle/>
        <a:p>
          <a:endParaRPr lang="en-US"/>
        </a:p>
      </dgm:t>
    </dgm:pt>
    <dgm:pt modelId="{4F52FAA1-D19E-4D1D-8865-3509F4639AD9}">
      <dgm:prSet/>
      <dgm:spPr/>
      <dgm:t>
        <a:bodyPr/>
        <a:lstStyle/>
        <a:p>
          <a:r>
            <a:rPr lang="en-GB"/>
            <a:t>Contributions of sponsors</a:t>
          </a:r>
          <a:endParaRPr lang="en-US"/>
        </a:p>
      </dgm:t>
    </dgm:pt>
    <dgm:pt modelId="{D11DF045-5A9D-48D2-A545-C822E69AD836}" type="parTrans" cxnId="{9EC829B2-86F9-4C9F-9110-E34D65B5DEEF}">
      <dgm:prSet/>
      <dgm:spPr/>
      <dgm:t>
        <a:bodyPr/>
        <a:lstStyle/>
        <a:p>
          <a:endParaRPr lang="en-US"/>
        </a:p>
      </dgm:t>
    </dgm:pt>
    <dgm:pt modelId="{E5FA7E2B-2070-4398-850D-F94692E24434}" type="sibTrans" cxnId="{9EC829B2-86F9-4C9F-9110-E34D65B5DEEF}">
      <dgm:prSet/>
      <dgm:spPr/>
      <dgm:t>
        <a:bodyPr/>
        <a:lstStyle/>
        <a:p>
          <a:endParaRPr lang="en-US"/>
        </a:p>
      </dgm:t>
    </dgm:pt>
    <dgm:pt modelId="{AEBC61E6-A987-4DDE-B133-A075DC6A509D}">
      <dgm:prSet/>
      <dgm:spPr/>
      <dgm:t>
        <a:bodyPr/>
        <a:lstStyle/>
        <a:p>
          <a:r>
            <a:rPr lang="en-GB"/>
            <a:t>Value of grants and donations</a:t>
          </a:r>
          <a:endParaRPr lang="en-US"/>
        </a:p>
      </dgm:t>
    </dgm:pt>
    <dgm:pt modelId="{B06C9B5C-014D-4E15-B612-853E532C79F2}" type="parTrans" cxnId="{F3F7EF11-2221-4801-9113-2157749321E3}">
      <dgm:prSet/>
      <dgm:spPr/>
      <dgm:t>
        <a:bodyPr/>
        <a:lstStyle/>
        <a:p>
          <a:endParaRPr lang="en-US"/>
        </a:p>
      </dgm:t>
    </dgm:pt>
    <dgm:pt modelId="{D8AAB99A-9DC4-4979-B8D8-C5B4B2BF45AC}" type="sibTrans" cxnId="{F3F7EF11-2221-4801-9113-2157749321E3}">
      <dgm:prSet/>
      <dgm:spPr/>
      <dgm:t>
        <a:bodyPr/>
        <a:lstStyle/>
        <a:p>
          <a:endParaRPr lang="en-US"/>
        </a:p>
      </dgm:t>
    </dgm:pt>
    <dgm:pt modelId="{69D9F6AD-15CD-48E6-89BF-ACA13563E8B2}">
      <dgm:prSet/>
      <dgm:spPr/>
      <dgm:t>
        <a:bodyPr/>
        <a:lstStyle/>
        <a:p>
          <a:r>
            <a:rPr lang="en-GB"/>
            <a:t>Break-even or amount of profit</a:t>
          </a:r>
          <a:endParaRPr lang="en-US"/>
        </a:p>
      </dgm:t>
    </dgm:pt>
    <dgm:pt modelId="{F116EAA1-D8FB-4EA3-A392-23D95EFB2722}" type="parTrans" cxnId="{9EE626FD-8EB6-406F-B015-02254557C5EB}">
      <dgm:prSet/>
      <dgm:spPr/>
      <dgm:t>
        <a:bodyPr/>
        <a:lstStyle/>
        <a:p>
          <a:endParaRPr lang="en-US"/>
        </a:p>
      </dgm:t>
    </dgm:pt>
    <dgm:pt modelId="{EC495A69-8D15-4422-B721-2A9F02790951}" type="sibTrans" cxnId="{9EE626FD-8EB6-406F-B015-02254557C5EB}">
      <dgm:prSet/>
      <dgm:spPr/>
      <dgm:t>
        <a:bodyPr/>
        <a:lstStyle/>
        <a:p>
          <a:endParaRPr lang="en-US"/>
        </a:p>
      </dgm:t>
    </dgm:pt>
    <dgm:pt modelId="{6273288A-5560-4B84-9C60-57648BCB662F}">
      <dgm:prSet/>
      <dgm:spPr/>
      <dgm:t>
        <a:bodyPr/>
        <a:lstStyle/>
        <a:p>
          <a:r>
            <a:rPr lang="en-GB"/>
            <a:t>Goals for charitable contributions</a:t>
          </a:r>
          <a:endParaRPr lang="en-US"/>
        </a:p>
      </dgm:t>
    </dgm:pt>
    <dgm:pt modelId="{BBBF286A-D4CC-4A1A-879A-B405FFEF3E9F}" type="parTrans" cxnId="{F9136FAD-23E4-49D3-A071-84CD3081305B}">
      <dgm:prSet/>
      <dgm:spPr/>
      <dgm:t>
        <a:bodyPr/>
        <a:lstStyle/>
        <a:p>
          <a:endParaRPr lang="en-US"/>
        </a:p>
      </dgm:t>
    </dgm:pt>
    <dgm:pt modelId="{CD6A3143-3901-4807-9B31-39E3366E9936}" type="sibTrans" cxnId="{F9136FAD-23E4-49D3-A071-84CD3081305B}">
      <dgm:prSet/>
      <dgm:spPr/>
      <dgm:t>
        <a:bodyPr/>
        <a:lstStyle/>
        <a:p>
          <a:endParaRPr lang="en-US"/>
        </a:p>
      </dgm:t>
    </dgm:pt>
    <dgm:pt modelId="{DFA6B347-09EA-414A-8F4F-7E260EBA520D}">
      <dgm:prSet/>
      <dgm:spPr/>
      <dgm:t>
        <a:bodyPr/>
        <a:lstStyle/>
        <a:p>
          <a:r>
            <a:rPr lang="en-GB"/>
            <a:t>Level of media exposure</a:t>
          </a:r>
          <a:endParaRPr lang="en-US"/>
        </a:p>
      </dgm:t>
    </dgm:pt>
    <dgm:pt modelId="{AC6336D1-0AB6-405A-B725-96B52A7257E3}" type="parTrans" cxnId="{D0033F6F-C188-4BB7-AF37-F53CB8D09E0B}">
      <dgm:prSet/>
      <dgm:spPr/>
      <dgm:t>
        <a:bodyPr/>
        <a:lstStyle/>
        <a:p>
          <a:endParaRPr lang="en-US"/>
        </a:p>
      </dgm:t>
    </dgm:pt>
    <dgm:pt modelId="{E04A5FDF-F93E-49FD-8F68-BD241E231D4F}" type="sibTrans" cxnId="{D0033F6F-C188-4BB7-AF37-F53CB8D09E0B}">
      <dgm:prSet/>
      <dgm:spPr/>
      <dgm:t>
        <a:bodyPr/>
        <a:lstStyle/>
        <a:p>
          <a:endParaRPr lang="en-US"/>
        </a:p>
      </dgm:t>
    </dgm:pt>
    <dgm:pt modelId="{1B0CCEF9-67DB-42AC-B7C7-447F5D455366}">
      <dgm:prSet/>
      <dgm:spPr/>
      <dgm:t>
        <a:bodyPr/>
        <a:lstStyle/>
        <a:p>
          <a:r>
            <a:rPr lang="en-GB"/>
            <a:t>Number of repeat visitors</a:t>
          </a:r>
          <a:endParaRPr lang="en-US"/>
        </a:p>
      </dgm:t>
    </dgm:pt>
    <dgm:pt modelId="{40D155B5-56EB-4B5E-AB67-3775284BFBDC}" type="parTrans" cxnId="{5A22E278-1756-454F-A272-2F3B1960804A}">
      <dgm:prSet/>
      <dgm:spPr/>
      <dgm:t>
        <a:bodyPr/>
        <a:lstStyle/>
        <a:p>
          <a:endParaRPr lang="en-US"/>
        </a:p>
      </dgm:t>
    </dgm:pt>
    <dgm:pt modelId="{3737AF62-0391-4B67-A6D4-BEBE8AB92676}" type="sibTrans" cxnId="{5A22E278-1756-454F-A272-2F3B1960804A}">
      <dgm:prSet/>
      <dgm:spPr/>
      <dgm:t>
        <a:bodyPr/>
        <a:lstStyle/>
        <a:p>
          <a:endParaRPr lang="en-US"/>
        </a:p>
      </dgm:t>
    </dgm:pt>
    <dgm:pt modelId="{419F507E-2F56-4D37-9563-9E0505CC2BC1}">
      <dgm:prSet/>
      <dgm:spPr/>
      <dgm:t>
        <a:bodyPr/>
        <a:lstStyle/>
        <a:p>
          <a:r>
            <a:rPr lang="en-GB"/>
            <a:t>Value of merchandise sold</a:t>
          </a:r>
          <a:endParaRPr lang="en-US"/>
        </a:p>
      </dgm:t>
    </dgm:pt>
    <dgm:pt modelId="{BD6029FD-AD95-4483-975C-DDE87982BAD9}" type="parTrans" cxnId="{6C7B0A76-10E2-4111-B3AF-4A5138E62FBC}">
      <dgm:prSet/>
      <dgm:spPr/>
      <dgm:t>
        <a:bodyPr/>
        <a:lstStyle/>
        <a:p>
          <a:endParaRPr lang="en-US"/>
        </a:p>
      </dgm:t>
    </dgm:pt>
    <dgm:pt modelId="{686CDEAA-8C88-4DD5-86C7-3B4B34BA2322}" type="sibTrans" cxnId="{6C7B0A76-10E2-4111-B3AF-4A5138E62FBC}">
      <dgm:prSet/>
      <dgm:spPr/>
      <dgm:t>
        <a:bodyPr/>
        <a:lstStyle/>
        <a:p>
          <a:endParaRPr lang="en-US"/>
        </a:p>
      </dgm:t>
    </dgm:pt>
    <dgm:pt modelId="{362D804F-7F3C-4D70-8022-2ED9FE698DF6}">
      <dgm:prSet/>
      <dgm:spPr/>
      <dgm:t>
        <a:bodyPr/>
        <a:lstStyle/>
        <a:p>
          <a:r>
            <a:rPr lang="en-GB"/>
            <a:t>Value of food and bev sold</a:t>
          </a:r>
          <a:endParaRPr lang="en-US"/>
        </a:p>
      </dgm:t>
    </dgm:pt>
    <dgm:pt modelId="{F9F7BBE1-9C30-41E6-B870-EC5E0DA77F2F}" type="parTrans" cxnId="{783BF77D-9E65-4100-BCE5-85ABE3E8DF0B}">
      <dgm:prSet/>
      <dgm:spPr/>
      <dgm:t>
        <a:bodyPr/>
        <a:lstStyle/>
        <a:p>
          <a:endParaRPr lang="en-US"/>
        </a:p>
      </dgm:t>
    </dgm:pt>
    <dgm:pt modelId="{2297BBB8-7CC3-407F-AF6A-4EA5600DC1DA}" type="sibTrans" cxnId="{783BF77D-9E65-4100-BCE5-85ABE3E8DF0B}">
      <dgm:prSet/>
      <dgm:spPr/>
      <dgm:t>
        <a:bodyPr/>
        <a:lstStyle/>
        <a:p>
          <a:endParaRPr lang="en-US"/>
        </a:p>
      </dgm:t>
    </dgm:pt>
    <dgm:pt modelId="{FB9DFB23-3FF4-4CC5-AAEE-F18B3A988C83}">
      <dgm:prSet/>
      <dgm:spPr/>
      <dgm:t>
        <a:bodyPr/>
        <a:lstStyle/>
        <a:p>
          <a:r>
            <a:rPr lang="en-GB"/>
            <a:t>Number of exhibitors or stall holders</a:t>
          </a:r>
          <a:endParaRPr lang="en-US"/>
        </a:p>
      </dgm:t>
    </dgm:pt>
    <dgm:pt modelId="{A539B69E-C1D8-4D32-8949-A1A3DA724F83}" type="parTrans" cxnId="{EC946BBB-C222-46D4-B900-A9FE440C296A}">
      <dgm:prSet/>
      <dgm:spPr/>
      <dgm:t>
        <a:bodyPr/>
        <a:lstStyle/>
        <a:p>
          <a:endParaRPr lang="en-US"/>
        </a:p>
      </dgm:t>
    </dgm:pt>
    <dgm:pt modelId="{F17F71F4-79F2-451B-B993-B2422185FA38}" type="sibTrans" cxnId="{EC946BBB-C222-46D4-B900-A9FE440C296A}">
      <dgm:prSet/>
      <dgm:spPr/>
      <dgm:t>
        <a:bodyPr/>
        <a:lstStyle/>
        <a:p>
          <a:endParaRPr lang="en-US"/>
        </a:p>
      </dgm:t>
    </dgm:pt>
    <dgm:pt modelId="{E0BC640B-C323-4F6B-923B-DF6D2B03FF17}" type="pres">
      <dgm:prSet presAssocID="{A7EEC676-A28C-443D-8A32-74D433814834}" presName="diagram" presStyleCnt="0">
        <dgm:presLayoutVars>
          <dgm:dir/>
          <dgm:resizeHandles val="exact"/>
        </dgm:presLayoutVars>
      </dgm:prSet>
      <dgm:spPr/>
    </dgm:pt>
    <dgm:pt modelId="{FFFFF369-A778-4E85-BCE6-AAF8D404ED3C}" type="pres">
      <dgm:prSet presAssocID="{FDCCB990-56E3-4503-80F5-BA35546C2837}" presName="node" presStyleLbl="node1" presStyleIdx="0" presStyleCnt="11">
        <dgm:presLayoutVars>
          <dgm:bulletEnabled val="1"/>
        </dgm:presLayoutVars>
      </dgm:prSet>
      <dgm:spPr/>
    </dgm:pt>
    <dgm:pt modelId="{AD4C55A9-6504-4A73-860F-F03D910ACF8B}" type="pres">
      <dgm:prSet presAssocID="{62D59CA7-68FB-4DE0-AA89-172892090C67}" presName="sibTrans" presStyleCnt="0"/>
      <dgm:spPr/>
    </dgm:pt>
    <dgm:pt modelId="{DE283441-ABD0-4CC5-9C37-21F749BAFC59}" type="pres">
      <dgm:prSet presAssocID="{41061B5D-BABC-42DF-B9B8-28B69764683F}" presName="node" presStyleLbl="node1" presStyleIdx="1" presStyleCnt="11">
        <dgm:presLayoutVars>
          <dgm:bulletEnabled val="1"/>
        </dgm:presLayoutVars>
      </dgm:prSet>
      <dgm:spPr/>
    </dgm:pt>
    <dgm:pt modelId="{0194D057-943D-4CCD-B42D-CB42DF3A4607}" type="pres">
      <dgm:prSet presAssocID="{F6C2668A-B28C-4265-A2FA-9BDADAFB4C7A}" presName="sibTrans" presStyleCnt="0"/>
      <dgm:spPr/>
    </dgm:pt>
    <dgm:pt modelId="{8B8B80A2-9726-4103-AAC1-4855AE7D8EC3}" type="pres">
      <dgm:prSet presAssocID="{4F52FAA1-D19E-4D1D-8865-3509F4639AD9}" presName="node" presStyleLbl="node1" presStyleIdx="2" presStyleCnt="11">
        <dgm:presLayoutVars>
          <dgm:bulletEnabled val="1"/>
        </dgm:presLayoutVars>
      </dgm:prSet>
      <dgm:spPr/>
    </dgm:pt>
    <dgm:pt modelId="{28E82D48-E1D4-45FA-AE57-D66BA18339A2}" type="pres">
      <dgm:prSet presAssocID="{E5FA7E2B-2070-4398-850D-F94692E24434}" presName="sibTrans" presStyleCnt="0"/>
      <dgm:spPr/>
    </dgm:pt>
    <dgm:pt modelId="{1AFD17B7-4732-4ED1-A410-51BE454CC990}" type="pres">
      <dgm:prSet presAssocID="{AEBC61E6-A987-4DDE-B133-A075DC6A509D}" presName="node" presStyleLbl="node1" presStyleIdx="3" presStyleCnt="11">
        <dgm:presLayoutVars>
          <dgm:bulletEnabled val="1"/>
        </dgm:presLayoutVars>
      </dgm:prSet>
      <dgm:spPr/>
    </dgm:pt>
    <dgm:pt modelId="{2DD10FE4-0B4A-4CB8-801D-0D068993D612}" type="pres">
      <dgm:prSet presAssocID="{D8AAB99A-9DC4-4979-B8D8-C5B4B2BF45AC}" presName="sibTrans" presStyleCnt="0"/>
      <dgm:spPr/>
    </dgm:pt>
    <dgm:pt modelId="{711F3F7B-5325-4202-9210-4EC81FAA6AC1}" type="pres">
      <dgm:prSet presAssocID="{69D9F6AD-15CD-48E6-89BF-ACA13563E8B2}" presName="node" presStyleLbl="node1" presStyleIdx="4" presStyleCnt="11">
        <dgm:presLayoutVars>
          <dgm:bulletEnabled val="1"/>
        </dgm:presLayoutVars>
      </dgm:prSet>
      <dgm:spPr/>
    </dgm:pt>
    <dgm:pt modelId="{2571123B-1777-4FF6-B8B8-1384AC709B1E}" type="pres">
      <dgm:prSet presAssocID="{EC495A69-8D15-4422-B721-2A9F02790951}" presName="sibTrans" presStyleCnt="0"/>
      <dgm:spPr/>
    </dgm:pt>
    <dgm:pt modelId="{9749803E-31DF-4581-B22B-3A4C0763D108}" type="pres">
      <dgm:prSet presAssocID="{6273288A-5560-4B84-9C60-57648BCB662F}" presName="node" presStyleLbl="node1" presStyleIdx="5" presStyleCnt="11">
        <dgm:presLayoutVars>
          <dgm:bulletEnabled val="1"/>
        </dgm:presLayoutVars>
      </dgm:prSet>
      <dgm:spPr/>
    </dgm:pt>
    <dgm:pt modelId="{3A21B5AE-2C18-49A6-8361-0B911A807825}" type="pres">
      <dgm:prSet presAssocID="{CD6A3143-3901-4807-9B31-39E3366E9936}" presName="sibTrans" presStyleCnt="0"/>
      <dgm:spPr/>
    </dgm:pt>
    <dgm:pt modelId="{DAB440C0-75AA-45BA-ACFD-A5312CCF5CA1}" type="pres">
      <dgm:prSet presAssocID="{DFA6B347-09EA-414A-8F4F-7E260EBA520D}" presName="node" presStyleLbl="node1" presStyleIdx="6" presStyleCnt="11">
        <dgm:presLayoutVars>
          <dgm:bulletEnabled val="1"/>
        </dgm:presLayoutVars>
      </dgm:prSet>
      <dgm:spPr/>
    </dgm:pt>
    <dgm:pt modelId="{3891E593-8C17-49A3-A568-8E773611CC14}" type="pres">
      <dgm:prSet presAssocID="{E04A5FDF-F93E-49FD-8F68-BD241E231D4F}" presName="sibTrans" presStyleCnt="0"/>
      <dgm:spPr/>
    </dgm:pt>
    <dgm:pt modelId="{AEEE88C3-2232-4504-8686-EF1F3001E083}" type="pres">
      <dgm:prSet presAssocID="{1B0CCEF9-67DB-42AC-B7C7-447F5D455366}" presName="node" presStyleLbl="node1" presStyleIdx="7" presStyleCnt="11">
        <dgm:presLayoutVars>
          <dgm:bulletEnabled val="1"/>
        </dgm:presLayoutVars>
      </dgm:prSet>
      <dgm:spPr/>
    </dgm:pt>
    <dgm:pt modelId="{D9153C89-1B45-44ED-B530-DC52E4528AF1}" type="pres">
      <dgm:prSet presAssocID="{3737AF62-0391-4B67-A6D4-BEBE8AB92676}" presName="sibTrans" presStyleCnt="0"/>
      <dgm:spPr/>
    </dgm:pt>
    <dgm:pt modelId="{69170F9F-ABBD-418B-96CE-58181AC928CC}" type="pres">
      <dgm:prSet presAssocID="{419F507E-2F56-4D37-9563-9E0505CC2BC1}" presName="node" presStyleLbl="node1" presStyleIdx="8" presStyleCnt="11">
        <dgm:presLayoutVars>
          <dgm:bulletEnabled val="1"/>
        </dgm:presLayoutVars>
      </dgm:prSet>
      <dgm:spPr/>
    </dgm:pt>
    <dgm:pt modelId="{0040E8E9-8C74-4CCE-B1F9-5728B3222FF6}" type="pres">
      <dgm:prSet presAssocID="{686CDEAA-8C88-4DD5-86C7-3B4B34BA2322}" presName="sibTrans" presStyleCnt="0"/>
      <dgm:spPr/>
    </dgm:pt>
    <dgm:pt modelId="{0E0E641D-C443-46C8-A1FC-622D53630B0F}" type="pres">
      <dgm:prSet presAssocID="{362D804F-7F3C-4D70-8022-2ED9FE698DF6}" presName="node" presStyleLbl="node1" presStyleIdx="9" presStyleCnt="11">
        <dgm:presLayoutVars>
          <dgm:bulletEnabled val="1"/>
        </dgm:presLayoutVars>
      </dgm:prSet>
      <dgm:spPr/>
    </dgm:pt>
    <dgm:pt modelId="{D799033A-B70F-4719-BC0C-38BD88EB9624}" type="pres">
      <dgm:prSet presAssocID="{2297BBB8-7CC3-407F-AF6A-4EA5600DC1DA}" presName="sibTrans" presStyleCnt="0"/>
      <dgm:spPr/>
    </dgm:pt>
    <dgm:pt modelId="{BA35C11E-5A21-4AAC-ADEB-D7E079AE0751}" type="pres">
      <dgm:prSet presAssocID="{FB9DFB23-3FF4-4CC5-AAEE-F18B3A988C83}" presName="node" presStyleLbl="node1" presStyleIdx="10" presStyleCnt="11">
        <dgm:presLayoutVars>
          <dgm:bulletEnabled val="1"/>
        </dgm:presLayoutVars>
      </dgm:prSet>
      <dgm:spPr/>
    </dgm:pt>
  </dgm:ptLst>
  <dgm:cxnLst>
    <dgm:cxn modelId="{F3F7EF11-2221-4801-9113-2157749321E3}" srcId="{A7EEC676-A28C-443D-8A32-74D433814834}" destId="{AEBC61E6-A987-4DDE-B133-A075DC6A509D}" srcOrd="3" destOrd="0" parTransId="{B06C9B5C-014D-4E15-B612-853E532C79F2}" sibTransId="{D8AAB99A-9DC4-4979-B8D8-C5B4B2BF45AC}"/>
    <dgm:cxn modelId="{3323E737-62E2-476B-9494-3A6A6C307642}" type="presOf" srcId="{FDCCB990-56E3-4503-80F5-BA35546C2837}" destId="{FFFFF369-A778-4E85-BCE6-AAF8D404ED3C}" srcOrd="0" destOrd="0" presId="urn:microsoft.com/office/officeart/2005/8/layout/default"/>
    <dgm:cxn modelId="{49E66768-8BD4-46C7-AF59-A421325B575E}" type="presOf" srcId="{69D9F6AD-15CD-48E6-89BF-ACA13563E8B2}" destId="{711F3F7B-5325-4202-9210-4EC81FAA6AC1}" srcOrd="0" destOrd="0" presId="urn:microsoft.com/office/officeart/2005/8/layout/default"/>
    <dgm:cxn modelId="{6A8BD06A-618F-45A9-BB42-28F71F7CE453}" type="presOf" srcId="{419F507E-2F56-4D37-9563-9E0505CC2BC1}" destId="{69170F9F-ABBD-418B-96CE-58181AC928CC}" srcOrd="0" destOrd="0" presId="urn:microsoft.com/office/officeart/2005/8/layout/default"/>
    <dgm:cxn modelId="{68DC246C-3158-4002-8662-0363AB4D794E}" type="presOf" srcId="{AEBC61E6-A987-4DDE-B133-A075DC6A509D}" destId="{1AFD17B7-4732-4ED1-A410-51BE454CC990}" srcOrd="0" destOrd="0" presId="urn:microsoft.com/office/officeart/2005/8/layout/default"/>
    <dgm:cxn modelId="{D0033F6F-C188-4BB7-AF37-F53CB8D09E0B}" srcId="{A7EEC676-A28C-443D-8A32-74D433814834}" destId="{DFA6B347-09EA-414A-8F4F-7E260EBA520D}" srcOrd="6" destOrd="0" parTransId="{AC6336D1-0AB6-405A-B725-96B52A7257E3}" sibTransId="{E04A5FDF-F93E-49FD-8F68-BD241E231D4F}"/>
    <dgm:cxn modelId="{1F43666F-DBD9-46E5-A53D-B24AA4A1AFD6}" type="presOf" srcId="{A7EEC676-A28C-443D-8A32-74D433814834}" destId="{E0BC640B-C323-4F6B-923B-DF6D2B03FF17}" srcOrd="0" destOrd="0" presId="urn:microsoft.com/office/officeart/2005/8/layout/default"/>
    <dgm:cxn modelId="{6C7B0A76-10E2-4111-B3AF-4A5138E62FBC}" srcId="{A7EEC676-A28C-443D-8A32-74D433814834}" destId="{419F507E-2F56-4D37-9563-9E0505CC2BC1}" srcOrd="8" destOrd="0" parTransId="{BD6029FD-AD95-4483-975C-DDE87982BAD9}" sibTransId="{686CDEAA-8C88-4DD5-86C7-3B4B34BA2322}"/>
    <dgm:cxn modelId="{5A22E278-1756-454F-A272-2F3B1960804A}" srcId="{A7EEC676-A28C-443D-8A32-74D433814834}" destId="{1B0CCEF9-67DB-42AC-B7C7-447F5D455366}" srcOrd="7" destOrd="0" parTransId="{40D155B5-56EB-4B5E-AB67-3775284BFBDC}" sibTransId="{3737AF62-0391-4B67-A6D4-BEBE8AB92676}"/>
    <dgm:cxn modelId="{783BF77D-9E65-4100-BCE5-85ABE3E8DF0B}" srcId="{A7EEC676-A28C-443D-8A32-74D433814834}" destId="{362D804F-7F3C-4D70-8022-2ED9FE698DF6}" srcOrd="9" destOrd="0" parTransId="{F9F7BBE1-9C30-41E6-B870-EC5E0DA77F2F}" sibTransId="{2297BBB8-7CC3-407F-AF6A-4EA5600DC1DA}"/>
    <dgm:cxn modelId="{D8535784-C258-4103-ABF6-B17728722133}" srcId="{A7EEC676-A28C-443D-8A32-74D433814834}" destId="{FDCCB990-56E3-4503-80F5-BA35546C2837}" srcOrd="0" destOrd="0" parTransId="{F531A962-229E-4626-A18D-586E392B95C1}" sibTransId="{62D59CA7-68FB-4DE0-AA89-172892090C67}"/>
    <dgm:cxn modelId="{4D2DCD8B-B87D-4264-8280-F0A1B1E52285}" type="presOf" srcId="{FB9DFB23-3FF4-4CC5-AAEE-F18B3A988C83}" destId="{BA35C11E-5A21-4AAC-ADEB-D7E079AE0751}" srcOrd="0" destOrd="0" presId="urn:microsoft.com/office/officeart/2005/8/layout/default"/>
    <dgm:cxn modelId="{A3FC5D8F-32BD-437B-BB3E-3A2C63D42502}" type="presOf" srcId="{6273288A-5560-4B84-9C60-57648BCB662F}" destId="{9749803E-31DF-4581-B22B-3A4C0763D108}" srcOrd="0" destOrd="0" presId="urn:microsoft.com/office/officeart/2005/8/layout/default"/>
    <dgm:cxn modelId="{FA7BAB9E-457D-4DDF-95C0-58FA738681C1}" type="presOf" srcId="{1B0CCEF9-67DB-42AC-B7C7-447F5D455366}" destId="{AEEE88C3-2232-4504-8686-EF1F3001E083}" srcOrd="0" destOrd="0" presId="urn:microsoft.com/office/officeart/2005/8/layout/default"/>
    <dgm:cxn modelId="{7E6F0CA1-5633-4810-BB23-920D6A5A6471}" type="presOf" srcId="{41061B5D-BABC-42DF-B9B8-28B69764683F}" destId="{DE283441-ABD0-4CC5-9C37-21F749BAFC59}" srcOrd="0" destOrd="0" presId="urn:microsoft.com/office/officeart/2005/8/layout/default"/>
    <dgm:cxn modelId="{19AD9FAA-D3B4-4BA7-8759-4E8349D3FFC6}" srcId="{A7EEC676-A28C-443D-8A32-74D433814834}" destId="{41061B5D-BABC-42DF-B9B8-28B69764683F}" srcOrd="1" destOrd="0" parTransId="{CC618E49-F279-467B-A629-5C2A5534C961}" sibTransId="{F6C2668A-B28C-4265-A2FA-9BDADAFB4C7A}"/>
    <dgm:cxn modelId="{F9136FAD-23E4-49D3-A071-84CD3081305B}" srcId="{A7EEC676-A28C-443D-8A32-74D433814834}" destId="{6273288A-5560-4B84-9C60-57648BCB662F}" srcOrd="5" destOrd="0" parTransId="{BBBF286A-D4CC-4A1A-879A-B405FFEF3E9F}" sibTransId="{CD6A3143-3901-4807-9B31-39E3366E9936}"/>
    <dgm:cxn modelId="{9EC829B2-86F9-4C9F-9110-E34D65B5DEEF}" srcId="{A7EEC676-A28C-443D-8A32-74D433814834}" destId="{4F52FAA1-D19E-4D1D-8865-3509F4639AD9}" srcOrd="2" destOrd="0" parTransId="{D11DF045-5A9D-48D2-A545-C822E69AD836}" sibTransId="{E5FA7E2B-2070-4398-850D-F94692E24434}"/>
    <dgm:cxn modelId="{EC946BBB-C222-46D4-B900-A9FE440C296A}" srcId="{A7EEC676-A28C-443D-8A32-74D433814834}" destId="{FB9DFB23-3FF4-4CC5-AAEE-F18B3A988C83}" srcOrd="10" destOrd="0" parTransId="{A539B69E-C1D8-4D32-8949-A1A3DA724F83}" sibTransId="{F17F71F4-79F2-451B-B993-B2422185FA38}"/>
    <dgm:cxn modelId="{5A750BD8-AA3C-4979-9270-28A090D593FC}" type="presOf" srcId="{4F52FAA1-D19E-4D1D-8865-3509F4639AD9}" destId="{8B8B80A2-9726-4103-AAC1-4855AE7D8EC3}" srcOrd="0" destOrd="0" presId="urn:microsoft.com/office/officeart/2005/8/layout/default"/>
    <dgm:cxn modelId="{254BBEE1-28A2-4676-90E1-A893064F0ACA}" type="presOf" srcId="{362D804F-7F3C-4D70-8022-2ED9FE698DF6}" destId="{0E0E641D-C443-46C8-A1FC-622D53630B0F}" srcOrd="0" destOrd="0" presId="urn:microsoft.com/office/officeart/2005/8/layout/default"/>
    <dgm:cxn modelId="{9EE626FD-8EB6-406F-B015-02254557C5EB}" srcId="{A7EEC676-A28C-443D-8A32-74D433814834}" destId="{69D9F6AD-15CD-48E6-89BF-ACA13563E8B2}" srcOrd="4" destOrd="0" parTransId="{F116EAA1-D8FB-4EA3-A392-23D95EFB2722}" sibTransId="{EC495A69-8D15-4422-B721-2A9F02790951}"/>
    <dgm:cxn modelId="{840227FD-2E81-4FC6-B898-85DEB82913E5}" type="presOf" srcId="{DFA6B347-09EA-414A-8F4F-7E260EBA520D}" destId="{DAB440C0-75AA-45BA-ACFD-A5312CCF5CA1}" srcOrd="0" destOrd="0" presId="urn:microsoft.com/office/officeart/2005/8/layout/default"/>
    <dgm:cxn modelId="{DEF0775E-2B19-4DD4-80D2-B930FEA24626}" type="presParOf" srcId="{E0BC640B-C323-4F6B-923B-DF6D2B03FF17}" destId="{FFFFF369-A778-4E85-BCE6-AAF8D404ED3C}" srcOrd="0" destOrd="0" presId="urn:microsoft.com/office/officeart/2005/8/layout/default"/>
    <dgm:cxn modelId="{F162BF80-D50D-4244-9125-81A678A086DE}" type="presParOf" srcId="{E0BC640B-C323-4F6B-923B-DF6D2B03FF17}" destId="{AD4C55A9-6504-4A73-860F-F03D910ACF8B}" srcOrd="1" destOrd="0" presId="urn:microsoft.com/office/officeart/2005/8/layout/default"/>
    <dgm:cxn modelId="{A75EBDDE-C4C1-4F0E-9DC6-D29F0CA9476F}" type="presParOf" srcId="{E0BC640B-C323-4F6B-923B-DF6D2B03FF17}" destId="{DE283441-ABD0-4CC5-9C37-21F749BAFC59}" srcOrd="2" destOrd="0" presId="urn:microsoft.com/office/officeart/2005/8/layout/default"/>
    <dgm:cxn modelId="{CB4AE1A9-20BD-4049-85EC-77364ACA08A9}" type="presParOf" srcId="{E0BC640B-C323-4F6B-923B-DF6D2B03FF17}" destId="{0194D057-943D-4CCD-B42D-CB42DF3A4607}" srcOrd="3" destOrd="0" presId="urn:microsoft.com/office/officeart/2005/8/layout/default"/>
    <dgm:cxn modelId="{720CABEC-BB41-4925-A0FE-17AE328DC8BF}" type="presParOf" srcId="{E0BC640B-C323-4F6B-923B-DF6D2B03FF17}" destId="{8B8B80A2-9726-4103-AAC1-4855AE7D8EC3}" srcOrd="4" destOrd="0" presId="urn:microsoft.com/office/officeart/2005/8/layout/default"/>
    <dgm:cxn modelId="{FEA357CD-CD6B-460D-AA92-B7E24844B1C3}" type="presParOf" srcId="{E0BC640B-C323-4F6B-923B-DF6D2B03FF17}" destId="{28E82D48-E1D4-45FA-AE57-D66BA18339A2}" srcOrd="5" destOrd="0" presId="urn:microsoft.com/office/officeart/2005/8/layout/default"/>
    <dgm:cxn modelId="{818C0030-8FC0-4C2C-822E-3AB12C128EEC}" type="presParOf" srcId="{E0BC640B-C323-4F6B-923B-DF6D2B03FF17}" destId="{1AFD17B7-4732-4ED1-A410-51BE454CC990}" srcOrd="6" destOrd="0" presId="urn:microsoft.com/office/officeart/2005/8/layout/default"/>
    <dgm:cxn modelId="{57DF2677-759A-4845-ABDF-7F5707EE6740}" type="presParOf" srcId="{E0BC640B-C323-4F6B-923B-DF6D2B03FF17}" destId="{2DD10FE4-0B4A-4CB8-801D-0D068993D612}" srcOrd="7" destOrd="0" presId="urn:microsoft.com/office/officeart/2005/8/layout/default"/>
    <dgm:cxn modelId="{7F217DDA-BB88-4507-8306-A4DBDB45A960}" type="presParOf" srcId="{E0BC640B-C323-4F6B-923B-DF6D2B03FF17}" destId="{711F3F7B-5325-4202-9210-4EC81FAA6AC1}" srcOrd="8" destOrd="0" presId="urn:microsoft.com/office/officeart/2005/8/layout/default"/>
    <dgm:cxn modelId="{39A95887-0A29-4DD3-B30D-738BC42C5D66}" type="presParOf" srcId="{E0BC640B-C323-4F6B-923B-DF6D2B03FF17}" destId="{2571123B-1777-4FF6-B8B8-1384AC709B1E}" srcOrd="9" destOrd="0" presId="urn:microsoft.com/office/officeart/2005/8/layout/default"/>
    <dgm:cxn modelId="{E25F1D1E-B45A-4202-AADC-64CA6C354A9F}" type="presParOf" srcId="{E0BC640B-C323-4F6B-923B-DF6D2B03FF17}" destId="{9749803E-31DF-4581-B22B-3A4C0763D108}" srcOrd="10" destOrd="0" presId="urn:microsoft.com/office/officeart/2005/8/layout/default"/>
    <dgm:cxn modelId="{90F250A5-F0F8-45E7-AEFB-A02B714A6A8B}" type="presParOf" srcId="{E0BC640B-C323-4F6B-923B-DF6D2B03FF17}" destId="{3A21B5AE-2C18-49A6-8361-0B911A807825}" srcOrd="11" destOrd="0" presId="urn:microsoft.com/office/officeart/2005/8/layout/default"/>
    <dgm:cxn modelId="{BB91149B-4347-4ECA-8960-A8F7598408BD}" type="presParOf" srcId="{E0BC640B-C323-4F6B-923B-DF6D2B03FF17}" destId="{DAB440C0-75AA-45BA-ACFD-A5312CCF5CA1}" srcOrd="12" destOrd="0" presId="urn:microsoft.com/office/officeart/2005/8/layout/default"/>
    <dgm:cxn modelId="{52AEBC3C-AEE9-456E-AC78-376A4EEA6F92}" type="presParOf" srcId="{E0BC640B-C323-4F6B-923B-DF6D2B03FF17}" destId="{3891E593-8C17-49A3-A568-8E773611CC14}" srcOrd="13" destOrd="0" presId="urn:microsoft.com/office/officeart/2005/8/layout/default"/>
    <dgm:cxn modelId="{94006FB7-27D9-4B51-8296-BB901196A10E}" type="presParOf" srcId="{E0BC640B-C323-4F6B-923B-DF6D2B03FF17}" destId="{AEEE88C3-2232-4504-8686-EF1F3001E083}" srcOrd="14" destOrd="0" presId="urn:microsoft.com/office/officeart/2005/8/layout/default"/>
    <dgm:cxn modelId="{5FFDE0A3-501C-418E-8749-046207C0AA8C}" type="presParOf" srcId="{E0BC640B-C323-4F6B-923B-DF6D2B03FF17}" destId="{D9153C89-1B45-44ED-B530-DC52E4528AF1}" srcOrd="15" destOrd="0" presId="urn:microsoft.com/office/officeart/2005/8/layout/default"/>
    <dgm:cxn modelId="{D12F8DFE-BFD6-4B81-A46F-0EC840C0C0F3}" type="presParOf" srcId="{E0BC640B-C323-4F6B-923B-DF6D2B03FF17}" destId="{69170F9F-ABBD-418B-96CE-58181AC928CC}" srcOrd="16" destOrd="0" presId="urn:microsoft.com/office/officeart/2005/8/layout/default"/>
    <dgm:cxn modelId="{8B759785-FB4F-477E-BD59-3CB47FB421FC}" type="presParOf" srcId="{E0BC640B-C323-4F6B-923B-DF6D2B03FF17}" destId="{0040E8E9-8C74-4CCE-B1F9-5728B3222FF6}" srcOrd="17" destOrd="0" presId="urn:microsoft.com/office/officeart/2005/8/layout/default"/>
    <dgm:cxn modelId="{E87BDC52-AE18-4949-AAA8-E5079143CBD1}" type="presParOf" srcId="{E0BC640B-C323-4F6B-923B-DF6D2B03FF17}" destId="{0E0E641D-C443-46C8-A1FC-622D53630B0F}" srcOrd="18" destOrd="0" presId="urn:microsoft.com/office/officeart/2005/8/layout/default"/>
    <dgm:cxn modelId="{C1965ECF-5863-44DC-A08F-E27607BB10B5}" type="presParOf" srcId="{E0BC640B-C323-4F6B-923B-DF6D2B03FF17}" destId="{D799033A-B70F-4719-BC0C-38BD88EB9624}" srcOrd="19" destOrd="0" presId="urn:microsoft.com/office/officeart/2005/8/layout/default"/>
    <dgm:cxn modelId="{EE7100C4-16BF-410A-BCB2-466AAA582EC3}" type="presParOf" srcId="{E0BC640B-C323-4F6B-923B-DF6D2B03FF17}" destId="{BA35C11E-5A21-4AAC-ADEB-D7E079AE0751}"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49F6EAA-B44A-47BB-9BD1-AFAF8A12B49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A99C74F-CA5B-44B9-9027-77658DF88F26}">
      <dgm:prSet/>
      <dgm:spPr/>
      <dgm:t>
        <a:bodyPr/>
        <a:lstStyle/>
        <a:p>
          <a:r>
            <a:rPr lang="en-GB"/>
            <a:t>Remember the ‘five W’s:</a:t>
          </a:r>
          <a:endParaRPr lang="en-US"/>
        </a:p>
      </dgm:t>
    </dgm:pt>
    <dgm:pt modelId="{B817ABE4-5274-4DE5-A797-DBA79024842B}" type="parTrans" cxnId="{FA188560-6C46-4C07-B532-9910022354C2}">
      <dgm:prSet/>
      <dgm:spPr/>
      <dgm:t>
        <a:bodyPr/>
        <a:lstStyle/>
        <a:p>
          <a:endParaRPr lang="en-US"/>
        </a:p>
      </dgm:t>
    </dgm:pt>
    <dgm:pt modelId="{EF7F12C1-64A1-466F-9E6E-24AE3E7FC588}" type="sibTrans" cxnId="{FA188560-6C46-4C07-B532-9910022354C2}">
      <dgm:prSet/>
      <dgm:spPr/>
      <dgm:t>
        <a:bodyPr/>
        <a:lstStyle/>
        <a:p>
          <a:endParaRPr lang="en-US"/>
        </a:p>
      </dgm:t>
    </dgm:pt>
    <dgm:pt modelId="{15C0DA1C-BBD8-426B-A9EF-014FC312B2CD}">
      <dgm:prSet/>
      <dgm:spPr/>
      <dgm:t>
        <a:bodyPr/>
        <a:lstStyle/>
        <a:p>
          <a:r>
            <a:rPr lang="en-GB"/>
            <a:t>Why is the event being held?</a:t>
          </a:r>
          <a:endParaRPr lang="en-US"/>
        </a:p>
      </dgm:t>
    </dgm:pt>
    <dgm:pt modelId="{0B198E2B-73CF-4709-A313-6934E08E37A9}" type="parTrans" cxnId="{D008D62A-4292-446D-9F6E-BCED19437EA4}">
      <dgm:prSet/>
      <dgm:spPr/>
      <dgm:t>
        <a:bodyPr/>
        <a:lstStyle/>
        <a:p>
          <a:endParaRPr lang="en-US"/>
        </a:p>
      </dgm:t>
    </dgm:pt>
    <dgm:pt modelId="{A0115F94-A777-4F40-B047-90DAB446CCC0}" type="sibTrans" cxnId="{D008D62A-4292-446D-9F6E-BCED19437EA4}">
      <dgm:prSet/>
      <dgm:spPr/>
      <dgm:t>
        <a:bodyPr/>
        <a:lstStyle/>
        <a:p>
          <a:endParaRPr lang="en-US"/>
        </a:p>
      </dgm:t>
    </dgm:pt>
    <dgm:pt modelId="{928827AA-58A2-4AEB-8F35-C53B4A92B4F1}">
      <dgm:prSet/>
      <dgm:spPr/>
      <dgm:t>
        <a:bodyPr/>
        <a:lstStyle/>
        <a:p>
          <a:r>
            <a:rPr lang="en-GB"/>
            <a:t>Who will be the stakeholders/community in the event?</a:t>
          </a:r>
          <a:endParaRPr lang="en-US"/>
        </a:p>
      </dgm:t>
    </dgm:pt>
    <dgm:pt modelId="{876E4D41-613C-44FA-BD6D-9F342A84F782}" type="parTrans" cxnId="{17568B98-B624-43A3-8CAB-B703C33677F8}">
      <dgm:prSet/>
      <dgm:spPr/>
      <dgm:t>
        <a:bodyPr/>
        <a:lstStyle/>
        <a:p>
          <a:endParaRPr lang="en-US"/>
        </a:p>
      </dgm:t>
    </dgm:pt>
    <dgm:pt modelId="{36233279-CD34-489A-9005-9749B1B5D9BA}" type="sibTrans" cxnId="{17568B98-B624-43A3-8CAB-B703C33677F8}">
      <dgm:prSet/>
      <dgm:spPr/>
      <dgm:t>
        <a:bodyPr/>
        <a:lstStyle/>
        <a:p>
          <a:endParaRPr lang="en-US"/>
        </a:p>
      </dgm:t>
    </dgm:pt>
    <dgm:pt modelId="{FC4E3508-3397-42C2-BF3B-2D5136AC0A0A}">
      <dgm:prSet/>
      <dgm:spPr/>
      <dgm:t>
        <a:bodyPr/>
        <a:lstStyle/>
        <a:p>
          <a:r>
            <a:rPr lang="en-GB"/>
            <a:t>When will the event be held?</a:t>
          </a:r>
          <a:endParaRPr lang="en-US"/>
        </a:p>
      </dgm:t>
    </dgm:pt>
    <dgm:pt modelId="{6FFF4BDE-926C-4753-A153-DDF2DB46D4C1}" type="parTrans" cxnId="{9AEBDB78-DF0C-4F31-99D2-77AF6C473564}">
      <dgm:prSet/>
      <dgm:spPr/>
      <dgm:t>
        <a:bodyPr/>
        <a:lstStyle/>
        <a:p>
          <a:endParaRPr lang="en-US"/>
        </a:p>
      </dgm:t>
    </dgm:pt>
    <dgm:pt modelId="{4973AF6A-CD86-443F-B30B-D9E87C564408}" type="sibTrans" cxnId="{9AEBDB78-DF0C-4F31-99D2-77AF6C473564}">
      <dgm:prSet/>
      <dgm:spPr/>
      <dgm:t>
        <a:bodyPr/>
        <a:lstStyle/>
        <a:p>
          <a:endParaRPr lang="en-US"/>
        </a:p>
      </dgm:t>
    </dgm:pt>
    <dgm:pt modelId="{2044B3C4-A2C4-4CFD-AD67-F87FC0987760}">
      <dgm:prSet/>
      <dgm:spPr/>
      <dgm:t>
        <a:bodyPr/>
        <a:lstStyle/>
        <a:p>
          <a:r>
            <a:rPr lang="en-GB"/>
            <a:t>Where will the event be staged?</a:t>
          </a:r>
          <a:endParaRPr lang="en-US"/>
        </a:p>
      </dgm:t>
    </dgm:pt>
    <dgm:pt modelId="{04CBAFE5-8EDE-4BD5-A9BA-7AB14C83C676}" type="parTrans" cxnId="{60BDA605-EBB6-4F29-94ED-52112DC8BFEF}">
      <dgm:prSet/>
      <dgm:spPr/>
      <dgm:t>
        <a:bodyPr/>
        <a:lstStyle/>
        <a:p>
          <a:endParaRPr lang="en-US"/>
        </a:p>
      </dgm:t>
    </dgm:pt>
    <dgm:pt modelId="{F7FA468A-BE27-4470-B5E4-F85993BD51F4}" type="sibTrans" cxnId="{60BDA605-EBB6-4F29-94ED-52112DC8BFEF}">
      <dgm:prSet/>
      <dgm:spPr/>
      <dgm:t>
        <a:bodyPr/>
        <a:lstStyle/>
        <a:p>
          <a:endParaRPr lang="en-US"/>
        </a:p>
      </dgm:t>
    </dgm:pt>
    <dgm:pt modelId="{F0E527B2-817E-482B-BC4D-1843709B1FEA}">
      <dgm:prSet/>
      <dgm:spPr/>
      <dgm:t>
        <a:bodyPr/>
        <a:lstStyle/>
        <a:p>
          <a:r>
            <a:rPr lang="en-GB"/>
            <a:t>What is the event content / product?</a:t>
          </a:r>
          <a:endParaRPr lang="en-US"/>
        </a:p>
      </dgm:t>
    </dgm:pt>
    <dgm:pt modelId="{49178596-5F01-47E6-BD53-026844104133}" type="parTrans" cxnId="{2E9915D2-1704-463B-AE82-127B3C4AAFEF}">
      <dgm:prSet/>
      <dgm:spPr/>
      <dgm:t>
        <a:bodyPr/>
        <a:lstStyle/>
        <a:p>
          <a:endParaRPr lang="en-US"/>
        </a:p>
      </dgm:t>
    </dgm:pt>
    <dgm:pt modelId="{5DDA21C4-8149-4005-AEF3-A191F87F0990}" type="sibTrans" cxnId="{2E9915D2-1704-463B-AE82-127B3C4AAFEF}">
      <dgm:prSet/>
      <dgm:spPr/>
      <dgm:t>
        <a:bodyPr/>
        <a:lstStyle/>
        <a:p>
          <a:endParaRPr lang="en-US"/>
        </a:p>
      </dgm:t>
    </dgm:pt>
    <dgm:pt modelId="{B17FDDD2-B588-4A2E-9E27-84BAE99451C8}" type="pres">
      <dgm:prSet presAssocID="{849F6EAA-B44A-47BB-9BD1-AFAF8A12B49D}" presName="linear" presStyleCnt="0">
        <dgm:presLayoutVars>
          <dgm:animLvl val="lvl"/>
          <dgm:resizeHandles val="exact"/>
        </dgm:presLayoutVars>
      </dgm:prSet>
      <dgm:spPr/>
    </dgm:pt>
    <dgm:pt modelId="{6CAC7108-7C3D-4773-8363-79ED65891CDC}" type="pres">
      <dgm:prSet presAssocID="{FA99C74F-CA5B-44B9-9027-77658DF88F26}" presName="parentText" presStyleLbl="node1" presStyleIdx="0" presStyleCnt="6">
        <dgm:presLayoutVars>
          <dgm:chMax val="0"/>
          <dgm:bulletEnabled val="1"/>
        </dgm:presLayoutVars>
      </dgm:prSet>
      <dgm:spPr/>
    </dgm:pt>
    <dgm:pt modelId="{3992178E-8415-4749-B4C8-93A3392B49B5}" type="pres">
      <dgm:prSet presAssocID="{EF7F12C1-64A1-466F-9E6E-24AE3E7FC588}" presName="spacer" presStyleCnt="0"/>
      <dgm:spPr/>
    </dgm:pt>
    <dgm:pt modelId="{0EB54A57-786E-44FC-94ED-9571D9AE4F9F}" type="pres">
      <dgm:prSet presAssocID="{15C0DA1C-BBD8-426B-A9EF-014FC312B2CD}" presName="parentText" presStyleLbl="node1" presStyleIdx="1" presStyleCnt="6">
        <dgm:presLayoutVars>
          <dgm:chMax val="0"/>
          <dgm:bulletEnabled val="1"/>
        </dgm:presLayoutVars>
      </dgm:prSet>
      <dgm:spPr/>
    </dgm:pt>
    <dgm:pt modelId="{A51078F8-25F1-4269-878A-E870C23C01CE}" type="pres">
      <dgm:prSet presAssocID="{A0115F94-A777-4F40-B047-90DAB446CCC0}" presName="spacer" presStyleCnt="0"/>
      <dgm:spPr/>
    </dgm:pt>
    <dgm:pt modelId="{6BB3D636-D19D-4D46-B9C7-0769032A9419}" type="pres">
      <dgm:prSet presAssocID="{928827AA-58A2-4AEB-8F35-C53B4A92B4F1}" presName="parentText" presStyleLbl="node1" presStyleIdx="2" presStyleCnt="6">
        <dgm:presLayoutVars>
          <dgm:chMax val="0"/>
          <dgm:bulletEnabled val="1"/>
        </dgm:presLayoutVars>
      </dgm:prSet>
      <dgm:spPr/>
    </dgm:pt>
    <dgm:pt modelId="{C16D9CC2-15D9-4216-A9F4-AC400BCD0A88}" type="pres">
      <dgm:prSet presAssocID="{36233279-CD34-489A-9005-9749B1B5D9BA}" presName="spacer" presStyleCnt="0"/>
      <dgm:spPr/>
    </dgm:pt>
    <dgm:pt modelId="{A2E51366-03FB-4E42-A6FA-9E383B7A01E3}" type="pres">
      <dgm:prSet presAssocID="{FC4E3508-3397-42C2-BF3B-2D5136AC0A0A}" presName="parentText" presStyleLbl="node1" presStyleIdx="3" presStyleCnt="6">
        <dgm:presLayoutVars>
          <dgm:chMax val="0"/>
          <dgm:bulletEnabled val="1"/>
        </dgm:presLayoutVars>
      </dgm:prSet>
      <dgm:spPr/>
    </dgm:pt>
    <dgm:pt modelId="{A27EF332-0C7B-4280-8397-682DF2F78631}" type="pres">
      <dgm:prSet presAssocID="{4973AF6A-CD86-443F-B30B-D9E87C564408}" presName="spacer" presStyleCnt="0"/>
      <dgm:spPr/>
    </dgm:pt>
    <dgm:pt modelId="{F267D4B6-6FC0-41AD-8BA9-E217411D1BE8}" type="pres">
      <dgm:prSet presAssocID="{2044B3C4-A2C4-4CFD-AD67-F87FC0987760}" presName="parentText" presStyleLbl="node1" presStyleIdx="4" presStyleCnt="6">
        <dgm:presLayoutVars>
          <dgm:chMax val="0"/>
          <dgm:bulletEnabled val="1"/>
        </dgm:presLayoutVars>
      </dgm:prSet>
      <dgm:spPr/>
    </dgm:pt>
    <dgm:pt modelId="{CC73EBA1-175F-4857-92AE-E2C431D1A023}" type="pres">
      <dgm:prSet presAssocID="{F7FA468A-BE27-4470-B5E4-F85993BD51F4}" presName="spacer" presStyleCnt="0"/>
      <dgm:spPr/>
    </dgm:pt>
    <dgm:pt modelId="{D305657B-859B-45B8-B070-C5996F61DF2D}" type="pres">
      <dgm:prSet presAssocID="{F0E527B2-817E-482B-BC4D-1843709B1FEA}" presName="parentText" presStyleLbl="node1" presStyleIdx="5" presStyleCnt="6">
        <dgm:presLayoutVars>
          <dgm:chMax val="0"/>
          <dgm:bulletEnabled val="1"/>
        </dgm:presLayoutVars>
      </dgm:prSet>
      <dgm:spPr/>
    </dgm:pt>
  </dgm:ptLst>
  <dgm:cxnLst>
    <dgm:cxn modelId="{60BDA605-EBB6-4F29-94ED-52112DC8BFEF}" srcId="{849F6EAA-B44A-47BB-9BD1-AFAF8A12B49D}" destId="{2044B3C4-A2C4-4CFD-AD67-F87FC0987760}" srcOrd="4" destOrd="0" parTransId="{04CBAFE5-8EDE-4BD5-A9BA-7AB14C83C676}" sibTransId="{F7FA468A-BE27-4470-B5E4-F85993BD51F4}"/>
    <dgm:cxn modelId="{9A6D0C22-36FD-4CB5-AAC4-BF0E5C02A346}" type="presOf" srcId="{849F6EAA-B44A-47BB-9BD1-AFAF8A12B49D}" destId="{B17FDDD2-B588-4A2E-9E27-84BAE99451C8}" srcOrd="0" destOrd="0" presId="urn:microsoft.com/office/officeart/2005/8/layout/vList2"/>
    <dgm:cxn modelId="{D008D62A-4292-446D-9F6E-BCED19437EA4}" srcId="{849F6EAA-B44A-47BB-9BD1-AFAF8A12B49D}" destId="{15C0DA1C-BBD8-426B-A9EF-014FC312B2CD}" srcOrd="1" destOrd="0" parTransId="{0B198E2B-73CF-4709-A313-6934E08E37A9}" sibTransId="{A0115F94-A777-4F40-B047-90DAB446CCC0}"/>
    <dgm:cxn modelId="{10175832-B53D-4DE9-9A12-A463A271CE40}" type="presOf" srcId="{928827AA-58A2-4AEB-8F35-C53B4A92B4F1}" destId="{6BB3D636-D19D-4D46-B9C7-0769032A9419}" srcOrd="0" destOrd="0" presId="urn:microsoft.com/office/officeart/2005/8/layout/vList2"/>
    <dgm:cxn modelId="{1B660635-F29B-4DA1-85A7-684AE6E0DB08}" type="presOf" srcId="{FA99C74F-CA5B-44B9-9027-77658DF88F26}" destId="{6CAC7108-7C3D-4773-8363-79ED65891CDC}" srcOrd="0" destOrd="0" presId="urn:microsoft.com/office/officeart/2005/8/layout/vList2"/>
    <dgm:cxn modelId="{DA335A37-C1AC-43B5-954D-2540620AC247}" type="presOf" srcId="{F0E527B2-817E-482B-BC4D-1843709B1FEA}" destId="{D305657B-859B-45B8-B070-C5996F61DF2D}" srcOrd="0" destOrd="0" presId="urn:microsoft.com/office/officeart/2005/8/layout/vList2"/>
    <dgm:cxn modelId="{FA188560-6C46-4C07-B532-9910022354C2}" srcId="{849F6EAA-B44A-47BB-9BD1-AFAF8A12B49D}" destId="{FA99C74F-CA5B-44B9-9027-77658DF88F26}" srcOrd="0" destOrd="0" parTransId="{B817ABE4-5274-4DE5-A797-DBA79024842B}" sibTransId="{EF7F12C1-64A1-466F-9E6E-24AE3E7FC588}"/>
    <dgm:cxn modelId="{04391852-EFE6-4E5B-940D-07886E68C2D5}" type="presOf" srcId="{15C0DA1C-BBD8-426B-A9EF-014FC312B2CD}" destId="{0EB54A57-786E-44FC-94ED-9571D9AE4F9F}" srcOrd="0" destOrd="0" presId="urn:microsoft.com/office/officeart/2005/8/layout/vList2"/>
    <dgm:cxn modelId="{9AEBDB78-DF0C-4F31-99D2-77AF6C473564}" srcId="{849F6EAA-B44A-47BB-9BD1-AFAF8A12B49D}" destId="{FC4E3508-3397-42C2-BF3B-2D5136AC0A0A}" srcOrd="3" destOrd="0" parTransId="{6FFF4BDE-926C-4753-A153-DDF2DB46D4C1}" sibTransId="{4973AF6A-CD86-443F-B30B-D9E87C564408}"/>
    <dgm:cxn modelId="{17568B98-B624-43A3-8CAB-B703C33677F8}" srcId="{849F6EAA-B44A-47BB-9BD1-AFAF8A12B49D}" destId="{928827AA-58A2-4AEB-8F35-C53B4A92B4F1}" srcOrd="2" destOrd="0" parTransId="{876E4D41-613C-44FA-BD6D-9F342A84F782}" sibTransId="{36233279-CD34-489A-9005-9749B1B5D9BA}"/>
    <dgm:cxn modelId="{A0AD17A7-6AB9-4E3E-A46D-9A982164D72B}" type="presOf" srcId="{FC4E3508-3397-42C2-BF3B-2D5136AC0A0A}" destId="{A2E51366-03FB-4E42-A6FA-9E383B7A01E3}" srcOrd="0" destOrd="0" presId="urn:microsoft.com/office/officeart/2005/8/layout/vList2"/>
    <dgm:cxn modelId="{095C33C7-649C-4F14-9DF2-2C6C4036FE4D}" type="presOf" srcId="{2044B3C4-A2C4-4CFD-AD67-F87FC0987760}" destId="{F267D4B6-6FC0-41AD-8BA9-E217411D1BE8}" srcOrd="0" destOrd="0" presId="urn:microsoft.com/office/officeart/2005/8/layout/vList2"/>
    <dgm:cxn modelId="{2E9915D2-1704-463B-AE82-127B3C4AAFEF}" srcId="{849F6EAA-B44A-47BB-9BD1-AFAF8A12B49D}" destId="{F0E527B2-817E-482B-BC4D-1843709B1FEA}" srcOrd="5" destOrd="0" parTransId="{49178596-5F01-47E6-BD53-026844104133}" sibTransId="{5DDA21C4-8149-4005-AEF3-A191F87F0990}"/>
    <dgm:cxn modelId="{D6CCA5A7-C2D4-49F9-BB4F-50291A894E36}" type="presParOf" srcId="{B17FDDD2-B588-4A2E-9E27-84BAE99451C8}" destId="{6CAC7108-7C3D-4773-8363-79ED65891CDC}" srcOrd="0" destOrd="0" presId="urn:microsoft.com/office/officeart/2005/8/layout/vList2"/>
    <dgm:cxn modelId="{D5659393-9FE6-4B51-9587-87107DAC50A5}" type="presParOf" srcId="{B17FDDD2-B588-4A2E-9E27-84BAE99451C8}" destId="{3992178E-8415-4749-B4C8-93A3392B49B5}" srcOrd="1" destOrd="0" presId="urn:microsoft.com/office/officeart/2005/8/layout/vList2"/>
    <dgm:cxn modelId="{09B3FF40-114E-449A-8051-AF9EE0DED080}" type="presParOf" srcId="{B17FDDD2-B588-4A2E-9E27-84BAE99451C8}" destId="{0EB54A57-786E-44FC-94ED-9571D9AE4F9F}" srcOrd="2" destOrd="0" presId="urn:microsoft.com/office/officeart/2005/8/layout/vList2"/>
    <dgm:cxn modelId="{0A7B9F4F-E47C-49E2-9109-FB65BE4C8FE3}" type="presParOf" srcId="{B17FDDD2-B588-4A2E-9E27-84BAE99451C8}" destId="{A51078F8-25F1-4269-878A-E870C23C01CE}" srcOrd="3" destOrd="0" presId="urn:microsoft.com/office/officeart/2005/8/layout/vList2"/>
    <dgm:cxn modelId="{240D6C58-6D2A-4E46-94D0-FE588EB1D9A5}" type="presParOf" srcId="{B17FDDD2-B588-4A2E-9E27-84BAE99451C8}" destId="{6BB3D636-D19D-4D46-B9C7-0769032A9419}" srcOrd="4" destOrd="0" presId="urn:microsoft.com/office/officeart/2005/8/layout/vList2"/>
    <dgm:cxn modelId="{B225A9FB-BF98-489F-80D0-84F9E4C53153}" type="presParOf" srcId="{B17FDDD2-B588-4A2E-9E27-84BAE99451C8}" destId="{C16D9CC2-15D9-4216-A9F4-AC400BCD0A88}" srcOrd="5" destOrd="0" presId="urn:microsoft.com/office/officeart/2005/8/layout/vList2"/>
    <dgm:cxn modelId="{C3A05C7A-56D6-4317-920D-7FEE0A608E97}" type="presParOf" srcId="{B17FDDD2-B588-4A2E-9E27-84BAE99451C8}" destId="{A2E51366-03FB-4E42-A6FA-9E383B7A01E3}" srcOrd="6" destOrd="0" presId="urn:microsoft.com/office/officeart/2005/8/layout/vList2"/>
    <dgm:cxn modelId="{D125E0AD-F086-47A2-BE17-D17C6400F0BB}" type="presParOf" srcId="{B17FDDD2-B588-4A2E-9E27-84BAE99451C8}" destId="{A27EF332-0C7B-4280-8397-682DF2F78631}" srcOrd="7" destOrd="0" presId="urn:microsoft.com/office/officeart/2005/8/layout/vList2"/>
    <dgm:cxn modelId="{6B8393AE-612D-46B9-BA23-B6EE90AB89DB}" type="presParOf" srcId="{B17FDDD2-B588-4A2E-9E27-84BAE99451C8}" destId="{F267D4B6-6FC0-41AD-8BA9-E217411D1BE8}" srcOrd="8" destOrd="0" presId="urn:microsoft.com/office/officeart/2005/8/layout/vList2"/>
    <dgm:cxn modelId="{34B849DF-2B1A-4C5B-BA79-AD84E2F20774}" type="presParOf" srcId="{B17FDDD2-B588-4A2E-9E27-84BAE99451C8}" destId="{CC73EBA1-175F-4857-92AE-E2C431D1A023}" srcOrd="9" destOrd="0" presId="urn:microsoft.com/office/officeart/2005/8/layout/vList2"/>
    <dgm:cxn modelId="{A1E3DCB4-3BEF-4987-A20A-9146B0F90277}" type="presParOf" srcId="{B17FDDD2-B588-4A2E-9E27-84BAE99451C8}" destId="{D305657B-859B-45B8-B070-C5996F61DF2D}" srcOrd="10"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7A76CB-E18E-46AD-B724-3EE4F741F60A}">
      <dsp:nvSpPr>
        <dsp:cNvPr id="0" name=""/>
        <dsp:cNvSpPr/>
      </dsp:nvSpPr>
      <dsp:spPr>
        <a:xfrm>
          <a:off x="2626" y="244705"/>
          <a:ext cx="2083543" cy="125012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Current trends and fashions</a:t>
          </a:r>
          <a:endParaRPr lang="en-US" sz="1600" kern="1200"/>
        </a:p>
      </dsp:txBody>
      <dsp:txXfrm>
        <a:off x="2626" y="244705"/>
        <a:ext cx="2083543" cy="1250125"/>
      </dsp:txXfrm>
    </dsp:sp>
    <dsp:sp modelId="{F0D3360A-A195-4A34-863F-9C659A90FBD1}">
      <dsp:nvSpPr>
        <dsp:cNvPr id="0" name=""/>
        <dsp:cNvSpPr/>
      </dsp:nvSpPr>
      <dsp:spPr>
        <a:xfrm>
          <a:off x="2294523" y="244705"/>
          <a:ext cx="2083543" cy="1250125"/>
        </a:xfrm>
        <a:prstGeom prst="rect">
          <a:avLst/>
        </a:prstGeom>
        <a:solidFill>
          <a:schemeClr val="accent5">
            <a:hueOff val="-965506"/>
            <a:satOff val="-2488"/>
            <a:lumOff val="-16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Is there media interest in the theme/location?</a:t>
          </a:r>
          <a:endParaRPr lang="en-US" sz="1600" kern="1200"/>
        </a:p>
      </dsp:txBody>
      <dsp:txXfrm>
        <a:off x="2294523" y="244705"/>
        <a:ext cx="2083543" cy="1250125"/>
      </dsp:txXfrm>
    </dsp:sp>
    <dsp:sp modelId="{9092C8C9-208D-4A8B-A683-C870C775F59D}">
      <dsp:nvSpPr>
        <dsp:cNvPr id="0" name=""/>
        <dsp:cNvSpPr/>
      </dsp:nvSpPr>
      <dsp:spPr>
        <a:xfrm>
          <a:off x="4586421" y="244705"/>
          <a:ext cx="2083543" cy="1250125"/>
        </a:xfrm>
        <a:prstGeom prst="rect">
          <a:avLst/>
        </a:prstGeom>
        <a:solidFill>
          <a:schemeClr val="accent5">
            <a:hueOff val="-1931012"/>
            <a:satOff val="-4977"/>
            <a:lumOff val="-33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Identify competing events from Tourist Information,</a:t>
          </a:r>
          <a:endParaRPr lang="en-US" sz="1600" kern="1200"/>
        </a:p>
        <a:p>
          <a:pPr marL="114300" lvl="1" indent="-114300" algn="l" defTabSz="533400">
            <a:lnSpc>
              <a:spcPct val="90000"/>
            </a:lnSpc>
            <a:spcBef>
              <a:spcPct val="0"/>
            </a:spcBef>
            <a:spcAft>
              <a:spcPct val="15000"/>
            </a:spcAft>
            <a:buChar char="•"/>
          </a:pPr>
          <a:r>
            <a:rPr lang="en-GB" sz="1200" kern="1200"/>
            <a:t>websites, local newspapers and trade press</a:t>
          </a:r>
          <a:endParaRPr lang="en-US" sz="1200" kern="1200"/>
        </a:p>
      </dsp:txBody>
      <dsp:txXfrm>
        <a:off x="4586421" y="244705"/>
        <a:ext cx="2083543" cy="1250125"/>
      </dsp:txXfrm>
    </dsp:sp>
    <dsp:sp modelId="{E3D4F54F-E204-4018-B997-A7BF7A864A6D}">
      <dsp:nvSpPr>
        <dsp:cNvPr id="0" name=""/>
        <dsp:cNvSpPr/>
      </dsp:nvSpPr>
      <dsp:spPr>
        <a:xfrm>
          <a:off x="6878318" y="244705"/>
          <a:ext cx="2083543" cy="1250125"/>
        </a:xfrm>
        <a:prstGeom prst="rect">
          <a:avLst/>
        </a:prstGeom>
        <a:solidFill>
          <a:schemeClr val="accent5">
            <a:hueOff val="-2896518"/>
            <a:satOff val="-7465"/>
            <a:lumOff val="-504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Are there other events with similar themes or concepts?</a:t>
          </a:r>
          <a:endParaRPr lang="en-US" sz="1600" kern="1200"/>
        </a:p>
      </dsp:txBody>
      <dsp:txXfrm>
        <a:off x="6878318" y="244705"/>
        <a:ext cx="2083543" cy="1250125"/>
      </dsp:txXfrm>
    </dsp:sp>
    <dsp:sp modelId="{4024A2DA-2981-4624-BF37-50345923D0FD}">
      <dsp:nvSpPr>
        <dsp:cNvPr id="0" name=""/>
        <dsp:cNvSpPr/>
      </dsp:nvSpPr>
      <dsp:spPr>
        <a:xfrm>
          <a:off x="2626" y="1703186"/>
          <a:ext cx="2083543" cy="1250125"/>
        </a:xfrm>
        <a:prstGeom prst="rect">
          <a:avLst/>
        </a:prstGeom>
        <a:solidFill>
          <a:schemeClr val="accent5">
            <a:hueOff val="-3862025"/>
            <a:satOff val="-9954"/>
            <a:lumOff val="-672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A list of existing events serves a number of purposes:</a:t>
          </a:r>
          <a:endParaRPr lang="en-US" sz="1600" kern="1200"/>
        </a:p>
      </dsp:txBody>
      <dsp:txXfrm>
        <a:off x="2626" y="1703186"/>
        <a:ext cx="2083543" cy="1250125"/>
      </dsp:txXfrm>
    </dsp:sp>
    <dsp:sp modelId="{A1570E98-DFA5-4E03-949E-6F1827147EDD}">
      <dsp:nvSpPr>
        <dsp:cNvPr id="0" name=""/>
        <dsp:cNvSpPr/>
      </dsp:nvSpPr>
      <dsp:spPr>
        <a:xfrm>
          <a:off x="2294523" y="1703186"/>
          <a:ext cx="2083543" cy="1250125"/>
        </a:xfrm>
        <a:prstGeom prst="rect">
          <a:avLst/>
        </a:prstGeom>
        <a:solidFill>
          <a:schemeClr val="accent5">
            <a:hueOff val="-4827531"/>
            <a:satOff val="-12442"/>
            <a:lumOff val="-84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identifies dates to avoid </a:t>
          </a:r>
          <a:endParaRPr lang="en-US" sz="1600" kern="1200"/>
        </a:p>
      </dsp:txBody>
      <dsp:txXfrm>
        <a:off x="2294523" y="1703186"/>
        <a:ext cx="2083543" cy="1250125"/>
      </dsp:txXfrm>
    </dsp:sp>
    <dsp:sp modelId="{E05CB76A-4EB3-4912-88AD-46C5F268CBC6}">
      <dsp:nvSpPr>
        <dsp:cNvPr id="0" name=""/>
        <dsp:cNvSpPr/>
      </dsp:nvSpPr>
      <dsp:spPr>
        <a:xfrm>
          <a:off x="4586421" y="1703186"/>
          <a:ext cx="2083543" cy="1250125"/>
        </a:xfrm>
        <a:prstGeom prst="rect">
          <a:avLst/>
        </a:prstGeom>
        <a:solidFill>
          <a:schemeClr val="accent5">
            <a:hueOff val="-5793037"/>
            <a:satOff val="-14931"/>
            <a:lumOff val="-100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t>provides a feel for what goes on and what the local</a:t>
          </a:r>
          <a:endParaRPr lang="en-US" sz="1600" kern="1200"/>
        </a:p>
        <a:p>
          <a:pPr marL="114300" lvl="1" indent="-114300" algn="l" defTabSz="533400">
            <a:lnSpc>
              <a:spcPct val="90000"/>
            </a:lnSpc>
            <a:spcBef>
              <a:spcPct val="0"/>
            </a:spcBef>
            <a:spcAft>
              <a:spcPct val="15000"/>
            </a:spcAft>
            <a:buChar char="•"/>
          </a:pPr>
          <a:r>
            <a:rPr lang="en-GB" sz="1200" kern="1200"/>
            <a:t>market likes</a:t>
          </a:r>
          <a:endParaRPr lang="en-US" sz="1200" kern="1200"/>
        </a:p>
      </dsp:txBody>
      <dsp:txXfrm>
        <a:off x="4586421" y="1703186"/>
        <a:ext cx="2083543" cy="1250125"/>
      </dsp:txXfrm>
    </dsp:sp>
    <dsp:sp modelId="{315CF755-6D33-4C20-A2E0-D2F7921B029E}">
      <dsp:nvSpPr>
        <dsp:cNvPr id="0" name=""/>
        <dsp:cNvSpPr/>
      </dsp:nvSpPr>
      <dsp:spPr>
        <a:xfrm>
          <a:off x="6878318" y="1703186"/>
          <a:ext cx="2083543" cy="1250125"/>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may identify gaps in the market	</a:t>
          </a:r>
          <a:endParaRPr lang="en-US" sz="1600" kern="1200"/>
        </a:p>
      </dsp:txBody>
      <dsp:txXfrm>
        <a:off x="6878318" y="1703186"/>
        <a:ext cx="2083543" cy="12501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6A9660-A375-4C2F-AC20-DF453F1DBDA1}">
      <dsp:nvSpPr>
        <dsp:cNvPr id="0" name=""/>
        <dsp:cNvSpPr/>
      </dsp:nvSpPr>
      <dsp:spPr>
        <a:xfrm>
          <a:off x="0" y="506"/>
          <a:ext cx="51753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3301EF-1D84-40D2-B5F4-B39F7CFAA7EF}">
      <dsp:nvSpPr>
        <dsp:cNvPr id="0" name=""/>
        <dsp:cNvSpPr/>
      </dsp:nvSpPr>
      <dsp:spPr>
        <a:xfrm>
          <a:off x="0" y="506"/>
          <a:ext cx="5175384" cy="830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Specific – carefully focused on the mission of the event</a:t>
          </a:r>
          <a:endParaRPr lang="en-US" sz="1900" kern="1200"/>
        </a:p>
      </dsp:txBody>
      <dsp:txXfrm>
        <a:off x="0" y="506"/>
        <a:ext cx="5175384" cy="830218"/>
      </dsp:txXfrm>
    </dsp:sp>
    <dsp:sp modelId="{F8AA5DB4-C09B-4123-AF47-6955453A4D61}">
      <dsp:nvSpPr>
        <dsp:cNvPr id="0" name=""/>
        <dsp:cNvSpPr/>
      </dsp:nvSpPr>
      <dsp:spPr>
        <a:xfrm>
          <a:off x="0" y="830725"/>
          <a:ext cx="51753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4EB610-632C-4E5B-BC89-A2E57F044E70}">
      <dsp:nvSpPr>
        <dsp:cNvPr id="0" name=""/>
        <dsp:cNvSpPr/>
      </dsp:nvSpPr>
      <dsp:spPr>
        <a:xfrm>
          <a:off x="0" y="830725"/>
          <a:ext cx="5175384" cy="830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Measurable – expressed in a concise and quantifiable form</a:t>
          </a:r>
          <a:endParaRPr lang="en-US" sz="1900" kern="1200"/>
        </a:p>
      </dsp:txBody>
      <dsp:txXfrm>
        <a:off x="0" y="830725"/>
        <a:ext cx="5175384" cy="830218"/>
      </dsp:txXfrm>
    </dsp:sp>
    <dsp:sp modelId="{B436E987-B21D-46D3-8651-F0FD41CDE87E}">
      <dsp:nvSpPr>
        <dsp:cNvPr id="0" name=""/>
        <dsp:cNvSpPr/>
      </dsp:nvSpPr>
      <dsp:spPr>
        <a:xfrm>
          <a:off x="0" y="1660943"/>
          <a:ext cx="51753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8A635F-B4FA-4C95-AA84-3E78A7710DEF}">
      <dsp:nvSpPr>
        <dsp:cNvPr id="0" name=""/>
        <dsp:cNvSpPr/>
      </dsp:nvSpPr>
      <dsp:spPr>
        <a:xfrm>
          <a:off x="0" y="1660943"/>
          <a:ext cx="5175384" cy="830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Achievable – objectives can be realised given the human, financial and physical resources available</a:t>
          </a:r>
          <a:endParaRPr lang="en-US" sz="1900" kern="1200"/>
        </a:p>
      </dsp:txBody>
      <dsp:txXfrm>
        <a:off x="0" y="1660943"/>
        <a:ext cx="5175384" cy="830218"/>
      </dsp:txXfrm>
    </dsp:sp>
    <dsp:sp modelId="{9758D49F-EBA8-48A4-9A58-C4D305159870}">
      <dsp:nvSpPr>
        <dsp:cNvPr id="0" name=""/>
        <dsp:cNvSpPr/>
      </dsp:nvSpPr>
      <dsp:spPr>
        <a:xfrm>
          <a:off x="0" y="2491162"/>
          <a:ext cx="51753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1D3C23-DA4A-42DD-89D3-5D493F6549B8}">
      <dsp:nvSpPr>
        <dsp:cNvPr id="0" name=""/>
        <dsp:cNvSpPr/>
      </dsp:nvSpPr>
      <dsp:spPr>
        <a:xfrm>
          <a:off x="0" y="2491162"/>
          <a:ext cx="5175384" cy="830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Realistic/Relevant – applicable to current environment</a:t>
          </a:r>
          <a:endParaRPr lang="en-US" sz="1900" kern="1200"/>
        </a:p>
      </dsp:txBody>
      <dsp:txXfrm>
        <a:off x="0" y="2491162"/>
        <a:ext cx="5175384" cy="830218"/>
      </dsp:txXfrm>
    </dsp:sp>
    <dsp:sp modelId="{EDFBC82D-F97F-459D-A356-A5D6C3A75420}">
      <dsp:nvSpPr>
        <dsp:cNvPr id="0" name=""/>
        <dsp:cNvSpPr/>
      </dsp:nvSpPr>
      <dsp:spPr>
        <a:xfrm>
          <a:off x="0" y="3321380"/>
          <a:ext cx="5175384"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145E9E-47F1-40E0-B96F-FED5B99F9A94}">
      <dsp:nvSpPr>
        <dsp:cNvPr id="0" name=""/>
        <dsp:cNvSpPr/>
      </dsp:nvSpPr>
      <dsp:spPr>
        <a:xfrm>
          <a:off x="0" y="3321380"/>
          <a:ext cx="5175384" cy="8302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Timebound – achieved by a designated time</a:t>
          </a:r>
          <a:endParaRPr lang="en-US" sz="1900" kern="1200"/>
        </a:p>
      </dsp:txBody>
      <dsp:txXfrm>
        <a:off x="0" y="3321380"/>
        <a:ext cx="5175384" cy="8302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FFF369-A778-4E85-BCE6-AAF8D404ED3C}">
      <dsp:nvSpPr>
        <dsp:cNvPr id="0" name=""/>
        <dsp:cNvSpPr/>
      </dsp:nvSpPr>
      <dsp:spPr>
        <a:xfrm>
          <a:off x="124711" y="2763"/>
          <a:ext cx="1480943" cy="88856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Number of people attending</a:t>
          </a:r>
          <a:endParaRPr lang="en-US" sz="1700" kern="1200"/>
        </a:p>
      </dsp:txBody>
      <dsp:txXfrm>
        <a:off x="124711" y="2763"/>
        <a:ext cx="1480943" cy="888565"/>
      </dsp:txXfrm>
    </dsp:sp>
    <dsp:sp modelId="{DE283441-ABD0-4CC5-9C37-21F749BAFC59}">
      <dsp:nvSpPr>
        <dsp:cNvPr id="0" name=""/>
        <dsp:cNvSpPr/>
      </dsp:nvSpPr>
      <dsp:spPr>
        <a:xfrm>
          <a:off x="1753748" y="2763"/>
          <a:ext cx="1480943" cy="8885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Number of participants</a:t>
          </a:r>
          <a:endParaRPr lang="en-US" sz="1700" kern="1200"/>
        </a:p>
      </dsp:txBody>
      <dsp:txXfrm>
        <a:off x="1753748" y="2763"/>
        <a:ext cx="1480943" cy="888565"/>
      </dsp:txXfrm>
    </dsp:sp>
    <dsp:sp modelId="{8B8B80A2-9726-4103-AAC1-4855AE7D8EC3}">
      <dsp:nvSpPr>
        <dsp:cNvPr id="0" name=""/>
        <dsp:cNvSpPr/>
      </dsp:nvSpPr>
      <dsp:spPr>
        <a:xfrm>
          <a:off x="3382785" y="2763"/>
          <a:ext cx="1480943" cy="88856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Contributions of sponsors</a:t>
          </a:r>
          <a:endParaRPr lang="en-US" sz="1700" kern="1200"/>
        </a:p>
      </dsp:txBody>
      <dsp:txXfrm>
        <a:off x="3382785" y="2763"/>
        <a:ext cx="1480943" cy="888565"/>
      </dsp:txXfrm>
    </dsp:sp>
    <dsp:sp modelId="{1AFD17B7-4732-4ED1-A410-51BE454CC990}">
      <dsp:nvSpPr>
        <dsp:cNvPr id="0" name=""/>
        <dsp:cNvSpPr/>
      </dsp:nvSpPr>
      <dsp:spPr>
        <a:xfrm>
          <a:off x="124711" y="1039423"/>
          <a:ext cx="1480943" cy="88856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Value of grants and donations</a:t>
          </a:r>
          <a:endParaRPr lang="en-US" sz="1700" kern="1200"/>
        </a:p>
      </dsp:txBody>
      <dsp:txXfrm>
        <a:off x="124711" y="1039423"/>
        <a:ext cx="1480943" cy="888565"/>
      </dsp:txXfrm>
    </dsp:sp>
    <dsp:sp modelId="{711F3F7B-5325-4202-9210-4EC81FAA6AC1}">
      <dsp:nvSpPr>
        <dsp:cNvPr id="0" name=""/>
        <dsp:cNvSpPr/>
      </dsp:nvSpPr>
      <dsp:spPr>
        <a:xfrm>
          <a:off x="1753748" y="1039423"/>
          <a:ext cx="1480943" cy="88856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Break-even or amount of profit</a:t>
          </a:r>
          <a:endParaRPr lang="en-US" sz="1700" kern="1200"/>
        </a:p>
      </dsp:txBody>
      <dsp:txXfrm>
        <a:off x="1753748" y="1039423"/>
        <a:ext cx="1480943" cy="888565"/>
      </dsp:txXfrm>
    </dsp:sp>
    <dsp:sp modelId="{9749803E-31DF-4581-B22B-3A4C0763D108}">
      <dsp:nvSpPr>
        <dsp:cNvPr id="0" name=""/>
        <dsp:cNvSpPr/>
      </dsp:nvSpPr>
      <dsp:spPr>
        <a:xfrm>
          <a:off x="3382785" y="1039423"/>
          <a:ext cx="1480943" cy="88856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Goals for charitable contributions</a:t>
          </a:r>
          <a:endParaRPr lang="en-US" sz="1700" kern="1200"/>
        </a:p>
      </dsp:txBody>
      <dsp:txXfrm>
        <a:off x="3382785" y="1039423"/>
        <a:ext cx="1480943" cy="888565"/>
      </dsp:txXfrm>
    </dsp:sp>
    <dsp:sp modelId="{DAB440C0-75AA-45BA-ACFD-A5312CCF5CA1}">
      <dsp:nvSpPr>
        <dsp:cNvPr id="0" name=""/>
        <dsp:cNvSpPr/>
      </dsp:nvSpPr>
      <dsp:spPr>
        <a:xfrm>
          <a:off x="124711" y="2076083"/>
          <a:ext cx="1480943" cy="88856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Level of media exposure</a:t>
          </a:r>
          <a:endParaRPr lang="en-US" sz="1700" kern="1200"/>
        </a:p>
      </dsp:txBody>
      <dsp:txXfrm>
        <a:off x="124711" y="2076083"/>
        <a:ext cx="1480943" cy="888565"/>
      </dsp:txXfrm>
    </dsp:sp>
    <dsp:sp modelId="{AEEE88C3-2232-4504-8686-EF1F3001E083}">
      <dsp:nvSpPr>
        <dsp:cNvPr id="0" name=""/>
        <dsp:cNvSpPr/>
      </dsp:nvSpPr>
      <dsp:spPr>
        <a:xfrm>
          <a:off x="1753748" y="2076083"/>
          <a:ext cx="1480943" cy="88856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Number of repeat visitors</a:t>
          </a:r>
          <a:endParaRPr lang="en-US" sz="1700" kern="1200"/>
        </a:p>
      </dsp:txBody>
      <dsp:txXfrm>
        <a:off x="1753748" y="2076083"/>
        <a:ext cx="1480943" cy="888565"/>
      </dsp:txXfrm>
    </dsp:sp>
    <dsp:sp modelId="{69170F9F-ABBD-418B-96CE-58181AC928CC}">
      <dsp:nvSpPr>
        <dsp:cNvPr id="0" name=""/>
        <dsp:cNvSpPr/>
      </dsp:nvSpPr>
      <dsp:spPr>
        <a:xfrm>
          <a:off x="3382785" y="2076083"/>
          <a:ext cx="1480943" cy="88856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Value of merchandise sold</a:t>
          </a:r>
          <a:endParaRPr lang="en-US" sz="1700" kern="1200"/>
        </a:p>
      </dsp:txBody>
      <dsp:txXfrm>
        <a:off x="3382785" y="2076083"/>
        <a:ext cx="1480943" cy="888565"/>
      </dsp:txXfrm>
    </dsp:sp>
    <dsp:sp modelId="{0E0E641D-C443-46C8-A1FC-622D53630B0F}">
      <dsp:nvSpPr>
        <dsp:cNvPr id="0" name=""/>
        <dsp:cNvSpPr/>
      </dsp:nvSpPr>
      <dsp:spPr>
        <a:xfrm>
          <a:off x="939229" y="3112743"/>
          <a:ext cx="1480943" cy="88856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Value of food and bev sold</a:t>
          </a:r>
          <a:endParaRPr lang="en-US" sz="1700" kern="1200"/>
        </a:p>
      </dsp:txBody>
      <dsp:txXfrm>
        <a:off x="939229" y="3112743"/>
        <a:ext cx="1480943" cy="888565"/>
      </dsp:txXfrm>
    </dsp:sp>
    <dsp:sp modelId="{BA35C11E-5A21-4AAC-ADEB-D7E079AE0751}">
      <dsp:nvSpPr>
        <dsp:cNvPr id="0" name=""/>
        <dsp:cNvSpPr/>
      </dsp:nvSpPr>
      <dsp:spPr>
        <a:xfrm>
          <a:off x="2568267" y="3112743"/>
          <a:ext cx="1480943" cy="88856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Number of exhibitors or stall holders</a:t>
          </a:r>
          <a:endParaRPr lang="en-US" sz="1700" kern="1200"/>
        </a:p>
      </dsp:txBody>
      <dsp:txXfrm>
        <a:off x="2568267" y="3112743"/>
        <a:ext cx="1480943" cy="8885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AC7108-7C3D-4773-8363-79ED65891CDC}">
      <dsp:nvSpPr>
        <dsp:cNvPr id="0" name=""/>
        <dsp:cNvSpPr/>
      </dsp:nvSpPr>
      <dsp:spPr>
        <a:xfrm>
          <a:off x="0" y="199265"/>
          <a:ext cx="5887640" cy="479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Remember the ‘five W’s:</a:t>
          </a:r>
          <a:endParaRPr lang="en-US" sz="2000" kern="1200"/>
        </a:p>
      </dsp:txBody>
      <dsp:txXfrm>
        <a:off x="23417" y="222682"/>
        <a:ext cx="5840806" cy="432866"/>
      </dsp:txXfrm>
    </dsp:sp>
    <dsp:sp modelId="{0EB54A57-786E-44FC-94ED-9571D9AE4F9F}">
      <dsp:nvSpPr>
        <dsp:cNvPr id="0" name=""/>
        <dsp:cNvSpPr/>
      </dsp:nvSpPr>
      <dsp:spPr>
        <a:xfrm>
          <a:off x="0" y="736565"/>
          <a:ext cx="5887640" cy="479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Why is the event being held?</a:t>
          </a:r>
          <a:endParaRPr lang="en-US" sz="2000" kern="1200"/>
        </a:p>
      </dsp:txBody>
      <dsp:txXfrm>
        <a:off x="23417" y="759982"/>
        <a:ext cx="5840806" cy="432866"/>
      </dsp:txXfrm>
    </dsp:sp>
    <dsp:sp modelId="{6BB3D636-D19D-4D46-B9C7-0769032A9419}">
      <dsp:nvSpPr>
        <dsp:cNvPr id="0" name=""/>
        <dsp:cNvSpPr/>
      </dsp:nvSpPr>
      <dsp:spPr>
        <a:xfrm>
          <a:off x="0" y="1273865"/>
          <a:ext cx="5887640" cy="479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Who will be the stakeholders/community in the event?</a:t>
          </a:r>
          <a:endParaRPr lang="en-US" sz="2000" kern="1200"/>
        </a:p>
      </dsp:txBody>
      <dsp:txXfrm>
        <a:off x="23417" y="1297282"/>
        <a:ext cx="5840806" cy="432866"/>
      </dsp:txXfrm>
    </dsp:sp>
    <dsp:sp modelId="{A2E51366-03FB-4E42-A6FA-9E383B7A01E3}">
      <dsp:nvSpPr>
        <dsp:cNvPr id="0" name=""/>
        <dsp:cNvSpPr/>
      </dsp:nvSpPr>
      <dsp:spPr>
        <a:xfrm>
          <a:off x="0" y="1811165"/>
          <a:ext cx="5887640" cy="479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When will the event be held?</a:t>
          </a:r>
          <a:endParaRPr lang="en-US" sz="2000" kern="1200"/>
        </a:p>
      </dsp:txBody>
      <dsp:txXfrm>
        <a:off x="23417" y="1834582"/>
        <a:ext cx="5840806" cy="432866"/>
      </dsp:txXfrm>
    </dsp:sp>
    <dsp:sp modelId="{F267D4B6-6FC0-41AD-8BA9-E217411D1BE8}">
      <dsp:nvSpPr>
        <dsp:cNvPr id="0" name=""/>
        <dsp:cNvSpPr/>
      </dsp:nvSpPr>
      <dsp:spPr>
        <a:xfrm>
          <a:off x="0" y="2348465"/>
          <a:ext cx="5887640" cy="479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Where will the event be staged?</a:t>
          </a:r>
          <a:endParaRPr lang="en-US" sz="2000" kern="1200"/>
        </a:p>
      </dsp:txBody>
      <dsp:txXfrm>
        <a:off x="23417" y="2371882"/>
        <a:ext cx="5840806" cy="432866"/>
      </dsp:txXfrm>
    </dsp:sp>
    <dsp:sp modelId="{D305657B-859B-45B8-B070-C5996F61DF2D}">
      <dsp:nvSpPr>
        <dsp:cNvPr id="0" name=""/>
        <dsp:cNvSpPr/>
      </dsp:nvSpPr>
      <dsp:spPr>
        <a:xfrm>
          <a:off x="0" y="2885765"/>
          <a:ext cx="5887640" cy="479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What is the event content / product?</a:t>
          </a:r>
          <a:endParaRPr lang="en-US" sz="2000" kern="1200"/>
        </a:p>
      </dsp:txBody>
      <dsp:txXfrm>
        <a:off x="23417" y="2909182"/>
        <a:ext cx="5840806" cy="43286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2-01-31T11:47:05.028"/>
    </inkml:context>
    <inkml:brush xml:id="br0">
      <inkml:brushProperty name="width" value="0.3" units="cm"/>
      <inkml:brushProperty name="height" value="0.6" units="cm"/>
      <inkml:brushProperty name="color" value="#FFFC00"/>
      <inkml:brushProperty name="tip" value="rectangle"/>
      <inkml:brushProperty name="rasterOp" value="maskPen"/>
      <inkml:brushProperty name="ignorePressure" value="1"/>
    </inkml:brush>
  </inkml:definitions>
  <inkml:trace contextRef="#ctx0" brushRef="#br0">535 5024,'11'5,"61"39,113 90,-110-76,273 194,-252-189,181 87,-157-100,2-5,2-6,131 24,393 36,185-50,-584-53,335-47,-445 29,-1-7,243-81,-299 79,-2-5,0-3,-2-3,-2-3,115-92,-119 75,-2-4,-4-3,-3-3,-3-2,50-83,-49 58,-4-4,-5-1,67-192,-89 202,-6-1,-3-1,10-126,-22 99,-6 1,-16-152,-17 15,-112-437,89 507,-89-207,77 247,-151-253,144 292,-3 4,-154-164,152 192,-4 3,-3 5,-151-99,131 108,-2 4,-3 5,-2 4,-2 6,-213-51,177 64,-2 5,0 9,-1 5,-182 11,-336 77,14 72,479-99,-206 89,301-104,2 4,2 4,2 2,-113 92,112-69,2 3,4 3,4 3,3 4,3 2,-54 101,52-68,6 3,4 3,6 2,-40 168,61-177,5 0,-7 169,24-145,26 240,5-189,9-1,8-3,96 259,-68-263,93 172,-89-215,160 220,-157-258,5-4,148 135,-149-161,4-4,2-4,136 73,-123-84,144 51,-124-63,167 34,-136-47,177 10,228-35,70-64,55-61,13-46,-69-6,-624 173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9730D815-A47C-FCC0-864A-F25E6A8CD5CC}"/>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4099" name="Rectangle 3">
            <a:extLst>
              <a:ext uri="{FF2B5EF4-FFF2-40B4-BE49-F238E27FC236}">
                <a16:creationId xmlns:a16="http://schemas.microsoft.com/office/drawing/2014/main" id="{A4648A8F-8B1E-36FA-D622-B2E2D21DF71A}"/>
              </a:ext>
            </a:extLst>
          </p:cNvPr>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21508" name="Rectangle 4">
            <a:extLst>
              <a:ext uri="{FF2B5EF4-FFF2-40B4-BE49-F238E27FC236}">
                <a16:creationId xmlns:a16="http://schemas.microsoft.com/office/drawing/2014/main" id="{EFF10959-956A-7205-E5B3-11FDCD8B46AB}"/>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01" name="Rectangle 5">
            <a:extLst>
              <a:ext uri="{FF2B5EF4-FFF2-40B4-BE49-F238E27FC236}">
                <a16:creationId xmlns:a16="http://schemas.microsoft.com/office/drawing/2014/main" id="{4C765E72-1ACD-B584-ADFF-4B645EF561AE}"/>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102" name="Rectangle 6">
            <a:extLst>
              <a:ext uri="{FF2B5EF4-FFF2-40B4-BE49-F238E27FC236}">
                <a16:creationId xmlns:a16="http://schemas.microsoft.com/office/drawing/2014/main" id="{38EF0F94-D58B-D5C2-0279-326B78708FBC}"/>
              </a:ext>
            </a:extLst>
          </p:cNvPr>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4103" name="Rectangle 7">
            <a:extLst>
              <a:ext uri="{FF2B5EF4-FFF2-40B4-BE49-F238E27FC236}">
                <a16:creationId xmlns:a16="http://schemas.microsoft.com/office/drawing/2014/main" id="{4124C79D-7BFB-95EC-2073-2040A73E2513}"/>
              </a:ext>
            </a:extLst>
          </p:cNvPr>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735D19FF-41B9-432C-9A25-FE6AC6F9B8BD}"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psychologytoday.com/gb/tests/career/team-roles-test"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D12E1C48-C680-61F0-664E-4FA40CC16EBC}"/>
              </a:ext>
            </a:extLst>
          </p:cNvPr>
          <p:cNvSpPr>
            <a:spLocks noGrp="1" noRot="1" noChangeAspect="1" noChangeArrowheads="1" noTextEdit="1"/>
          </p:cNvSpPr>
          <p:nvPr>
            <p:ph type="sldImg"/>
          </p:nvPr>
        </p:nvSpPr>
        <p:spPr>
          <a:ln/>
        </p:spPr>
      </p:sp>
      <p:sp>
        <p:nvSpPr>
          <p:cNvPr id="23555" name="Notes Placeholder 2">
            <a:extLst>
              <a:ext uri="{FF2B5EF4-FFF2-40B4-BE49-F238E27FC236}">
                <a16:creationId xmlns:a16="http://schemas.microsoft.com/office/drawing/2014/main" id="{529A96CC-90A1-6387-AE34-2900E9EFA87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
        <p:nvSpPr>
          <p:cNvPr id="23556" name="Slide Number Placeholder 3">
            <a:extLst>
              <a:ext uri="{FF2B5EF4-FFF2-40B4-BE49-F238E27FC236}">
                <a16:creationId xmlns:a16="http://schemas.microsoft.com/office/drawing/2014/main" id="{B72C39AB-A0C9-2D57-1536-1172924A7B9D}"/>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456B1EA-6B26-4AD6-A4BA-86866BD90565}" type="slidenum">
              <a:rPr lang="en-US" altLang="en-US" smtClean="0"/>
              <a:pPr>
                <a:spcBef>
                  <a:spcPct val="0"/>
                </a:spcBef>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D817DECB-7557-3D90-CBA0-9826CEED2D9D}"/>
              </a:ext>
            </a:extLst>
          </p:cNvPr>
          <p:cNvSpPr>
            <a:spLocks noGrp="1" noRot="1" noChangeAspect="1" noChangeArrowheads="1" noTextEdit="1"/>
          </p:cNvSpPr>
          <p:nvPr>
            <p:ph type="sldImg"/>
          </p:nvPr>
        </p:nvSpPr>
        <p:spPr>
          <a:ln/>
        </p:spPr>
      </p:sp>
      <p:sp>
        <p:nvSpPr>
          <p:cNvPr id="25603" name="Notes Placeholder 2">
            <a:extLst>
              <a:ext uri="{FF2B5EF4-FFF2-40B4-BE49-F238E27FC236}">
                <a16:creationId xmlns:a16="http://schemas.microsoft.com/office/drawing/2014/main" id="{19ACC398-C242-9933-5157-66366733D93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
        <p:nvSpPr>
          <p:cNvPr id="25604" name="Slide Number Placeholder 3">
            <a:extLst>
              <a:ext uri="{FF2B5EF4-FFF2-40B4-BE49-F238E27FC236}">
                <a16:creationId xmlns:a16="http://schemas.microsoft.com/office/drawing/2014/main" id="{D0BF4B9E-2B3A-2205-6880-B5F2246C1D9A}"/>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573C8C6-919B-4A14-9567-32417982C488}" type="slidenum">
              <a:rPr lang="en-US" altLang="en-US" smtClean="0"/>
              <a:pPr>
                <a:spcBef>
                  <a:spcPct val="0"/>
                </a:spcBef>
              </a:pPr>
              <a:t>2</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FA45B33B-E97A-AB26-796E-189F8229CE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7B9FE52-58C4-41A7-8347-F6B5B72F6451}" type="slidenum">
              <a:rPr lang="en-US" altLang="en-US" smtClean="0"/>
              <a:pPr>
                <a:spcBef>
                  <a:spcPct val="0"/>
                </a:spcBef>
              </a:pPr>
              <a:t>3</a:t>
            </a:fld>
            <a:endParaRPr lang="en-US" altLang="en-US"/>
          </a:p>
        </p:txBody>
      </p:sp>
      <p:sp>
        <p:nvSpPr>
          <p:cNvPr id="27651" name="Rectangle 2">
            <a:extLst>
              <a:ext uri="{FF2B5EF4-FFF2-40B4-BE49-F238E27FC236}">
                <a16:creationId xmlns:a16="http://schemas.microsoft.com/office/drawing/2014/main" id="{7A7A0C07-C5BD-28F8-530B-F1DAE5F22FB0}"/>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15E1B9BA-DC55-AF3E-E7E4-D07A4CD0CE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a:extLst>
              <a:ext uri="{FF2B5EF4-FFF2-40B4-BE49-F238E27FC236}">
                <a16:creationId xmlns:a16="http://schemas.microsoft.com/office/drawing/2014/main" id="{3931123F-1B9A-7933-75C0-F2F9C111F8E3}"/>
              </a:ext>
            </a:extLst>
          </p:cNvPr>
          <p:cNvSpPr>
            <a:spLocks noGrp="1" noRot="1" noChangeAspect="1" noChangeArrowheads="1" noTextEdit="1"/>
          </p:cNvSpPr>
          <p:nvPr>
            <p:ph type="sldImg"/>
          </p:nvPr>
        </p:nvSpPr>
        <p:spPr>
          <a:ln/>
        </p:spPr>
      </p:sp>
      <p:sp>
        <p:nvSpPr>
          <p:cNvPr id="39939" name="Notes Placeholder 2">
            <a:extLst>
              <a:ext uri="{FF2B5EF4-FFF2-40B4-BE49-F238E27FC236}">
                <a16:creationId xmlns:a16="http://schemas.microsoft.com/office/drawing/2014/main" id="{EC5D4D2C-42E2-EC35-BE27-70DD2EDFA8F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i-FI" altLang="en-US">
              <a:latin typeface="Arial" panose="020B0604020202020204" pitchFamily="34" charset="0"/>
            </a:endParaRPr>
          </a:p>
        </p:txBody>
      </p:sp>
      <p:sp>
        <p:nvSpPr>
          <p:cNvPr id="39940" name="Slide Number Placeholder 3">
            <a:extLst>
              <a:ext uri="{FF2B5EF4-FFF2-40B4-BE49-F238E27FC236}">
                <a16:creationId xmlns:a16="http://schemas.microsoft.com/office/drawing/2014/main" id="{10883EC5-7DF8-C511-22E9-378C2615774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27703C3-8AD0-4DFB-80D0-A0E118667F0F}" type="slidenum">
              <a:rPr lang="en-GB" altLang="en-US" smtClean="0">
                <a:latin typeface="Times New Roman" panose="02020603050405020304" pitchFamily="18" charset="0"/>
              </a:rPr>
              <a:pPr>
                <a:spcBef>
                  <a:spcPct val="0"/>
                </a:spcBef>
              </a:pPr>
              <a:t>9</a:t>
            </a:fld>
            <a:endParaRPr lang="en-GB" altLang="en-US">
              <a:latin typeface="Times New Roman" panose="02020603050405020304"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DE6A1C6D-E504-EAE4-827A-84805379949C}"/>
              </a:ext>
            </a:extLst>
          </p:cNvPr>
          <p:cNvSpPr>
            <a:spLocks noGrp="1" noRot="1" noChangeAspect="1" noChangeArrowheads="1" noTextEdit="1"/>
          </p:cNvSpPr>
          <p:nvPr>
            <p:ph type="sldImg"/>
          </p:nvPr>
        </p:nvSpPr>
        <p:spPr>
          <a:ln/>
        </p:spPr>
      </p:sp>
      <p:sp>
        <p:nvSpPr>
          <p:cNvPr id="43011" name="Notes Placeholder 2">
            <a:extLst>
              <a:ext uri="{FF2B5EF4-FFF2-40B4-BE49-F238E27FC236}">
                <a16:creationId xmlns:a16="http://schemas.microsoft.com/office/drawing/2014/main" id="{D88FF693-D802-6FF2-3986-64811F4C6B6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i-FI" altLang="en-US">
              <a:latin typeface="Arial" panose="020B0604020202020204" pitchFamily="34" charset="0"/>
            </a:endParaRPr>
          </a:p>
        </p:txBody>
      </p:sp>
      <p:sp>
        <p:nvSpPr>
          <p:cNvPr id="43012" name="Slide Number Placeholder 3">
            <a:extLst>
              <a:ext uri="{FF2B5EF4-FFF2-40B4-BE49-F238E27FC236}">
                <a16:creationId xmlns:a16="http://schemas.microsoft.com/office/drawing/2014/main" id="{28ED4948-DEB8-3F9A-0DB0-0555FAE2FD9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032F370-331E-40FE-BA66-0250A27A87BA}" type="slidenum">
              <a:rPr lang="en-GB" altLang="en-US" smtClean="0">
                <a:latin typeface="Times New Roman" panose="02020603050405020304" pitchFamily="18" charset="0"/>
              </a:rPr>
              <a:pPr>
                <a:spcBef>
                  <a:spcPct val="0"/>
                </a:spcBef>
              </a:pPr>
              <a:t>11</a:t>
            </a:fld>
            <a:endParaRPr lang="en-GB" altLang="en-US">
              <a:latin typeface="Times New Roman" panose="02020603050405020304"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FB4FADB2-DBD3-D88C-E5F2-13A689332198}"/>
              </a:ext>
            </a:extLst>
          </p:cNvPr>
          <p:cNvSpPr>
            <a:spLocks noGrp="1" noRot="1" noChangeAspect="1" noChangeArrowheads="1" noTextEdit="1"/>
          </p:cNvSpPr>
          <p:nvPr>
            <p:ph type="sldImg"/>
          </p:nvPr>
        </p:nvSpPr>
        <p:spPr>
          <a:ln/>
        </p:spPr>
      </p:sp>
      <p:sp>
        <p:nvSpPr>
          <p:cNvPr id="45059" name="Notes Placeholder 2">
            <a:extLst>
              <a:ext uri="{FF2B5EF4-FFF2-40B4-BE49-F238E27FC236}">
                <a16:creationId xmlns:a16="http://schemas.microsoft.com/office/drawing/2014/main" id="{4D0AD433-3092-87FA-67EA-43C2BF404F8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i-FI" altLang="en-US">
              <a:latin typeface="Arial" panose="020B0604020202020204" pitchFamily="34" charset="0"/>
            </a:endParaRPr>
          </a:p>
        </p:txBody>
      </p:sp>
      <p:sp>
        <p:nvSpPr>
          <p:cNvPr id="45060" name="Slide Number Placeholder 3">
            <a:extLst>
              <a:ext uri="{FF2B5EF4-FFF2-40B4-BE49-F238E27FC236}">
                <a16:creationId xmlns:a16="http://schemas.microsoft.com/office/drawing/2014/main" id="{7489EE92-7136-1F65-A101-695F708223F3}"/>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818C510-4BD8-4990-BC8B-5252591596D9}" type="slidenum">
              <a:rPr lang="en-GB" altLang="en-US" smtClean="0">
                <a:latin typeface="Times New Roman" panose="02020603050405020304" pitchFamily="18" charset="0"/>
              </a:rPr>
              <a:pPr>
                <a:spcBef>
                  <a:spcPct val="0"/>
                </a:spcBef>
              </a:pPr>
              <a:t>12</a:t>
            </a:fld>
            <a:endParaRPr lang="en-GB" altLang="en-US">
              <a:latin typeface="Times New Roman" panose="02020603050405020304"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D9D8D62D-BE58-7F44-7A3E-EEA79A708E57}"/>
              </a:ext>
            </a:extLst>
          </p:cNvPr>
          <p:cNvSpPr>
            <a:spLocks noGrp="1" noRot="1" noChangeAspect="1" noChangeArrowheads="1" noTextEdit="1"/>
          </p:cNvSpPr>
          <p:nvPr>
            <p:ph type="sldImg"/>
          </p:nvPr>
        </p:nvSpPr>
        <p:spPr>
          <a:ln/>
        </p:spPr>
      </p:sp>
      <p:sp>
        <p:nvSpPr>
          <p:cNvPr id="47107" name="Notes Placeholder 2">
            <a:extLst>
              <a:ext uri="{FF2B5EF4-FFF2-40B4-BE49-F238E27FC236}">
                <a16:creationId xmlns:a16="http://schemas.microsoft.com/office/drawing/2014/main" id="{21B732CE-BF15-93F0-AEB7-E2A0901D906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i-FI" altLang="en-US">
              <a:latin typeface="Arial" panose="020B0604020202020204" pitchFamily="34" charset="0"/>
            </a:endParaRPr>
          </a:p>
        </p:txBody>
      </p:sp>
      <p:sp>
        <p:nvSpPr>
          <p:cNvPr id="47108" name="Slide Number Placeholder 3">
            <a:extLst>
              <a:ext uri="{FF2B5EF4-FFF2-40B4-BE49-F238E27FC236}">
                <a16:creationId xmlns:a16="http://schemas.microsoft.com/office/drawing/2014/main" id="{C9D6946F-5A2C-8B58-29BA-5399F5D1197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C1461DE-6D0D-454F-A96A-10D2110C3932}" type="slidenum">
              <a:rPr lang="en-GB" altLang="en-US" smtClean="0">
                <a:latin typeface="Times New Roman" panose="02020603050405020304" pitchFamily="18" charset="0"/>
              </a:rPr>
              <a:pPr>
                <a:spcBef>
                  <a:spcPct val="0"/>
                </a:spcBef>
              </a:pPr>
              <a:t>13</a:t>
            </a:fld>
            <a:endParaRPr lang="en-GB" altLang="en-US">
              <a:latin typeface="Times New Roman" panose="02020603050405020304"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1B72F01A-1CB0-A009-402A-33862810AF2C}"/>
              </a:ext>
            </a:extLst>
          </p:cNvPr>
          <p:cNvSpPr>
            <a:spLocks noGrp="1" noRot="1" noChangeAspect="1" noChangeArrowheads="1" noTextEdit="1"/>
          </p:cNvSpPr>
          <p:nvPr>
            <p:ph type="sldImg"/>
          </p:nvPr>
        </p:nvSpPr>
        <p:spPr>
          <a:ln/>
        </p:spPr>
      </p:sp>
      <p:sp>
        <p:nvSpPr>
          <p:cNvPr id="49155" name="Notes Placeholder 2">
            <a:extLst>
              <a:ext uri="{FF2B5EF4-FFF2-40B4-BE49-F238E27FC236}">
                <a16:creationId xmlns:a16="http://schemas.microsoft.com/office/drawing/2014/main" id="{3B62FBCB-7C74-7196-51AF-9F73DDB978F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i-FI" altLang="en-US">
              <a:latin typeface="Arial" panose="020B0604020202020204" pitchFamily="34" charset="0"/>
            </a:endParaRPr>
          </a:p>
        </p:txBody>
      </p:sp>
      <p:sp>
        <p:nvSpPr>
          <p:cNvPr id="49156" name="Slide Number Placeholder 3">
            <a:extLst>
              <a:ext uri="{FF2B5EF4-FFF2-40B4-BE49-F238E27FC236}">
                <a16:creationId xmlns:a16="http://schemas.microsoft.com/office/drawing/2014/main" id="{4FE39C50-4721-D722-A6F8-53542066539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5A57737-C7CA-46A0-8165-F4EA889A1DE0}" type="slidenum">
              <a:rPr lang="en-GB" altLang="en-US" smtClean="0">
                <a:latin typeface="Times New Roman" panose="02020603050405020304" pitchFamily="18" charset="0"/>
              </a:rPr>
              <a:pPr>
                <a:spcBef>
                  <a:spcPct val="0"/>
                </a:spcBef>
              </a:pPr>
              <a:t>14</a:t>
            </a:fld>
            <a:endParaRPr lang="en-GB" altLang="en-US">
              <a:latin typeface="Times New Roman" panose="02020603050405020304"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07384729-C241-A53A-B555-28EE0A240358}"/>
              </a:ext>
            </a:extLst>
          </p:cNvPr>
          <p:cNvSpPr>
            <a:spLocks noGrp="1" noRot="1" noChangeAspect="1" noChangeArrowheads="1" noTextEdit="1"/>
          </p:cNvSpPr>
          <p:nvPr>
            <p:ph type="sldImg"/>
          </p:nvPr>
        </p:nvSpPr>
        <p:spPr>
          <a:ln/>
        </p:spPr>
      </p:sp>
      <p:sp>
        <p:nvSpPr>
          <p:cNvPr id="51203" name="Notes Placeholder 2">
            <a:extLst>
              <a:ext uri="{FF2B5EF4-FFF2-40B4-BE49-F238E27FC236}">
                <a16:creationId xmlns:a16="http://schemas.microsoft.com/office/drawing/2014/main" id="{6A0B1510-7F6D-B674-8F5E-7D09782F30D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fi-FI" altLang="en-US">
              <a:latin typeface="Arial" panose="020B0604020202020204" pitchFamily="34" charset="0"/>
            </a:endParaRPr>
          </a:p>
        </p:txBody>
      </p:sp>
      <p:sp>
        <p:nvSpPr>
          <p:cNvPr id="51204" name="Slide Number Placeholder 3">
            <a:extLst>
              <a:ext uri="{FF2B5EF4-FFF2-40B4-BE49-F238E27FC236}">
                <a16:creationId xmlns:a16="http://schemas.microsoft.com/office/drawing/2014/main" id="{A988DD12-4A3D-CF9D-64E1-244D62F0B39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5A8C09A-29E5-4448-B580-99AB73ABF6A0}" type="slidenum">
              <a:rPr lang="en-GB" altLang="en-US" smtClean="0">
                <a:latin typeface="Times New Roman" panose="02020603050405020304" pitchFamily="18" charset="0"/>
              </a:rPr>
              <a:pPr>
                <a:spcBef>
                  <a:spcPct val="0"/>
                </a:spcBef>
              </a:pPr>
              <a:t>15</a:t>
            </a:fld>
            <a:endParaRPr lang="en-GB" altLang="en-US">
              <a:latin typeface="Times New Roman" panose="02020603050405020304"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Team Roles Test (psychologytoday.com)</a:t>
            </a:r>
            <a:endParaRPr lang="en-GB" dirty="0"/>
          </a:p>
        </p:txBody>
      </p:sp>
      <p:sp>
        <p:nvSpPr>
          <p:cNvPr id="4" name="Slide Number Placeholder 3"/>
          <p:cNvSpPr>
            <a:spLocks noGrp="1"/>
          </p:cNvSpPr>
          <p:nvPr>
            <p:ph type="sldNum" sz="quarter" idx="5"/>
          </p:nvPr>
        </p:nvSpPr>
        <p:spPr/>
        <p:txBody>
          <a:bodyPr/>
          <a:lstStyle/>
          <a:p>
            <a:fld id="{C42B3E3C-8923-441D-B891-5E7FF03DA86C}" type="slidenum">
              <a:rPr lang="en-GB" smtClean="0"/>
              <a:t>16</a:t>
            </a:fld>
            <a:endParaRPr lang="en-GB"/>
          </a:p>
        </p:txBody>
      </p:sp>
    </p:spTree>
    <p:extLst>
      <p:ext uri="{BB962C8B-B14F-4D97-AF65-F5344CB8AC3E}">
        <p14:creationId xmlns:p14="http://schemas.microsoft.com/office/powerpoint/2010/main" val="2282507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FFE8DB8B-C143-E877-DA3F-B6B86B2FD9E1}"/>
              </a:ext>
            </a:extLst>
          </p:cNvPr>
          <p:cNvSpPr>
            <a:spLocks noGrp="1" noRot="1" noChangeAspect="1" noTextEdit="1"/>
          </p:cNvSpPr>
          <p:nvPr>
            <p:ph type="sldImg"/>
          </p:nvPr>
        </p:nvSpPr>
        <p:spPr>
          <a:ln/>
        </p:spPr>
      </p:sp>
      <p:sp>
        <p:nvSpPr>
          <p:cNvPr id="28675" name="Notes Placeholder 2">
            <a:extLst>
              <a:ext uri="{FF2B5EF4-FFF2-40B4-BE49-F238E27FC236}">
                <a16:creationId xmlns:a16="http://schemas.microsoft.com/office/drawing/2014/main" id="{160781C6-1E86-CA87-25E2-8EFAD462FC3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
        <p:nvSpPr>
          <p:cNvPr id="28676" name="Slide Number Placeholder 3">
            <a:extLst>
              <a:ext uri="{FF2B5EF4-FFF2-40B4-BE49-F238E27FC236}">
                <a16:creationId xmlns:a16="http://schemas.microsoft.com/office/drawing/2014/main" id="{16AE7721-D756-9521-5F54-F3D13F28BE43}"/>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6090BDA2-33EA-4F78-9F58-DF5EB52B4822}" type="slidenum">
              <a:rPr lang="en-GB" altLang="en-US"/>
              <a:pPr algn="r" eaLnBrk="1" hangingPunct="1">
                <a:spcBef>
                  <a:spcPct val="0"/>
                </a:spcBef>
              </a:pPr>
              <a:t>18</a:t>
            </a:fld>
            <a:endParaRPr lang="en-GB"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E9307C3C-AFEB-710B-0F87-4DC675DF4346}"/>
              </a:ext>
            </a:extLst>
          </p:cNvPr>
          <p:cNvSpPr>
            <a:spLocks noGrp="1" noRot="1" noChangeAspect="1" noChangeArrowheads="1" noTextEdit="1"/>
          </p:cNvSpPr>
          <p:nvPr>
            <p:ph type="sldImg"/>
          </p:nvPr>
        </p:nvSpPr>
        <p:spPr>
          <a:ln/>
        </p:spPr>
      </p:sp>
      <p:sp>
        <p:nvSpPr>
          <p:cNvPr id="53251" name="Notes Placeholder 2">
            <a:extLst>
              <a:ext uri="{FF2B5EF4-FFF2-40B4-BE49-F238E27FC236}">
                <a16:creationId xmlns:a16="http://schemas.microsoft.com/office/drawing/2014/main" id="{82015A33-8CA3-E2D6-6570-A357A0605A0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a:latin typeface="Arial" panose="020B0604020202020204" pitchFamily="34" charset="0"/>
            </a:endParaRPr>
          </a:p>
        </p:txBody>
      </p:sp>
      <p:sp>
        <p:nvSpPr>
          <p:cNvPr id="53252" name="Slide Number Placeholder 3">
            <a:extLst>
              <a:ext uri="{FF2B5EF4-FFF2-40B4-BE49-F238E27FC236}">
                <a16:creationId xmlns:a16="http://schemas.microsoft.com/office/drawing/2014/main" id="{FAEA1297-973E-F598-1270-A5DA70F6A87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5103565-EFD3-40AD-898E-444C79B16D37}" type="slidenum">
              <a:rPr lang="en-GB" altLang="en-US" smtClean="0">
                <a:cs typeface="Arial" panose="020B0604020202020204" pitchFamily="34" charset="0"/>
              </a:rPr>
              <a:pPr>
                <a:spcBef>
                  <a:spcPct val="0"/>
                </a:spcBef>
              </a:pPr>
              <a:t>19</a:t>
            </a:fld>
            <a:endParaRPr lang="en-GB" altLang="en-US">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CE20D4AB-2361-C264-5F51-19F25CA5E61C}"/>
              </a:ext>
            </a:extLst>
          </p:cNvPr>
          <p:cNvSpPr>
            <a:spLocks noGrp="1" noRot="1" noChangeAspect="1" noChangeArrowheads="1" noTextEdit="1"/>
          </p:cNvSpPr>
          <p:nvPr>
            <p:ph type="sldImg"/>
          </p:nvPr>
        </p:nvSpPr>
        <p:spPr>
          <a:ln/>
        </p:spPr>
      </p:sp>
      <p:sp>
        <p:nvSpPr>
          <p:cNvPr id="33795" name="Notes Placeholder 2">
            <a:extLst>
              <a:ext uri="{FF2B5EF4-FFF2-40B4-BE49-F238E27FC236}">
                <a16:creationId xmlns:a16="http://schemas.microsoft.com/office/drawing/2014/main" id="{D084B690-7706-AE68-27AE-6B92887C002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33796" name="Slide Number Placeholder 3">
            <a:extLst>
              <a:ext uri="{FF2B5EF4-FFF2-40B4-BE49-F238E27FC236}">
                <a16:creationId xmlns:a16="http://schemas.microsoft.com/office/drawing/2014/main" id="{072B4216-FB47-C1AB-0B04-47C4FC9D8BB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43A252E-9E8B-497F-BC10-5CE094C2E7DB}" type="slidenum">
              <a:rPr lang="en-GB" altLang="en-US" smtClean="0"/>
              <a:pPr>
                <a:spcBef>
                  <a:spcPct val="0"/>
                </a:spcBef>
              </a:pPr>
              <a:t>23</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83E8E422-611D-3158-0FDE-047B06B6B44E}"/>
              </a:ext>
            </a:extLst>
          </p:cNvPr>
          <p:cNvSpPr>
            <a:spLocks noGrp="1" noRot="1" noChangeAspect="1" noChangeArrowheads="1" noTextEdit="1"/>
          </p:cNvSpPr>
          <p:nvPr>
            <p:ph type="sldImg"/>
          </p:nvPr>
        </p:nvSpPr>
        <p:spPr>
          <a:ln/>
        </p:spPr>
      </p:sp>
      <p:sp>
        <p:nvSpPr>
          <p:cNvPr id="38915" name="Notes Placeholder 2">
            <a:extLst>
              <a:ext uri="{FF2B5EF4-FFF2-40B4-BE49-F238E27FC236}">
                <a16:creationId xmlns:a16="http://schemas.microsoft.com/office/drawing/2014/main" id="{E86D0600-C479-3D31-BF11-0FED487D5B2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
        <p:nvSpPr>
          <p:cNvPr id="38916" name="Slide Number Placeholder 3">
            <a:extLst>
              <a:ext uri="{FF2B5EF4-FFF2-40B4-BE49-F238E27FC236}">
                <a16:creationId xmlns:a16="http://schemas.microsoft.com/office/drawing/2014/main" id="{0D4DEB11-DAB6-F4B1-1FEB-03F85BE6A9C3}"/>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2699761F-A1CA-4829-889B-741CEA89083C}" type="slidenum">
              <a:rPr lang="en-GB" altLang="en-US"/>
              <a:pPr algn="r" eaLnBrk="1" hangingPunct="1">
                <a:spcBef>
                  <a:spcPct val="0"/>
                </a:spcBef>
              </a:pPr>
              <a:t>25</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4730CF05-0B3A-9C9E-7972-1023E3D98C65}"/>
              </a:ext>
            </a:extLst>
          </p:cNvPr>
          <p:cNvSpPr>
            <a:spLocks noGrp="1" noRot="1" noChangeAspect="1" noChangeArrowheads="1" noTextEdit="1"/>
          </p:cNvSpPr>
          <p:nvPr>
            <p:ph type="sldImg"/>
          </p:nvPr>
        </p:nvSpPr>
        <p:spPr>
          <a:ln/>
        </p:spPr>
      </p:sp>
      <p:sp>
        <p:nvSpPr>
          <p:cNvPr id="40963" name="Notes Placeholder 2">
            <a:extLst>
              <a:ext uri="{FF2B5EF4-FFF2-40B4-BE49-F238E27FC236}">
                <a16:creationId xmlns:a16="http://schemas.microsoft.com/office/drawing/2014/main" id="{BC009AFF-9CAF-7287-40A5-2BE679B74F9F}"/>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40964" name="Slide Number Placeholder 3">
            <a:extLst>
              <a:ext uri="{FF2B5EF4-FFF2-40B4-BE49-F238E27FC236}">
                <a16:creationId xmlns:a16="http://schemas.microsoft.com/office/drawing/2014/main" id="{DFA8ADC7-FB9B-59FE-0A76-003545C8294F}"/>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6068019-58C6-4725-8B16-D8C2E31BA37A}" type="slidenum">
              <a:rPr lang="en-GB" altLang="en-US" smtClean="0"/>
              <a:pPr>
                <a:spcBef>
                  <a:spcPct val="0"/>
                </a:spcBef>
              </a:pPr>
              <a:t>27</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DE68056D-0408-49EC-1D88-C9406561397A}"/>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E4E0ED8C-87A1-42AE-824C-84A1824FF628}" type="slidenum">
              <a:rPr lang="en-GB" altLang="en-US"/>
              <a:pPr algn="r" eaLnBrk="1" hangingPunct="1">
                <a:spcBef>
                  <a:spcPct val="0"/>
                </a:spcBef>
              </a:pPr>
              <a:t>28</a:t>
            </a:fld>
            <a:endParaRPr lang="en-GB" altLang="en-US"/>
          </a:p>
        </p:txBody>
      </p:sp>
      <p:sp>
        <p:nvSpPr>
          <p:cNvPr id="44035" name="Rectangle 2">
            <a:extLst>
              <a:ext uri="{FF2B5EF4-FFF2-40B4-BE49-F238E27FC236}">
                <a16:creationId xmlns:a16="http://schemas.microsoft.com/office/drawing/2014/main" id="{7149CE5E-21A6-7FF7-3CA3-BDFDCF05FAA5}"/>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4A5E6D28-32AC-BAB7-469E-143F6A90F43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0659785E-E390-3E17-BCE0-BD71B43E9C04}"/>
              </a:ext>
            </a:extLst>
          </p:cNvPr>
          <p:cNvSpPr>
            <a:spLocks noGrp="1" noRot="1" noChangeAspect="1" noChangeArrowheads="1" noTextEdit="1"/>
          </p:cNvSpPr>
          <p:nvPr>
            <p:ph type="sldImg"/>
          </p:nvPr>
        </p:nvSpPr>
        <p:spPr>
          <a:ln/>
        </p:spPr>
      </p:sp>
      <p:sp>
        <p:nvSpPr>
          <p:cNvPr id="46083" name="Notes Placeholder 2">
            <a:extLst>
              <a:ext uri="{FF2B5EF4-FFF2-40B4-BE49-F238E27FC236}">
                <a16:creationId xmlns:a16="http://schemas.microsoft.com/office/drawing/2014/main" id="{C1929B29-C0C6-1AAC-EC47-D966AA9D0F5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
        <p:nvSpPr>
          <p:cNvPr id="46084" name="Slide Number Placeholder 3">
            <a:extLst>
              <a:ext uri="{FF2B5EF4-FFF2-40B4-BE49-F238E27FC236}">
                <a16:creationId xmlns:a16="http://schemas.microsoft.com/office/drawing/2014/main" id="{DAA691FC-01E1-E3EF-EBDA-C91336FD21ED}"/>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D6D427AA-4BDC-42DE-B52D-07353FC3B0A5}" type="slidenum">
              <a:rPr lang="en-GB" altLang="en-US"/>
              <a:pPr algn="r" eaLnBrk="1" hangingPunct="1">
                <a:spcBef>
                  <a:spcPct val="0"/>
                </a:spcBef>
              </a:pPr>
              <a:t>29</a:t>
            </a:fld>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A1C6E827-8EED-341C-50CC-597ECAF4421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407F0156-E8E8-4B1F-9FDC-9F92DDBC57B0}" type="slidenum">
              <a:rPr lang="en-GB" altLang="en-US"/>
              <a:pPr algn="r" eaLnBrk="1" hangingPunct="1">
                <a:spcBef>
                  <a:spcPct val="0"/>
                </a:spcBef>
              </a:pPr>
              <a:t>30</a:t>
            </a:fld>
            <a:endParaRPr lang="en-GB" altLang="en-US"/>
          </a:p>
        </p:txBody>
      </p:sp>
      <p:sp>
        <p:nvSpPr>
          <p:cNvPr id="48131" name="Rectangle 2">
            <a:extLst>
              <a:ext uri="{FF2B5EF4-FFF2-40B4-BE49-F238E27FC236}">
                <a16:creationId xmlns:a16="http://schemas.microsoft.com/office/drawing/2014/main" id="{0BADDC0D-A3CF-1EC0-9277-3D0A3563AB31}"/>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166E4B33-0D00-57ED-BE6E-1ECFFB17E5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endParaRPr lang="en-US" altLang="en-US" sz="800">
              <a:latin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572B0C8E-D39B-9270-BBFC-098B569139F8}"/>
              </a:ext>
            </a:extLst>
          </p:cNvPr>
          <p:cNvSpPr>
            <a:spLocks noGrp="1" noRot="1" noChangeAspect="1" noChangeArrowheads="1" noTextEdit="1"/>
          </p:cNvSpPr>
          <p:nvPr>
            <p:ph type="sldImg"/>
          </p:nvPr>
        </p:nvSpPr>
        <p:spPr>
          <a:ln/>
        </p:spPr>
      </p:sp>
      <p:sp>
        <p:nvSpPr>
          <p:cNvPr id="50179" name="Notes Placeholder 2">
            <a:extLst>
              <a:ext uri="{FF2B5EF4-FFF2-40B4-BE49-F238E27FC236}">
                <a16:creationId xmlns:a16="http://schemas.microsoft.com/office/drawing/2014/main" id="{15440F47-7FA4-F158-DE48-5FBA0846F746}"/>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
        <p:nvSpPr>
          <p:cNvPr id="50180" name="Slide Number Placeholder 3">
            <a:extLst>
              <a:ext uri="{FF2B5EF4-FFF2-40B4-BE49-F238E27FC236}">
                <a16:creationId xmlns:a16="http://schemas.microsoft.com/office/drawing/2014/main" id="{0F379ED8-307E-3E08-F9DE-344EA786B046}"/>
              </a:ext>
            </a:extLst>
          </p:cNvPr>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D7DE12B7-80BB-416F-A2C6-7B890D7A9DF3}" type="slidenum">
              <a:rPr lang="en-GB" altLang="en-US"/>
              <a:pPr algn="r" eaLnBrk="1" hangingPunct="1">
                <a:spcBef>
                  <a:spcPct val="0"/>
                </a:spcBef>
              </a:pPr>
              <a:t>31</a:t>
            </a:fld>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D01E339A-2B61-B737-477F-7FCB53B12AFC}"/>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B10B6234-450C-42F4-AC45-AA5D4100A16B}" type="slidenum">
              <a:rPr lang="en-GB" altLang="en-US"/>
              <a:pPr algn="r" eaLnBrk="1" hangingPunct="1">
                <a:spcBef>
                  <a:spcPct val="0"/>
                </a:spcBef>
              </a:pPr>
              <a:t>32</a:t>
            </a:fld>
            <a:endParaRPr lang="en-GB" altLang="en-US"/>
          </a:p>
        </p:txBody>
      </p:sp>
      <p:sp>
        <p:nvSpPr>
          <p:cNvPr id="52227" name="Rectangle 2">
            <a:extLst>
              <a:ext uri="{FF2B5EF4-FFF2-40B4-BE49-F238E27FC236}">
                <a16:creationId xmlns:a16="http://schemas.microsoft.com/office/drawing/2014/main" id="{0D6C9834-6AE0-544C-34B2-258B8E2394C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FB7AB82D-2912-CE48-E89F-32D868F8DE2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A0E549E3-65F9-BA8B-521F-68072C839531}"/>
              </a:ext>
            </a:extLst>
          </p:cNvPr>
          <p:cNvSpPr>
            <a:spLocks noGrp="1" noRot="1" noChangeAspect="1" noChangeArrowheads="1" noTextEdit="1"/>
          </p:cNvSpPr>
          <p:nvPr>
            <p:ph type="sldImg"/>
          </p:nvPr>
        </p:nvSpPr>
        <p:spPr>
          <a:ln/>
        </p:spPr>
      </p:sp>
      <p:sp>
        <p:nvSpPr>
          <p:cNvPr id="57347" name="Notes Placeholder 2">
            <a:extLst>
              <a:ext uri="{FF2B5EF4-FFF2-40B4-BE49-F238E27FC236}">
                <a16:creationId xmlns:a16="http://schemas.microsoft.com/office/drawing/2014/main" id="{37C33818-42D5-0EF8-BDAE-2C0FB8ED4E1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57348" name="Slide Number Placeholder 3">
            <a:extLst>
              <a:ext uri="{FF2B5EF4-FFF2-40B4-BE49-F238E27FC236}">
                <a16:creationId xmlns:a16="http://schemas.microsoft.com/office/drawing/2014/main" id="{63A6BB31-51D8-F39A-C786-2588DFFBCCA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C34E66B-0BBB-4872-A838-AF1E0CE5A47A}" type="slidenum">
              <a:rPr lang="en-GB" altLang="en-US" smtClean="0"/>
              <a:pPr>
                <a:spcBef>
                  <a:spcPct val="0"/>
                </a:spcBef>
              </a:pPr>
              <a:t>34</a:t>
            </a:fld>
            <a:endParaRPr lang="en-GB"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FE89D6FF-B32B-3E08-E061-65DCD3AEB14C}"/>
              </a:ext>
            </a:extLst>
          </p:cNvPr>
          <p:cNvSpPr>
            <a:spLocks noGrp="1" noRot="1" noChangeAspect="1" noChangeArrowheads="1" noTextEdit="1"/>
          </p:cNvSpPr>
          <p:nvPr>
            <p:ph type="sldImg"/>
          </p:nvPr>
        </p:nvSpPr>
        <p:spPr>
          <a:ln/>
        </p:spPr>
      </p:sp>
      <p:sp>
        <p:nvSpPr>
          <p:cNvPr id="59395" name="Notes Placeholder 2">
            <a:extLst>
              <a:ext uri="{FF2B5EF4-FFF2-40B4-BE49-F238E27FC236}">
                <a16:creationId xmlns:a16="http://schemas.microsoft.com/office/drawing/2014/main" id="{66DF564C-3BDA-C1E7-9F67-BBB59678BC2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59396" name="Slide Number Placeholder 3">
            <a:extLst>
              <a:ext uri="{FF2B5EF4-FFF2-40B4-BE49-F238E27FC236}">
                <a16:creationId xmlns:a16="http://schemas.microsoft.com/office/drawing/2014/main" id="{C71A5E05-4C22-5AA8-06AC-FA37429F1FC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8040D44-81BD-4955-8B01-DCF2599FDBF6}" type="slidenum">
              <a:rPr lang="en-GB" altLang="en-US" smtClean="0"/>
              <a:pPr>
                <a:spcBef>
                  <a:spcPct val="0"/>
                </a:spcBef>
              </a:pPr>
              <a:t>35</a:t>
            </a:fld>
            <a:endParaRPr lang="en-GB"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a:extLst>
              <a:ext uri="{FF2B5EF4-FFF2-40B4-BE49-F238E27FC236}">
                <a16:creationId xmlns:a16="http://schemas.microsoft.com/office/drawing/2014/main" id="{FCAA04F2-84CC-6C10-CED4-53EA73554CB8}"/>
              </a:ext>
            </a:extLst>
          </p:cNvPr>
          <p:cNvSpPr>
            <a:spLocks noGrp="1" noRot="1" noChangeAspect="1" noChangeArrowheads="1" noTextEdit="1"/>
          </p:cNvSpPr>
          <p:nvPr>
            <p:ph type="sldImg"/>
          </p:nvPr>
        </p:nvSpPr>
        <p:spPr>
          <a:ln/>
        </p:spPr>
      </p:sp>
      <p:sp>
        <p:nvSpPr>
          <p:cNvPr id="62467" name="Notes Placeholder 2">
            <a:extLst>
              <a:ext uri="{FF2B5EF4-FFF2-40B4-BE49-F238E27FC236}">
                <a16:creationId xmlns:a16="http://schemas.microsoft.com/office/drawing/2014/main" id="{1F38C432-188C-4880-5BF7-57FA8625319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62468" name="Slide Number Placeholder 3">
            <a:extLst>
              <a:ext uri="{FF2B5EF4-FFF2-40B4-BE49-F238E27FC236}">
                <a16:creationId xmlns:a16="http://schemas.microsoft.com/office/drawing/2014/main" id="{2BF35761-691D-039E-D1EA-442E1FF112C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406F29B-8966-4ED1-8083-F17E6C63D72E}" type="slidenum">
              <a:rPr lang="en-GB" altLang="en-US" smtClean="0"/>
              <a:pPr>
                <a:spcBef>
                  <a:spcPct val="0"/>
                </a:spcBef>
              </a:pPr>
              <a:t>36</a:t>
            </a:fld>
            <a:endParaRPr lang="en-GB"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0A1CF657-00C4-41B9-DD76-0ADBD4F5860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73BEC07C-252F-407B-A55C-5C4225DC894C}" type="slidenum">
              <a:rPr lang="en-GB" altLang="en-US"/>
              <a:pPr algn="r" eaLnBrk="1" hangingPunct="1">
                <a:spcBef>
                  <a:spcPct val="0"/>
                </a:spcBef>
              </a:pPr>
              <a:t>38</a:t>
            </a:fld>
            <a:endParaRPr lang="en-GB" altLang="en-US"/>
          </a:p>
        </p:txBody>
      </p:sp>
      <p:sp>
        <p:nvSpPr>
          <p:cNvPr id="64515" name="Rectangle 2">
            <a:extLst>
              <a:ext uri="{FF2B5EF4-FFF2-40B4-BE49-F238E27FC236}">
                <a16:creationId xmlns:a16="http://schemas.microsoft.com/office/drawing/2014/main" id="{39533D16-F4DD-E946-E247-DA3ABF1AA6D8}"/>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A6F80A18-BAC3-1FD6-1955-F6502BA320A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endParaRPr lang="en-US" altLang="en-US" sz="1400">
              <a:solidFill>
                <a:srgbClr val="000066"/>
              </a:solidFill>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1DEC755E-662F-BAE4-A69F-87D81128E6CB}"/>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D09ADD93-A699-45F5-8868-F8093E98392D}" type="slidenum">
              <a:rPr lang="en-GB" altLang="en-US"/>
              <a:pPr algn="r" eaLnBrk="1" hangingPunct="1">
                <a:spcBef>
                  <a:spcPct val="0"/>
                </a:spcBef>
              </a:pPr>
              <a:t>40</a:t>
            </a:fld>
            <a:endParaRPr lang="en-GB" altLang="en-US"/>
          </a:p>
        </p:txBody>
      </p:sp>
      <p:sp>
        <p:nvSpPr>
          <p:cNvPr id="67587" name="Rectangle 2">
            <a:extLst>
              <a:ext uri="{FF2B5EF4-FFF2-40B4-BE49-F238E27FC236}">
                <a16:creationId xmlns:a16="http://schemas.microsoft.com/office/drawing/2014/main" id="{8B9FB480-2B42-64BD-736D-E35EEE1394BC}"/>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A933CDF2-92BD-5C68-08FF-37E89A06624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E0C42797-D791-988E-8348-DF8C59456276}"/>
              </a:ext>
            </a:extLst>
          </p:cNvPr>
          <p:cNvGrpSpPr>
            <a:grpSpLocks/>
          </p:cNvGrpSpPr>
          <p:nvPr/>
        </p:nvGrpSpPr>
        <p:grpSpPr bwMode="auto">
          <a:xfrm>
            <a:off x="0" y="0"/>
            <a:ext cx="8872538" cy="6858000"/>
            <a:chOff x="0" y="0"/>
            <a:chExt cx="5589" cy="4320"/>
          </a:xfrm>
        </p:grpSpPr>
        <p:sp>
          <p:nvSpPr>
            <p:cNvPr id="3" name="Rectangle 3" descr="Stationery">
              <a:extLst>
                <a:ext uri="{FF2B5EF4-FFF2-40B4-BE49-F238E27FC236}">
                  <a16:creationId xmlns:a16="http://schemas.microsoft.com/office/drawing/2014/main" id="{4C29E2E5-E816-1B4E-3335-59C6B11AA2A4}"/>
                </a:ext>
              </a:extLst>
            </p:cNvPr>
            <p:cNvSpPr>
              <a:spLocks noChangeArrowheads="1"/>
            </p:cNvSpPr>
            <p:nvPr/>
          </p:nvSpPr>
          <p:spPr bwMode="white">
            <a:xfrm>
              <a:off x="336" y="150"/>
              <a:ext cx="5253" cy="4026"/>
            </a:xfrm>
            <a:prstGeom prst="rect">
              <a:avLst/>
            </a:prstGeom>
            <a:blipFill dpi="0" rotWithShape="0">
              <a:blip r:embed="rId2"/>
              <a:srcRect/>
              <a:tile tx="0" ty="0" sx="100000" sy="100000" flip="none" algn="tl"/>
            </a:blipFill>
            <a:ln>
              <a:noFill/>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GB" altLang="en-US"/>
            </a:p>
          </p:txBody>
        </p:sp>
        <p:pic>
          <p:nvPicPr>
            <p:cNvPr id="4" name="Picture 4" descr="minispir">
              <a:extLst>
                <a:ext uri="{FF2B5EF4-FFF2-40B4-BE49-F238E27FC236}">
                  <a16:creationId xmlns:a16="http://schemas.microsoft.com/office/drawing/2014/main" id="{3DDF19F8-CD74-8005-62C7-4ED49F4519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0" y="0"/>
              <a:ext cx="67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173" name="Rectangle 5"/>
          <p:cNvSpPr>
            <a:spLocks noGrp="1" noChangeArrowheads="1"/>
          </p:cNvSpPr>
          <p:nvPr>
            <p:ph type="ctrTitle"/>
          </p:nvPr>
        </p:nvSpPr>
        <p:spPr>
          <a:xfrm>
            <a:off x="962025" y="1925638"/>
            <a:ext cx="7772400" cy="1143000"/>
          </a:xfrm>
        </p:spPr>
        <p:txBody>
          <a:bodyPr/>
          <a:lstStyle>
            <a:lvl1pPr algn="ctr">
              <a:defRPr/>
            </a:lvl1pPr>
          </a:lstStyle>
          <a:p>
            <a:r>
              <a:rPr lang="en-US"/>
              <a:t>Click to edit Master title style</a:t>
            </a:r>
          </a:p>
        </p:txBody>
      </p:sp>
      <p:sp>
        <p:nvSpPr>
          <p:cNvPr id="7174" name="Rectangle 6"/>
          <p:cNvSpPr>
            <a:spLocks noGrp="1" noChangeArrowheads="1"/>
          </p:cNvSpPr>
          <p:nvPr>
            <p:ph type="subTitle" idx="1"/>
          </p:nvPr>
        </p:nvSpPr>
        <p:spPr>
          <a:xfrm>
            <a:off x="1647825" y="3738563"/>
            <a:ext cx="6400800" cy="1752600"/>
          </a:xfrm>
        </p:spPr>
        <p:txBody>
          <a:bodyPr/>
          <a:lstStyle>
            <a:lvl1pPr marL="0" indent="0" algn="ctr">
              <a:buFont typeface="Monotype Sorts" pitchFamily="2" charset="2"/>
              <a:buNone/>
              <a:defRPr>
                <a:solidFill>
                  <a:schemeClr val="bg2"/>
                </a:solidFill>
              </a:defRPr>
            </a:lvl1pPr>
          </a:lstStyle>
          <a:p>
            <a:r>
              <a:rPr lang="en-US"/>
              <a:t>Click to edit Master subtitle style</a:t>
            </a:r>
          </a:p>
        </p:txBody>
      </p:sp>
      <p:sp>
        <p:nvSpPr>
          <p:cNvPr id="5" name="Rectangle 7">
            <a:extLst>
              <a:ext uri="{FF2B5EF4-FFF2-40B4-BE49-F238E27FC236}">
                <a16:creationId xmlns:a16="http://schemas.microsoft.com/office/drawing/2014/main" id="{BF1E56FF-A138-35C0-1C2B-C7A9564BBDCD}"/>
              </a:ext>
            </a:extLst>
          </p:cNvPr>
          <p:cNvSpPr>
            <a:spLocks noGrp="1" noChangeArrowheads="1"/>
          </p:cNvSpPr>
          <p:nvPr>
            <p:ph type="dt" sz="half" idx="10"/>
          </p:nvPr>
        </p:nvSpPr>
        <p:spPr>
          <a:xfrm>
            <a:off x="962025" y="6100763"/>
            <a:ext cx="1905000" cy="457200"/>
          </a:xfrm>
        </p:spPr>
        <p:txBody>
          <a:bodyPr/>
          <a:lstStyle>
            <a:lvl1pPr>
              <a:defRPr>
                <a:solidFill>
                  <a:srgbClr val="A08366"/>
                </a:solidFill>
              </a:defRPr>
            </a:lvl1pPr>
          </a:lstStyle>
          <a:p>
            <a:pPr>
              <a:defRPr/>
            </a:pPr>
            <a:endParaRPr lang="en-US"/>
          </a:p>
        </p:txBody>
      </p:sp>
      <p:sp>
        <p:nvSpPr>
          <p:cNvPr id="6" name="Rectangle 8">
            <a:extLst>
              <a:ext uri="{FF2B5EF4-FFF2-40B4-BE49-F238E27FC236}">
                <a16:creationId xmlns:a16="http://schemas.microsoft.com/office/drawing/2014/main" id="{6FA7C295-56C6-C466-214D-F1ADF50CCB81}"/>
              </a:ext>
            </a:extLst>
          </p:cNvPr>
          <p:cNvSpPr>
            <a:spLocks noGrp="1" noChangeArrowheads="1"/>
          </p:cNvSpPr>
          <p:nvPr>
            <p:ph type="ftr" sz="quarter" idx="11"/>
          </p:nvPr>
        </p:nvSpPr>
        <p:spPr>
          <a:xfrm>
            <a:off x="3400425" y="6100763"/>
            <a:ext cx="2895600" cy="457200"/>
          </a:xfrm>
        </p:spPr>
        <p:txBody>
          <a:bodyPr/>
          <a:lstStyle>
            <a:lvl1pPr>
              <a:defRPr>
                <a:solidFill>
                  <a:srgbClr val="A08366"/>
                </a:solidFill>
              </a:defRPr>
            </a:lvl1pPr>
          </a:lstStyle>
          <a:p>
            <a:pPr>
              <a:defRPr/>
            </a:pPr>
            <a:endParaRPr lang="en-US"/>
          </a:p>
        </p:txBody>
      </p:sp>
      <p:sp>
        <p:nvSpPr>
          <p:cNvPr id="7" name="Rectangle 9">
            <a:extLst>
              <a:ext uri="{FF2B5EF4-FFF2-40B4-BE49-F238E27FC236}">
                <a16:creationId xmlns:a16="http://schemas.microsoft.com/office/drawing/2014/main" id="{4FAD096E-B7EC-CB52-1B72-E6E6699F6193}"/>
              </a:ext>
            </a:extLst>
          </p:cNvPr>
          <p:cNvSpPr>
            <a:spLocks noGrp="1" noChangeArrowheads="1"/>
          </p:cNvSpPr>
          <p:nvPr>
            <p:ph type="sldNum" sz="quarter" idx="12"/>
          </p:nvPr>
        </p:nvSpPr>
        <p:spPr>
          <a:xfrm>
            <a:off x="6829425" y="6100763"/>
            <a:ext cx="1905000" cy="457200"/>
          </a:xfrm>
        </p:spPr>
        <p:txBody>
          <a:bodyPr/>
          <a:lstStyle>
            <a:lvl1pPr>
              <a:defRPr>
                <a:solidFill>
                  <a:srgbClr val="A08366"/>
                </a:solidFill>
              </a:defRPr>
            </a:lvl1pPr>
          </a:lstStyle>
          <a:p>
            <a:pPr>
              <a:defRPr/>
            </a:pPr>
            <a:fld id="{0154518A-127B-4854-8773-C956A9C8CB44}" type="slidenum">
              <a:rPr lang="en-US" altLang="en-US"/>
              <a:pPr>
                <a:defRPr/>
              </a:pPr>
              <a:t>‹#›</a:t>
            </a:fld>
            <a:endParaRPr lang="en-US" altLang="en-US"/>
          </a:p>
        </p:txBody>
      </p:sp>
    </p:spTree>
    <p:extLst>
      <p:ext uri="{BB962C8B-B14F-4D97-AF65-F5344CB8AC3E}">
        <p14:creationId xmlns:p14="http://schemas.microsoft.com/office/powerpoint/2010/main" val="7580079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49E4FB6C-4C94-3C71-C861-A2EDC71AA359}"/>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9">
            <a:extLst>
              <a:ext uri="{FF2B5EF4-FFF2-40B4-BE49-F238E27FC236}">
                <a16:creationId xmlns:a16="http://schemas.microsoft.com/office/drawing/2014/main" id="{3BB2F4B1-1F5C-6A72-3F4C-2C2A1CB58F62}"/>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91F97D6A-3D1B-D8E6-6E38-40E371993D53}"/>
              </a:ext>
            </a:extLst>
          </p:cNvPr>
          <p:cNvSpPr>
            <a:spLocks noGrp="1" noChangeArrowheads="1"/>
          </p:cNvSpPr>
          <p:nvPr>
            <p:ph type="sldNum" sz="quarter" idx="12"/>
          </p:nvPr>
        </p:nvSpPr>
        <p:spPr>
          <a:ln/>
        </p:spPr>
        <p:txBody>
          <a:bodyPr/>
          <a:lstStyle>
            <a:lvl1pPr>
              <a:defRPr/>
            </a:lvl1pPr>
          </a:lstStyle>
          <a:p>
            <a:pPr>
              <a:defRPr/>
            </a:pPr>
            <a:fld id="{E7419289-EA91-4B11-AABB-7B24648268EF}" type="slidenum">
              <a:rPr lang="en-US" altLang="en-US"/>
              <a:pPr>
                <a:defRPr/>
              </a:pPr>
              <a:t>‹#›</a:t>
            </a:fld>
            <a:endParaRPr lang="en-US" altLang="en-US"/>
          </a:p>
        </p:txBody>
      </p:sp>
    </p:spTree>
    <p:extLst>
      <p:ext uri="{BB962C8B-B14F-4D97-AF65-F5344CB8AC3E}">
        <p14:creationId xmlns:p14="http://schemas.microsoft.com/office/powerpoint/2010/main" val="28191537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8">
            <a:extLst>
              <a:ext uri="{FF2B5EF4-FFF2-40B4-BE49-F238E27FC236}">
                <a16:creationId xmlns:a16="http://schemas.microsoft.com/office/drawing/2014/main" id="{0B90216B-DF66-25AC-1620-CB5B6F4ED636}"/>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9">
            <a:extLst>
              <a:ext uri="{FF2B5EF4-FFF2-40B4-BE49-F238E27FC236}">
                <a16:creationId xmlns:a16="http://schemas.microsoft.com/office/drawing/2014/main" id="{C94E6679-DC8E-D8B1-7EA9-D7B234B55D8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3301C82E-C7A7-BB94-CAEE-8F48F5C3A1B7}"/>
              </a:ext>
            </a:extLst>
          </p:cNvPr>
          <p:cNvSpPr>
            <a:spLocks noGrp="1" noChangeArrowheads="1"/>
          </p:cNvSpPr>
          <p:nvPr>
            <p:ph type="sldNum" sz="quarter" idx="12"/>
          </p:nvPr>
        </p:nvSpPr>
        <p:spPr>
          <a:ln/>
        </p:spPr>
        <p:txBody>
          <a:bodyPr/>
          <a:lstStyle>
            <a:lvl1pPr>
              <a:defRPr/>
            </a:lvl1pPr>
          </a:lstStyle>
          <a:p>
            <a:pPr>
              <a:defRPr/>
            </a:pPr>
            <a:fld id="{718357AC-2166-4615-8E94-996DE91912C6}" type="slidenum">
              <a:rPr lang="en-US" altLang="en-US"/>
              <a:pPr>
                <a:defRPr/>
              </a:pPr>
              <a:t>‹#›</a:t>
            </a:fld>
            <a:endParaRPr lang="en-US" altLang="en-US"/>
          </a:p>
        </p:txBody>
      </p:sp>
    </p:spTree>
    <p:extLst>
      <p:ext uri="{BB962C8B-B14F-4D97-AF65-F5344CB8AC3E}">
        <p14:creationId xmlns:p14="http://schemas.microsoft.com/office/powerpoint/2010/main" val="8732853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90600"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953000"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8">
            <a:extLst>
              <a:ext uri="{FF2B5EF4-FFF2-40B4-BE49-F238E27FC236}">
                <a16:creationId xmlns:a16="http://schemas.microsoft.com/office/drawing/2014/main" id="{467549A7-429E-F557-7D3B-A781FF1F5826}"/>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9">
            <a:extLst>
              <a:ext uri="{FF2B5EF4-FFF2-40B4-BE49-F238E27FC236}">
                <a16:creationId xmlns:a16="http://schemas.microsoft.com/office/drawing/2014/main" id="{B9BC653F-73DB-781E-02EE-B78D774B156C}"/>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0">
            <a:extLst>
              <a:ext uri="{FF2B5EF4-FFF2-40B4-BE49-F238E27FC236}">
                <a16:creationId xmlns:a16="http://schemas.microsoft.com/office/drawing/2014/main" id="{242A7233-1C6A-107C-66FA-88DF6D2A73D4}"/>
              </a:ext>
            </a:extLst>
          </p:cNvPr>
          <p:cNvSpPr>
            <a:spLocks noGrp="1" noChangeArrowheads="1"/>
          </p:cNvSpPr>
          <p:nvPr>
            <p:ph type="sldNum" sz="quarter" idx="12"/>
          </p:nvPr>
        </p:nvSpPr>
        <p:spPr>
          <a:ln/>
        </p:spPr>
        <p:txBody>
          <a:bodyPr/>
          <a:lstStyle>
            <a:lvl1pPr>
              <a:defRPr/>
            </a:lvl1pPr>
          </a:lstStyle>
          <a:p>
            <a:pPr>
              <a:defRPr/>
            </a:pPr>
            <a:fld id="{0CB33220-E881-46EC-8E6D-B3777EFE596F}" type="slidenum">
              <a:rPr lang="en-US" altLang="en-US"/>
              <a:pPr>
                <a:defRPr/>
              </a:pPr>
              <a:t>‹#›</a:t>
            </a:fld>
            <a:endParaRPr lang="en-US" altLang="en-US"/>
          </a:p>
        </p:txBody>
      </p:sp>
    </p:spTree>
    <p:extLst>
      <p:ext uri="{BB962C8B-B14F-4D97-AF65-F5344CB8AC3E}">
        <p14:creationId xmlns:p14="http://schemas.microsoft.com/office/powerpoint/2010/main" val="32054043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8">
            <a:extLst>
              <a:ext uri="{FF2B5EF4-FFF2-40B4-BE49-F238E27FC236}">
                <a16:creationId xmlns:a16="http://schemas.microsoft.com/office/drawing/2014/main" id="{D64B4214-09FD-8922-DAB1-4839D18E4CAB}"/>
              </a:ext>
            </a:extLst>
          </p:cNvPr>
          <p:cNvSpPr>
            <a:spLocks noGrp="1" noChangeArrowheads="1"/>
          </p:cNvSpPr>
          <p:nvPr>
            <p:ph type="dt" sz="half" idx="10"/>
          </p:nvPr>
        </p:nvSpPr>
        <p:spPr>
          <a:ln/>
        </p:spPr>
        <p:txBody>
          <a:bodyPr/>
          <a:lstStyle>
            <a:lvl1pPr>
              <a:defRPr/>
            </a:lvl1pPr>
          </a:lstStyle>
          <a:p>
            <a:pPr>
              <a:defRPr/>
            </a:pPr>
            <a:endParaRPr lang="en-US"/>
          </a:p>
        </p:txBody>
      </p:sp>
      <p:sp>
        <p:nvSpPr>
          <p:cNvPr id="8" name="Rectangle 9">
            <a:extLst>
              <a:ext uri="{FF2B5EF4-FFF2-40B4-BE49-F238E27FC236}">
                <a16:creationId xmlns:a16="http://schemas.microsoft.com/office/drawing/2014/main" id="{F0950CC1-A37B-89E6-068D-6193E8D5B7CF}"/>
              </a:ext>
            </a:extLst>
          </p:cNvPr>
          <p:cNvSpPr>
            <a:spLocks noGrp="1" noChangeArrowheads="1"/>
          </p:cNvSpPr>
          <p:nvPr>
            <p:ph type="ftr" sz="quarter" idx="11"/>
          </p:nvPr>
        </p:nvSpPr>
        <p:spPr>
          <a:ln/>
        </p:spPr>
        <p:txBody>
          <a:bodyPr/>
          <a:lstStyle>
            <a:lvl1pPr>
              <a:defRPr/>
            </a:lvl1pPr>
          </a:lstStyle>
          <a:p>
            <a:pPr>
              <a:defRPr/>
            </a:pPr>
            <a:endParaRPr lang="en-US"/>
          </a:p>
        </p:txBody>
      </p:sp>
      <p:sp>
        <p:nvSpPr>
          <p:cNvPr id="9" name="Rectangle 10">
            <a:extLst>
              <a:ext uri="{FF2B5EF4-FFF2-40B4-BE49-F238E27FC236}">
                <a16:creationId xmlns:a16="http://schemas.microsoft.com/office/drawing/2014/main" id="{E8B9D1EB-5A08-7D62-E93A-C35E78F2BACA}"/>
              </a:ext>
            </a:extLst>
          </p:cNvPr>
          <p:cNvSpPr>
            <a:spLocks noGrp="1" noChangeArrowheads="1"/>
          </p:cNvSpPr>
          <p:nvPr>
            <p:ph type="sldNum" sz="quarter" idx="12"/>
          </p:nvPr>
        </p:nvSpPr>
        <p:spPr>
          <a:ln/>
        </p:spPr>
        <p:txBody>
          <a:bodyPr/>
          <a:lstStyle>
            <a:lvl1pPr>
              <a:defRPr/>
            </a:lvl1pPr>
          </a:lstStyle>
          <a:p>
            <a:pPr>
              <a:defRPr/>
            </a:pPr>
            <a:fld id="{C94DF369-0A2D-4FE4-807D-8D37D1471158}" type="slidenum">
              <a:rPr lang="en-US" altLang="en-US"/>
              <a:pPr>
                <a:defRPr/>
              </a:pPr>
              <a:t>‹#›</a:t>
            </a:fld>
            <a:endParaRPr lang="en-US" altLang="en-US"/>
          </a:p>
        </p:txBody>
      </p:sp>
    </p:spTree>
    <p:extLst>
      <p:ext uri="{BB962C8B-B14F-4D97-AF65-F5344CB8AC3E}">
        <p14:creationId xmlns:p14="http://schemas.microsoft.com/office/powerpoint/2010/main" val="34551069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8">
            <a:extLst>
              <a:ext uri="{FF2B5EF4-FFF2-40B4-BE49-F238E27FC236}">
                <a16:creationId xmlns:a16="http://schemas.microsoft.com/office/drawing/2014/main" id="{C16E46D5-B752-F5A4-69F1-E9BAAC61DE5F}"/>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9">
            <a:extLst>
              <a:ext uri="{FF2B5EF4-FFF2-40B4-BE49-F238E27FC236}">
                <a16:creationId xmlns:a16="http://schemas.microsoft.com/office/drawing/2014/main" id="{4CEF65D2-B8B6-B925-89D0-3D392680124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10">
            <a:extLst>
              <a:ext uri="{FF2B5EF4-FFF2-40B4-BE49-F238E27FC236}">
                <a16:creationId xmlns:a16="http://schemas.microsoft.com/office/drawing/2014/main" id="{507B6E83-0C75-DD51-4599-43551DCF13F7}"/>
              </a:ext>
            </a:extLst>
          </p:cNvPr>
          <p:cNvSpPr>
            <a:spLocks noGrp="1" noChangeArrowheads="1"/>
          </p:cNvSpPr>
          <p:nvPr>
            <p:ph type="sldNum" sz="quarter" idx="12"/>
          </p:nvPr>
        </p:nvSpPr>
        <p:spPr>
          <a:ln/>
        </p:spPr>
        <p:txBody>
          <a:bodyPr/>
          <a:lstStyle>
            <a:lvl1pPr>
              <a:defRPr/>
            </a:lvl1pPr>
          </a:lstStyle>
          <a:p>
            <a:pPr>
              <a:defRPr/>
            </a:pPr>
            <a:fld id="{82279F0C-9AD5-46A8-9DFB-E8BE752C147F}" type="slidenum">
              <a:rPr lang="en-US" altLang="en-US"/>
              <a:pPr>
                <a:defRPr/>
              </a:pPr>
              <a:t>‹#›</a:t>
            </a:fld>
            <a:endParaRPr lang="en-US" altLang="en-US"/>
          </a:p>
        </p:txBody>
      </p:sp>
    </p:spTree>
    <p:extLst>
      <p:ext uri="{BB962C8B-B14F-4D97-AF65-F5344CB8AC3E}">
        <p14:creationId xmlns:p14="http://schemas.microsoft.com/office/powerpoint/2010/main" val="1562858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ABE4EF9F-5A7A-2BB9-65A4-81B1C175F6FA}"/>
              </a:ext>
            </a:extLst>
          </p:cNvPr>
          <p:cNvSpPr>
            <a:spLocks noGrp="1" noChangeArrowheads="1"/>
          </p:cNvSpPr>
          <p:nvPr>
            <p:ph type="dt" sz="half" idx="10"/>
          </p:nvPr>
        </p:nvSpPr>
        <p:spPr>
          <a:ln/>
        </p:spPr>
        <p:txBody>
          <a:bodyPr/>
          <a:lstStyle>
            <a:lvl1pPr>
              <a:defRPr/>
            </a:lvl1pPr>
          </a:lstStyle>
          <a:p>
            <a:pPr>
              <a:defRPr/>
            </a:pPr>
            <a:endParaRPr lang="en-US"/>
          </a:p>
        </p:txBody>
      </p:sp>
      <p:sp>
        <p:nvSpPr>
          <p:cNvPr id="3" name="Rectangle 9">
            <a:extLst>
              <a:ext uri="{FF2B5EF4-FFF2-40B4-BE49-F238E27FC236}">
                <a16:creationId xmlns:a16="http://schemas.microsoft.com/office/drawing/2014/main" id="{33BB7CF2-1484-AEFD-6DE7-0E10AFCB5B7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10">
            <a:extLst>
              <a:ext uri="{FF2B5EF4-FFF2-40B4-BE49-F238E27FC236}">
                <a16:creationId xmlns:a16="http://schemas.microsoft.com/office/drawing/2014/main" id="{8A3F174A-DB92-EB57-5A16-3558E5A3AD80}"/>
              </a:ext>
            </a:extLst>
          </p:cNvPr>
          <p:cNvSpPr>
            <a:spLocks noGrp="1" noChangeArrowheads="1"/>
          </p:cNvSpPr>
          <p:nvPr>
            <p:ph type="sldNum" sz="quarter" idx="12"/>
          </p:nvPr>
        </p:nvSpPr>
        <p:spPr>
          <a:ln/>
        </p:spPr>
        <p:txBody>
          <a:bodyPr/>
          <a:lstStyle>
            <a:lvl1pPr>
              <a:defRPr/>
            </a:lvl1pPr>
          </a:lstStyle>
          <a:p>
            <a:pPr>
              <a:defRPr/>
            </a:pPr>
            <a:fld id="{9724207B-27F7-4C37-A827-668971F15F9D}" type="slidenum">
              <a:rPr lang="en-US" altLang="en-US"/>
              <a:pPr>
                <a:defRPr/>
              </a:pPr>
              <a:t>‹#›</a:t>
            </a:fld>
            <a:endParaRPr lang="en-US" altLang="en-US"/>
          </a:p>
        </p:txBody>
      </p:sp>
    </p:spTree>
    <p:extLst>
      <p:ext uri="{BB962C8B-B14F-4D97-AF65-F5344CB8AC3E}">
        <p14:creationId xmlns:p14="http://schemas.microsoft.com/office/powerpoint/2010/main" val="13473877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88014E1E-CE80-CB5B-C756-53D18F751E80}"/>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9">
            <a:extLst>
              <a:ext uri="{FF2B5EF4-FFF2-40B4-BE49-F238E27FC236}">
                <a16:creationId xmlns:a16="http://schemas.microsoft.com/office/drawing/2014/main" id="{4B94243D-AA2F-C15D-F599-0B07B12ECAA7}"/>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0">
            <a:extLst>
              <a:ext uri="{FF2B5EF4-FFF2-40B4-BE49-F238E27FC236}">
                <a16:creationId xmlns:a16="http://schemas.microsoft.com/office/drawing/2014/main" id="{414495BE-97A0-45E8-30BA-7145FFED85D2}"/>
              </a:ext>
            </a:extLst>
          </p:cNvPr>
          <p:cNvSpPr>
            <a:spLocks noGrp="1" noChangeArrowheads="1"/>
          </p:cNvSpPr>
          <p:nvPr>
            <p:ph type="sldNum" sz="quarter" idx="12"/>
          </p:nvPr>
        </p:nvSpPr>
        <p:spPr>
          <a:ln/>
        </p:spPr>
        <p:txBody>
          <a:bodyPr/>
          <a:lstStyle>
            <a:lvl1pPr>
              <a:defRPr/>
            </a:lvl1pPr>
          </a:lstStyle>
          <a:p>
            <a:pPr>
              <a:defRPr/>
            </a:pPr>
            <a:fld id="{69DB552D-24F4-470D-ACED-8C89A1F9F7AD}" type="slidenum">
              <a:rPr lang="en-US" altLang="en-US"/>
              <a:pPr>
                <a:defRPr/>
              </a:pPr>
              <a:t>‹#›</a:t>
            </a:fld>
            <a:endParaRPr lang="en-US" altLang="en-US"/>
          </a:p>
        </p:txBody>
      </p:sp>
    </p:spTree>
    <p:extLst>
      <p:ext uri="{BB962C8B-B14F-4D97-AF65-F5344CB8AC3E}">
        <p14:creationId xmlns:p14="http://schemas.microsoft.com/office/powerpoint/2010/main" val="546131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8">
            <a:extLst>
              <a:ext uri="{FF2B5EF4-FFF2-40B4-BE49-F238E27FC236}">
                <a16:creationId xmlns:a16="http://schemas.microsoft.com/office/drawing/2014/main" id="{3D2AC81D-8D7E-3D5E-5DEC-CF66454E171C}"/>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9">
            <a:extLst>
              <a:ext uri="{FF2B5EF4-FFF2-40B4-BE49-F238E27FC236}">
                <a16:creationId xmlns:a16="http://schemas.microsoft.com/office/drawing/2014/main" id="{758FFF30-628B-7830-EC5D-014B1B07C2CE}"/>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10">
            <a:extLst>
              <a:ext uri="{FF2B5EF4-FFF2-40B4-BE49-F238E27FC236}">
                <a16:creationId xmlns:a16="http://schemas.microsoft.com/office/drawing/2014/main" id="{F7DB027C-4935-D4B8-3879-65DC038FEF5E}"/>
              </a:ext>
            </a:extLst>
          </p:cNvPr>
          <p:cNvSpPr>
            <a:spLocks noGrp="1" noChangeArrowheads="1"/>
          </p:cNvSpPr>
          <p:nvPr>
            <p:ph type="sldNum" sz="quarter" idx="12"/>
          </p:nvPr>
        </p:nvSpPr>
        <p:spPr>
          <a:ln/>
        </p:spPr>
        <p:txBody>
          <a:bodyPr/>
          <a:lstStyle>
            <a:lvl1pPr>
              <a:defRPr/>
            </a:lvl1pPr>
          </a:lstStyle>
          <a:p>
            <a:pPr>
              <a:defRPr/>
            </a:pPr>
            <a:fld id="{C65C4C2A-FF88-44D9-BF4E-DE0007B3D7CF}" type="slidenum">
              <a:rPr lang="en-US" altLang="en-US"/>
              <a:pPr>
                <a:defRPr/>
              </a:pPr>
              <a:t>‹#›</a:t>
            </a:fld>
            <a:endParaRPr lang="en-US" altLang="en-US"/>
          </a:p>
        </p:txBody>
      </p:sp>
    </p:spTree>
    <p:extLst>
      <p:ext uri="{BB962C8B-B14F-4D97-AF65-F5344CB8AC3E}">
        <p14:creationId xmlns:p14="http://schemas.microsoft.com/office/powerpoint/2010/main" val="37498743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6159D8E6-75D2-ED87-21A4-E717CFE46FC8}"/>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9">
            <a:extLst>
              <a:ext uri="{FF2B5EF4-FFF2-40B4-BE49-F238E27FC236}">
                <a16:creationId xmlns:a16="http://schemas.microsoft.com/office/drawing/2014/main" id="{ED794A07-CF3F-35D0-4146-AF930FB34A3D}"/>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46F8C187-DE25-7265-D072-8249CC227DD0}"/>
              </a:ext>
            </a:extLst>
          </p:cNvPr>
          <p:cNvSpPr>
            <a:spLocks noGrp="1" noChangeArrowheads="1"/>
          </p:cNvSpPr>
          <p:nvPr>
            <p:ph type="sldNum" sz="quarter" idx="12"/>
          </p:nvPr>
        </p:nvSpPr>
        <p:spPr>
          <a:ln/>
        </p:spPr>
        <p:txBody>
          <a:bodyPr/>
          <a:lstStyle>
            <a:lvl1pPr>
              <a:defRPr/>
            </a:lvl1pPr>
          </a:lstStyle>
          <a:p>
            <a:pPr>
              <a:defRPr/>
            </a:pPr>
            <a:fld id="{EA9C8EC0-D72E-420B-8A26-DE9C6912826F}" type="slidenum">
              <a:rPr lang="en-US" altLang="en-US"/>
              <a:pPr>
                <a:defRPr/>
              </a:pPr>
              <a:t>‹#›</a:t>
            </a:fld>
            <a:endParaRPr lang="en-US" altLang="en-US"/>
          </a:p>
        </p:txBody>
      </p:sp>
    </p:spTree>
    <p:extLst>
      <p:ext uri="{BB962C8B-B14F-4D97-AF65-F5344CB8AC3E}">
        <p14:creationId xmlns:p14="http://schemas.microsoft.com/office/powerpoint/2010/main" val="23985801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9900" y="457200"/>
            <a:ext cx="1943100" cy="54864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990600" y="4572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8">
            <a:extLst>
              <a:ext uri="{FF2B5EF4-FFF2-40B4-BE49-F238E27FC236}">
                <a16:creationId xmlns:a16="http://schemas.microsoft.com/office/drawing/2014/main" id="{FCB66A5B-D4F1-4221-0560-268667D7B30D}"/>
              </a:ext>
            </a:extLst>
          </p:cNvPr>
          <p:cNvSpPr>
            <a:spLocks noGrp="1" noChangeArrowheads="1"/>
          </p:cNvSpPr>
          <p:nvPr>
            <p:ph type="dt" sz="half" idx="10"/>
          </p:nvPr>
        </p:nvSpPr>
        <p:spPr>
          <a:ln/>
        </p:spPr>
        <p:txBody>
          <a:bodyPr/>
          <a:lstStyle>
            <a:lvl1pPr>
              <a:defRPr/>
            </a:lvl1pPr>
          </a:lstStyle>
          <a:p>
            <a:pPr>
              <a:defRPr/>
            </a:pPr>
            <a:endParaRPr lang="en-US"/>
          </a:p>
        </p:txBody>
      </p:sp>
      <p:sp>
        <p:nvSpPr>
          <p:cNvPr id="5" name="Rectangle 9">
            <a:extLst>
              <a:ext uri="{FF2B5EF4-FFF2-40B4-BE49-F238E27FC236}">
                <a16:creationId xmlns:a16="http://schemas.microsoft.com/office/drawing/2014/main" id="{797C6DBB-AC5A-13A3-8A09-0177ECEA6F4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6" name="Rectangle 10">
            <a:extLst>
              <a:ext uri="{FF2B5EF4-FFF2-40B4-BE49-F238E27FC236}">
                <a16:creationId xmlns:a16="http://schemas.microsoft.com/office/drawing/2014/main" id="{FBE7C30C-14BF-C372-D323-9746C800ECD2}"/>
              </a:ext>
            </a:extLst>
          </p:cNvPr>
          <p:cNvSpPr>
            <a:spLocks noGrp="1" noChangeArrowheads="1"/>
          </p:cNvSpPr>
          <p:nvPr>
            <p:ph type="sldNum" sz="quarter" idx="12"/>
          </p:nvPr>
        </p:nvSpPr>
        <p:spPr>
          <a:ln/>
        </p:spPr>
        <p:txBody>
          <a:bodyPr/>
          <a:lstStyle>
            <a:lvl1pPr>
              <a:defRPr/>
            </a:lvl1pPr>
          </a:lstStyle>
          <a:p>
            <a:pPr>
              <a:defRPr/>
            </a:pPr>
            <a:fld id="{9D780D61-6648-41C2-87C2-31F9176F3611}" type="slidenum">
              <a:rPr lang="en-US" altLang="en-US"/>
              <a:pPr>
                <a:defRPr/>
              </a:pPr>
              <a:t>‹#›</a:t>
            </a:fld>
            <a:endParaRPr lang="en-US" altLang="en-US"/>
          </a:p>
        </p:txBody>
      </p:sp>
    </p:spTree>
    <p:extLst>
      <p:ext uri="{BB962C8B-B14F-4D97-AF65-F5344CB8AC3E}">
        <p14:creationId xmlns:p14="http://schemas.microsoft.com/office/powerpoint/2010/main" val="1673813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pPr>
              <a:defRPr/>
            </a:pPr>
            <a:fld id="{28CBB7C5-FD95-41D9-93DC-8F8890B7DD93}" type="slidenum">
              <a:rPr lang="en-US" altLang="en-US" smtClean="0"/>
              <a:pPr>
                <a:defRPr/>
              </a:pPr>
              <a:t>‹#›</a:t>
            </a:fld>
            <a:endParaRPr lang="en-US" altLang="en-US"/>
          </a:p>
        </p:txBody>
      </p:sp>
    </p:spTree>
    <p:extLst>
      <p:ext uri="{BB962C8B-B14F-4D97-AF65-F5344CB8AC3E}">
        <p14:creationId xmlns:p14="http://schemas.microsoft.com/office/powerpoint/2010/main" val="36297203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pPr>
              <a:defRPr/>
            </a:pPr>
            <a:fld id="{DE234D8A-84AA-444D-91F3-F164BDCD9E82}" type="slidenum">
              <a:rPr lang="en-US" altLang="en-US" smtClean="0"/>
              <a:pPr>
                <a:defRPr/>
              </a:pPr>
              <a:t>‹#›</a:t>
            </a:fld>
            <a:endParaRPr lang="en-US" altLang="en-US"/>
          </a:p>
        </p:txBody>
      </p:sp>
    </p:spTree>
    <p:extLst>
      <p:ext uri="{BB962C8B-B14F-4D97-AF65-F5344CB8AC3E}">
        <p14:creationId xmlns:p14="http://schemas.microsoft.com/office/powerpoint/2010/main" val="37619423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pPr>
              <a:defRPr/>
            </a:pPr>
            <a:fld id="{BE01D5FB-0D1E-4F7D-AF5A-86D025B710BE}" type="slidenum">
              <a:rPr lang="en-US" altLang="en-US" smtClean="0"/>
              <a:pPr>
                <a:defRPr/>
              </a:pPr>
              <a:t>‹#›</a:t>
            </a:fld>
            <a:endParaRPr lang="en-US" altLang="en-US"/>
          </a:p>
        </p:txBody>
      </p:sp>
    </p:spTree>
    <p:extLst>
      <p:ext uri="{BB962C8B-B14F-4D97-AF65-F5344CB8AC3E}">
        <p14:creationId xmlns:p14="http://schemas.microsoft.com/office/powerpoint/2010/main" val="4061584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pPr>
              <a:defRPr/>
            </a:pPr>
            <a:endParaRPr lang="en-US"/>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pPr>
              <a:defRPr/>
            </a:pPr>
            <a:fld id="{DE234D8A-84AA-444D-91F3-F164BDCD9E82}" type="slidenum">
              <a:rPr lang="en-US" altLang="en-US" smtClean="0"/>
              <a:pPr>
                <a:defRPr/>
              </a:pPr>
              <a:t>‹#›</a:t>
            </a:fld>
            <a:endParaRPr lang="en-US" altLang="en-US"/>
          </a:p>
        </p:txBody>
      </p:sp>
    </p:spTree>
    <p:extLst>
      <p:ext uri="{BB962C8B-B14F-4D97-AF65-F5344CB8AC3E}">
        <p14:creationId xmlns:p14="http://schemas.microsoft.com/office/powerpoint/2010/main" val="424759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pPr>
              <a:defRPr/>
            </a:pPr>
            <a:endParaRPr lang="en-US"/>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pPr>
              <a:defRPr/>
            </a:pPr>
            <a:endParaRPr lang="en-US"/>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pPr>
              <a:defRPr/>
            </a:pPr>
            <a:fld id="{DE234D8A-84AA-444D-91F3-F164BDCD9E82}" type="slidenum">
              <a:rPr lang="en-US" altLang="en-US" smtClean="0"/>
              <a:pPr>
                <a:defRPr/>
              </a:pPr>
              <a:t>‹#›</a:t>
            </a:fld>
            <a:endParaRPr lang="en-US" altLang="en-US"/>
          </a:p>
        </p:txBody>
      </p:sp>
    </p:spTree>
    <p:extLst>
      <p:ext uri="{BB962C8B-B14F-4D97-AF65-F5344CB8AC3E}">
        <p14:creationId xmlns:p14="http://schemas.microsoft.com/office/powerpoint/2010/main" val="19649542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pPr>
              <a:defRPr/>
            </a:pPr>
            <a:endParaRPr lang="en-US"/>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pPr>
              <a:defRPr/>
            </a:pPr>
            <a:endParaRPr lang="en-US"/>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pPr>
              <a:defRPr/>
            </a:pPr>
            <a:fld id="{4A0BE00A-C19C-425C-884E-01CF90677126}" type="slidenum">
              <a:rPr lang="en-US" altLang="en-US" smtClean="0"/>
              <a:pPr>
                <a:defRPr/>
              </a:pPr>
              <a:t>‹#›</a:t>
            </a:fld>
            <a:endParaRPr lang="en-US" altLang="en-US"/>
          </a:p>
        </p:txBody>
      </p:sp>
    </p:spTree>
    <p:extLst>
      <p:ext uri="{BB962C8B-B14F-4D97-AF65-F5344CB8AC3E}">
        <p14:creationId xmlns:p14="http://schemas.microsoft.com/office/powerpoint/2010/main" val="21529928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pPr>
              <a:defRPr/>
            </a:pPr>
            <a:endParaRPr lang="en-US"/>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pPr>
              <a:defRPr/>
            </a:pPr>
            <a:endParaRPr lang="en-US"/>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pPr>
              <a:defRPr/>
            </a:pPr>
            <a:fld id="{2E64007F-F617-4B8D-B739-CA979EF63BEA}" type="slidenum">
              <a:rPr lang="en-US" altLang="en-US" smtClean="0"/>
              <a:pPr>
                <a:defRPr/>
              </a:pPr>
              <a:t>‹#›</a:t>
            </a:fld>
            <a:endParaRPr lang="en-US" altLang="en-US"/>
          </a:p>
        </p:txBody>
      </p:sp>
    </p:spTree>
    <p:extLst>
      <p:ext uri="{BB962C8B-B14F-4D97-AF65-F5344CB8AC3E}">
        <p14:creationId xmlns:p14="http://schemas.microsoft.com/office/powerpoint/2010/main" val="16860409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pPr>
              <a:defRPr/>
            </a:pPr>
            <a:endParaRPr lang="en-US"/>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pPr>
              <a:defRPr/>
            </a:pPr>
            <a:fld id="{DE234D8A-84AA-444D-91F3-F164BDCD9E82}" type="slidenum">
              <a:rPr lang="en-US" altLang="en-US" smtClean="0"/>
              <a:pPr>
                <a:defRPr/>
              </a:pPr>
              <a:t>‹#›</a:t>
            </a:fld>
            <a:endParaRPr lang="en-US" altLang="en-US"/>
          </a:p>
        </p:txBody>
      </p:sp>
    </p:spTree>
    <p:extLst>
      <p:ext uri="{BB962C8B-B14F-4D97-AF65-F5344CB8AC3E}">
        <p14:creationId xmlns:p14="http://schemas.microsoft.com/office/powerpoint/2010/main" val="17145843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pPr>
              <a:defRPr/>
            </a:pPr>
            <a:endParaRPr lang="en-US"/>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pPr>
              <a:defRPr/>
            </a:pPr>
            <a:endParaRPr lang="en-US"/>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pPr>
              <a:defRPr/>
            </a:pPr>
            <a:fld id="{5D2BA3D8-DB72-4EB0-86D2-AD14591008D1}" type="slidenum">
              <a:rPr lang="en-US" altLang="en-US" smtClean="0"/>
              <a:pPr>
                <a:defRPr/>
              </a:pPr>
              <a:t>‹#›</a:t>
            </a:fld>
            <a:endParaRPr lang="en-US" altLang="en-US"/>
          </a:p>
        </p:txBody>
      </p:sp>
    </p:spTree>
    <p:extLst>
      <p:ext uri="{BB962C8B-B14F-4D97-AF65-F5344CB8AC3E}">
        <p14:creationId xmlns:p14="http://schemas.microsoft.com/office/powerpoint/2010/main" val="2416041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pPr>
              <a:defRPr/>
            </a:pPr>
            <a:fld id="{DE234D8A-84AA-444D-91F3-F164BDCD9E82}" type="slidenum">
              <a:rPr lang="en-US" altLang="en-US" smtClean="0"/>
              <a:pPr>
                <a:defRPr/>
              </a:pPr>
              <a:t>‹#›</a:t>
            </a:fld>
            <a:endParaRPr lang="en-US" altLang="en-US"/>
          </a:p>
        </p:txBody>
      </p:sp>
    </p:spTree>
    <p:extLst>
      <p:ext uri="{BB962C8B-B14F-4D97-AF65-F5344CB8AC3E}">
        <p14:creationId xmlns:p14="http://schemas.microsoft.com/office/powerpoint/2010/main" val="27198085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pPr>
              <a:defRPr/>
            </a:pPr>
            <a:endParaRPr lang="en-US"/>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pPr>
              <a:defRPr/>
            </a:pPr>
            <a:endParaRPr lang="en-US"/>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pPr>
              <a:defRPr/>
            </a:pPr>
            <a:fld id="{DE234D8A-84AA-444D-91F3-F164BDCD9E82}" type="slidenum">
              <a:rPr lang="en-US" altLang="en-US" smtClean="0"/>
              <a:pPr>
                <a:defRPr/>
              </a:pPr>
              <a:t>‹#›</a:t>
            </a:fld>
            <a:endParaRPr lang="en-US" altLang="en-US"/>
          </a:p>
        </p:txBody>
      </p:sp>
    </p:spTree>
    <p:extLst>
      <p:ext uri="{BB962C8B-B14F-4D97-AF65-F5344CB8AC3E}">
        <p14:creationId xmlns:p14="http://schemas.microsoft.com/office/powerpoint/2010/main" val="7349378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6" y="1516010"/>
            <a:ext cx="8058149" cy="3607785"/>
          </a:xfrm>
          <a:prstGeom prst="rect">
            <a:avLst/>
          </a:prstGeom>
        </p:spPr>
        <p:txBody>
          <a:bodyPr/>
          <a:lstStyle>
            <a:lvl1pPr>
              <a:defRPr sz="187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5543410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A24690C-42B8-6914-93F1-FA18893E8714}"/>
              </a:ext>
            </a:extLst>
          </p:cNvPr>
          <p:cNvSpPr>
            <a:spLocks noGrp="1"/>
          </p:cNvSpPr>
          <p:nvPr>
            <p:ph type="dt" sz="half" idx="14"/>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5827D194-17FC-F991-3622-741D9C39E156}"/>
              </a:ext>
            </a:extLst>
          </p:cNvPr>
          <p:cNvSpPr>
            <a:spLocks noGrp="1"/>
          </p:cNvSpPr>
          <p:nvPr>
            <p:ph type="ftr" sz="quarter" idx="15"/>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8774685-C0C5-84AA-4038-DFA03908B800}"/>
              </a:ext>
            </a:extLst>
          </p:cNvPr>
          <p:cNvSpPr>
            <a:spLocks noGrp="1"/>
          </p:cNvSpPr>
          <p:nvPr>
            <p:ph type="sldNum" sz="quarter" idx="16"/>
          </p:nvPr>
        </p:nvSpPr>
        <p:spPr/>
        <p:txBody>
          <a:bodyPr/>
          <a:lstStyle>
            <a:lvl1pPr>
              <a:defRPr/>
            </a:lvl1pPr>
          </a:lstStyle>
          <a:p>
            <a:pPr>
              <a:defRPr/>
            </a:pPr>
            <a:fld id="{FC527B9F-84D3-4F6A-8260-ACA99D52EEFC}" type="slidenum">
              <a:rPr lang="en-US" altLang="en-US"/>
              <a:pPr>
                <a:defRPr/>
              </a:pPr>
              <a:t>‹#›</a:t>
            </a:fld>
            <a:endParaRPr lang="en-US" altLang="en-US"/>
          </a:p>
        </p:txBody>
      </p:sp>
    </p:spTree>
    <p:extLst>
      <p:ext uri="{BB962C8B-B14F-4D97-AF65-F5344CB8AC3E}">
        <p14:creationId xmlns:p14="http://schemas.microsoft.com/office/powerpoint/2010/main" val="7973798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ltGray">
      <p:bgPr>
        <a:solidFill>
          <a:srgbClr val="8C735A"/>
        </a:soli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id="{0039FA74-8592-B04E-1FE2-708074E19BE7}"/>
              </a:ext>
            </a:extLst>
          </p:cNvPr>
          <p:cNvGrpSpPr>
            <a:grpSpLocks/>
          </p:cNvGrpSpPr>
          <p:nvPr/>
        </p:nvGrpSpPr>
        <p:grpSpPr bwMode="auto">
          <a:xfrm>
            <a:off x="0" y="0"/>
            <a:ext cx="8872538" cy="6858000"/>
            <a:chOff x="0" y="0"/>
            <a:chExt cx="5589" cy="4320"/>
          </a:xfrm>
        </p:grpSpPr>
        <p:sp>
          <p:nvSpPr>
            <p:cNvPr id="1032" name="Rectangle 3">
              <a:extLst>
                <a:ext uri="{FF2B5EF4-FFF2-40B4-BE49-F238E27FC236}">
                  <a16:creationId xmlns:a16="http://schemas.microsoft.com/office/drawing/2014/main" id="{DB88E0A0-6466-B42D-AA8A-38CE1C4B06C4}"/>
                </a:ext>
              </a:extLst>
            </p:cNvPr>
            <p:cNvSpPr>
              <a:spLocks noChangeArrowheads="1"/>
            </p:cNvSpPr>
            <p:nvPr/>
          </p:nvSpPr>
          <p:spPr bwMode="ltGray">
            <a:xfrm>
              <a:off x="336" y="150"/>
              <a:ext cx="5253" cy="4026"/>
            </a:xfrm>
            <a:prstGeom prst="rect">
              <a:avLst/>
            </a:prstGeom>
            <a:solidFill>
              <a:schemeClr val="bg1"/>
            </a:solidFill>
            <a:ln>
              <a:noFill/>
            </a:ln>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GB" altLang="en-US"/>
            </a:p>
          </p:txBody>
        </p:sp>
        <p:pic>
          <p:nvPicPr>
            <p:cNvPr id="1033" name="Picture 4" descr="minispir">
              <a:extLst>
                <a:ext uri="{FF2B5EF4-FFF2-40B4-BE49-F238E27FC236}">
                  <a16:creationId xmlns:a16="http://schemas.microsoft.com/office/drawing/2014/main" id="{61E495D1-7544-6A13-815F-CD5F25C3D96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ltGray">
            <a:xfrm>
              <a:off x="0" y="0"/>
              <a:ext cx="67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Line 5">
              <a:extLst>
                <a:ext uri="{FF2B5EF4-FFF2-40B4-BE49-F238E27FC236}">
                  <a16:creationId xmlns:a16="http://schemas.microsoft.com/office/drawing/2014/main" id="{5F5202BC-4AFE-C5DF-0622-2FA8A244C628}"/>
                </a:ext>
              </a:extLst>
            </p:cNvPr>
            <p:cNvSpPr>
              <a:spLocks noChangeShapeType="1"/>
            </p:cNvSpPr>
            <p:nvPr/>
          </p:nvSpPr>
          <p:spPr bwMode="ltGray">
            <a:xfrm>
              <a:off x="640" y="1008"/>
              <a:ext cx="4880" cy="0"/>
            </a:xfrm>
            <a:prstGeom prst="line">
              <a:avLst/>
            </a:prstGeom>
            <a:noFill/>
            <a:ln w="3175">
              <a:solidFill>
                <a:schemeClr val="bg2"/>
              </a:solidFill>
              <a:round/>
              <a:headEnd/>
              <a:tailEnd/>
            </a:ln>
            <a:extLst>
              <a:ext uri="{909E8E84-426E-40DD-AFC4-6F175D3DCCD1}">
                <a14:hiddenFill xmlns:a14="http://schemas.microsoft.com/office/drawing/2010/main">
                  <a:noFill/>
                </a14:hiddenFill>
              </a:ext>
            </a:extLst>
          </p:spPr>
          <p:txBody>
            <a:bodyPr wrap="none" anchor="ctr"/>
            <a:lstStyle/>
            <a:p>
              <a:endParaRPr lang="en-GB"/>
            </a:p>
          </p:txBody>
        </p:sp>
      </p:grpSp>
      <p:sp>
        <p:nvSpPr>
          <p:cNvPr id="1027" name="Rectangle 6">
            <a:extLst>
              <a:ext uri="{FF2B5EF4-FFF2-40B4-BE49-F238E27FC236}">
                <a16:creationId xmlns:a16="http://schemas.microsoft.com/office/drawing/2014/main" id="{97D6E2E1-472C-7032-A2BD-C30E0E99CF57}"/>
              </a:ext>
            </a:extLst>
          </p:cNvPr>
          <p:cNvSpPr>
            <a:spLocks noGrp="1" noChangeArrowheads="1"/>
          </p:cNvSpPr>
          <p:nvPr>
            <p:ph type="title"/>
          </p:nvPr>
        </p:nvSpPr>
        <p:spPr bwMode="auto">
          <a:xfrm>
            <a:off x="990600" y="4572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8" name="Rectangle 7">
            <a:extLst>
              <a:ext uri="{FF2B5EF4-FFF2-40B4-BE49-F238E27FC236}">
                <a16:creationId xmlns:a16="http://schemas.microsoft.com/office/drawing/2014/main" id="{C3DF4120-FEF3-5654-D4C3-8FBD3871C5B0}"/>
              </a:ext>
            </a:extLst>
          </p:cNvPr>
          <p:cNvSpPr>
            <a:spLocks noGrp="1" noChangeArrowheads="1"/>
          </p:cNvSpPr>
          <p:nvPr>
            <p:ph type="body" idx="1"/>
          </p:nvPr>
        </p:nvSpPr>
        <p:spPr bwMode="auto">
          <a:xfrm>
            <a:off x="990600" y="18288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6152" name="Rectangle 8">
            <a:extLst>
              <a:ext uri="{FF2B5EF4-FFF2-40B4-BE49-F238E27FC236}">
                <a16:creationId xmlns:a16="http://schemas.microsoft.com/office/drawing/2014/main" id="{F1F311F8-4620-2A17-4274-6492EE4A53C5}"/>
              </a:ext>
            </a:extLst>
          </p:cNvPr>
          <p:cNvSpPr>
            <a:spLocks noGrp="1" noChangeArrowheads="1"/>
          </p:cNvSpPr>
          <p:nvPr>
            <p:ph type="dt" sz="half" idx="2"/>
          </p:nvPr>
        </p:nvSpPr>
        <p:spPr bwMode="auto">
          <a:xfrm>
            <a:off x="990600" y="60960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0" hangingPunct="0">
              <a:spcBef>
                <a:spcPct val="50000"/>
              </a:spcBef>
              <a:defRPr sz="1400">
                <a:solidFill>
                  <a:schemeClr val="bg2"/>
                </a:solidFill>
                <a:latin typeface="+mn-lt"/>
              </a:defRPr>
            </a:lvl1pPr>
          </a:lstStyle>
          <a:p>
            <a:pPr>
              <a:defRPr/>
            </a:pPr>
            <a:endParaRPr lang="en-US"/>
          </a:p>
        </p:txBody>
      </p:sp>
      <p:sp>
        <p:nvSpPr>
          <p:cNvPr id="6153" name="Rectangle 9">
            <a:extLst>
              <a:ext uri="{FF2B5EF4-FFF2-40B4-BE49-F238E27FC236}">
                <a16:creationId xmlns:a16="http://schemas.microsoft.com/office/drawing/2014/main" id="{9931EED6-E35B-8CC8-4C6E-C56121FFFA28}"/>
              </a:ext>
            </a:extLst>
          </p:cNvPr>
          <p:cNvSpPr>
            <a:spLocks noGrp="1" noChangeArrowheads="1"/>
          </p:cNvSpPr>
          <p:nvPr>
            <p:ph type="ftr" sz="quarter" idx="3"/>
          </p:nvPr>
        </p:nvSpPr>
        <p:spPr bwMode="auto">
          <a:xfrm>
            <a:off x="3429000" y="60960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0" hangingPunct="0">
              <a:spcBef>
                <a:spcPct val="50000"/>
              </a:spcBef>
              <a:defRPr sz="1400">
                <a:solidFill>
                  <a:schemeClr val="bg2"/>
                </a:solidFill>
                <a:latin typeface="+mn-lt"/>
              </a:defRPr>
            </a:lvl1pPr>
          </a:lstStyle>
          <a:p>
            <a:pPr>
              <a:defRPr/>
            </a:pPr>
            <a:endParaRPr lang="en-US"/>
          </a:p>
        </p:txBody>
      </p:sp>
      <p:sp>
        <p:nvSpPr>
          <p:cNvPr id="6154" name="Rectangle 10">
            <a:extLst>
              <a:ext uri="{FF2B5EF4-FFF2-40B4-BE49-F238E27FC236}">
                <a16:creationId xmlns:a16="http://schemas.microsoft.com/office/drawing/2014/main" id="{4E1EC4E8-AE66-C381-AEB2-8600D66697F3}"/>
              </a:ext>
            </a:extLst>
          </p:cNvPr>
          <p:cNvSpPr>
            <a:spLocks noGrp="1" noChangeArrowheads="1"/>
          </p:cNvSpPr>
          <p:nvPr>
            <p:ph type="sldNum" sz="quarter" idx="4"/>
          </p:nvPr>
        </p:nvSpPr>
        <p:spPr bwMode="auto">
          <a:xfrm>
            <a:off x="6858000" y="60960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1400">
                <a:solidFill>
                  <a:schemeClr val="bg2"/>
                </a:solidFill>
                <a:latin typeface="Times New Roman" panose="02020603050405020304" pitchFamily="18" charset="0"/>
              </a:defRPr>
            </a:lvl1pPr>
          </a:lstStyle>
          <a:p>
            <a:pPr>
              <a:defRPr/>
            </a:pPr>
            <a:fld id="{390CDB4E-9E46-43B8-8582-E7893D80F624}"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4056"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Lst>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defRPr>
      </a:lvl2pPr>
      <a:lvl3pPr algn="l" rtl="0" eaLnBrk="0" fontAlgn="base" hangingPunct="0">
        <a:spcBef>
          <a:spcPct val="0"/>
        </a:spcBef>
        <a:spcAft>
          <a:spcPct val="0"/>
        </a:spcAft>
        <a:defRPr kumimoji="1" sz="4400">
          <a:solidFill>
            <a:schemeClr val="tx2"/>
          </a:solidFill>
          <a:latin typeface="Times New Roman" pitchFamily="18" charset="0"/>
        </a:defRPr>
      </a:lvl3pPr>
      <a:lvl4pPr algn="l" rtl="0" eaLnBrk="0" fontAlgn="base" hangingPunct="0">
        <a:spcBef>
          <a:spcPct val="0"/>
        </a:spcBef>
        <a:spcAft>
          <a:spcPct val="0"/>
        </a:spcAft>
        <a:defRPr kumimoji="1" sz="4400">
          <a:solidFill>
            <a:schemeClr val="tx2"/>
          </a:solidFill>
          <a:latin typeface="Times New Roman" pitchFamily="18" charset="0"/>
        </a:defRPr>
      </a:lvl4pPr>
      <a:lvl5pPr algn="l" rtl="0" eaLnBrk="0" fontAlgn="base" hangingPunct="0">
        <a:spcBef>
          <a:spcPct val="0"/>
        </a:spcBef>
        <a:spcAft>
          <a:spcPct val="0"/>
        </a:spcAft>
        <a:defRPr kumimoji="1" sz="4400">
          <a:solidFill>
            <a:schemeClr val="tx2"/>
          </a:solidFill>
          <a:latin typeface="Times New Roman" pitchFamily="18" charset="0"/>
        </a:defRPr>
      </a:lvl5pPr>
      <a:lvl6pPr marL="457200" algn="l" rtl="0" fontAlgn="base">
        <a:spcBef>
          <a:spcPct val="0"/>
        </a:spcBef>
        <a:spcAft>
          <a:spcPct val="0"/>
        </a:spcAft>
        <a:defRPr kumimoji="1" sz="4400">
          <a:solidFill>
            <a:schemeClr val="tx2"/>
          </a:solidFill>
          <a:latin typeface="Times New Roman" pitchFamily="18" charset="0"/>
        </a:defRPr>
      </a:lvl6pPr>
      <a:lvl7pPr marL="914400" algn="l" rtl="0" fontAlgn="base">
        <a:spcBef>
          <a:spcPct val="0"/>
        </a:spcBef>
        <a:spcAft>
          <a:spcPct val="0"/>
        </a:spcAft>
        <a:defRPr kumimoji="1" sz="4400">
          <a:solidFill>
            <a:schemeClr val="tx2"/>
          </a:solidFill>
          <a:latin typeface="Times New Roman" pitchFamily="18" charset="0"/>
        </a:defRPr>
      </a:lvl7pPr>
      <a:lvl8pPr marL="1371600" algn="l" rtl="0" fontAlgn="base">
        <a:spcBef>
          <a:spcPct val="0"/>
        </a:spcBef>
        <a:spcAft>
          <a:spcPct val="0"/>
        </a:spcAft>
        <a:defRPr kumimoji="1" sz="4400">
          <a:solidFill>
            <a:schemeClr val="tx2"/>
          </a:solidFill>
          <a:latin typeface="Times New Roman" pitchFamily="18" charset="0"/>
        </a:defRPr>
      </a:lvl8pPr>
      <a:lvl9pPr marL="1828800" algn="l" rtl="0" fontAlgn="base">
        <a:spcBef>
          <a:spcPct val="0"/>
        </a:spcBef>
        <a:spcAft>
          <a:spcPct val="0"/>
        </a:spcAft>
        <a:defRPr kumimoji="1"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accent1"/>
        </a:buClr>
        <a:buSzPct val="90000"/>
        <a:buFont typeface="Monotype Sorts" pitchFamily="2" charset="2"/>
        <a:buChar char="4"/>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Char char="–"/>
        <a:defRPr kumimoji="1" sz="2800">
          <a:solidFill>
            <a:schemeClr val="tx1"/>
          </a:solidFill>
          <a:latin typeface="+mn-lt"/>
        </a:defRPr>
      </a:lvl2pPr>
      <a:lvl3pPr marL="1143000" indent="-228600" algn="l" rtl="0" eaLnBrk="0" fontAlgn="base" hangingPunct="0">
        <a:spcBef>
          <a:spcPct val="20000"/>
        </a:spcBef>
        <a:spcAft>
          <a:spcPct val="0"/>
        </a:spcAft>
        <a:buClr>
          <a:schemeClr val="accent1"/>
        </a:buClr>
        <a:buChar char="•"/>
        <a:defRPr kumimoji="1" sz="2400">
          <a:solidFill>
            <a:schemeClr val="tx1"/>
          </a:solidFill>
          <a:latin typeface="+mn-lt"/>
        </a:defRPr>
      </a:lvl3pPr>
      <a:lvl4pPr marL="1600200" indent="-228600" algn="l" rtl="0" eaLnBrk="0" fontAlgn="base" hangingPunct="0">
        <a:spcBef>
          <a:spcPct val="20000"/>
        </a:spcBef>
        <a:spcAft>
          <a:spcPct val="0"/>
        </a:spcAft>
        <a:buClr>
          <a:schemeClr val="accent1"/>
        </a:buClr>
        <a:buChar char="–"/>
        <a:defRPr kumimoji="1" sz="2000">
          <a:solidFill>
            <a:schemeClr val="tx1"/>
          </a:solidFill>
          <a:latin typeface="+mn-lt"/>
        </a:defRPr>
      </a:lvl4pPr>
      <a:lvl5pPr marL="2057400" indent="-228600" algn="l" rtl="0" eaLnBrk="0" fontAlgn="base" hangingPunct="0">
        <a:spcBef>
          <a:spcPct val="20000"/>
        </a:spcBef>
        <a:spcAft>
          <a:spcPct val="0"/>
        </a:spcAft>
        <a:buClr>
          <a:schemeClr val="accent1"/>
        </a:buClr>
        <a:buChar char="»"/>
        <a:defRPr kumimoji="1" sz="2000">
          <a:solidFill>
            <a:schemeClr val="tx1"/>
          </a:solidFill>
          <a:latin typeface="+mn-lt"/>
        </a:defRPr>
      </a:lvl5pPr>
      <a:lvl6pPr marL="2514600" indent="-228600" algn="l" rtl="0" fontAlgn="base">
        <a:spcBef>
          <a:spcPct val="20000"/>
        </a:spcBef>
        <a:spcAft>
          <a:spcPct val="0"/>
        </a:spcAft>
        <a:buClr>
          <a:schemeClr val="accent1"/>
        </a:buClr>
        <a:buChar char="»"/>
        <a:defRPr kumimoji="1" sz="2000">
          <a:solidFill>
            <a:schemeClr val="tx1"/>
          </a:solidFill>
          <a:latin typeface="+mn-lt"/>
        </a:defRPr>
      </a:lvl6pPr>
      <a:lvl7pPr marL="2971800" indent="-228600" algn="l" rtl="0" fontAlgn="base">
        <a:spcBef>
          <a:spcPct val="20000"/>
        </a:spcBef>
        <a:spcAft>
          <a:spcPct val="0"/>
        </a:spcAft>
        <a:buClr>
          <a:schemeClr val="accent1"/>
        </a:buClr>
        <a:buChar char="»"/>
        <a:defRPr kumimoji="1" sz="2000">
          <a:solidFill>
            <a:schemeClr val="tx1"/>
          </a:solidFill>
          <a:latin typeface="+mn-lt"/>
        </a:defRPr>
      </a:lvl7pPr>
      <a:lvl8pPr marL="3429000" indent="-228600" algn="l" rtl="0" fontAlgn="base">
        <a:spcBef>
          <a:spcPct val="20000"/>
        </a:spcBef>
        <a:spcAft>
          <a:spcPct val="0"/>
        </a:spcAft>
        <a:buClr>
          <a:schemeClr val="accent1"/>
        </a:buClr>
        <a:buChar char="»"/>
        <a:defRPr kumimoji="1" sz="2000">
          <a:solidFill>
            <a:schemeClr val="tx1"/>
          </a:solidFill>
          <a:latin typeface="+mn-lt"/>
        </a:defRPr>
      </a:lvl8pPr>
      <a:lvl9pPr marL="3886200" indent="-228600" algn="l" rtl="0" fontAlgn="base">
        <a:spcBef>
          <a:spcPct val="20000"/>
        </a:spcBef>
        <a:spcAft>
          <a:spcPct val="0"/>
        </a:spcAft>
        <a:buClr>
          <a:schemeClr val="accent1"/>
        </a:buClr>
        <a:buChar char="»"/>
        <a:defRPr kumimoji="1"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90CDB4E-9E46-43B8-8582-E7893D80F624}" type="slidenum">
              <a:rPr lang="en-US" altLang="en-US" smtClean="0"/>
              <a:pPr>
                <a:defRPr/>
              </a:pPr>
              <a:t>‹#›</a:t>
            </a:fld>
            <a:endParaRPr lang="en-US" altLang="en-US"/>
          </a:p>
        </p:txBody>
      </p:sp>
    </p:spTree>
    <p:extLst>
      <p:ext uri="{BB962C8B-B14F-4D97-AF65-F5344CB8AC3E}">
        <p14:creationId xmlns:p14="http://schemas.microsoft.com/office/powerpoint/2010/main" val="3141765785"/>
      </p:ext>
    </p:extLst>
  </p:cSld>
  <p:clrMap bg1="lt1" tx1="dk1" bg2="lt2" tx2="dk2" accent1="accent1" accent2="accent2" accent3="accent3" accent4="accent4" accent5="accent5" accent6="accent6" hlink="hlink" folHlink="folHlink"/>
  <p:sldLayoutIdLst>
    <p:sldLayoutId id="2147484075" r:id="rId1"/>
    <p:sldLayoutId id="2147484076" r:id="rId2"/>
    <p:sldLayoutId id="2147484077" r:id="rId3"/>
    <p:sldLayoutId id="2147484078" r:id="rId4"/>
    <p:sldLayoutId id="2147484079" r:id="rId5"/>
    <p:sldLayoutId id="2147484080" r:id="rId6"/>
    <p:sldLayoutId id="2147484081" r:id="rId7"/>
    <p:sldLayoutId id="2147484082" r:id="rId8"/>
    <p:sldLayoutId id="2147484083" r:id="rId9"/>
    <p:sldLayoutId id="2147484084" r:id="rId10"/>
    <p:sldLayoutId id="2147484085" r:id="rId11"/>
    <p:sldLayoutId id="2147484086" r:id="rId12"/>
    <p:sldLayoutId id="2147484087" r:id="rId13"/>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4.xml"/><Relationship Id="rId1" Type="http://schemas.openxmlformats.org/officeDocument/2006/relationships/video" Target="https://www.youtube.com/embed/0MhOT2pkKZ4?feature=oembed"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hyperlink" Target="https://www.psychologytoday.com/gb/tests/career/team-roles-test"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18.xml"/><Relationship Id="rId1" Type="http://schemas.openxmlformats.org/officeDocument/2006/relationships/video" Target="https://www.youtube.com/embed/Q_Ece-fPKuw?feature=oembed" TargetMode="Externa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20.jpeg"/><Relationship Id="rId1" Type="http://schemas.openxmlformats.org/officeDocument/2006/relationships/slideLayout" Target="../slideLayouts/slideLayout17.xml"/><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hyperlink" Target="https://www.carmarthenshire.gov.wales/home/business/organising-events/community-toolkit/establishing-aims-and-objectives/#.YffNGvvP1yw" TargetMode="External"/><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26.svg"/></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3.xml"/><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7.jpeg"/><Relationship Id="rId7" Type="http://schemas.openxmlformats.org/officeDocument/2006/relationships/diagramColors" Target="../diagrams/colors4.xml"/><Relationship Id="rId2" Type="http://schemas.openxmlformats.org/officeDocument/2006/relationships/notesSlide" Target="../notesSlides/notesSlide24.xml"/><Relationship Id="rId1" Type="http://schemas.openxmlformats.org/officeDocument/2006/relationships/slideLayout" Target="../slideLayouts/slideLayout18.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Content Placeholder 3">
            <a:extLst>
              <a:ext uri="{FF2B5EF4-FFF2-40B4-BE49-F238E27FC236}">
                <a16:creationId xmlns:a16="http://schemas.microsoft.com/office/drawing/2014/main" id="{B07E179F-68D5-EAFC-F46C-4D99BAFD0C7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512" y="0"/>
            <a:ext cx="5320829" cy="2994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a:extLst>
              <a:ext uri="{FF2B5EF4-FFF2-40B4-BE49-F238E27FC236}">
                <a16:creationId xmlns:a16="http://schemas.microsoft.com/office/drawing/2014/main" id="{75D830C0-4573-22FC-7620-BE763EAB991B}"/>
              </a:ext>
            </a:extLst>
          </p:cNvPr>
          <p:cNvSpPr>
            <a:spLocks noGrp="1" noChangeArrowheads="1"/>
          </p:cNvSpPr>
          <p:nvPr>
            <p:ph type="ctrTitle"/>
          </p:nvPr>
        </p:nvSpPr>
        <p:spPr>
          <a:xfrm>
            <a:off x="0" y="3645024"/>
            <a:ext cx="5006131" cy="1143000"/>
          </a:xfrm>
        </p:spPr>
        <p:txBody>
          <a:bodyPr/>
          <a:lstStyle/>
          <a:p>
            <a:pPr eaLnBrk="1" fontAlgn="auto" hangingPunct="1">
              <a:spcAft>
                <a:spcPts val="0"/>
              </a:spcAft>
              <a:defRPr/>
            </a:pPr>
            <a:r>
              <a:rPr lang="en-GB" altLang="en-US" sz="4000" b="1" dirty="0"/>
              <a:t>Live Events Project</a:t>
            </a:r>
            <a:endParaRPr lang="en-US" altLang="en-US" sz="4000" b="1" dirty="0"/>
          </a:p>
        </p:txBody>
      </p:sp>
      <p:sp>
        <p:nvSpPr>
          <p:cNvPr id="4100" name="Rectangle 3">
            <a:extLst>
              <a:ext uri="{FF2B5EF4-FFF2-40B4-BE49-F238E27FC236}">
                <a16:creationId xmlns:a16="http://schemas.microsoft.com/office/drawing/2014/main" id="{906D0C15-5D9E-BE6A-C658-BA32D2286CFC}"/>
              </a:ext>
            </a:extLst>
          </p:cNvPr>
          <p:cNvSpPr>
            <a:spLocks noGrp="1" noChangeArrowheads="1"/>
          </p:cNvSpPr>
          <p:nvPr>
            <p:ph type="subTitle" idx="1"/>
          </p:nvPr>
        </p:nvSpPr>
        <p:spPr>
          <a:xfrm>
            <a:off x="1371600" y="3247839"/>
            <a:ext cx="6400800" cy="1752600"/>
          </a:xfrm>
        </p:spPr>
        <p:txBody>
          <a:bodyPr/>
          <a:lstStyle/>
          <a:p>
            <a:pPr eaLnBrk="1" fontAlgn="auto" hangingPunct="1">
              <a:spcAft>
                <a:spcPts val="0"/>
              </a:spcAft>
              <a:defRPr/>
            </a:pPr>
            <a:endParaRPr lang="en-GB" altLang="en-US" dirty="0">
              <a:solidFill>
                <a:schemeClr val="bg1"/>
              </a:solidFill>
            </a:endParaRPr>
          </a:p>
          <a:p>
            <a:pPr eaLnBrk="1" fontAlgn="auto" hangingPunct="1">
              <a:spcAft>
                <a:spcPts val="0"/>
              </a:spcAft>
              <a:defRPr/>
            </a:pPr>
            <a:r>
              <a:rPr lang="en-GB" altLang="en-US" b="1" dirty="0">
                <a:solidFill>
                  <a:schemeClr val="bg1"/>
                </a:solidFill>
              </a:rPr>
              <a:t>Week One</a:t>
            </a:r>
          </a:p>
          <a:p>
            <a:pPr eaLnBrk="1" fontAlgn="auto" hangingPunct="1">
              <a:spcAft>
                <a:spcPts val="0"/>
              </a:spcAft>
              <a:defRPr/>
            </a:pPr>
            <a:r>
              <a:rPr lang="en-GB" altLang="en-US" b="1" dirty="0">
                <a:solidFill>
                  <a:schemeClr val="bg1"/>
                </a:solidFill>
              </a:rPr>
              <a:t>Introduction</a:t>
            </a:r>
          </a:p>
        </p:txBody>
      </p:sp>
      <p:pic>
        <p:nvPicPr>
          <p:cNvPr id="2" name="Picture 1">
            <a:extLst>
              <a:ext uri="{FF2B5EF4-FFF2-40B4-BE49-F238E27FC236}">
                <a16:creationId xmlns:a16="http://schemas.microsoft.com/office/drawing/2014/main" id="{0797D5CC-DCD0-AC8A-7EAB-85FDA1861630}"/>
              </a:ext>
            </a:extLst>
          </p:cNvPr>
          <p:cNvPicPr>
            <a:picLocks noChangeAspect="1"/>
          </p:cNvPicPr>
          <p:nvPr/>
        </p:nvPicPr>
        <p:blipFill>
          <a:blip r:embed="rId4"/>
          <a:stretch>
            <a:fillRect/>
          </a:stretch>
        </p:blipFill>
        <p:spPr>
          <a:xfrm>
            <a:off x="4658173" y="2686229"/>
            <a:ext cx="4320480" cy="287581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F3A9C610-A828-060F-972C-4A877589D1DC}"/>
              </a:ext>
            </a:extLst>
          </p:cNvPr>
          <p:cNvSpPr>
            <a:spLocks noGrp="1" noChangeArrowheads="1"/>
          </p:cNvSpPr>
          <p:nvPr>
            <p:ph type="title"/>
          </p:nvPr>
        </p:nvSpPr>
        <p:spPr/>
        <p:txBody>
          <a:bodyPr/>
          <a:lstStyle/>
          <a:p>
            <a:pPr eaLnBrk="1" fontAlgn="auto" hangingPunct="1">
              <a:spcAft>
                <a:spcPts val="0"/>
              </a:spcAft>
              <a:defRPr/>
            </a:pPr>
            <a:r>
              <a:rPr lang="en-GB" altLang="en-US"/>
              <a:t>Session Outcomes</a:t>
            </a:r>
            <a:endParaRPr lang="en-US" altLang="en-US"/>
          </a:p>
        </p:txBody>
      </p:sp>
      <p:sp>
        <p:nvSpPr>
          <p:cNvPr id="7171" name="Rectangle 3">
            <a:extLst>
              <a:ext uri="{FF2B5EF4-FFF2-40B4-BE49-F238E27FC236}">
                <a16:creationId xmlns:a16="http://schemas.microsoft.com/office/drawing/2014/main" id="{77EB9B77-4589-83C6-4158-CB7285462999}"/>
              </a:ext>
            </a:extLst>
          </p:cNvPr>
          <p:cNvSpPr>
            <a:spLocks noGrp="1" noChangeArrowheads="1"/>
          </p:cNvSpPr>
          <p:nvPr>
            <p:ph idx="1"/>
          </p:nvPr>
        </p:nvSpPr>
        <p:spPr/>
        <p:txBody>
          <a:bodyPr/>
          <a:lstStyle/>
          <a:p>
            <a:pPr marL="0" indent="0" eaLnBrk="1" fontAlgn="auto" hangingPunct="1">
              <a:spcAft>
                <a:spcPts val="0"/>
              </a:spcAft>
              <a:buFont typeface="Monotype Sorts" pitchFamily="2" charset="2"/>
              <a:buNone/>
              <a:defRPr/>
            </a:pPr>
            <a:r>
              <a:rPr lang="en-GB" altLang="en-US" dirty="0"/>
              <a:t>By the end of the session, you will have</a:t>
            </a:r>
          </a:p>
          <a:p>
            <a:pPr marL="0" indent="0" eaLnBrk="1" fontAlgn="auto" hangingPunct="1">
              <a:spcAft>
                <a:spcPts val="0"/>
              </a:spcAft>
              <a:buFont typeface="Monotype Sorts" pitchFamily="2" charset="2"/>
              <a:buNone/>
              <a:defRPr/>
            </a:pPr>
            <a:endParaRPr lang="en-GB" altLang="en-US" dirty="0"/>
          </a:p>
          <a:p>
            <a:pPr eaLnBrk="1" fontAlgn="auto" hangingPunct="1">
              <a:spcAft>
                <a:spcPts val="0"/>
              </a:spcAft>
              <a:defRPr/>
            </a:pPr>
            <a:r>
              <a:rPr lang="en-GB" altLang="en-US" dirty="0"/>
              <a:t>An overview of the module and assessment</a:t>
            </a:r>
          </a:p>
          <a:p>
            <a:pPr eaLnBrk="1" fontAlgn="auto" hangingPunct="1">
              <a:spcAft>
                <a:spcPts val="0"/>
              </a:spcAft>
              <a:defRPr/>
            </a:pPr>
            <a:r>
              <a:rPr lang="en-GB" altLang="en-US" dirty="0"/>
              <a:t>Event team skills assessment</a:t>
            </a:r>
          </a:p>
          <a:p>
            <a:pPr eaLnBrk="1" fontAlgn="auto" hangingPunct="1">
              <a:spcAft>
                <a:spcPts val="0"/>
              </a:spcAft>
              <a:defRPr/>
            </a:pPr>
            <a:r>
              <a:rPr lang="en-GB" altLang="en-US" dirty="0"/>
              <a:t>Decide and Start planning your event </a:t>
            </a:r>
            <a:endParaRPr lang="en-US"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0998A1C4-580D-70B1-DC5B-E9AD147CAA3B}"/>
              </a:ext>
            </a:extLst>
          </p:cNvPr>
          <p:cNvSpPr>
            <a:spLocks noGrp="1" noChangeArrowheads="1"/>
          </p:cNvSpPr>
          <p:nvPr>
            <p:ph type="title"/>
          </p:nvPr>
        </p:nvSpPr>
        <p:spPr/>
        <p:txBody>
          <a:bodyPr/>
          <a:lstStyle/>
          <a:p>
            <a:pPr eaLnBrk="1" fontAlgn="auto" hangingPunct="1">
              <a:spcAft>
                <a:spcPts val="0"/>
              </a:spcAft>
              <a:defRPr/>
            </a:pPr>
            <a:r>
              <a:rPr lang="en-GB" altLang="en-US"/>
              <a:t>Expectations</a:t>
            </a:r>
            <a:endParaRPr lang="en-US" altLang="en-US"/>
          </a:p>
        </p:txBody>
      </p:sp>
      <p:sp>
        <p:nvSpPr>
          <p:cNvPr id="9219" name="Rectangle 3">
            <a:extLst>
              <a:ext uri="{FF2B5EF4-FFF2-40B4-BE49-F238E27FC236}">
                <a16:creationId xmlns:a16="http://schemas.microsoft.com/office/drawing/2014/main" id="{EE380DBD-64A6-8009-AB1E-41D6D15B6156}"/>
              </a:ext>
            </a:extLst>
          </p:cNvPr>
          <p:cNvSpPr>
            <a:spLocks noGrp="1" noChangeArrowheads="1"/>
          </p:cNvSpPr>
          <p:nvPr>
            <p:ph idx="1"/>
          </p:nvPr>
        </p:nvSpPr>
        <p:spPr>
          <a:xfrm>
            <a:off x="971550" y="1628775"/>
            <a:ext cx="4320530" cy="4114800"/>
          </a:xfrm>
        </p:spPr>
        <p:txBody>
          <a:bodyPr/>
          <a:lstStyle/>
          <a:p>
            <a:pPr eaLnBrk="1" fontAlgn="auto" hangingPunct="1">
              <a:spcAft>
                <a:spcPts val="0"/>
              </a:spcAft>
              <a:defRPr/>
            </a:pPr>
            <a:r>
              <a:rPr lang="en-GB" altLang="en-US" sz="2800" b="1" dirty="0"/>
              <a:t>Attendance and teamwork – This module will not work, and you will not pass if you don’t commit to your team and to your event.</a:t>
            </a:r>
          </a:p>
          <a:p>
            <a:pPr eaLnBrk="1" fontAlgn="auto" hangingPunct="1">
              <a:spcAft>
                <a:spcPts val="0"/>
              </a:spcAft>
              <a:defRPr/>
            </a:pPr>
            <a:r>
              <a:rPr lang="en-GB" altLang="en-US" sz="2800" b="1" dirty="0"/>
              <a:t>Lectures Meetings and planning will happen on Mondays , so you need to be here with your team</a:t>
            </a:r>
          </a:p>
          <a:p>
            <a:pPr eaLnBrk="1" fontAlgn="auto" hangingPunct="1">
              <a:spcAft>
                <a:spcPts val="0"/>
              </a:spcAft>
              <a:buFont typeface="Monotype Sorts" pitchFamily="2" charset="2"/>
              <a:buNone/>
              <a:defRPr/>
            </a:pPr>
            <a:endParaRPr lang="en-US" altLang="en-US" sz="2800" dirty="0"/>
          </a:p>
        </p:txBody>
      </p:sp>
      <p:pic>
        <p:nvPicPr>
          <p:cNvPr id="2" name="Picture 1">
            <a:extLst>
              <a:ext uri="{FF2B5EF4-FFF2-40B4-BE49-F238E27FC236}">
                <a16:creationId xmlns:a16="http://schemas.microsoft.com/office/drawing/2014/main" id="{A63C19EA-BA1F-79EF-E5B6-71B80D072261}"/>
              </a:ext>
            </a:extLst>
          </p:cNvPr>
          <p:cNvPicPr>
            <a:picLocks noChangeAspect="1"/>
          </p:cNvPicPr>
          <p:nvPr/>
        </p:nvPicPr>
        <p:blipFill>
          <a:blip r:embed="rId3"/>
          <a:stretch>
            <a:fillRect/>
          </a:stretch>
        </p:blipFill>
        <p:spPr>
          <a:xfrm>
            <a:off x="5436096" y="548680"/>
            <a:ext cx="3573016" cy="357301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A5B1A627-0E52-15C0-DD4C-8FD11C2A39D6}"/>
              </a:ext>
            </a:extLst>
          </p:cNvPr>
          <p:cNvSpPr>
            <a:spLocks noGrp="1"/>
          </p:cNvSpPr>
          <p:nvPr>
            <p:ph type="ctrTitle"/>
          </p:nvPr>
        </p:nvSpPr>
        <p:spPr/>
        <p:txBody>
          <a:bodyPr/>
          <a:lstStyle/>
          <a:p>
            <a:pPr eaLnBrk="1" fontAlgn="auto" hangingPunct="1">
              <a:spcAft>
                <a:spcPts val="0"/>
              </a:spcAft>
              <a:defRPr/>
            </a:pPr>
            <a:r>
              <a:rPr lang="en-GB" altLang="en-US" sz="7200"/>
              <a:t>The Assignments</a:t>
            </a:r>
          </a:p>
        </p:txBody>
      </p:sp>
      <p:sp>
        <p:nvSpPr>
          <p:cNvPr id="16387" name="Subtitle 2">
            <a:extLst>
              <a:ext uri="{FF2B5EF4-FFF2-40B4-BE49-F238E27FC236}">
                <a16:creationId xmlns:a16="http://schemas.microsoft.com/office/drawing/2014/main" id="{D7E57E00-2C11-2050-08EF-64399D41A937}"/>
              </a:ext>
            </a:extLst>
          </p:cNvPr>
          <p:cNvSpPr>
            <a:spLocks noGrp="1"/>
          </p:cNvSpPr>
          <p:nvPr>
            <p:ph type="subTitle" idx="1"/>
          </p:nvPr>
        </p:nvSpPr>
        <p:spPr/>
        <p:txBody>
          <a:bodyPr/>
          <a:lstStyle/>
          <a:p>
            <a:pPr eaLnBrk="1" fontAlgn="auto" hangingPunct="1">
              <a:spcAft>
                <a:spcPts val="0"/>
              </a:spcAft>
              <a:defRPr/>
            </a:pPr>
            <a:endParaRPr lang="en-GB"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3BF02-B94C-EFA1-A949-F02E66037BDE}"/>
              </a:ext>
            </a:extLst>
          </p:cNvPr>
          <p:cNvSpPr>
            <a:spLocks noGrp="1"/>
          </p:cNvSpPr>
          <p:nvPr>
            <p:ph type="title"/>
          </p:nvPr>
        </p:nvSpPr>
        <p:spPr>
          <a:xfrm>
            <a:off x="107504" y="44625"/>
            <a:ext cx="7886700" cy="648072"/>
          </a:xfrm>
        </p:spPr>
        <p:txBody>
          <a:bodyPr/>
          <a:lstStyle/>
          <a:p>
            <a:pPr eaLnBrk="1" fontAlgn="auto" hangingPunct="1">
              <a:spcAft>
                <a:spcPts val="0"/>
              </a:spcAft>
              <a:defRPr/>
            </a:pPr>
            <a:r>
              <a:rPr lang="en-GB" dirty="0"/>
              <a:t>Structure </a:t>
            </a:r>
          </a:p>
        </p:txBody>
      </p:sp>
      <p:sp>
        <p:nvSpPr>
          <p:cNvPr id="3" name="Content Placeholder 2">
            <a:extLst>
              <a:ext uri="{FF2B5EF4-FFF2-40B4-BE49-F238E27FC236}">
                <a16:creationId xmlns:a16="http://schemas.microsoft.com/office/drawing/2014/main" id="{4804BD5E-1655-230B-BAFC-900C3F1B8FAA}"/>
              </a:ext>
            </a:extLst>
          </p:cNvPr>
          <p:cNvSpPr>
            <a:spLocks noGrp="1"/>
          </p:cNvSpPr>
          <p:nvPr>
            <p:ph sz="quarter" idx="13"/>
          </p:nvPr>
        </p:nvSpPr>
        <p:spPr>
          <a:xfrm>
            <a:off x="0" y="620688"/>
            <a:ext cx="9036496" cy="5112568"/>
          </a:xfrm>
        </p:spPr>
        <p:txBody>
          <a:bodyPr>
            <a:noAutofit/>
          </a:bodyPr>
          <a:lstStyle/>
          <a:p>
            <a:pPr eaLnBrk="1" fontAlgn="auto" hangingPunct="1">
              <a:spcAft>
                <a:spcPts val="0"/>
              </a:spcAft>
              <a:defRPr/>
            </a:pPr>
            <a:r>
              <a:rPr lang="en-GB" sz="1800" b="1" dirty="0"/>
              <a:t>Assignment 1:</a:t>
            </a:r>
          </a:p>
          <a:p>
            <a:pPr eaLnBrk="1" fontAlgn="auto" hangingPunct="1">
              <a:spcAft>
                <a:spcPts val="0"/>
              </a:spcAft>
              <a:defRPr/>
            </a:pPr>
            <a:r>
              <a:rPr lang="en-GB" sz="1800" dirty="0"/>
              <a:t>Event Document  	1000 words EACH 	</a:t>
            </a:r>
          </a:p>
          <a:p>
            <a:pPr eaLnBrk="1" fontAlgn="auto" hangingPunct="1">
              <a:spcAft>
                <a:spcPts val="0"/>
              </a:spcAft>
              <a:defRPr/>
            </a:pPr>
            <a:r>
              <a:rPr lang="en-GB" sz="1800" dirty="0"/>
              <a:t>Planning and Managing an Event 	-  Completion March 2026</a:t>
            </a:r>
          </a:p>
          <a:p>
            <a:pPr eaLnBrk="1" fontAlgn="auto" hangingPunct="1">
              <a:spcAft>
                <a:spcPts val="0"/>
              </a:spcAft>
              <a:defRPr/>
            </a:pPr>
            <a:r>
              <a:rPr lang="en-GB" sz="1800" b="1" dirty="0"/>
              <a:t>Assignment 2: </a:t>
            </a:r>
            <a:r>
              <a:rPr lang="en-GB" sz="1800" dirty="0"/>
              <a:t> TEAMS presentation 29</a:t>
            </a:r>
            <a:r>
              <a:rPr lang="en-GB" sz="1800" baseline="30000" dirty="0"/>
              <a:t>th</a:t>
            </a:r>
            <a:r>
              <a:rPr lang="en-GB" sz="1800" dirty="0"/>
              <a:t> April 2026 1000 words </a:t>
            </a:r>
          </a:p>
          <a:p>
            <a:pPr eaLnBrk="1" fontAlgn="auto" hangingPunct="1">
              <a:spcAft>
                <a:spcPts val="0"/>
              </a:spcAft>
              <a:defRPr/>
            </a:pPr>
            <a:r>
              <a:rPr lang="en-GB" sz="2000" dirty="0"/>
              <a:t>Organizing an event requires careful planning and collaboration. In your group ,  you will generate a suitable idea for the event type as discussed with your lecturer. The event will run to meet the needs and requirements  of a specific community or target market.</a:t>
            </a:r>
          </a:p>
          <a:p>
            <a:pPr eaLnBrk="1" fontAlgn="auto" hangingPunct="1">
              <a:spcAft>
                <a:spcPts val="0"/>
              </a:spcAft>
              <a:defRPr/>
            </a:pPr>
            <a:r>
              <a:rPr lang="en-GB" sz="2000" dirty="0"/>
              <a:t>As part of the event planning the team members will meet regularly and plan all aspects of the event developing a clear planning document. This event should be a one-off event and can be either during the day or at night. Each team member can use their role-specific details to contribute to the overall planning process.</a:t>
            </a:r>
          </a:p>
          <a:p>
            <a:pPr eaLnBrk="1" fontAlgn="auto" hangingPunct="1">
              <a:spcAft>
                <a:spcPts val="0"/>
              </a:spcAft>
              <a:defRPr/>
            </a:pPr>
            <a:r>
              <a:rPr lang="en-GB" sz="2000" dirty="0"/>
              <a:t> </a:t>
            </a:r>
            <a:r>
              <a:rPr lang="en-GB" sz="2000" b="1" dirty="0"/>
              <a:t>Event document/ portfolio </a:t>
            </a:r>
            <a:r>
              <a:rPr lang="en-GB" sz="2000" dirty="0"/>
              <a:t>can serve as a guide throughout the planning and execution of the event to support this process. Students must </a:t>
            </a:r>
            <a:r>
              <a:rPr lang="en-GB" sz="2000" b="1" dirty="0"/>
              <a:t>apply the theories and models </a:t>
            </a:r>
            <a:r>
              <a:rPr lang="en-GB" sz="2000" dirty="0"/>
              <a:t>taught in class to the specific details of the ‘who, what, when, where and how’ of event project management.</a:t>
            </a:r>
          </a:p>
          <a:p>
            <a:pPr eaLnBrk="1" fontAlgn="auto" hangingPunct="1">
              <a:spcAft>
                <a:spcPts val="0"/>
              </a:spcAft>
              <a:defRPr/>
            </a:pPr>
            <a:endParaRPr lang="en-GB" sz="2800" dirty="0"/>
          </a:p>
          <a:p>
            <a:pPr eaLnBrk="1" fontAlgn="auto" hangingPunct="1">
              <a:spcAft>
                <a:spcPts val="0"/>
              </a:spcAft>
              <a:defRPr/>
            </a:pPr>
            <a:endParaRPr lang="en-GB"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E59087-5D29-4E78-1966-31AC730EBBB8}"/>
              </a:ext>
            </a:extLst>
          </p:cNvPr>
          <p:cNvSpPr>
            <a:spLocks noGrp="1"/>
          </p:cNvSpPr>
          <p:nvPr>
            <p:ph sz="quarter" idx="13"/>
          </p:nvPr>
        </p:nvSpPr>
        <p:spPr>
          <a:xfrm>
            <a:off x="35496" y="116632"/>
            <a:ext cx="8856984" cy="6552902"/>
          </a:xfrm>
        </p:spPr>
        <p:txBody>
          <a:bodyPr wrap="square" numCol="1" anchor="t" anchorCtr="0" compatLnSpc="1">
            <a:prstTxWarp prst="textNoShape">
              <a:avLst/>
            </a:prstTxWarp>
            <a:normAutofit fontScale="85000" lnSpcReduction="10000"/>
          </a:bodyPr>
          <a:lstStyle/>
          <a:p>
            <a:pPr marL="8890" indent="0" algn="just">
              <a:buNone/>
            </a:pPr>
            <a:r>
              <a:rPr lang="en-US" sz="1900" dirty="0">
                <a:effectLst/>
                <a:ea typeface="Arial Unicode MS"/>
              </a:rPr>
              <a:t>Using </a:t>
            </a:r>
            <a:r>
              <a:rPr lang="en-US" sz="1900" b="1" dirty="0">
                <a:effectLst/>
                <a:ea typeface="Arial Unicode MS"/>
              </a:rPr>
              <a:t>either EMBOK or any digital event planning platform</a:t>
            </a:r>
            <a:r>
              <a:rPr lang="en-US" sz="1900" dirty="0">
                <a:effectLst/>
                <a:ea typeface="Arial Unicode MS"/>
              </a:rPr>
              <a:t>.</a:t>
            </a:r>
            <a:endParaRPr lang="en-GB" sz="1900" dirty="0">
              <a:effectLst/>
              <a:ea typeface="Arial Unicode MS"/>
            </a:endParaRPr>
          </a:p>
          <a:p>
            <a:pPr marL="8890" indent="0">
              <a:buNone/>
            </a:pPr>
            <a:r>
              <a:rPr lang="en-US" sz="1900" dirty="0">
                <a:effectLst/>
                <a:ea typeface="Arial Unicode MS"/>
              </a:rPr>
              <a:t>This document should include (but is not limited to) the following elements:</a:t>
            </a:r>
            <a:endParaRPr lang="en-GB" sz="1900" dirty="0">
              <a:effectLst/>
              <a:ea typeface="Arial Unicode MS"/>
            </a:endParaRPr>
          </a:p>
          <a:p>
            <a:pPr>
              <a:lnSpc>
                <a:spcPct val="150000"/>
              </a:lnSpc>
            </a:pPr>
            <a:r>
              <a:rPr lang="en-US" sz="1900" dirty="0">
                <a:effectLst/>
                <a:ea typeface="Arial Unicode MS"/>
              </a:rPr>
              <a:t>A clear description of the event including concept - Timing, location and event </a:t>
            </a:r>
            <a:r>
              <a:rPr lang="en-US" sz="1900" dirty="0" err="1">
                <a:effectLst/>
                <a:ea typeface="Arial Unicode MS"/>
              </a:rPr>
              <a:t>programme</a:t>
            </a:r>
            <a:endParaRPr lang="en-GB" sz="1900" dirty="0">
              <a:effectLst/>
              <a:ea typeface="Arial Unicode MS"/>
            </a:endParaRPr>
          </a:p>
          <a:p>
            <a:pPr>
              <a:lnSpc>
                <a:spcPct val="150000"/>
              </a:lnSpc>
            </a:pPr>
            <a:r>
              <a:rPr lang="en-US" sz="1900" dirty="0">
                <a:effectLst/>
                <a:ea typeface="Arial Unicode MS"/>
              </a:rPr>
              <a:t>Aim and objectives </a:t>
            </a:r>
            <a:endParaRPr lang="en-GB" sz="1900" dirty="0">
              <a:effectLst/>
              <a:ea typeface="Arial Unicode MS"/>
            </a:endParaRPr>
          </a:p>
          <a:p>
            <a:pPr algn="just">
              <a:lnSpc>
                <a:spcPct val="150000"/>
              </a:lnSpc>
            </a:pPr>
            <a:r>
              <a:rPr lang="en-US" sz="1900" dirty="0">
                <a:effectLst/>
                <a:ea typeface="Arial Unicode MS"/>
              </a:rPr>
              <a:t>Evidence of project planning techniques used e.g. WBS, Gantt chart and running order</a:t>
            </a:r>
            <a:endParaRPr lang="en-GB" sz="1900" dirty="0">
              <a:effectLst/>
              <a:ea typeface="Arial Unicode MS"/>
            </a:endParaRPr>
          </a:p>
          <a:p>
            <a:pPr algn="just">
              <a:lnSpc>
                <a:spcPct val="150000"/>
              </a:lnSpc>
            </a:pPr>
            <a:r>
              <a:rPr lang="en-US" sz="1900" dirty="0">
                <a:effectLst/>
                <a:ea typeface="Arial Unicode MS"/>
              </a:rPr>
              <a:t>Market research identifying the event consumers/market segments the event is designed to appeal to</a:t>
            </a:r>
            <a:endParaRPr lang="en-GB" sz="1900" dirty="0">
              <a:effectLst/>
              <a:ea typeface="Arial Unicode MS"/>
            </a:endParaRPr>
          </a:p>
          <a:p>
            <a:pPr algn="just">
              <a:lnSpc>
                <a:spcPct val="150000"/>
              </a:lnSpc>
            </a:pPr>
            <a:r>
              <a:rPr lang="en-US" sz="1900" dirty="0">
                <a:effectLst/>
                <a:ea typeface="Arial Unicode MS"/>
              </a:rPr>
              <a:t>An event marketing plan (how, when and where the marketing and communication of the event will occur)</a:t>
            </a:r>
            <a:endParaRPr lang="en-GB" sz="1900" dirty="0">
              <a:effectLst/>
              <a:ea typeface="Arial Unicode MS"/>
            </a:endParaRPr>
          </a:p>
          <a:p>
            <a:pPr algn="just">
              <a:lnSpc>
                <a:spcPct val="150000"/>
              </a:lnSpc>
            </a:pPr>
            <a:r>
              <a:rPr lang="en-US" sz="1900" dirty="0">
                <a:effectLst/>
                <a:ea typeface="Arial Unicode MS"/>
              </a:rPr>
              <a:t>A clear outline of expected expenditure and income to include consideration of the resources required to stage the event, staff the event and create the event venue, to include external event suppliers.</a:t>
            </a:r>
            <a:endParaRPr lang="en-GB" sz="1900" dirty="0">
              <a:effectLst/>
              <a:ea typeface="Arial Unicode MS"/>
            </a:endParaRPr>
          </a:p>
          <a:p>
            <a:pPr algn="just">
              <a:lnSpc>
                <a:spcPct val="150000"/>
              </a:lnSpc>
            </a:pPr>
            <a:r>
              <a:rPr lang="en-US" sz="1900" dirty="0">
                <a:effectLst/>
                <a:ea typeface="Arial Unicode MS"/>
              </a:rPr>
              <a:t>A risk management plan and consideration of Health and Safety and legal arrangements. Evidence should include public liability insurance document, any required </a:t>
            </a:r>
            <a:r>
              <a:rPr lang="en-US" sz="1900" dirty="0" err="1">
                <a:effectLst/>
                <a:ea typeface="Arial Unicode MS"/>
              </a:rPr>
              <a:t>licences</a:t>
            </a:r>
            <a:r>
              <a:rPr lang="en-US" sz="1900" dirty="0">
                <a:effectLst/>
                <a:ea typeface="Arial Unicode MS"/>
              </a:rPr>
              <a:t>, risk assessment and emergency plans</a:t>
            </a:r>
            <a:endParaRPr lang="en-GB" sz="1900" dirty="0">
              <a:effectLst/>
              <a:ea typeface="Arial Unicode MS"/>
            </a:endParaRPr>
          </a:p>
          <a:p>
            <a:pPr algn="just">
              <a:lnSpc>
                <a:spcPct val="150000"/>
              </a:lnSpc>
            </a:pPr>
            <a:r>
              <a:rPr lang="en-US" sz="1900" dirty="0">
                <a:effectLst/>
                <a:ea typeface="Arial Unicode MS"/>
              </a:rPr>
              <a:t>Contingency planning -   Evaluation strategy - Evidence of the division of work and responsibilities e.g. minutes of meetings, email correspondence.</a:t>
            </a:r>
            <a:endParaRPr lang="en-GB" sz="1900" dirty="0">
              <a:effectLst/>
              <a:ea typeface="Arial Unicode MS"/>
            </a:endParaRPr>
          </a:p>
          <a:p>
            <a:pPr marL="7938" indent="0">
              <a:lnSpc>
                <a:spcPct val="100000"/>
              </a:lnSpc>
              <a:buNone/>
            </a:pPr>
            <a:endParaRPr lang="en-GB" altLang="en-US" sz="1100" cap="none"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43329C67-1C35-7B26-14B1-D4839E4C77B9}"/>
              </a:ext>
            </a:extLst>
          </p:cNvPr>
          <p:cNvSpPr>
            <a:spLocks noGrp="1"/>
          </p:cNvSpPr>
          <p:nvPr>
            <p:ph type="ctrTitle"/>
          </p:nvPr>
        </p:nvSpPr>
        <p:spPr>
          <a:xfrm>
            <a:off x="683568" y="332656"/>
            <a:ext cx="6858000" cy="659408"/>
          </a:xfrm>
        </p:spPr>
        <p:txBody>
          <a:bodyPr>
            <a:normAutofit/>
          </a:bodyPr>
          <a:lstStyle/>
          <a:p>
            <a:pPr eaLnBrk="1" fontAlgn="auto" hangingPunct="1">
              <a:spcAft>
                <a:spcPts val="0"/>
              </a:spcAft>
              <a:defRPr/>
            </a:pPr>
            <a:r>
              <a:rPr lang="en-GB" altLang="en-US" sz="4000" dirty="0"/>
              <a:t>Forming an event team</a:t>
            </a:r>
          </a:p>
        </p:txBody>
      </p:sp>
      <p:pic>
        <p:nvPicPr>
          <p:cNvPr id="2" name="Picture 1">
            <a:extLst>
              <a:ext uri="{FF2B5EF4-FFF2-40B4-BE49-F238E27FC236}">
                <a16:creationId xmlns:a16="http://schemas.microsoft.com/office/drawing/2014/main" id="{CE6F5D87-B671-17D9-1A65-E8A614DF1AD2}"/>
              </a:ext>
            </a:extLst>
          </p:cNvPr>
          <p:cNvPicPr>
            <a:picLocks noChangeAspect="1"/>
          </p:cNvPicPr>
          <p:nvPr/>
        </p:nvPicPr>
        <p:blipFill>
          <a:blip r:embed="rId2"/>
          <a:stretch>
            <a:fillRect/>
          </a:stretch>
        </p:blipFill>
        <p:spPr>
          <a:xfrm>
            <a:off x="1259632" y="1052736"/>
            <a:ext cx="6768752" cy="489654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78C8A-4A0C-71F0-DDD5-BF006279629F}"/>
              </a:ext>
            </a:extLst>
          </p:cNvPr>
          <p:cNvSpPr>
            <a:spLocks noGrp="1"/>
          </p:cNvSpPr>
          <p:nvPr>
            <p:ph type="title"/>
          </p:nvPr>
        </p:nvSpPr>
        <p:spPr>
          <a:xfrm>
            <a:off x="685800" y="619125"/>
            <a:ext cx="7772400" cy="1081088"/>
          </a:xfrm>
        </p:spPr>
        <p:txBody>
          <a:bodyPr>
            <a:normAutofit fontScale="90000"/>
          </a:bodyPr>
          <a:lstStyle/>
          <a:p>
            <a:pPr>
              <a:defRPr/>
            </a:pPr>
            <a:r>
              <a:rPr lang="en-GB" b="1" dirty="0">
                <a:solidFill>
                  <a:srgbClr val="0F0F0F"/>
                </a:solidFill>
                <a:latin typeface="YouTube Sans"/>
              </a:rPr>
              <a:t>Teamwork: What Is Behind Greatness. Leadership Insight #6</a:t>
            </a:r>
            <a:br>
              <a:rPr lang="en-GB" b="1" dirty="0">
                <a:solidFill>
                  <a:srgbClr val="0F0F0F"/>
                </a:solidFill>
                <a:latin typeface="YouTube Sans"/>
              </a:rPr>
            </a:br>
            <a:endParaRPr lang="en-GB" dirty="0"/>
          </a:p>
        </p:txBody>
      </p:sp>
      <p:pic>
        <p:nvPicPr>
          <p:cNvPr id="4" name="Online Media 3" title="Teamwork: What Is Behind Greatness. Leadership Insight #6">
            <a:hlinkClick r:id="" action="ppaction://media"/>
            <a:extLst>
              <a:ext uri="{FF2B5EF4-FFF2-40B4-BE49-F238E27FC236}">
                <a16:creationId xmlns:a16="http://schemas.microsoft.com/office/drawing/2014/main" id="{DDEB6909-ACA7-BF77-062C-0418DCE12438}"/>
              </a:ext>
            </a:extLst>
          </p:cNvPr>
          <p:cNvPicPr>
            <a:picLocks noGrp="1" noRot="1" noChangeAspect="1"/>
          </p:cNvPicPr>
          <p:nvPr>
            <p:ph sz="quarter" idx="13"/>
            <a:videoFile r:link="rId1"/>
          </p:nvPr>
        </p:nvPicPr>
        <p:blipFill>
          <a:blip r:embed="rId3"/>
          <a:stretch>
            <a:fillRect/>
          </a:stretch>
        </p:blipFill>
        <p:spPr>
          <a:xfrm>
            <a:off x="1022350" y="1557338"/>
            <a:ext cx="7526338" cy="4233862"/>
          </a:xfr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4ABFEC80-2B75-ED4E-DF66-363FD9726D5A}"/>
              </a:ext>
            </a:extLst>
          </p:cNvPr>
          <p:cNvSpPr>
            <a:spLocks noGrp="1"/>
          </p:cNvSpPr>
          <p:nvPr>
            <p:ph type="title"/>
          </p:nvPr>
        </p:nvSpPr>
        <p:spPr/>
        <p:txBody>
          <a:bodyPr/>
          <a:lstStyle/>
          <a:p>
            <a:pPr eaLnBrk="1" fontAlgn="auto" hangingPunct="1">
              <a:spcAft>
                <a:spcPts val="0"/>
              </a:spcAft>
              <a:defRPr/>
            </a:pPr>
            <a:r>
              <a:rPr lang="en-GB" altLang="en-US"/>
              <a:t>Team role and type</a:t>
            </a:r>
          </a:p>
        </p:txBody>
      </p:sp>
      <p:sp>
        <p:nvSpPr>
          <p:cNvPr id="10243" name="Content Placeholder 2">
            <a:extLst>
              <a:ext uri="{FF2B5EF4-FFF2-40B4-BE49-F238E27FC236}">
                <a16:creationId xmlns:a16="http://schemas.microsoft.com/office/drawing/2014/main" id="{D7ECA2EE-1CD1-33AA-1BBB-E2B1B6D33465}"/>
              </a:ext>
            </a:extLst>
          </p:cNvPr>
          <p:cNvSpPr>
            <a:spLocks noGrp="1"/>
          </p:cNvSpPr>
          <p:nvPr>
            <p:ph idx="1"/>
          </p:nvPr>
        </p:nvSpPr>
        <p:spPr/>
        <p:txBody>
          <a:bodyPr/>
          <a:lstStyle/>
          <a:p>
            <a:pPr eaLnBrk="1" fontAlgn="auto" hangingPunct="1">
              <a:spcAft>
                <a:spcPts val="0"/>
              </a:spcAft>
              <a:defRPr/>
            </a:pPr>
            <a:r>
              <a:rPr lang="en-GB" altLang="en-US"/>
              <a:t>Each team member (including the leader) will have a positive or negative influence on the team</a:t>
            </a:r>
          </a:p>
          <a:p>
            <a:pPr eaLnBrk="1" fontAlgn="auto" hangingPunct="1">
              <a:spcAft>
                <a:spcPts val="0"/>
              </a:spcAft>
              <a:defRPr/>
            </a:pPr>
            <a:r>
              <a:rPr lang="en-GB" altLang="en-US"/>
              <a:t>It is important to understand not only your preferred team role but also your leadership style and preferred type to have a positive impact on your team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43">
                                            <p:txEl>
                                              <p:pRg st="1" end="1"/>
                                            </p:txEl>
                                          </p:spTgt>
                                        </p:tgtEl>
                                        <p:attrNameLst>
                                          <p:attrName>style.visibility</p:attrName>
                                        </p:attrNameLst>
                                      </p:cBhvr>
                                      <p:to>
                                        <p:strVal val="visible"/>
                                      </p:to>
                                    </p:set>
                                    <p:anim calcmode="lin" valueType="num">
                                      <p:cBhvr additive="base">
                                        <p:cTn id="7" dur="500" fill="hold"/>
                                        <p:tgtEl>
                                          <p:spTgt spid="1024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642BD3F9-0985-0DC2-D704-C976548C0D50}"/>
              </a:ext>
            </a:extLst>
          </p:cNvPr>
          <p:cNvSpPr>
            <a:spLocks noGrp="1"/>
          </p:cNvSpPr>
          <p:nvPr>
            <p:ph type="title"/>
          </p:nvPr>
        </p:nvSpPr>
        <p:spPr/>
        <p:txBody>
          <a:bodyPr/>
          <a:lstStyle/>
          <a:p>
            <a:pPr eaLnBrk="1" fontAlgn="auto" hangingPunct="1">
              <a:spcAft>
                <a:spcPts val="0"/>
              </a:spcAft>
              <a:defRPr/>
            </a:pPr>
            <a:r>
              <a:rPr lang="en-GB" altLang="en-US"/>
              <a:t>Belbin’s team roles</a:t>
            </a:r>
          </a:p>
        </p:txBody>
      </p:sp>
      <p:sp>
        <p:nvSpPr>
          <p:cNvPr id="21507" name="Content Placeholder 2">
            <a:extLst>
              <a:ext uri="{FF2B5EF4-FFF2-40B4-BE49-F238E27FC236}">
                <a16:creationId xmlns:a16="http://schemas.microsoft.com/office/drawing/2014/main" id="{C4A94A36-80DB-CAB5-6591-9A0F0621B55A}"/>
              </a:ext>
            </a:extLst>
          </p:cNvPr>
          <p:cNvSpPr>
            <a:spLocks noGrp="1"/>
          </p:cNvSpPr>
          <p:nvPr>
            <p:ph idx="1"/>
          </p:nvPr>
        </p:nvSpPr>
        <p:spPr/>
        <p:txBody>
          <a:bodyPr/>
          <a:lstStyle/>
          <a:p>
            <a:pPr eaLnBrk="1" fontAlgn="auto" hangingPunct="1">
              <a:spcAft>
                <a:spcPts val="0"/>
              </a:spcAft>
              <a:defRPr/>
            </a:pPr>
            <a:r>
              <a:rPr lang="en-GB" altLang="en-US" dirty="0"/>
              <a:t>Complete the questionnaire in Moodle by dividing 10 points between the ‘most likely’ responses</a:t>
            </a:r>
          </a:p>
          <a:p>
            <a:pPr eaLnBrk="1" fontAlgn="auto" hangingPunct="1">
              <a:spcAft>
                <a:spcPts val="0"/>
              </a:spcAft>
              <a:defRPr/>
            </a:pPr>
            <a:r>
              <a:rPr lang="en-GB" altLang="en-US" dirty="0"/>
              <a:t>The excel format will calculate the scores for you</a:t>
            </a:r>
          </a:p>
          <a:p>
            <a:pPr eaLnBrk="1" fontAlgn="auto" hangingPunct="1">
              <a:spcAft>
                <a:spcPts val="0"/>
              </a:spcAft>
              <a:defRPr/>
            </a:pPr>
            <a:r>
              <a:rPr lang="en-GB" altLang="en-US" dirty="0"/>
              <a:t>What does it mean?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1891A4D1-DDF8-3B6D-3DC0-F6E3FC1E5B4D}"/>
              </a:ext>
            </a:extLst>
          </p:cNvPr>
          <p:cNvSpPr>
            <a:spLocks/>
          </p:cNvSpPr>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4000">
                <a:solidFill>
                  <a:schemeClr val="tx2"/>
                </a:solidFill>
                <a:latin typeface="Arial" panose="020B0604020202020204" pitchFamily="34" charset="0"/>
              </a:rPr>
              <a:t>Belbin’s team roles (1)</a:t>
            </a:r>
          </a:p>
        </p:txBody>
      </p:sp>
      <p:pic>
        <p:nvPicPr>
          <p:cNvPr id="41987" name="Picture 3">
            <a:extLst>
              <a:ext uri="{FF2B5EF4-FFF2-40B4-BE49-F238E27FC236}">
                <a16:creationId xmlns:a16="http://schemas.microsoft.com/office/drawing/2014/main" id="{EEDCDE09-1ECE-5CE1-270C-5C4557804E53}"/>
              </a:ext>
            </a:extLst>
          </p:cNvPr>
          <p:cNvPicPr>
            <a:picLocks noChangeAspect="1" noChangeArrowheads="1"/>
          </p:cNvPicPr>
          <p:nvPr/>
        </p:nvPicPr>
        <p:blipFill>
          <a:blip r:embed="rId3">
            <a:lum bright="-12000" contrast="24000"/>
            <a:extLst>
              <a:ext uri="{28A0092B-C50C-407E-A947-70E740481C1C}">
                <a14:useLocalDpi xmlns:a14="http://schemas.microsoft.com/office/drawing/2010/main" val="0"/>
              </a:ext>
            </a:extLst>
          </a:blip>
          <a:srcRect/>
          <a:stretch>
            <a:fillRect/>
          </a:stretch>
        </p:blipFill>
        <p:spPr bwMode="auto">
          <a:xfrm>
            <a:off x="704850" y="1885950"/>
            <a:ext cx="7989888"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Text Box 4">
            <a:extLst>
              <a:ext uri="{FF2B5EF4-FFF2-40B4-BE49-F238E27FC236}">
                <a16:creationId xmlns:a16="http://schemas.microsoft.com/office/drawing/2014/main" id="{4361C097-36A5-7AF5-C59C-23690605DBBF}"/>
              </a:ext>
            </a:extLst>
          </p:cNvPr>
          <p:cNvSpPr txBox="1">
            <a:spLocks noChangeArrowheads="1"/>
          </p:cNvSpPr>
          <p:nvPr/>
        </p:nvSpPr>
        <p:spPr bwMode="auto">
          <a:xfrm>
            <a:off x="590550" y="5676900"/>
            <a:ext cx="8153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50000"/>
              </a:spcBef>
              <a:buClrTx/>
              <a:buFontTx/>
              <a:buNone/>
            </a:pPr>
            <a:r>
              <a:rPr lang="en-GB" altLang="en-US" sz="1600">
                <a:latin typeface="Times New Roman" panose="02020603050405020304" pitchFamily="18" charset="0"/>
              </a:rPr>
              <a:t>Source: adapted from Belbin (2006, 2007); reproduced by kind permission of Belbin Associates.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793D44FE-F174-034E-CB8D-2B0989C0E5FE}"/>
              </a:ext>
            </a:extLst>
          </p:cNvPr>
          <p:cNvSpPr>
            <a:spLocks/>
          </p:cNvSpPr>
          <p:nvPr/>
        </p:nvSpPr>
        <p:spPr bwMode="auto">
          <a:xfrm>
            <a:off x="438150" y="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4000" dirty="0">
                <a:solidFill>
                  <a:schemeClr val="tx2"/>
                </a:solidFill>
                <a:latin typeface="Arial" panose="020B0604020202020204" pitchFamily="34" charset="0"/>
              </a:rPr>
              <a:t>Belbin’s team roles (2)</a:t>
            </a:r>
          </a:p>
        </p:txBody>
      </p:sp>
      <p:pic>
        <p:nvPicPr>
          <p:cNvPr id="44035" name="Picture 3">
            <a:extLst>
              <a:ext uri="{FF2B5EF4-FFF2-40B4-BE49-F238E27FC236}">
                <a16:creationId xmlns:a16="http://schemas.microsoft.com/office/drawing/2014/main" id="{F9386E5D-6FC6-21BA-E6AE-DBD0C3BECC9E}"/>
              </a:ext>
            </a:extLst>
          </p:cNvPr>
          <p:cNvPicPr>
            <a:picLocks noChangeAspect="1" noChangeArrowheads="1"/>
          </p:cNvPicPr>
          <p:nvPr/>
        </p:nvPicPr>
        <p:blipFill>
          <a:blip r:embed="rId3">
            <a:lum bright="-6000" contrast="18000"/>
            <a:extLst>
              <a:ext uri="{28A0092B-C50C-407E-A947-70E740481C1C}">
                <a14:useLocalDpi xmlns:a14="http://schemas.microsoft.com/office/drawing/2010/main" val="0"/>
              </a:ext>
            </a:extLst>
          </a:blip>
          <a:srcRect r="1129"/>
          <a:stretch>
            <a:fillRect/>
          </a:stretch>
        </p:blipFill>
        <p:spPr bwMode="auto">
          <a:xfrm>
            <a:off x="285750" y="1340768"/>
            <a:ext cx="8610600" cy="4422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Text Box 4">
            <a:extLst>
              <a:ext uri="{FF2B5EF4-FFF2-40B4-BE49-F238E27FC236}">
                <a16:creationId xmlns:a16="http://schemas.microsoft.com/office/drawing/2014/main" id="{79B8F9AF-C105-5539-0F02-D0A4F8693248}"/>
              </a:ext>
            </a:extLst>
          </p:cNvPr>
          <p:cNvSpPr txBox="1">
            <a:spLocks noChangeArrowheads="1"/>
          </p:cNvSpPr>
          <p:nvPr/>
        </p:nvSpPr>
        <p:spPr bwMode="auto">
          <a:xfrm>
            <a:off x="514350" y="6229350"/>
            <a:ext cx="8153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50000"/>
              </a:spcBef>
              <a:buClrTx/>
              <a:buFontTx/>
              <a:buNone/>
            </a:pPr>
            <a:r>
              <a:rPr lang="en-GB" altLang="en-US" sz="1600">
                <a:latin typeface="Times New Roman" panose="02020603050405020304" pitchFamily="18" charset="0"/>
              </a:rPr>
              <a:t>Source: adapted from Belbin (2006, 2007); reproduced by kind permission of Belbin Associates.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E26E383B-529D-32CB-784F-6C2C138E3916}"/>
              </a:ext>
            </a:extLst>
          </p:cNvPr>
          <p:cNvSpPr>
            <a:spLocks/>
          </p:cNvSpPr>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4000">
                <a:solidFill>
                  <a:schemeClr val="tx2"/>
                </a:solidFill>
                <a:latin typeface="Arial" panose="020B0604020202020204" pitchFamily="34" charset="0"/>
              </a:rPr>
              <a:t>Belbin’s team roles (3)</a:t>
            </a:r>
          </a:p>
        </p:txBody>
      </p:sp>
      <p:pic>
        <p:nvPicPr>
          <p:cNvPr id="46083" name="Picture 3">
            <a:extLst>
              <a:ext uri="{FF2B5EF4-FFF2-40B4-BE49-F238E27FC236}">
                <a16:creationId xmlns:a16="http://schemas.microsoft.com/office/drawing/2014/main" id="{05D20A38-8804-DC80-23A1-896D394FEB31}"/>
              </a:ext>
            </a:extLst>
          </p:cNvPr>
          <p:cNvPicPr>
            <a:picLocks noChangeAspect="1" noChangeArrowheads="1"/>
          </p:cNvPicPr>
          <p:nvPr/>
        </p:nvPicPr>
        <p:blipFill>
          <a:blip r:embed="rId3">
            <a:lum bright="-6000" contrast="18000"/>
            <a:extLst>
              <a:ext uri="{28A0092B-C50C-407E-A947-70E740481C1C}">
                <a14:useLocalDpi xmlns:a14="http://schemas.microsoft.com/office/drawing/2010/main" val="0"/>
              </a:ext>
            </a:extLst>
          </a:blip>
          <a:srcRect r="1109"/>
          <a:stretch>
            <a:fillRect/>
          </a:stretch>
        </p:blipFill>
        <p:spPr bwMode="auto">
          <a:xfrm>
            <a:off x="571500" y="1803400"/>
            <a:ext cx="8382000" cy="392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4" name="Text Box 4">
            <a:extLst>
              <a:ext uri="{FF2B5EF4-FFF2-40B4-BE49-F238E27FC236}">
                <a16:creationId xmlns:a16="http://schemas.microsoft.com/office/drawing/2014/main" id="{135E7805-8ED6-A80B-C21A-D51AA5A97F9B}"/>
              </a:ext>
            </a:extLst>
          </p:cNvPr>
          <p:cNvSpPr txBox="1">
            <a:spLocks noChangeArrowheads="1"/>
          </p:cNvSpPr>
          <p:nvPr/>
        </p:nvSpPr>
        <p:spPr bwMode="auto">
          <a:xfrm>
            <a:off x="590550" y="5753100"/>
            <a:ext cx="8153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50000"/>
              </a:spcBef>
              <a:buClrTx/>
              <a:buFontTx/>
              <a:buNone/>
            </a:pPr>
            <a:r>
              <a:rPr lang="en-GB" altLang="en-US" sz="1600">
                <a:latin typeface="Times New Roman" panose="02020603050405020304" pitchFamily="18" charset="0"/>
              </a:rPr>
              <a:t>Source: adapted from Belbin (2006, 2007); reproduced by kind permission of Belbin Associates.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AE550317-C0FD-2BBF-19F5-31F08D1C88D0}"/>
              </a:ext>
            </a:extLst>
          </p:cNvPr>
          <p:cNvSpPr>
            <a:spLocks/>
          </p:cNvSpPr>
          <p:nvPr/>
        </p:nvSpPr>
        <p:spPr bwMode="auto">
          <a:xfrm>
            <a:off x="457200" y="207962"/>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85000"/>
              </a:lnSpc>
              <a:spcBef>
                <a:spcPct val="0"/>
              </a:spcBef>
              <a:buClrTx/>
              <a:buFontTx/>
              <a:buNone/>
            </a:pPr>
            <a:r>
              <a:rPr lang="en-GB" altLang="en-US" sz="4000" dirty="0">
                <a:solidFill>
                  <a:schemeClr val="tx2"/>
                </a:solidFill>
                <a:latin typeface="Arial" panose="020B0604020202020204" pitchFamily="34" charset="0"/>
              </a:rPr>
              <a:t>Identifying an individual’s team role enables us to ...</a:t>
            </a:r>
          </a:p>
        </p:txBody>
      </p:sp>
      <p:sp>
        <p:nvSpPr>
          <p:cNvPr id="14339" name="Content Placeholder 12">
            <a:extLst>
              <a:ext uri="{FF2B5EF4-FFF2-40B4-BE49-F238E27FC236}">
                <a16:creationId xmlns:a16="http://schemas.microsoft.com/office/drawing/2014/main" id="{DA5C8F9A-238A-4282-324E-B6646E1F9A20}"/>
              </a:ext>
            </a:extLst>
          </p:cNvPr>
          <p:cNvSpPr>
            <a:spLocks/>
          </p:cNvSpPr>
          <p:nvPr/>
        </p:nvSpPr>
        <p:spPr bwMode="auto">
          <a:xfrm>
            <a:off x="251520" y="1620241"/>
            <a:ext cx="8892480" cy="4097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20000"/>
              </a:spcBef>
              <a:buClrTx/>
              <a:buFontTx/>
              <a:buChar char="•"/>
            </a:pPr>
            <a:r>
              <a:rPr lang="en-GB" altLang="en-US" sz="3200" dirty="0">
                <a:latin typeface="Calibri" panose="020F0502020204030204" pitchFamily="34" charset="0"/>
              </a:rPr>
              <a:t>improve self-awareness and personal effectiveness</a:t>
            </a:r>
          </a:p>
          <a:p>
            <a:pPr eaLnBrk="1" hangingPunct="1">
              <a:lnSpc>
                <a:spcPct val="100000"/>
              </a:lnSpc>
              <a:spcBef>
                <a:spcPct val="20000"/>
              </a:spcBef>
              <a:buClrTx/>
              <a:buFontTx/>
              <a:buChar char="•"/>
            </a:pPr>
            <a:r>
              <a:rPr lang="en-GB" altLang="en-US" sz="3200" dirty="0">
                <a:latin typeface="Calibri" panose="020F0502020204030204" pitchFamily="34" charset="0"/>
              </a:rPr>
              <a:t>foster mutual trust and understanding between work colleagues</a:t>
            </a:r>
          </a:p>
          <a:p>
            <a:pPr eaLnBrk="1" hangingPunct="1">
              <a:lnSpc>
                <a:spcPct val="100000"/>
              </a:lnSpc>
              <a:spcBef>
                <a:spcPct val="20000"/>
              </a:spcBef>
              <a:buClrTx/>
              <a:buFontTx/>
              <a:buChar char="•"/>
            </a:pPr>
            <a:r>
              <a:rPr lang="en-GB" altLang="en-US" sz="3200" dirty="0">
                <a:latin typeface="Calibri" panose="020F0502020204030204" pitchFamily="34" charset="0"/>
              </a:rPr>
              <a:t>engage in team selection and team-building</a:t>
            </a:r>
          </a:p>
          <a:p>
            <a:pPr eaLnBrk="1" hangingPunct="1">
              <a:lnSpc>
                <a:spcPct val="100000"/>
              </a:lnSpc>
              <a:spcBef>
                <a:spcPct val="20000"/>
              </a:spcBef>
              <a:buClrTx/>
              <a:buFontTx/>
              <a:buChar char="•"/>
            </a:pPr>
            <a:r>
              <a:rPr lang="en-GB" altLang="en-US" sz="3200" dirty="0">
                <a:latin typeface="Calibri" panose="020F0502020204030204" pitchFamily="34" charset="0"/>
              </a:rPr>
              <a:t>match people to jobs more effectively</a:t>
            </a:r>
          </a:p>
          <a:p>
            <a:pPr eaLnBrk="1" hangingPunct="1">
              <a:lnSpc>
                <a:spcPct val="100000"/>
              </a:lnSpc>
              <a:spcBef>
                <a:spcPct val="20000"/>
              </a:spcBef>
              <a:buClrTx/>
              <a:buFontTx/>
              <a:buChar char="•"/>
            </a:pPr>
            <a:r>
              <a:rPr lang="en-GB" altLang="en-US" sz="3200" dirty="0">
                <a:latin typeface="Calibri" panose="020F0502020204030204" pitchFamily="34" charset="0"/>
              </a:rPr>
              <a:t>Complete the task…. !</a:t>
            </a:r>
          </a:p>
        </p:txBody>
      </p:sp>
      <p:sp>
        <p:nvSpPr>
          <p:cNvPr id="48132" name="Text Box 4">
            <a:extLst>
              <a:ext uri="{FF2B5EF4-FFF2-40B4-BE49-F238E27FC236}">
                <a16:creationId xmlns:a16="http://schemas.microsoft.com/office/drawing/2014/main" id="{89D12545-2723-F05E-8186-CA38FA9A5604}"/>
              </a:ext>
            </a:extLst>
          </p:cNvPr>
          <p:cNvSpPr txBox="1">
            <a:spLocks noChangeArrowheads="1"/>
          </p:cNvSpPr>
          <p:nvPr/>
        </p:nvSpPr>
        <p:spPr bwMode="auto">
          <a:xfrm>
            <a:off x="5791200" y="6019800"/>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50000"/>
              </a:spcBef>
              <a:buClrTx/>
              <a:buFontTx/>
              <a:buNone/>
            </a:pPr>
            <a:r>
              <a:rPr lang="en-GB" altLang="en-US" sz="1800">
                <a:latin typeface="Arial" panose="020B0604020202020204" pitchFamily="34" charset="0"/>
              </a:rPr>
              <a:t>Belbin (1996, 2007)</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anim calcmode="lin" valueType="num">
                                      <p:cBhvr additive="base">
                                        <p:cTn id="7" dur="500" fill="hold"/>
                                        <p:tgtEl>
                                          <p:spTgt spid="14339">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33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anim calcmode="lin" valueType="num">
                                      <p:cBhvr additive="base">
                                        <p:cTn id="13" dur="500" fill="hold"/>
                                        <p:tgtEl>
                                          <p:spTgt spid="1433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33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anim calcmode="lin" valueType="num">
                                      <p:cBhvr additive="base">
                                        <p:cTn id="19" dur="500" fill="hold"/>
                                        <p:tgtEl>
                                          <p:spTgt spid="14339">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33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4339">
                                            <p:txEl>
                                              <p:pRg st="4" end="4"/>
                                            </p:txEl>
                                          </p:spTgt>
                                        </p:tgtEl>
                                        <p:attrNameLst>
                                          <p:attrName>style.visibility</p:attrName>
                                        </p:attrNameLst>
                                      </p:cBhvr>
                                      <p:to>
                                        <p:strVal val="visible"/>
                                      </p:to>
                                    </p:set>
                                    <p:anim calcmode="lin" valueType="num">
                                      <p:cBhvr additive="base">
                                        <p:cTn id="25" dur="500" fill="hold"/>
                                        <p:tgtEl>
                                          <p:spTgt spid="14339">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33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1969E5C9-A428-EF5A-1520-F8D3ACF48183}"/>
              </a:ext>
            </a:extLst>
          </p:cNvPr>
          <p:cNvSpPr>
            <a:spLocks/>
          </p:cNvSpPr>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4000">
                <a:solidFill>
                  <a:schemeClr val="tx2"/>
                </a:solidFill>
                <a:latin typeface="Arial" panose="020B0604020202020204" pitchFamily="34" charset="0"/>
              </a:rPr>
              <a:t>The classification of team roles</a:t>
            </a:r>
          </a:p>
        </p:txBody>
      </p:sp>
      <p:pic>
        <p:nvPicPr>
          <p:cNvPr id="50179" name="Picture 3">
            <a:extLst>
              <a:ext uri="{FF2B5EF4-FFF2-40B4-BE49-F238E27FC236}">
                <a16:creationId xmlns:a16="http://schemas.microsoft.com/office/drawing/2014/main" id="{7BD6C48B-B0CA-E75C-BF4C-BC23BB5C97FE}"/>
              </a:ext>
            </a:extLst>
          </p:cNvPr>
          <p:cNvPicPr>
            <a:picLocks noChangeAspect="1" noChangeArrowheads="1"/>
          </p:cNvPicPr>
          <p:nvPr/>
        </p:nvPicPr>
        <p:blipFill>
          <a:blip r:embed="rId3">
            <a:lum bright="-6000" contrast="12000"/>
            <a:extLst>
              <a:ext uri="{28A0092B-C50C-407E-A947-70E740481C1C}">
                <a14:useLocalDpi xmlns:a14="http://schemas.microsoft.com/office/drawing/2010/main" val="0"/>
              </a:ext>
            </a:extLst>
          </a:blip>
          <a:srcRect r="1138"/>
          <a:stretch>
            <a:fillRect/>
          </a:stretch>
        </p:blipFill>
        <p:spPr bwMode="auto">
          <a:xfrm>
            <a:off x="723900" y="2189163"/>
            <a:ext cx="7848600" cy="29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0" name="Text Box 4">
            <a:extLst>
              <a:ext uri="{FF2B5EF4-FFF2-40B4-BE49-F238E27FC236}">
                <a16:creationId xmlns:a16="http://schemas.microsoft.com/office/drawing/2014/main" id="{FD487C32-6EF8-93B5-B096-16AB0F9B9A70}"/>
              </a:ext>
            </a:extLst>
          </p:cNvPr>
          <p:cNvSpPr txBox="1">
            <a:spLocks noChangeArrowheads="1"/>
          </p:cNvSpPr>
          <p:nvPr/>
        </p:nvSpPr>
        <p:spPr bwMode="auto">
          <a:xfrm>
            <a:off x="590550" y="5314950"/>
            <a:ext cx="8153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50000"/>
              </a:spcBef>
              <a:buClrTx/>
              <a:buFontTx/>
              <a:buNone/>
            </a:pPr>
            <a:r>
              <a:rPr lang="en-GB" altLang="en-US" sz="1600">
                <a:latin typeface="Times New Roman" panose="02020603050405020304" pitchFamily="18" charset="0"/>
              </a:rPr>
              <a:t>Source: adapted from Belbin (2006, 2007); reproduced by kind permission of Belbin Associates.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F308B-F8A4-9608-D9B1-0F4931C051DD}"/>
              </a:ext>
            </a:extLst>
          </p:cNvPr>
          <p:cNvSpPr>
            <a:spLocks noGrp="1"/>
          </p:cNvSpPr>
          <p:nvPr>
            <p:ph type="title"/>
          </p:nvPr>
        </p:nvSpPr>
        <p:spPr/>
        <p:txBody>
          <a:bodyPr/>
          <a:lstStyle/>
          <a:p>
            <a:r>
              <a:rPr lang="en-GB" dirty="0"/>
              <a:t>Team Roles</a:t>
            </a:r>
          </a:p>
        </p:txBody>
      </p:sp>
      <p:sp>
        <p:nvSpPr>
          <p:cNvPr id="3" name="Content Placeholder 2">
            <a:extLst>
              <a:ext uri="{FF2B5EF4-FFF2-40B4-BE49-F238E27FC236}">
                <a16:creationId xmlns:a16="http://schemas.microsoft.com/office/drawing/2014/main" id="{47896809-98BF-1FE9-2EA2-8098E57CEDA1}"/>
              </a:ext>
            </a:extLst>
          </p:cNvPr>
          <p:cNvSpPr>
            <a:spLocks noGrp="1"/>
          </p:cNvSpPr>
          <p:nvPr>
            <p:ph idx="1"/>
          </p:nvPr>
        </p:nvSpPr>
        <p:spPr>
          <a:xfrm>
            <a:off x="317241" y="2853386"/>
            <a:ext cx="4254759" cy="3263504"/>
          </a:xfrm>
        </p:spPr>
        <p:txBody>
          <a:bodyPr/>
          <a:lstStyle/>
          <a:p>
            <a:pPr marL="0" indent="0">
              <a:buNone/>
            </a:pPr>
            <a:r>
              <a:rPr lang="en-GB" dirty="0">
                <a:hlinkClick r:id="rId3"/>
              </a:rPr>
              <a:t>Team Roles Test (psychologytoday.com)</a:t>
            </a:r>
            <a:endParaRPr lang="en-GB" dirty="0"/>
          </a:p>
          <a:p>
            <a:pPr marL="0" indent="0">
              <a:buNone/>
            </a:pPr>
            <a:r>
              <a:rPr lang="en-GB" sz="1350" dirty="0">
                <a:latin typeface="Times New Roman" panose="02020603050405020304" pitchFamily="18" charset="0"/>
                <a:ea typeface="Times New Roman" panose="02020603050405020304" pitchFamily="18" charset="0"/>
              </a:rPr>
              <a:t>Although you may have a preferred role, you should be developing other roles to increase your flexibility. You may need to adopt another role if you discover that there is too much overlap of roles in your group.</a:t>
            </a:r>
          </a:p>
          <a:p>
            <a:pPr marL="0" indent="0">
              <a:buNone/>
            </a:pPr>
            <a:r>
              <a:rPr lang="en-GB" sz="1350" dirty="0">
                <a:latin typeface="Times New Roman" panose="02020603050405020304" pitchFamily="18" charset="0"/>
              </a:rPr>
              <a:t>This will help with your group coordination and management and identify roles in your business plan.</a:t>
            </a:r>
          </a:p>
        </p:txBody>
      </p:sp>
      <p:pic>
        <p:nvPicPr>
          <p:cNvPr id="5" name="Picture 4">
            <a:extLst>
              <a:ext uri="{FF2B5EF4-FFF2-40B4-BE49-F238E27FC236}">
                <a16:creationId xmlns:a16="http://schemas.microsoft.com/office/drawing/2014/main" id="{F5DEDC89-C1EE-CD71-C90A-F0F791586930}"/>
              </a:ext>
            </a:extLst>
          </p:cNvPr>
          <p:cNvPicPr>
            <a:picLocks noChangeAspect="1"/>
          </p:cNvPicPr>
          <p:nvPr/>
        </p:nvPicPr>
        <p:blipFill>
          <a:blip r:embed="rId4"/>
          <a:stretch>
            <a:fillRect/>
          </a:stretch>
        </p:blipFill>
        <p:spPr>
          <a:xfrm>
            <a:off x="4658654" y="945915"/>
            <a:ext cx="4254759" cy="4254759"/>
          </a:xfrm>
          <a:prstGeom prst="rect">
            <a:avLst/>
          </a:prstGeom>
        </p:spPr>
      </p:pic>
      <p:sp>
        <p:nvSpPr>
          <p:cNvPr id="6" name="TextBox 5">
            <a:extLst>
              <a:ext uri="{FF2B5EF4-FFF2-40B4-BE49-F238E27FC236}">
                <a16:creationId xmlns:a16="http://schemas.microsoft.com/office/drawing/2014/main" id="{D31CA4F9-2589-9EA4-3B46-29A03FF3ADA6}"/>
              </a:ext>
            </a:extLst>
          </p:cNvPr>
          <p:cNvSpPr txBox="1"/>
          <p:nvPr/>
        </p:nvSpPr>
        <p:spPr>
          <a:xfrm>
            <a:off x="317241" y="1340430"/>
            <a:ext cx="3402746" cy="1200329"/>
          </a:xfrm>
          <a:prstGeom prst="rect">
            <a:avLst/>
          </a:prstGeom>
          <a:solidFill>
            <a:srgbClr val="5B9BD5">
              <a:lumMod val="40000"/>
              <a:lumOff val="60000"/>
            </a:srgbClr>
          </a:solidFill>
          <a:ln>
            <a:solidFill>
              <a:srgbClr val="4472C4">
                <a:lumMod val="60000"/>
                <a:lumOff val="40000"/>
              </a:srgbClr>
            </a:solidFill>
          </a:ln>
          <a:effectLst>
            <a:outerShdw blurRad="50800" dist="38100" dir="5400000" algn="t" rotWithShape="0">
              <a:prstClr val="black">
                <a:alpha val="40000"/>
              </a:prstClr>
            </a:outerShdw>
          </a:effectLst>
        </p:spPr>
        <p:txBody>
          <a:bodyPr wrap="square" rtlCol="0">
            <a:spAutoFit/>
          </a:bodyPr>
          <a:lstStyle/>
          <a:p>
            <a:pPr defTabSz="342900" eaLnBrk="1" fontAlgn="auto" hangingPunct="1">
              <a:spcBef>
                <a:spcPts val="0"/>
              </a:spcBef>
              <a:spcAft>
                <a:spcPts val="0"/>
              </a:spcAft>
              <a:defRPr/>
            </a:pPr>
            <a:r>
              <a:rPr lang="en-GB" kern="0" dirty="0">
                <a:solidFill>
                  <a:prstClr val="black"/>
                </a:solidFill>
                <a:latin typeface="Abadi" panose="020B0604020202020204" pitchFamily="34" charset="0"/>
              </a:rPr>
              <a:t>40 mins to complete your Team Roles questionnaire</a:t>
            </a:r>
          </a:p>
          <a:p>
            <a:pPr defTabSz="342900" eaLnBrk="1" fontAlgn="auto" hangingPunct="1">
              <a:spcBef>
                <a:spcPts val="0"/>
              </a:spcBef>
              <a:spcAft>
                <a:spcPts val="0"/>
              </a:spcAft>
              <a:defRPr/>
            </a:pPr>
            <a:r>
              <a:rPr lang="en-GB" kern="0" dirty="0">
                <a:solidFill>
                  <a:prstClr val="black"/>
                </a:solidFill>
                <a:latin typeface="Abadi" panose="020B0604020202020204" pitchFamily="34" charset="0"/>
              </a:rPr>
              <a:t>And post your role(s) in the </a:t>
            </a:r>
            <a:r>
              <a:rPr lang="en-GB" kern="0" dirty="0" err="1">
                <a:solidFill>
                  <a:prstClr val="black"/>
                </a:solidFill>
                <a:latin typeface="Abadi" panose="020B0604020202020204" pitchFamily="34" charset="0"/>
              </a:rPr>
              <a:t>chatbox</a:t>
            </a:r>
            <a:r>
              <a:rPr lang="en-GB" kern="0" dirty="0">
                <a:solidFill>
                  <a:prstClr val="black"/>
                </a:solidFill>
                <a:latin typeface="Abadi" panose="020B0604020202020204" pitchFamily="34" charset="0"/>
              </a:rPr>
              <a:t> </a:t>
            </a:r>
            <a:endParaRPr lang="en-GB" sz="1350" kern="0" dirty="0">
              <a:solidFill>
                <a:prstClr val="black"/>
              </a:solidFill>
              <a:latin typeface="Abadi" panose="020B0604020202020204" pitchFamily="34" charset="0"/>
            </a:endParaRPr>
          </a:p>
        </p:txBody>
      </p:sp>
      <p:pic>
        <p:nvPicPr>
          <p:cNvPr id="7" name="Picture 2" descr="Amazon.co.uk: Question of the Day : Alexa Skills">
            <a:extLst>
              <a:ext uri="{FF2B5EF4-FFF2-40B4-BE49-F238E27FC236}">
                <a16:creationId xmlns:a16="http://schemas.microsoft.com/office/drawing/2014/main" id="{ACD6CAD3-1BEB-4374-431D-E6E6328DD82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25077" y="2125267"/>
            <a:ext cx="769088" cy="769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5412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94453-4429-1A22-4FAB-9FDD2243BDC5}"/>
              </a:ext>
            </a:extLst>
          </p:cNvPr>
          <p:cNvSpPr>
            <a:spLocks noGrp="1"/>
          </p:cNvSpPr>
          <p:nvPr>
            <p:ph type="title"/>
          </p:nvPr>
        </p:nvSpPr>
        <p:spPr>
          <a:xfrm>
            <a:off x="3724073" y="1329201"/>
            <a:ext cx="4939868" cy="964620"/>
          </a:xfrm>
        </p:spPr>
        <p:txBody>
          <a:bodyPr anchor="b">
            <a:normAutofit/>
          </a:bodyPr>
          <a:lstStyle/>
          <a:p>
            <a:r>
              <a:rPr lang="en-GB" sz="3600" b="1" dirty="0"/>
              <a:t>YOUR EVENT </a:t>
            </a:r>
          </a:p>
        </p:txBody>
      </p:sp>
      <p:sp>
        <p:nvSpPr>
          <p:cNvPr id="3" name="Content Placeholder 2">
            <a:extLst>
              <a:ext uri="{FF2B5EF4-FFF2-40B4-BE49-F238E27FC236}">
                <a16:creationId xmlns:a16="http://schemas.microsoft.com/office/drawing/2014/main" id="{6522DE59-6C3A-417B-47BB-99DC4AA0A76C}"/>
              </a:ext>
            </a:extLst>
          </p:cNvPr>
          <p:cNvSpPr>
            <a:spLocks noGrp="1"/>
          </p:cNvSpPr>
          <p:nvPr>
            <p:ph idx="1"/>
          </p:nvPr>
        </p:nvSpPr>
        <p:spPr>
          <a:xfrm>
            <a:off x="3724074" y="2686051"/>
            <a:ext cx="4939867" cy="2839064"/>
          </a:xfrm>
        </p:spPr>
        <p:txBody>
          <a:bodyPr>
            <a:normAutofit/>
          </a:bodyPr>
          <a:lstStyle/>
          <a:p>
            <a:pPr>
              <a:lnSpc>
                <a:spcPct val="100000"/>
              </a:lnSpc>
            </a:pPr>
            <a:r>
              <a:rPr lang="en-GB" dirty="0">
                <a:effectLst/>
                <a:latin typeface="Arial" panose="020B0604020202020204" pitchFamily="34" charset="0"/>
                <a:ea typeface="Times New Roman" panose="02020603050405020304" pitchFamily="18" charset="0"/>
                <a:cs typeface="Arial" panose="020B0604020202020204" pitchFamily="34" charset="0"/>
              </a:rPr>
              <a:t>Pre-planning and feasibility studies</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00000"/>
              </a:lnSpc>
            </a:pPr>
            <a:r>
              <a:rPr lang="en-GB" dirty="0">
                <a:effectLst/>
                <a:latin typeface="Arial" panose="020B0604020202020204" pitchFamily="34" charset="0"/>
                <a:ea typeface="Times New Roman" panose="02020603050405020304" pitchFamily="18" charset="0"/>
                <a:cs typeface="Arial" panose="020B0604020202020204" pitchFamily="34" charset="0"/>
              </a:rPr>
              <a:t>Concept initiation</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00000"/>
              </a:lnSpc>
            </a:pPr>
            <a:r>
              <a:rPr lang="en-GB" dirty="0">
                <a:effectLst/>
                <a:latin typeface="Arial" panose="020B0604020202020204" pitchFamily="34" charset="0"/>
                <a:ea typeface="Times New Roman" panose="02020603050405020304" pitchFamily="18" charset="0"/>
                <a:cs typeface="Arial" panose="020B0604020202020204" pitchFamily="34" charset="0"/>
              </a:rPr>
              <a:t>Who, what, when, where and why of events planning models</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pPr>
              <a:lnSpc>
                <a:spcPct val="100000"/>
              </a:lnSpc>
            </a:pPr>
            <a:r>
              <a:rPr lang="en-GB" dirty="0">
                <a:effectLst/>
                <a:latin typeface="Arial" panose="020B0604020202020204" pitchFamily="34" charset="0"/>
                <a:ea typeface="Times New Roman" panose="02020603050405020304" pitchFamily="18" charset="0"/>
                <a:cs typeface="Arial" panose="020B0604020202020204" pitchFamily="34" charset="0"/>
              </a:rPr>
              <a:t>Aim and objectives</a:t>
            </a:r>
            <a:endParaRPr lang="en-GB"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1500" dirty="0"/>
          </a:p>
        </p:txBody>
      </p:sp>
      <p:pic>
        <p:nvPicPr>
          <p:cNvPr id="5" name="Picture 4" descr="Calendar on table">
            <a:extLst>
              <a:ext uri="{FF2B5EF4-FFF2-40B4-BE49-F238E27FC236}">
                <a16:creationId xmlns:a16="http://schemas.microsoft.com/office/drawing/2014/main" id="{5BDC2CEB-21A4-ACCD-0D9B-CA0682EA3B02}"/>
              </a:ext>
            </a:extLst>
          </p:cNvPr>
          <p:cNvPicPr>
            <a:picLocks noChangeAspect="1"/>
          </p:cNvPicPr>
          <p:nvPr/>
        </p:nvPicPr>
        <p:blipFill rotWithShape="1">
          <a:blip r:embed="rId2"/>
          <a:srcRect l="10357" r="44524" b="-1"/>
          <a:stretch/>
        </p:blipFill>
        <p:spPr>
          <a:xfrm>
            <a:off x="107504" y="332656"/>
            <a:ext cx="3476678" cy="5143493"/>
          </a:xfrm>
          <a:prstGeom prst="rect">
            <a:avLst/>
          </a:prstGeom>
          <a:effectLst/>
        </p:spPr>
      </p:pic>
    </p:spTree>
    <p:extLst>
      <p:ext uri="{BB962C8B-B14F-4D97-AF65-F5344CB8AC3E}">
        <p14:creationId xmlns:p14="http://schemas.microsoft.com/office/powerpoint/2010/main" val="10244150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AE868776-74A2-A928-7AAA-6B963FB0692F}"/>
              </a:ext>
            </a:extLst>
          </p:cNvPr>
          <p:cNvSpPr>
            <a:spLocks noGrp="1" noChangeArrowheads="1"/>
          </p:cNvSpPr>
          <p:nvPr>
            <p:ph type="title" idx="4294967295"/>
          </p:nvPr>
        </p:nvSpPr>
        <p:spPr>
          <a:xfrm>
            <a:off x="0" y="925116"/>
            <a:ext cx="7886700" cy="664369"/>
          </a:xfrm>
        </p:spPr>
        <p:txBody>
          <a:bodyPr>
            <a:normAutofit/>
          </a:bodyPr>
          <a:lstStyle/>
          <a:p>
            <a:pPr eaLnBrk="1" hangingPunct="1"/>
            <a:r>
              <a:rPr lang="en-GB" altLang="en-US" sz="3000" b="1" dirty="0"/>
              <a:t>Planning Events</a:t>
            </a:r>
          </a:p>
        </p:txBody>
      </p:sp>
      <p:sp>
        <p:nvSpPr>
          <p:cNvPr id="54275" name="Rectangle 3">
            <a:extLst>
              <a:ext uri="{FF2B5EF4-FFF2-40B4-BE49-F238E27FC236}">
                <a16:creationId xmlns:a16="http://schemas.microsoft.com/office/drawing/2014/main" id="{9AB74082-C7C1-BE46-3161-33472E752453}"/>
              </a:ext>
            </a:extLst>
          </p:cNvPr>
          <p:cNvSpPr>
            <a:spLocks noGrp="1" noChangeArrowheads="1"/>
          </p:cNvSpPr>
          <p:nvPr>
            <p:ph idx="4294967295"/>
          </p:nvPr>
        </p:nvSpPr>
        <p:spPr>
          <a:xfrm>
            <a:off x="0" y="1796654"/>
            <a:ext cx="6172200" cy="3683794"/>
          </a:xfrm>
        </p:spPr>
        <p:txBody>
          <a:bodyPr/>
          <a:lstStyle/>
          <a:p>
            <a:pPr eaLnBrk="1" hangingPunct="1">
              <a:lnSpc>
                <a:spcPct val="100000"/>
              </a:lnSpc>
            </a:pPr>
            <a:r>
              <a:rPr lang="en-GB" altLang="en-US" i="1" dirty="0">
                <a:cs typeface="Arial" panose="020B0604020202020204" pitchFamily="34" charset="0"/>
              </a:rPr>
              <a:t>What is planning?</a:t>
            </a:r>
          </a:p>
          <a:p>
            <a:pPr eaLnBrk="1" hangingPunct="1">
              <a:lnSpc>
                <a:spcPct val="100000"/>
              </a:lnSpc>
              <a:buFont typeface="Wingdings" panose="05000000000000000000" pitchFamily="2" charset="2"/>
              <a:buNone/>
            </a:pPr>
            <a:r>
              <a:rPr lang="en-GB" altLang="en-US" dirty="0">
                <a:cs typeface="Arial" panose="020B0604020202020204" pitchFamily="34" charset="0"/>
              </a:rPr>
              <a:t>	“The planning process is concerned with the ends and the means to achieve those ends.” (Bowdin, G. et al, 2001) </a:t>
            </a:r>
          </a:p>
          <a:p>
            <a:pPr eaLnBrk="1" hangingPunct="1">
              <a:lnSpc>
                <a:spcPct val="100000"/>
              </a:lnSpc>
              <a:buFont typeface="Wingdings" panose="05000000000000000000" pitchFamily="2" charset="2"/>
              <a:buNone/>
            </a:pPr>
            <a:endParaRPr lang="en-GB" altLang="en-US" dirty="0">
              <a:cs typeface="Arial" panose="020B0604020202020204" pitchFamily="34" charset="0"/>
            </a:endParaRPr>
          </a:p>
          <a:p>
            <a:pPr eaLnBrk="1" hangingPunct="1">
              <a:lnSpc>
                <a:spcPct val="100000"/>
              </a:lnSpc>
            </a:pPr>
            <a:r>
              <a:rPr lang="en-GB" altLang="en-US" i="1" dirty="0">
                <a:cs typeface="Arial" panose="020B0604020202020204" pitchFamily="34" charset="0"/>
              </a:rPr>
              <a:t>Why do events need to be planned?</a:t>
            </a:r>
          </a:p>
          <a:p>
            <a:pPr eaLnBrk="1" hangingPunct="1">
              <a:lnSpc>
                <a:spcPct val="100000"/>
              </a:lnSpc>
              <a:buFont typeface="Wingdings" panose="05000000000000000000" pitchFamily="2" charset="2"/>
              <a:buNone/>
            </a:pPr>
            <a:r>
              <a:rPr lang="en-GB" altLang="en-US" dirty="0">
                <a:cs typeface="Arial" panose="020B0604020202020204" pitchFamily="34" charset="0"/>
              </a:rPr>
              <a:t>	“Without planning it is possible that the finished product will disappoint not only the intended audience, but also the organising bodies themselves.”</a:t>
            </a:r>
          </a:p>
          <a:p>
            <a:pPr eaLnBrk="1" hangingPunct="1">
              <a:lnSpc>
                <a:spcPct val="70000"/>
              </a:lnSpc>
              <a:buFont typeface="Wingdings" panose="05000000000000000000" pitchFamily="2" charset="2"/>
              <a:buNone/>
            </a:pPr>
            <a:endParaRPr lang="en-GB" altLang="en-US" sz="2700" dirty="0"/>
          </a:p>
          <a:p>
            <a:pPr eaLnBrk="1" hangingPunct="1">
              <a:lnSpc>
                <a:spcPct val="70000"/>
              </a:lnSpc>
              <a:buFont typeface="Monotype Sorts" pitchFamily="2" charset="2"/>
              <a:buNone/>
            </a:pPr>
            <a:endParaRPr lang="en-GB" altLang="en-US" sz="2700" dirty="0"/>
          </a:p>
          <a:p>
            <a:pPr eaLnBrk="1" hangingPunct="1">
              <a:lnSpc>
                <a:spcPct val="70000"/>
              </a:lnSpc>
              <a:buFont typeface="Wingdings" panose="05000000000000000000" pitchFamily="2" charset="2"/>
              <a:buNone/>
            </a:pPr>
            <a:endParaRPr lang="en-GB" altLang="en-US" sz="2250" dirty="0"/>
          </a:p>
        </p:txBody>
      </p:sp>
      <p:pic>
        <p:nvPicPr>
          <p:cNvPr id="2" name="Picture 1">
            <a:extLst>
              <a:ext uri="{FF2B5EF4-FFF2-40B4-BE49-F238E27FC236}">
                <a16:creationId xmlns:a16="http://schemas.microsoft.com/office/drawing/2014/main" id="{ECB9E8EF-6B1A-2A98-2177-4F9159F9064A}"/>
              </a:ext>
            </a:extLst>
          </p:cNvPr>
          <p:cNvPicPr>
            <a:picLocks noChangeAspect="1"/>
          </p:cNvPicPr>
          <p:nvPr/>
        </p:nvPicPr>
        <p:blipFill>
          <a:blip r:embed="rId3"/>
          <a:stretch>
            <a:fillRect/>
          </a:stretch>
        </p:blipFill>
        <p:spPr>
          <a:xfrm>
            <a:off x="6468352" y="2039519"/>
            <a:ext cx="2121998" cy="300195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54275">
                                            <p:txEl>
                                              <p:pRg st="0" end="0"/>
                                            </p:txEl>
                                          </p:spTgt>
                                        </p:tgtEl>
                                        <p:attrNameLst>
                                          <p:attrName>style.visibility</p:attrName>
                                        </p:attrNameLst>
                                      </p:cBhvr>
                                      <p:to>
                                        <p:strVal val="visible"/>
                                      </p:to>
                                    </p:set>
                                    <p:anim calcmode="lin" valueType="num">
                                      <p:cBhvr additive="base">
                                        <p:cTn id="7" dur="1000" fill="hold"/>
                                        <p:tgtEl>
                                          <p:spTgt spid="54275">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54275">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4275">
                                            <p:txEl>
                                              <p:pRg st="1" end="1"/>
                                            </p:txEl>
                                          </p:spTgt>
                                        </p:tgtEl>
                                        <p:attrNameLst>
                                          <p:attrName>style.visibility</p:attrName>
                                        </p:attrNameLst>
                                      </p:cBhvr>
                                      <p:to>
                                        <p:strVal val="visible"/>
                                      </p:to>
                                    </p:set>
                                    <p:anim calcmode="lin" valueType="num">
                                      <p:cBhvr additive="base">
                                        <p:cTn id="11" dur="1000" fill="hold"/>
                                        <p:tgtEl>
                                          <p:spTgt spid="54275">
                                            <p:txEl>
                                              <p:pRg st="1" end="1"/>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5427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nodeType="clickEffect">
                                  <p:stCondLst>
                                    <p:cond delay="0"/>
                                  </p:stCondLst>
                                  <p:childTnLst>
                                    <p:set>
                                      <p:cBhvr>
                                        <p:cTn id="16" dur="1" fill="hold">
                                          <p:stCondLst>
                                            <p:cond delay="0"/>
                                          </p:stCondLst>
                                        </p:cTn>
                                        <p:tgtEl>
                                          <p:spTgt spid="54275">
                                            <p:txEl>
                                              <p:pRg st="3" end="3"/>
                                            </p:txEl>
                                          </p:spTgt>
                                        </p:tgtEl>
                                        <p:attrNameLst>
                                          <p:attrName>style.visibility</p:attrName>
                                        </p:attrNameLst>
                                      </p:cBhvr>
                                      <p:to>
                                        <p:strVal val="visible"/>
                                      </p:to>
                                    </p:set>
                                    <p:anim calcmode="lin" valueType="num">
                                      <p:cBhvr additive="base">
                                        <p:cTn id="17" dur="1000" fill="hold"/>
                                        <p:tgtEl>
                                          <p:spTgt spid="54275">
                                            <p:txEl>
                                              <p:pRg st="3" end="3"/>
                                            </p:tx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54275">
                                            <p:txEl>
                                              <p:pRg st="3" end="3"/>
                                            </p:txEl>
                                          </p:spTgt>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54275">
                                            <p:txEl>
                                              <p:pRg st="4" end="4"/>
                                            </p:txEl>
                                          </p:spTgt>
                                        </p:tgtEl>
                                        <p:attrNameLst>
                                          <p:attrName>style.visibility</p:attrName>
                                        </p:attrNameLst>
                                      </p:cBhvr>
                                      <p:to>
                                        <p:strVal val="visible"/>
                                      </p:to>
                                    </p:set>
                                    <p:anim calcmode="lin" valueType="num">
                                      <p:cBhvr additive="base">
                                        <p:cTn id="21" dur="1000" fill="hold"/>
                                        <p:tgtEl>
                                          <p:spTgt spid="54275">
                                            <p:txEl>
                                              <p:pRg st="4" end="4"/>
                                            </p:txEl>
                                          </p:spTgt>
                                        </p:tgtEl>
                                        <p:attrNameLst>
                                          <p:attrName>ppt_x</p:attrName>
                                        </p:attrNameLst>
                                      </p:cBhvr>
                                      <p:tavLst>
                                        <p:tav tm="0">
                                          <p:val>
                                            <p:strVal val="0-#ppt_w/2"/>
                                          </p:val>
                                        </p:tav>
                                        <p:tav tm="100000">
                                          <p:val>
                                            <p:strVal val="#ppt_x"/>
                                          </p:val>
                                        </p:tav>
                                      </p:tavLst>
                                    </p:anim>
                                    <p:anim calcmode="lin" valueType="num">
                                      <p:cBhvr additive="base">
                                        <p:cTn id="22" dur="1000" fill="hold"/>
                                        <p:tgtEl>
                                          <p:spTgt spid="5427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id="{A7743066-4941-B628-7132-EF93B5CA704B}"/>
              </a:ext>
            </a:extLst>
          </p:cNvPr>
          <p:cNvSpPr>
            <a:spLocks noGrp="1"/>
          </p:cNvSpPr>
          <p:nvPr>
            <p:ph type="title"/>
          </p:nvPr>
        </p:nvSpPr>
        <p:spPr>
          <a:xfrm>
            <a:off x="107504" y="44624"/>
            <a:ext cx="7772400" cy="865188"/>
          </a:xfrm>
        </p:spPr>
        <p:txBody>
          <a:bodyPr/>
          <a:lstStyle/>
          <a:p>
            <a:pPr eaLnBrk="1" fontAlgn="auto" hangingPunct="1">
              <a:spcAft>
                <a:spcPts val="0"/>
              </a:spcAft>
              <a:defRPr/>
            </a:pPr>
            <a:r>
              <a:rPr lang="en-US" altLang="en-US" dirty="0"/>
              <a:t>The event planning process</a:t>
            </a:r>
          </a:p>
        </p:txBody>
      </p:sp>
      <p:sp>
        <p:nvSpPr>
          <p:cNvPr id="3" name="Content Placeholder 2">
            <a:extLst>
              <a:ext uri="{FF2B5EF4-FFF2-40B4-BE49-F238E27FC236}">
                <a16:creationId xmlns:a16="http://schemas.microsoft.com/office/drawing/2014/main" id="{A8B66362-F5D7-585E-A25A-C58B001CAFDB}"/>
              </a:ext>
            </a:extLst>
          </p:cNvPr>
          <p:cNvSpPr>
            <a:spLocks noGrp="1"/>
          </p:cNvSpPr>
          <p:nvPr>
            <p:ph idx="1"/>
          </p:nvPr>
        </p:nvSpPr>
        <p:spPr>
          <a:xfrm>
            <a:off x="179512" y="893904"/>
            <a:ext cx="7772400" cy="5184775"/>
          </a:xfrm>
        </p:spPr>
        <p:txBody>
          <a:bodyPr>
            <a:normAutofit lnSpcReduction="10000"/>
          </a:bodyPr>
          <a:lstStyle/>
          <a:p>
            <a:pPr eaLnBrk="1" fontAlgn="auto" hangingPunct="1">
              <a:lnSpc>
                <a:spcPct val="100000"/>
              </a:lnSpc>
              <a:spcAft>
                <a:spcPts val="0"/>
              </a:spcAft>
              <a:defRPr/>
            </a:pPr>
            <a:r>
              <a:rPr lang="en-US" sz="2800" cap="none" dirty="0"/>
              <a:t>Aims &amp; Objectives</a:t>
            </a:r>
          </a:p>
          <a:p>
            <a:pPr eaLnBrk="1" fontAlgn="auto" hangingPunct="1">
              <a:lnSpc>
                <a:spcPct val="100000"/>
              </a:lnSpc>
              <a:spcAft>
                <a:spcPts val="0"/>
              </a:spcAft>
              <a:defRPr/>
            </a:pPr>
            <a:r>
              <a:rPr lang="en-US" sz="2800" cap="none" dirty="0"/>
              <a:t>Concept</a:t>
            </a:r>
          </a:p>
          <a:p>
            <a:pPr eaLnBrk="1" fontAlgn="auto" hangingPunct="1">
              <a:lnSpc>
                <a:spcPct val="100000"/>
              </a:lnSpc>
              <a:spcAft>
                <a:spcPts val="0"/>
              </a:spcAft>
              <a:defRPr/>
            </a:pPr>
            <a:r>
              <a:rPr lang="en-US" sz="2800" cap="none" dirty="0"/>
              <a:t>Feasibility</a:t>
            </a:r>
          </a:p>
          <a:p>
            <a:pPr eaLnBrk="1" fontAlgn="auto" hangingPunct="1">
              <a:lnSpc>
                <a:spcPct val="100000"/>
              </a:lnSpc>
              <a:spcAft>
                <a:spcPts val="0"/>
              </a:spcAft>
              <a:defRPr/>
            </a:pPr>
            <a:r>
              <a:rPr lang="en-US" sz="2800" cap="none" dirty="0"/>
              <a:t>Proceed</a:t>
            </a:r>
          </a:p>
          <a:p>
            <a:pPr eaLnBrk="1" fontAlgn="auto" hangingPunct="1">
              <a:lnSpc>
                <a:spcPct val="100000"/>
              </a:lnSpc>
              <a:spcAft>
                <a:spcPts val="0"/>
              </a:spcAft>
              <a:defRPr/>
            </a:pPr>
            <a:r>
              <a:rPr lang="en-US" sz="2800" cap="none" dirty="0"/>
              <a:t>Bidding</a:t>
            </a:r>
          </a:p>
          <a:p>
            <a:pPr eaLnBrk="1" fontAlgn="auto" hangingPunct="1">
              <a:lnSpc>
                <a:spcPct val="100000"/>
              </a:lnSpc>
              <a:spcAft>
                <a:spcPts val="0"/>
              </a:spcAft>
              <a:defRPr/>
            </a:pPr>
            <a:r>
              <a:rPr lang="en-US" sz="2800" cap="none" dirty="0"/>
              <a:t>Implementation planning</a:t>
            </a:r>
          </a:p>
          <a:p>
            <a:pPr eaLnBrk="1" fontAlgn="auto" hangingPunct="1">
              <a:lnSpc>
                <a:spcPct val="100000"/>
              </a:lnSpc>
              <a:spcAft>
                <a:spcPts val="0"/>
              </a:spcAft>
              <a:defRPr/>
            </a:pPr>
            <a:r>
              <a:rPr lang="en-US" sz="2800" cap="none" dirty="0"/>
              <a:t>Implement the event</a:t>
            </a:r>
          </a:p>
          <a:p>
            <a:pPr eaLnBrk="1" fontAlgn="auto" hangingPunct="1">
              <a:lnSpc>
                <a:spcPct val="100000"/>
              </a:lnSpc>
              <a:spcAft>
                <a:spcPts val="0"/>
              </a:spcAft>
              <a:defRPr/>
            </a:pPr>
            <a:r>
              <a:rPr lang="en-US" sz="2800" cap="none" dirty="0"/>
              <a:t>Handover</a:t>
            </a:r>
          </a:p>
          <a:p>
            <a:pPr eaLnBrk="1" fontAlgn="auto" hangingPunct="1">
              <a:lnSpc>
                <a:spcPct val="100000"/>
              </a:lnSpc>
              <a:spcAft>
                <a:spcPts val="0"/>
              </a:spcAft>
              <a:defRPr/>
            </a:pPr>
            <a:r>
              <a:rPr lang="en-US" sz="2800" cap="none" dirty="0"/>
              <a:t>Evaluation</a:t>
            </a:r>
          </a:p>
          <a:p>
            <a:pPr eaLnBrk="1" fontAlgn="auto" hangingPunct="1">
              <a:lnSpc>
                <a:spcPct val="100000"/>
              </a:lnSpc>
              <a:spcAft>
                <a:spcPts val="0"/>
              </a:spcAft>
              <a:defRPr/>
            </a:pPr>
            <a:r>
              <a:rPr lang="en-US" sz="2800" cap="none" dirty="0"/>
              <a:t>Feedback</a:t>
            </a:r>
            <a:endParaRPr lang="en-US" cap="none"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id="{3B0F15B8-CF61-527C-F733-2717301658F9}"/>
              </a:ext>
            </a:extLst>
          </p:cNvPr>
          <p:cNvSpPr>
            <a:spLocks noGrp="1"/>
          </p:cNvSpPr>
          <p:nvPr>
            <p:ph type="title"/>
          </p:nvPr>
        </p:nvSpPr>
        <p:spPr/>
        <p:txBody>
          <a:bodyPr/>
          <a:lstStyle/>
          <a:p>
            <a:pPr eaLnBrk="1" fontAlgn="auto" hangingPunct="1">
              <a:spcAft>
                <a:spcPts val="0"/>
              </a:spcAft>
              <a:defRPr/>
            </a:pPr>
            <a:r>
              <a:rPr lang="en-GB" altLang="en-US"/>
              <a:t>The event team</a:t>
            </a:r>
          </a:p>
        </p:txBody>
      </p:sp>
      <p:sp>
        <p:nvSpPr>
          <p:cNvPr id="34819" name="Content Placeholder 2">
            <a:extLst>
              <a:ext uri="{FF2B5EF4-FFF2-40B4-BE49-F238E27FC236}">
                <a16:creationId xmlns:a16="http://schemas.microsoft.com/office/drawing/2014/main" id="{7D540544-4DF9-4A27-31D4-0EB162DC8323}"/>
              </a:ext>
            </a:extLst>
          </p:cNvPr>
          <p:cNvSpPr>
            <a:spLocks noGrp="1"/>
          </p:cNvSpPr>
          <p:nvPr>
            <p:ph idx="1"/>
          </p:nvPr>
        </p:nvSpPr>
        <p:spPr/>
        <p:txBody>
          <a:bodyPr/>
          <a:lstStyle/>
          <a:p>
            <a:pPr eaLnBrk="1" fontAlgn="auto" hangingPunct="1">
              <a:lnSpc>
                <a:spcPct val="100000"/>
              </a:lnSpc>
              <a:spcAft>
                <a:spcPts val="0"/>
              </a:spcAft>
              <a:defRPr/>
            </a:pPr>
            <a:r>
              <a:rPr lang="en-GB" altLang="en-US" sz="2400" dirty="0"/>
              <a:t>What is the event </a:t>
            </a:r>
          </a:p>
          <a:p>
            <a:pPr eaLnBrk="1" fontAlgn="auto" hangingPunct="1">
              <a:lnSpc>
                <a:spcPct val="100000"/>
              </a:lnSpc>
              <a:spcAft>
                <a:spcPts val="0"/>
              </a:spcAft>
              <a:defRPr/>
            </a:pPr>
            <a:r>
              <a:rPr lang="en-GB" altLang="en-US" sz="2400" dirty="0"/>
              <a:t>What roles do you need?</a:t>
            </a:r>
          </a:p>
          <a:p>
            <a:pPr eaLnBrk="1" fontAlgn="auto" hangingPunct="1">
              <a:lnSpc>
                <a:spcPct val="100000"/>
              </a:lnSpc>
              <a:spcAft>
                <a:spcPts val="0"/>
              </a:spcAft>
              <a:defRPr/>
            </a:pPr>
            <a:r>
              <a:rPr lang="en-GB" altLang="en-US" sz="2400" dirty="0"/>
              <a:t>Tasks involved </a:t>
            </a:r>
          </a:p>
          <a:p>
            <a:pPr eaLnBrk="1" fontAlgn="auto" hangingPunct="1">
              <a:lnSpc>
                <a:spcPct val="100000"/>
              </a:lnSpc>
              <a:spcAft>
                <a:spcPts val="0"/>
              </a:spcAft>
              <a:defRPr/>
            </a:pPr>
            <a:r>
              <a:rPr lang="en-GB" altLang="en-US" sz="2400" dirty="0"/>
              <a:t>Who is best suited to each and why?</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Events fig 02">
            <a:extLst>
              <a:ext uri="{FF2B5EF4-FFF2-40B4-BE49-F238E27FC236}">
                <a16:creationId xmlns:a16="http://schemas.microsoft.com/office/drawing/2014/main" id="{C99206D9-4832-C617-CF1D-093A0C2D25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5816" y="548680"/>
            <a:ext cx="3039665" cy="336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Title 3">
            <a:extLst>
              <a:ext uri="{FF2B5EF4-FFF2-40B4-BE49-F238E27FC236}">
                <a16:creationId xmlns:a16="http://schemas.microsoft.com/office/drawing/2014/main" id="{4419BEBB-90BB-3F36-FF9B-E84676BED501}"/>
              </a:ext>
            </a:extLst>
          </p:cNvPr>
          <p:cNvSpPr>
            <a:spLocks noChangeArrowheads="1"/>
          </p:cNvSpPr>
          <p:nvPr/>
        </p:nvSpPr>
        <p:spPr bwMode="auto">
          <a:xfrm>
            <a:off x="2650331" y="4832747"/>
            <a:ext cx="3843338"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1430338" indent="-1430338">
              <a:tabLst>
                <a:tab pos="1430338" algn="l"/>
              </a:tabLst>
              <a:defRPr>
                <a:solidFill>
                  <a:schemeClr val="tx1"/>
                </a:solidFill>
                <a:latin typeface="Arial" panose="020B0604020202020204" pitchFamily="34" charset="0"/>
                <a:cs typeface="Arial" panose="020B0604020202020204" pitchFamily="34" charset="0"/>
              </a:defRPr>
            </a:lvl1pPr>
            <a:lvl2pPr marL="742950" indent="-285750">
              <a:tabLst>
                <a:tab pos="1430338" algn="l"/>
              </a:tabLst>
              <a:defRPr>
                <a:solidFill>
                  <a:schemeClr val="tx1"/>
                </a:solidFill>
                <a:latin typeface="Arial" panose="020B0604020202020204" pitchFamily="34" charset="0"/>
                <a:cs typeface="Arial" panose="020B0604020202020204" pitchFamily="34" charset="0"/>
              </a:defRPr>
            </a:lvl2pPr>
            <a:lvl3pPr marL="1143000" indent="-228600">
              <a:tabLst>
                <a:tab pos="1430338" algn="l"/>
              </a:tabLst>
              <a:defRPr>
                <a:solidFill>
                  <a:schemeClr val="tx1"/>
                </a:solidFill>
                <a:latin typeface="Arial" panose="020B0604020202020204" pitchFamily="34" charset="0"/>
                <a:cs typeface="Arial" panose="020B0604020202020204" pitchFamily="34" charset="0"/>
              </a:defRPr>
            </a:lvl3pPr>
            <a:lvl4pPr marL="1600200" indent="-228600">
              <a:tabLst>
                <a:tab pos="1430338" algn="l"/>
              </a:tabLst>
              <a:defRPr>
                <a:solidFill>
                  <a:schemeClr val="tx1"/>
                </a:solidFill>
                <a:latin typeface="Arial" panose="020B0604020202020204" pitchFamily="34" charset="0"/>
                <a:cs typeface="Arial" panose="020B0604020202020204" pitchFamily="34" charset="0"/>
              </a:defRPr>
            </a:lvl4pPr>
            <a:lvl5pPr marL="2057400" indent="-228600">
              <a:tabLst>
                <a:tab pos="1430338"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1430338"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1430338"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1430338"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1430338" algn="l"/>
              </a:tabLst>
              <a:defRPr>
                <a:solidFill>
                  <a:schemeClr val="tx1"/>
                </a:solidFill>
                <a:latin typeface="Arial" panose="020B0604020202020204" pitchFamily="34" charset="0"/>
                <a:cs typeface="Arial" panose="020B0604020202020204" pitchFamily="34" charset="0"/>
              </a:defRPr>
            </a:lvl9pPr>
          </a:lstStyle>
          <a:p>
            <a:r>
              <a:rPr lang="en-GB" altLang="en-US" b="1">
                <a:latin typeface="Calibri" panose="020F0502020204030204" pitchFamily="34" charset="0"/>
              </a:rPr>
              <a:t>Figure 2.1	</a:t>
            </a:r>
            <a:r>
              <a:rPr lang="en-GB" altLang="en-US">
                <a:latin typeface="Calibri" panose="020F0502020204030204" pitchFamily="34" charset="0"/>
              </a:rPr>
              <a:t>The characteristics of events </a:t>
            </a:r>
            <a:br>
              <a:rPr lang="en-GB" altLang="en-US">
                <a:latin typeface="Calibri" panose="020F0502020204030204" pitchFamily="34" charset="0"/>
              </a:rPr>
            </a:br>
            <a:r>
              <a:rPr lang="en-GB" altLang="en-US">
                <a:latin typeface="Calibri" panose="020F0502020204030204" pitchFamily="34" charset="0"/>
              </a:rPr>
              <a:t>as projects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5" descr="Events fig 02">
            <a:extLst>
              <a:ext uri="{FF2B5EF4-FFF2-40B4-BE49-F238E27FC236}">
                <a16:creationId xmlns:a16="http://schemas.microsoft.com/office/drawing/2014/main" id="{2AD259E1-EA89-D9F6-BA2A-11C3C8B621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6161" y="1632347"/>
            <a:ext cx="5830490"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Title 3">
            <a:extLst>
              <a:ext uri="{FF2B5EF4-FFF2-40B4-BE49-F238E27FC236}">
                <a16:creationId xmlns:a16="http://schemas.microsoft.com/office/drawing/2014/main" id="{0D14E855-5E67-815A-BB97-C5123967FCD5}"/>
              </a:ext>
            </a:extLst>
          </p:cNvPr>
          <p:cNvSpPr>
            <a:spLocks noChangeArrowheads="1"/>
          </p:cNvSpPr>
          <p:nvPr/>
        </p:nvSpPr>
        <p:spPr bwMode="auto">
          <a:xfrm>
            <a:off x="1656161" y="4656164"/>
            <a:ext cx="4416028" cy="69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1430338" indent="-1430338">
              <a:tabLst>
                <a:tab pos="1430338" algn="l"/>
              </a:tabLst>
              <a:defRPr>
                <a:solidFill>
                  <a:schemeClr val="tx1"/>
                </a:solidFill>
                <a:latin typeface="Arial" panose="020B0604020202020204" pitchFamily="34" charset="0"/>
                <a:cs typeface="Arial" panose="020B0604020202020204" pitchFamily="34" charset="0"/>
              </a:defRPr>
            </a:lvl1pPr>
            <a:lvl2pPr marL="742950" indent="-285750">
              <a:tabLst>
                <a:tab pos="1430338" algn="l"/>
              </a:tabLst>
              <a:defRPr>
                <a:solidFill>
                  <a:schemeClr val="tx1"/>
                </a:solidFill>
                <a:latin typeface="Arial" panose="020B0604020202020204" pitchFamily="34" charset="0"/>
                <a:cs typeface="Arial" panose="020B0604020202020204" pitchFamily="34" charset="0"/>
              </a:defRPr>
            </a:lvl2pPr>
            <a:lvl3pPr marL="1143000" indent="-228600">
              <a:tabLst>
                <a:tab pos="1430338" algn="l"/>
              </a:tabLst>
              <a:defRPr>
                <a:solidFill>
                  <a:schemeClr val="tx1"/>
                </a:solidFill>
                <a:latin typeface="Arial" panose="020B0604020202020204" pitchFamily="34" charset="0"/>
                <a:cs typeface="Arial" panose="020B0604020202020204" pitchFamily="34" charset="0"/>
              </a:defRPr>
            </a:lvl3pPr>
            <a:lvl4pPr marL="1600200" indent="-228600">
              <a:tabLst>
                <a:tab pos="1430338" algn="l"/>
              </a:tabLst>
              <a:defRPr>
                <a:solidFill>
                  <a:schemeClr val="tx1"/>
                </a:solidFill>
                <a:latin typeface="Arial" panose="020B0604020202020204" pitchFamily="34" charset="0"/>
                <a:cs typeface="Arial" panose="020B0604020202020204" pitchFamily="34" charset="0"/>
              </a:defRPr>
            </a:lvl4pPr>
            <a:lvl5pPr marL="2057400" indent="-228600">
              <a:tabLst>
                <a:tab pos="1430338"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1430338"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1430338"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1430338"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1430338" algn="l"/>
              </a:tabLst>
              <a:defRPr>
                <a:solidFill>
                  <a:schemeClr val="tx1"/>
                </a:solidFill>
                <a:latin typeface="Arial" panose="020B0604020202020204" pitchFamily="34" charset="0"/>
                <a:cs typeface="Arial" panose="020B0604020202020204" pitchFamily="34" charset="0"/>
              </a:defRPr>
            </a:lvl9pPr>
          </a:lstStyle>
          <a:p>
            <a:r>
              <a:rPr lang="en-GB" altLang="en-US" b="1">
                <a:latin typeface="Calibri" panose="020F0502020204030204" pitchFamily="34" charset="0"/>
              </a:rPr>
              <a:t>Figure 2.2	</a:t>
            </a:r>
            <a:r>
              <a:rPr lang="en-GB" altLang="en-US">
                <a:latin typeface="Calibri" panose="020F0502020204030204" pitchFamily="34" charset="0"/>
              </a:rPr>
              <a:t>The event project life cycle</a:t>
            </a:r>
            <a:br>
              <a:rPr lang="en-GB" altLang="en-US" sz="2100">
                <a:latin typeface="Calibri" panose="020F0502020204030204" pitchFamily="34" charset="0"/>
              </a:rPr>
            </a:br>
            <a:r>
              <a:rPr lang="en-GB" altLang="en-US">
                <a:latin typeface="Calibri" panose="020F0502020204030204" pitchFamily="34" charset="0"/>
              </a:rPr>
              <a:t>Source: </a:t>
            </a:r>
            <a:r>
              <a:rPr lang="en-US" altLang="en-US">
                <a:latin typeface="Calibri" panose="020F0502020204030204" pitchFamily="34" charset="0"/>
              </a:rPr>
              <a:t>Silvers 2007: 159</a:t>
            </a:r>
            <a:endParaRPr lang="en-GB" altLang="en-US">
              <a:latin typeface="Calibri" panose="020F050202020403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a:extLst>
              <a:ext uri="{FF2B5EF4-FFF2-40B4-BE49-F238E27FC236}">
                <a16:creationId xmlns:a16="http://schemas.microsoft.com/office/drawing/2014/main" id="{8AE725BB-E4A0-4BEA-1819-3112C88131F2}"/>
              </a:ext>
            </a:extLst>
          </p:cNvPr>
          <p:cNvSpPr>
            <a:spLocks noChangeArrowheads="1"/>
          </p:cNvSpPr>
          <p:nvPr/>
        </p:nvSpPr>
        <p:spPr bwMode="auto">
          <a:xfrm>
            <a:off x="2303861" y="1376364"/>
            <a:ext cx="1296590" cy="432197"/>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endParaRPr lang="en-US" altLang="en-US" sz="1350">
              <a:latin typeface="Arial" panose="020B0604020202020204" pitchFamily="34" charset="0"/>
            </a:endParaRPr>
          </a:p>
        </p:txBody>
      </p:sp>
      <p:sp>
        <p:nvSpPr>
          <p:cNvPr id="32771" name="Rectangle 5">
            <a:extLst>
              <a:ext uri="{FF2B5EF4-FFF2-40B4-BE49-F238E27FC236}">
                <a16:creationId xmlns:a16="http://schemas.microsoft.com/office/drawing/2014/main" id="{0E223EFA-CD06-2B57-763E-64C3470D470B}"/>
              </a:ext>
            </a:extLst>
          </p:cNvPr>
          <p:cNvSpPr>
            <a:spLocks noChangeArrowheads="1"/>
          </p:cNvSpPr>
          <p:nvPr/>
        </p:nvSpPr>
        <p:spPr bwMode="auto">
          <a:xfrm>
            <a:off x="2303861" y="2240758"/>
            <a:ext cx="1296590" cy="432197"/>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endParaRPr lang="en-US" altLang="en-US" sz="1350">
              <a:latin typeface="Arial" panose="020B0604020202020204" pitchFamily="34" charset="0"/>
            </a:endParaRPr>
          </a:p>
        </p:txBody>
      </p:sp>
      <p:sp>
        <p:nvSpPr>
          <p:cNvPr id="32772" name="Rectangle 6">
            <a:extLst>
              <a:ext uri="{FF2B5EF4-FFF2-40B4-BE49-F238E27FC236}">
                <a16:creationId xmlns:a16="http://schemas.microsoft.com/office/drawing/2014/main" id="{85A1B6F9-1A86-D138-8643-34318BA8BB72}"/>
              </a:ext>
            </a:extLst>
          </p:cNvPr>
          <p:cNvSpPr>
            <a:spLocks noChangeArrowheads="1"/>
          </p:cNvSpPr>
          <p:nvPr/>
        </p:nvSpPr>
        <p:spPr bwMode="auto">
          <a:xfrm>
            <a:off x="2303861" y="3105151"/>
            <a:ext cx="1296590" cy="432197"/>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endParaRPr lang="en-US" altLang="en-US" sz="1350">
              <a:latin typeface="Arial" panose="020B0604020202020204" pitchFamily="34" charset="0"/>
            </a:endParaRPr>
          </a:p>
        </p:txBody>
      </p:sp>
      <p:sp>
        <p:nvSpPr>
          <p:cNvPr id="32773" name="Rectangle 8">
            <a:extLst>
              <a:ext uri="{FF2B5EF4-FFF2-40B4-BE49-F238E27FC236}">
                <a16:creationId xmlns:a16="http://schemas.microsoft.com/office/drawing/2014/main" id="{C6974589-8160-99A3-1352-B392CEAC33B5}"/>
              </a:ext>
            </a:extLst>
          </p:cNvPr>
          <p:cNvSpPr>
            <a:spLocks noChangeArrowheads="1"/>
          </p:cNvSpPr>
          <p:nvPr/>
        </p:nvSpPr>
        <p:spPr bwMode="auto">
          <a:xfrm>
            <a:off x="2303861" y="4617244"/>
            <a:ext cx="1296590" cy="486966"/>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endParaRPr lang="en-US" altLang="en-US" sz="1350">
              <a:latin typeface="Arial" panose="020B0604020202020204" pitchFamily="34" charset="0"/>
            </a:endParaRPr>
          </a:p>
        </p:txBody>
      </p:sp>
      <p:sp>
        <p:nvSpPr>
          <p:cNvPr id="32774" name="Rectangle 9">
            <a:extLst>
              <a:ext uri="{FF2B5EF4-FFF2-40B4-BE49-F238E27FC236}">
                <a16:creationId xmlns:a16="http://schemas.microsoft.com/office/drawing/2014/main" id="{86475893-2017-7A85-7DC3-790298F5B830}"/>
              </a:ext>
            </a:extLst>
          </p:cNvPr>
          <p:cNvSpPr>
            <a:spLocks noChangeArrowheads="1"/>
          </p:cNvSpPr>
          <p:nvPr/>
        </p:nvSpPr>
        <p:spPr bwMode="auto">
          <a:xfrm>
            <a:off x="2303861" y="5426870"/>
            <a:ext cx="1296590" cy="378619"/>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1350">
                <a:latin typeface="Arial" panose="020B0604020202020204" pitchFamily="34" charset="0"/>
              </a:rPr>
              <a:t>Implement event</a:t>
            </a:r>
          </a:p>
        </p:txBody>
      </p:sp>
      <p:sp>
        <p:nvSpPr>
          <p:cNvPr id="32775" name="Rectangle 10">
            <a:extLst>
              <a:ext uri="{FF2B5EF4-FFF2-40B4-BE49-F238E27FC236}">
                <a16:creationId xmlns:a16="http://schemas.microsoft.com/office/drawing/2014/main" id="{27A9C25F-6343-77E4-88AD-CCC09855A447}"/>
              </a:ext>
            </a:extLst>
          </p:cNvPr>
          <p:cNvSpPr>
            <a:spLocks noChangeArrowheads="1"/>
          </p:cNvSpPr>
          <p:nvPr/>
        </p:nvSpPr>
        <p:spPr bwMode="auto">
          <a:xfrm>
            <a:off x="5219700" y="1376364"/>
            <a:ext cx="1296591" cy="432197"/>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1350">
                <a:latin typeface="Arial" panose="020B0604020202020204" pitchFamily="34" charset="0"/>
              </a:rPr>
              <a:t>Handover</a:t>
            </a:r>
          </a:p>
        </p:txBody>
      </p:sp>
      <p:sp>
        <p:nvSpPr>
          <p:cNvPr id="32776" name="Rectangle 11">
            <a:extLst>
              <a:ext uri="{FF2B5EF4-FFF2-40B4-BE49-F238E27FC236}">
                <a16:creationId xmlns:a16="http://schemas.microsoft.com/office/drawing/2014/main" id="{FF2699F4-B436-5B00-532D-DCDB871E832D}"/>
              </a:ext>
            </a:extLst>
          </p:cNvPr>
          <p:cNvSpPr>
            <a:spLocks noChangeArrowheads="1"/>
          </p:cNvSpPr>
          <p:nvPr/>
        </p:nvSpPr>
        <p:spPr bwMode="auto">
          <a:xfrm>
            <a:off x="5219700" y="2240757"/>
            <a:ext cx="1296591" cy="378619"/>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1350">
                <a:latin typeface="Arial" panose="020B0604020202020204" pitchFamily="34" charset="0"/>
              </a:rPr>
              <a:t>Evaluation</a:t>
            </a:r>
          </a:p>
        </p:txBody>
      </p:sp>
      <p:sp>
        <p:nvSpPr>
          <p:cNvPr id="32777" name="Rectangle 12">
            <a:extLst>
              <a:ext uri="{FF2B5EF4-FFF2-40B4-BE49-F238E27FC236}">
                <a16:creationId xmlns:a16="http://schemas.microsoft.com/office/drawing/2014/main" id="{84375F37-6C09-1D29-2930-0F6FDC2E268A}"/>
              </a:ext>
            </a:extLst>
          </p:cNvPr>
          <p:cNvSpPr>
            <a:spLocks noChangeArrowheads="1"/>
          </p:cNvSpPr>
          <p:nvPr/>
        </p:nvSpPr>
        <p:spPr bwMode="auto">
          <a:xfrm>
            <a:off x="5219700" y="3105151"/>
            <a:ext cx="1296591" cy="432197"/>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1350">
                <a:latin typeface="Arial" panose="020B0604020202020204" pitchFamily="34" charset="0"/>
              </a:rPr>
              <a:t>Feedback</a:t>
            </a:r>
          </a:p>
        </p:txBody>
      </p:sp>
      <p:sp>
        <p:nvSpPr>
          <p:cNvPr id="32778" name="Text Box 22">
            <a:extLst>
              <a:ext uri="{FF2B5EF4-FFF2-40B4-BE49-F238E27FC236}">
                <a16:creationId xmlns:a16="http://schemas.microsoft.com/office/drawing/2014/main" id="{B1FD8411-D8E2-61D3-BBDB-91D2CDE4C4BE}"/>
              </a:ext>
            </a:extLst>
          </p:cNvPr>
          <p:cNvSpPr txBox="1">
            <a:spLocks noChangeArrowheads="1"/>
          </p:cNvSpPr>
          <p:nvPr/>
        </p:nvSpPr>
        <p:spPr bwMode="auto">
          <a:xfrm>
            <a:off x="2465785" y="1484710"/>
            <a:ext cx="992579"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GB" altLang="en-US" sz="1350">
                <a:latin typeface="Arial" panose="020B0604020202020204" pitchFamily="34" charset="0"/>
              </a:rPr>
              <a:t>Objectives</a:t>
            </a:r>
          </a:p>
        </p:txBody>
      </p:sp>
      <p:sp>
        <p:nvSpPr>
          <p:cNvPr id="32779" name="Text Box 23">
            <a:extLst>
              <a:ext uri="{FF2B5EF4-FFF2-40B4-BE49-F238E27FC236}">
                <a16:creationId xmlns:a16="http://schemas.microsoft.com/office/drawing/2014/main" id="{5DF83124-31B1-5CC3-715C-9FAB338307AB}"/>
              </a:ext>
            </a:extLst>
          </p:cNvPr>
          <p:cNvSpPr txBox="1">
            <a:spLocks noChangeArrowheads="1"/>
          </p:cNvSpPr>
          <p:nvPr/>
        </p:nvSpPr>
        <p:spPr bwMode="auto">
          <a:xfrm>
            <a:off x="2547739" y="2294335"/>
            <a:ext cx="829074"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1350">
                <a:latin typeface="Arial" panose="020B0604020202020204" pitchFamily="34" charset="0"/>
              </a:rPr>
              <a:t>Concept</a:t>
            </a:r>
          </a:p>
        </p:txBody>
      </p:sp>
      <p:sp>
        <p:nvSpPr>
          <p:cNvPr id="32780" name="Text Box 25">
            <a:extLst>
              <a:ext uri="{FF2B5EF4-FFF2-40B4-BE49-F238E27FC236}">
                <a16:creationId xmlns:a16="http://schemas.microsoft.com/office/drawing/2014/main" id="{151A9226-F2AB-5869-299B-27DDEB0919A0}"/>
              </a:ext>
            </a:extLst>
          </p:cNvPr>
          <p:cNvSpPr txBox="1">
            <a:spLocks noChangeArrowheads="1"/>
          </p:cNvSpPr>
          <p:nvPr/>
        </p:nvSpPr>
        <p:spPr bwMode="auto">
          <a:xfrm>
            <a:off x="2465785" y="3213497"/>
            <a:ext cx="95410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GB" altLang="en-US" sz="1350">
                <a:latin typeface="Arial" panose="020B0604020202020204" pitchFamily="34" charset="0"/>
              </a:rPr>
              <a:t>Feasibility</a:t>
            </a:r>
          </a:p>
        </p:txBody>
      </p:sp>
      <p:sp>
        <p:nvSpPr>
          <p:cNvPr id="32781" name="Text Box 29">
            <a:extLst>
              <a:ext uri="{FF2B5EF4-FFF2-40B4-BE49-F238E27FC236}">
                <a16:creationId xmlns:a16="http://schemas.microsoft.com/office/drawing/2014/main" id="{485A823D-276B-708C-D121-864FFA0A4998}"/>
              </a:ext>
            </a:extLst>
          </p:cNvPr>
          <p:cNvSpPr txBox="1">
            <a:spLocks noChangeArrowheads="1"/>
          </p:cNvSpPr>
          <p:nvPr/>
        </p:nvSpPr>
        <p:spPr bwMode="auto">
          <a:xfrm>
            <a:off x="2357439" y="4670823"/>
            <a:ext cx="117991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GB" altLang="en-US" sz="1200">
                <a:latin typeface="Arial" panose="020B0604020202020204" pitchFamily="34" charset="0"/>
              </a:rPr>
              <a:t>Implementation</a:t>
            </a:r>
          </a:p>
          <a:p>
            <a:pPr eaLnBrk="1" hangingPunct="1">
              <a:lnSpc>
                <a:spcPct val="100000"/>
              </a:lnSpc>
              <a:spcBef>
                <a:spcPct val="0"/>
              </a:spcBef>
              <a:buClrTx/>
              <a:buFontTx/>
              <a:buNone/>
            </a:pPr>
            <a:r>
              <a:rPr lang="en-GB" altLang="en-US" sz="1200">
                <a:latin typeface="Arial" panose="020B0604020202020204" pitchFamily="34" charset="0"/>
              </a:rPr>
              <a:t>Planning</a:t>
            </a:r>
          </a:p>
        </p:txBody>
      </p:sp>
      <p:sp>
        <p:nvSpPr>
          <p:cNvPr id="32782" name="Rectangle 36">
            <a:extLst>
              <a:ext uri="{FF2B5EF4-FFF2-40B4-BE49-F238E27FC236}">
                <a16:creationId xmlns:a16="http://schemas.microsoft.com/office/drawing/2014/main" id="{87236ABC-FE3C-35AA-1951-99CF20528FC1}"/>
              </a:ext>
            </a:extLst>
          </p:cNvPr>
          <p:cNvSpPr>
            <a:spLocks noChangeArrowheads="1"/>
          </p:cNvSpPr>
          <p:nvPr/>
        </p:nvSpPr>
        <p:spPr bwMode="auto">
          <a:xfrm>
            <a:off x="2303861" y="3861197"/>
            <a:ext cx="1296590" cy="432197"/>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1350">
                <a:latin typeface="Arial" panose="020B0604020202020204" pitchFamily="34" charset="0"/>
              </a:rPr>
              <a:t>Proceed?</a:t>
            </a:r>
          </a:p>
        </p:txBody>
      </p:sp>
      <p:sp>
        <p:nvSpPr>
          <p:cNvPr id="32783" name="Rectangle 38">
            <a:extLst>
              <a:ext uri="{FF2B5EF4-FFF2-40B4-BE49-F238E27FC236}">
                <a16:creationId xmlns:a16="http://schemas.microsoft.com/office/drawing/2014/main" id="{86784B7C-48CF-9EAD-3326-29EFBC61047B}"/>
              </a:ext>
            </a:extLst>
          </p:cNvPr>
          <p:cNvSpPr>
            <a:spLocks noChangeArrowheads="1"/>
          </p:cNvSpPr>
          <p:nvPr/>
        </p:nvSpPr>
        <p:spPr bwMode="auto">
          <a:xfrm>
            <a:off x="4139803" y="3158729"/>
            <a:ext cx="432197" cy="323850"/>
          </a:xfrm>
          <a:prstGeom prst="rect">
            <a:avLst/>
          </a:prstGeom>
          <a:solidFill>
            <a:schemeClr val="accent1"/>
          </a:solidFill>
          <a:ln w="9525">
            <a:solidFill>
              <a:schemeClr val="tx1"/>
            </a:solidFill>
            <a:miter lim="800000"/>
            <a:headEnd/>
            <a:tailEnd/>
          </a:ln>
        </p:spPr>
        <p:txBody>
          <a:bodyPr wrap="none" anchor="ct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r>
              <a:rPr lang="en-GB" altLang="en-US" sz="1350">
                <a:latin typeface="Arial" panose="020B0604020202020204" pitchFamily="34" charset="0"/>
              </a:rPr>
              <a:t>No</a:t>
            </a:r>
          </a:p>
        </p:txBody>
      </p:sp>
      <p:sp>
        <p:nvSpPr>
          <p:cNvPr id="32784" name="Line 40">
            <a:extLst>
              <a:ext uri="{FF2B5EF4-FFF2-40B4-BE49-F238E27FC236}">
                <a16:creationId xmlns:a16="http://schemas.microsoft.com/office/drawing/2014/main" id="{3D57BFAE-3212-AFDF-0147-065D41D21C43}"/>
              </a:ext>
            </a:extLst>
          </p:cNvPr>
          <p:cNvSpPr>
            <a:spLocks noChangeShapeType="1"/>
          </p:cNvSpPr>
          <p:nvPr/>
        </p:nvSpPr>
        <p:spPr bwMode="auto">
          <a:xfrm flipV="1">
            <a:off x="3600451" y="3482580"/>
            <a:ext cx="756047" cy="64889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785" name="Line 41">
            <a:extLst>
              <a:ext uri="{FF2B5EF4-FFF2-40B4-BE49-F238E27FC236}">
                <a16:creationId xmlns:a16="http://schemas.microsoft.com/office/drawing/2014/main" id="{A65F5948-668C-ACBE-8CD1-A8182FA8C308}"/>
              </a:ext>
            </a:extLst>
          </p:cNvPr>
          <p:cNvSpPr>
            <a:spLocks noChangeShapeType="1"/>
          </p:cNvSpPr>
          <p:nvPr/>
        </p:nvSpPr>
        <p:spPr bwMode="auto">
          <a:xfrm flipH="1" flipV="1">
            <a:off x="3600451" y="2457450"/>
            <a:ext cx="756047" cy="701279"/>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786" name="Line 43">
            <a:extLst>
              <a:ext uri="{FF2B5EF4-FFF2-40B4-BE49-F238E27FC236}">
                <a16:creationId xmlns:a16="http://schemas.microsoft.com/office/drawing/2014/main" id="{12D41B68-4E4A-0F39-0058-F449EFDA29A0}"/>
              </a:ext>
            </a:extLst>
          </p:cNvPr>
          <p:cNvSpPr>
            <a:spLocks noChangeShapeType="1"/>
          </p:cNvSpPr>
          <p:nvPr/>
        </p:nvSpPr>
        <p:spPr bwMode="auto">
          <a:xfrm>
            <a:off x="2951560" y="1808560"/>
            <a:ext cx="0" cy="43219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787" name="Line 44">
            <a:extLst>
              <a:ext uri="{FF2B5EF4-FFF2-40B4-BE49-F238E27FC236}">
                <a16:creationId xmlns:a16="http://schemas.microsoft.com/office/drawing/2014/main" id="{130B356A-0CFD-3D58-DD10-814A0EE88E10}"/>
              </a:ext>
            </a:extLst>
          </p:cNvPr>
          <p:cNvSpPr>
            <a:spLocks noChangeShapeType="1"/>
          </p:cNvSpPr>
          <p:nvPr/>
        </p:nvSpPr>
        <p:spPr bwMode="auto">
          <a:xfrm>
            <a:off x="2951560" y="2672953"/>
            <a:ext cx="0" cy="43219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788" name="Line 45">
            <a:extLst>
              <a:ext uri="{FF2B5EF4-FFF2-40B4-BE49-F238E27FC236}">
                <a16:creationId xmlns:a16="http://schemas.microsoft.com/office/drawing/2014/main" id="{CA4B1974-149C-C7F9-BD0E-3FE1D570BD4B}"/>
              </a:ext>
            </a:extLst>
          </p:cNvPr>
          <p:cNvSpPr>
            <a:spLocks noChangeShapeType="1"/>
          </p:cNvSpPr>
          <p:nvPr/>
        </p:nvSpPr>
        <p:spPr bwMode="auto">
          <a:xfrm>
            <a:off x="2951560" y="3537347"/>
            <a:ext cx="0" cy="3238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789" name="Line 46">
            <a:extLst>
              <a:ext uri="{FF2B5EF4-FFF2-40B4-BE49-F238E27FC236}">
                <a16:creationId xmlns:a16="http://schemas.microsoft.com/office/drawing/2014/main" id="{3248230F-0D5B-F604-63B9-B5DC1E3785E2}"/>
              </a:ext>
            </a:extLst>
          </p:cNvPr>
          <p:cNvSpPr>
            <a:spLocks noChangeShapeType="1"/>
          </p:cNvSpPr>
          <p:nvPr/>
        </p:nvSpPr>
        <p:spPr bwMode="auto">
          <a:xfrm>
            <a:off x="2951560" y="4293394"/>
            <a:ext cx="0" cy="3238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790" name="Line 47">
            <a:extLst>
              <a:ext uri="{FF2B5EF4-FFF2-40B4-BE49-F238E27FC236}">
                <a16:creationId xmlns:a16="http://schemas.microsoft.com/office/drawing/2014/main" id="{9299B7B7-15CF-2AD2-6D93-FBA891DD216F}"/>
              </a:ext>
            </a:extLst>
          </p:cNvPr>
          <p:cNvSpPr>
            <a:spLocks noChangeShapeType="1"/>
          </p:cNvSpPr>
          <p:nvPr/>
        </p:nvSpPr>
        <p:spPr bwMode="auto">
          <a:xfrm>
            <a:off x="2951560" y="5103019"/>
            <a:ext cx="0" cy="32385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791" name="Line 48">
            <a:extLst>
              <a:ext uri="{FF2B5EF4-FFF2-40B4-BE49-F238E27FC236}">
                <a16:creationId xmlns:a16="http://schemas.microsoft.com/office/drawing/2014/main" id="{892F95FF-34A7-0E5D-D6E6-B7725504BCDD}"/>
              </a:ext>
            </a:extLst>
          </p:cNvPr>
          <p:cNvSpPr>
            <a:spLocks noChangeShapeType="1"/>
          </p:cNvSpPr>
          <p:nvPr/>
        </p:nvSpPr>
        <p:spPr bwMode="auto">
          <a:xfrm>
            <a:off x="5868591" y="1808560"/>
            <a:ext cx="0" cy="43219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792" name="Line 49">
            <a:extLst>
              <a:ext uri="{FF2B5EF4-FFF2-40B4-BE49-F238E27FC236}">
                <a16:creationId xmlns:a16="http://schemas.microsoft.com/office/drawing/2014/main" id="{67A281AB-2462-00D3-2648-B7DFF262C68E}"/>
              </a:ext>
            </a:extLst>
          </p:cNvPr>
          <p:cNvSpPr>
            <a:spLocks noChangeShapeType="1"/>
          </p:cNvSpPr>
          <p:nvPr/>
        </p:nvSpPr>
        <p:spPr bwMode="auto">
          <a:xfrm>
            <a:off x="5868591" y="2619375"/>
            <a:ext cx="0" cy="4857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2793" name="Text Box 50">
            <a:extLst>
              <a:ext uri="{FF2B5EF4-FFF2-40B4-BE49-F238E27FC236}">
                <a16:creationId xmlns:a16="http://schemas.microsoft.com/office/drawing/2014/main" id="{AADC6759-B165-E48D-245E-8659D1BA1916}"/>
              </a:ext>
            </a:extLst>
          </p:cNvPr>
          <p:cNvSpPr txBox="1">
            <a:spLocks noChangeArrowheads="1"/>
          </p:cNvSpPr>
          <p:nvPr/>
        </p:nvSpPr>
        <p:spPr bwMode="auto">
          <a:xfrm>
            <a:off x="5868592" y="5264945"/>
            <a:ext cx="1598515"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GB" altLang="en-US" sz="1350">
                <a:latin typeface="Arial" panose="020B0604020202020204" pitchFamily="34" charset="0"/>
              </a:rPr>
              <a:t>Adapted from</a:t>
            </a:r>
          </a:p>
          <a:p>
            <a:pPr eaLnBrk="1" hangingPunct="1">
              <a:lnSpc>
                <a:spcPct val="100000"/>
              </a:lnSpc>
              <a:spcBef>
                <a:spcPct val="0"/>
              </a:spcBef>
              <a:buClrTx/>
              <a:buFontTx/>
              <a:buNone/>
            </a:pPr>
            <a:r>
              <a:rPr lang="en-GB" altLang="en-US" sz="1350">
                <a:latin typeface="Arial" panose="020B0604020202020204" pitchFamily="34" charset="0"/>
              </a:rPr>
              <a:t>Masterman (2009)</a:t>
            </a:r>
          </a:p>
        </p:txBody>
      </p:sp>
      <p:sp>
        <p:nvSpPr>
          <p:cNvPr id="32794" name="Text Box 51">
            <a:extLst>
              <a:ext uri="{FF2B5EF4-FFF2-40B4-BE49-F238E27FC236}">
                <a16:creationId xmlns:a16="http://schemas.microsoft.com/office/drawing/2014/main" id="{25BD4073-A8B5-7FFE-51D5-14D8E884DB2D}"/>
              </a:ext>
            </a:extLst>
          </p:cNvPr>
          <p:cNvSpPr txBox="1">
            <a:spLocks noChangeArrowheads="1"/>
          </p:cNvSpPr>
          <p:nvPr/>
        </p:nvSpPr>
        <p:spPr bwMode="auto">
          <a:xfrm>
            <a:off x="5868591" y="4725591"/>
            <a:ext cx="1877437"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GB" altLang="en-US" sz="1350">
                <a:latin typeface="Arial" panose="020B0604020202020204" pitchFamily="34" charset="0"/>
              </a:rPr>
              <a:t>The Planning Process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How to Create an Event Planning Checklist">
            <a:hlinkClick r:id="" action="ppaction://media"/>
            <a:extLst>
              <a:ext uri="{FF2B5EF4-FFF2-40B4-BE49-F238E27FC236}">
                <a16:creationId xmlns:a16="http://schemas.microsoft.com/office/drawing/2014/main" id="{8A256418-DA62-7731-4F78-BDA32C49189A}"/>
              </a:ext>
            </a:extLst>
          </p:cNvPr>
          <p:cNvPicPr>
            <a:picLocks noRot="1" noChangeAspect="1"/>
          </p:cNvPicPr>
          <p:nvPr>
            <a:videoFile r:link="rId1"/>
          </p:nvPr>
        </p:nvPicPr>
        <p:blipFill>
          <a:blip r:embed="rId3"/>
          <a:stretch>
            <a:fillRect/>
          </a:stretch>
        </p:blipFill>
        <p:spPr>
          <a:xfrm>
            <a:off x="1211721" y="2116016"/>
            <a:ext cx="5684146" cy="3211543"/>
          </a:xfrm>
          <a:prstGeom prst="rect">
            <a:avLst/>
          </a:prstGeom>
        </p:spPr>
      </p:pic>
      <p:sp>
        <p:nvSpPr>
          <p:cNvPr id="4" name="TextBox 3">
            <a:extLst>
              <a:ext uri="{FF2B5EF4-FFF2-40B4-BE49-F238E27FC236}">
                <a16:creationId xmlns:a16="http://schemas.microsoft.com/office/drawing/2014/main" id="{1F9BEEB3-6C67-30C9-95D3-626527DFD1FC}"/>
              </a:ext>
            </a:extLst>
          </p:cNvPr>
          <p:cNvSpPr txBox="1"/>
          <p:nvPr/>
        </p:nvSpPr>
        <p:spPr>
          <a:xfrm>
            <a:off x="1822840" y="1608608"/>
            <a:ext cx="4571298" cy="369332"/>
          </a:xfrm>
          <a:prstGeom prst="rect">
            <a:avLst/>
          </a:prstGeom>
          <a:noFill/>
        </p:spPr>
        <p:txBody>
          <a:bodyPr wrap="square">
            <a:spAutoFit/>
          </a:bodyPr>
          <a:lstStyle/>
          <a:p>
            <a:r>
              <a:rPr lang="en-GB" dirty="0"/>
              <a:t>How to Create an Event Planning Checklist</a:t>
            </a:r>
          </a:p>
        </p:txBody>
      </p:sp>
    </p:spTree>
    <p:extLst>
      <p:ext uri="{BB962C8B-B14F-4D97-AF65-F5344CB8AC3E}">
        <p14:creationId xmlns:p14="http://schemas.microsoft.com/office/powerpoint/2010/main" val="1165582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2C5C5EAF-F046-8676-919A-E62ECCB88A42}"/>
              </a:ext>
            </a:extLst>
          </p:cNvPr>
          <p:cNvSpPr>
            <a:spLocks noGrp="1"/>
          </p:cNvSpPr>
          <p:nvPr>
            <p:ph type="title" idx="4294967295"/>
          </p:nvPr>
        </p:nvSpPr>
        <p:spPr>
          <a:xfrm>
            <a:off x="0" y="1131094"/>
            <a:ext cx="7886700" cy="994172"/>
          </a:xfrm>
        </p:spPr>
        <p:txBody>
          <a:bodyPr vert="horz" lIns="68580" tIns="34290" rIns="68580" bIns="34290" rtlCol="0" anchor="ctr">
            <a:normAutofit fontScale="90000"/>
          </a:bodyPr>
          <a:lstStyle/>
          <a:p>
            <a:pPr marL="139304">
              <a:defRPr/>
            </a:pPr>
            <a:r>
              <a:rPr lang="en-US" altLang="en-US" sz="3600" b="1" dirty="0"/>
              <a:t>Contextual Factors/Environmental Scanning - reminder</a:t>
            </a:r>
          </a:p>
        </p:txBody>
      </p:sp>
      <p:graphicFrame>
        <p:nvGraphicFramePr>
          <p:cNvPr id="17413" name="Rectangle 3">
            <a:extLst>
              <a:ext uri="{FF2B5EF4-FFF2-40B4-BE49-F238E27FC236}">
                <a16:creationId xmlns:a16="http://schemas.microsoft.com/office/drawing/2014/main" id="{58F8B174-BB43-F10B-033A-85105FB9CC54}"/>
              </a:ext>
            </a:extLst>
          </p:cNvPr>
          <p:cNvGraphicFramePr>
            <a:graphicFrameLocks noGrp="1"/>
          </p:cNvGraphicFramePr>
          <p:nvPr>
            <p:ph idx="4294967295"/>
            <p:extLst>
              <p:ext uri="{D42A27DB-BD31-4B8C-83A1-F6EECF244321}">
                <p14:modId xmlns:p14="http://schemas.microsoft.com/office/powerpoint/2010/main" val="669078370"/>
              </p:ext>
            </p:extLst>
          </p:nvPr>
        </p:nvGraphicFramePr>
        <p:xfrm>
          <a:off x="0" y="2528888"/>
          <a:ext cx="8964488" cy="31980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4" descr="Events fig 02">
            <a:extLst>
              <a:ext uri="{FF2B5EF4-FFF2-40B4-BE49-F238E27FC236}">
                <a16:creationId xmlns:a16="http://schemas.microsoft.com/office/drawing/2014/main" id="{FBA58F66-CE34-9D11-A119-4D875C3A27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55289" y="1550707"/>
            <a:ext cx="4005342" cy="4363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Title 3">
            <a:extLst>
              <a:ext uri="{FF2B5EF4-FFF2-40B4-BE49-F238E27FC236}">
                <a16:creationId xmlns:a16="http://schemas.microsoft.com/office/drawing/2014/main" id="{4635529A-1E32-6A3E-9958-EDD554524F90}"/>
              </a:ext>
            </a:extLst>
          </p:cNvPr>
          <p:cNvSpPr>
            <a:spLocks noChangeArrowheads="1"/>
          </p:cNvSpPr>
          <p:nvPr/>
        </p:nvSpPr>
        <p:spPr bwMode="auto">
          <a:xfrm>
            <a:off x="303925" y="1634536"/>
            <a:ext cx="2826353" cy="180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b="1" dirty="0">
                <a:latin typeface="Calibri" panose="020F0502020204030204" pitchFamily="34" charset="0"/>
              </a:rPr>
              <a:t>Figure 2.7</a:t>
            </a:r>
            <a:br>
              <a:rPr lang="en-GB" altLang="en-US" b="1" dirty="0">
                <a:latin typeface="Calibri" panose="020F0502020204030204" pitchFamily="34" charset="0"/>
              </a:rPr>
            </a:br>
            <a:r>
              <a:rPr lang="en-GB" altLang="en-US" dirty="0">
                <a:latin typeface="Calibri" panose="020F0502020204030204" pitchFamily="34" charset="0"/>
              </a:rPr>
              <a:t>Event </a:t>
            </a:r>
            <a:br>
              <a:rPr lang="en-GB" altLang="en-US" dirty="0">
                <a:latin typeface="Calibri" panose="020F0502020204030204" pitchFamily="34" charset="0"/>
              </a:rPr>
            </a:br>
            <a:r>
              <a:rPr lang="en-GB" altLang="en-US" dirty="0">
                <a:latin typeface="Calibri" panose="020F0502020204030204" pitchFamily="34" charset="0"/>
              </a:rPr>
              <a:t>planning </a:t>
            </a:r>
            <a:br>
              <a:rPr lang="en-GB" altLang="en-US" dirty="0">
                <a:latin typeface="Calibri" panose="020F0502020204030204" pitchFamily="34" charset="0"/>
              </a:rPr>
            </a:br>
            <a:r>
              <a:rPr lang="en-GB" altLang="en-US" dirty="0">
                <a:latin typeface="Calibri" panose="020F0502020204030204" pitchFamily="34" charset="0"/>
              </a:rPr>
              <a:t>process</a:t>
            </a:r>
            <a:br>
              <a:rPr lang="en-GB" altLang="en-US" sz="2100" dirty="0">
                <a:latin typeface="Calibri" panose="020F0502020204030204" pitchFamily="34" charset="0"/>
              </a:rPr>
            </a:br>
            <a:r>
              <a:rPr lang="en-US" altLang="en-US" dirty="0">
                <a:latin typeface="Calibri" panose="020F0502020204030204" pitchFamily="34" charset="0"/>
              </a:rPr>
              <a:t>Source: Shone </a:t>
            </a:r>
            <a:br>
              <a:rPr lang="en-US" altLang="en-US" dirty="0">
                <a:latin typeface="Calibri" panose="020F0502020204030204" pitchFamily="34" charset="0"/>
              </a:rPr>
            </a:br>
            <a:r>
              <a:rPr lang="en-US" altLang="en-US" dirty="0">
                <a:latin typeface="Calibri" panose="020F0502020204030204" pitchFamily="34" charset="0"/>
              </a:rPr>
              <a:t>and Parry 2010</a:t>
            </a:r>
            <a:endParaRPr lang="en-GB" altLang="en-US" dirty="0">
              <a:latin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3">
            <p14:nvContentPartPr>
              <p14:cNvPr id="3" name="Ink 2">
                <a:extLst>
                  <a:ext uri="{FF2B5EF4-FFF2-40B4-BE49-F238E27FC236}">
                    <a16:creationId xmlns:a16="http://schemas.microsoft.com/office/drawing/2014/main" id="{95472F4F-C31F-7D99-0E90-9E77D5B8621B}"/>
                  </a:ext>
                </a:extLst>
              </p14:cNvPr>
              <p14:cNvContentPartPr/>
              <p14:nvPr/>
            </p14:nvContentPartPr>
            <p14:xfrm>
              <a:off x="4499992" y="764704"/>
              <a:ext cx="2385720" cy="2287170"/>
            </p14:xfrm>
          </p:contentPart>
        </mc:Choice>
        <mc:Fallback xmlns="">
          <p:pic>
            <p:nvPicPr>
              <p:cNvPr id="3" name="Ink 2">
                <a:extLst>
                  <a:ext uri="{FF2B5EF4-FFF2-40B4-BE49-F238E27FC236}">
                    <a16:creationId xmlns:a16="http://schemas.microsoft.com/office/drawing/2014/main" id="{95472F4F-C31F-7D99-0E90-9E77D5B8621B}"/>
                  </a:ext>
                </a:extLst>
              </p:cNvPr>
              <p:cNvPicPr/>
              <p:nvPr/>
            </p:nvPicPr>
            <p:blipFill>
              <a:blip r:embed="rId4"/>
              <a:stretch>
                <a:fillRect/>
              </a:stretch>
            </p:blipFill>
            <p:spPr>
              <a:xfrm>
                <a:off x="4446000" y="656700"/>
                <a:ext cx="2493344" cy="2502818"/>
              </a:xfrm>
              <a:prstGeom prst="rect">
                <a:avLst/>
              </a:prstGeom>
            </p:spPr>
          </p:pic>
        </mc:Fallback>
      </mc:AlternateContent>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DC5ECBEA-7CFB-7C90-7225-00B5006C466F}"/>
              </a:ext>
            </a:extLst>
          </p:cNvPr>
          <p:cNvSpPr>
            <a:spLocks noGrp="1"/>
          </p:cNvSpPr>
          <p:nvPr>
            <p:ph type="title" idx="4294967295"/>
          </p:nvPr>
        </p:nvSpPr>
        <p:spPr>
          <a:xfrm>
            <a:off x="0" y="1035844"/>
            <a:ext cx="5754291" cy="857250"/>
          </a:xfrm>
        </p:spPr>
        <p:txBody>
          <a:bodyPr>
            <a:normAutofit/>
          </a:bodyPr>
          <a:lstStyle/>
          <a:p>
            <a:pPr>
              <a:defRPr/>
            </a:pPr>
            <a:r>
              <a:rPr lang="en-GB" altLang="en-US" sz="2700" dirty="0"/>
              <a:t>Screening</a:t>
            </a:r>
          </a:p>
        </p:txBody>
      </p:sp>
      <p:sp>
        <p:nvSpPr>
          <p:cNvPr id="4" name="Rectangle 3">
            <a:extLst>
              <a:ext uri="{FF2B5EF4-FFF2-40B4-BE49-F238E27FC236}">
                <a16:creationId xmlns:a16="http://schemas.microsoft.com/office/drawing/2014/main" id="{EB0E3671-2014-CF4D-369E-C66CADCF00A0}"/>
              </a:ext>
            </a:extLst>
          </p:cNvPr>
          <p:cNvSpPr>
            <a:spLocks noChangeArrowheads="1"/>
          </p:cNvSpPr>
          <p:nvPr/>
        </p:nvSpPr>
        <p:spPr bwMode="auto">
          <a:xfrm>
            <a:off x="252954" y="2000075"/>
            <a:ext cx="5570935" cy="3134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55600" indent="-355600">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20000"/>
              </a:spcBef>
              <a:buClrTx/>
              <a:buFontTx/>
              <a:buNone/>
            </a:pPr>
            <a:endParaRPr lang="en-GB" altLang="en-US" sz="900" dirty="0">
              <a:latin typeface="Arial" panose="020B0604020202020204" pitchFamily="34" charset="0"/>
            </a:endParaRPr>
          </a:p>
          <a:p>
            <a:pPr algn="ctr" eaLnBrk="1" hangingPunct="1">
              <a:lnSpc>
                <a:spcPct val="100000"/>
              </a:lnSpc>
              <a:spcBef>
                <a:spcPct val="20000"/>
              </a:spcBef>
              <a:buClrTx/>
              <a:buFontTx/>
              <a:buNone/>
            </a:pPr>
            <a:r>
              <a:rPr lang="en-GB" altLang="en-US" sz="2700" dirty="0">
                <a:latin typeface="Arial" panose="020B0604020202020204" pitchFamily="34" charset="0"/>
              </a:rPr>
              <a:t>“…</a:t>
            </a:r>
            <a:r>
              <a:rPr lang="en-GB" altLang="en-US" sz="2700" dirty="0">
                <a:latin typeface="+mn-lt"/>
              </a:rPr>
              <a:t>An evaluation of the event concept in order </a:t>
            </a:r>
            <a:r>
              <a:rPr lang="en-GB" altLang="en-US" sz="2475" dirty="0">
                <a:latin typeface="+mn-lt"/>
              </a:rPr>
              <a:t>to determine the extent to which the event concept matches the needs of the event and the resources available to the Event Manager to implement it.”</a:t>
            </a:r>
          </a:p>
          <a:p>
            <a:pPr algn="ctr" eaLnBrk="1" hangingPunct="1">
              <a:lnSpc>
                <a:spcPct val="100000"/>
              </a:lnSpc>
              <a:spcBef>
                <a:spcPct val="20000"/>
              </a:spcBef>
              <a:buClrTx/>
              <a:buFontTx/>
              <a:buNone/>
            </a:pPr>
            <a:endParaRPr lang="en-GB" altLang="en-US" sz="2400" dirty="0">
              <a:latin typeface="Times New Roman" panose="02020603050405020304" pitchFamily="18" charset="0"/>
            </a:endParaRPr>
          </a:p>
        </p:txBody>
      </p:sp>
      <p:sp>
        <p:nvSpPr>
          <p:cNvPr id="39940" name="Rectangle 4">
            <a:extLst>
              <a:ext uri="{FF2B5EF4-FFF2-40B4-BE49-F238E27FC236}">
                <a16:creationId xmlns:a16="http://schemas.microsoft.com/office/drawing/2014/main" id="{1AAF3F82-67AF-A049-DD4A-DF15082E822A}"/>
              </a:ext>
            </a:extLst>
          </p:cNvPr>
          <p:cNvSpPr>
            <a:spLocks noChangeArrowheads="1"/>
          </p:cNvSpPr>
          <p:nvPr/>
        </p:nvSpPr>
        <p:spPr bwMode="auto">
          <a:xfrm>
            <a:off x="4466036" y="4929188"/>
            <a:ext cx="26928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GB" altLang="en-US" sz="1800" b="1" dirty="0" err="1">
                <a:latin typeface="+mn-lt"/>
              </a:rPr>
              <a:t>Bowdin</a:t>
            </a:r>
            <a:r>
              <a:rPr lang="en-GB" altLang="en-US" sz="1800" b="1" dirty="0">
                <a:latin typeface="+mn-lt"/>
              </a:rPr>
              <a:t> et al (2006, p.108)</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46644879-4FF4-A0FE-62ED-2AC26A924A39}"/>
              </a:ext>
            </a:extLst>
          </p:cNvPr>
          <p:cNvSpPr>
            <a:spLocks noGrp="1" noChangeArrowheads="1"/>
          </p:cNvSpPr>
          <p:nvPr>
            <p:ph type="title" idx="4294967295"/>
          </p:nvPr>
        </p:nvSpPr>
        <p:spPr>
          <a:xfrm>
            <a:off x="669950" y="1063229"/>
            <a:ext cx="5941219" cy="857250"/>
          </a:xfrm>
        </p:spPr>
        <p:txBody>
          <a:bodyPr/>
          <a:lstStyle/>
          <a:p>
            <a:pPr>
              <a:defRPr/>
            </a:pPr>
            <a:r>
              <a:rPr lang="en-GB" altLang="en-US" sz="3075" dirty="0"/>
              <a:t>Concept Screening</a:t>
            </a:r>
          </a:p>
        </p:txBody>
      </p:sp>
      <p:sp>
        <p:nvSpPr>
          <p:cNvPr id="43011" name="Rectangle 3">
            <a:extLst>
              <a:ext uri="{FF2B5EF4-FFF2-40B4-BE49-F238E27FC236}">
                <a16:creationId xmlns:a16="http://schemas.microsoft.com/office/drawing/2014/main" id="{82CA72D8-E7E2-258F-39C2-27A5A9EBD215}"/>
              </a:ext>
            </a:extLst>
          </p:cNvPr>
          <p:cNvSpPr>
            <a:spLocks noChangeArrowheads="1"/>
          </p:cNvSpPr>
          <p:nvPr/>
        </p:nvSpPr>
        <p:spPr bwMode="auto">
          <a:xfrm>
            <a:off x="804308" y="2020894"/>
            <a:ext cx="61722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80000"/>
              </a:lnSpc>
              <a:spcBef>
                <a:spcPct val="20000"/>
              </a:spcBef>
              <a:buClrTx/>
              <a:buFontTx/>
              <a:buNone/>
            </a:pPr>
            <a:endParaRPr lang="en-GB" altLang="en-US" sz="1875" b="1" dirty="0">
              <a:latin typeface="Arial" panose="020B0604020202020204" pitchFamily="34" charset="0"/>
            </a:endParaRPr>
          </a:p>
          <a:p>
            <a:pPr algn="ctr" eaLnBrk="1" hangingPunct="1">
              <a:lnSpc>
                <a:spcPct val="80000"/>
              </a:lnSpc>
              <a:spcBef>
                <a:spcPct val="20000"/>
              </a:spcBef>
              <a:buClrTx/>
              <a:buFontTx/>
              <a:buNone/>
            </a:pPr>
            <a:r>
              <a:rPr lang="en-GB" altLang="en-US" sz="1875" b="1" dirty="0">
                <a:latin typeface="+mn-lt"/>
              </a:rPr>
              <a:t>Many concepts or ideas</a:t>
            </a:r>
          </a:p>
          <a:p>
            <a:pPr algn="ctr" eaLnBrk="1" hangingPunct="1">
              <a:lnSpc>
                <a:spcPct val="80000"/>
              </a:lnSpc>
              <a:spcBef>
                <a:spcPct val="20000"/>
              </a:spcBef>
              <a:buClrTx/>
              <a:buFontTx/>
              <a:buNone/>
            </a:pPr>
            <a:endParaRPr lang="en-GB" altLang="en-US" sz="1425" dirty="0">
              <a:latin typeface="+mn-lt"/>
            </a:endParaRPr>
          </a:p>
          <a:p>
            <a:pPr algn="ctr" eaLnBrk="1" hangingPunct="1">
              <a:lnSpc>
                <a:spcPct val="80000"/>
              </a:lnSpc>
              <a:spcBef>
                <a:spcPct val="20000"/>
              </a:spcBef>
              <a:buClrTx/>
              <a:buFontTx/>
              <a:buNone/>
            </a:pPr>
            <a:endParaRPr lang="en-GB" altLang="en-US" sz="975" dirty="0">
              <a:latin typeface="+mn-lt"/>
            </a:endParaRPr>
          </a:p>
          <a:p>
            <a:pPr algn="ctr" eaLnBrk="1" hangingPunct="1">
              <a:lnSpc>
                <a:spcPct val="80000"/>
              </a:lnSpc>
              <a:spcBef>
                <a:spcPct val="20000"/>
              </a:spcBef>
              <a:buClrTx/>
              <a:buFontTx/>
              <a:buNone/>
            </a:pPr>
            <a:r>
              <a:rPr lang="en-GB" altLang="en-US" sz="1875" dirty="0">
                <a:latin typeface="+mn-lt"/>
              </a:rPr>
              <a:t>1</a:t>
            </a:r>
            <a:r>
              <a:rPr lang="en-GB" altLang="en-US" sz="1875" baseline="30000" dirty="0">
                <a:latin typeface="+mn-lt"/>
              </a:rPr>
              <a:t>st</a:t>
            </a:r>
            <a:r>
              <a:rPr lang="en-GB" altLang="en-US" sz="1875" dirty="0">
                <a:latin typeface="+mn-lt"/>
              </a:rPr>
              <a:t> screen: marketing (who will attend)</a:t>
            </a:r>
          </a:p>
          <a:p>
            <a:pPr algn="ctr" eaLnBrk="1" hangingPunct="1">
              <a:lnSpc>
                <a:spcPct val="80000"/>
              </a:lnSpc>
              <a:spcBef>
                <a:spcPct val="20000"/>
              </a:spcBef>
              <a:buClrTx/>
              <a:buFontTx/>
              <a:buNone/>
            </a:pPr>
            <a:endParaRPr lang="en-GB" altLang="en-US" sz="1875" dirty="0">
              <a:latin typeface="+mn-lt"/>
            </a:endParaRPr>
          </a:p>
          <a:p>
            <a:pPr algn="ctr" eaLnBrk="1" hangingPunct="1">
              <a:lnSpc>
                <a:spcPct val="80000"/>
              </a:lnSpc>
              <a:spcBef>
                <a:spcPct val="20000"/>
              </a:spcBef>
              <a:buClrTx/>
              <a:buFontTx/>
              <a:buNone/>
            </a:pPr>
            <a:endParaRPr lang="en-GB" altLang="en-US" sz="1275" dirty="0">
              <a:latin typeface="+mn-lt"/>
            </a:endParaRPr>
          </a:p>
          <a:p>
            <a:pPr algn="ctr" eaLnBrk="1" hangingPunct="1">
              <a:lnSpc>
                <a:spcPct val="80000"/>
              </a:lnSpc>
              <a:spcBef>
                <a:spcPct val="20000"/>
              </a:spcBef>
              <a:buClrTx/>
              <a:buFontTx/>
              <a:buNone/>
            </a:pPr>
            <a:r>
              <a:rPr lang="en-GB" altLang="en-US" sz="1875" dirty="0">
                <a:latin typeface="+mn-lt"/>
              </a:rPr>
              <a:t>2</a:t>
            </a:r>
            <a:r>
              <a:rPr lang="en-GB" altLang="en-US" sz="1875" baseline="30000" dirty="0">
                <a:latin typeface="+mn-lt"/>
              </a:rPr>
              <a:t>nd</a:t>
            </a:r>
            <a:r>
              <a:rPr lang="en-GB" altLang="en-US" sz="1875" dirty="0">
                <a:latin typeface="+mn-lt"/>
              </a:rPr>
              <a:t> screen: operations</a:t>
            </a:r>
          </a:p>
          <a:p>
            <a:pPr algn="ctr" eaLnBrk="1" hangingPunct="1">
              <a:lnSpc>
                <a:spcPct val="80000"/>
              </a:lnSpc>
              <a:spcBef>
                <a:spcPct val="20000"/>
              </a:spcBef>
              <a:buClrTx/>
              <a:buFontTx/>
              <a:buNone/>
            </a:pPr>
            <a:endParaRPr lang="en-GB" altLang="en-US" sz="1875" dirty="0">
              <a:latin typeface="+mn-lt"/>
            </a:endParaRPr>
          </a:p>
          <a:p>
            <a:pPr algn="ctr" eaLnBrk="1" hangingPunct="1">
              <a:lnSpc>
                <a:spcPct val="80000"/>
              </a:lnSpc>
              <a:spcBef>
                <a:spcPct val="20000"/>
              </a:spcBef>
              <a:buClrTx/>
              <a:buFontTx/>
              <a:buNone/>
            </a:pPr>
            <a:endParaRPr lang="en-GB" altLang="en-US" sz="1125" dirty="0">
              <a:latin typeface="+mn-lt"/>
            </a:endParaRPr>
          </a:p>
          <a:p>
            <a:pPr algn="ctr" eaLnBrk="1" hangingPunct="1">
              <a:lnSpc>
                <a:spcPct val="80000"/>
              </a:lnSpc>
              <a:spcBef>
                <a:spcPct val="20000"/>
              </a:spcBef>
              <a:buClrTx/>
              <a:buFontTx/>
              <a:buNone/>
            </a:pPr>
            <a:r>
              <a:rPr lang="en-GB" altLang="en-US" sz="1875" dirty="0">
                <a:latin typeface="+mn-lt"/>
              </a:rPr>
              <a:t>3</a:t>
            </a:r>
            <a:r>
              <a:rPr lang="en-GB" altLang="en-US" sz="1875" baseline="30000" dirty="0">
                <a:latin typeface="+mn-lt"/>
              </a:rPr>
              <a:t>rd</a:t>
            </a:r>
            <a:r>
              <a:rPr lang="en-GB" altLang="en-US" sz="1875" dirty="0">
                <a:latin typeface="+mn-lt"/>
              </a:rPr>
              <a:t> screen: financial </a:t>
            </a:r>
          </a:p>
          <a:p>
            <a:pPr algn="ctr" eaLnBrk="1" hangingPunct="1">
              <a:lnSpc>
                <a:spcPct val="80000"/>
              </a:lnSpc>
              <a:spcBef>
                <a:spcPct val="20000"/>
              </a:spcBef>
              <a:buClrTx/>
              <a:buFontTx/>
              <a:buNone/>
            </a:pPr>
            <a:endParaRPr lang="en-GB" altLang="en-US" sz="1875" dirty="0">
              <a:latin typeface="+mn-lt"/>
            </a:endParaRPr>
          </a:p>
          <a:p>
            <a:pPr algn="ctr" eaLnBrk="1" hangingPunct="1">
              <a:lnSpc>
                <a:spcPct val="80000"/>
              </a:lnSpc>
              <a:spcBef>
                <a:spcPct val="20000"/>
              </a:spcBef>
              <a:buClrTx/>
              <a:buFontTx/>
              <a:buNone/>
            </a:pPr>
            <a:endParaRPr lang="en-GB" altLang="en-US" sz="600" dirty="0">
              <a:latin typeface="+mn-lt"/>
            </a:endParaRPr>
          </a:p>
          <a:p>
            <a:pPr algn="ctr" eaLnBrk="1" hangingPunct="1">
              <a:lnSpc>
                <a:spcPct val="80000"/>
              </a:lnSpc>
              <a:spcBef>
                <a:spcPct val="20000"/>
              </a:spcBef>
              <a:buClrTx/>
              <a:buFontTx/>
              <a:buNone/>
            </a:pPr>
            <a:r>
              <a:rPr lang="en-GB" altLang="en-US" sz="1875" dirty="0">
                <a:latin typeface="+mn-lt"/>
              </a:rPr>
              <a:t>Remaining concept(s) and choices</a:t>
            </a:r>
          </a:p>
        </p:txBody>
      </p:sp>
      <p:sp>
        <p:nvSpPr>
          <p:cNvPr id="43012" name="Line 4">
            <a:extLst>
              <a:ext uri="{FF2B5EF4-FFF2-40B4-BE49-F238E27FC236}">
                <a16:creationId xmlns:a16="http://schemas.microsoft.com/office/drawing/2014/main" id="{BD64E32D-2B95-DA51-1CEE-C123448C7EFE}"/>
              </a:ext>
            </a:extLst>
          </p:cNvPr>
          <p:cNvSpPr>
            <a:spLocks noChangeShapeType="1"/>
          </p:cNvSpPr>
          <p:nvPr/>
        </p:nvSpPr>
        <p:spPr bwMode="auto">
          <a:xfrm>
            <a:off x="4572000" y="2511028"/>
            <a:ext cx="0" cy="432197"/>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3013" name="Line 5">
            <a:extLst>
              <a:ext uri="{FF2B5EF4-FFF2-40B4-BE49-F238E27FC236}">
                <a16:creationId xmlns:a16="http://schemas.microsoft.com/office/drawing/2014/main" id="{58C672B9-B647-5770-E1D4-F531600728B7}"/>
              </a:ext>
            </a:extLst>
          </p:cNvPr>
          <p:cNvSpPr>
            <a:spLocks noChangeShapeType="1"/>
          </p:cNvSpPr>
          <p:nvPr/>
        </p:nvSpPr>
        <p:spPr bwMode="auto">
          <a:xfrm>
            <a:off x="4572000" y="3267076"/>
            <a:ext cx="0" cy="378619"/>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3014" name="Line 6">
            <a:extLst>
              <a:ext uri="{FF2B5EF4-FFF2-40B4-BE49-F238E27FC236}">
                <a16:creationId xmlns:a16="http://schemas.microsoft.com/office/drawing/2014/main" id="{0F3DDA2A-45CC-8686-64A9-B694CECE9163}"/>
              </a:ext>
            </a:extLst>
          </p:cNvPr>
          <p:cNvSpPr>
            <a:spLocks noChangeShapeType="1"/>
          </p:cNvSpPr>
          <p:nvPr/>
        </p:nvSpPr>
        <p:spPr bwMode="auto">
          <a:xfrm>
            <a:off x="4572000" y="3914776"/>
            <a:ext cx="0" cy="432197"/>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3015" name="Line 7">
            <a:extLst>
              <a:ext uri="{FF2B5EF4-FFF2-40B4-BE49-F238E27FC236}">
                <a16:creationId xmlns:a16="http://schemas.microsoft.com/office/drawing/2014/main" id="{7A32622A-2BB3-E670-31C5-C39E8586D417}"/>
              </a:ext>
            </a:extLst>
          </p:cNvPr>
          <p:cNvSpPr>
            <a:spLocks noChangeShapeType="1"/>
          </p:cNvSpPr>
          <p:nvPr/>
        </p:nvSpPr>
        <p:spPr bwMode="auto">
          <a:xfrm>
            <a:off x="4572000" y="4725592"/>
            <a:ext cx="0" cy="378619"/>
          </a:xfrm>
          <a:prstGeom prst="line">
            <a:avLst/>
          </a:prstGeom>
          <a:noFill/>
          <a:ln w="50800">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7EE3E6BC-760A-34B5-A3C7-54A81D6DDC5A}"/>
              </a:ext>
            </a:extLst>
          </p:cNvPr>
          <p:cNvSpPr>
            <a:spLocks noGrp="1"/>
          </p:cNvSpPr>
          <p:nvPr>
            <p:ph type="title" idx="4294967295"/>
          </p:nvPr>
        </p:nvSpPr>
        <p:spPr>
          <a:xfrm>
            <a:off x="836676" y="1268730"/>
            <a:ext cx="7626096" cy="884682"/>
          </a:xfrm>
        </p:spPr>
        <p:txBody>
          <a:bodyPr vert="horz" lIns="68580" tIns="34290" rIns="68580" bIns="34290" rtlCol="0" anchor="ctr">
            <a:normAutofit/>
          </a:bodyPr>
          <a:lstStyle/>
          <a:p>
            <a:pPr>
              <a:defRPr/>
            </a:pPr>
            <a:r>
              <a:rPr lang="en-US" altLang="en-US" sz="3000" dirty="0"/>
              <a:t>The marketing screen</a:t>
            </a:r>
          </a:p>
        </p:txBody>
      </p:sp>
      <p:sp>
        <p:nvSpPr>
          <p:cNvPr id="45059" name="Rectangle 3">
            <a:extLst>
              <a:ext uri="{FF2B5EF4-FFF2-40B4-BE49-F238E27FC236}">
                <a16:creationId xmlns:a16="http://schemas.microsoft.com/office/drawing/2014/main" id="{4B48C862-7C1C-0368-77FE-11BEB18319A1}"/>
              </a:ext>
            </a:extLst>
          </p:cNvPr>
          <p:cNvSpPr>
            <a:spLocks noChangeArrowheads="1"/>
          </p:cNvSpPr>
          <p:nvPr/>
        </p:nvSpPr>
        <p:spPr bwMode="auto">
          <a:xfrm>
            <a:off x="836676" y="2718707"/>
            <a:ext cx="7626096" cy="27712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68580" tIns="34290" rIns="68580" bIns="34290" rtlCol="0">
            <a:normAutofit/>
          </a:bodyPr>
          <a:lstStyle>
            <a:lvl1pPr marL="355600" indent="-355600">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indent="-171450" defTabSz="685800">
              <a:lnSpc>
                <a:spcPct val="90000"/>
              </a:lnSpc>
              <a:spcBef>
                <a:spcPct val="0"/>
              </a:spcBef>
              <a:spcAft>
                <a:spcPts val="450"/>
              </a:spcAft>
              <a:buClrTx/>
              <a:buSzPts val="3000"/>
            </a:pPr>
            <a:r>
              <a:rPr lang="en-US" altLang="en-US" sz="1800" dirty="0">
                <a:latin typeface="+mn-lt"/>
              </a:rPr>
              <a:t>Knowledge of target market: demographics, age group, past events experience – how do we find this out?</a:t>
            </a:r>
          </a:p>
          <a:p>
            <a:pPr indent="-171450" defTabSz="685800">
              <a:lnSpc>
                <a:spcPct val="90000"/>
              </a:lnSpc>
              <a:spcBef>
                <a:spcPct val="0"/>
              </a:spcBef>
              <a:spcAft>
                <a:spcPts val="450"/>
              </a:spcAft>
              <a:buClrTx/>
              <a:buSzPts val="3000"/>
            </a:pPr>
            <a:endParaRPr lang="en-US" altLang="en-US" sz="1800" dirty="0">
              <a:latin typeface="+mn-lt"/>
            </a:endParaRPr>
          </a:p>
          <a:p>
            <a:pPr indent="-171450" defTabSz="685800">
              <a:lnSpc>
                <a:spcPct val="90000"/>
              </a:lnSpc>
              <a:spcBef>
                <a:spcPct val="0"/>
              </a:spcBef>
              <a:spcAft>
                <a:spcPts val="450"/>
              </a:spcAft>
              <a:buClrTx/>
              <a:buSzPts val="3000"/>
            </a:pPr>
            <a:r>
              <a:rPr lang="en-US" altLang="en-US" sz="1800" dirty="0">
                <a:latin typeface="+mn-lt"/>
              </a:rPr>
              <a:t>How many tickets are we likely to sell/how many will attend?</a:t>
            </a:r>
          </a:p>
          <a:p>
            <a:pPr indent="-171450" defTabSz="685800">
              <a:lnSpc>
                <a:spcPct val="90000"/>
              </a:lnSpc>
              <a:spcBef>
                <a:spcPct val="0"/>
              </a:spcBef>
              <a:spcAft>
                <a:spcPts val="450"/>
              </a:spcAft>
              <a:buClrTx/>
              <a:buSzPts val="3000"/>
            </a:pPr>
            <a:endParaRPr lang="en-US" altLang="en-US" sz="1800" dirty="0">
              <a:latin typeface="+mn-lt"/>
            </a:endParaRPr>
          </a:p>
          <a:p>
            <a:pPr indent="-171450" defTabSz="685800">
              <a:lnSpc>
                <a:spcPct val="90000"/>
              </a:lnSpc>
              <a:spcBef>
                <a:spcPct val="0"/>
              </a:spcBef>
              <a:spcAft>
                <a:spcPts val="450"/>
              </a:spcAft>
              <a:buClrTx/>
              <a:buSzPts val="3000"/>
            </a:pPr>
            <a:r>
              <a:rPr lang="en-US" altLang="en-US" sz="1800" dirty="0">
                <a:latin typeface="+mn-lt"/>
              </a:rPr>
              <a:t>	How do we know? – Opinions of </a:t>
            </a:r>
            <a:r>
              <a:rPr lang="en-US" altLang="en-US" sz="1800" dirty="0" err="1">
                <a:latin typeface="+mn-lt"/>
              </a:rPr>
              <a:t>organising</a:t>
            </a:r>
            <a:r>
              <a:rPr lang="en-US" altLang="en-US" sz="1800" dirty="0">
                <a:latin typeface="+mn-lt"/>
              </a:rPr>
              <a:t> committee, or pilot questionnaires</a:t>
            </a:r>
          </a:p>
          <a:p>
            <a:pPr indent="-171450" defTabSz="685800">
              <a:lnSpc>
                <a:spcPct val="90000"/>
              </a:lnSpc>
              <a:spcBef>
                <a:spcPct val="0"/>
              </a:spcBef>
              <a:spcAft>
                <a:spcPts val="450"/>
              </a:spcAft>
              <a:buClrTx/>
              <a:buSzPts val="3000"/>
            </a:pPr>
            <a:endParaRPr lang="en-US" altLang="en-US" sz="1800" dirty="0">
              <a:latin typeface="+mn-lt"/>
            </a:endParaRPr>
          </a:p>
          <a:p>
            <a:pPr indent="-171450" defTabSz="685800">
              <a:lnSpc>
                <a:spcPct val="90000"/>
              </a:lnSpc>
              <a:spcBef>
                <a:spcPct val="0"/>
              </a:spcBef>
              <a:spcAft>
                <a:spcPts val="450"/>
              </a:spcAft>
              <a:buClrTx/>
              <a:buSzPts val="3000"/>
            </a:pPr>
            <a:r>
              <a:rPr lang="en-US" altLang="en-US" sz="1800" dirty="0">
                <a:latin typeface="+mn-lt"/>
              </a:rPr>
              <a:t>Need to consider competing events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FA64E3BD-670D-BECF-8126-8E8F25CE32F9}"/>
              </a:ext>
            </a:extLst>
          </p:cNvPr>
          <p:cNvSpPr>
            <a:spLocks noGrp="1" noChangeArrowheads="1"/>
          </p:cNvSpPr>
          <p:nvPr>
            <p:ph type="title" idx="4294967295"/>
          </p:nvPr>
        </p:nvSpPr>
        <p:spPr>
          <a:xfrm>
            <a:off x="836676" y="1268730"/>
            <a:ext cx="7626096" cy="884682"/>
          </a:xfrm>
        </p:spPr>
        <p:txBody>
          <a:bodyPr vert="horz" lIns="68580" tIns="34290" rIns="68580" bIns="34290" rtlCol="0" anchor="ctr">
            <a:normAutofit/>
          </a:bodyPr>
          <a:lstStyle/>
          <a:p>
            <a:pPr>
              <a:defRPr/>
            </a:pPr>
            <a:r>
              <a:rPr lang="en-US" altLang="en-US" sz="3000" dirty="0"/>
              <a:t>The Operations Screen</a:t>
            </a:r>
          </a:p>
        </p:txBody>
      </p:sp>
      <p:sp>
        <p:nvSpPr>
          <p:cNvPr id="17411" name="Rectangle 3">
            <a:extLst>
              <a:ext uri="{FF2B5EF4-FFF2-40B4-BE49-F238E27FC236}">
                <a16:creationId xmlns:a16="http://schemas.microsoft.com/office/drawing/2014/main" id="{A75525C0-ECCE-8CEA-1FF2-4ED8BE49C7B7}"/>
              </a:ext>
            </a:extLst>
          </p:cNvPr>
          <p:cNvSpPr>
            <a:spLocks noChangeArrowheads="1"/>
          </p:cNvSpPr>
          <p:nvPr/>
        </p:nvSpPr>
        <p:spPr bwMode="auto">
          <a:xfrm>
            <a:off x="836676" y="2718707"/>
            <a:ext cx="7626096" cy="27712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68580" tIns="34290" rIns="68580" bIns="34290" rtlCol="0">
            <a:normAutofit/>
          </a:bodyPr>
          <a:lstStyle>
            <a:lvl1pPr marL="342900" indent="-342900">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indent="-171450" defTabSz="685800">
              <a:lnSpc>
                <a:spcPct val="150000"/>
              </a:lnSpc>
              <a:spcBef>
                <a:spcPct val="0"/>
              </a:spcBef>
              <a:buClr>
                <a:schemeClr val="accent1"/>
              </a:buClr>
              <a:buSzPts val="2900"/>
            </a:pPr>
            <a:r>
              <a:rPr lang="en-US" altLang="en-US" sz="1800" dirty="0">
                <a:latin typeface="+mn-lt"/>
              </a:rPr>
              <a:t>Level of expertise available – volunteer or professional</a:t>
            </a:r>
          </a:p>
          <a:p>
            <a:pPr indent="-171450" defTabSz="685800">
              <a:lnSpc>
                <a:spcPct val="150000"/>
              </a:lnSpc>
              <a:spcBef>
                <a:spcPct val="0"/>
              </a:spcBef>
              <a:buClr>
                <a:schemeClr val="accent1"/>
              </a:buClr>
              <a:buSzPts val="2900"/>
            </a:pPr>
            <a:r>
              <a:rPr lang="en-US" altLang="en-US" sz="1800" dirty="0">
                <a:latin typeface="+mn-lt"/>
              </a:rPr>
              <a:t>What locations / venues are available (with capacity and dates)?</a:t>
            </a:r>
          </a:p>
          <a:p>
            <a:pPr indent="-171450" defTabSz="685800">
              <a:lnSpc>
                <a:spcPct val="150000"/>
              </a:lnSpc>
              <a:spcBef>
                <a:spcPct val="0"/>
              </a:spcBef>
              <a:buClr>
                <a:schemeClr val="accent1"/>
              </a:buClr>
              <a:buSzPts val="2900"/>
            </a:pPr>
            <a:r>
              <a:rPr lang="en-US" altLang="en-US" sz="1800" dirty="0">
                <a:latin typeface="+mn-lt"/>
              </a:rPr>
              <a:t>What technology / equipment is required?</a:t>
            </a:r>
          </a:p>
          <a:p>
            <a:pPr indent="-171450" defTabSz="685800">
              <a:lnSpc>
                <a:spcPct val="150000"/>
              </a:lnSpc>
              <a:spcBef>
                <a:spcPct val="0"/>
              </a:spcBef>
              <a:buClr>
                <a:schemeClr val="accent1"/>
              </a:buClr>
              <a:buSzPts val="2900"/>
            </a:pPr>
            <a:r>
              <a:rPr lang="en-US" altLang="en-US" sz="1800" dirty="0">
                <a:latin typeface="+mn-lt"/>
              </a:rPr>
              <a:t>What is the timescale?</a:t>
            </a:r>
          </a:p>
          <a:p>
            <a:pPr indent="-171450" defTabSz="685800">
              <a:lnSpc>
                <a:spcPct val="150000"/>
              </a:lnSpc>
              <a:spcBef>
                <a:spcPct val="0"/>
              </a:spcBef>
              <a:buClr>
                <a:schemeClr val="accent1"/>
              </a:buClr>
              <a:buSzPts val="2900"/>
            </a:pPr>
            <a:r>
              <a:rPr lang="en-US" altLang="en-US" sz="1800" dirty="0">
                <a:latin typeface="+mn-lt"/>
              </a:rPr>
              <a:t>Legalities – licenses / insurance / permits required?</a:t>
            </a:r>
          </a:p>
          <a:p>
            <a:pPr indent="-171450" defTabSz="685800">
              <a:lnSpc>
                <a:spcPct val="150000"/>
              </a:lnSpc>
              <a:spcBef>
                <a:spcPct val="0"/>
              </a:spcBef>
              <a:buClr>
                <a:schemeClr val="accent1"/>
              </a:buClr>
              <a:buSzPts val="2900"/>
            </a:pPr>
            <a:r>
              <a:rPr lang="en-US" altLang="en-US" sz="1800" dirty="0">
                <a:latin typeface="+mn-lt"/>
              </a:rPr>
              <a:t>Is there a proforma from previous events?</a:t>
            </a:r>
          </a:p>
          <a:p>
            <a:pPr indent="-171450" defTabSz="685800">
              <a:lnSpc>
                <a:spcPct val="90000"/>
              </a:lnSpc>
              <a:spcBef>
                <a:spcPct val="20000"/>
              </a:spcBef>
              <a:buClrTx/>
            </a:pPr>
            <a:endParaRPr lang="en-US" altLang="en-US" sz="1650" dirty="0">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 calcmode="lin" valueType="num">
                                      <p:cBhvr additive="base">
                                        <p:cTn id="7" dur="500" fill="hold"/>
                                        <p:tgtEl>
                                          <p:spTgt spid="1741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74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17411">
                                            <p:txEl>
                                              <p:pRg st="1" end="1"/>
                                            </p:txEl>
                                          </p:spTgt>
                                        </p:tgtEl>
                                        <p:attrNameLst>
                                          <p:attrName>style.visibility</p:attrName>
                                        </p:attrNameLst>
                                      </p:cBhvr>
                                      <p:to>
                                        <p:strVal val="visible"/>
                                      </p:to>
                                    </p:set>
                                    <p:anim calcmode="lin" valueType="num">
                                      <p:cBhvr additive="base">
                                        <p:cTn id="13" dur="500" fill="hold"/>
                                        <p:tgtEl>
                                          <p:spTgt spid="1741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74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17411">
                                            <p:txEl>
                                              <p:pRg st="2" end="2"/>
                                            </p:txEl>
                                          </p:spTgt>
                                        </p:tgtEl>
                                        <p:attrNameLst>
                                          <p:attrName>style.visibility</p:attrName>
                                        </p:attrNameLst>
                                      </p:cBhvr>
                                      <p:to>
                                        <p:strVal val="visible"/>
                                      </p:to>
                                    </p:set>
                                    <p:anim calcmode="lin" valueType="num">
                                      <p:cBhvr additive="base">
                                        <p:cTn id="19" dur="500" fill="hold"/>
                                        <p:tgtEl>
                                          <p:spTgt spid="1741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74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17411">
                                            <p:txEl>
                                              <p:pRg st="3" end="3"/>
                                            </p:txEl>
                                          </p:spTgt>
                                        </p:tgtEl>
                                        <p:attrNameLst>
                                          <p:attrName>style.visibility</p:attrName>
                                        </p:attrNameLst>
                                      </p:cBhvr>
                                      <p:to>
                                        <p:strVal val="visible"/>
                                      </p:to>
                                    </p:set>
                                    <p:anim calcmode="lin" valueType="num">
                                      <p:cBhvr additive="base">
                                        <p:cTn id="25" dur="500" fill="hold"/>
                                        <p:tgtEl>
                                          <p:spTgt spid="1741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741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17411">
                                            <p:txEl>
                                              <p:pRg st="4" end="4"/>
                                            </p:txEl>
                                          </p:spTgt>
                                        </p:tgtEl>
                                        <p:attrNameLst>
                                          <p:attrName>style.visibility</p:attrName>
                                        </p:attrNameLst>
                                      </p:cBhvr>
                                      <p:to>
                                        <p:strVal val="visible"/>
                                      </p:to>
                                    </p:set>
                                    <p:anim calcmode="lin" valueType="num">
                                      <p:cBhvr additive="base">
                                        <p:cTn id="31" dur="500" fill="hold"/>
                                        <p:tgtEl>
                                          <p:spTgt spid="1741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741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nodeType="clickEffect">
                                  <p:stCondLst>
                                    <p:cond delay="0"/>
                                  </p:stCondLst>
                                  <p:childTnLst>
                                    <p:set>
                                      <p:cBhvr>
                                        <p:cTn id="36" dur="1" fill="hold">
                                          <p:stCondLst>
                                            <p:cond delay="0"/>
                                          </p:stCondLst>
                                        </p:cTn>
                                        <p:tgtEl>
                                          <p:spTgt spid="17411">
                                            <p:txEl>
                                              <p:pRg st="5" end="5"/>
                                            </p:txEl>
                                          </p:spTgt>
                                        </p:tgtEl>
                                        <p:attrNameLst>
                                          <p:attrName>style.visibility</p:attrName>
                                        </p:attrNameLst>
                                      </p:cBhvr>
                                      <p:to>
                                        <p:strVal val="visible"/>
                                      </p:to>
                                    </p:set>
                                    <p:anim calcmode="lin" valueType="num">
                                      <p:cBhvr additive="base">
                                        <p:cTn id="37" dur="500" fill="hold"/>
                                        <p:tgtEl>
                                          <p:spTgt spid="1741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741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36B73E5A-2F1C-3526-5D83-EE55A5C145E0}"/>
              </a:ext>
            </a:extLst>
          </p:cNvPr>
          <p:cNvSpPr>
            <a:spLocks noGrp="1"/>
          </p:cNvSpPr>
          <p:nvPr>
            <p:ph type="title" idx="4294967295"/>
          </p:nvPr>
        </p:nvSpPr>
        <p:spPr>
          <a:xfrm>
            <a:off x="796594" y="1017983"/>
            <a:ext cx="6172200" cy="857250"/>
          </a:xfrm>
        </p:spPr>
        <p:txBody>
          <a:bodyPr>
            <a:normAutofit/>
          </a:bodyPr>
          <a:lstStyle/>
          <a:p>
            <a:pPr>
              <a:defRPr/>
            </a:pPr>
            <a:r>
              <a:rPr lang="en-GB" altLang="en-US" sz="3000" b="1" dirty="0">
                <a:cs typeface="Arial" panose="020B0604020202020204" pitchFamily="34" charset="0"/>
              </a:rPr>
              <a:t>The Financial Screen </a:t>
            </a:r>
          </a:p>
        </p:txBody>
      </p:sp>
      <p:sp>
        <p:nvSpPr>
          <p:cNvPr id="49155" name="Rectangle 3">
            <a:extLst>
              <a:ext uri="{FF2B5EF4-FFF2-40B4-BE49-F238E27FC236}">
                <a16:creationId xmlns:a16="http://schemas.microsoft.com/office/drawing/2014/main" id="{0BC8999B-AE44-7C87-DACF-BC5A54BFE435}"/>
              </a:ext>
            </a:extLst>
          </p:cNvPr>
          <p:cNvSpPr>
            <a:spLocks noChangeArrowheads="1"/>
          </p:cNvSpPr>
          <p:nvPr/>
        </p:nvSpPr>
        <p:spPr bwMode="auto">
          <a:xfrm>
            <a:off x="1410891" y="1607345"/>
            <a:ext cx="6375797" cy="4232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55600" indent="-355600">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0"/>
              </a:spcBef>
              <a:buClrTx/>
              <a:buFontTx/>
              <a:buNone/>
            </a:pPr>
            <a:endParaRPr lang="en-GB" altLang="en-US" sz="2250" b="1" dirty="0">
              <a:latin typeface="Arial" panose="020B0604020202020204" pitchFamily="34" charset="0"/>
            </a:endParaRPr>
          </a:p>
          <a:p>
            <a:pPr algn="ctr" eaLnBrk="1" hangingPunct="1">
              <a:lnSpc>
                <a:spcPct val="100000"/>
              </a:lnSpc>
              <a:spcBef>
                <a:spcPct val="0"/>
              </a:spcBef>
              <a:buClrTx/>
              <a:buFontTx/>
              <a:buNone/>
            </a:pPr>
            <a:endParaRPr lang="en-GB" altLang="en-US" sz="2250" b="1" dirty="0">
              <a:latin typeface="Arial" panose="020B0604020202020204" pitchFamily="34" charset="0"/>
            </a:endParaRPr>
          </a:p>
          <a:p>
            <a:pPr algn="ctr" eaLnBrk="1" hangingPunct="1">
              <a:lnSpc>
                <a:spcPct val="100000"/>
              </a:lnSpc>
              <a:spcBef>
                <a:spcPct val="0"/>
              </a:spcBef>
              <a:buClrTx/>
              <a:buFontTx/>
              <a:buNone/>
            </a:pPr>
            <a:endParaRPr lang="en-GB" altLang="en-US" sz="2250" b="1" dirty="0">
              <a:latin typeface="Arial" panose="020B0604020202020204" pitchFamily="34" charset="0"/>
            </a:endParaRPr>
          </a:p>
          <a:p>
            <a:pPr algn="ctr" eaLnBrk="1" hangingPunct="1">
              <a:lnSpc>
                <a:spcPct val="100000"/>
              </a:lnSpc>
              <a:spcBef>
                <a:spcPct val="0"/>
              </a:spcBef>
              <a:buClrTx/>
              <a:buFontTx/>
              <a:buNone/>
            </a:pPr>
            <a:endParaRPr lang="en-GB" altLang="en-US" sz="2250" b="1" dirty="0">
              <a:latin typeface="Arial" panose="020B0604020202020204" pitchFamily="34" charset="0"/>
            </a:endParaRPr>
          </a:p>
          <a:p>
            <a:pPr algn="ctr" eaLnBrk="1" hangingPunct="1">
              <a:lnSpc>
                <a:spcPct val="100000"/>
              </a:lnSpc>
              <a:spcBef>
                <a:spcPct val="0"/>
              </a:spcBef>
              <a:buClrTx/>
              <a:buFontTx/>
              <a:buNone/>
            </a:pPr>
            <a:endParaRPr lang="en-GB" altLang="en-US" sz="2250" b="1" dirty="0">
              <a:latin typeface="Arial" panose="020B0604020202020204" pitchFamily="34" charset="0"/>
            </a:endParaRPr>
          </a:p>
          <a:p>
            <a:pPr algn="ctr" eaLnBrk="1" hangingPunct="1">
              <a:lnSpc>
                <a:spcPct val="100000"/>
              </a:lnSpc>
              <a:spcBef>
                <a:spcPct val="0"/>
              </a:spcBef>
              <a:buClrTx/>
              <a:buFontTx/>
              <a:buNone/>
            </a:pPr>
            <a:endParaRPr lang="en-GB" altLang="en-US" sz="2250" b="1" dirty="0">
              <a:latin typeface="Arial" panose="020B0604020202020204" pitchFamily="34" charset="0"/>
            </a:endParaRPr>
          </a:p>
          <a:p>
            <a:pPr algn="ctr" eaLnBrk="1" hangingPunct="1">
              <a:lnSpc>
                <a:spcPct val="100000"/>
              </a:lnSpc>
              <a:spcBef>
                <a:spcPct val="0"/>
              </a:spcBef>
              <a:buClrTx/>
            </a:pPr>
            <a:endParaRPr lang="en-GB" altLang="en-US" sz="2250" b="1" dirty="0">
              <a:latin typeface="Arial" panose="020B0604020202020204" pitchFamily="34" charset="0"/>
            </a:endParaRPr>
          </a:p>
          <a:p>
            <a:pPr algn="ctr" eaLnBrk="1" hangingPunct="1">
              <a:lnSpc>
                <a:spcPct val="100000"/>
              </a:lnSpc>
              <a:spcBef>
                <a:spcPct val="0"/>
              </a:spcBef>
              <a:buClrTx/>
              <a:buFontTx/>
              <a:buNone/>
            </a:pPr>
            <a:endParaRPr lang="en-GB" altLang="en-US" sz="750" b="1" dirty="0">
              <a:latin typeface="Arial" panose="020B0604020202020204" pitchFamily="34" charset="0"/>
            </a:endParaRPr>
          </a:p>
        </p:txBody>
      </p:sp>
      <p:sp>
        <p:nvSpPr>
          <p:cNvPr id="49156" name="Rectangle 3">
            <a:extLst>
              <a:ext uri="{FF2B5EF4-FFF2-40B4-BE49-F238E27FC236}">
                <a16:creationId xmlns:a16="http://schemas.microsoft.com/office/drawing/2014/main" id="{26784A2A-70A7-BAE6-AA6A-B77DE762429C}"/>
              </a:ext>
            </a:extLst>
          </p:cNvPr>
          <p:cNvSpPr>
            <a:spLocks noChangeArrowheads="1"/>
          </p:cNvSpPr>
          <p:nvPr/>
        </p:nvSpPr>
        <p:spPr bwMode="auto">
          <a:xfrm>
            <a:off x="382090" y="2253378"/>
            <a:ext cx="6049565" cy="3458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55600" indent="-355600">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
                <a:schemeClr val="accent1"/>
              </a:buClr>
              <a:buSzPts val="2900"/>
              <a:buFont typeface="Monotype Sorts" pitchFamily="2" charset="2"/>
              <a:buNone/>
            </a:pPr>
            <a:endParaRPr kumimoji="1" lang="en-GB" altLang="en-US" sz="1350" b="1" dirty="0">
              <a:latin typeface="Arial" panose="020B0604020202020204" pitchFamily="34" charset="0"/>
            </a:endParaRPr>
          </a:p>
          <a:p>
            <a:pPr eaLnBrk="1" hangingPunct="1">
              <a:lnSpc>
                <a:spcPct val="150000"/>
              </a:lnSpc>
              <a:spcBef>
                <a:spcPct val="0"/>
              </a:spcBef>
              <a:buClr>
                <a:schemeClr val="accent1"/>
              </a:buClr>
              <a:buSzPts val="2900"/>
              <a:buFont typeface="Monotype Sorts" pitchFamily="2" charset="2"/>
              <a:buChar char="4"/>
            </a:pPr>
            <a:r>
              <a:rPr lang="en-GB" altLang="en-US" sz="1800" dirty="0">
                <a:latin typeface="+mn-lt"/>
              </a:rPr>
              <a:t>Is there an event budget?</a:t>
            </a:r>
          </a:p>
          <a:p>
            <a:pPr eaLnBrk="1" hangingPunct="1">
              <a:lnSpc>
                <a:spcPct val="150000"/>
              </a:lnSpc>
              <a:spcBef>
                <a:spcPct val="0"/>
              </a:spcBef>
              <a:buClr>
                <a:schemeClr val="accent1"/>
              </a:buClr>
              <a:buSzPts val="2900"/>
              <a:buFont typeface="Monotype Sorts" pitchFamily="2" charset="2"/>
              <a:buChar char="4"/>
            </a:pPr>
            <a:r>
              <a:rPr lang="en-GB" altLang="en-US" sz="1800" dirty="0">
                <a:latin typeface="+mn-lt"/>
              </a:rPr>
              <a:t>Is the event cost only or is there another financial purpose?</a:t>
            </a:r>
          </a:p>
          <a:p>
            <a:pPr eaLnBrk="1" hangingPunct="1">
              <a:lnSpc>
                <a:spcPct val="150000"/>
              </a:lnSpc>
              <a:spcBef>
                <a:spcPct val="0"/>
              </a:spcBef>
              <a:buClr>
                <a:schemeClr val="accent1"/>
              </a:buClr>
              <a:buSzPts val="2900"/>
              <a:buFont typeface="Monotype Sorts" pitchFamily="2" charset="2"/>
              <a:buChar char="4"/>
            </a:pPr>
            <a:r>
              <a:rPr lang="en-GB" altLang="en-US" sz="1800" dirty="0">
                <a:latin typeface="+mn-lt"/>
              </a:rPr>
              <a:t>Which of the events on the shortlist will </a:t>
            </a:r>
          </a:p>
          <a:p>
            <a:pPr eaLnBrk="1" hangingPunct="1">
              <a:lnSpc>
                <a:spcPct val="150000"/>
              </a:lnSpc>
              <a:spcBef>
                <a:spcPct val="0"/>
              </a:spcBef>
              <a:buClr>
                <a:schemeClr val="accent1"/>
              </a:buClr>
              <a:buSzPts val="2900"/>
              <a:buFont typeface="Monotype Sorts" pitchFamily="2" charset="2"/>
              <a:buNone/>
            </a:pPr>
            <a:r>
              <a:rPr lang="en-GB" altLang="en-US" sz="1800" dirty="0">
                <a:latin typeface="+mn-lt"/>
              </a:rPr>
              <a:t>	achieve the financial objective?</a:t>
            </a:r>
          </a:p>
          <a:p>
            <a:pPr eaLnBrk="1" hangingPunct="1">
              <a:lnSpc>
                <a:spcPct val="150000"/>
              </a:lnSpc>
              <a:spcBef>
                <a:spcPct val="0"/>
              </a:spcBef>
              <a:buClr>
                <a:schemeClr val="accent1"/>
              </a:buClr>
              <a:buSzPts val="2900"/>
              <a:buFont typeface="Monotype Sorts" pitchFamily="2" charset="2"/>
              <a:buChar char="4"/>
            </a:pPr>
            <a:r>
              <a:rPr lang="en-GB" altLang="en-US" sz="1800" dirty="0">
                <a:latin typeface="+mn-lt"/>
              </a:rPr>
              <a:t>Outline budget – assess revenue (underestimate)</a:t>
            </a:r>
          </a:p>
          <a:p>
            <a:pPr eaLnBrk="1" hangingPunct="1">
              <a:lnSpc>
                <a:spcPct val="150000"/>
              </a:lnSpc>
              <a:spcBef>
                <a:spcPct val="0"/>
              </a:spcBef>
              <a:buClr>
                <a:schemeClr val="accent1"/>
              </a:buClr>
              <a:buSzPts val="2900"/>
              <a:buFont typeface="Monotype Sorts" pitchFamily="2" charset="2"/>
              <a:buNone/>
            </a:pPr>
            <a:r>
              <a:rPr lang="en-GB" altLang="en-US" sz="1800" dirty="0">
                <a:latin typeface="+mn-lt"/>
              </a:rPr>
              <a:t>	and costs (overestimate)</a:t>
            </a:r>
          </a:p>
          <a:p>
            <a:pPr eaLnBrk="1" hangingPunct="1">
              <a:lnSpc>
                <a:spcPct val="150000"/>
              </a:lnSpc>
              <a:spcBef>
                <a:spcPct val="0"/>
              </a:spcBef>
              <a:buClr>
                <a:schemeClr val="accent1"/>
              </a:buClr>
              <a:buSzPts val="2900"/>
              <a:buFont typeface="Wingdings" panose="05000000000000000000" pitchFamily="2" charset="2"/>
              <a:buChar char="q"/>
            </a:pPr>
            <a:r>
              <a:rPr lang="en-GB" altLang="en-US" sz="1800" dirty="0">
                <a:latin typeface="+mn-lt"/>
              </a:rPr>
              <a:t>Other sources of financial support available </a:t>
            </a:r>
          </a:p>
          <a:p>
            <a:pPr eaLnBrk="1" hangingPunct="1">
              <a:lnSpc>
                <a:spcPct val="100000"/>
              </a:lnSpc>
              <a:spcBef>
                <a:spcPct val="0"/>
              </a:spcBef>
              <a:buClrTx/>
              <a:buFontTx/>
              <a:buNone/>
            </a:pPr>
            <a:endParaRPr lang="en-GB" altLang="en-US" sz="2100" dirty="0">
              <a:latin typeface="Times New Roman" panose="02020603050405020304" pitchFamily="18" charset="0"/>
            </a:endParaRPr>
          </a:p>
        </p:txBody>
      </p:sp>
      <p:sp>
        <p:nvSpPr>
          <p:cNvPr id="49157" name="Text Box 5">
            <a:extLst>
              <a:ext uri="{FF2B5EF4-FFF2-40B4-BE49-F238E27FC236}">
                <a16:creationId xmlns:a16="http://schemas.microsoft.com/office/drawing/2014/main" id="{0CA1F987-3C83-2B8E-C47F-63F4C3BA0FAE}"/>
              </a:ext>
            </a:extLst>
          </p:cNvPr>
          <p:cNvSpPr txBox="1">
            <a:spLocks noChangeArrowheads="1"/>
          </p:cNvSpPr>
          <p:nvPr/>
        </p:nvSpPr>
        <p:spPr bwMode="auto">
          <a:xfrm>
            <a:off x="6776563" y="3513253"/>
            <a:ext cx="594122"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50000"/>
              </a:spcBef>
              <a:buClrTx/>
              <a:buFontTx/>
              <a:buNone/>
            </a:pPr>
            <a:r>
              <a:rPr lang="en-GB" altLang="en-US" sz="4500" b="1" dirty="0">
                <a:solidFill>
                  <a:srgbClr val="FF3300"/>
                </a:solidFill>
                <a:latin typeface="Arial" panose="020B0604020202020204" pitchFamily="34" charset="0"/>
              </a:rPr>
              <a:t>£</a:t>
            </a:r>
          </a:p>
        </p:txBody>
      </p:sp>
      <p:sp>
        <p:nvSpPr>
          <p:cNvPr id="49158" name="Text Box 5">
            <a:extLst>
              <a:ext uri="{FF2B5EF4-FFF2-40B4-BE49-F238E27FC236}">
                <a16:creationId xmlns:a16="http://schemas.microsoft.com/office/drawing/2014/main" id="{59CAA139-8610-7636-00D1-4708D4FA3169}"/>
              </a:ext>
            </a:extLst>
          </p:cNvPr>
          <p:cNvSpPr txBox="1">
            <a:spLocks noChangeArrowheads="1"/>
          </p:cNvSpPr>
          <p:nvPr/>
        </p:nvSpPr>
        <p:spPr bwMode="auto">
          <a:xfrm>
            <a:off x="6010130" y="2752904"/>
            <a:ext cx="594122"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algn="ctr" eaLnBrk="1" hangingPunct="1">
              <a:lnSpc>
                <a:spcPct val="100000"/>
              </a:lnSpc>
              <a:spcBef>
                <a:spcPct val="50000"/>
              </a:spcBef>
              <a:buClrTx/>
              <a:buFontTx/>
              <a:buNone/>
            </a:pPr>
            <a:r>
              <a:rPr lang="en-GB" altLang="en-US" sz="4500" b="1" dirty="0">
                <a:solidFill>
                  <a:srgbClr val="FF3300"/>
                </a:solidFill>
                <a:latin typeface="Arial" panose="020B0604020202020204" pitchFamily="34" charset="0"/>
              </a:rPr>
              <a:t>£</a:t>
            </a:r>
          </a:p>
        </p:txBody>
      </p:sp>
      <p:pic>
        <p:nvPicPr>
          <p:cNvPr id="2" name="Picture 1">
            <a:extLst>
              <a:ext uri="{FF2B5EF4-FFF2-40B4-BE49-F238E27FC236}">
                <a16:creationId xmlns:a16="http://schemas.microsoft.com/office/drawing/2014/main" id="{10F48A58-E9BB-F7A9-CE92-445F4DAC25D8}"/>
              </a:ext>
            </a:extLst>
          </p:cNvPr>
          <p:cNvPicPr>
            <a:picLocks noChangeAspect="1"/>
          </p:cNvPicPr>
          <p:nvPr/>
        </p:nvPicPr>
        <p:blipFill>
          <a:blip r:embed="rId3"/>
          <a:stretch>
            <a:fillRect/>
          </a:stretch>
        </p:blipFill>
        <p:spPr>
          <a:xfrm>
            <a:off x="7626346" y="4159178"/>
            <a:ext cx="1010500" cy="1207112"/>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F88079-1B38-CD07-84D9-9C1D1BCF6599}"/>
              </a:ext>
            </a:extLst>
          </p:cNvPr>
          <p:cNvPicPr>
            <a:picLocks noChangeAspect="1"/>
          </p:cNvPicPr>
          <p:nvPr/>
        </p:nvPicPr>
        <p:blipFill>
          <a:blip r:embed="rId3"/>
          <a:stretch>
            <a:fillRect/>
          </a:stretch>
        </p:blipFill>
        <p:spPr>
          <a:xfrm>
            <a:off x="240030" y="1317768"/>
            <a:ext cx="3010662" cy="2009617"/>
          </a:xfrm>
          <a:prstGeom prst="rect">
            <a:avLst/>
          </a:prstGeom>
        </p:spPr>
      </p:pic>
      <p:pic>
        <p:nvPicPr>
          <p:cNvPr id="51203" name="Picture 4" descr="wow-factor.gif">
            <a:extLst>
              <a:ext uri="{FF2B5EF4-FFF2-40B4-BE49-F238E27FC236}">
                <a16:creationId xmlns:a16="http://schemas.microsoft.com/office/drawing/2014/main" id="{5EC64CEB-D5C2-51EB-EDC9-5CDEFB1FDEB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489217" y="3969448"/>
            <a:ext cx="2498573" cy="157410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8" name="Rectangle 3">
            <a:extLst>
              <a:ext uri="{FF2B5EF4-FFF2-40B4-BE49-F238E27FC236}">
                <a16:creationId xmlns:a16="http://schemas.microsoft.com/office/drawing/2014/main" id="{DADEF575-34B6-94BB-6DE3-83FA703182DF}"/>
              </a:ext>
            </a:extLst>
          </p:cNvPr>
          <p:cNvSpPr>
            <a:spLocks noGrp="1" noChangeArrowheads="1"/>
          </p:cNvSpPr>
          <p:nvPr>
            <p:ph type="body" idx="4294967295"/>
          </p:nvPr>
        </p:nvSpPr>
        <p:spPr>
          <a:xfrm>
            <a:off x="3598120" y="2026897"/>
            <a:ext cx="5066720" cy="3473219"/>
          </a:xfrm>
        </p:spPr>
        <p:txBody>
          <a:bodyPr vert="horz" lIns="68580" tIns="34290" rIns="68580" bIns="34290" rtlCol="0">
            <a:normAutofit lnSpcReduction="10000"/>
          </a:bodyPr>
          <a:lstStyle/>
          <a:p>
            <a:pPr>
              <a:lnSpc>
                <a:spcPct val="110000"/>
              </a:lnSpc>
              <a:defRPr/>
            </a:pPr>
            <a:r>
              <a:rPr lang="en-US" altLang="en-US" dirty="0"/>
              <a:t>Consider how to give your event a USP (unique selling point) or ‘wow’ factor</a:t>
            </a:r>
          </a:p>
          <a:p>
            <a:pPr>
              <a:lnSpc>
                <a:spcPct val="110000"/>
              </a:lnSpc>
              <a:defRPr/>
            </a:pPr>
            <a:r>
              <a:rPr lang="en-US" altLang="en-US" dirty="0"/>
              <a:t>A special feature which attracts attention to your event and makes it both unique and memorable</a:t>
            </a:r>
          </a:p>
          <a:p>
            <a:pPr>
              <a:lnSpc>
                <a:spcPct val="110000"/>
              </a:lnSpc>
              <a:defRPr/>
            </a:pPr>
            <a:r>
              <a:rPr lang="en-US" altLang="en-US" dirty="0"/>
              <a:t>What can I bring to my event that will make it ‘stand out’?</a:t>
            </a:r>
          </a:p>
          <a:p>
            <a:pPr>
              <a:lnSpc>
                <a:spcPct val="110000"/>
              </a:lnSpc>
              <a:defRPr/>
            </a:pPr>
            <a:r>
              <a:rPr lang="en-US" altLang="en-US" dirty="0"/>
              <a:t>Any element of your event has the potential to become a ‘wow’ factor</a:t>
            </a:r>
          </a:p>
        </p:txBody>
      </p:sp>
      <p:sp>
        <p:nvSpPr>
          <p:cNvPr id="3" name="TextBox 2">
            <a:extLst>
              <a:ext uri="{FF2B5EF4-FFF2-40B4-BE49-F238E27FC236}">
                <a16:creationId xmlns:a16="http://schemas.microsoft.com/office/drawing/2014/main" id="{01CBDC32-E6B5-92C0-5CD2-D058BE1D4057}"/>
              </a:ext>
            </a:extLst>
          </p:cNvPr>
          <p:cNvSpPr txBox="1"/>
          <p:nvPr/>
        </p:nvSpPr>
        <p:spPr>
          <a:xfrm>
            <a:off x="3995936" y="836712"/>
            <a:ext cx="4251485" cy="523220"/>
          </a:xfrm>
          <a:prstGeom prst="rect">
            <a:avLst/>
          </a:prstGeom>
          <a:noFill/>
        </p:spPr>
        <p:txBody>
          <a:bodyPr wrap="none" rtlCol="0">
            <a:spAutoFit/>
          </a:bodyPr>
          <a:lstStyle/>
          <a:p>
            <a:r>
              <a:rPr lang="en-GB" sz="2800" b="1" dirty="0"/>
              <a:t>EXPERIENCE MAKERS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C8CF1AD6-286D-E21D-4059-36A72440D597}"/>
              </a:ext>
            </a:extLst>
          </p:cNvPr>
          <p:cNvSpPr>
            <a:spLocks noGrp="1"/>
          </p:cNvSpPr>
          <p:nvPr>
            <p:ph type="title"/>
          </p:nvPr>
        </p:nvSpPr>
        <p:spPr/>
        <p:txBody>
          <a:bodyPr/>
          <a:lstStyle/>
          <a:p>
            <a:pPr>
              <a:defRPr/>
            </a:pPr>
            <a:r>
              <a:rPr lang="en-GB" altLang="en-US"/>
              <a:t>Task</a:t>
            </a:r>
          </a:p>
        </p:txBody>
      </p:sp>
      <p:sp>
        <p:nvSpPr>
          <p:cNvPr id="31747" name="Content Placeholder 2">
            <a:extLst>
              <a:ext uri="{FF2B5EF4-FFF2-40B4-BE49-F238E27FC236}">
                <a16:creationId xmlns:a16="http://schemas.microsoft.com/office/drawing/2014/main" id="{2E6E865A-3A9A-6EBB-DE3B-0AFD9881E3EB}"/>
              </a:ext>
            </a:extLst>
          </p:cNvPr>
          <p:cNvSpPr>
            <a:spLocks noGrp="1"/>
          </p:cNvSpPr>
          <p:nvPr>
            <p:ph idx="1"/>
          </p:nvPr>
        </p:nvSpPr>
        <p:spPr/>
        <p:txBody>
          <a:bodyPr/>
          <a:lstStyle/>
          <a:p>
            <a:pPr>
              <a:defRPr/>
            </a:pPr>
            <a:r>
              <a:rPr lang="en-GB" altLang="en-US" dirty="0"/>
              <a:t>Now focus on the assignment task. What are the requirements?</a:t>
            </a:r>
          </a:p>
          <a:p>
            <a:pPr>
              <a:defRPr/>
            </a:pPr>
            <a:r>
              <a:rPr lang="en-GB" altLang="en-US" dirty="0"/>
              <a:t>Brainstorm a list of possible events which would satisfy the above</a:t>
            </a:r>
          </a:p>
          <a:p>
            <a:pPr>
              <a:defRPr/>
            </a:pPr>
            <a:r>
              <a:rPr lang="en-GB" altLang="en-US" dirty="0"/>
              <a:t>Consider the needs of key stakeholders</a:t>
            </a:r>
          </a:p>
          <a:p>
            <a:pPr>
              <a:defRPr/>
            </a:pPr>
            <a:r>
              <a:rPr lang="en-GB" altLang="en-US" dirty="0"/>
              <a:t>Choose the best one – justify with reference to the screening methods</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B8073E77-6B95-3B1B-DB92-0E92D8E79580}"/>
              </a:ext>
            </a:extLst>
          </p:cNvPr>
          <p:cNvSpPr>
            <a:spLocks noGrp="1" noChangeArrowheads="1"/>
          </p:cNvSpPr>
          <p:nvPr>
            <p:ph type="title"/>
          </p:nvPr>
        </p:nvSpPr>
        <p:spPr/>
        <p:txBody>
          <a:bodyPr/>
          <a:lstStyle/>
          <a:p>
            <a:pPr>
              <a:defRPr/>
            </a:pPr>
            <a:r>
              <a:rPr lang="en-GB" altLang="en-US"/>
              <a:t>Getting started – the Objectives</a:t>
            </a:r>
          </a:p>
        </p:txBody>
      </p:sp>
      <p:sp>
        <p:nvSpPr>
          <p:cNvPr id="34819" name="Rectangle 3">
            <a:extLst>
              <a:ext uri="{FF2B5EF4-FFF2-40B4-BE49-F238E27FC236}">
                <a16:creationId xmlns:a16="http://schemas.microsoft.com/office/drawing/2014/main" id="{D0E9657F-997E-010B-ADA5-29B64DADEC60}"/>
              </a:ext>
            </a:extLst>
          </p:cNvPr>
          <p:cNvSpPr>
            <a:spLocks noGrp="1" noChangeArrowheads="1"/>
          </p:cNvSpPr>
          <p:nvPr>
            <p:ph idx="1"/>
          </p:nvPr>
        </p:nvSpPr>
        <p:spPr/>
        <p:txBody>
          <a:bodyPr>
            <a:normAutofit/>
          </a:bodyPr>
          <a:lstStyle/>
          <a:p>
            <a:pPr>
              <a:defRPr/>
            </a:pPr>
            <a:r>
              <a:rPr lang="en-GB" altLang="en-US" dirty="0">
                <a:latin typeface="Arial" panose="020B0604020202020204" pitchFamily="34" charset="0"/>
                <a:cs typeface="Arial" panose="020B0604020202020204" pitchFamily="34" charset="0"/>
              </a:rPr>
              <a:t>What is the event intended to do?</a:t>
            </a:r>
          </a:p>
          <a:p>
            <a:pPr>
              <a:defRPr/>
            </a:pPr>
            <a:r>
              <a:rPr lang="en-GB" altLang="en-US" dirty="0">
                <a:latin typeface="Arial" panose="020B0604020202020204" pitchFamily="34" charset="0"/>
                <a:cs typeface="Arial" panose="020B0604020202020204" pitchFamily="34" charset="0"/>
              </a:rPr>
              <a:t>Is it intended to celebrate, entertain or fund-raise?</a:t>
            </a:r>
          </a:p>
          <a:p>
            <a:pPr>
              <a:defRPr/>
            </a:pPr>
            <a:r>
              <a:rPr lang="en-GB" altLang="en-US" dirty="0">
                <a:latin typeface="Arial" panose="020B0604020202020204" pitchFamily="34" charset="0"/>
                <a:cs typeface="Arial" panose="020B0604020202020204" pitchFamily="34" charset="0"/>
              </a:rPr>
              <a:t>Financial objective? Social objective?</a:t>
            </a:r>
          </a:p>
          <a:p>
            <a:pPr>
              <a:defRPr/>
            </a:pPr>
            <a:r>
              <a:rPr lang="en-GB" altLang="en-US" dirty="0">
                <a:latin typeface="Arial" panose="020B0604020202020204" pitchFamily="34" charset="0"/>
                <a:cs typeface="Arial" panose="020B0604020202020204" pitchFamily="34" charset="0"/>
              </a:rPr>
              <a:t>Vision/Mission</a:t>
            </a:r>
          </a:p>
          <a:p>
            <a:pPr>
              <a:defRPr/>
            </a:pPr>
            <a:r>
              <a:rPr lang="en-GB" altLang="en-US" dirty="0">
                <a:latin typeface="Arial" panose="020B0604020202020204" pitchFamily="34" charset="0"/>
                <a:cs typeface="Arial" panose="020B0604020202020204" pitchFamily="34" charset="0"/>
              </a:rPr>
              <a:t>Aim/Objectives (SMART)</a:t>
            </a:r>
          </a:p>
          <a:p>
            <a:pPr>
              <a:defRPr/>
            </a:pPr>
            <a:r>
              <a:rPr lang="en-GB" altLang="en-US" dirty="0">
                <a:hlinkClick r:id="rId3"/>
              </a:rPr>
              <a:t>https://www.carmarthenshire.gov.wales/home/business/organising-events/community-toolkit/establishing-aims-and-objectives/#.YffNGvvP1yw</a:t>
            </a:r>
            <a:r>
              <a:rPr lang="en-GB" altLang="en-US" dirty="0"/>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2132145-4C7A-85E1-85E6-39EFFC60B2F1}"/>
              </a:ext>
            </a:extLst>
          </p:cNvPr>
          <p:cNvSpPr>
            <a:spLocks noGrp="1" noChangeArrowheads="1"/>
          </p:cNvSpPr>
          <p:nvPr>
            <p:ph type="title"/>
          </p:nvPr>
        </p:nvSpPr>
        <p:spPr>
          <a:xfrm>
            <a:off x="630935" y="1591214"/>
            <a:ext cx="2558034" cy="829818"/>
          </a:xfrm>
        </p:spPr>
        <p:txBody>
          <a:bodyPr>
            <a:normAutofit/>
          </a:bodyPr>
          <a:lstStyle/>
          <a:p>
            <a:pPr>
              <a:defRPr/>
            </a:pPr>
            <a:r>
              <a:rPr lang="en-GB" altLang="en-US" sz="2400" dirty="0"/>
              <a:t>Task</a:t>
            </a:r>
          </a:p>
        </p:txBody>
      </p:sp>
      <p:sp>
        <p:nvSpPr>
          <p:cNvPr id="36867" name="Rectangle 3">
            <a:extLst>
              <a:ext uri="{FF2B5EF4-FFF2-40B4-BE49-F238E27FC236}">
                <a16:creationId xmlns:a16="http://schemas.microsoft.com/office/drawing/2014/main" id="{96067123-5D1A-6EB1-93AA-8B524E266F65}"/>
              </a:ext>
            </a:extLst>
          </p:cNvPr>
          <p:cNvSpPr>
            <a:spLocks noGrp="1" noChangeArrowheads="1"/>
          </p:cNvSpPr>
          <p:nvPr>
            <p:ph idx="1"/>
          </p:nvPr>
        </p:nvSpPr>
        <p:spPr>
          <a:xfrm>
            <a:off x="287281" y="2576355"/>
            <a:ext cx="3500693" cy="3203972"/>
          </a:xfrm>
        </p:spPr>
        <p:txBody>
          <a:bodyPr>
            <a:normAutofit fontScale="92500" lnSpcReduction="20000"/>
          </a:bodyPr>
          <a:lstStyle/>
          <a:p>
            <a:pPr>
              <a:lnSpc>
                <a:spcPct val="120000"/>
              </a:lnSpc>
              <a:defRPr/>
            </a:pPr>
            <a:r>
              <a:rPr lang="en-GB" altLang="en-US" sz="1800" dirty="0">
                <a:cs typeface="Arial" panose="020B0604020202020204" pitchFamily="34" charset="0"/>
              </a:rPr>
              <a:t>what is the purpose of your event? How can you translate this into an aim? Given the stakeholder and environmental screening/analyses, </a:t>
            </a:r>
          </a:p>
          <a:p>
            <a:pPr>
              <a:lnSpc>
                <a:spcPct val="120000"/>
              </a:lnSpc>
              <a:defRPr/>
            </a:pPr>
            <a:r>
              <a:rPr lang="en-GB" altLang="en-US" sz="1800" dirty="0">
                <a:cs typeface="Arial" panose="020B0604020202020204" pitchFamily="34" charset="0"/>
              </a:rPr>
              <a:t>How will your event conceptualise the aim? </a:t>
            </a:r>
          </a:p>
          <a:p>
            <a:pPr>
              <a:lnSpc>
                <a:spcPct val="120000"/>
              </a:lnSpc>
              <a:defRPr/>
            </a:pPr>
            <a:r>
              <a:rPr lang="en-GB" altLang="en-US" sz="1800" dirty="0">
                <a:cs typeface="Arial" panose="020B0604020202020204" pitchFamily="34" charset="0"/>
              </a:rPr>
              <a:t>How can this be measured – objectives!</a:t>
            </a:r>
          </a:p>
          <a:p>
            <a:pPr>
              <a:lnSpc>
                <a:spcPct val="120000"/>
              </a:lnSpc>
              <a:defRPr/>
            </a:pPr>
            <a:r>
              <a:rPr lang="en-GB" altLang="en-US" sz="1800" dirty="0">
                <a:cs typeface="Arial" panose="020B0604020202020204" pitchFamily="34" charset="0"/>
              </a:rPr>
              <a:t>Analyse your objectives using the SMART criteria</a:t>
            </a:r>
          </a:p>
        </p:txBody>
      </p:sp>
      <p:pic>
        <p:nvPicPr>
          <p:cNvPr id="36871" name="Graphic 36870" descr="Connections">
            <a:extLst>
              <a:ext uri="{FF2B5EF4-FFF2-40B4-BE49-F238E27FC236}">
                <a16:creationId xmlns:a16="http://schemas.microsoft.com/office/drawing/2014/main" id="{2342FFAE-632B-F273-CD2C-0E6AB89270C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275963" y="1330452"/>
            <a:ext cx="4121658" cy="4121658"/>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8BE2AC86-AA71-BBF5-FD12-1FA55422E14E}"/>
              </a:ext>
            </a:extLst>
          </p:cNvPr>
          <p:cNvSpPr>
            <a:spLocks noGrp="1" noChangeArrowheads="1"/>
          </p:cNvSpPr>
          <p:nvPr>
            <p:ph type="title"/>
          </p:nvPr>
        </p:nvSpPr>
        <p:spPr>
          <a:xfrm>
            <a:off x="476251" y="1337867"/>
            <a:ext cx="2563994" cy="4187361"/>
          </a:xfrm>
        </p:spPr>
        <p:txBody>
          <a:bodyPr anchor="ctr">
            <a:normAutofit/>
          </a:bodyPr>
          <a:lstStyle/>
          <a:p>
            <a:pPr>
              <a:defRPr/>
            </a:pPr>
            <a:r>
              <a:rPr lang="en-GB" altLang="en-US" sz="4050"/>
              <a:t>SMART Objectives</a:t>
            </a:r>
          </a:p>
        </p:txBody>
      </p:sp>
      <p:graphicFrame>
        <p:nvGraphicFramePr>
          <p:cNvPr id="39941" name="Rectangle 3">
            <a:extLst>
              <a:ext uri="{FF2B5EF4-FFF2-40B4-BE49-F238E27FC236}">
                <a16:creationId xmlns:a16="http://schemas.microsoft.com/office/drawing/2014/main" id="{588C244D-EE8D-1B67-CB5A-22C6332276AC}"/>
              </a:ext>
            </a:extLst>
          </p:cNvPr>
          <p:cNvGraphicFramePr>
            <a:graphicFrameLocks noGrp="1"/>
          </p:cNvGraphicFramePr>
          <p:nvPr>
            <p:ph idx="1"/>
          </p:nvPr>
        </p:nvGraphicFramePr>
        <p:xfrm>
          <a:off x="3486014" y="1337867"/>
          <a:ext cx="5175384" cy="41521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16FEB1A7-A503-AAB0-3D25-8A72780556AF}"/>
              </a:ext>
            </a:extLst>
          </p:cNvPr>
          <p:cNvSpPr>
            <a:spLocks noGrp="1"/>
          </p:cNvSpPr>
          <p:nvPr>
            <p:ph type="title"/>
          </p:nvPr>
        </p:nvSpPr>
        <p:spPr>
          <a:xfrm>
            <a:off x="750706" y="1371601"/>
            <a:ext cx="2621144" cy="4118372"/>
          </a:xfrm>
        </p:spPr>
        <p:txBody>
          <a:bodyPr>
            <a:normAutofit/>
          </a:bodyPr>
          <a:lstStyle/>
          <a:p>
            <a:pPr>
              <a:defRPr/>
            </a:pPr>
            <a:r>
              <a:rPr lang="en-GB" altLang="en-US" b="1" dirty="0"/>
              <a:t>Examples of measurable objectives </a:t>
            </a:r>
            <a:br>
              <a:rPr lang="en-GB" altLang="en-US" b="1" dirty="0"/>
            </a:br>
            <a:r>
              <a:rPr lang="en-GB" altLang="en-US" b="1" dirty="0"/>
              <a:t>Van der Wagen and White (2010)</a:t>
            </a:r>
          </a:p>
        </p:txBody>
      </p:sp>
      <p:graphicFrame>
        <p:nvGraphicFramePr>
          <p:cNvPr id="38917" name="Content Placeholder 2">
            <a:extLst>
              <a:ext uri="{FF2B5EF4-FFF2-40B4-BE49-F238E27FC236}">
                <a16:creationId xmlns:a16="http://schemas.microsoft.com/office/drawing/2014/main" id="{B696E2CE-71A8-6799-C684-936AC4E2E729}"/>
              </a:ext>
            </a:extLst>
          </p:cNvPr>
          <p:cNvGraphicFramePr>
            <a:graphicFrameLocks noGrp="1"/>
          </p:cNvGraphicFramePr>
          <p:nvPr>
            <p:ph idx="1"/>
          </p:nvPr>
        </p:nvGraphicFramePr>
        <p:xfrm>
          <a:off x="3526911" y="1485899"/>
          <a:ext cx="4988440" cy="4004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8DDFD78F-0912-28BD-F50F-642C80C7AF9B}"/>
              </a:ext>
            </a:extLst>
          </p:cNvPr>
          <p:cNvSpPr>
            <a:spLocks noGrp="1" noChangeArrowheads="1"/>
          </p:cNvSpPr>
          <p:nvPr>
            <p:ph type="title" idx="4294967295"/>
          </p:nvPr>
        </p:nvSpPr>
        <p:spPr>
          <a:xfrm>
            <a:off x="497331" y="894159"/>
            <a:ext cx="5617369" cy="857250"/>
          </a:xfrm>
        </p:spPr>
        <p:txBody>
          <a:bodyPr>
            <a:normAutofit fontScale="90000"/>
          </a:bodyPr>
          <a:lstStyle/>
          <a:p>
            <a:pPr>
              <a:defRPr/>
            </a:pPr>
            <a:br>
              <a:rPr lang="en-GB" altLang="en-US" dirty="0"/>
            </a:br>
            <a:r>
              <a:rPr lang="en-GB" altLang="en-US" b="1" dirty="0"/>
              <a:t>Creating the Event Concept</a:t>
            </a:r>
          </a:p>
        </p:txBody>
      </p:sp>
      <p:sp>
        <p:nvSpPr>
          <p:cNvPr id="63492" name="Rectangle 4">
            <a:extLst>
              <a:ext uri="{FF2B5EF4-FFF2-40B4-BE49-F238E27FC236}">
                <a16:creationId xmlns:a16="http://schemas.microsoft.com/office/drawing/2014/main" id="{0ABC2877-80D4-043A-71FA-4761A12C84A6}"/>
              </a:ext>
            </a:extLst>
          </p:cNvPr>
          <p:cNvSpPr>
            <a:spLocks noChangeArrowheads="1"/>
          </p:cNvSpPr>
          <p:nvPr/>
        </p:nvSpPr>
        <p:spPr bwMode="auto">
          <a:xfrm>
            <a:off x="7043612" y="5288012"/>
            <a:ext cx="2006447"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120000"/>
              </a:lnSpc>
              <a:spcBef>
                <a:spcPts val="1000"/>
              </a:spcBef>
              <a:buClr>
                <a:schemeClr val="tx1"/>
              </a:buClr>
              <a:buFont typeface="Arial" panose="020B0604020202020204" pitchFamily="34" charset="0"/>
              <a:buChar char="•"/>
              <a:defRPr sz="2000">
                <a:solidFill>
                  <a:schemeClr val="tx1"/>
                </a:solidFill>
                <a:latin typeface="Tw Cen MT" panose="020B0602020104020603" pitchFamily="34" charset="0"/>
              </a:defRPr>
            </a:lvl1pPr>
            <a:lvl2pPr marL="742950" indent="-285750">
              <a:lnSpc>
                <a:spcPct val="120000"/>
              </a:lnSpc>
              <a:spcBef>
                <a:spcPts val="500"/>
              </a:spcBef>
              <a:buClr>
                <a:schemeClr val="tx1"/>
              </a:buClr>
              <a:buFont typeface="Arial" panose="020B0604020202020204" pitchFamily="34" charset="0"/>
              <a:buChar char="•"/>
              <a:defRPr>
                <a:solidFill>
                  <a:schemeClr val="tx1"/>
                </a:solidFill>
                <a:latin typeface="Tw Cen MT" panose="020B0602020104020603" pitchFamily="34" charset="0"/>
              </a:defRPr>
            </a:lvl2pPr>
            <a:lvl3pPr marL="1143000" indent="-228600">
              <a:lnSpc>
                <a:spcPct val="120000"/>
              </a:lnSpc>
              <a:spcBef>
                <a:spcPts val="500"/>
              </a:spcBef>
              <a:buClr>
                <a:schemeClr val="tx1"/>
              </a:buClr>
              <a:buFont typeface="Arial" panose="020B0604020202020204" pitchFamily="34" charset="0"/>
              <a:buChar char="•"/>
              <a:defRPr sz="1600">
                <a:solidFill>
                  <a:schemeClr val="tx1"/>
                </a:solidFill>
                <a:latin typeface="Tw Cen MT" panose="020B0602020104020603" pitchFamily="34" charset="0"/>
              </a:defRPr>
            </a:lvl3pPr>
            <a:lvl4pPr marL="16002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4pPr>
            <a:lvl5pPr marL="2057400" indent="-228600">
              <a:lnSpc>
                <a:spcPct val="120000"/>
              </a:lnSpc>
              <a:spcBef>
                <a:spcPts val="500"/>
              </a:spcBef>
              <a:buClr>
                <a:schemeClr val="tx1"/>
              </a:buClr>
              <a:buFont typeface="Arial" panose="020B0604020202020204" pitchFamily="34" charset="0"/>
              <a:buChar char="•"/>
              <a:defRPr sz="1400">
                <a:solidFill>
                  <a:schemeClr val="tx1"/>
                </a:solidFill>
                <a:latin typeface="Tw Cen MT" panose="020B0602020104020603" pitchFamily="34" charset="0"/>
              </a:defRPr>
            </a:lvl5pPr>
            <a:lvl6pPr marL="25146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6pPr>
            <a:lvl7pPr marL="29718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7pPr>
            <a:lvl8pPr marL="34290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8pPr>
            <a:lvl9pPr marL="3886200" indent="-228600" eaLnBrk="0" fontAlgn="base" hangingPunct="0">
              <a:lnSpc>
                <a:spcPct val="120000"/>
              </a:lnSpc>
              <a:spcBef>
                <a:spcPts val="500"/>
              </a:spcBef>
              <a:spcAft>
                <a:spcPct val="0"/>
              </a:spcAft>
              <a:buClr>
                <a:schemeClr val="tx1"/>
              </a:buClr>
              <a:buFont typeface="Arial" panose="020B0604020202020204" pitchFamily="34" charset="0"/>
              <a:buChar char="•"/>
              <a:defRPr sz="1400">
                <a:solidFill>
                  <a:schemeClr val="tx1"/>
                </a:solidFill>
                <a:latin typeface="Tw Cen MT" panose="020B0602020104020603" pitchFamily="34" charset="0"/>
              </a:defRPr>
            </a:lvl9pPr>
          </a:lstStyle>
          <a:p>
            <a:pPr eaLnBrk="1" hangingPunct="1">
              <a:lnSpc>
                <a:spcPct val="100000"/>
              </a:lnSpc>
              <a:spcBef>
                <a:spcPct val="0"/>
              </a:spcBef>
              <a:buClrTx/>
              <a:buFontTx/>
              <a:buNone/>
            </a:pPr>
            <a:r>
              <a:rPr lang="en-GB" altLang="en-US" sz="2100" b="1" dirty="0">
                <a:latin typeface="+mn-lt"/>
              </a:rPr>
              <a:t>Goldblatt (1997)</a:t>
            </a:r>
          </a:p>
        </p:txBody>
      </p:sp>
      <p:pic>
        <p:nvPicPr>
          <p:cNvPr id="63493" name="Picture 5" descr="lightbulb">
            <a:extLst>
              <a:ext uri="{FF2B5EF4-FFF2-40B4-BE49-F238E27FC236}">
                <a16:creationId xmlns:a16="http://schemas.microsoft.com/office/drawing/2014/main" id="{0EAE242D-BE15-5BDF-92E1-509C03F2E7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904" r="9100"/>
          <a:stretch>
            <a:fillRect/>
          </a:stretch>
        </p:blipFill>
        <p:spPr bwMode="auto">
          <a:xfrm>
            <a:off x="7043612" y="1044098"/>
            <a:ext cx="1561410" cy="157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3495" name="Rectangle 3">
            <a:extLst>
              <a:ext uri="{FF2B5EF4-FFF2-40B4-BE49-F238E27FC236}">
                <a16:creationId xmlns:a16="http://schemas.microsoft.com/office/drawing/2014/main" id="{8B1F4508-5377-C910-7CAF-5A92799474E1}"/>
              </a:ext>
            </a:extLst>
          </p:cNvPr>
          <p:cNvGraphicFramePr/>
          <p:nvPr/>
        </p:nvGraphicFramePr>
        <p:xfrm>
          <a:off x="637581" y="2138779"/>
          <a:ext cx="5887640" cy="356473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CCDDFB5A-AB72-0F39-0E16-4B3209A3FD01}"/>
              </a:ext>
            </a:extLst>
          </p:cNvPr>
          <p:cNvSpPr>
            <a:spLocks noGrp="1"/>
          </p:cNvSpPr>
          <p:nvPr>
            <p:ph type="title"/>
          </p:nvPr>
        </p:nvSpPr>
        <p:spPr/>
        <p:txBody>
          <a:bodyPr/>
          <a:lstStyle/>
          <a:p>
            <a:pPr eaLnBrk="1" fontAlgn="auto" hangingPunct="1">
              <a:spcAft>
                <a:spcPts val="0"/>
              </a:spcAft>
              <a:defRPr/>
            </a:pPr>
            <a:r>
              <a:rPr lang="en-GB" altLang="en-US"/>
              <a:t>Next session</a:t>
            </a:r>
          </a:p>
        </p:txBody>
      </p:sp>
      <p:sp>
        <p:nvSpPr>
          <p:cNvPr id="35843" name="Content Placeholder 2">
            <a:extLst>
              <a:ext uri="{FF2B5EF4-FFF2-40B4-BE49-F238E27FC236}">
                <a16:creationId xmlns:a16="http://schemas.microsoft.com/office/drawing/2014/main" id="{A60ED035-E138-E8BC-9F97-E44D1359F0D8}"/>
              </a:ext>
            </a:extLst>
          </p:cNvPr>
          <p:cNvSpPr>
            <a:spLocks noGrp="1"/>
          </p:cNvSpPr>
          <p:nvPr>
            <p:ph idx="1"/>
          </p:nvPr>
        </p:nvSpPr>
        <p:spPr/>
        <p:txBody>
          <a:bodyPr/>
          <a:lstStyle/>
          <a:p>
            <a:pPr eaLnBrk="1" fontAlgn="auto" hangingPunct="1">
              <a:spcAft>
                <a:spcPts val="0"/>
              </a:spcAft>
              <a:defRPr/>
            </a:pPr>
            <a:r>
              <a:rPr lang="en-GB" altLang="en-US" dirty="0"/>
              <a:t>Pre- planning for your event idea and its feasibility</a:t>
            </a:r>
          </a:p>
          <a:p>
            <a:pPr eaLnBrk="1" fontAlgn="auto" hangingPunct="1">
              <a:spcAft>
                <a:spcPts val="0"/>
              </a:spcAft>
              <a:defRPr/>
            </a:pPr>
            <a:r>
              <a:rPr lang="en-GB" altLang="en-US" dirty="0"/>
              <a:t>Consider suitable venue options</a:t>
            </a:r>
          </a:p>
          <a:p>
            <a:pPr>
              <a:defRPr/>
            </a:pPr>
            <a:r>
              <a:rPr lang="en-GB" altLang="en-US" dirty="0"/>
              <a:t>Finalise your concept, theme and format</a:t>
            </a:r>
          </a:p>
          <a:p>
            <a:pPr>
              <a:defRPr/>
            </a:pPr>
            <a:r>
              <a:rPr lang="en-GB" altLang="en-US" dirty="0"/>
              <a:t>Event project planning techniques</a:t>
            </a:r>
          </a:p>
          <a:p>
            <a:pPr eaLnBrk="1" fontAlgn="auto" hangingPunct="1">
              <a:spcAft>
                <a:spcPts val="0"/>
              </a:spcAft>
              <a:defRPr/>
            </a:pPr>
            <a:r>
              <a:rPr lang="en-GB" altLang="en-US" dirty="0"/>
              <a:t>Dates time etc</a:t>
            </a:r>
          </a:p>
          <a:p>
            <a:pPr eaLnBrk="1" fontAlgn="auto" hangingPunct="1">
              <a:spcAft>
                <a:spcPts val="0"/>
              </a:spcAft>
              <a:defRPr/>
            </a:pPr>
            <a:r>
              <a:rPr lang="en-GB" altLang="en-US" dirty="0"/>
              <a:t>Group roles </a:t>
            </a:r>
          </a:p>
          <a:p>
            <a:pPr eaLnBrk="1" fontAlgn="auto" hangingPunct="1">
              <a:spcAft>
                <a:spcPts val="0"/>
              </a:spcAft>
              <a:defRPr/>
            </a:pPr>
            <a:endParaRPr lang="en-GB" alt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8CF8B3FA-7752-306B-2540-F1D7AFB9C8BB}"/>
              </a:ext>
            </a:extLst>
          </p:cNvPr>
          <p:cNvSpPr>
            <a:spLocks noGrp="1" noChangeArrowheads="1"/>
          </p:cNvSpPr>
          <p:nvPr>
            <p:ph type="title" idx="4294967295"/>
          </p:nvPr>
        </p:nvSpPr>
        <p:spPr>
          <a:xfrm>
            <a:off x="112898" y="926672"/>
            <a:ext cx="5829300" cy="857250"/>
          </a:xfrm>
        </p:spPr>
        <p:txBody>
          <a:bodyPr/>
          <a:lstStyle/>
          <a:p>
            <a:pPr>
              <a:defRPr/>
            </a:pPr>
            <a:r>
              <a:rPr lang="en-GB" altLang="en-US" dirty="0"/>
              <a:t>References</a:t>
            </a:r>
          </a:p>
        </p:txBody>
      </p:sp>
      <p:sp>
        <p:nvSpPr>
          <p:cNvPr id="45059" name="Rectangle 3">
            <a:extLst>
              <a:ext uri="{FF2B5EF4-FFF2-40B4-BE49-F238E27FC236}">
                <a16:creationId xmlns:a16="http://schemas.microsoft.com/office/drawing/2014/main" id="{046E04BA-DE50-9291-F899-22D97AC39D0F}"/>
              </a:ext>
            </a:extLst>
          </p:cNvPr>
          <p:cNvSpPr>
            <a:spLocks noGrp="1" noChangeArrowheads="1"/>
          </p:cNvSpPr>
          <p:nvPr>
            <p:ph type="body" idx="4294967295"/>
          </p:nvPr>
        </p:nvSpPr>
        <p:spPr>
          <a:xfrm>
            <a:off x="270674" y="1783922"/>
            <a:ext cx="6172200" cy="3964781"/>
          </a:xfrm>
        </p:spPr>
        <p:txBody>
          <a:bodyPr>
            <a:normAutofit fontScale="92500" lnSpcReduction="10000"/>
          </a:bodyPr>
          <a:lstStyle/>
          <a:p>
            <a:pPr>
              <a:defRPr/>
            </a:pPr>
            <a:r>
              <a:rPr lang="en-GB" altLang="en-US" dirty="0" err="1">
                <a:cs typeface="Arial" panose="020B0604020202020204" pitchFamily="34" charset="0"/>
              </a:rPr>
              <a:t>Bowdin</a:t>
            </a:r>
            <a:r>
              <a:rPr lang="en-GB" altLang="en-US" dirty="0">
                <a:cs typeface="Arial" panose="020B0604020202020204" pitchFamily="34" charset="0"/>
              </a:rPr>
              <a:t>, G, et al (2001) ‘</a:t>
            </a:r>
            <a:r>
              <a:rPr lang="en-GB" altLang="en-US" i="1" dirty="0">
                <a:cs typeface="Arial" panose="020B0604020202020204" pitchFamily="34" charset="0"/>
              </a:rPr>
              <a:t>Events Management’</a:t>
            </a:r>
            <a:r>
              <a:rPr lang="en-GB" altLang="en-US" dirty="0">
                <a:cs typeface="Arial" panose="020B0604020202020204" pitchFamily="34" charset="0"/>
              </a:rPr>
              <a:t> Oxford: Butterworth Heinemann</a:t>
            </a:r>
          </a:p>
          <a:p>
            <a:pPr>
              <a:defRPr/>
            </a:pPr>
            <a:r>
              <a:rPr lang="en-GB" altLang="en-US" dirty="0">
                <a:cs typeface="Arial" panose="020B0604020202020204" pitchFamily="34" charset="0"/>
              </a:rPr>
              <a:t>Goldblatt, J (2006) </a:t>
            </a:r>
            <a:r>
              <a:rPr lang="en-GB" altLang="en-US" i="1" dirty="0">
                <a:cs typeface="Arial" panose="020B0604020202020204" pitchFamily="34" charset="0"/>
              </a:rPr>
              <a:t>‘Special Events: Event Leadership for a New World’   </a:t>
            </a:r>
            <a:r>
              <a:rPr lang="en-GB" altLang="en-US" dirty="0">
                <a:cs typeface="Arial" panose="020B0604020202020204" pitchFamily="34" charset="0"/>
              </a:rPr>
              <a:t>Wiley: New Jersey</a:t>
            </a:r>
          </a:p>
          <a:p>
            <a:pPr>
              <a:defRPr/>
            </a:pPr>
            <a:r>
              <a:rPr lang="en-GB" altLang="en-US" dirty="0" err="1">
                <a:cs typeface="Arial" panose="020B0604020202020204" pitchFamily="34" charset="0"/>
              </a:rPr>
              <a:t>Masterman</a:t>
            </a:r>
            <a:r>
              <a:rPr lang="en-GB" altLang="en-US" dirty="0">
                <a:cs typeface="Arial" panose="020B0604020202020204" pitchFamily="34" charset="0"/>
              </a:rPr>
              <a:t>, G. (2004</a:t>
            </a:r>
            <a:r>
              <a:rPr lang="en-GB" altLang="en-US" i="1" dirty="0">
                <a:cs typeface="Arial" panose="020B0604020202020204" pitchFamily="34" charset="0"/>
              </a:rPr>
              <a:t>) Strategic Sports Event Management: An International Approach</a:t>
            </a:r>
            <a:r>
              <a:rPr lang="en-GB" altLang="en-US" dirty="0">
                <a:cs typeface="Arial" panose="020B0604020202020204" pitchFamily="34" charset="0"/>
              </a:rPr>
              <a:t>, Oxford: Elsevier </a:t>
            </a:r>
          </a:p>
          <a:p>
            <a:pPr>
              <a:defRPr/>
            </a:pPr>
            <a:r>
              <a:rPr lang="en-GB" altLang="en-US" dirty="0">
                <a:cs typeface="Arial" panose="020B0604020202020204" pitchFamily="34" charset="0"/>
              </a:rPr>
              <a:t>Shone, A. and Parry, B. (2004) </a:t>
            </a:r>
            <a:r>
              <a:rPr lang="en-GB" altLang="en-US" i="1" dirty="0">
                <a:cs typeface="Arial" panose="020B0604020202020204" pitchFamily="34" charset="0"/>
              </a:rPr>
              <a:t>‘Successful Event Management, a Practical Handbook’</a:t>
            </a:r>
            <a:r>
              <a:rPr lang="en-GB" altLang="en-US" dirty="0">
                <a:cs typeface="Arial" panose="020B0604020202020204" pitchFamily="34" charset="0"/>
              </a:rPr>
              <a:t> London: Thomson</a:t>
            </a:r>
          </a:p>
          <a:p>
            <a:pPr>
              <a:defRPr/>
            </a:pPr>
            <a:r>
              <a:rPr lang="en-GB" altLang="en-US" dirty="0">
                <a:cs typeface="Arial" panose="020B0604020202020204" pitchFamily="34" charset="0"/>
              </a:rPr>
              <a:t>Tum, J, Norton, P, and </a:t>
            </a:r>
            <a:r>
              <a:rPr lang="en-GB" altLang="en-US" dirty="0" err="1">
                <a:cs typeface="Arial" panose="020B0604020202020204" pitchFamily="34" charset="0"/>
              </a:rPr>
              <a:t>Nevan</a:t>
            </a:r>
            <a:r>
              <a:rPr lang="en-GB" altLang="en-US" dirty="0">
                <a:cs typeface="Arial" panose="020B0604020202020204" pitchFamily="34" charset="0"/>
              </a:rPr>
              <a:t>-Wright, J. (2006) </a:t>
            </a:r>
            <a:r>
              <a:rPr lang="en-GB" altLang="en-US" i="1" dirty="0">
                <a:cs typeface="Arial" panose="020B0604020202020204" pitchFamily="34" charset="0"/>
              </a:rPr>
              <a:t>‘Management of Event Operations’</a:t>
            </a:r>
            <a:r>
              <a:rPr lang="en-GB" altLang="en-US" dirty="0">
                <a:cs typeface="Arial" panose="020B0604020202020204" pitchFamily="34" charset="0"/>
              </a:rPr>
              <a:t> Oxford: Butterworth-Heinemann</a:t>
            </a:r>
          </a:p>
          <a:p>
            <a:pPr>
              <a:defRPr/>
            </a:pPr>
            <a:r>
              <a:rPr lang="en-GB" altLang="en-US" dirty="0">
                <a:cs typeface="Arial" panose="020B0604020202020204" pitchFamily="34" charset="0"/>
              </a:rPr>
              <a:t>Wilson, R. (2006) The Economic Impact of Local Sport Events: significant, limited or otherwise. Managing Leisure 11:1, 57-70</a:t>
            </a:r>
          </a:p>
          <a:p>
            <a:pPr>
              <a:defRPr/>
            </a:pPr>
            <a:endParaRPr lang="en-GB" altLang="en-US" dirty="0"/>
          </a:p>
          <a:p>
            <a:pPr>
              <a:defRPr/>
            </a:pPr>
            <a:endParaRPr lang="en-GB" altLang="en-US" dirty="0"/>
          </a:p>
          <a:p>
            <a:pPr>
              <a:defRPr/>
            </a:pPr>
            <a:endParaRPr lang="en-GB" altLang="en-US" i="1" u="sng" dirty="0"/>
          </a:p>
          <a:p>
            <a:pPr>
              <a:defRPr/>
            </a:pPr>
            <a:endParaRPr lang="en-GB" altLang="en-US" i="1" u="sng" dirty="0"/>
          </a:p>
        </p:txBody>
      </p:sp>
    </p:spTree>
  </p:cSld>
  <p:clrMapOvr>
    <a:masterClrMapping/>
  </p:clrMapOvr>
</p:sld>
</file>

<file path=ppt/theme/theme1.xml><?xml version="1.0" encoding="utf-8"?>
<a:theme xmlns:a="http://schemas.openxmlformats.org/drawingml/2006/main" name="Notebook">
  <a:themeElements>
    <a:clrScheme name="Notebook 1">
      <a:dk1>
        <a:srgbClr val="402000"/>
      </a:dk1>
      <a:lt1>
        <a:srgbClr val="FBFAE2"/>
      </a:lt1>
      <a:dk2>
        <a:srgbClr val="996633"/>
      </a:dk2>
      <a:lt2>
        <a:srgbClr val="A08366"/>
      </a:lt2>
      <a:accent1>
        <a:srgbClr val="CE9964"/>
      </a:accent1>
      <a:accent2>
        <a:srgbClr val="CD3333"/>
      </a:accent2>
      <a:accent3>
        <a:srgbClr val="FDFCEE"/>
      </a:accent3>
      <a:accent4>
        <a:srgbClr val="351A00"/>
      </a:accent4>
      <a:accent5>
        <a:srgbClr val="E3CAB8"/>
      </a:accent5>
      <a:accent6>
        <a:srgbClr val="BA2D2D"/>
      </a:accent6>
      <a:hlink>
        <a:srgbClr val="9A7F32"/>
      </a:hlink>
      <a:folHlink>
        <a:srgbClr val="ECA07A"/>
      </a:folHlink>
    </a:clrScheme>
    <a:fontScheme name="Notebook">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otebook 1">
        <a:dk1>
          <a:srgbClr val="402000"/>
        </a:dk1>
        <a:lt1>
          <a:srgbClr val="FBFAE2"/>
        </a:lt1>
        <a:dk2>
          <a:srgbClr val="996633"/>
        </a:dk2>
        <a:lt2>
          <a:srgbClr val="A08366"/>
        </a:lt2>
        <a:accent1>
          <a:srgbClr val="CE9964"/>
        </a:accent1>
        <a:accent2>
          <a:srgbClr val="CD3333"/>
        </a:accent2>
        <a:accent3>
          <a:srgbClr val="FDFCEE"/>
        </a:accent3>
        <a:accent4>
          <a:srgbClr val="351A00"/>
        </a:accent4>
        <a:accent5>
          <a:srgbClr val="E3CAB8"/>
        </a:accent5>
        <a:accent6>
          <a:srgbClr val="BA2D2D"/>
        </a:accent6>
        <a:hlink>
          <a:srgbClr val="9A7F32"/>
        </a:hlink>
        <a:folHlink>
          <a:srgbClr val="ECA07A"/>
        </a:folHlink>
      </a:clrScheme>
      <a:clrMap bg1="lt1" tx1="dk1" bg2="lt2" tx2="dk2" accent1="accent1" accent2="accent2" accent3="accent3" accent4="accent4" accent5="accent5" accent6="accent6" hlink="hlink" folHlink="folHlink"/>
    </a:extraClrScheme>
    <a:extraClrScheme>
      <a:clrScheme name="Notebook 2">
        <a:dk1>
          <a:srgbClr val="402000"/>
        </a:dk1>
        <a:lt1>
          <a:srgbClr val="FFFFFF"/>
        </a:lt1>
        <a:dk2>
          <a:srgbClr val="996633"/>
        </a:dk2>
        <a:lt2>
          <a:srgbClr val="A08366"/>
        </a:lt2>
        <a:accent1>
          <a:srgbClr val="CE9964"/>
        </a:accent1>
        <a:accent2>
          <a:srgbClr val="CD3333"/>
        </a:accent2>
        <a:accent3>
          <a:srgbClr val="FFFFFF"/>
        </a:accent3>
        <a:accent4>
          <a:srgbClr val="351A00"/>
        </a:accent4>
        <a:accent5>
          <a:srgbClr val="E3CAB8"/>
        </a:accent5>
        <a:accent6>
          <a:srgbClr val="BA2D2D"/>
        </a:accent6>
        <a:hlink>
          <a:srgbClr val="9A7F32"/>
        </a:hlink>
        <a:folHlink>
          <a:srgbClr val="ECA07A"/>
        </a:folHlink>
      </a:clrScheme>
      <a:clrMap bg1="lt1" tx1="dk1" bg2="lt2" tx2="dk2" accent1="accent1" accent2="accent2" accent3="accent3" accent4="accent4" accent5="accent5" accent6="accent6" hlink="hlink" folHlink="folHlink"/>
    </a:extraClrScheme>
    <a:extraClrScheme>
      <a:clrScheme name="Notebook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otebook 4">
        <a:dk1>
          <a:srgbClr val="1C1C1C"/>
        </a:dk1>
        <a:lt1>
          <a:srgbClr val="FFFFFF"/>
        </a:lt1>
        <a:dk2>
          <a:srgbClr val="000066"/>
        </a:dk2>
        <a:lt2>
          <a:srgbClr val="666699"/>
        </a:lt2>
        <a:accent1>
          <a:srgbClr val="FF5050"/>
        </a:accent1>
        <a:accent2>
          <a:srgbClr val="009999"/>
        </a:accent2>
        <a:accent3>
          <a:srgbClr val="FFFFFF"/>
        </a:accent3>
        <a:accent4>
          <a:srgbClr val="161616"/>
        </a:accent4>
        <a:accent5>
          <a:srgbClr val="FFB3B3"/>
        </a:accent5>
        <a:accent6>
          <a:srgbClr val="008A8A"/>
        </a:accent6>
        <a:hlink>
          <a:srgbClr val="3366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HATM 23-24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ATM 23-24 PPT Template_" id="{AF7049E2-9975-4F59-820A-E84090D802E1}" vid="{B7DD2E0B-32B1-4585-9041-87F616690AE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1896</Words>
  <Application>Microsoft Office PowerPoint</Application>
  <PresentationFormat>On-screen Show (4:3)</PresentationFormat>
  <Paragraphs>260</Paragraphs>
  <Slides>40</Slides>
  <Notes>25</Notes>
  <HiddenSlides>0</HiddenSlides>
  <MMClips>2</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40</vt:i4>
      </vt:variant>
    </vt:vector>
  </HeadingPairs>
  <TitlesOfParts>
    <vt:vector size="51" baseType="lpstr">
      <vt:lpstr>Arial Unicode MS</vt:lpstr>
      <vt:lpstr>Monotype Sorts</vt:lpstr>
      <vt:lpstr>YouTube Sans</vt:lpstr>
      <vt:lpstr>Abadi</vt:lpstr>
      <vt:lpstr>Arial</vt:lpstr>
      <vt:lpstr>Calibri</vt:lpstr>
      <vt:lpstr>Calibri Light</vt:lpstr>
      <vt:lpstr>Times New Roman</vt:lpstr>
      <vt:lpstr>Wingdings</vt:lpstr>
      <vt:lpstr>Notebook</vt:lpstr>
      <vt:lpstr>HATM 23-24 PPT Template_</vt:lpstr>
      <vt:lpstr>Live Events Project</vt:lpstr>
      <vt:lpstr>Session Outcomes</vt:lpstr>
      <vt:lpstr>Expectations</vt:lpstr>
      <vt:lpstr>The Assignments</vt:lpstr>
      <vt:lpstr>Structure </vt:lpstr>
      <vt:lpstr>PowerPoint Presentation</vt:lpstr>
      <vt:lpstr>Forming an event team</vt:lpstr>
      <vt:lpstr>Teamwork: What Is Behind Greatness. Leadership Insight #6 </vt:lpstr>
      <vt:lpstr>Team role and type</vt:lpstr>
      <vt:lpstr>Belbin’s team roles</vt:lpstr>
      <vt:lpstr>PowerPoint Presentation</vt:lpstr>
      <vt:lpstr>PowerPoint Presentation</vt:lpstr>
      <vt:lpstr>PowerPoint Presentation</vt:lpstr>
      <vt:lpstr>PowerPoint Presentation</vt:lpstr>
      <vt:lpstr>PowerPoint Presentation</vt:lpstr>
      <vt:lpstr>Team Roles</vt:lpstr>
      <vt:lpstr>YOUR EVENT </vt:lpstr>
      <vt:lpstr>Planning Events</vt:lpstr>
      <vt:lpstr>The event planning process</vt:lpstr>
      <vt:lpstr>The event team</vt:lpstr>
      <vt:lpstr>PowerPoint Presentation</vt:lpstr>
      <vt:lpstr>PowerPoint Presentation</vt:lpstr>
      <vt:lpstr>PowerPoint Presentation</vt:lpstr>
      <vt:lpstr>PowerPoint Presentation</vt:lpstr>
      <vt:lpstr>Contextual Factors/Environmental Scanning - reminder</vt:lpstr>
      <vt:lpstr>PowerPoint Presentation</vt:lpstr>
      <vt:lpstr>Screening</vt:lpstr>
      <vt:lpstr>Concept Screening</vt:lpstr>
      <vt:lpstr>The marketing screen</vt:lpstr>
      <vt:lpstr>The Operations Screen</vt:lpstr>
      <vt:lpstr>The Financial Screen </vt:lpstr>
      <vt:lpstr>PowerPoint Presentation</vt:lpstr>
      <vt:lpstr>Task</vt:lpstr>
      <vt:lpstr>Getting started – the Objectives</vt:lpstr>
      <vt:lpstr>Task</vt:lpstr>
      <vt:lpstr>SMART Objectives</vt:lpstr>
      <vt:lpstr>Examples of measurable objectives  Van der Wagen and White (2010)</vt:lpstr>
      <vt:lpstr> Creating the Event Concept</vt:lpstr>
      <vt:lpstr>Next session</vt:lpstr>
      <vt:lpstr>References</vt:lpstr>
    </vt:vector>
  </TitlesOfParts>
  <Company>Hartpury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Dr Donna</dc:creator>
  <cp:lastModifiedBy>Deborah Jenkins</cp:lastModifiedBy>
  <cp:revision>74</cp:revision>
  <dcterms:created xsi:type="dcterms:W3CDTF">2009-02-04T10:04:29Z</dcterms:created>
  <dcterms:modified xsi:type="dcterms:W3CDTF">2026-01-25T20:30:54Z</dcterms:modified>
</cp:coreProperties>
</file>