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19/07/2023, Wed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4259" y="43957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5560" y="238729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355370" y="2470778"/>
            <a:ext cx="2060979" cy="923330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25104" y="3029929"/>
            <a:ext cx="2104728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522067" y="2598855"/>
            <a:ext cx="2060979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35951" y="3016239"/>
            <a:ext cx="146026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Statistical Programming (1)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777802" y="3325876"/>
            <a:ext cx="146339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5414" y="-47037"/>
            <a:ext cx="10207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2021 + Jan 2022 cohorts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31663" y="5260170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 (3/Sept)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8089730" y="3579977"/>
            <a:ext cx="514110" cy="20497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591970"/>
            <a:ext cx="566004" cy="12065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41648" cy="12037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61694" y="4276229"/>
            <a:ext cx="540928" cy="9141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71113" y="3429000"/>
            <a:ext cx="566004" cy="21942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689561AF-44A5-49C0-A4A7-20A5A5127C53}"/>
              </a:ext>
            </a:extLst>
          </p:cNvPr>
          <p:cNvSpPr txBox="1"/>
          <p:nvPr/>
        </p:nvSpPr>
        <p:spPr>
          <a:xfrm>
            <a:off x="8093772" y="290178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6BA0BA-E70A-81A4-4068-AF0FD5BD2CC1}"/>
              </a:ext>
            </a:extLst>
          </p:cNvPr>
          <p:cNvSpPr txBox="1"/>
          <p:nvPr/>
        </p:nvSpPr>
        <p:spPr>
          <a:xfrm>
            <a:off x="1800101" y="354649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A782A680-1740-59CC-0184-FFAF20D27D73}"/>
              </a:ext>
            </a:extLst>
          </p:cNvPr>
          <p:cNvGrpSpPr/>
          <p:nvPr/>
        </p:nvGrpSpPr>
        <p:grpSpPr>
          <a:xfrm>
            <a:off x="2422999" y="3000243"/>
            <a:ext cx="1843502" cy="1292662"/>
            <a:chOff x="2422999" y="3000243"/>
            <a:chExt cx="1843502" cy="1292662"/>
          </a:xfrm>
        </p:grpSpPr>
        <p:sp>
          <p:nvSpPr>
            <p:cNvPr id="35" name="TextBox 34"/>
            <p:cNvSpPr txBox="1"/>
            <p:nvPr/>
          </p:nvSpPr>
          <p:spPr>
            <a:xfrm>
              <a:off x="2422999" y="3000243"/>
              <a:ext cx="1810364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Security</a:t>
              </a:r>
            </a:p>
            <a:p>
              <a:pPr algn="ctr"/>
              <a:r>
                <a:rPr lang="en-GB" dirty="0"/>
                <a:t>and Compliance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DFD60006-48C5-4B72-A0CE-0031A4E35865}"/>
                </a:ext>
              </a:extLst>
            </p:cNvPr>
            <p:cNvSpPr txBox="1"/>
            <p:nvPr/>
          </p:nvSpPr>
          <p:spPr>
            <a:xfrm>
              <a:off x="3848428" y="3037226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931BB66B-FD28-177E-972F-9269DBCC8387}"/>
                </a:ext>
              </a:extLst>
            </p:cNvPr>
            <p:cNvSpPr txBox="1"/>
            <p:nvPr/>
          </p:nvSpPr>
          <p:spPr>
            <a:xfrm>
              <a:off x="2424070" y="3646574"/>
              <a:ext cx="1810364" cy="646331"/>
            </a:xfrm>
            <a:prstGeom prst="rect">
              <a:avLst/>
            </a:prstGeom>
            <a:solidFill>
              <a:srgbClr val="FF99F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(3) – Jan 2022 cohort only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448A1ED-E20A-EE6F-EF8F-91BC137B589B}"/>
              </a:ext>
            </a:extLst>
          </p:cNvPr>
          <p:cNvGrpSpPr/>
          <p:nvPr/>
        </p:nvGrpSpPr>
        <p:grpSpPr>
          <a:xfrm>
            <a:off x="123545" y="370287"/>
            <a:ext cx="11883045" cy="2892277"/>
            <a:chOff x="93020" y="344067"/>
            <a:chExt cx="11883045" cy="2892277"/>
          </a:xfrm>
        </p:grpSpPr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FA5E31BF-AF8C-48A8-6BFE-18A9DD033A52}"/>
                </a:ext>
              </a:extLst>
            </p:cNvPr>
            <p:cNvSpPr txBox="1"/>
            <p:nvPr/>
          </p:nvSpPr>
          <p:spPr>
            <a:xfrm>
              <a:off x="93020" y="344067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39932501-1E6E-5071-51B6-CD95B40B620A}"/>
                </a:ext>
              </a:extLst>
            </p:cNvPr>
            <p:cNvSpPr txBox="1"/>
            <p:nvPr/>
          </p:nvSpPr>
          <p:spPr>
            <a:xfrm>
              <a:off x="3890047" y="558161"/>
              <a:ext cx="2541696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B382B9D9-9033-12AA-6EC0-57BEF38A83E4}"/>
                </a:ext>
              </a:extLst>
            </p:cNvPr>
            <p:cNvSpPr txBox="1"/>
            <p:nvPr/>
          </p:nvSpPr>
          <p:spPr>
            <a:xfrm>
              <a:off x="8422177" y="579275"/>
              <a:ext cx="3081846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D552A344-E787-8C13-C59D-60E60FD60831}"/>
                </a:ext>
              </a:extLst>
            </p:cNvPr>
            <p:cNvSpPr txBox="1"/>
            <p:nvPr/>
          </p:nvSpPr>
          <p:spPr>
            <a:xfrm>
              <a:off x="2179485" y="555218"/>
              <a:ext cx="1575837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Network and </a:t>
              </a:r>
            </a:p>
            <a:p>
              <a:pPr algn="ctr"/>
              <a:r>
                <a:rPr lang="en-GB" dirty="0"/>
                <a:t>Cybersecurity </a:t>
              </a:r>
            </a:p>
            <a:p>
              <a:pPr algn="ctr"/>
              <a:r>
                <a:rPr lang="en-GB" dirty="0"/>
                <a:t>Fundamentals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94F8498C-83A1-C16E-B719-E5F0A6172028}"/>
                </a:ext>
              </a:extLst>
            </p:cNvPr>
            <p:cNvSpPr txBox="1"/>
            <p:nvPr/>
          </p:nvSpPr>
          <p:spPr>
            <a:xfrm>
              <a:off x="225103" y="948607"/>
              <a:ext cx="1851511" cy="954107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 </a:t>
              </a: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F3A4B0C5-FBC4-FB58-0C73-919BB37619AD}"/>
                </a:ext>
              </a:extLst>
            </p:cNvPr>
            <p:cNvSpPr txBox="1"/>
            <p:nvPr/>
          </p:nvSpPr>
          <p:spPr>
            <a:xfrm>
              <a:off x="9588136" y="1246654"/>
              <a:ext cx="2220687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Analysis and</a:t>
              </a:r>
            </a:p>
            <a:p>
              <a:pPr algn="ctr"/>
              <a:r>
                <a:rPr lang="en-GB" dirty="0"/>
                <a:t> Visualisation</a:t>
              </a:r>
            </a:p>
          </p:txBody>
        </p: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8E087830-D924-44C8-5E51-B72BC1888067}"/>
                </a:ext>
              </a:extLst>
            </p:cNvPr>
            <p:cNvCxnSpPr>
              <a:cxnSpLocks/>
            </p:cNvCxnSpPr>
            <p:nvPr/>
          </p:nvCxnSpPr>
          <p:spPr>
            <a:xfrm>
              <a:off x="10857114" y="1959495"/>
              <a:ext cx="0" cy="10305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4E26096A-F619-B2DC-731D-22D2F66D1F59}"/>
                </a:ext>
              </a:extLst>
            </p:cNvPr>
            <p:cNvCxnSpPr>
              <a:cxnSpLocks/>
            </p:cNvCxnSpPr>
            <p:nvPr/>
          </p:nvCxnSpPr>
          <p:spPr>
            <a:xfrm>
              <a:off x="9356322" y="1021770"/>
              <a:ext cx="109450" cy="221457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1A489F43-CFAD-E7D9-1560-9FC6898FCDB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938821" y="1959495"/>
              <a:ext cx="364720" cy="122615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95396AED-4A06-D8E3-B167-BE0053B18E9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219901" y="1004989"/>
              <a:ext cx="663372" cy="1509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Straight Arrow Connector 52">
              <a:extLst>
                <a:ext uri="{FF2B5EF4-FFF2-40B4-BE49-F238E27FC236}">
                  <a16:creationId xmlns:a16="http://schemas.microsoft.com/office/drawing/2014/main" id="{92B6BB75-F544-B7E0-0DEA-4FBA9920AC53}"/>
                </a:ext>
              </a:extLst>
            </p:cNvPr>
            <p:cNvCxnSpPr>
              <a:cxnSpLocks/>
            </p:cNvCxnSpPr>
            <p:nvPr/>
          </p:nvCxnSpPr>
          <p:spPr>
            <a:xfrm>
              <a:off x="7421813" y="1166567"/>
              <a:ext cx="58994" cy="134827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4" name="Straight Arrow Connector 53">
              <a:extLst>
                <a:ext uri="{FF2B5EF4-FFF2-40B4-BE49-F238E27FC236}">
                  <a16:creationId xmlns:a16="http://schemas.microsoft.com/office/drawing/2014/main" id="{705E4233-90B5-A6A5-15E4-B6686068A69D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1150693" cy="107686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55874409-2211-EA00-5C04-D0B4A3035043}"/>
                </a:ext>
              </a:extLst>
            </p:cNvPr>
            <p:cNvCxnSpPr>
              <a:cxnSpLocks/>
            </p:cNvCxnSpPr>
            <p:nvPr/>
          </p:nvCxnSpPr>
          <p:spPr>
            <a:xfrm>
              <a:off x="5431561" y="1410272"/>
              <a:ext cx="0" cy="9573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Straight Arrow Connector 55">
              <a:extLst>
                <a:ext uri="{FF2B5EF4-FFF2-40B4-BE49-F238E27FC236}">
                  <a16:creationId xmlns:a16="http://schemas.microsoft.com/office/drawing/2014/main" id="{1F594303-C1A5-5DF3-9948-226E8FBD5E78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61118" cy="9921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Straight Arrow Connector 56">
              <a:extLst>
                <a:ext uri="{FF2B5EF4-FFF2-40B4-BE49-F238E27FC236}">
                  <a16:creationId xmlns:a16="http://schemas.microsoft.com/office/drawing/2014/main" id="{EDA4E956-63AF-FAEC-1042-C38637EAD5EF}"/>
                </a:ext>
              </a:extLst>
            </p:cNvPr>
            <p:cNvCxnSpPr>
              <a:cxnSpLocks/>
            </p:cNvCxnSpPr>
            <p:nvPr/>
          </p:nvCxnSpPr>
          <p:spPr>
            <a:xfrm>
              <a:off x="3428373" y="1550746"/>
              <a:ext cx="869821" cy="8020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Straight Arrow Connector 57">
              <a:extLst>
                <a:ext uri="{FF2B5EF4-FFF2-40B4-BE49-F238E27FC236}">
                  <a16:creationId xmlns:a16="http://schemas.microsoft.com/office/drawing/2014/main" id="{B3104F98-5E0D-F65C-236B-C5ADE8BCE95D}"/>
                </a:ext>
              </a:extLst>
            </p:cNvPr>
            <p:cNvCxnSpPr>
              <a:cxnSpLocks/>
            </p:cNvCxnSpPr>
            <p:nvPr/>
          </p:nvCxnSpPr>
          <p:spPr>
            <a:xfrm>
              <a:off x="3019596" y="1605435"/>
              <a:ext cx="213196" cy="129084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10C2C1A4-7A49-C79D-B6AB-D233ADB193CD}"/>
                </a:ext>
              </a:extLst>
            </p:cNvPr>
            <p:cNvSpPr txBox="1"/>
            <p:nvPr/>
          </p:nvSpPr>
          <p:spPr>
            <a:xfrm>
              <a:off x="6556175" y="383533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F801EB4F-5258-4EEA-908B-00B58F29CAFE}"/>
                </a:ext>
              </a:extLst>
            </p:cNvPr>
            <p:cNvSpPr txBox="1"/>
            <p:nvPr/>
          </p:nvSpPr>
          <p:spPr>
            <a:xfrm>
              <a:off x="1493826" y="1410272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9DDA1B0E-3D29-AC53-A17D-6D83395F0182}"/>
                </a:ext>
              </a:extLst>
            </p:cNvPr>
            <p:cNvSpPr txBox="1"/>
            <p:nvPr/>
          </p:nvSpPr>
          <p:spPr>
            <a:xfrm>
              <a:off x="3406682" y="64902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46F034D1-A408-FDD4-B9BC-23985D8D1CA2}"/>
                </a:ext>
              </a:extLst>
            </p:cNvPr>
            <p:cNvSpPr txBox="1"/>
            <p:nvPr/>
          </p:nvSpPr>
          <p:spPr>
            <a:xfrm>
              <a:off x="7865964" y="421787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92" name="TextBox 91">
            <a:extLst>
              <a:ext uri="{FF2B5EF4-FFF2-40B4-BE49-F238E27FC236}">
                <a16:creationId xmlns:a16="http://schemas.microsoft.com/office/drawing/2014/main" id="{24DD08FA-9117-499E-3D29-F21300D7D801}"/>
              </a:ext>
            </a:extLst>
          </p:cNvPr>
          <p:cNvSpPr txBox="1"/>
          <p:nvPr/>
        </p:nvSpPr>
        <p:spPr>
          <a:xfrm>
            <a:off x="6126265" y="65808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B9E3A156-5188-F23B-BCDF-91CB564C7E92}"/>
              </a:ext>
            </a:extLst>
          </p:cNvPr>
          <p:cNvSpPr txBox="1"/>
          <p:nvPr/>
        </p:nvSpPr>
        <p:spPr>
          <a:xfrm>
            <a:off x="11114636" y="61017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A4BF703A-AD9B-A284-A776-98E7E5C1FDCF}"/>
              </a:ext>
            </a:extLst>
          </p:cNvPr>
          <p:cNvSpPr txBox="1"/>
          <p:nvPr/>
        </p:nvSpPr>
        <p:spPr>
          <a:xfrm>
            <a:off x="11371812" y="151275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83851" y="236661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747051" y="2652737"/>
            <a:ext cx="204738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73623" y="2419653"/>
            <a:ext cx="1405599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365753" y="3476907"/>
            <a:ext cx="2507943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361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2021 + Jan 2022 cohorts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290952" y="5235025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 (3/Sept)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929906" y="3535298"/>
            <a:ext cx="673934" cy="20944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 flipH="1">
            <a:off x="11026486" y="3395192"/>
            <a:ext cx="34633" cy="16115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</p:cNvCxnSpPr>
          <p:nvPr/>
        </p:nvCxnSpPr>
        <p:spPr>
          <a:xfrm flipH="1">
            <a:off x="9089868" y="4148717"/>
            <a:ext cx="246799" cy="14442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498945"/>
            <a:ext cx="540165" cy="1299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25221" y="4148717"/>
            <a:ext cx="382606" cy="1300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183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4090379"/>
            <a:ext cx="536448" cy="10048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cxnSpLocks/>
          </p:cNvCxnSpPr>
          <p:nvPr/>
        </p:nvCxnSpPr>
        <p:spPr>
          <a:xfrm>
            <a:off x="10120709" y="4174771"/>
            <a:ext cx="354542" cy="930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4451285" y="2471862"/>
            <a:ext cx="2172743" cy="923330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225104" y="3029929"/>
            <a:ext cx="2094412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E792937-ADED-4AF8-97B2-5999E180F4AD}"/>
              </a:ext>
            </a:extLst>
          </p:cNvPr>
          <p:cNvSpPr txBox="1"/>
          <p:nvPr/>
        </p:nvSpPr>
        <p:spPr>
          <a:xfrm>
            <a:off x="11548823" y="26934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0BFA3D9-3DFE-45A4-8EE9-E7A32BB2EC63}"/>
              </a:ext>
            </a:extLst>
          </p:cNvPr>
          <p:cNvSpPr txBox="1"/>
          <p:nvPr/>
        </p:nvSpPr>
        <p:spPr>
          <a:xfrm>
            <a:off x="1923695" y="310971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2E23131-63F1-B59C-3399-AE09F0A23F14}"/>
              </a:ext>
            </a:extLst>
          </p:cNvPr>
          <p:cNvGrpSpPr/>
          <p:nvPr/>
        </p:nvGrpSpPr>
        <p:grpSpPr>
          <a:xfrm>
            <a:off x="2552203" y="2804522"/>
            <a:ext cx="1818335" cy="1292662"/>
            <a:chOff x="2422999" y="3000243"/>
            <a:chExt cx="1818335" cy="1292662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4AD93DE-649E-D8CD-E2C9-730A9AE33D6A}"/>
                </a:ext>
              </a:extLst>
            </p:cNvPr>
            <p:cNvSpPr txBox="1"/>
            <p:nvPr/>
          </p:nvSpPr>
          <p:spPr>
            <a:xfrm>
              <a:off x="2422999" y="3000243"/>
              <a:ext cx="1810364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Security</a:t>
              </a:r>
            </a:p>
            <a:p>
              <a:pPr algn="ctr"/>
              <a:r>
                <a:rPr lang="en-GB" dirty="0"/>
                <a:t>and Compliance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019069CA-0C40-57DB-CA87-9244DFF5EC79}"/>
                </a:ext>
              </a:extLst>
            </p:cNvPr>
            <p:cNvSpPr txBox="1"/>
            <p:nvPr/>
          </p:nvSpPr>
          <p:spPr>
            <a:xfrm>
              <a:off x="3823261" y="3037226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467E0D1-53FD-A154-E10E-36F946B6846E}"/>
                </a:ext>
              </a:extLst>
            </p:cNvPr>
            <p:cNvSpPr txBox="1"/>
            <p:nvPr/>
          </p:nvSpPr>
          <p:spPr>
            <a:xfrm>
              <a:off x="2424070" y="3646574"/>
              <a:ext cx="1810364" cy="646331"/>
            </a:xfrm>
            <a:prstGeom prst="rect">
              <a:avLst/>
            </a:prstGeom>
            <a:solidFill>
              <a:srgbClr val="FF99F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(3) – Jan 2022 cohort only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86DDFEA-F804-4400-7045-EE54AA762B4E}"/>
              </a:ext>
            </a:extLst>
          </p:cNvPr>
          <p:cNvGrpSpPr/>
          <p:nvPr/>
        </p:nvGrpSpPr>
        <p:grpSpPr>
          <a:xfrm>
            <a:off x="101533" y="370363"/>
            <a:ext cx="11883045" cy="3080490"/>
            <a:chOff x="101533" y="370363"/>
            <a:chExt cx="11883045" cy="3080490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1EE05DC-A67C-589C-324E-56940C51ABF4}"/>
                </a:ext>
              </a:extLst>
            </p:cNvPr>
            <p:cNvSpPr txBox="1"/>
            <p:nvPr/>
          </p:nvSpPr>
          <p:spPr>
            <a:xfrm>
              <a:off x="101533" y="370363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D7A0B0C-FFFF-8293-3D31-D2E1A0DC20BE}"/>
                </a:ext>
              </a:extLst>
            </p:cNvPr>
            <p:cNvSpPr txBox="1"/>
            <p:nvPr/>
          </p:nvSpPr>
          <p:spPr>
            <a:xfrm>
              <a:off x="4070075" y="591317"/>
              <a:ext cx="2418738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FD0B387-38AF-557A-D155-66531DA6B1A2}"/>
                </a:ext>
              </a:extLst>
            </p:cNvPr>
            <p:cNvSpPr txBox="1"/>
            <p:nvPr/>
          </p:nvSpPr>
          <p:spPr>
            <a:xfrm>
              <a:off x="8422177" y="579275"/>
              <a:ext cx="3107971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1D6CF6B-E805-9CE2-8085-E283EAD31CFF}"/>
                </a:ext>
              </a:extLst>
            </p:cNvPr>
            <p:cNvSpPr txBox="1"/>
            <p:nvPr/>
          </p:nvSpPr>
          <p:spPr>
            <a:xfrm>
              <a:off x="2076615" y="555218"/>
              <a:ext cx="1867415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Network and </a:t>
              </a:r>
            </a:p>
            <a:p>
              <a:pPr algn="ctr"/>
              <a:r>
                <a:rPr lang="en-GB" dirty="0"/>
                <a:t>Cybersecurity </a:t>
              </a:r>
            </a:p>
            <a:p>
              <a:pPr algn="ctr"/>
              <a:r>
                <a:rPr lang="en-GB" dirty="0"/>
                <a:t>Fundamentals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11A4BAF-7F85-45FA-05C3-EF715C8332B9}"/>
                </a:ext>
              </a:extLst>
            </p:cNvPr>
            <p:cNvSpPr txBox="1"/>
            <p:nvPr/>
          </p:nvSpPr>
          <p:spPr>
            <a:xfrm>
              <a:off x="266844" y="948607"/>
              <a:ext cx="1728276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6010074-037D-95ED-6F32-FD4A0C81C850}"/>
                </a:ext>
              </a:extLst>
            </p:cNvPr>
            <p:cNvSpPr txBox="1"/>
            <p:nvPr/>
          </p:nvSpPr>
          <p:spPr>
            <a:xfrm>
              <a:off x="10026466" y="1246654"/>
              <a:ext cx="1898690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Mathematics</a:t>
              </a: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0EF27B06-9368-BBF1-9403-E068EE2299A6}"/>
                </a:ext>
              </a:extLst>
            </p:cNvPr>
            <p:cNvCxnSpPr>
              <a:cxnSpLocks/>
            </p:cNvCxnSpPr>
            <p:nvPr/>
          </p:nvCxnSpPr>
          <p:spPr>
            <a:xfrm>
              <a:off x="9356322" y="1021770"/>
              <a:ext cx="1056750" cy="13787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1E7D4DF8-A3E3-0404-B2C2-A2D0AA1758AC}"/>
                </a:ext>
              </a:extLst>
            </p:cNvPr>
            <p:cNvCxnSpPr>
              <a:cxnSpLocks/>
            </p:cNvCxnSpPr>
            <p:nvPr/>
          </p:nvCxnSpPr>
          <p:spPr>
            <a:xfrm>
              <a:off x="7426882" y="1084561"/>
              <a:ext cx="33076" cy="15114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6070A221-E29C-25C0-0C6B-A241D49D4630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885865" cy="922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0F9B0128-8D83-53F6-EB11-72F6B45CAC6B}"/>
                </a:ext>
              </a:extLst>
            </p:cNvPr>
            <p:cNvCxnSpPr>
              <a:cxnSpLocks/>
            </p:cNvCxnSpPr>
            <p:nvPr/>
          </p:nvCxnSpPr>
          <p:spPr>
            <a:xfrm>
              <a:off x="5490555" y="1615986"/>
              <a:ext cx="0" cy="80366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2B45DD87-9D77-966B-3BB5-DFADB79766AD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0" cy="10134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BA1E8234-8CAF-4D64-8B9F-391262DF17DF}"/>
                </a:ext>
              </a:extLst>
            </p:cNvPr>
            <p:cNvCxnSpPr>
              <a:cxnSpLocks/>
            </p:cNvCxnSpPr>
            <p:nvPr/>
          </p:nvCxnSpPr>
          <p:spPr>
            <a:xfrm>
              <a:off x="3428373" y="1550746"/>
              <a:ext cx="993500" cy="92005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D7DCED4F-4B4F-EDB4-8D0A-E17191DC1CD7}"/>
                </a:ext>
              </a:extLst>
            </p:cNvPr>
            <p:cNvCxnSpPr>
              <a:cxnSpLocks/>
            </p:cNvCxnSpPr>
            <p:nvPr/>
          </p:nvCxnSpPr>
          <p:spPr>
            <a:xfrm>
              <a:off x="3030436" y="1511106"/>
              <a:ext cx="97985" cy="123616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873CECE6-D5AE-DF07-CE03-C90EB25E3198}"/>
                </a:ext>
              </a:extLst>
            </p:cNvPr>
            <p:cNvCxnSpPr>
              <a:cxnSpLocks/>
            </p:cNvCxnSpPr>
            <p:nvPr/>
          </p:nvCxnSpPr>
          <p:spPr>
            <a:xfrm>
              <a:off x="7873612" y="1084561"/>
              <a:ext cx="1458607" cy="23662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F30C9FDB-406F-2417-C46E-696F67599478}"/>
                </a:ext>
              </a:extLst>
            </p:cNvPr>
            <p:cNvCxnSpPr>
              <a:cxnSpLocks/>
            </p:cNvCxnSpPr>
            <p:nvPr/>
          </p:nvCxnSpPr>
          <p:spPr>
            <a:xfrm>
              <a:off x="8116076" y="1070968"/>
              <a:ext cx="2291343" cy="17076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8DDB2716-B71D-8C8A-F92B-B23F1182493C}"/>
                </a:ext>
              </a:extLst>
            </p:cNvPr>
            <p:cNvSpPr txBox="1"/>
            <p:nvPr/>
          </p:nvSpPr>
          <p:spPr>
            <a:xfrm>
              <a:off x="6556175" y="383533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CA194672-5D34-6792-D823-787219553C9E}"/>
                </a:ext>
              </a:extLst>
            </p:cNvPr>
            <p:cNvSpPr txBox="1"/>
            <p:nvPr/>
          </p:nvSpPr>
          <p:spPr>
            <a:xfrm>
              <a:off x="1493826" y="1410272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D78FC52-6AF6-B4ED-3AF5-CDDA8C0FEAD8}"/>
                </a:ext>
              </a:extLst>
            </p:cNvPr>
            <p:cNvSpPr txBox="1"/>
            <p:nvPr/>
          </p:nvSpPr>
          <p:spPr>
            <a:xfrm>
              <a:off x="3540357" y="622896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A74D2968-9A68-6327-E298-A527E10D63C6}"/>
                </a:ext>
              </a:extLst>
            </p:cNvPr>
            <p:cNvSpPr txBox="1"/>
            <p:nvPr/>
          </p:nvSpPr>
          <p:spPr>
            <a:xfrm>
              <a:off x="7777595" y="40398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267CAD59-0C81-DB7D-0C96-EF0098D3D3BD}"/>
                </a:ext>
              </a:extLst>
            </p:cNvPr>
            <p:cNvSpPr txBox="1"/>
            <p:nvPr/>
          </p:nvSpPr>
          <p:spPr>
            <a:xfrm>
              <a:off x="11083269" y="541570"/>
              <a:ext cx="6740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58" name="TextBox 57">
            <a:extLst>
              <a:ext uri="{FF2B5EF4-FFF2-40B4-BE49-F238E27FC236}">
                <a16:creationId xmlns:a16="http://schemas.microsoft.com/office/drawing/2014/main" id="{76DB0298-BB7A-48EA-F3CA-F838DB42B87B}"/>
              </a:ext>
            </a:extLst>
          </p:cNvPr>
          <p:cNvSpPr txBox="1"/>
          <p:nvPr/>
        </p:nvSpPr>
        <p:spPr>
          <a:xfrm>
            <a:off x="6149466" y="70170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26CC60FA-72A4-4D1F-87DF-CA12204403AE}"/>
              </a:ext>
            </a:extLst>
          </p:cNvPr>
          <p:cNvSpPr txBox="1"/>
          <p:nvPr/>
        </p:nvSpPr>
        <p:spPr>
          <a:xfrm>
            <a:off x="11519915" y="122222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5732" y="238949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7508789" y="2734713"/>
            <a:ext cx="2556363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872484" y="3396612"/>
            <a:ext cx="2070908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 (1)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602888" y="3543620"/>
            <a:ext cx="223120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0427" y="-31790"/>
            <a:ext cx="11287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2021 + Jan </a:t>
            </a:r>
            <a:r>
              <a:rPr lang="en-GB" sz="2400" b="1"/>
              <a:t>2022 cohorts</a:t>
            </a:r>
            <a:endParaRPr lang="en-GB" sz="2400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67914" y="5262203"/>
            <a:ext cx="229288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 (3/Sept)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 flipH="1">
            <a:off x="8320512" y="3165779"/>
            <a:ext cx="889820" cy="24768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43410" y="4207623"/>
            <a:ext cx="387269" cy="10525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0846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4167489"/>
            <a:ext cx="706334" cy="9277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870681" y="3531467"/>
            <a:ext cx="166436" cy="20917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cxnSpLocks/>
          </p:cNvCxnSpPr>
          <p:nvPr/>
        </p:nvCxnSpPr>
        <p:spPr>
          <a:xfrm>
            <a:off x="9490987" y="3236344"/>
            <a:ext cx="584397" cy="17893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688644" y="2511160"/>
            <a:ext cx="1843258" cy="1200329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25104" y="3029929"/>
            <a:ext cx="2169529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542F68-A5A2-46EB-9065-3FCF4FC3DD06}"/>
              </a:ext>
            </a:extLst>
          </p:cNvPr>
          <p:cNvSpPr txBox="1"/>
          <p:nvPr/>
        </p:nvSpPr>
        <p:spPr>
          <a:xfrm>
            <a:off x="1998738" y="351375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EEAAE40-3F60-42D5-A378-D5E22E9AACCD}"/>
              </a:ext>
            </a:extLst>
          </p:cNvPr>
          <p:cNvSpPr txBox="1"/>
          <p:nvPr/>
        </p:nvSpPr>
        <p:spPr>
          <a:xfrm>
            <a:off x="8507464" y="3592255"/>
            <a:ext cx="41807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</a:p>
          <a:p>
            <a:endParaRPr lang="en-GB" sz="2400" dirty="0">
              <a:sym typeface="Wingdings" panose="05000000000000000000" pitchFamily="2" charset="2"/>
            </a:endParaRPr>
          </a:p>
          <a:p>
            <a:endParaRPr lang="en-GB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EAB2D2F-2D14-25DA-D017-E662E101F72C}"/>
              </a:ext>
            </a:extLst>
          </p:cNvPr>
          <p:cNvGrpSpPr/>
          <p:nvPr/>
        </p:nvGrpSpPr>
        <p:grpSpPr>
          <a:xfrm>
            <a:off x="125732" y="379145"/>
            <a:ext cx="11883045" cy="3137264"/>
            <a:chOff x="125732" y="379145"/>
            <a:chExt cx="11883045" cy="3137264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743AA210-7FDD-3AF3-9775-519DE2DF8180}"/>
                </a:ext>
              </a:extLst>
            </p:cNvPr>
            <p:cNvSpPr txBox="1"/>
            <p:nvPr/>
          </p:nvSpPr>
          <p:spPr>
            <a:xfrm>
              <a:off x="125732" y="379145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278C6712-AC4D-34EB-180C-B2E0CC479B86}"/>
                </a:ext>
              </a:extLst>
            </p:cNvPr>
            <p:cNvSpPr txBox="1"/>
            <p:nvPr/>
          </p:nvSpPr>
          <p:spPr>
            <a:xfrm>
              <a:off x="2148909" y="642300"/>
              <a:ext cx="2507601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 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9413E97-03FE-AE1F-372D-D253101A7EC2}"/>
                </a:ext>
              </a:extLst>
            </p:cNvPr>
            <p:cNvSpPr txBox="1"/>
            <p:nvPr/>
          </p:nvSpPr>
          <p:spPr>
            <a:xfrm>
              <a:off x="8422177" y="579275"/>
              <a:ext cx="3117889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D17687FD-816B-B0E5-7673-2896FB11110D}"/>
                </a:ext>
              </a:extLst>
            </p:cNvPr>
            <p:cNvSpPr txBox="1"/>
            <p:nvPr/>
          </p:nvSpPr>
          <p:spPr>
            <a:xfrm>
              <a:off x="4848984" y="503956"/>
              <a:ext cx="1572213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Network and </a:t>
              </a:r>
            </a:p>
            <a:p>
              <a:r>
                <a:rPr lang="en-GB" dirty="0"/>
                <a:t>Cybersecurity </a:t>
              </a:r>
            </a:p>
            <a:p>
              <a:r>
                <a:rPr lang="en-GB" dirty="0"/>
                <a:t>Fundamentals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24F4F207-E605-DBB4-AD1C-B80EFDDC8FB7}"/>
                </a:ext>
              </a:extLst>
            </p:cNvPr>
            <p:cNvSpPr txBox="1"/>
            <p:nvPr/>
          </p:nvSpPr>
          <p:spPr>
            <a:xfrm>
              <a:off x="246079" y="948607"/>
              <a:ext cx="1792126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FB117BD1-DA61-B5FB-80CD-4434095CF7A6}"/>
                </a:ext>
              </a:extLst>
            </p:cNvPr>
            <p:cNvSpPr txBox="1"/>
            <p:nvPr/>
          </p:nvSpPr>
          <p:spPr>
            <a:xfrm>
              <a:off x="10057688" y="1246654"/>
              <a:ext cx="1888233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Analysis and</a:t>
              </a:r>
            </a:p>
            <a:p>
              <a:pPr algn="ctr"/>
              <a:r>
                <a:rPr lang="en-GB" dirty="0"/>
                <a:t> Visualisation</a:t>
              </a:r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812AD155-4530-5C2B-6B03-84666CAB7EA4}"/>
                </a:ext>
              </a:extLst>
            </p:cNvPr>
            <p:cNvCxnSpPr/>
            <p:nvPr/>
          </p:nvCxnSpPr>
          <p:spPr>
            <a:xfrm flipH="1">
              <a:off x="11090826" y="1975383"/>
              <a:ext cx="14597" cy="12609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B3A04B49-E6C3-2405-ABA1-DD2EFEBA5561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1017478" cy="99420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8E36E7C9-EC70-1DAD-D841-2C46787BBF6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379458" y="1473949"/>
              <a:ext cx="25113" cy="99381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EA8EBAC8-EDB2-19BF-DC4D-743630E3F5D9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9296" cy="92361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4CAB7648-1F2B-B9A3-45A5-6277837901F7}"/>
                </a:ext>
              </a:extLst>
            </p:cNvPr>
            <p:cNvCxnSpPr>
              <a:cxnSpLocks/>
            </p:cNvCxnSpPr>
            <p:nvPr/>
          </p:nvCxnSpPr>
          <p:spPr>
            <a:xfrm>
              <a:off x="3909810" y="1362291"/>
              <a:ext cx="817068" cy="11769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5BF90B09-4C02-0D2D-AC21-23746CD253B0}"/>
                </a:ext>
              </a:extLst>
            </p:cNvPr>
            <p:cNvCxnSpPr/>
            <p:nvPr/>
          </p:nvCxnSpPr>
          <p:spPr>
            <a:xfrm>
              <a:off x="6033950" y="1535315"/>
              <a:ext cx="1157335" cy="198109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Straight Arrow Connector 52">
              <a:extLst>
                <a:ext uri="{FF2B5EF4-FFF2-40B4-BE49-F238E27FC236}">
                  <a16:creationId xmlns:a16="http://schemas.microsoft.com/office/drawing/2014/main" id="{30241CBE-DDAF-3A0B-844E-B53E4B4AF9C0}"/>
                </a:ext>
              </a:extLst>
            </p:cNvPr>
            <p:cNvCxnSpPr/>
            <p:nvPr/>
          </p:nvCxnSpPr>
          <p:spPr>
            <a:xfrm>
              <a:off x="7959821" y="1200193"/>
              <a:ext cx="2784123" cy="213332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7BE5470B-CC19-A3E4-8604-F9025B0FD4DF}"/>
                </a:ext>
              </a:extLst>
            </p:cNvPr>
            <p:cNvCxnSpPr/>
            <p:nvPr/>
          </p:nvCxnSpPr>
          <p:spPr>
            <a:xfrm>
              <a:off x="9420002" y="1053679"/>
              <a:ext cx="1433043" cy="22798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Straight Arrow Connector 55">
              <a:extLst>
                <a:ext uri="{FF2B5EF4-FFF2-40B4-BE49-F238E27FC236}">
                  <a16:creationId xmlns:a16="http://schemas.microsoft.com/office/drawing/2014/main" id="{FBC8FA69-8651-829A-E160-E4E3F6E8F643}"/>
                </a:ext>
              </a:extLst>
            </p:cNvPr>
            <p:cNvCxnSpPr>
              <a:cxnSpLocks/>
            </p:cNvCxnSpPr>
            <p:nvPr/>
          </p:nvCxnSpPr>
          <p:spPr>
            <a:xfrm>
              <a:off x="6446516" y="1447407"/>
              <a:ext cx="1270558" cy="12556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685E63D3-17B0-C970-D940-99C3939CD0EA}"/>
                </a:ext>
              </a:extLst>
            </p:cNvPr>
            <p:cNvSpPr txBox="1"/>
            <p:nvPr/>
          </p:nvSpPr>
          <p:spPr>
            <a:xfrm>
              <a:off x="6531902" y="474106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770DFF94-27ED-F230-DCE0-09D81516EC6A}"/>
                </a:ext>
              </a:extLst>
            </p:cNvPr>
            <p:cNvSpPr txBox="1"/>
            <p:nvPr/>
          </p:nvSpPr>
          <p:spPr>
            <a:xfrm>
              <a:off x="7865964" y="421787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7BD5FEDA-8E25-ADB0-DED8-63541F56BDE4}"/>
                </a:ext>
              </a:extLst>
            </p:cNvPr>
            <p:cNvSpPr txBox="1"/>
            <p:nvPr/>
          </p:nvSpPr>
          <p:spPr>
            <a:xfrm>
              <a:off x="11026486" y="55064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BE1033A7-26E5-E45D-C758-200C9C9AA3F9}"/>
                </a:ext>
              </a:extLst>
            </p:cNvPr>
            <p:cNvSpPr txBox="1"/>
            <p:nvPr/>
          </p:nvSpPr>
          <p:spPr>
            <a:xfrm>
              <a:off x="6028443" y="573430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A8740606-DE5D-9F2D-120C-912062B5162A}"/>
                </a:ext>
              </a:extLst>
            </p:cNvPr>
            <p:cNvSpPr txBox="1"/>
            <p:nvPr/>
          </p:nvSpPr>
          <p:spPr>
            <a:xfrm>
              <a:off x="1585731" y="1384834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15F43D99-FB71-EA8C-8CE6-2C1F60A5E4A7}"/>
              </a:ext>
            </a:extLst>
          </p:cNvPr>
          <p:cNvGrpSpPr/>
          <p:nvPr/>
        </p:nvGrpSpPr>
        <p:grpSpPr>
          <a:xfrm>
            <a:off x="2688688" y="2871541"/>
            <a:ext cx="1818335" cy="1292662"/>
            <a:chOff x="2422999" y="3000243"/>
            <a:chExt cx="1818335" cy="1292662"/>
          </a:xfrm>
        </p:grpSpPr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293C0BF7-C2F5-5062-0F15-3287BCCC82E5}"/>
                </a:ext>
              </a:extLst>
            </p:cNvPr>
            <p:cNvSpPr txBox="1"/>
            <p:nvPr/>
          </p:nvSpPr>
          <p:spPr>
            <a:xfrm>
              <a:off x="2422999" y="3000243"/>
              <a:ext cx="1810364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Security</a:t>
              </a:r>
            </a:p>
            <a:p>
              <a:pPr algn="ctr"/>
              <a:r>
                <a:rPr lang="en-GB" dirty="0"/>
                <a:t>and Compliance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790B739F-D757-45B0-6D2C-3A768D2C5C49}"/>
                </a:ext>
              </a:extLst>
            </p:cNvPr>
            <p:cNvSpPr txBox="1"/>
            <p:nvPr/>
          </p:nvSpPr>
          <p:spPr>
            <a:xfrm>
              <a:off x="3823261" y="3037226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5CB88777-4121-5DBD-8023-B65FD02D2BE8}"/>
                </a:ext>
              </a:extLst>
            </p:cNvPr>
            <p:cNvSpPr txBox="1"/>
            <p:nvPr/>
          </p:nvSpPr>
          <p:spPr>
            <a:xfrm>
              <a:off x="2424070" y="3646574"/>
              <a:ext cx="1810364" cy="646331"/>
            </a:xfrm>
            <a:prstGeom prst="rect">
              <a:avLst/>
            </a:prstGeom>
            <a:solidFill>
              <a:srgbClr val="FF99F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(3) – Jan 2022 cohort only</a:t>
              </a:r>
            </a:p>
          </p:txBody>
        </p:sp>
      </p:grpSp>
      <p:sp>
        <p:nvSpPr>
          <p:cNvPr id="92" name="TextBox 91">
            <a:extLst>
              <a:ext uri="{FF2B5EF4-FFF2-40B4-BE49-F238E27FC236}">
                <a16:creationId xmlns:a16="http://schemas.microsoft.com/office/drawing/2014/main" id="{12188A7B-988D-BB0B-8B22-029E05EB6A26}"/>
              </a:ext>
            </a:extLst>
          </p:cNvPr>
          <p:cNvSpPr txBox="1"/>
          <p:nvPr/>
        </p:nvSpPr>
        <p:spPr>
          <a:xfrm>
            <a:off x="4326076" y="73634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D5005AA0-6ADE-F90E-C1B4-178CD3C390B9}"/>
              </a:ext>
            </a:extLst>
          </p:cNvPr>
          <p:cNvSpPr txBox="1"/>
          <p:nvPr/>
        </p:nvSpPr>
        <p:spPr>
          <a:xfrm>
            <a:off x="11525319" y="145937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363</Words>
  <Application>Microsoft Office PowerPoint</Application>
  <PresentationFormat>Widescreen</PresentationFormat>
  <Paragraphs>148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64</cp:revision>
  <dcterms:created xsi:type="dcterms:W3CDTF">2020-07-15T14:48:17Z</dcterms:created>
  <dcterms:modified xsi:type="dcterms:W3CDTF">2023-07-19T09:15:10Z</dcterms:modified>
</cp:coreProperties>
</file>