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B53A2-638F-4596-B360-9CCEF317BB0B}" v="16" dt="2026-06-25T15:17:48.9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732" autoAdjust="0"/>
  </p:normalViewPr>
  <p:slideViewPr>
    <p:cSldViewPr snapToGrid="0">
      <p:cViewPr varScale="1">
        <p:scale>
          <a:sx n="53" d="100"/>
          <a:sy n="53" d="100"/>
        </p:scale>
        <p:origin x="139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Pasareanu" userId="344f0927558dddf4" providerId="LiveId" clId="{9D1412F1-EA53-48A6-8B4C-99320C614BAC}"/>
    <pc:docChg chg="custSel modSld">
      <pc:chgData name="Roxana Pasareanu" userId="344f0927558dddf4" providerId="LiveId" clId="{9D1412F1-EA53-48A6-8B4C-99320C614BAC}" dt="2026-06-25T15:17:48.886" v="60"/>
      <pc:docMkLst>
        <pc:docMk/>
      </pc:docMkLst>
      <pc:sldChg chg="addSp delSp modSp mod modTransition delAnim modAnim">
        <pc:chgData name="Roxana Pasareanu" userId="344f0927558dddf4" providerId="LiveId" clId="{9D1412F1-EA53-48A6-8B4C-99320C614BAC}" dt="2026-06-25T15:03:13.637" v="49"/>
        <pc:sldMkLst>
          <pc:docMk/>
          <pc:sldMk cId="1099845313" sldId="257"/>
        </pc:sldMkLst>
        <pc:spChg chg="mod">
          <ac:chgData name="Roxana Pasareanu" userId="344f0927558dddf4" providerId="LiveId" clId="{9D1412F1-EA53-48A6-8B4C-99320C614BAC}" dt="2026-06-25T14:34:37.982" v="41" actId="20577"/>
          <ac:spMkLst>
            <pc:docMk/>
            <pc:sldMk cId="1099845313" sldId="257"/>
            <ac:spMk id="3" creationId="{BB7797D1-E8FD-FD39-2B9B-C0624360A318}"/>
          </ac:spMkLst>
        </pc:spChg>
        <pc:picChg chg="add del mod">
          <ac:chgData name="Roxana Pasareanu" userId="344f0927558dddf4" providerId="LiveId" clId="{9D1412F1-EA53-48A6-8B4C-99320C614BAC}" dt="2026-06-25T14:59:53.460" v="43" actId="478"/>
          <ac:picMkLst>
            <pc:docMk/>
            <pc:sldMk cId="1099845313" sldId="257"/>
            <ac:picMk id="9" creationId="{50506B52-DEEE-1B7A-33E3-19E6183E3010}"/>
          </ac:picMkLst>
        </pc:picChg>
        <pc:picChg chg="add del mod">
          <ac:chgData name="Roxana Pasareanu" userId="344f0927558dddf4" providerId="LiveId" clId="{9D1412F1-EA53-48A6-8B4C-99320C614BAC}" dt="2026-06-25T15:01:46.847" v="46"/>
          <ac:picMkLst>
            <pc:docMk/>
            <pc:sldMk cId="1099845313" sldId="257"/>
            <ac:picMk id="13" creationId="{820BF9AB-219D-1B8C-BD86-19BFF1E4B2ED}"/>
          </ac:picMkLst>
        </pc:picChg>
        <pc:picChg chg="add del mod">
          <ac:chgData name="Roxana Pasareanu" userId="344f0927558dddf4" providerId="LiveId" clId="{9D1412F1-EA53-48A6-8B4C-99320C614BAC}" dt="2026-06-25T15:01:57.194" v="48"/>
          <ac:picMkLst>
            <pc:docMk/>
            <pc:sldMk cId="1099845313" sldId="257"/>
            <ac:picMk id="15" creationId="{FFF4B3DD-6180-583E-2786-291D7C26042E}"/>
          </ac:picMkLst>
        </pc:picChg>
        <pc:picChg chg="add del mod ord">
          <ac:chgData name="Roxana Pasareanu" userId="344f0927558dddf4" providerId="LiveId" clId="{9D1412F1-EA53-48A6-8B4C-99320C614BAC}" dt="2026-06-25T15:03:13.637" v="49"/>
          <ac:picMkLst>
            <pc:docMk/>
            <pc:sldMk cId="1099845313" sldId="257"/>
            <ac:picMk id="18" creationId="{119CF57B-F2FF-C7D8-0508-AAE56E04837D}"/>
          </ac:picMkLst>
        </pc:picChg>
        <pc:picChg chg="add mod">
          <ac:chgData name="Roxana Pasareanu" userId="344f0927558dddf4" providerId="LiveId" clId="{9D1412F1-EA53-48A6-8B4C-99320C614BAC}" dt="2026-06-25T15:03:13.637" v="49"/>
          <ac:picMkLst>
            <pc:docMk/>
            <pc:sldMk cId="1099845313" sldId="257"/>
            <ac:picMk id="19" creationId="{81169B40-B5D8-C029-1A0D-DD96ECCD186C}"/>
          </ac:picMkLst>
        </pc:picChg>
      </pc:sldChg>
      <pc:sldChg chg="addSp modSp">
        <pc:chgData name="Roxana Pasareanu" userId="344f0927558dddf4" providerId="LiveId" clId="{9D1412F1-EA53-48A6-8B4C-99320C614BAC}" dt="2026-06-25T15:04:36.519" v="50"/>
        <pc:sldMkLst>
          <pc:docMk/>
          <pc:sldMk cId="3520091844" sldId="258"/>
        </pc:sldMkLst>
        <pc:picChg chg="add mod">
          <ac:chgData name="Roxana Pasareanu" userId="344f0927558dddf4" providerId="LiveId" clId="{9D1412F1-EA53-48A6-8B4C-99320C614BAC}" dt="2026-06-25T15:04:36.519" v="50"/>
          <ac:picMkLst>
            <pc:docMk/>
            <pc:sldMk cId="3520091844" sldId="258"/>
            <ac:picMk id="15" creationId="{52AF0A2C-FF3A-2039-F716-77850A57B6E3}"/>
          </ac:picMkLst>
        </pc:picChg>
      </pc:sldChg>
      <pc:sldChg chg="addSp modSp">
        <pc:chgData name="Roxana Pasareanu" userId="344f0927558dddf4" providerId="LiveId" clId="{9D1412F1-EA53-48A6-8B4C-99320C614BAC}" dt="2026-06-25T15:05:52.994" v="51"/>
        <pc:sldMkLst>
          <pc:docMk/>
          <pc:sldMk cId="3371567311" sldId="259"/>
        </pc:sldMkLst>
        <pc:picChg chg="add mod">
          <ac:chgData name="Roxana Pasareanu" userId="344f0927558dddf4" providerId="LiveId" clId="{9D1412F1-EA53-48A6-8B4C-99320C614BAC}" dt="2026-06-25T15:05:52.994" v="51"/>
          <ac:picMkLst>
            <pc:docMk/>
            <pc:sldMk cId="3371567311" sldId="259"/>
            <ac:picMk id="10" creationId="{54D3A8F7-A966-3DBD-4501-0E66B0E3569A}"/>
          </ac:picMkLst>
        </pc:picChg>
      </pc:sldChg>
      <pc:sldChg chg="addSp modSp">
        <pc:chgData name="Roxana Pasareanu" userId="344f0927558dddf4" providerId="LiveId" clId="{9D1412F1-EA53-48A6-8B4C-99320C614BAC}" dt="2026-06-25T15:07:10.842" v="52"/>
        <pc:sldMkLst>
          <pc:docMk/>
          <pc:sldMk cId="1992545492" sldId="260"/>
        </pc:sldMkLst>
        <pc:picChg chg="add mod">
          <ac:chgData name="Roxana Pasareanu" userId="344f0927558dddf4" providerId="LiveId" clId="{9D1412F1-EA53-48A6-8B4C-99320C614BAC}" dt="2026-06-25T15:07:10.842" v="52"/>
          <ac:picMkLst>
            <pc:docMk/>
            <pc:sldMk cId="1992545492" sldId="260"/>
            <ac:picMk id="8" creationId="{0A07CA45-E4BB-66A0-A7BB-30F09DD44370}"/>
          </ac:picMkLst>
        </pc:picChg>
      </pc:sldChg>
      <pc:sldChg chg="addSp modSp">
        <pc:chgData name="Roxana Pasareanu" userId="344f0927558dddf4" providerId="LiveId" clId="{9D1412F1-EA53-48A6-8B4C-99320C614BAC}" dt="2026-06-25T15:08:34.448" v="53"/>
        <pc:sldMkLst>
          <pc:docMk/>
          <pc:sldMk cId="902327850" sldId="261"/>
        </pc:sldMkLst>
        <pc:picChg chg="add mod">
          <ac:chgData name="Roxana Pasareanu" userId="344f0927558dddf4" providerId="LiveId" clId="{9D1412F1-EA53-48A6-8B4C-99320C614BAC}" dt="2026-06-25T15:08:34.448" v="53"/>
          <ac:picMkLst>
            <pc:docMk/>
            <pc:sldMk cId="902327850" sldId="261"/>
            <ac:picMk id="9" creationId="{1879994C-0FEE-A31A-0488-62010F522C75}"/>
          </ac:picMkLst>
        </pc:picChg>
      </pc:sldChg>
      <pc:sldChg chg="addSp modSp">
        <pc:chgData name="Roxana Pasareanu" userId="344f0927558dddf4" providerId="LiveId" clId="{9D1412F1-EA53-48A6-8B4C-99320C614BAC}" dt="2026-06-25T15:09:43.684" v="54"/>
        <pc:sldMkLst>
          <pc:docMk/>
          <pc:sldMk cId="2711340483" sldId="262"/>
        </pc:sldMkLst>
        <pc:picChg chg="add mod">
          <ac:chgData name="Roxana Pasareanu" userId="344f0927558dddf4" providerId="LiveId" clId="{9D1412F1-EA53-48A6-8B4C-99320C614BAC}" dt="2026-06-25T15:09:43.684" v="54"/>
          <ac:picMkLst>
            <pc:docMk/>
            <pc:sldMk cId="2711340483" sldId="262"/>
            <ac:picMk id="6" creationId="{281A4DB3-8A14-167C-AD76-530E11076E5C}"/>
          </ac:picMkLst>
        </pc:picChg>
      </pc:sldChg>
      <pc:sldChg chg="addSp modSp">
        <pc:chgData name="Roxana Pasareanu" userId="344f0927558dddf4" providerId="LiveId" clId="{9D1412F1-EA53-48A6-8B4C-99320C614BAC}" dt="2026-06-25T15:11:00.996" v="55"/>
        <pc:sldMkLst>
          <pc:docMk/>
          <pc:sldMk cId="1427111285" sldId="263"/>
        </pc:sldMkLst>
        <pc:picChg chg="add mod">
          <ac:chgData name="Roxana Pasareanu" userId="344f0927558dddf4" providerId="LiveId" clId="{9D1412F1-EA53-48A6-8B4C-99320C614BAC}" dt="2026-06-25T15:11:00.996" v="55"/>
          <ac:picMkLst>
            <pc:docMk/>
            <pc:sldMk cId="1427111285" sldId="263"/>
            <ac:picMk id="7" creationId="{4492931A-B26C-C9D4-4114-BA3C51AEBB4C}"/>
          </ac:picMkLst>
        </pc:picChg>
      </pc:sldChg>
      <pc:sldChg chg="addSp modSp">
        <pc:chgData name="Roxana Pasareanu" userId="344f0927558dddf4" providerId="LiveId" clId="{9D1412F1-EA53-48A6-8B4C-99320C614BAC}" dt="2026-06-25T15:12:04.164" v="56"/>
        <pc:sldMkLst>
          <pc:docMk/>
          <pc:sldMk cId="906556027" sldId="264"/>
        </pc:sldMkLst>
        <pc:picChg chg="add mod">
          <ac:chgData name="Roxana Pasareanu" userId="344f0927558dddf4" providerId="LiveId" clId="{9D1412F1-EA53-48A6-8B4C-99320C614BAC}" dt="2026-06-25T15:12:04.164" v="56"/>
          <ac:picMkLst>
            <pc:docMk/>
            <pc:sldMk cId="906556027" sldId="264"/>
            <ac:picMk id="7" creationId="{0D6B70A2-0153-ED0D-AD6C-C5FA64642B8B}"/>
          </ac:picMkLst>
        </pc:picChg>
      </pc:sldChg>
      <pc:sldChg chg="addSp modSp">
        <pc:chgData name="Roxana Pasareanu" userId="344f0927558dddf4" providerId="LiveId" clId="{9D1412F1-EA53-48A6-8B4C-99320C614BAC}" dt="2026-06-25T15:13:45.348" v="57"/>
        <pc:sldMkLst>
          <pc:docMk/>
          <pc:sldMk cId="1107861589" sldId="265"/>
        </pc:sldMkLst>
        <pc:picChg chg="add mod">
          <ac:chgData name="Roxana Pasareanu" userId="344f0927558dddf4" providerId="LiveId" clId="{9D1412F1-EA53-48A6-8B4C-99320C614BAC}" dt="2026-06-25T15:13:45.348" v="57"/>
          <ac:picMkLst>
            <pc:docMk/>
            <pc:sldMk cId="1107861589" sldId="265"/>
            <ac:picMk id="5" creationId="{FD8DCB3C-5F96-DC82-8DE0-A8CB0F1CDE3E}"/>
          </ac:picMkLst>
        </pc:picChg>
      </pc:sldChg>
      <pc:sldChg chg="addSp modSp">
        <pc:chgData name="Roxana Pasareanu" userId="344f0927558dddf4" providerId="LiveId" clId="{9D1412F1-EA53-48A6-8B4C-99320C614BAC}" dt="2026-06-25T15:14:37.942" v="58"/>
        <pc:sldMkLst>
          <pc:docMk/>
          <pc:sldMk cId="458930362" sldId="266"/>
        </pc:sldMkLst>
        <pc:picChg chg="add mod">
          <ac:chgData name="Roxana Pasareanu" userId="344f0927558dddf4" providerId="LiveId" clId="{9D1412F1-EA53-48A6-8B4C-99320C614BAC}" dt="2026-06-25T15:14:37.942" v="58"/>
          <ac:picMkLst>
            <pc:docMk/>
            <pc:sldMk cId="458930362" sldId="266"/>
            <ac:picMk id="7" creationId="{D1D1FF57-CF67-32DE-CF4C-04239844F2F7}"/>
          </ac:picMkLst>
        </pc:picChg>
      </pc:sldChg>
      <pc:sldChg chg="addSp modSp">
        <pc:chgData name="Roxana Pasareanu" userId="344f0927558dddf4" providerId="LiveId" clId="{9D1412F1-EA53-48A6-8B4C-99320C614BAC}" dt="2026-06-25T15:15:40.687" v="59"/>
        <pc:sldMkLst>
          <pc:docMk/>
          <pc:sldMk cId="2387443032" sldId="267"/>
        </pc:sldMkLst>
        <pc:picChg chg="add mod">
          <ac:chgData name="Roxana Pasareanu" userId="344f0927558dddf4" providerId="LiveId" clId="{9D1412F1-EA53-48A6-8B4C-99320C614BAC}" dt="2026-06-25T15:15:40.687" v="59"/>
          <ac:picMkLst>
            <pc:docMk/>
            <pc:sldMk cId="2387443032" sldId="267"/>
            <ac:picMk id="6" creationId="{4D1FB88A-3455-22E8-6995-0D7A167BE6A4}"/>
          </ac:picMkLst>
        </pc:picChg>
      </pc:sldChg>
      <pc:sldChg chg="addSp modSp">
        <pc:chgData name="Roxana Pasareanu" userId="344f0927558dddf4" providerId="LiveId" clId="{9D1412F1-EA53-48A6-8B4C-99320C614BAC}" dt="2026-06-25T15:17:48.886" v="60"/>
        <pc:sldMkLst>
          <pc:docMk/>
          <pc:sldMk cId="3373973751" sldId="268"/>
        </pc:sldMkLst>
        <pc:picChg chg="add mod">
          <ac:chgData name="Roxana Pasareanu" userId="344f0927558dddf4" providerId="LiveId" clId="{9D1412F1-EA53-48A6-8B4C-99320C614BAC}" dt="2026-06-25T15:17:48.886" v="60"/>
          <ac:picMkLst>
            <pc:docMk/>
            <pc:sldMk cId="3373973751" sldId="268"/>
            <ac:picMk id="5" creationId="{DF77752E-E3EC-3BDB-758C-D9A0487FCEAF}"/>
          </ac:picMkLst>
        </pc:picChg>
      </pc:sldChg>
      <pc:sldChg chg="addSp modSp">
        <pc:chgData name="Roxana Pasareanu" userId="344f0927558dddf4" providerId="LiveId" clId="{9D1412F1-EA53-48A6-8B4C-99320C614BAC}" dt="2026-06-25T15:17:48.886" v="60"/>
        <pc:sldMkLst>
          <pc:docMk/>
          <pc:sldMk cId="261627871" sldId="269"/>
        </pc:sldMkLst>
        <pc:picChg chg="add mod">
          <ac:chgData name="Roxana Pasareanu" userId="344f0927558dddf4" providerId="LiveId" clId="{9D1412F1-EA53-48A6-8B4C-99320C614BAC}" dt="2026-06-25T15:17:48.886" v="60"/>
          <ac:picMkLst>
            <pc:docMk/>
            <pc:sldMk cId="261627871" sldId="269"/>
            <ac:picMk id="4" creationId="{7E6E4B3C-DB15-D0CF-898A-59334D6FCE6B}"/>
          </ac:picMkLst>
        </pc:picChg>
      </pc:sldChg>
      <pc:sldChg chg="addSp modSp">
        <pc:chgData name="Roxana Pasareanu" userId="344f0927558dddf4" providerId="LiveId" clId="{9D1412F1-EA53-48A6-8B4C-99320C614BAC}" dt="2026-06-25T15:17:48.886" v="60"/>
        <pc:sldMkLst>
          <pc:docMk/>
          <pc:sldMk cId="2175131587" sldId="270"/>
        </pc:sldMkLst>
        <pc:picChg chg="add mod">
          <ac:chgData name="Roxana Pasareanu" userId="344f0927558dddf4" providerId="LiveId" clId="{9D1412F1-EA53-48A6-8B4C-99320C614BAC}" dt="2026-06-25T15:17:48.886" v="60"/>
          <ac:picMkLst>
            <pc:docMk/>
            <pc:sldMk cId="2175131587" sldId="270"/>
            <ac:picMk id="5" creationId="{5248C66E-9176-2ED3-7EB4-0FBE07A4B6CA}"/>
          </ac:picMkLst>
        </pc:picChg>
      </pc:sldChg>
      <pc:sldChg chg="addSp modSp">
        <pc:chgData name="Roxana Pasareanu" userId="344f0927558dddf4" providerId="LiveId" clId="{9D1412F1-EA53-48A6-8B4C-99320C614BAC}" dt="2026-06-25T15:17:48.886" v="60"/>
        <pc:sldMkLst>
          <pc:docMk/>
          <pc:sldMk cId="1608147304" sldId="271"/>
        </pc:sldMkLst>
        <pc:picChg chg="add mod">
          <ac:chgData name="Roxana Pasareanu" userId="344f0927558dddf4" providerId="LiveId" clId="{9D1412F1-EA53-48A6-8B4C-99320C614BAC}" dt="2026-06-25T15:17:48.886" v="60"/>
          <ac:picMkLst>
            <pc:docMk/>
            <pc:sldMk cId="1608147304" sldId="271"/>
            <ac:picMk id="5" creationId="{89CD6DA6-B3EA-1484-7ED5-CAB9499BD1B4}"/>
          </ac:picMkLst>
        </pc:picChg>
      </pc:sldChg>
      <pc:sldChg chg="addSp modSp">
        <pc:chgData name="Roxana Pasareanu" userId="344f0927558dddf4" providerId="LiveId" clId="{9D1412F1-EA53-48A6-8B4C-99320C614BAC}" dt="2026-06-25T15:17:48.886" v="60"/>
        <pc:sldMkLst>
          <pc:docMk/>
          <pc:sldMk cId="2347146891" sldId="272"/>
        </pc:sldMkLst>
        <pc:picChg chg="add mod">
          <ac:chgData name="Roxana Pasareanu" userId="344f0927558dddf4" providerId="LiveId" clId="{9D1412F1-EA53-48A6-8B4C-99320C614BAC}" dt="2026-06-25T15:17:48.886" v="60"/>
          <ac:picMkLst>
            <pc:docMk/>
            <pc:sldMk cId="2347146891" sldId="272"/>
            <ac:picMk id="4" creationId="{57D342B9-6026-4987-70AE-90C448C3B864}"/>
          </ac:picMkLst>
        </pc:picChg>
      </pc:sldChg>
      <pc:sldChg chg="addSp modSp">
        <pc:chgData name="Roxana Pasareanu" userId="344f0927558dddf4" providerId="LiveId" clId="{9D1412F1-EA53-48A6-8B4C-99320C614BAC}" dt="2026-06-25T15:17:48.886" v="60"/>
        <pc:sldMkLst>
          <pc:docMk/>
          <pc:sldMk cId="2175613346" sldId="273"/>
        </pc:sldMkLst>
        <pc:picChg chg="add mod">
          <ac:chgData name="Roxana Pasareanu" userId="344f0927558dddf4" providerId="LiveId" clId="{9D1412F1-EA53-48A6-8B4C-99320C614BAC}" dt="2026-06-25T15:17:48.886" v="60"/>
          <ac:picMkLst>
            <pc:docMk/>
            <pc:sldMk cId="2175613346" sldId="273"/>
            <ac:picMk id="5" creationId="{2A53BA33-441C-67AE-887C-9584E163BC53}"/>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78ED9B-5F27-4488-8E5E-C93B99C4AA2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3C17F28-8494-4765-8506-03C3ED3FBD01}">
      <dgm:prSet/>
      <dgm:spPr/>
      <dgm:t>
        <a:bodyPr/>
        <a:lstStyle/>
        <a:p>
          <a:r>
            <a:rPr lang="en-US" b="1"/>
            <a:t>Key Areas of Need</a:t>
          </a:r>
          <a:endParaRPr lang="en-US"/>
        </a:p>
      </dgm:t>
    </dgm:pt>
    <dgm:pt modelId="{925FC26D-3A0A-4931-91EB-8E48D8453459}" type="parTrans" cxnId="{18FEBB7D-53CC-4C15-BBE8-F8D52C72B639}">
      <dgm:prSet/>
      <dgm:spPr/>
      <dgm:t>
        <a:bodyPr/>
        <a:lstStyle/>
        <a:p>
          <a:endParaRPr lang="en-US"/>
        </a:p>
      </dgm:t>
    </dgm:pt>
    <dgm:pt modelId="{C1613680-5811-4CE0-8819-86C1BD75F5B1}" type="sibTrans" cxnId="{18FEBB7D-53CC-4C15-BBE8-F8D52C72B639}">
      <dgm:prSet/>
      <dgm:spPr/>
      <dgm:t>
        <a:bodyPr/>
        <a:lstStyle/>
        <a:p>
          <a:endParaRPr lang="en-US"/>
        </a:p>
      </dgm:t>
    </dgm:pt>
    <dgm:pt modelId="{F5B6B7F2-9764-41FE-A0E2-E9B9B7662D45}">
      <dgm:prSet/>
      <dgm:spPr/>
      <dgm:t>
        <a:bodyPr/>
        <a:lstStyle/>
        <a:p>
          <a:r>
            <a:rPr lang="en-US"/>
            <a:t>Physical health and personal care </a:t>
          </a:r>
        </a:p>
      </dgm:t>
    </dgm:pt>
    <dgm:pt modelId="{2DAF21B9-1FCA-47A9-9126-1241AB0DC509}" type="parTrans" cxnId="{CC702415-2B70-467A-9D2D-55062AD83AE4}">
      <dgm:prSet/>
      <dgm:spPr/>
      <dgm:t>
        <a:bodyPr/>
        <a:lstStyle/>
        <a:p>
          <a:endParaRPr lang="en-US"/>
        </a:p>
      </dgm:t>
    </dgm:pt>
    <dgm:pt modelId="{69C1E52A-FBC9-4895-9E1A-4F274269516B}" type="sibTrans" cxnId="{CC702415-2B70-467A-9D2D-55062AD83AE4}">
      <dgm:prSet/>
      <dgm:spPr/>
      <dgm:t>
        <a:bodyPr/>
        <a:lstStyle/>
        <a:p>
          <a:endParaRPr lang="en-US"/>
        </a:p>
      </dgm:t>
    </dgm:pt>
    <dgm:pt modelId="{1351E790-C6F6-44FE-B792-859D8887367C}">
      <dgm:prSet/>
      <dgm:spPr/>
      <dgm:t>
        <a:bodyPr/>
        <a:lstStyle/>
        <a:p>
          <a:r>
            <a:rPr lang="en-US"/>
            <a:t>Mental health and emotional wellbeing </a:t>
          </a:r>
        </a:p>
      </dgm:t>
    </dgm:pt>
    <dgm:pt modelId="{F3A11E51-114B-4C25-AC46-63AF8EFD694A}" type="parTrans" cxnId="{AC4327B9-53F2-49F7-8420-B4D2ABCABE9A}">
      <dgm:prSet/>
      <dgm:spPr/>
      <dgm:t>
        <a:bodyPr/>
        <a:lstStyle/>
        <a:p>
          <a:endParaRPr lang="en-US"/>
        </a:p>
      </dgm:t>
    </dgm:pt>
    <dgm:pt modelId="{B5B2BD45-DE81-4A5B-8EAB-D9F7EE1C0EEE}" type="sibTrans" cxnId="{AC4327B9-53F2-49F7-8420-B4D2ABCABE9A}">
      <dgm:prSet/>
      <dgm:spPr/>
      <dgm:t>
        <a:bodyPr/>
        <a:lstStyle/>
        <a:p>
          <a:endParaRPr lang="en-US"/>
        </a:p>
      </dgm:t>
    </dgm:pt>
    <dgm:pt modelId="{0CE9E7AE-E118-4D31-9C66-46C69FF5FEAF}">
      <dgm:prSet/>
      <dgm:spPr/>
      <dgm:t>
        <a:bodyPr/>
        <a:lstStyle/>
        <a:p>
          <a:r>
            <a:rPr lang="en-US"/>
            <a:t>Social inclusion and community participation </a:t>
          </a:r>
        </a:p>
      </dgm:t>
    </dgm:pt>
    <dgm:pt modelId="{69B917CC-07A9-46D9-B2A9-A2C82DB2BE10}" type="parTrans" cxnId="{0F0A342C-3FFA-404C-ABA5-EFA849238889}">
      <dgm:prSet/>
      <dgm:spPr/>
      <dgm:t>
        <a:bodyPr/>
        <a:lstStyle/>
        <a:p>
          <a:endParaRPr lang="en-US"/>
        </a:p>
      </dgm:t>
    </dgm:pt>
    <dgm:pt modelId="{EB659503-052B-4CCE-B925-F6F76F165A8E}" type="sibTrans" cxnId="{0F0A342C-3FFA-404C-ABA5-EFA849238889}">
      <dgm:prSet/>
      <dgm:spPr/>
      <dgm:t>
        <a:bodyPr/>
        <a:lstStyle/>
        <a:p>
          <a:endParaRPr lang="en-US"/>
        </a:p>
      </dgm:t>
    </dgm:pt>
    <dgm:pt modelId="{F70FBDB8-5095-4832-8A1F-789BAF39EE95}">
      <dgm:prSet/>
      <dgm:spPr/>
      <dgm:t>
        <a:bodyPr/>
        <a:lstStyle/>
        <a:p>
          <a:r>
            <a:rPr lang="en-US"/>
            <a:t>Safe housing and mobility support </a:t>
          </a:r>
        </a:p>
      </dgm:t>
    </dgm:pt>
    <dgm:pt modelId="{45BE1958-A342-4AC0-AA62-C4B4F15DE8BE}" type="parTrans" cxnId="{CFF8C278-67A1-4B57-9E57-DBE347932566}">
      <dgm:prSet/>
      <dgm:spPr/>
      <dgm:t>
        <a:bodyPr/>
        <a:lstStyle/>
        <a:p>
          <a:endParaRPr lang="en-US"/>
        </a:p>
      </dgm:t>
    </dgm:pt>
    <dgm:pt modelId="{5FD13433-76E8-44C8-B3DE-B94D7C0709B7}" type="sibTrans" cxnId="{CFF8C278-67A1-4B57-9E57-DBE347932566}">
      <dgm:prSet/>
      <dgm:spPr/>
      <dgm:t>
        <a:bodyPr/>
        <a:lstStyle/>
        <a:p>
          <a:endParaRPr lang="en-US"/>
        </a:p>
      </dgm:t>
    </dgm:pt>
    <dgm:pt modelId="{C1BEF57C-A76A-4793-8687-3E77BC11F5FE}">
      <dgm:prSet/>
      <dgm:spPr/>
      <dgm:t>
        <a:bodyPr/>
        <a:lstStyle/>
        <a:p>
          <a:r>
            <a:rPr lang="en-US"/>
            <a:t>Independence and autonomy </a:t>
          </a:r>
        </a:p>
      </dgm:t>
    </dgm:pt>
    <dgm:pt modelId="{D7902137-2415-49CD-A403-C8CD11F46CBA}" type="parTrans" cxnId="{34954336-61AF-4133-BC2C-4D615CA7F47E}">
      <dgm:prSet/>
      <dgm:spPr/>
      <dgm:t>
        <a:bodyPr/>
        <a:lstStyle/>
        <a:p>
          <a:endParaRPr lang="en-US"/>
        </a:p>
      </dgm:t>
    </dgm:pt>
    <dgm:pt modelId="{7F2B2084-35BF-4D48-8232-11D0223C4191}" type="sibTrans" cxnId="{34954336-61AF-4133-BC2C-4D615CA7F47E}">
      <dgm:prSet/>
      <dgm:spPr/>
      <dgm:t>
        <a:bodyPr/>
        <a:lstStyle/>
        <a:p>
          <a:endParaRPr lang="en-US"/>
        </a:p>
      </dgm:t>
    </dgm:pt>
    <dgm:pt modelId="{FDA38B17-FB5B-45DF-BA00-9FA8B922DADD}">
      <dgm:prSet/>
      <dgm:spPr/>
      <dgm:t>
        <a:bodyPr/>
        <a:lstStyle/>
        <a:p>
          <a:r>
            <a:rPr lang="en-US"/>
            <a:t>Access to healthcare services</a:t>
          </a:r>
        </a:p>
      </dgm:t>
    </dgm:pt>
    <dgm:pt modelId="{957EF975-AFFC-42FC-863D-E7E3B42D0CCC}" type="parTrans" cxnId="{FA23476E-1576-46DB-A17E-4AFC3AD79B80}">
      <dgm:prSet/>
      <dgm:spPr/>
      <dgm:t>
        <a:bodyPr/>
        <a:lstStyle/>
        <a:p>
          <a:endParaRPr lang="en-US"/>
        </a:p>
      </dgm:t>
    </dgm:pt>
    <dgm:pt modelId="{E49F78AF-7C73-4939-BE8E-1CF0143E75CA}" type="sibTrans" cxnId="{FA23476E-1576-46DB-A17E-4AFC3AD79B80}">
      <dgm:prSet/>
      <dgm:spPr/>
      <dgm:t>
        <a:bodyPr/>
        <a:lstStyle/>
        <a:p>
          <a:endParaRPr lang="en-US"/>
        </a:p>
      </dgm:t>
    </dgm:pt>
    <dgm:pt modelId="{604D24B4-3DF2-4923-8926-6D6618921019}" type="pres">
      <dgm:prSet presAssocID="{CD78ED9B-5F27-4488-8E5E-C93B99C4AA2C}" presName="linear" presStyleCnt="0">
        <dgm:presLayoutVars>
          <dgm:animLvl val="lvl"/>
          <dgm:resizeHandles val="exact"/>
        </dgm:presLayoutVars>
      </dgm:prSet>
      <dgm:spPr/>
    </dgm:pt>
    <dgm:pt modelId="{B5EC1CE5-A283-4F35-8FA6-744068216B96}" type="pres">
      <dgm:prSet presAssocID="{53C17F28-8494-4765-8506-03C3ED3FBD01}" presName="parentText" presStyleLbl="node1" presStyleIdx="0" presStyleCnt="7">
        <dgm:presLayoutVars>
          <dgm:chMax val="0"/>
          <dgm:bulletEnabled val="1"/>
        </dgm:presLayoutVars>
      </dgm:prSet>
      <dgm:spPr/>
    </dgm:pt>
    <dgm:pt modelId="{CEDD1837-CA97-485B-9F8B-FFAF3F918164}" type="pres">
      <dgm:prSet presAssocID="{C1613680-5811-4CE0-8819-86C1BD75F5B1}" presName="spacer" presStyleCnt="0"/>
      <dgm:spPr/>
    </dgm:pt>
    <dgm:pt modelId="{F236DDDF-B335-4FBB-BCD1-07E2594C2C15}" type="pres">
      <dgm:prSet presAssocID="{F5B6B7F2-9764-41FE-A0E2-E9B9B7662D45}" presName="parentText" presStyleLbl="node1" presStyleIdx="1" presStyleCnt="7">
        <dgm:presLayoutVars>
          <dgm:chMax val="0"/>
          <dgm:bulletEnabled val="1"/>
        </dgm:presLayoutVars>
      </dgm:prSet>
      <dgm:spPr/>
    </dgm:pt>
    <dgm:pt modelId="{3F8B829E-AC0E-4F06-9097-1A1A5DE63B49}" type="pres">
      <dgm:prSet presAssocID="{69C1E52A-FBC9-4895-9E1A-4F274269516B}" presName="spacer" presStyleCnt="0"/>
      <dgm:spPr/>
    </dgm:pt>
    <dgm:pt modelId="{B9DBD9F6-2E9F-435B-9CD8-25956AB7BF78}" type="pres">
      <dgm:prSet presAssocID="{1351E790-C6F6-44FE-B792-859D8887367C}" presName="parentText" presStyleLbl="node1" presStyleIdx="2" presStyleCnt="7">
        <dgm:presLayoutVars>
          <dgm:chMax val="0"/>
          <dgm:bulletEnabled val="1"/>
        </dgm:presLayoutVars>
      </dgm:prSet>
      <dgm:spPr/>
    </dgm:pt>
    <dgm:pt modelId="{E889752D-96E5-48A2-8427-BC7A8C4629C4}" type="pres">
      <dgm:prSet presAssocID="{B5B2BD45-DE81-4A5B-8EAB-D9F7EE1C0EEE}" presName="spacer" presStyleCnt="0"/>
      <dgm:spPr/>
    </dgm:pt>
    <dgm:pt modelId="{D01EF292-1B78-4BD7-A427-860169C77C26}" type="pres">
      <dgm:prSet presAssocID="{0CE9E7AE-E118-4D31-9C66-46C69FF5FEAF}" presName="parentText" presStyleLbl="node1" presStyleIdx="3" presStyleCnt="7">
        <dgm:presLayoutVars>
          <dgm:chMax val="0"/>
          <dgm:bulletEnabled val="1"/>
        </dgm:presLayoutVars>
      </dgm:prSet>
      <dgm:spPr/>
    </dgm:pt>
    <dgm:pt modelId="{378AD7E2-8DA3-497F-9752-0EB693D06EB6}" type="pres">
      <dgm:prSet presAssocID="{EB659503-052B-4CCE-B925-F6F76F165A8E}" presName="spacer" presStyleCnt="0"/>
      <dgm:spPr/>
    </dgm:pt>
    <dgm:pt modelId="{ABAF6A3E-F6C9-407A-BFDF-2BB0E5C00420}" type="pres">
      <dgm:prSet presAssocID="{F70FBDB8-5095-4832-8A1F-789BAF39EE95}" presName="parentText" presStyleLbl="node1" presStyleIdx="4" presStyleCnt="7">
        <dgm:presLayoutVars>
          <dgm:chMax val="0"/>
          <dgm:bulletEnabled val="1"/>
        </dgm:presLayoutVars>
      </dgm:prSet>
      <dgm:spPr/>
    </dgm:pt>
    <dgm:pt modelId="{E994CC18-EC5A-418C-876F-02277FD767A9}" type="pres">
      <dgm:prSet presAssocID="{5FD13433-76E8-44C8-B3DE-B94D7C0709B7}" presName="spacer" presStyleCnt="0"/>
      <dgm:spPr/>
    </dgm:pt>
    <dgm:pt modelId="{A10CCFA2-9F1C-4F28-84AE-DD6092A049CD}" type="pres">
      <dgm:prSet presAssocID="{C1BEF57C-A76A-4793-8687-3E77BC11F5FE}" presName="parentText" presStyleLbl="node1" presStyleIdx="5" presStyleCnt="7">
        <dgm:presLayoutVars>
          <dgm:chMax val="0"/>
          <dgm:bulletEnabled val="1"/>
        </dgm:presLayoutVars>
      </dgm:prSet>
      <dgm:spPr/>
    </dgm:pt>
    <dgm:pt modelId="{BC62F813-F937-4FA7-82BB-A058235AB100}" type="pres">
      <dgm:prSet presAssocID="{7F2B2084-35BF-4D48-8232-11D0223C4191}" presName="spacer" presStyleCnt="0"/>
      <dgm:spPr/>
    </dgm:pt>
    <dgm:pt modelId="{B6DF649B-61F5-4E0C-9AA3-A240733B47F8}" type="pres">
      <dgm:prSet presAssocID="{FDA38B17-FB5B-45DF-BA00-9FA8B922DADD}" presName="parentText" presStyleLbl="node1" presStyleIdx="6" presStyleCnt="7">
        <dgm:presLayoutVars>
          <dgm:chMax val="0"/>
          <dgm:bulletEnabled val="1"/>
        </dgm:presLayoutVars>
      </dgm:prSet>
      <dgm:spPr/>
    </dgm:pt>
  </dgm:ptLst>
  <dgm:cxnLst>
    <dgm:cxn modelId="{CC702415-2B70-467A-9D2D-55062AD83AE4}" srcId="{CD78ED9B-5F27-4488-8E5E-C93B99C4AA2C}" destId="{F5B6B7F2-9764-41FE-A0E2-E9B9B7662D45}" srcOrd="1" destOrd="0" parTransId="{2DAF21B9-1FCA-47A9-9126-1241AB0DC509}" sibTransId="{69C1E52A-FBC9-4895-9E1A-4F274269516B}"/>
    <dgm:cxn modelId="{0F0A342C-3FFA-404C-ABA5-EFA849238889}" srcId="{CD78ED9B-5F27-4488-8E5E-C93B99C4AA2C}" destId="{0CE9E7AE-E118-4D31-9C66-46C69FF5FEAF}" srcOrd="3" destOrd="0" parTransId="{69B917CC-07A9-46D9-B2A9-A2C82DB2BE10}" sibTransId="{EB659503-052B-4CCE-B925-F6F76F165A8E}"/>
    <dgm:cxn modelId="{5E9B5E32-FD88-4D1C-893D-BE4865399267}" type="presOf" srcId="{F70FBDB8-5095-4832-8A1F-789BAF39EE95}" destId="{ABAF6A3E-F6C9-407A-BFDF-2BB0E5C00420}" srcOrd="0" destOrd="0" presId="urn:microsoft.com/office/officeart/2005/8/layout/vList2"/>
    <dgm:cxn modelId="{34954336-61AF-4133-BC2C-4D615CA7F47E}" srcId="{CD78ED9B-5F27-4488-8E5E-C93B99C4AA2C}" destId="{C1BEF57C-A76A-4793-8687-3E77BC11F5FE}" srcOrd="5" destOrd="0" parTransId="{D7902137-2415-49CD-A403-C8CD11F46CBA}" sibTransId="{7F2B2084-35BF-4D48-8232-11D0223C4191}"/>
    <dgm:cxn modelId="{FA23476E-1576-46DB-A17E-4AFC3AD79B80}" srcId="{CD78ED9B-5F27-4488-8E5E-C93B99C4AA2C}" destId="{FDA38B17-FB5B-45DF-BA00-9FA8B922DADD}" srcOrd="6" destOrd="0" parTransId="{957EF975-AFFC-42FC-863D-E7E3B42D0CCC}" sibTransId="{E49F78AF-7C73-4939-BE8E-1CF0143E75CA}"/>
    <dgm:cxn modelId="{CFF8C278-67A1-4B57-9E57-DBE347932566}" srcId="{CD78ED9B-5F27-4488-8E5E-C93B99C4AA2C}" destId="{F70FBDB8-5095-4832-8A1F-789BAF39EE95}" srcOrd="4" destOrd="0" parTransId="{45BE1958-A342-4AC0-AA62-C4B4F15DE8BE}" sibTransId="{5FD13433-76E8-44C8-B3DE-B94D7C0709B7}"/>
    <dgm:cxn modelId="{31002C59-04D7-4AE7-8EF3-DF7C6FF62D48}" type="presOf" srcId="{53C17F28-8494-4765-8506-03C3ED3FBD01}" destId="{B5EC1CE5-A283-4F35-8FA6-744068216B96}" srcOrd="0" destOrd="0" presId="urn:microsoft.com/office/officeart/2005/8/layout/vList2"/>
    <dgm:cxn modelId="{1E0EF67A-04E1-4ED8-AF1E-F479BBFED444}" type="presOf" srcId="{0CE9E7AE-E118-4D31-9C66-46C69FF5FEAF}" destId="{D01EF292-1B78-4BD7-A427-860169C77C26}" srcOrd="0" destOrd="0" presId="urn:microsoft.com/office/officeart/2005/8/layout/vList2"/>
    <dgm:cxn modelId="{18FEBB7D-53CC-4C15-BBE8-F8D52C72B639}" srcId="{CD78ED9B-5F27-4488-8E5E-C93B99C4AA2C}" destId="{53C17F28-8494-4765-8506-03C3ED3FBD01}" srcOrd="0" destOrd="0" parTransId="{925FC26D-3A0A-4931-91EB-8E48D8453459}" sibTransId="{C1613680-5811-4CE0-8819-86C1BD75F5B1}"/>
    <dgm:cxn modelId="{820515AA-4F8A-4A63-AEEE-C31BB2FB7BEC}" type="presOf" srcId="{F5B6B7F2-9764-41FE-A0E2-E9B9B7662D45}" destId="{F236DDDF-B335-4FBB-BCD1-07E2594C2C15}" srcOrd="0" destOrd="0" presId="urn:microsoft.com/office/officeart/2005/8/layout/vList2"/>
    <dgm:cxn modelId="{AC4327B9-53F2-49F7-8420-B4D2ABCABE9A}" srcId="{CD78ED9B-5F27-4488-8E5E-C93B99C4AA2C}" destId="{1351E790-C6F6-44FE-B792-859D8887367C}" srcOrd="2" destOrd="0" parTransId="{F3A11E51-114B-4C25-AC46-63AF8EFD694A}" sibTransId="{B5B2BD45-DE81-4A5B-8EAB-D9F7EE1C0EEE}"/>
    <dgm:cxn modelId="{1866E7C4-1FA9-4A10-BE67-B24E0B37D8F4}" type="presOf" srcId="{CD78ED9B-5F27-4488-8E5E-C93B99C4AA2C}" destId="{604D24B4-3DF2-4923-8926-6D6618921019}" srcOrd="0" destOrd="0" presId="urn:microsoft.com/office/officeart/2005/8/layout/vList2"/>
    <dgm:cxn modelId="{4978E5CF-E919-403C-936C-57ED38F46C73}" type="presOf" srcId="{1351E790-C6F6-44FE-B792-859D8887367C}" destId="{B9DBD9F6-2E9F-435B-9CD8-25956AB7BF78}" srcOrd="0" destOrd="0" presId="urn:microsoft.com/office/officeart/2005/8/layout/vList2"/>
    <dgm:cxn modelId="{B1F69CE0-0266-441B-86E5-575C8A7C0D6E}" type="presOf" srcId="{FDA38B17-FB5B-45DF-BA00-9FA8B922DADD}" destId="{B6DF649B-61F5-4E0C-9AA3-A240733B47F8}" srcOrd="0" destOrd="0" presId="urn:microsoft.com/office/officeart/2005/8/layout/vList2"/>
    <dgm:cxn modelId="{0C2CF3E1-662F-44D6-961E-C6468B656862}" type="presOf" srcId="{C1BEF57C-A76A-4793-8687-3E77BC11F5FE}" destId="{A10CCFA2-9F1C-4F28-84AE-DD6092A049CD}" srcOrd="0" destOrd="0" presId="urn:microsoft.com/office/officeart/2005/8/layout/vList2"/>
    <dgm:cxn modelId="{B4989E27-2CDE-4025-A310-6ED0D51A0571}" type="presParOf" srcId="{604D24B4-3DF2-4923-8926-6D6618921019}" destId="{B5EC1CE5-A283-4F35-8FA6-744068216B96}" srcOrd="0" destOrd="0" presId="urn:microsoft.com/office/officeart/2005/8/layout/vList2"/>
    <dgm:cxn modelId="{AA60D5C7-620F-40CD-8B93-C30E2C727B45}" type="presParOf" srcId="{604D24B4-3DF2-4923-8926-6D6618921019}" destId="{CEDD1837-CA97-485B-9F8B-FFAF3F918164}" srcOrd="1" destOrd="0" presId="urn:microsoft.com/office/officeart/2005/8/layout/vList2"/>
    <dgm:cxn modelId="{B1C7D8E9-498E-4C53-BC43-64CAE7D3884F}" type="presParOf" srcId="{604D24B4-3DF2-4923-8926-6D6618921019}" destId="{F236DDDF-B335-4FBB-BCD1-07E2594C2C15}" srcOrd="2" destOrd="0" presId="urn:microsoft.com/office/officeart/2005/8/layout/vList2"/>
    <dgm:cxn modelId="{6DFC3CE3-23FE-4571-9A5D-932C4F634831}" type="presParOf" srcId="{604D24B4-3DF2-4923-8926-6D6618921019}" destId="{3F8B829E-AC0E-4F06-9097-1A1A5DE63B49}" srcOrd="3" destOrd="0" presId="urn:microsoft.com/office/officeart/2005/8/layout/vList2"/>
    <dgm:cxn modelId="{255D688A-ED51-4105-9F09-094D8444F020}" type="presParOf" srcId="{604D24B4-3DF2-4923-8926-6D6618921019}" destId="{B9DBD9F6-2E9F-435B-9CD8-25956AB7BF78}" srcOrd="4" destOrd="0" presId="urn:microsoft.com/office/officeart/2005/8/layout/vList2"/>
    <dgm:cxn modelId="{A6D65A9C-E141-412C-BF51-1CA90373C476}" type="presParOf" srcId="{604D24B4-3DF2-4923-8926-6D6618921019}" destId="{E889752D-96E5-48A2-8427-BC7A8C4629C4}" srcOrd="5" destOrd="0" presId="urn:microsoft.com/office/officeart/2005/8/layout/vList2"/>
    <dgm:cxn modelId="{244606DC-3323-45DB-8026-2608004B7959}" type="presParOf" srcId="{604D24B4-3DF2-4923-8926-6D6618921019}" destId="{D01EF292-1B78-4BD7-A427-860169C77C26}" srcOrd="6" destOrd="0" presId="urn:microsoft.com/office/officeart/2005/8/layout/vList2"/>
    <dgm:cxn modelId="{8903381C-A821-4C73-9037-95C974970948}" type="presParOf" srcId="{604D24B4-3DF2-4923-8926-6D6618921019}" destId="{378AD7E2-8DA3-497F-9752-0EB693D06EB6}" srcOrd="7" destOrd="0" presId="urn:microsoft.com/office/officeart/2005/8/layout/vList2"/>
    <dgm:cxn modelId="{C95AA6F6-5A56-42F5-919B-779E4BC9424F}" type="presParOf" srcId="{604D24B4-3DF2-4923-8926-6D6618921019}" destId="{ABAF6A3E-F6C9-407A-BFDF-2BB0E5C00420}" srcOrd="8" destOrd="0" presId="urn:microsoft.com/office/officeart/2005/8/layout/vList2"/>
    <dgm:cxn modelId="{8338BAD6-BC9D-4E86-BE9F-6BD28496C8B6}" type="presParOf" srcId="{604D24B4-3DF2-4923-8926-6D6618921019}" destId="{E994CC18-EC5A-418C-876F-02277FD767A9}" srcOrd="9" destOrd="0" presId="urn:microsoft.com/office/officeart/2005/8/layout/vList2"/>
    <dgm:cxn modelId="{0FF09865-7B80-4C4C-B282-072A6539213A}" type="presParOf" srcId="{604D24B4-3DF2-4923-8926-6D6618921019}" destId="{A10CCFA2-9F1C-4F28-84AE-DD6092A049CD}" srcOrd="10" destOrd="0" presId="urn:microsoft.com/office/officeart/2005/8/layout/vList2"/>
    <dgm:cxn modelId="{BA0D81B0-06E0-4C1C-AA42-C7A1B4C361FE}" type="presParOf" srcId="{604D24B4-3DF2-4923-8926-6D6618921019}" destId="{BC62F813-F937-4FA7-82BB-A058235AB100}" srcOrd="11" destOrd="0" presId="urn:microsoft.com/office/officeart/2005/8/layout/vList2"/>
    <dgm:cxn modelId="{6127D0DB-CD62-4784-9400-C95C44492E5D}" type="presParOf" srcId="{604D24B4-3DF2-4923-8926-6D6618921019}" destId="{B6DF649B-61F5-4E0C-9AA3-A240733B47F8}"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B81AC9-F85A-4FF5-B0C1-F95990854B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11D020-83CA-4A34-822F-46606D40B5C4}">
      <dgm:prSet/>
      <dgm:spPr/>
      <dgm:t>
        <a:bodyPr/>
        <a:lstStyle/>
        <a:p>
          <a:r>
            <a:rPr lang="en-US" b="1"/>
            <a:t>Key Frameworks Supporting Older Adults</a:t>
          </a:r>
          <a:endParaRPr lang="en-US"/>
        </a:p>
      </dgm:t>
    </dgm:pt>
    <dgm:pt modelId="{2DCE3BF4-6EF5-42A6-BD58-325066EFFF8D}" type="parTrans" cxnId="{531097F9-F2ED-4C1C-A49D-7C5292C0958D}">
      <dgm:prSet/>
      <dgm:spPr/>
      <dgm:t>
        <a:bodyPr/>
        <a:lstStyle/>
        <a:p>
          <a:endParaRPr lang="en-US"/>
        </a:p>
      </dgm:t>
    </dgm:pt>
    <dgm:pt modelId="{37C88001-ECC2-43BA-9456-2E47126C95F2}" type="sibTrans" cxnId="{531097F9-F2ED-4C1C-A49D-7C5292C0958D}">
      <dgm:prSet/>
      <dgm:spPr/>
      <dgm:t>
        <a:bodyPr/>
        <a:lstStyle/>
        <a:p>
          <a:endParaRPr lang="en-US"/>
        </a:p>
      </dgm:t>
    </dgm:pt>
    <dgm:pt modelId="{85E77E6E-BB00-415B-B111-8F58055ECF59}">
      <dgm:prSet/>
      <dgm:spPr/>
      <dgm:t>
        <a:bodyPr/>
        <a:lstStyle/>
        <a:p>
          <a:r>
            <a:rPr lang="en-US"/>
            <a:t>Care Act 2014 </a:t>
          </a:r>
        </a:p>
      </dgm:t>
    </dgm:pt>
    <dgm:pt modelId="{A56DB3C8-C888-44AA-9B1A-5C3DF289BC4C}" type="parTrans" cxnId="{60E05359-FC6E-426A-8BB8-A5981FCDD2EE}">
      <dgm:prSet/>
      <dgm:spPr/>
      <dgm:t>
        <a:bodyPr/>
        <a:lstStyle/>
        <a:p>
          <a:endParaRPr lang="en-US"/>
        </a:p>
      </dgm:t>
    </dgm:pt>
    <dgm:pt modelId="{D1ABFBA3-5235-4137-868C-E629AD913359}" type="sibTrans" cxnId="{60E05359-FC6E-426A-8BB8-A5981FCDD2EE}">
      <dgm:prSet/>
      <dgm:spPr/>
      <dgm:t>
        <a:bodyPr/>
        <a:lstStyle/>
        <a:p>
          <a:endParaRPr lang="en-US"/>
        </a:p>
      </dgm:t>
    </dgm:pt>
    <dgm:pt modelId="{5224FACE-8838-44C3-B179-2401679AB1E7}">
      <dgm:prSet/>
      <dgm:spPr/>
      <dgm:t>
        <a:bodyPr/>
        <a:lstStyle/>
        <a:p>
          <a:r>
            <a:rPr lang="en-US"/>
            <a:t>Equality Act 2010 </a:t>
          </a:r>
        </a:p>
      </dgm:t>
    </dgm:pt>
    <dgm:pt modelId="{505A80D1-CCCD-4777-999A-A99CC8BCFFFA}" type="parTrans" cxnId="{337C9C18-E3BA-489D-9E5A-C7D50B6242E5}">
      <dgm:prSet/>
      <dgm:spPr/>
      <dgm:t>
        <a:bodyPr/>
        <a:lstStyle/>
        <a:p>
          <a:endParaRPr lang="en-US"/>
        </a:p>
      </dgm:t>
    </dgm:pt>
    <dgm:pt modelId="{C1D341D9-4708-4789-999A-C77FE3F69686}" type="sibTrans" cxnId="{337C9C18-E3BA-489D-9E5A-C7D50B6242E5}">
      <dgm:prSet/>
      <dgm:spPr/>
      <dgm:t>
        <a:bodyPr/>
        <a:lstStyle/>
        <a:p>
          <a:endParaRPr lang="en-US"/>
        </a:p>
      </dgm:t>
    </dgm:pt>
    <dgm:pt modelId="{7F362C28-2D8B-4ABE-9510-C1953D86ECD7}">
      <dgm:prSet/>
      <dgm:spPr/>
      <dgm:t>
        <a:bodyPr/>
        <a:lstStyle/>
        <a:p>
          <a:r>
            <a:rPr lang="en-US"/>
            <a:t>Human Rights Act 1998 </a:t>
          </a:r>
        </a:p>
      </dgm:t>
    </dgm:pt>
    <dgm:pt modelId="{9A274C83-857C-4B7D-A344-C67B5F62E76D}" type="parTrans" cxnId="{28342806-42C7-4EEC-8B24-25224C9643D1}">
      <dgm:prSet/>
      <dgm:spPr/>
      <dgm:t>
        <a:bodyPr/>
        <a:lstStyle/>
        <a:p>
          <a:endParaRPr lang="en-US"/>
        </a:p>
      </dgm:t>
    </dgm:pt>
    <dgm:pt modelId="{B7DE1A45-C5B0-443F-9231-4B72BA732632}" type="sibTrans" cxnId="{28342806-42C7-4EEC-8B24-25224C9643D1}">
      <dgm:prSet/>
      <dgm:spPr/>
      <dgm:t>
        <a:bodyPr/>
        <a:lstStyle/>
        <a:p>
          <a:endParaRPr lang="en-US"/>
        </a:p>
      </dgm:t>
    </dgm:pt>
    <dgm:pt modelId="{6F13C6E6-1EB2-4F97-B3EE-8FA5C895A1B4}">
      <dgm:prSet/>
      <dgm:spPr/>
      <dgm:t>
        <a:bodyPr/>
        <a:lstStyle/>
        <a:p>
          <a:r>
            <a:rPr lang="en-US"/>
            <a:t>NHS Long Term Plan (2019) </a:t>
          </a:r>
        </a:p>
      </dgm:t>
    </dgm:pt>
    <dgm:pt modelId="{E0414E7E-459C-4BAA-BE13-8F7C66138369}" type="parTrans" cxnId="{AC0A89C1-9AFD-4762-A117-DAA865DF71DF}">
      <dgm:prSet/>
      <dgm:spPr/>
      <dgm:t>
        <a:bodyPr/>
        <a:lstStyle/>
        <a:p>
          <a:endParaRPr lang="en-US"/>
        </a:p>
      </dgm:t>
    </dgm:pt>
    <dgm:pt modelId="{AD47FFB9-44A1-4BC1-9C40-4DCF157470F0}" type="sibTrans" cxnId="{AC0A89C1-9AFD-4762-A117-DAA865DF71DF}">
      <dgm:prSet/>
      <dgm:spPr/>
      <dgm:t>
        <a:bodyPr/>
        <a:lstStyle/>
        <a:p>
          <a:endParaRPr lang="en-US"/>
        </a:p>
      </dgm:t>
    </dgm:pt>
    <dgm:pt modelId="{EC89EB75-5849-4FCF-8689-E6FC2049FC2D}">
      <dgm:prSet/>
      <dgm:spPr/>
      <dgm:t>
        <a:bodyPr/>
        <a:lstStyle/>
        <a:p>
          <a:r>
            <a:rPr lang="en-US"/>
            <a:t>Integrated Care Systems (ICSs)</a:t>
          </a:r>
        </a:p>
      </dgm:t>
    </dgm:pt>
    <dgm:pt modelId="{350C3122-A6FF-4E23-A585-7EBADCFBD02F}" type="parTrans" cxnId="{E1050E79-47E6-4D9D-AF7E-A7035D0E5964}">
      <dgm:prSet/>
      <dgm:spPr/>
      <dgm:t>
        <a:bodyPr/>
        <a:lstStyle/>
        <a:p>
          <a:endParaRPr lang="en-US"/>
        </a:p>
      </dgm:t>
    </dgm:pt>
    <dgm:pt modelId="{3941BBF0-E345-4DC7-B56C-43D6CC08E740}" type="sibTrans" cxnId="{E1050E79-47E6-4D9D-AF7E-A7035D0E5964}">
      <dgm:prSet/>
      <dgm:spPr/>
      <dgm:t>
        <a:bodyPr/>
        <a:lstStyle/>
        <a:p>
          <a:endParaRPr lang="en-US"/>
        </a:p>
      </dgm:t>
    </dgm:pt>
    <dgm:pt modelId="{16ECAE79-71CE-47EC-AD3E-6FAECD73E08C}" type="pres">
      <dgm:prSet presAssocID="{07B81AC9-F85A-4FF5-B0C1-F95990854BD2}" presName="root" presStyleCnt="0">
        <dgm:presLayoutVars>
          <dgm:dir/>
          <dgm:resizeHandles val="exact"/>
        </dgm:presLayoutVars>
      </dgm:prSet>
      <dgm:spPr/>
    </dgm:pt>
    <dgm:pt modelId="{24C68A5B-BBFF-4177-82D6-C83AF93FE6B4}" type="pres">
      <dgm:prSet presAssocID="{3B11D020-83CA-4A34-822F-46606D40B5C4}" presName="compNode" presStyleCnt="0"/>
      <dgm:spPr/>
    </dgm:pt>
    <dgm:pt modelId="{94BF32D5-D1DF-4F3D-BF15-434187138628}" type="pres">
      <dgm:prSet presAssocID="{3B11D020-83CA-4A34-822F-46606D40B5C4}" presName="bgRect" presStyleLbl="bgShp" presStyleIdx="0" presStyleCnt="6"/>
      <dgm:spPr/>
    </dgm:pt>
    <dgm:pt modelId="{FCDD70C0-349F-4C3C-8055-2F4735D71F4E}" type="pres">
      <dgm:prSet presAssocID="{3B11D020-83CA-4A34-822F-46606D40B5C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Cane"/>
        </a:ext>
      </dgm:extLst>
    </dgm:pt>
    <dgm:pt modelId="{BE4BB981-D666-482E-BE7F-4EE2D48B0E2C}" type="pres">
      <dgm:prSet presAssocID="{3B11D020-83CA-4A34-822F-46606D40B5C4}" presName="spaceRect" presStyleCnt="0"/>
      <dgm:spPr/>
    </dgm:pt>
    <dgm:pt modelId="{45323C72-55B0-4DFA-8EFC-C2FAC20C9D05}" type="pres">
      <dgm:prSet presAssocID="{3B11D020-83CA-4A34-822F-46606D40B5C4}" presName="parTx" presStyleLbl="revTx" presStyleIdx="0" presStyleCnt="6">
        <dgm:presLayoutVars>
          <dgm:chMax val="0"/>
          <dgm:chPref val="0"/>
        </dgm:presLayoutVars>
      </dgm:prSet>
      <dgm:spPr/>
    </dgm:pt>
    <dgm:pt modelId="{9D4C728C-C84E-43FC-BF97-68C71214B40A}" type="pres">
      <dgm:prSet presAssocID="{37C88001-ECC2-43BA-9456-2E47126C95F2}" presName="sibTrans" presStyleCnt="0"/>
      <dgm:spPr/>
    </dgm:pt>
    <dgm:pt modelId="{4E3E5CB5-E231-4748-8DE6-FA0AF4C47C80}" type="pres">
      <dgm:prSet presAssocID="{85E77E6E-BB00-415B-B111-8F58055ECF59}" presName="compNode" presStyleCnt="0"/>
      <dgm:spPr/>
    </dgm:pt>
    <dgm:pt modelId="{33BC2F43-0545-43B8-AFDE-F727E3602EBC}" type="pres">
      <dgm:prSet presAssocID="{85E77E6E-BB00-415B-B111-8F58055ECF59}" presName="bgRect" presStyleLbl="bgShp" presStyleIdx="1" presStyleCnt="6"/>
      <dgm:spPr/>
    </dgm:pt>
    <dgm:pt modelId="{633B000A-5B37-403F-8428-CCF539C3D4AD}" type="pres">
      <dgm:prSet presAssocID="{85E77E6E-BB00-415B-B111-8F58055ECF59}"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270C39BF-17CB-4E33-A08D-0708E8ACDD16}" type="pres">
      <dgm:prSet presAssocID="{85E77E6E-BB00-415B-B111-8F58055ECF59}" presName="spaceRect" presStyleCnt="0"/>
      <dgm:spPr/>
    </dgm:pt>
    <dgm:pt modelId="{BA3FAC0E-4ECE-4DEF-BEAC-8E26E78A2491}" type="pres">
      <dgm:prSet presAssocID="{85E77E6E-BB00-415B-B111-8F58055ECF59}" presName="parTx" presStyleLbl="revTx" presStyleIdx="1" presStyleCnt="6">
        <dgm:presLayoutVars>
          <dgm:chMax val="0"/>
          <dgm:chPref val="0"/>
        </dgm:presLayoutVars>
      </dgm:prSet>
      <dgm:spPr/>
    </dgm:pt>
    <dgm:pt modelId="{7AF4D8C4-EF49-4BB0-8DE7-7D1EA8BC915C}" type="pres">
      <dgm:prSet presAssocID="{D1ABFBA3-5235-4137-868C-E629AD913359}" presName="sibTrans" presStyleCnt="0"/>
      <dgm:spPr/>
    </dgm:pt>
    <dgm:pt modelId="{9B72F676-E2E7-4CE6-9C36-898BA6929152}" type="pres">
      <dgm:prSet presAssocID="{5224FACE-8838-44C3-B179-2401679AB1E7}" presName="compNode" presStyleCnt="0"/>
      <dgm:spPr/>
    </dgm:pt>
    <dgm:pt modelId="{C997D00E-F335-4077-AB6C-267C0661E18C}" type="pres">
      <dgm:prSet presAssocID="{5224FACE-8838-44C3-B179-2401679AB1E7}" presName="bgRect" presStyleLbl="bgShp" presStyleIdx="2" presStyleCnt="6"/>
      <dgm:spPr/>
    </dgm:pt>
    <dgm:pt modelId="{D46AAAB9-FD0E-46B3-810B-88FC4C626BB5}" type="pres">
      <dgm:prSet presAssocID="{5224FACE-8838-44C3-B179-2401679AB1E7}"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633F371D-5F2E-4480-B58B-C66F75A378C9}" type="pres">
      <dgm:prSet presAssocID="{5224FACE-8838-44C3-B179-2401679AB1E7}" presName="spaceRect" presStyleCnt="0"/>
      <dgm:spPr/>
    </dgm:pt>
    <dgm:pt modelId="{BD521D13-28FD-4135-BE39-43FD47F145AC}" type="pres">
      <dgm:prSet presAssocID="{5224FACE-8838-44C3-B179-2401679AB1E7}" presName="parTx" presStyleLbl="revTx" presStyleIdx="2" presStyleCnt="6">
        <dgm:presLayoutVars>
          <dgm:chMax val="0"/>
          <dgm:chPref val="0"/>
        </dgm:presLayoutVars>
      </dgm:prSet>
      <dgm:spPr/>
    </dgm:pt>
    <dgm:pt modelId="{B9284F67-688A-44C5-AA39-68BF48C016FC}" type="pres">
      <dgm:prSet presAssocID="{C1D341D9-4708-4789-999A-C77FE3F69686}" presName="sibTrans" presStyleCnt="0"/>
      <dgm:spPr/>
    </dgm:pt>
    <dgm:pt modelId="{55CB9CEA-1E5E-4E76-9B2C-63FD55D9C017}" type="pres">
      <dgm:prSet presAssocID="{7F362C28-2D8B-4ABE-9510-C1953D86ECD7}" presName="compNode" presStyleCnt="0"/>
      <dgm:spPr/>
    </dgm:pt>
    <dgm:pt modelId="{D74FEA72-3C08-4263-A99E-5E180C6399B7}" type="pres">
      <dgm:prSet presAssocID="{7F362C28-2D8B-4ABE-9510-C1953D86ECD7}" presName="bgRect" presStyleLbl="bgShp" presStyleIdx="3" presStyleCnt="6"/>
      <dgm:spPr/>
    </dgm:pt>
    <dgm:pt modelId="{24E109A7-6139-4B5D-BEA4-B50E17C29263}" type="pres">
      <dgm:prSet presAssocID="{7F362C28-2D8B-4ABE-9510-C1953D86ECD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AB989FE-BFE5-48A8-8F8B-F81E3DB10F10}" type="pres">
      <dgm:prSet presAssocID="{7F362C28-2D8B-4ABE-9510-C1953D86ECD7}" presName="spaceRect" presStyleCnt="0"/>
      <dgm:spPr/>
    </dgm:pt>
    <dgm:pt modelId="{3C4AD10B-D62F-4562-98BD-F290D1FDE71E}" type="pres">
      <dgm:prSet presAssocID="{7F362C28-2D8B-4ABE-9510-C1953D86ECD7}" presName="parTx" presStyleLbl="revTx" presStyleIdx="3" presStyleCnt="6">
        <dgm:presLayoutVars>
          <dgm:chMax val="0"/>
          <dgm:chPref val="0"/>
        </dgm:presLayoutVars>
      </dgm:prSet>
      <dgm:spPr/>
    </dgm:pt>
    <dgm:pt modelId="{EDCD3DA4-3C71-4261-9D39-C3ED3317F711}" type="pres">
      <dgm:prSet presAssocID="{B7DE1A45-C5B0-443F-9231-4B72BA732632}" presName="sibTrans" presStyleCnt="0"/>
      <dgm:spPr/>
    </dgm:pt>
    <dgm:pt modelId="{73A86DC1-9CB7-4C11-BDE1-642C606FBF51}" type="pres">
      <dgm:prSet presAssocID="{6F13C6E6-1EB2-4F97-B3EE-8FA5C895A1B4}" presName="compNode" presStyleCnt="0"/>
      <dgm:spPr/>
    </dgm:pt>
    <dgm:pt modelId="{D2B2D062-CA81-4FD6-B65A-938F98CD49F7}" type="pres">
      <dgm:prSet presAssocID="{6F13C6E6-1EB2-4F97-B3EE-8FA5C895A1B4}" presName="bgRect" presStyleLbl="bgShp" presStyleIdx="4" presStyleCnt="6"/>
      <dgm:spPr/>
    </dgm:pt>
    <dgm:pt modelId="{3B2447C0-3319-4254-8125-F83151BD394C}" type="pres">
      <dgm:prSet presAssocID="{6F13C6E6-1EB2-4F97-B3EE-8FA5C895A1B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eting"/>
        </a:ext>
      </dgm:extLst>
    </dgm:pt>
    <dgm:pt modelId="{E1E11551-89A1-4AC4-A4C0-EFF96C1B3D8D}" type="pres">
      <dgm:prSet presAssocID="{6F13C6E6-1EB2-4F97-B3EE-8FA5C895A1B4}" presName="spaceRect" presStyleCnt="0"/>
      <dgm:spPr/>
    </dgm:pt>
    <dgm:pt modelId="{3FFFCD47-F05E-4591-AE59-F302319D1E58}" type="pres">
      <dgm:prSet presAssocID="{6F13C6E6-1EB2-4F97-B3EE-8FA5C895A1B4}" presName="parTx" presStyleLbl="revTx" presStyleIdx="4" presStyleCnt="6">
        <dgm:presLayoutVars>
          <dgm:chMax val="0"/>
          <dgm:chPref val="0"/>
        </dgm:presLayoutVars>
      </dgm:prSet>
      <dgm:spPr/>
    </dgm:pt>
    <dgm:pt modelId="{A87A9358-A7E8-403F-A3D7-2F8EF4CE901E}" type="pres">
      <dgm:prSet presAssocID="{AD47FFB9-44A1-4BC1-9C40-4DCF157470F0}" presName="sibTrans" presStyleCnt="0"/>
      <dgm:spPr/>
    </dgm:pt>
    <dgm:pt modelId="{49F441A5-1BD1-4831-AFF5-7AE030912EC5}" type="pres">
      <dgm:prSet presAssocID="{EC89EB75-5849-4FCF-8689-E6FC2049FC2D}" presName="compNode" presStyleCnt="0"/>
      <dgm:spPr/>
    </dgm:pt>
    <dgm:pt modelId="{63237EC7-8592-4447-8316-33074DBAFC2A}" type="pres">
      <dgm:prSet presAssocID="{EC89EB75-5849-4FCF-8689-E6FC2049FC2D}" presName="bgRect" presStyleLbl="bgShp" presStyleIdx="5" presStyleCnt="6"/>
      <dgm:spPr/>
    </dgm:pt>
    <dgm:pt modelId="{5BFBBF62-EE00-4071-916A-4172B86B2DED}" type="pres">
      <dgm:prSet presAssocID="{EC89EB75-5849-4FCF-8689-E6FC2049FC2D}"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E33D3983-FF35-4C52-B7C1-F42C737ECFE6}" type="pres">
      <dgm:prSet presAssocID="{EC89EB75-5849-4FCF-8689-E6FC2049FC2D}" presName="spaceRect" presStyleCnt="0"/>
      <dgm:spPr/>
    </dgm:pt>
    <dgm:pt modelId="{0960B983-9E17-4284-9F3C-DC7161FFB7D6}" type="pres">
      <dgm:prSet presAssocID="{EC89EB75-5849-4FCF-8689-E6FC2049FC2D}" presName="parTx" presStyleLbl="revTx" presStyleIdx="5" presStyleCnt="6">
        <dgm:presLayoutVars>
          <dgm:chMax val="0"/>
          <dgm:chPref val="0"/>
        </dgm:presLayoutVars>
      </dgm:prSet>
      <dgm:spPr/>
    </dgm:pt>
  </dgm:ptLst>
  <dgm:cxnLst>
    <dgm:cxn modelId="{28342806-42C7-4EEC-8B24-25224C9643D1}" srcId="{07B81AC9-F85A-4FF5-B0C1-F95990854BD2}" destId="{7F362C28-2D8B-4ABE-9510-C1953D86ECD7}" srcOrd="3" destOrd="0" parTransId="{9A274C83-857C-4B7D-A344-C67B5F62E76D}" sibTransId="{B7DE1A45-C5B0-443F-9231-4B72BA732632}"/>
    <dgm:cxn modelId="{337C9C18-E3BA-489D-9E5A-C7D50B6242E5}" srcId="{07B81AC9-F85A-4FF5-B0C1-F95990854BD2}" destId="{5224FACE-8838-44C3-B179-2401679AB1E7}" srcOrd="2" destOrd="0" parTransId="{505A80D1-CCCD-4777-999A-A99CC8BCFFFA}" sibTransId="{C1D341D9-4708-4789-999A-C77FE3F69686}"/>
    <dgm:cxn modelId="{4EF23137-5AB0-4BF4-8F55-BA018221EEA5}" type="presOf" srcId="{85E77E6E-BB00-415B-B111-8F58055ECF59}" destId="{BA3FAC0E-4ECE-4DEF-BEAC-8E26E78A2491}" srcOrd="0" destOrd="0" presId="urn:microsoft.com/office/officeart/2018/2/layout/IconVerticalSolidList"/>
    <dgm:cxn modelId="{3BE25449-0E99-4CB2-B416-6466F3A0CD64}" type="presOf" srcId="{07B81AC9-F85A-4FF5-B0C1-F95990854BD2}" destId="{16ECAE79-71CE-47EC-AD3E-6FAECD73E08C}" srcOrd="0" destOrd="0" presId="urn:microsoft.com/office/officeart/2018/2/layout/IconVerticalSolidList"/>
    <dgm:cxn modelId="{0E3C0E4B-8ED1-4535-AC1C-DBB3BDA13401}" type="presOf" srcId="{6F13C6E6-1EB2-4F97-B3EE-8FA5C895A1B4}" destId="{3FFFCD47-F05E-4591-AE59-F302319D1E58}" srcOrd="0" destOrd="0" presId="urn:microsoft.com/office/officeart/2018/2/layout/IconVerticalSolidList"/>
    <dgm:cxn modelId="{A6F55E6C-E31E-4B4C-8BF7-83A610407978}" type="presOf" srcId="{3B11D020-83CA-4A34-822F-46606D40B5C4}" destId="{45323C72-55B0-4DFA-8EFC-C2FAC20C9D05}" srcOrd="0" destOrd="0" presId="urn:microsoft.com/office/officeart/2018/2/layout/IconVerticalSolidList"/>
    <dgm:cxn modelId="{E9FF3575-1547-4656-9E72-B5A0C5C85A96}" type="presOf" srcId="{EC89EB75-5849-4FCF-8689-E6FC2049FC2D}" destId="{0960B983-9E17-4284-9F3C-DC7161FFB7D6}" srcOrd="0" destOrd="0" presId="urn:microsoft.com/office/officeart/2018/2/layout/IconVerticalSolidList"/>
    <dgm:cxn modelId="{8FCBC978-EE2E-4ECB-A420-C10474AFC3C8}" type="presOf" srcId="{5224FACE-8838-44C3-B179-2401679AB1E7}" destId="{BD521D13-28FD-4135-BE39-43FD47F145AC}" srcOrd="0" destOrd="0" presId="urn:microsoft.com/office/officeart/2018/2/layout/IconVerticalSolidList"/>
    <dgm:cxn modelId="{E1050E79-47E6-4D9D-AF7E-A7035D0E5964}" srcId="{07B81AC9-F85A-4FF5-B0C1-F95990854BD2}" destId="{EC89EB75-5849-4FCF-8689-E6FC2049FC2D}" srcOrd="5" destOrd="0" parTransId="{350C3122-A6FF-4E23-A585-7EBADCFBD02F}" sibTransId="{3941BBF0-E345-4DC7-B56C-43D6CC08E740}"/>
    <dgm:cxn modelId="{60E05359-FC6E-426A-8BB8-A5981FCDD2EE}" srcId="{07B81AC9-F85A-4FF5-B0C1-F95990854BD2}" destId="{85E77E6E-BB00-415B-B111-8F58055ECF59}" srcOrd="1" destOrd="0" parTransId="{A56DB3C8-C888-44AA-9B1A-5C3DF289BC4C}" sibTransId="{D1ABFBA3-5235-4137-868C-E629AD913359}"/>
    <dgm:cxn modelId="{AC0A89C1-9AFD-4762-A117-DAA865DF71DF}" srcId="{07B81AC9-F85A-4FF5-B0C1-F95990854BD2}" destId="{6F13C6E6-1EB2-4F97-B3EE-8FA5C895A1B4}" srcOrd="4" destOrd="0" parTransId="{E0414E7E-459C-4BAA-BE13-8F7C66138369}" sibTransId="{AD47FFB9-44A1-4BC1-9C40-4DCF157470F0}"/>
    <dgm:cxn modelId="{531097F9-F2ED-4C1C-A49D-7C5292C0958D}" srcId="{07B81AC9-F85A-4FF5-B0C1-F95990854BD2}" destId="{3B11D020-83CA-4A34-822F-46606D40B5C4}" srcOrd="0" destOrd="0" parTransId="{2DCE3BF4-6EF5-42A6-BD58-325066EFFF8D}" sibTransId="{37C88001-ECC2-43BA-9456-2E47126C95F2}"/>
    <dgm:cxn modelId="{5CE686FF-7DBF-43CD-A600-3D55C80FBAE0}" type="presOf" srcId="{7F362C28-2D8B-4ABE-9510-C1953D86ECD7}" destId="{3C4AD10B-D62F-4562-98BD-F290D1FDE71E}" srcOrd="0" destOrd="0" presId="urn:microsoft.com/office/officeart/2018/2/layout/IconVerticalSolidList"/>
    <dgm:cxn modelId="{997B484F-10C0-4BE2-8253-435D23B96D81}" type="presParOf" srcId="{16ECAE79-71CE-47EC-AD3E-6FAECD73E08C}" destId="{24C68A5B-BBFF-4177-82D6-C83AF93FE6B4}" srcOrd="0" destOrd="0" presId="urn:microsoft.com/office/officeart/2018/2/layout/IconVerticalSolidList"/>
    <dgm:cxn modelId="{42549C13-9909-404A-BE5B-A14E412C6362}" type="presParOf" srcId="{24C68A5B-BBFF-4177-82D6-C83AF93FE6B4}" destId="{94BF32D5-D1DF-4F3D-BF15-434187138628}" srcOrd="0" destOrd="0" presId="urn:microsoft.com/office/officeart/2018/2/layout/IconVerticalSolidList"/>
    <dgm:cxn modelId="{AB99447C-B751-4A2E-AE3C-6ADF9FC5CB90}" type="presParOf" srcId="{24C68A5B-BBFF-4177-82D6-C83AF93FE6B4}" destId="{FCDD70C0-349F-4C3C-8055-2F4735D71F4E}" srcOrd="1" destOrd="0" presId="urn:microsoft.com/office/officeart/2018/2/layout/IconVerticalSolidList"/>
    <dgm:cxn modelId="{16F73E2B-CD69-44A9-85AB-C5BD1CBCA3D3}" type="presParOf" srcId="{24C68A5B-BBFF-4177-82D6-C83AF93FE6B4}" destId="{BE4BB981-D666-482E-BE7F-4EE2D48B0E2C}" srcOrd="2" destOrd="0" presId="urn:microsoft.com/office/officeart/2018/2/layout/IconVerticalSolidList"/>
    <dgm:cxn modelId="{8410EFA3-1EC7-42E7-8D55-40EFFA77F04A}" type="presParOf" srcId="{24C68A5B-BBFF-4177-82D6-C83AF93FE6B4}" destId="{45323C72-55B0-4DFA-8EFC-C2FAC20C9D05}" srcOrd="3" destOrd="0" presId="urn:microsoft.com/office/officeart/2018/2/layout/IconVerticalSolidList"/>
    <dgm:cxn modelId="{A38E7538-13D9-4145-8B2C-B09BBBA36A27}" type="presParOf" srcId="{16ECAE79-71CE-47EC-AD3E-6FAECD73E08C}" destId="{9D4C728C-C84E-43FC-BF97-68C71214B40A}" srcOrd="1" destOrd="0" presId="urn:microsoft.com/office/officeart/2018/2/layout/IconVerticalSolidList"/>
    <dgm:cxn modelId="{86C8B53B-E219-4CD4-92CA-6D7F8B9D7EF8}" type="presParOf" srcId="{16ECAE79-71CE-47EC-AD3E-6FAECD73E08C}" destId="{4E3E5CB5-E231-4748-8DE6-FA0AF4C47C80}" srcOrd="2" destOrd="0" presId="urn:microsoft.com/office/officeart/2018/2/layout/IconVerticalSolidList"/>
    <dgm:cxn modelId="{CCD75DCB-1919-4161-A806-179D99AD475F}" type="presParOf" srcId="{4E3E5CB5-E231-4748-8DE6-FA0AF4C47C80}" destId="{33BC2F43-0545-43B8-AFDE-F727E3602EBC}" srcOrd="0" destOrd="0" presId="urn:microsoft.com/office/officeart/2018/2/layout/IconVerticalSolidList"/>
    <dgm:cxn modelId="{9F4392CE-81F5-4533-AF12-1163CD973F7F}" type="presParOf" srcId="{4E3E5CB5-E231-4748-8DE6-FA0AF4C47C80}" destId="{633B000A-5B37-403F-8428-CCF539C3D4AD}" srcOrd="1" destOrd="0" presId="urn:microsoft.com/office/officeart/2018/2/layout/IconVerticalSolidList"/>
    <dgm:cxn modelId="{B379CC8C-CAC4-41C2-B20F-FA5DDB8449A1}" type="presParOf" srcId="{4E3E5CB5-E231-4748-8DE6-FA0AF4C47C80}" destId="{270C39BF-17CB-4E33-A08D-0708E8ACDD16}" srcOrd="2" destOrd="0" presId="urn:microsoft.com/office/officeart/2018/2/layout/IconVerticalSolidList"/>
    <dgm:cxn modelId="{03F78DFB-7956-4048-85D0-4473CD739129}" type="presParOf" srcId="{4E3E5CB5-E231-4748-8DE6-FA0AF4C47C80}" destId="{BA3FAC0E-4ECE-4DEF-BEAC-8E26E78A2491}" srcOrd="3" destOrd="0" presId="urn:microsoft.com/office/officeart/2018/2/layout/IconVerticalSolidList"/>
    <dgm:cxn modelId="{F59A7A12-E5FB-468E-85F5-BAA46C516ED4}" type="presParOf" srcId="{16ECAE79-71CE-47EC-AD3E-6FAECD73E08C}" destId="{7AF4D8C4-EF49-4BB0-8DE7-7D1EA8BC915C}" srcOrd="3" destOrd="0" presId="urn:microsoft.com/office/officeart/2018/2/layout/IconVerticalSolidList"/>
    <dgm:cxn modelId="{9F01C54D-6F08-4886-86E6-F949F2244986}" type="presParOf" srcId="{16ECAE79-71CE-47EC-AD3E-6FAECD73E08C}" destId="{9B72F676-E2E7-4CE6-9C36-898BA6929152}" srcOrd="4" destOrd="0" presId="urn:microsoft.com/office/officeart/2018/2/layout/IconVerticalSolidList"/>
    <dgm:cxn modelId="{D9F9ABBB-425C-4049-AF47-514637E3B7DD}" type="presParOf" srcId="{9B72F676-E2E7-4CE6-9C36-898BA6929152}" destId="{C997D00E-F335-4077-AB6C-267C0661E18C}" srcOrd="0" destOrd="0" presId="urn:microsoft.com/office/officeart/2018/2/layout/IconVerticalSolidList"/>
    <dgm:cxn modelId="{4161F73A-178A-4A2B-93D1-CDF37B2F9086}" type="presParOf" srcId="{9B72F676-E2E7-4CE6-9C36-898BA6929152}" destId="{D46AAAB9-FD0E-46B3-810B-88FC4C626BB5}" srcOrd="1" destOrd="0" presId="urn:microsoft.com/office/officeart/2018/2/layout/IconVerticalSolidList"/>
    <dgm:cxn modelId="{43498C0C-32C9-48E6-B943-75D914D96562}" type="presParOf" srcId="{9B72F676-E2E7-4CE6-9C36-898BA6929152}" destId="{633F371D-5F2E-4480-B58B-C66F75A378C9}" srcOrd="2" destOrd="0" presId="urn:microsoft.com/office/officeart/2018/2/layout/IconVerticalSolidList"/>
    <dgm:cxn modelId="{922E6001-AB99-472E-8376-9FD9DB567EE3}" type="presParOf" srcId="{9B72F676-E2E7-4CE6-9C36-898BA6929152}" destId="{BD521D13-28FD-4135-BE39-43FD47F145AC}" srcOrd="3" destOrd="0" presId="urn:microsoft.com/office/officeart/2018/2/layout/IconVerticalSolidList"/>
    <dgm:cxn modelId="{FEA1BD3E-9C0D-41E6-B9D8-BE08B793DEC5}" type="presParOf" srcId="{16ECAE79-71CE-47EC-AD3E-6FAECD73E08C}" destId="{B9284F67-688A-44C5-AA39-68BF48C016FC}" srcOrd="5" destOrd="0" presId="urn:microsoft.com/office/officeart/2018/2/layout/IconVerticalSolidList"/>
    <dgm:cxn modelId="{3AB3AFAC-DA48-48CD-9AE2-2408CCA29087}" type="presParOf" srcId="{16ECAE79-71CE-47EC-AD3E-6FAECD73E08C}" destId="{55CB9CEA-1E5E-4E76-9B2C-63FD55D9C017}" srcOrd="6" destOrd="0" presId="urn:microsoft.com/office/officeart/2018/2/layout/IconVerticalSolidList"/>
    <dgm:cxn modelId="{1E368EFA-5811-43E5-BB81-337808F08CAD}" type="presParOf" srcId="{55CB9CEA-1E5E-4E76-9B2C-63FD55D9C017}" destId="{D74FEA72-3C08-4263-A99E-5E180C6399B7}" srcOrd="0" destOrd="0" presId="urn:microsoft.com/office/officeart/2018/2/layout/IconVerticalSolidList"/>
    <dgm:cxn modelId="{BE215E7A-5631-43DB-B943-A2093DEE27DB}" type="presParOf" srcId="{55CB9CEA-1E5E-4E76-9B2C-63FD55D9C017}" destId="{24E109A7-6139-4B5D-BEA4-B50E17C29263}" srcOrd="1" destOrd="0" presId="urn:microsoft.com/office/officeart/2018/2/layout/IconVerticalSolidList"/>
    <dgm:cxn modelId="{F45F5AE1-1DCE-4BD4-9B00-E1E8D823BB6F}" type="presParOf" srcId="{55CB9CEA-1E5E-4E76-9B2C-63FD55D9C017}" destId="{DAB989FE-BFE5-48A8-8F8B-F81E3DB10F10}" srcOrd="2" destOrd="0" presId="urn:microsoft.com/office/officeart/2018/2/layout/IconVerticalSolidList"/>
    <dgm:cxn modelId="{17747918-87A2-4CBE-A7B9-CC5B00170C84}" type="presParOf" srcId="{55CB9CEA-1E5E-4E76-9B2C-63FD55D9C017}" destId="{3C4AD10B-D62F-4562-98BD-F290D1FDE71E}" srcOrd="3" destOrd="0" presId="urn:microsoft.com/office/officeart/2018/2/layout/IconVerticalSolidList"/>
    <dgm:cxn modelId="{331B9DF7-FEFC-4820-8AB2-D0A54B00E485}" type="presParOf" srcId="{16ECAE79-71CE-47EC-AD3E-6FAECD73E08C}" destId="{EDCD3DA4-3C71-4261-9D39-C3ED3317F711}" srcOrd="7" destOrd="0" presId="urn:microsoft.com/office/officeart/2018/2/layout/IconVerticalSolidList"/>
    <dgm:cxn modelId="{0664D8B8-3204-4A65-B578-4555AEC13EC9}" type="presParOf" srcId="{16ECAE79-71CE-47EC-AD3E-6FAECD73E08C}" destId="{73A86DC1-9CB7-4C11-BDE1-642C606FBF51}" srcOrd="8" destOrd="0" presId="urn:microsoft.com/office/officeart/2018/2/layout/IconVerticalSolidList"/>
    <dgm:cxn modelId="{28381694-AEF8-4BB0-BC6D-770EA5D90B68}" type="presParOf" srcId="{73A86DC1-9CB7-4C11-BDE1-642C606FBF51}" destId="{D2B2D062-CA81-4FD6-B65A-938F98CD49F7}" srcOrd="0" destOrd="0" presId="urn:microsoft.com/office/officeart/2018/2/layout/IconVerticalSolidList"/>
    <dgm:cxn modelId="{E0F5553D-E2F3-4958-84F9-AF289B43684C}" type="presParOf" srcId="{73A86DC1-9CB7-4C11-BDE1-642C606FBF51}" destId="{3B2447C0-3319-4254-8125-F83151BD394C}" srcOrd="1" destOrd="0" presId="urn:microsoft.com/office/officeart/2018/2/layout/IconVerticalSolidList"/>
    <dgm:cxn modelId="{DD3E2305-F4E7-47EF-8862-F520E43AA505}" type="presParOf" srcId="{73A86DC1-9CB7-4C11-BDE1-642C606FBF51}" destId="{E1E11551-89A1-4AC4-A4C0-EFF96C1B3D8D}" srcOrd="2" destOrd="0" presId="urn:microsoft.com/office/officeart/2018/2/layout/IconVerticalSolidList"/>
    <dgm:cxn modelId="{099BB1E3-366E-420F-8620-BD1656ACD15A}" type="presParOf" srcId="{73A86DC1-9CB7-4C11-BDE1-642C606FBF51}" destId="{3FFFCD47-F05E-4591-AE59-F302319D1E58}" srcOrd="3" destOrd="0" presId="urn:microsoft.com/office/officeart/2018/2/layout/IconVerticalSolidList"/>
    <dgm:cxn modelId="{D202BA46-1BD3-48E6-B4DB-C8436771737C}" type="presParOf" srcId="{16ECAE79-71CE-47EC-AD3E-6FAECD73E08C}" destId="{A87A9358-A7E8-403F-A3D7-2F8EF4CE901E}" srcOrd="9" destOrd="0" presId="urn:microsoft.com/office/officeart/2018/2/layout/IconVerticalSolidList"/>
    <dgm:cxn modelId="{A6649B26-9972-4C16-A59C-354999B37313}" type="presParOf" srcId="{16ECAE79-71CE-47EC-AD3E-6FAECD73E08C}" destId="{49F441A5-1BD1-4831-AFF5-7AE030912EC5}" srcOrd="10" destOrd="0" presId="urn:microsoft.com/office/officeart/2018/2/layout/IconVerticalSolidList"/>
    <dgm:cxn modelId="{AAA10EF4-D8BE-496D-B7E9-E3F67245546C}" type="presParOf" srcId="{49F441A5-1BD1-4831-AFF5-7AE030912EC5}" destId="{63237EC7-8592-4447-8316-33074DBAFC2A}" srcOrd="0" destOrd="0" presId="urn:microsoft.com/office/officeart/2018/2/layout/IconVerticalSolidList"/>
    <dgm:cxn modelId="{E7F7CA16-BDB6-4B88-8959-137F478EFF29}" type="presParOf" srcId="{49F441A5-1BD1-4831-AFF5-7AE030912EC5}" destId="{5BFBBF62-EE00-4071-916A-4172B86B2DED}" srcOrd="1" destOrd="0" presId="urn:microsoft.com/office/officeart/2018/2/layout/IconVerticalSolidList"/>
    <dgm:cxn modelId="{A5B287B8-3036-4F6E-B2BF-282B2C1967C6}" type="presParOf" srcId="{49F441A5-1BD1-4831-AFF5-7AE030912EC5}" destId="{E33D3983-FF35-4C52-B7C1-F42C737ECFE6}" srcOrd="2" destOrd="0" presId="urn:microsoft.com/office/officeart/2018/2/layout/IconVerticalSolidList"/>
    <dgm:cxn modelId="{7F2A403E-38EB-408E-888D-7A914FD6D965}" type="presParOf" srcId="{49F441A5-1BD1-4831-AFF5-7AE030912EC5}" destId="{0960B983-9E17-4284-9F3C-DC7161FFB7D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35E2AE-C13F-4E32-BF1B-C22FAD4FB47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C96928-0CE2-449A-8A78-264E1B133495}">
      <dgm:prSet/>
      <dgm:spPr/>
      <dgm:t>
        <a:bodyPr/>
        <a:lstStyle/>
        <a:p>
          <a:r>
            <a:rPr lang="en-US" b="1"/>
            <a:t>Available Services in the UK</a:t>
          </a:r>
          <a:endParaRPr lang="en-US"/>
        </a:p>
      </dgm:t>
    </dgm:pt>
    <dgm:pt modelId="{0974F72B-95E8-40D5-AC62-B3E08EED5A87}" type="parTrans" cxnId="{9AFD4A81-4CAD-4ABC-9EB2-9A14E2B08565}">
      <dgm:prSet/>
      <dgm:spPr/>
      <dgm:t>
        <a:bodyPr/>
        <a:lstStyle/>
        <a:p>
          <a:endParaRPr lang="en-US"/>
        </a:p>
      </dgm:t>
    </dgm:pt>
    <dgm:pt modelId="{B6A4B2C5-4EFD-4D2F-8EB0-2306053DC97A}" type="sibTrans" cxnId="{9AFD4A81-4CAD-4ABC-9EB2-9A14E2B08565}">
      <dgm:prSet/>
      <dgm:spPr/>
      <dgm:t>
        <a:bodyPr/>
        <a:lstStyle/>
        <a:p>
          <a:endParaRPr lang="en-US"/>
        </a:p>
      </dgm:t>
    </dgm:pt>
    <dgm:pt modelId="{1C4B90E5-E827-436F-A530-10F406B2E9D6}">
      <dgm:prSet/>
      <dgm:spPr/>
      <dgm:t>
        <a:bodyPr/>
        <a:lstStyle/>
        <a:p>
          <a:r>
            <a:rPr lang="en-US"/>
            <a:t>Domiciliary (home) care </a:t>
          </a:r>
        </a:p>
      </dgm:t>
    </dgm:pt>
    <dgm:pt modelId="{56CFA9CB-DDFD-46AA-B3AD-87BC42CED3AF}" type="parTrans" cxnId="{63ABEB45-805C-4D9A-B26F-012EA4E3F1C7}">
      <dgm:prSet/>
      <dgm:spPr/>
      <dgm:t>
        <a:bodyPr/>
        <a:lstStyle/>
        <a:p>
          <a:endParaRPr lang="en-US"/>
        </a:p>
      </dgm:t>
    </dgm:pt>
    <dgm:pt modelId="{19B50DD7-DB6A-4953-8ECE-15EA3E3F2687}" type="sibTrans" cxnId="{63ABEB45-805C-4D9A-B26F-012EA4E3F1C7}">
      <dgm:prSet/>
      <dgm:spPr/>
      <dgm:t>
        <a:bodyPr/>
        <a:lstStyle/>
        <a:p>
          <a:endParaRPr lang="en-US"/>
        </a:p>
      </dgm:t>
    </dgm:pt>
    <dgm:pt modelId="{87995F59-4F4D-437C-AA72-84A1ADAF2467}">
      <dgm:prSet/>
      <dgm:spPr/>
      <dgm:t>
        <a:bodyPr/>
        <a:lstStyle/>
        <a:p>
          <a:r>
            <a:rPr lang="en-US"/>
            <a:t>Residential care homes </a:t>
          </a:r>
        </a:p>
      </dgm:t>
    </dgm:pt>
    <dgm:pt modelId="{041EECA7-DC26-40D7-90C2-5C2CBBB56971}" type="parTrans" cxnId="{33ACC9A8-0B9F-4DB0-9767-26D46C2F0D58}">
      <dgm:prSet/>
      <dgm:spPr/>
      <dgm:t>
        <a:bodyPr/>
        <a:lstStyle/>
        <a:p>
          <a:endParaRPr lang="en-US"/>
        </a:p>
      </dgm:t>
    </dgm:pt>
    <dgm:pt modelId="{6C9955DE-94AB-4A40-9560-6406E0764987}" type="sibTrans" cxnId="{33ACC9A8-0B9F-4DB0-9767-26D46C2F0D58}">
      <dgm:prSet/>
      <dgm:spPr/>
      <dgm:t>
        <a:bodyPr/>
        <a:lstStyle/>
        <a:p>
          <a:endParaRPr lang="en-US"/>
        </a:p>
      </dgm:t>
    </dgm:pt>
    <dgm:pt modelId="{D5EE41F4-8D6D-46B7-95F1-7FC80E15137D}">
      <dgm:prSet/>
      <dgm:spPr/>
      <dgm:t>
        <a:bodyPr/>
        <a:lstStyle/>
        <a:p>
          <a:r>
            <a:rPr lang="en-US"/>
            <a:t>Nursing homes </a:t>
          </a:r>
        </a:p>
      </dgm:t>
    </dgm:pt>
    <dgm:pt modelId="{950BB602-FBD0-4561-9779-057CE1648A67}" type="parTrans" cxnId="{B3FFBF9A-D5B5-4282-80D2-EAED862880A7}">
      <dgm:prSet/>
      <dgm:spPr/>
      <dgm:t>
        <a:bodyPr/>
        <a:lstStyle/>
        <a:p>
          <a:endParaRPr lang="en-US"/>
        </a:p>
      </dgm:t>
    </dgm:pt>
    <dgm:pt modelId="{08AFBD10-6A39-41DA-9B47-95DF524DCE0A}" type="sibTrans" cxnId="{B3FFBF9A-D5B5-4282-80D2-EAED862880A7}">
      <dgm:prSet/>
      <dgm:spPr/>
      <dgm:t>
        <a:bodyPr/>
        <a:lstStyle/>
        <a:p>
          <a:endParaRPr lang="en-US"/>
        </a:p>
      </dgm:t>
    </dgm:pt>
    <dgm:pt modelId="{4612F4C4-FDA1-4CAE-B089-333D3ABFD480}">
      <dgm:prSet/>
      <dgm:spPr/>
      <dgm:t>
        <a:bodyPr/>
        <a:lstStyle/>
        <a:p>
          <a:r>
            <a:rPr lang="en-US"/>
            <a:t>Day centers </a:t>
          </a:r>
        </a:p>
      </dgm:t>
    </dgm:pt>
    <dgm:pt modelId="{1EEF5ED6-D1B6-427F-A15B-B9244F8FE15B}" type="parTrans" cxnId="{C5E92D06-C51B-46F9-AEBC-A019A8B4DF59}">
      <dgm:prSet/>
      <dgm:spPr/>
      <dgm:t>
        <a:bodyPr/>
        <a:lstStyle/>
        <a:p>
          <a:endParaRPr lang="en-US"/>
        </a:p>
      </dgm:t>
    </dgm:pt>
    <dgm:pt modelId="{0AC66C07-486A-45E8-B3CE-253CEE9D16A9}" type="sibTrans" cxnId="{C5E92D06-C51B-46F9-AEBC-A019A8B4DF59}">
      <dgm:prSet/>
      <dgm:spPr/>
      <dgm:t>
        <a:bodyPr/>
        <a:lstStyle/>
        <a:p>
          <a:endParaRPr lang="en-US"/>
        </a:p>
      </dgm:t>
    </dgm:pt>
    <dgm:pt modelId="{90A56C94-55B6-4789-8B13-6F59D73AD9A4}">
      <dgm:prSet/>
      <dgm:spPr/>
      <dgm:t>
        <a:bodyPr/>
        <a:lstStyle/>
        <a:p>
          <a:r>
            <a:rPr lang="en-US"/>
            <a:t>Community support services </a:t>
          </a:r>
        </a:p>
      </dgm:t>
    </dgm:pt>
    <dgm:pt modelId="{DBA612DC-B6AB-49A5-A7A5-E04655C29CD8}" type="parTrans" cxnId="{5C64B77E-A846-480A-9C9B-9D348B8E2F2A}">
      <dgm:prSet/>
      <dgm:spPr/>
      <dgm:t>
        <a:bodyPr/>
        <a:lstStyle/>
        <a:p>
          <a:endParaRPr lang="en-US"/>
        </a:p>
      </dgm:t>
    </dgm:pt>
    <dgm:pt modelId="{892C7BB3-C333-4125-ABC8-65D7A572583D}" type="sibTrans" cxnId="{5C64B77E-A846-480A-9C9B-9D348B8E2F2A}">
      <dgm:prSet/>
      <dgm:spPr/>
      <dgm:t>
        <a:bodyPr/>
        <a:lstStyle/>
        <a:p>
          <a:endParaRPr lang="en-US"/>
        </a:p>
      </dgm:t>
    </dgm:pt>
    <dgm:pt modelId="{10F91966-7C30-415D-AC64-4F45DB9F0F28}">
      <dgm:prSet/>
      <dgm:spPr/>
      <dgm:t>
        <a:bodyPr/>
        <a:lstStyle/>
        <a:p>
          <a:r>
            <a:rPr lang="en-US"/>
            <a:t>Hospice and palliative care</a:t>
          </a:r>
        </a:p>
      </dgm:t>
    </dgm:pt>
    <dgm:pt modelId="{32F65E75-C25E-4525-B19D-F3103902CAA2}" type="parTrans" cxnId="{43128527-C5E9-4843-99F1-9CAF2B5BE9E6}">
      <dgm:prSet/>
      <dgm:spPr/>
      <dgm:t>
        <a:bodyPr/>
        <a:lstStyle/>
        <a:p>
          <a:endParaRPr lang="en-US"/>
        </a:p>
      </dgm:t>
    </dgm:pt>
    <dgm:pt modelId="{9D22CB85-A9B2-4ABF-8619-EE36BA23423E}" type="sibTrans" cxnId="{43128527-C5E9-4843-99F1-9CAF2B5BE9E6}">
      <dgm:prSet/>
      <dgm:spPr/>
      <dgm:t>
        <a:bodyPr/>
        <a:lstStyle/>
        <a:p>
          <a:endParaRPr lang="en-US"/>
        </a:p>
      </dgm:t>
    </dgm:pt>
    <dgm:pt modelId="{4959E3A3-6BF6-44AE-BAB6-90F3F9A0062C}" type="pres">
      <dgm:prSet presAssocID="{AD35E2AE-C13F-4E32-BF1B-C22FAD4FB47D}" presName="vert0" presStyleCnt="0">
        <dgm:presLayoutVars>
          <dgm:dir/>
          <dgm:animOne val="branch"/>
          <dgm:animLvl val="lvl"/>
        </dgm:presLayoutVars>
      </dgm:prSet>
      <dgm:spPr/>
    </dgm:pt>
    <dgm:pt modelId="{7BEFD5DA-C875-4B09-8855-C002E1ED2F28}" type="pres">
      <dgm:prSet presAssocID="{ACC96928-0CE2-449A-8A78-264E1B133495}" presName="thickLine" presStyleLbl="alignNode1" presStyleIdx="0" presStyleCnt="7"/>
      <dgm:spPr/>
    </dgm:pt>
    <dgm:pt modelId="{B511264A-CBD0-4690-A2FE-E3457AA1C268}" type="pres">
      <dgm:prSet presAssocID="{ACC96928-0CE2-449A-8A78-264E1B133495}" presName="horz1" presStyleCnt="0"/>
      <dgm:spPr/>
    </dgm:pt>
    <dgm:pt modelId="{1519B89C-DE54-46BB-A656-0C885F3E465C}" type="pres">
      <dgm:prSet presAssocID="{ACC96928-0CE2-449A-8A78-264E1B133495}" presName="tx1" presStyleLbl="revTx" presStyleIdx="0" presStyleCnt="7"/>
      <dgm:spPr/>
    </dgm:pt>
    <dgm:pt modelId="{242A9DB6-E229-4BCD-B8F0-20439C6F344C}" type="pres">
      <dgm:prSet presAssocID="{ACC96928-0CE2-449A-8A78-264E1B133495}" presName="vert1" presStyleCnt="0"/>
      <dgm:spPr/>
    </dgm:pt>
    <dgm:pt modelId="{B0813F38-7BED-494A-A9F2-5662DC6D30E2}" type="pres">
      <dgm:prSet presAssocID="{1C4B90E5-E827-436F-A530-10F406B2E9D6}" presName="thickLine" presStyleLbl="alignNode1" presStyleIdx="1" presStyleCnt="7"/>
      <dgm:spPr/>
    </dgm:pt>
    <dgm:pt modelId="{B5C976CA-F8DB-4499-96DB-C3DFF864079B}" type="pres">
      <dgm:prSet presAssocID="{1C4B90E5-E827-436F-A530-10F406B2E9D6}" presName="horz1" presStyleCnt="0"/>
      <dgm:spPr/>
    </dgm:pt>
    <dgm:pt modelId="{9F6DF7DB-940E-42A1-A30B-46EA4E7FDF3E}" type="pres">
      <dgm:prSet presAssocID="{1C4B90E5-E827-436F-A530-10F406B2E9D6}" presName="tx1" presStyleLbl="revTx" presStyleIdx="1" presStyleCnt="7"/>
      <dgm:spPr/>
    </dgm:pt>
    <dgm:pt modelId="{CAB2DBC4-DD9F-4139-8EA5-314546A846E6}" type="pres">
      <dgm:prSet presAssocID="{1C4B90E5-E827-436F-A530-10F406B2E9D6}" presName="vert1" presStyleCnt="0"/>
      <dgm:spPr/>
    </dgm:pt>
    <dgm:pt modelId="{40998669-F185-4B5C-8F8C-36C1E959C9B8}" type="pres">
      <dgm:prSet presAssocID="{87995F59-4F4D-437C-AA72-84A1ADAF2467}" presName="thickLine" presStyleLbl="alignNode1" presStyleIdx="2" presStyleCnt="7"/>
      <dgm:spPr/>
    </dgm:pt>
    <dgm:pt modelId="{5C0BD608-94BF-4415-8F0B-A9E37CD351B5}" type="pres">
      <dgm:prSet presAssocID="{87995F59-4F4D-437C-AA72-84A1ADAF2467}" presName="horz1" presStyleCnt="0"/>
      <dgm:spPr/>
    </dgm:pt>
    <dgm:pt modelId="{FDA6987F-A629-4284-8F26-D1B104C3988E}" type="pres">
      <dgm:prSet presAssocID="{87995F59-4F4D-437C-AA72-84A1ADAF2467}" presName="tx1" presStyleLbl="revTx" presStyleIdx="2" presStyleCnt="7"/>
      <dgm:spPr/>
    </dgm:pt>
    <dgm:pt modelId="{315872BE-D237-4E0E-B97C-53FDE71759B7}" type="pres">
      <dgm:prSet presAssocID="{87995F59-4F4D-437C-AA72-84A1ADAF2467}" presName="vert1" presStyleCnt="0"/>
      <dgm:spPr/>
    </dgm:pt>
    <dgm:pt modelId="{4C142AE9-0C0E-4C12-A31C-AFB86D033212}" type="pres">
      <dgm:prSet presAssocID="{D5EE41F4-8D6D-46B7-95F1-7FC80E15137D}" presName="thickLine" presStyleLbl="alignNode1" presStyleIdx="3" presStyleCnt="7"/>
      <dgm:spPr/>
    </dgm:pt>
    <dgm:pt modelId="{1ED48A4E-9764-457F-955F-FD8754343E98}" type="pres">
      <dgm:prSet presAssocID="{D5EE41F4-8D6D-46B7-95F1-7FC80E15137D}" presName="horz1" presStyleCnt="0"/>
      <dgm:spPr/>
    </dgm:pt>
    <dgm:pt modelId="{368B7121-99CE-4204-A6E6-6BC1A89114B2}" type="pres">
      <dgm:prSet presAssocID="{D5EE41F4-8D6D-46B7-95F1-7FC80E15137D}" presName="tx1" presStyleLbl="revTx" presStyleIdx="3" presStyleCnt="7"/>
      <dgm:spPr/>
    </dgm:pt>
    <dgm:pt modelId="{D604AFA5-89F7-4C81-B501-FB4FA0EA3BD0}" type="pres">
      <dgm:prSet presAssocID="{D5EE41F4-8D6D-46B7-95F1-7FC80E15137D}" presName="vert1" presStyleCnt="0"/>
      <dgm:spPr/>
    </dgm:pt>
    <dgm:pt modelId="{BC1C08FF-6CD4-42C3-B35A-CF7417E734C3}" type="pres">
      <dgm:prSet presAssocID="{4612F4C4-FDA1-4CAE-B089-333D3ABFD480}" presName="thickLine" presStyleLbl="alignNode1" presStyleIdx="4" presStyleCnt="7"/>
      <dgm:spPr/>
    </dgm:pt>
    <dgm:pt modelId="{8A05F16E-36E2-4FB2-9C28-A2B517921076}" type="pres">
      <dgm:prSet presAssocID="{4612F4C4-FDA1-4CAE-B089-333D3ABFD480}" presName="horz1" presStyleCnt="0"/>
      <dgm:spPr/>
    </dgm:pt>
    <dgm:pt modelId="{1577505D-9882-41B1-80B9-451ADAF62DF9}" type="pres">
      <dgm:prSet presAssocID="{4612F4C4-FDA1-4CAE-B089-333D3ABFD480}" presName="tx1" presStyleLbl="revTx" presStyleIdx="4" presStyleCnt="7"/>
      <dgm:spPr/>
    </dgm:pt>
    <dgm:pt modelId="{3891F714-9BA7-47E6-B5DE-5A16AE276766}" type="pres">
      <dgm:prSet presAssocID="{4612F4C4-FDA1-4CAE-B089-333D3ABFD480}" presName="vert1" presStyleCnt="0"/>
      <dgm:spPr/>
    </dgm:pt>
    <dgm:pt modelId="{866640D2-087E-4CCB-8D69-5B815102F9C8}" type="pres">
      <dgm:prSet presAssocID="{90A56C94-55B6-4789-8B13-6F59D73AD9A4}" presName="thickLine" presStyleLbl="alignNode1" presStyleIdx="5" presStyleCnt="7"/>
      <dgm:spPr/>
    </dgm:pt>
    <dgm:pt modelId="{D5DE4983-2C97-4E3F-B510-872572A55D16}" type="pres">
      <dgm:prSet presAssocID="{90A56C94-55B6-4789-8B13-6F59D73AD9A4}" presName="horz1" presStyleCnt="0"/>
      <dgm:spPr/>
    </dgm:pt>
    <dgm:pt modelId="{43ADEC19-FF33-4637-A18E-A46F025BF634}" type="pres">
      <dgm:prSet presAssocID="{90A56C94-55B6-4789-8B13-6F59D73AD9A4}" presName="tx1" presStyleLbl="revTx" presStyleIdx="5" presStyleCnt="7"/>
      <dgm:spPr/>
    </dgm:pt>
    <dgm:pt modelId="{2C64CDCC-8B03-4D92-AA7F-A20F9AB35789}" type="pres">
      <dgm:prSet presAssocID="{90A56C94-55B6-4789-8B13-6F59D73AD9A4}" presName="vert1" presStyleCnt="0"/>
      <dgm:spPr/>
    </dgm:pt>
    <dgm:pt modelId="{9DB46E79-62C9-49DA-9122-283C658F70B4}" type="pres">
      <dgm:prSet presAssocID="{10F91966-7C30-415D-AC64-4F45DB9F0F28}" presName="thickLine" presStyleLbl="alignNode1" presStyleIdx="6" presStyleCnt="7"/>
      <dgm:spPr/>
    </dgm:pt>
    <dgm:pt modelId="{8A3588AB-97F7-4A2F-9F1B-4DDCDE97EE72}" type="pres">
      <dgm:prSet presAssocID="{10F91966-7C30-415D-AC64-4F45DB9F0F28}" presName="horz1" presStyleCnt="0"/>
      <dgm:spPr/>
    </dgm:pt>
    <dgm:pt modelId="{E71083B2-33EE-48DC-86A2-B52C10941F8F}" type="pres">
      <dgm:prSet presAssocID="{10F91966-7C30-415D-AC64-4F45DB9F0F28}" presName="tx1" presStyleLbl="revTx" presStyleIdx="6" presStyleCnt="7"/>
      <dgm:spPr/>
    </dgm:pt>
    <dgm:pt modelId="{FCB14136-CE6A-41D2-8C7B-0E1F2F07D298}" type="pres">
      <dgm:prSet presAssocID="{10F91966-7C30-415D-AC64-4F45DB9F0F28}" presName="vert1" presStyleCnt="0"/>
      <dgm:spPr/>
    </dgm:pt>
  </dgm:ptLst>
  <dgm:cxnLst>
    <dgm:cxn modelId="{C5E92D06-C51B-46F9-AEBC-A019A8B4DF59}" srcId="{AD35E2AE-C13F-4E32-BF1B-C22FAD4FB47D}" destId="{4612F4C4-FDA1-4CAE-B089-333D3ABFD480}" srcOrd="4" destOrd="0" parTransId="{1EEF5ED6-D1B6-427F-A15B-B9244F8FE15B}" sibTransId="{0AC66C07-486A-45E8-B3CE-253CEE9D16A9}"/>
    <dgm:cxn modelId="{43128527-C5E9-4843-99F1-9CAF2B5BE9E6}" srcId="{AD35E2AE-C13F-4E32-BF1B-C22FAD4FB47D}" destId="{10F91966-7C30-415D-AC64-4F45DB9F0F28}" srcOrd="6" destOrd="0" parTransId="{32F65E75-C25E-4525-B19D-F3103902CAA2}" sibTransId="{9D22CB85-A9B2-4ABF-8619-EE36BA23423E}"/>
    <dgm:cxn modelId="{6AC36E39-89C6-4975-9F50-9FD33155A443}" type="presOf" srcId="{4612F4C4-FDA1-4CAE-B089-333D3ABFD480}" destId="{1577505D-9882-41B1-80B9-451ADAF62DF9}" srcOrd="0" destOrd="0" presId="urn:microsoft.com/office/officeart/2008/layout/LinedList"/>
    <dgm:cxn modelId="{CF6AB243-CF80-40DB-A091-7FEE6E385FDA}" type="presOf" srcId="{90A56C94-55B6-4789-8B13-6F59D73AD9A4}" destId="{43ADEC19-FF33-4637-A18E-A46F025BF634}" srcOrd="0" destOrd="0" presId="urn:microsoft.com/office/officeart/2008/layout/LinedList"/>
    <dgm:cxn modelId="{63ABEB45-805C-4D9A-B26F-012EA4E3F1C7}" srcId="{AD35E2AE-C13F-4E32-BF1B-C22FAD4FB47D}" destId="{1C4B90E5-E827-436F-A530-10F406B2E9D6}" srcOrd="1" destOrd="0" parTransId="{56CFA9CB-DDFD-46AA-B3AD-87BC42CED3AF}" sibTransId="{19B50DD7-DB6A-4953-8ECE-15EA3E3F2687}"/>
    <dgm:cxn modelId="{0AC50852-73C5-420F-9CC8-1E2C540F4B38}" type="presOf" srcId="{1C4B90E5-E827-436F-A530-10F406B2E9D6}" destId="{9F6DF7DB-940E-42A1-A30B-46EA4E7FDF3E}" srcOrd="0" destOrd="0" presId="urn:microsoft.com/office/officeart/2008/layout/LinedList"/>
    <dgm:cxn modelId="{BC579877-BC32-4501-AD11-8BD8EA1C048C}" type="presOf" srcId="{D5EE41F4-8D6D-46B7-95F1-7FC80E15137D}" destId="{368B7121-99CE-4204-A6E6-6BC1A89114B2}" srcOrd="0" destOrd="0" presId="urn:microsoft.com/office/officeart/2008/layout/LinedList"/>
    <dgm:cxn modelId="{5C64B77E-A846-480A-9C9B-9D348B8E2F2A}" srcId="{AD35E2AE-C13F-4E32-BF1B-C22FAD4FB47D}" destId="{90A56C94-55B6-4789-8B13-6F59D73AD9A4}" srcOrd="5" destOrd="0" parTransId="{DBA612DC-B6AB-49A5-A7A5-E04655C29CD8}" sibTransId="{892C7BB3-C333-4125-ABC8-65D7A572583D}"/>
    <dgm:cxn modelId="{9AFD4A81-4CAD-4ABC-9EB2-9A14E2B08565}" srcId="{AD35E2AE-C13F-4E32-BF1B-C22FAD4FB47D}" destId="{ACC96928-0CE2-449A-8A78-264E1B133495}" srcOrd="0" destOrd="0" parTransId="{0974F72B-95E8-40D5-AC62-B3E08EED5A87}" sibTransId="{B6A4B2C5-4EFD-4D2F-8EB0-2306053DC97A}"/>
    <dgm:cxn modelId="{7F386983-0307-4F7A-AA18-AAE34EBAFC34}" type="presOf" srcId="{AD35E2AE-C13F-4E32-BF1B-C22FAD4FB47D}" destId="{4959E3A3-6BF6-44AE-BAB6-90F3F9A0062C}" srcOrd="0" destOrd="0" presId="urn:microsoft.com/office/officeart/2008/layout/LinedList"/>
    <dgm:cxn modelId="{B3FFBF9A-D5B5-4282-80D2-EAED862880A7}" srcId="{AD35E2AE-C13F-4E32-BF1B-C22FAD4FB47D}" destId="{D5EE41F4-8D6D-46B7-95F1-7FC80E15137D}" srcOrd="3" destOrd="0" parTransId="{950BB602-FBD0-4561-9779-057CE1648A67}" sibTransId="{08AFBD10-6A39-41DA-9B47-95DF524DCE0A}"/>
    <dgm:cxn modelId="{33ACC9A8-0B9F-4DB0-9767-26D46C2F0D58}" srcId="{AD35E2AE-C13F-4E32-BF1B-C22FAD4FB47D}" destId="{87995F59-4F4D-437C-AA72-84A1ADAF2467}" srcOrd="2" destOrd="0" parTransId="{041EECA7-DC26-40D7-90C2-5C2CBBB56971}" sibTransId="{6C9955DE-94AB-4A40-9560-6406E0764987}"/>
    <dgm:cxn modelId="{B9E7A6BE-9642-4A63-81A5-EB50CCAC1844}" type="presOf" srcId="{87995F59-4F4D-437C-AA72-84A1ADAF2467}" destId="{FDA6987F-A629-4284-8F26-D1B104C3988E}" srcOrd="0" destOrd="0" presId="urn:microsoft.com/office/officeart/2008/layout/LinedList"/>
    <dgm:cxn modelId="{BDC323ED-17E1-4643-B06A-625F4C81DC72}" type="presOf" srcId="{ACC96928-0CE2-449A-8A78-264E1B133495}" destId="{1519B89C-DE54-46BB-A656-0C885F3E465C}" srcOrd="0" destOrd="0" presId="urn:microsoft.com/office/officeart/2008/layout/LinedList"/>
    <dgm:cxn modelId="{86CFDAF7-0E18-437B-A55D-31E3AD91C6C9}" type="presOf" srcId="{10F91966-7C30-415D-AC64-4F45DB9F0F28}" destId="{E71083B2-33EE-48DC-86A2-B52C10941F8F}" srcOrd="0" destOrd="0" presId="urn:microsoft.com/office/officeart/2008/layout/LinedList"/>
    <dgm:cxn modelId="{1C171212-5C2F-4054-82E4-E7F0ACA39827}" type="presParOf" srcId="{4959E3A3-6BF6-44AE-BAB6-90F3F9A0062C}" destId="{7BEFD5DA-C875-4B09-8855-C002E1ED2F28}" srcOrd="0" destOrd="0" presId="urn:microsoft.com/office/officeart/2008/layout/LinedList"/>
    <dgm:cxn modelId="{CA05C8D5-DFF2-419C-B86C-164EBBEC1E58}" type="presParOf" srcId="{4959E3A3-6BF6-44AE-BAB6-90F3F9A0062C}" destId="{B511264A-CBD0-4690-A2FE-E3457AA1C268}" srcOrd="1" destOrd="0" presId="urn:microsoft.com/office/officeart/2008/layout/LinedList"/>
    <dgm:cxn modelId="{C34C4293-5EC8-46FA-A251-3BBC3EA1FBBF}" type="presParOf" srcId="{B511264A-CBD0-4690-A2FE-E3457AA1C268}" destId="{1519B89C-DE54-46BB-A656-0C885F3E465C}" srcOrd="0" destOrd="0" presId="urn:microsoft.com/office/officeart/2008/layout/LinedList"/>
    <dgm:cxn modelId="{5F80371E-4859-49C3-A873-FEA50564D398}" type="presParOf" srcId="{B511264A-CBD0-4690-A2FE-E3457AA1C268}" destId="{242A9DB6-E229-4BCD-B8F0-20439C6F344C}" srcOrd="1" destOrd="0" presId="urn:microsoft.com/office/officeart/2008/layout/LinedList"/>
    <dgm:cxn modelId="{DE2640AC-A36C-449D-9CCF-8A8D8DB42C5F}" type="presParOf" srcId="{4959E3A3-6BF6-44AE-BAB6-90F3F9A0062C}" destId="{B0813F38-7BED-494A-A9F2-5662DC6D30E2}" srcOrd="2" destOrd="0" presId="urn:microsoft.com/office/officeart/2008/layout/LinedList"/>
    <dgm:cxn modelId="{CB56A007-3F0C-47C2-AD5E-1E1FB84B30E4}" type="presParOf" srcId="{4959E3A3-6BF6-44AE-BAB6-90F3F9A0062C}" destId="{B5C976CA-F8DB-4499-96DB-C3DFF864079B}" srcOrd="3" destOrd="0" presId="urn:microsoft.com/office/officeart/2008/layout/LinedList"/>
    <dgm:cxn modelId="{C63C1804-E2A9-4A32-B32B-51F7CE9DE6A0}" type="presParOf" srcId="{B5C976CA-F8DB-4499-96DB-C3DFF864079B}" destId="{9F6DF7DB-940E-42A1-A30B-46EA4E7FDF3E}" srcOrd="0" destOrd="0" presId="urn:microsoft.com/office/officeart/2008/layout/LinedList"/>
    <dgm:cxn modelId="{6ED438BE-5A09-4FFB-B4AC-1A942294B896}" type="presParOf" srcId="{B5C976CA-F8DB-4499-96DB-C3DFF864079B}" destId="{CAB2DBC4-DD9F-4139-8EA5-314546A846E6}" srcOrd="1" destOrd="0" presId="urn:microsoft.com/office/officeart/2008/layout/LinedList"/>
    <dgm:cxn modelId="{003C4161-5BFD-46FA-ADA6-3C79873FEE8D}" type="presParOf" srcId="{4959E3A3-6BF6-44AE-BAB6-90F3F9A0062C}" destId="{40998669-F185-4B5C-8F8C-36C1E959C9B8}" srcOrd="4" destOrd="0" presId="urn:microsoft.com/office/officeart/2008/layout/LinedList"/>
    <dgm:cxn modelId="{9DEB1CB5-E28F-4190-AE96-F2F39F4015C4}" type="presParOf" srcId="{4959E3A3-6BF6-44AE-BAB6-90F3F9A0062C}" destId="{5C0BD608-94BF-4415-8F0B-A9E37CD351B5}" srcOrd="5" destOrd="0" presId="urn:microsoft.com/office/officeart/2008/layout/LinedList"/>
    <dgm:cxn modelId="{F546F85D-0B82-49D1-B68A-27A16BFE19A4}" type="presParOf" srcId="{5C0BD608-94BF-4415-8F0B-A9E37CD351B5}" destId="{FDA6987F-A629-4284-8F26-D1B104C3988E}" srcOrd="0" destOrd="0" presId="urn:microsoft.com/office/officeart/2008/layout/LinedList"/>
    <dgm:cxn modelId="{C46E1C26-D992-4A30-8E85-CF03DD84430C}" type="presParOf" srcId="{5C0BD608-94BF-4415-8F0B-A9E37CD351B5}" destId="{315872BE-D237-4E0E-B97C-53FDE71759B7}" srcOrd="1" destOrd="0" presId="urn:microsoft.com/office/officeart/2008/layout/LinedList"/>
    <dgm:cxn modelId="{EEBCE0E0-F6E8-4F2C-9BA1-77FAB4217C41}" type="presParOf" srcId="{4959E3A3-6BF6-44AE-BAB6-90F3F9A0062C}" destId="{4C142AE9-0C0E-4C12-A31C-AFB86D033212}" srcOrd="6" destOrd="0" presId="urn:microsoft.com/office/officeart/2008/layout/LinedList"/>
    <dgm:cxn modelId="{4154CAAF-C8C4-49E2-9F26-DCE2E5C7AA1E}" type="presParOf" srcId="{4959E3A3-6BF6-44AE-BAB6-90F3F9A0062C}" destId="{1ED48A4E-9764-457F-955F-FD8754343E98}" srcOrd="7" destOrd="0" presId="urn:microsoft.com/office/officeart/2008/layout/LinedList"/>
    <dgm:cxn modelId="{1030BC62-115C-4EBD-8EC6-B28D12BC6A2D}" type="presParOf" srcId="{1ED48A4E-9764-457F-955F-FD8754343E98}" destId="{368B7121-99CE-4204-A6E6-6BC1A89114B2}" srcOrd="0" destOrd="0" presId="urn:microsoft.com/office/officeart/2008/layout/LinedList"/>
    <dgm:cxn modelId="{735E95A0-9CEE-46DF-9D36-67F3C0088428}" type="presParOf" srcId="{1ED48A4E-9764-457F-955F-FD8754343E98}" destId="{D604AFA5-89F7-4C81-B501-FB4FA0EA3BD0}" srcOrd="1" destOrd="0" presId="urn:microsoft.com/office/officeart/2008/layout/LinedList"/>
    <dgm:cxn modelId="{7DF68B48-3C66-473A-8915-1AFE5713127A}" type="presParOf" srcId="{4959E3A3-6BF6-44AE-BAB6-90F3F9A0062C}" destId="{BC1C08FF-6CD4-42C3-B35A-CF7417E734C3}" srcOrd="8" destOrd="0" presId="urn:microsoft.com/office/officeart/2008/layout/LinedList"/>
    <dgm:cxn modelId="{43605018-40A5-422C-B683-F09D00AAA321}" type="presParOf" srcId="{4959E3A3-6BF6-44AE-BAB6-90F3F9A0062C}" destId="{8A05F16E-36E2-4FB2-9C28-A2B517921076}" srcOrd="9" destOrd="0" presId="urn:microsoft.com/office/officeart/2008/layout/LinedList"/>
    <dgm:cxn modelId="{5563EDA7-1308-4663-B2F1-C95097EBCE2A}" type="presParOf" srcId="{8A05F16E-36E2-4FB2-9C28-A2B517921076}" destId="{1577505D-9882-41B1-80B9-451ADAF62DF9}" srcOrd="0" destOrd="0" presId="urn:microsoft.com/office/officeart/2008/layout/LinedList"/>
    <dgm:cxn modelId="{D7E8B0C4-9BE8-49D9-9B9B-EC48C69E4B7C}" type="presParOf" srcId="{8A05F16E-36E2-4FB2-9C28-A2B517921076}" destId="{3891F714-9BA7-47E6-B5DE-5A16AE276766}" srcOrd="1" destOrd="0" presId="urn:microsoft.com/office/officeart/2008/layout/LinedList"/>
    <dgm:cxn modelId="{9B681DBE-7234-4F05-A96B-A36CF66D683B}" type="presParOf" srcId="{4959E3A3-6BF6-44AE-BAB6-90F3F9A0062C}" destId="{866640D2-087E-4CCB-8D69-5B815102F9C8}" srcOrd="10" destOrd="0" presId="urn:microsoft.com/office/officeart/2008/layout/LinedList"/>
    <dgm:cxn modelId="{DD438CD0-E0C0-4566-BA24-753D9855496A}" type="presParOf" srcId="{4959E3A3-6BF6-44AE-BAB6-90F3F9A0062C}" destId="{D5DE4983-2C97-4E3F-B510-872572A55D16}" srcOrd="11" destOrd="0" presId="urn:microsoft.com/office/officeart/2008/layout/LinedList"/>
    <dgm:cxn modelId="{8B246AE8-34C4-408C-8AF8-2639892690B1}" type="presParOf" srcId="{D5DE4983-2C97-4E3F-B510-872572A55D16}" destId="{43ADEC19-FF33-4637-A18E-A46F025BF634}" srcOrd="0" destOrd="0" presId="urn:microsoft.com/office/officeart/2008/layout/LinedList"/>
    <dgm:cxn modelId="{878F26A8-031B-4D52-B396-108BDFFFABE9}" type="presParOf" srcId="{D5DE4983-2C97-4E3F-B510-872572A55D16}" destId="{2C64CDCC-8B03-4D92-AA7F-A20F9AB35789}" srcOrd="1" destOrd="0" presId="urn:microsoft.com/office/officeart/2008/layout/LinedList"/>
    <dgm:cxn modelId="{A850DC20-F9AE-479D-A6AC-F1FF2E474AC9}" type="presParOf" srcId="{4959E3A3-6BF6-44AE-BAB6-90F3F9A0062C}" destId="{9DB46E79-62C9-49DA-9122-283C658F70B4}" srcOrd="12" destOrd="0" presId="urn:microsoft.com/office/officeart/2008/layout/LinedList"/>
    <dgm:cxn modelId="{5B9C375F-7847-4AAA-AE0B-3B4D965FA9C6}" type="presParOf" srcId="{4959E3A3-6BF6-44AE-BAB6-90F3F9A0062C}" destId="{8A3588AB-97F7-4A2F-9F1B-4DDCDE97EE72}" srcOrd="13" destOrd="0" presId="urn:microsoft.com/office/officeart/2008/layout/LinedList"/>
    <dgm:cxn modelId="{24A7DE72-9892-4F84-9AEC-B94E416EC726}" type="presParOf" srcId="{8A3588AB-97F7-4A2F-9F1B-4DDCDE97EE72}" destId="{E71083B2-33EE-48DC-86A2-B52C10941F8F}" srcOrd="0" destOrd="0" presId="urn:microsoft.com/office/officeart/2008/layout/LinedList"/>
    <dgm:cxn modelId="{AE116844-10A8-47F6-B8A8-C9C5E5CF9C19}" type="presParOf" srcId="{8A3588AB-97F7-4A2F-9F1B-4DDCDE97EE72}" destId="{FCB14136-CE6A-41D2-8C7B-0E1F2F07D29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B9EF73-D834-4C4B-B029-FA81E7A59B62}"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DDE1ED3-6B44-455F-B385-024C4014396A}">
      <dgm:prSet/>
      <dgm:spPr/>
      <dgm:t>
        <a:bodyPr/>
        <a:lstStyle/>
        <a:p>
          <a:r>
            <a:rPr lang="en-US" b="1"/>
            <a:t>Benefits</a:t>
          </a:r>
          <a:endParaRPr lang="en-US"/>
        </a:p>
      </dgm:t>
    </dgm:pt>
    <dgm:pt modelId="{033863B8-EBEB-4ADC-B84C-741941C28507}" type="parTrans" cxnId="{BF508E50-9ADF-472E-8069-F74C1A754B9D}">
      <dgm:prSet/>
      <dgm:spPr/>
      <dgm:t>
        <a:bodyPr/>
        <a:lstStyle/>
        <a:p>
          <a:endParaRPr lang="en-US"/>
        </a:p>
      </dgm:t>
    </dgm:pt>
    <dgm:pt modelId="{4C597461-C6F8-4D1C-A558-66293B65618D}" type="sibTrans" cxnId="{BF508E50-9ADF-472E-8069-F74C1A754B9D}">
      <dgm:prSet/>
      <dgm:spPr/>
      <dgm:t>
        <a:bodyPr/>
        <a:lstStyle/>
        <a:p>
          <a:endParaRPr lang="en-US"/>
        </a:p>
      </dgm:t>
    </dgm:pt>
    <dgm:pt modelId="{DC5516FE-D5EC-497B-B6C9-11952A0EDCE9}">
      <dgm:prSet/>
      <dgm:spPr/>
      <dgm:t>
        <a:bodyPr/>
        <a:lstStyle/>
        <a:p>
          <a:r>
            <a:rPr lang="en-US"/>
            <a:t>✓ 24-hour support and supervision</a:t>
          </a:r>
        </a:p>
      </dgm:t>
    </dgm:pt>
    <dgm:pt modelId="{45F1D0FB-B577-4486-BB34-6EBE58C3727C}" type="parTrans" cxnId="{DFD41596-F735-40EE-9C0F-DDFC520E5205}">
      <dgm:prSet/>
      <dgm:spPr/>
      <dgm:t>
        <a:bodyPr/>
        <a:lstStyle/>
        <a:p>
          <a:endParaRPr lang="en-US"/>
        </a:p>
      </dgm:t>
    </dgm:pt>
    <dgm:pt modelId="{0B309AD0-A670-4C45-9BE7-0B805CDA8B87}" type="sibTrans" cxnId="{DFD41596-F735-40EE-9C0F-DDFC520E5205}">
      <dgm:prSet/>
      <dgm:spPr/>
      <dgm:t>
        <a:bodyPr/>
        <a:lstStyle/>
        <a:p>
          <a:endParaRPr lang="en-US"/>
        </a:p>
      </dgm:t>
    </dgm:pt>
    <dgm:pt modelId="{10DE13E0-4B74-4C66-931C-44A3261368F5}">
      <dgm:prSet/>
      <dgm:spPr/>
      <dgm:t>
        <a:bodyPr/>
        <a:lstStyle/>
        <a:p>
          <a:r>
            <a:rPr lang="en-US"/>
            <a:t>✓ Suitable for complex care needs</a:t>
          </a:r>
        </a:p>
      </dgm:t>
    </dgm:pt>
    <dgm:pt modelId="{BE00CA5A-203B-4BBA-A98D-F2936CE26664}" type="parTrans" cxnId="{63DDEF41-3B14-4E51-8562-D1592CED5E0D}">
      <dgm:prSet/>
      <dgm:spPr/>
      <dgm:t>
        <a:bodyPr/>
        <a:lstStyle/>
        <a:p>
          <a:endParaRPr lang="en-US"/>
        </a:p>
      </dgm:t>
    </dgm:pt>
    <dgm:pt modelId="{4642BDE9-28A3-4D03-BBC5-CAB82546D6C2}" type="sibTrans" cxnId="{63DDEF41-3B14-4E51-8562-D1592CED5E0D}">
      <dgm:prSet/>
      <dgm:spPr/>
      <dgm:t>
        <a:bodyPr/>
        <a:lstStyle/>
        <a:p>
          <a:endParaRPr lang="en-US"/>
        </a:p>
      </dgm:t>
    </dgm:pt>
    <dgm:pt modelId="{B5D16F53-9F5C-43E4-83E1-D962326014C7}">
      <dgm:prSet/>
      <dgm:spPr/>
      <dgm:t>
        <a:bodyPr/>
        <a:lstStyle/>
        <a:p>
          <a:r>
            <a:rPr lang="en-US"/>
            <a:t>✓ Reduced burden on family carers</a:t>
          </a:r>
        </a:p>
      </dgm:t>
    </dgm:pt>
    <dgm:pt modelId="{AC2E09B9-B2A2-4C21-A89F-44B8DAC4DB81}" type="parTrans" cxnId="{7154A2DA-E0C9-4B0D-82CE-8502E4065F5C}">
      <dgm:prSet/>
      <dgm:spPr/>
      <dgm:t>
        <a:bodyPr/>
        <a:lstStyle/>
        <a:p>
          <a:endParaRPr lang="en-US"/>
        </a:p>
      </dgm:t>
    </dgm:pt>
    <dgm:pt modelId="{98BD7501-C4A8-48EE-98AA-DC2F2B081E82}" type="sibTrans" cxnId="{7154A2DA-E0C9-4B0D-82CE-8502E4065F5C}">
      <dgm:prSet/>
      <dgm:spPr/>
      <dgm:t>
        <a:bodyPr/>
        <a:lstStyle/>
        <a:p>
          <a:endParaRPr lang="en-US"/>
        </a:p>
      </dgm:t>
    </dgm:pt>
    <dgm:pt modelId="{54F3186B-97FD-40DE-BC58-2DEEB30CE35D}">
      <dgm:prSet/>
      <dgm:spPr/>
      <dgm:t>
        <a:bodyPr/>
        <a:lstStyle/>
        <a:p>
          <a:r>
            <a:rPr lang="en-US" b="1"/>
            <a:t>Challenges</a:t>
          </a:r>
          <a:endParaRPr lang="en-US"/>
        </a:p>
      </dgm:t>
    </dgm:pt>
    <dgm:pt modelId="{61940C72-D051-4B83-AA83-1FB12EBBD779}" type="parTrans" cxnId="{19AA7964-E646-4E1D-9C8D-D22CFA75161F}">
      <dgm:prSet/>
      <dgm:spPr/>
      <dgm:t>
        <a:bodyPr/>
        <a:lstStyle/>
        <a:p>
          <a:endParaRPr lang="en-US"/>
        </a:p>
      </dgm:t>
    </dgm:pt>
    <dgm:pt modelId="{C24C50E5-2C60-44E7-A28F-E21C8C122305}" type="sibTrans" cxnId="{19AA7964-E646-4E1D-9C8D-D22CFA75161F}">
      <dgm:prSet/>
      <dgm:spPr/>
      <dgm:t>
        <a:bodyPr/>
        <a:lstStyle/>
        <a:p>
          <a:endParaRPr lang="en-US"/>
        </a:p>
      </dgm:t>
    </dgm:pt>
    <dgm:pt modelId="{607DA228-6C23-4508-90F2-BB60D9239563}">
      <dgm:prSet/>
      <dgm:spPr/>
      <dgm:t>
        <a:bodyPr/>
        <a:lstStyle/>
        <a:p>
          <a:r>
            <a:rPr lang="en-US"/>
            <a:t>✗ Potential loss of independence</a:t>
          </a:r>
        </a:p>
      </dgm:t>
    </dgm:pt>
    <dgm:pt modelId="{DDE4720E-8449-46FC-869B-4FB8C669F849}" type="parTrans" cxnId="{6B41B8F9-7A00-4F7C-9821-2882997661A8}">
      <dgm:prSet/>
      <dgm:spPr/>
      <dgm:t>
        <a:bodyPr/>
        <a:lstStyle/>
        <a:p>
          <a:endParaRPr lang="en-US"/>
        </a:p>
      </dgm:t>
    </dgm:pt>
    <dgm:pt modelId="{69A3A917-0170-4183-A08F-A4E9EA5B11CD}" type="sibTrans" cxnId="{6B41B8F9-7A00-4F7C-9821-2882997661A8}">
      <dgm:prSet/>
      <dgm:spPr/>
      <dgm:t>
        <a:bodyPr/>
        <a:lstStyle/>
        <a:p>
          <a:endParaRPr lang="en-US"/>
        </a:p>
      </dgm:t>
    </dgm:pt>
    <dgm:pt modelId="{CA236384-CC1B-4725-97E7-ABF9FED85C07}">
      <dgm:prSet/>
      <dgm:spPr/>
      <dgm:t>
        <a:bodyPr/>
        <a:lstStyle/>
        <a:p>
          <a:r>
            <a:rPr lang="en-US"/>
            <a:t>✗ Social isolation</a:t>
          </a:r>
        </a:p>
      </dgm:t>
    </dgm:pt>
    <dgm:pt modelId="{5E6D834F-744D-4FA0-8B00-CAD4312BB555}" type="parTrans" cxnId="{14713E70-B60A-4530-B57C-705712749159}">
      <dgm:prSet/>
      <dgm:spPr/>
      <dgm:t>
        <a:bodyPr/>
        <a:lstStyle/>
        <a:p>
          <a:endParaRPr lang="en-US"/>
        </a:p>
      </dgm:t>
    </dgm:pt>
    <dgm:pt modelId="{687CAF14-23F1-4259-A79E-E9DA2A390E22}" type="sibTrans" cxnId="{14713E70-B60A-4530-B57C-705712749159}">
      <dgm:prSet/>
      <dgm:spPr/>
      <dgm:t>
        <a:bodyPr/>
        <a:lstStyle/>
        <a:p>
          <a:endParaRPr lang="en-US"/>
        </a:p>
      </dgm:t>
    </dgm:pt>
    <dgm:pt modelId="{2CA7678D-FB32-4427-8019-2231664209AE}">
      <dgm:prSet/>
      <dgm:spPr/>
      <dgm:t>
        <a:bodyPr/>
        <a:lstStyle/>
        <a:p>
          <a:r>
            <a:rPr lang="en-US"/>
            <a:t>✗ High operational costs</a:t>
          </a:r>
        </a:p>
      </dgm:t>
    </dgm:pt>
    <dgm:pt modelId="{8DA160D3-1DBE-48B9-82C6-29BA8AC9BC41}" type="parTrans" cxnId="{D2D1466A-2321-42CB-8A81-F291E38D3B71}">
      <dgm:prSet/>
      <dgm:spPr/>
      <dgm:t>
        <a:bodyPr/>
        <a:lstStyle/>
        <a:p>
          <a:endParaRPr lang="en-US"/>
        </a:p>
      </dgm:t>
    </dgm:pt>
    <dgm:pt modelId="{1100A10C-9638-41FB-A47B-D14B5B0932AA}" type="sibTrans" cxnId="{D2D1466A-2321-42CB-8A81-F291E38D3B71}">
      <dgm:prSet/>
      <dgm:spPr/>
      <dgm:t>
        <a:bodyPr/>
        <a:lstStyle/>
        <a:p>
          <a:endParaRPr lang="en-US"/>
        </a:p>
      </dgm:t>
    </dgm:pt>
    <dgm:pt modelId="{F41726B7-09FC-440A-AE98-8B2C5333FC75}" type="pres">
      <dgm:prSet presAssocID="{64B9EF73-D834-4C4B-B029-FA81E7A59B62}" presName="vert0" presStyleCnt="0">
        <dgm:presLayoutVars>
          <dgm:dir/>
          <dgm:animOne val="branch"/>
          <dgm:animLvl val="lvl"/>
        </dgm:presLayoutVars>
      </dgm:prSet>
      <dgm:spPr/>
    </dgm:pt>
    <dgm:pt modelId="{527BDC71-AF5A-409C-9ADC-5F6184F2DA85}" type="pres">
      <dgm:prSet presAssocID="{5DDE1ED3-6B44-455F-B385-024C4014396A}" presName="thickLine" presStyleLbl="alignNode1" presStyleIdx="0" presStyleCnt="8"/>
      <dgm:spPr/>
    </dgm:pt>
    <dgm:pt modelId="{31AFFC0F-9B4B-4C8C-AC5C-D473C2750393}" type="pres">
      <dgm:prSet presAssocID="{5DDE1ED3-6B44-455F-B385-024C4014396A}" presName="horz1" presStyleCnt="0"/>
      <dgm:spPr/>
    </dgm:pt>
    <dgm:pt modelId="{3729F650-6D06-482E-B681-695388CB2195}" type="pres">
      <dgm:prSet presAssocID="{5DDE1ED3-6B44-455F-B385-024C4014396A}" presName="tx1" presStyleLbl="revTx" presStyleIdx="0" presStyleCnt="8"/>
      <dgm:spPr/>
    </dgm:pt>
    <dgm:pt modelId="{3882E398-1A51-47D0-9D1A-6C510FD8049E}" type="pres">
      <dgm:prSet presAssocID="{5DDE1ED3-6B44-455F-B385-024C4014396A}" presName="vert1" presStyleCnt="0"/>
      <dgm:spPr/>
    </dgm:pt>
    <dgm:pt modelId="{8194F1B3-1EE6-46AA-B82E-4F34F7F598CC}" type="pres">
      <dgm:prSet presAssocID="{DC5516FE-D5EC-497B-B6C9-11952A0EDCE9}" presName="thickLine" presStyleLbl="alignNode1" presStyleIdx="1" presStyleCnt="8"/>
      <dgm:spPr/>
    </dgm:pt>
    <dgm:pt modelId="{2D179C41-43B0-4C80-9B56-3DCD9B62FC44}" type="pres">
      <dgm:prSet presAssocID="{DC5516FE-D5EC-497B-B6C9-11952A0EDCE9}" presName="horz1" presStyleCnt="0"/>
      <dgm:spPr/>
    </dgm:pt>
    <dgm:pt modelId="{2B382253-1494-486E-8635-C776CA299199}" type="pres">
      <dgm:prSet presAssocID="{DC5516FE-D5EC-497B-B6C9-11952A0EDCE9}" presName="tx1" presStyleLbl="revTx" presStyleIdx="1" presStyleCnt="8"/>
      <dgm:spPr/>
    </dgm:pt>
    <dgm:pt modelId="{C0B1DDA3-7382-438B-B3A6-E1A17014AF0C}" type="pres">
      <dgm:prSet presAssocID="{DC5516FE-D5EC-497B-B6C9-11952A0EDCE9}" presName="vert1" presStyleCnt="0"/>
      <dgm:spPr/>
    </dgm:pt>
    <dgm:pt modelId="{18EC0E23-0698-4F2B-8847-3BDB6C8C4825}" type="pres">
      <dgm:prSet presAssocID="{10DE13E0-4B74-4C66-931C-44A3261368F5}" presName="thickLine" presStyleLbl="alignNode1" presStyleIdx="2" presStyleCnt="8"/>
      <dgm:spPr/>
    </dgm:pt>
    <dgm:pt modelId="{E5F21FAD-CA3C-4A2E-BF65-DFC48B72164C}" type="pres">
      <dgm:prSet presAssocID="{10DE13E0-4B74-4C66-931C-44A3261368F5}" presName="horz1" presStyleCnt="0"/>
      <dgm:spPr/>
    </dgm:pt>
    <dgm:pt modelId="{3FE0E2A9-B0EC-434B-8F5C-3F338E6AE063}" type="pres">
      <dgm:prSet presAssocID="{10DE13E0-4B74-4C66-931C-44A3261368F5}" presName="tx1" presStyleLbl="revTx" presStyleIdx="2" presStyleCnt="8"/>
      <dgm:spPr/>
    </dgm:pt>
    <dgm:pt modelId="{8BE06AEB-9AFA-4D3D-9293-D198DE86E7AE}" type="pres">
      <dgm:prSet presAssocID="{10DE13E0-4B74-4C66-931C-44A3261368F5}" presName="vert1" presStyleCnt="0"/>
      <dgm:spPr/>
    </dgm:pt>
    <dgm:pt modelId="{394C69D6-325A-44C9-AEB4-DE1B1432B310}" type="pres">
      <dgm:prSet presAssocID="{B5D16F53-9F5C-43E4-83E1-D962326014C7}" presName="thickLine" presStyleLbl="alignNode1" presStyleIdx="3" presStyleCnt="8"/>
      <dgm:spPr/>
    </dgm:pt>
    <dgm:pt modelId="{0BE7ED0A-804D-4D8F-9761-62873A144B97}" type="pres">
      <dgm:prSet presAssocID="{B5D16F53-9F5C-43E4-83E1-D962326014C7}" presName="horz1" presStyleCnt="0"/>
      <dgm:spPr/>
    </dgm:pt>
    <dgm:pt modelId="{3310FB2E-CCAA-40E1-8818-318371F01D0B}" type="pres">
      <dgm:prSet presAssocID="{B5D16F53-9F5C-43E4-83E1-D962326014C7}" presName="tx1" presStyleLbl="revTx" presStyleIdx="3" presStyleCnt="8"/>
      <dgm:spPr/>
    </dgm:pt>
    <dgm:pt modelId="{81588372-7BCD-4C6B-9EB2-2D1A475E7D50}" type="pres">
      <dgm:prSet presAssocID="{B5D16F53-9F5C-43E4-83E1-D962326014C7}" presName="vert1" presStyleCnt="0"/>
      <dgm:spPr/>
    </dgm:pt>
    <dgm:pt modelId="{94088768-EA89-4386-8333-D9F54996179A}" type="pres">
      <dgm:prSet presAssocID="{54F3186B-97FD-40DE-BC58-2DEEB30CE35D}" presName="thickLine" presStyleLbl="alignNode1" presStyleIdx="4" presStyleCnt="8"/>
      <dgm:spPr/>
    </dgm:pt>
    <dgm:pt modelId="{79AD7F15-B40A-4B43-BD1C-E37AE2781278}" type="pres">
      <dgm:prSet presAssocID="{54F3186B-97FD-40DE-BC58-2DEEB30CE35D}" presName="horz1" presStyleCnt="0"/>
      <dgm:spPr/>
    </dgm:pt>
    <dgm:pt modelId="{98927E52-B99D-44D3-B0AF-34CDCFA019F7}" type="pres">
      <dgm:prSet presAssocID="{54F3186B-97FD-40DE-BC58-2DEEB30CE35D}" presName="tx1" presStyleLbl="revTx" presStyleIdx="4" presStyleCnt="8"/>
      <dgm:spPr/>
    </dgm:pt>
    <dgm:pt modelId="{15CF4C40-9A93-44F6-AD8F-FD68D3039D92}" type="pres">
      <dgm:prSet presAssocID="{54F3186B-97FD-40DE-BC58-2DEEB30CE35D}" presName="vert1" presStyleCnt="0"/>
      <dgm:spPr/>
    </dgm:pt>
    <dgm:pt modelId="{9710371B-38E9-4572-B6F7-7CE2615A28D3}" type="pres">
      <dgm:prSet presAssocID="{607DA228-6C23-4508-90F2-BB60D9239563}" presName="thickLine" presStyleLbl="alignNode1" presStyleIdx="5" presStyleCnt="8"/>
      <dgm:spPr/>
    </dgm:pt>
    <dgm:pt modelId="{90115E37-5CD7-4CE2-9D2B-0AF5B59B0F70}" type="pres">
      <dgm:prSet presAssocID="{607DA228-6C23-4508-90F2-BB60D9239563}" presName="horz1" presStyleCnt="0"/>
      <dgm:spPr/>
    </dgm:pt>
    <dgm:pt modelId="{3F69AFF8-C928-48EB-8A20-2B1F45A92AD5}" type="pres">
      <dgm:prSet presAssocID="{607DA228-6C23-4508-90F2-BB60D9239563}" presName="tx1" presStyleLbl="revTx" presStyleIdx="5" presStyleCnt="8"/>
      <dgm:spPr/>
    </dgm:pt>
    <dgm:pt modelId="{D5C0760C-3D63-42C5-BF8E-B56A4C8F9009}" type="pres">
      <dgm:prSet presAssocID="{607DA228-6C23-4508-90F2-BB60D9239563}" presName="vert1" presStyleCnt="0"/>
      <dgm:spPr/>
    </dgm:pt>
    <dgm:pt modelId="{ECF2FF79-FA61-4727-B6AB-1D009604E8C6}" type="pres">
      <dgm:prSet presAssocID="{CA236384-CC1B-4725-97E7-ABF9FED85C07}" presName="thickLine" presStyleLbl="alignNode1" presStyleIdx="6" presStyleCnt="8"/>
      <dgm:spPr/>
    </dgm:pt>
    <dgm:pt modelId="{16B38A22-6550-40E7-9101-40BDCFC3BF95}" type="pres">
      <dgm:prSet presAssocID="{CA236384-CC1B-4725-97E7-ABF9FED85C07}" presName="horz1" presStyleCnt="0"/>
      <dgm:spPr/>
    </dgm:pt>
    <dgm:pt modelId="{85EBF23B-CA05-4109-B3F8-F134E28C89A7}" type="pres">
      <dgm:prSet presAssocID="{CA236384-CC1B-4725-97E7-ABF9FED85C07}" presName="tx1" presStyleLbl="revTx" presStyleIdx="6" presStyleCnt="8"/>
      <dgm:spPr/>
    </dgm:pt>
    <dgm:pt modelId="{56B662C7-299C-4EF9-9BD7-1BE96403ED23}" type="pres">
      <dgm:prSet presAssocID="{CA236384-CC1B-4725-97E7-ABF9FED85C07}" presName="vert1" presStyleCnt="0"/>
      <dgm:spPr/>
    </dgm:pt>
    <dgm:pt modelId="{6329C625-BE05-4F4E-B255-F29F92860095}" type="pres">
      <dgm:prSet presAssocID="{2CA7678D-FB32-4427-8019-2231664209AE}" presName="thickLine" presStyleLbl="alignNode1" presStyleIdx="7" presStyleCnt="8"/>
      <dgm:spPr/>
    </dgm:pt>
    <dgm:pt modelId="{164A8CC1-3C2F-4CDC-99D7-9EB8DC2D27B3}" type="pres">
      <dgm:prSet presAssocID="{2CA7678D-FB32-4427-8019-2231664209AE}" presName="horz1" presStyleCnt="0"/>
      <dgm:spPr/>
    </dgm:pt>
    <dgm:pt modelId="{F73A5A19-F76C-447E-9848-1A2219C72F76}" type="pres">
      <dgm:prSet presAssocID="{2CA7678D-FB32-4427-8019-2231664209AE}" presName="tx1" presStyleLbl="revTx" presStyleIdx="7" presStyleCnt="8"/>
      <dgm:spPr/>
    </dgm:pt>
    <dgm:pt modelId="{F49DAA61-840A-4626-A636-C362509148A5}" type="pres">
      <dgm:prSet presAssocID="{2CA7678D-FB32-4427-8019-2231664209AE}" presName="vert1" presStyleCnt="0"/>
      <dgm:spPr/>
    </dgm:pt>
  </dgm:ptLst>
  <dgm:cxnLst>
    <dgm:cxn modelId="{695CD124-05F9-4607-9649-29E5089E8766}" type="presOf" srcId="{64B9EF73-D834-4C4B-B029-FA81E7A59B62}" destId="{F41726B7-09FC-440A-AE98-8B2C5333FC75}" srcOrd="0" destOrd="0" presId="urn:microsoft.com/office/officeart/2008/layout/LinedList"/>
    <dgm:cxn modelId="{504DE032-62BC-4EEE-BD54-D4D573B4FA1C}" type="presOf" srcId="{B5D16F53-9F5C-43E4-83E1-D962326014C7}" destId="{3310FB2E-CCAA-40E1-8818-318371F01D0B}" srcOrd="0" destOrd="0" presId="urn:microsoft.com/office/officeart/2008/layout/LinedList"/>
    <dgm:cxn modelId="{87A78840-CFE0-47B6-9837-488C5BC5C388}" type="presOf" srcId="{5DDE1ED3-6B44-455F-B385-024C4014396A}" destId="{3729F650-6D06-482E-B681-695388CB2195}" srcOrd="0" destOrd="0" presId="urn:microsoft.com/office/officeart/2008/layout/LinedList"/>
    <dgm:cxn modelId="{63DDEF41-3B14-4E51-8562-D1592CED5E0D}" srcId="{64B9EF73-D834-4C4B-B029-FA81E7A59B62}" destId="{10DE13E0-4B74-4C66-931C-44A3261368F5}" srcOrd="2" destOrd="0" parTransId="{BE00CA5A-203B-4BBA-A98D-F2936CE26664}" sibTransId="{4642BDE9-28A3-4D03-BBC5-CAB82546D6C2}"/>
    <dgm:cxn modelId="{19AA7964-E646-4E1D-9C8D-D22CFA75161F}" srcId="{64B9EF73-D834-4C4B-B029-FA81E7A59B62}" destId="{54F3186B-97FD-40DE-BC58-2DEEB30CE35D}" srcOrd="4" destOrd="0" parTransId="{61940C72-D051-4B83-AA83-1FB12EBBD779}" sibTransId="{C24C50E5-2C60-44E7-A28F-E21C8C122305}"/>
    <dgm:cxn modelId="{D2D1466A-2321-42CB-8A81-F291E38D3B71}" srcId="{64B9EF73-D834-4C4B-B029-FA81E7A59B62}" destId="{2CA7678D-FB32-4427-8019-2231664209AE}" srcOrd="7" destOrd="0" parTransId="{8DA160D3-1DBE-48B9-82C6-29BA8AC9BC41}" sibTransId="{1100A10C-9638-41FB-A47B-D14B5B0932AA}"/>
    <dgm:cxn modelId="{14713E70-B60A-4530-B57C-705712749159}" srcId="{64B9EF73-D834-4C4B-B029-FA81E7A59B62}" destId="{CA236384-CC1B-4725-97E7-ABF9FED85C07}" srcOrd="6" destOrd="0" parTransId="{5E6D834F-744D-4FA0-8B00-CAD4312BB555}" sibTransId="{687CAF14-23F1-4259-A79E-E9DA2A390E22}"/>
    <dgm:cxn modelId="{BF508E50-9ADF-472E-8069-F74C1A754B9D}" srcId="{64B9EF73-D834-4C4B-B029-FA81E7A59B62}" destId="{5DDE1ED3-6B44-455F-B385-024C4014396A}" srcOrd="0" destOrd="0" parTransId="{033863B8-EBEB-4ADC-B84C-741941C28507}" sibTransId="{4C597461-C6F8-4D1C-A558-66293B65618D}"/>
    <dgm:cxn modelId="{12FA5154-FCBB-4F86-B8B3-98840DC1410C}" type="presOf" srcId="{607DA228-6C23-4508-90F2-BB60D9239563}" destId="{3F69AFF8-C928-48EB-8A20-2B1F45A92AD5}" srcOrd="0" destOrd="0" presId="urn:microsoft.com/office/officeart/2008/layout/LinedList"/>
    <dgm:cxn modelId="{4B551486-1EC0-4B55-8E24-00910C40E508}" type="presOf" srcId="{DC5516FE-D5EC-497B-B6C9-11952A0EDCE9}" destId="{2B382253-1494-486E-8635-C776CA299199}" srcOrd="0" destOrd="0" presId="urn:microsoft.com/office/officeart/2008/layout/LinedList"/>
    <dgm:cxn modelId="{DFD41596-F735-40EE-9C0F-DDFC520E5205}" srcId="{64B9EF73-D834-4C4B-B029-FA81E7A59B62}" destId="{DC5516FE-D5EC-497B-B6C9-11952A0EDCE9}" srcOrd="1" destOrd="0" parTransId="{45F1D0FB-B577-4486-BB34-6EBE58C3727C}" sibTransId="{0B309AD0-A670-4C45-9BE7-0B805CDA8B87}"/>
    <dgm:cxn modelId="{63B541B1-9324-4A8A-81C6-2C478CFE0E23}" type="presOf" srcId="{10DE13E0-4B74-4C66-931C-44A3261368F5}" destId="{3FE0E2A9-B0EC-434B-8F5C-3F338E6AE063}" srcOrd="0" destOrd="0" presId="urn:microsoft.com/office/officeart/2008/layout/LinedList"/>
    <dgm:cxn modelId="{028446C3-2DF1-445E-BA8D-8ED66856DF53}" type="presOf" srcId="{CA236384-CC1B-4725-97E7-ABF9FED85C07}" destId="{85EBF23B-CA05-4109-B3F8-F134E28C89A7}" srcOrd="0" destOrd="0" presId="urn:microsoft.com/office/officeart/2008/layout/LinedList"/>
    <dgm:cxn modelId="{7154A2DA-E0C9-4B0D-82CE-8502E4065F5C}" srcId="{64B9EF73-D834-4C4B-B029-FA81E7A59B62}" destId="{B5D16F53-9F5C-43E4-83E1-D962326014C7}" srcOrd="3" destOrd="0" parTransId="{AC2E09B9-B2A2-4C21-A89F-44B8DAC4DB81}" sibTransId="{98BD7501-C4A8-48EE-98AA-DC2F2B081E82}"/>
    <dgm:cxn modelId="{D20FD3EF-372D-4A3D-A6E5-3E6A406896C2}" type="presOf" srcId="{2CA7678D-FB32-4427-8019-2231664209AE}" destId="{F73A5A19-F76C-447E-9848-1A2219C72F76}" srcOrd="0" destOrd="0" presId="urn:microsoft.com/office/officeart/2008/layout/LinedList"/>
    <dgm:cxn modelId="{5449A4F4-5154-4581-8987-47BF9779BD08}" type="presOf" srcId="{54F3186B-97FD-40DE-BC58-2DEEB30CE35D}" destId="{98927E52-B99D-44D3-B0AF-34CDCFA019F7}" srcOrd="0" destOrd="0" presId="urn:microsoft.com/office/officeart/2008/layout/LinedList"/>
    <dgm:cxn modelId="{6B41B8F9-7A00-4F7C-9821-2882997661A8}" srcId="{64B9EF73-D834-4C4B-B029-FA81E7A59B62}" destId="{607DA228-6C23-4508-90F2-BB60D9239563}" srcOrd="5" destOrd="0" parTransId="{DDE4720E-8449-46FC-869B-4FB8C669F849}" sibTransId="{69A3A917-0170-4183-A08F-A4E9EA5B11CD}"/>
    <dgm:cxn modelId="{4629039C-D7C0-4FD9-A5F6-BFE39EA27A1C}" type="presParOf" srcId="{F41726B7-09FC-440A-AE98-8B2C5333FC75}" destId="{527BDC71-AF5A-409C-9ADC-5F6184F2DA85}" srcOrd="0" destOrd="0" presId="urn:microsoft.com/office/officeart/2008/layout/LinedList"/>
    <dgm:cxn modelId="{093DDE2C-7622-4406-BA27-51EA77B3A5AD}" type="presParOf" srcId="{F41726B7-09FC-440A-AE98-8B2C5333FC75}" destId="{31AFFC0F-9B4B-4C8C-AC5C-D473C2750393}" srcOrd="1" destOrd="0" presId="urn:microsoft.com/office/officeart/2008/layout/LinedList"/>
    <dgm:cxn modelId="{32C1D343-87C1-4F0B-9939-5C26E67782D8}" type="presParOf" srcId="{31AFFC0F-9B4B-4C8C-AC5C-D473C2750393}" destId="{3729F650-6D06-482E-B681-695388CB2195}" srcOrd="0" destOrd="0" presId="urn:microsoft.com/office/officeart/2008/layout/LinedList"/>
    <dgm:cxn modelId="{3CCB15F9-CB0C-402E-9730-FEE3BD08DD79}" type="presParOf" srcId="{31AFFC0F-9B4B-4C8C-AC5C-D473C2750393}" destId="{3882E398-1A51-47D0-9D1A-6C510FD8049E}" srcOrd="1" destOrd="0" presId="urn:microsoft.com/office/officeart/2008/layout/LinedList"/>
    <dgm:cxn modelId="{52C2BE8F-160F-4DCA-A002-743CF77A6E3E}" type="presParOf" srcId="{F41726B7-09FC-440A-AE98-8B2C5333FC75}" destId="{8194F1B3-1EE6-46AA-B82E-4F34F7F598CC}" srcOrd="2" destOrd="0" presId="urn:microsoft.com/office/officeart/2008/layout/LinedList"/>
    <dgm:cxn modelId="{573A8C55-0F4C-4456-83B0-ED8AC8C6FBE1}" type="presParOf" srcId="{F41726B7-09FC-440A-AE98-8B2C5333FC75}" destId="{2D179C41-43B0-4C80-9B56-3DCD9B62FC44}" srcOrd="3" destOrd="0" presId="urn:microsoft.com/office/officeart/2008/layout/LinedList"/>
    <dgm:cxn modelId="{D1D91103-DB54-4B07-BE17-27F8DD6F341A}" type="presParOf" srcId="{2D179C41-43B0-4C80-9B56-3DCD9B62FC44}" destId="{2B382253-1494-486E-8635-C776CA299199}" srcOrd="0" destOrd="0" presId="urn:microsoft.com/office/officeart/2008/layout/LinedList"/>
    <dgm:cxn modelId="{BA1390FD-AEB2-4876-A4A4-EA34F9BFC696}" type="presParOf" srcId="{2D179C41-43B0-4C80-9B56-3DCD9B62FC44}" destId="{C0B1DDA3-7382-438B-B3A6-E1A17014AF0C}" srcOrd="1" destOrd="0" presId="urn:microsoft.com/office/officeart/2008/layout/LinedList"/>
    <dgm:cxn modelId="{7DB27B00-D8E7-4EFF-9723-37467DF6E909}" type="presParOf" srcId="{F41726B7-09FC-440A-AE98-8B2C5333FC75}" destId="{18EC0E23-0698-4F2B-8847-3BDB6C8C4825}" srcOrd="4" destOrd="0" presId="urn:microsoft.com/office/officeart/2008/layout/LinedList"/>
    <dgm:cxn modelId="{EFA4EED0-F52E-475F-B796-5A21FEBD71B2}" type="presParOf" srcId="{F41726B7-09FC-440A-AE98-8B2C5333FC75}" destId="{E5F21FAD-CA3C-4A2E-BF65-DFC48B72164C}" srcOrd="5" destOrd="0" presId="urn:microsoft.com/office/officeart/2008/layout/LinedList"/>
    <dgm:cxn modelId="{F0AA5A7C-CADF-4704-8342-854E0DC7C532}" type="presParOf" srcId="{E5F21FAD-CA3C-4A2E-BF65-DFC48B72164C}" destId="{3FE0E2A9-B0EC-434B-8F5C-3F338E6AE063}" srcOrd="0" destOrd="0" presId="urn:microsoft.com/office/officeart/2008/layout/LinedList"/>
    <dgm:cxn modelId="{E4C97654-CC21-43B9-8869-D474989FA090}" type="presParOf" srcId="{E5F21FAD-CA3C-4A2E-BF65-DFC48B72164C}" destId="{8BE06AEB-9AFA-4D3D-9293-D198DE86E7AE}" srcOrd="1" destOrd="0" presId="urn:microsoft.com/office/officeart/2008/layout/LinedList"/>
    <dgm:cxn modelId="{A2986C54-4802-49AF-9E48-9B7F6669B4FA}" type="presParOf" srcId="{F41726B7-09FC-440A-AE98-8B2C5333FC75}" destId="{394C69D6-325A-44C9-AEB4-DE1B1432B310}" srcOrd="6" destOrd="0" presId="urn:microsoft.com/office/officeart/2008/layout/LinedList"/>
    <dgm:cxn modelId="{B13ADF29-D187-4C71-85C9-993AA578F861}" type="presParOf" srcId="{F41726B7-09FC-440A-AE98-8B2C5333FC75}" destId="{0BE7ED0A-804D-4D8F-9761-62873A144B97}" srcOrd="7" destOrd="0" presId="urn:microsoft.com/office/officeart/2008/layout/LinedList"/>
    <dgm:cxn modelId="{BF9B89EE-A11D-4076-A9D5-4800D331C288}" type="presParOf" srcId="{0BE7ED0A-804D-4D8F-9761-62873A144B97}" destId="{3310FB2E-CCAA-40E1-8818-318371F01D0B}" srcOrd="0" destOrd="0" presId="urn:microsoft.com/office/officeart/2008/layout/LinedList"/>
    <dgm:cxn modelId="{D194F475-CD82-4ABA-88E0-C268A691120F}" type="presParOf" srcId="{0BE7ED0A-804D-4D8F-9761-62873A144B97}" destId="{81588372-7BCD-4C6B-9EB2-2D1A475E7D50}" srcOrd="1" destOrd="0" presId="urn:microsoft.com/office/officeart/2008/layout/LinedList"/>
    <dgm:cxn modelId="{0C705E36-6218-48AD-8ADC-9A5680070F78}" type="presParOf" srcId="{F41726B7-09FC-440A-AE98-8B2C5333FC75}" destId="{94088768-EA89-4386-8333-D9F54996179A}" srcOrd="8" destOrd="0" presId="urn:microsoft.com/office/officeart/2008/layout/LinedList"/>
    <dgm:cxn modelId="{C344A496-1804-4F4A-91C4-8EAC87C5919E}" type="presParOf" srcId="{F41726B7-09FC-440A-AE98-8B2C5333FC75}" destId="{79AD7F15-B40A-4B43-BD1C-E37AE2781278}" srcOrd="9" destOrd="0" presId="urn:microsoft.com/office/officeart/2008/layout/LinedList"/>
    <dgm:cxn modelId="{6B3C6AF6-EB7B-4650-A270-103D328CB21D}" type="presParOf" srcId="{79AD7F15-B40A-4B43-BD1C-E37AE2781278}" destId="{98927E52-B99D-44D3-B0AF-34CDCFA019F7}" srcOrd="0" destOrd="0" presId="urn:microsoft.com/office/officeart/2008/layout/LinedList"/>
    <dgm:cxn modelId="{23C6BA3A-1E62-4784-B9B7-32647CA75E84}" type="presParOf" srcId="{79AD7F15-B40A-4B43-BD1C-E37AE2781278}" destId="{15CF4C40-9A93-44F6-AD8F-FD68D3039D92}" srcOrd="1" destOrd="0" presId="urn:microsoft.com/office/officeart/2008/layout/LinedList"/>
    <dgm:cxn modelId="{4C30121D-947E-47E6-A995-74E9D99A0B1F}" type="presParOf" srcId="{F41726B7-09FC-440A-AE98-8B2C5333FC75}" destId="{9710371B-38E9-4572-B6F7-7CE2615A28D3}" srcOrd="10" destOrd="0" presId="urn:microsoft.com/office/officeart/2008/layout/LinedList"/>
    <dgm:cxn modelId="{B4824443-E8D8-416B-B8D6-F06ECFF3CFA7}" type="presParOf" srcId="{F41726B7-09FC-440A-AE98-8B2C5333FC75}" destId="{90115E37-5CD7-4CE2-9D2B-0AF5B59B0F70}" srcOrd="11" destOrd="0" presId="urn:microsoft.com/office/officeart/2008/layout/LinedList"/>
    <dgm:cxn modelId="{058C23E4-AC08-46C3-A849-0DB1B5F48DB7}" type="presParOf" srcId="{90115E37-5CD7-4CE2-9D2B-0AF5B59B0F70}" destId="{3F69AFF8-C928-48EB-8A20-2B1F45A92AD5}" srcOrd="0" destOrd="0" presId="urn:microsoft.com/office/officeart/2008/layout/LinedList"/>
    <dgm:cxn modelId="{AAB86FDF-94EA-4F79-A203-F4DA6AE357D9}" type="presParOf" srcId="{90115E37-5CD7-4CE2-9D2B-0AF5B59B0F70}" destId="{D5C0760C-3D63-42C5-BF8E-B56A4C8F9009}" srcOrd="1" destOrd="0" presId="urn:microsoft.com/office/officeart/2008/layout/LinedList"/>
    <dgm:cxn modelId="{5E97F89E-9C01-4F97-B4FB-39C2753C889F}" type="presParOf" srcId="{F41726B7-09FC-440A-AE98-8B2C5333FC75}" destId="{ECF2FF79-FA61-4727-B6AB-1D009604E8C6}" srcOrd="12" destOrd="0" presId="urn:microsoft.com/office/officeart/2008/layout/LinedList"/>
    <dgm:cxn modelId="{54E68C73-0AE0-461C-8CD6-B36EC15B30D8}" type="presParOf" srcId="{F41726B7-09FC-440A-AE98-8B2C5333FC75}" destId="{16B38A22-6550-40E7-9101-40BDCFC3BF95}" srcOrd="13" destOrd="0" presId="urn:microsoft.com/office/officeart/2008/layout/LinedList"/>
    <dgm:cxn modelId="{08EF633A-6883-4E4C-8718-AB91E1FC00D4}" type="presParOf" srcId="{16B38A22-6550-40E7-9101-40BDCFC3BF95}" destId="{85EBF23B-CA05-4109-B3F8-F134E28C89A7}" srcOrd="0" destOrd="0" presId="urn:microsoft.com/office/officeart/2008/layout/LinedList"/>
    <dgm:cxn modelId="{046889E0-BBB1-48C0-AC0A-AEFE5F04F1DA}" type="presParOf" srcId="{16B38A22-6550-40E7-9101-40BDCFC3BF95}" destId="{56B662C7-299C-4EF9-9BD7-1BE96403ED23}" srcOrd="1" destOrd="0" presId="urn:microsoft.com/office/officeart/2008/layout/LinedList"/>
    <dgm:cxn modelId="{289DC129-E7E0-4238-AE0B-F28605675089}" type="presParOf" srcId="{F41726B7-09FC-440A-AE98-8B2C5333FC75}" destId="{6329C625-BE05-4F4E-B255-F29F92860095}" srcOrd="14" destOrd="0" presId="urn:microsoft.com/office/officeart/2008/layout/LinedList"/>
    <dgm:cxn modelId="{CD3EFF7A-71DB-4AD5-8ABB-4A25457038BB}" type="presParOf" srcId="{F41726B7-09FC-440A-AE98-8B2C5333FC75}" destId="{164A8CC1-3C2F-4CDC-99D7-9EB8DC2D27B3}" srcOrd="15" destOrd="0" presId="urn:microsoft.com/office/officeart/2008/layout/LinedList"/>
    <dgm:cxn modelId="{4C2BAF3B-2F5C-48F1-83F0-C700BD57710D}" type="presParOf" srcId="{164A8CC1-3C2F-4CDC-99D7-9EB8DC2D27B3}" destId="{F73A5A19-F76C-447E-9848-1A2219C72F76}" srcOrd="0" destOrd="0" presId="urn:microsoft.com/office/officeart/2008/layout/LinedList"/>
    <dgm:cxn modelId="{2D1668C1-112D-4EF5-8213-18A45FCFE8A6}" type="presParOf" srcId="{164A8CC1-3C2F-4CDC-99D7-9EB8DC2D27B3}" destId="{F49DAA61-840A-4626-A636-C362509148A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3E97B9-7E15-4191-AF91-BECD9EE9A71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DC578E93-4FBC-4615-AA90-C36508923C4D}">
      <dgm:prSet/>
      <dgm:spPr/>
      <dgm:t>
        <a:bodyPr/>
        <a:lstStyle/>
        <a:p>
          <a:r>
            <a:rPr lang="en-US" b="1"/>
            <a:t>Examples of Technology in Elderly Care</a:t>
          </a:r>
          <a:endParaRPr lang="en-US"/>
        </a:p>
      </dgm:t>
    </dgm:pt>
    <dgm:pt modelId="{04C98DB0-CA2C-4B8D-9271-397CDD7B56DF}" type="parTrans" cxnId="{A90E35F6-2BB2-445D-80E8-2390B74FA562}">
      <dgm:prSet/>
      <dgm:spPr/>
      <dgm:t>
        <a:bodyPr/>
        <a:lstStyle/>
        <a:p>
          <a:endParaRPr lang="en-US"/>
        </a:p>
      </dgm:t>
    </dgm:pt>
    <dgm:pt modelId="{8F185BA4-4DB1-41DE-BCA8-5977BC78465D}" type="sibTrans" cxnId="{A90E35F6-2BB2-445D-80E8-2390B74FA562}">
      <dgm:prSet/>
      <dgm:spPr/>
      <dgm:t>
        <a:bodyPr/>
        <a:lstStyle/>
        <a:p>
          <a:endParaRPr lang="en-US"/>
        </a:p>
      </dgm:t>
    </dgm:pt>
    <dgm:pt modelId="{7C33F101-CF3E-4A06-BC35-303256BC6853}">
      <dgm:prSet/>
      <dgm:spPr/>
      <dgm:t>
        <a:bodyPr/>
        <a:lstStyle/>
        <a:p>
          <a:r>
            <a:rPr lang="en-US"/>
            <a:t>Telehealth consultations </a:t>
          </a:r>
        </a:p>
      </dgm:t>
    </dgm:pt>
    <dgm:pt modelId="{3BD3E029-2C6A-4D18-8477-BB48DEC12FE6}" type="parTrans" cxnId="{2F7C7E6E-0213-49B4-9604-1D04C8D7812A}">
      <dgm:prSet/>
      <dgm:spPr/>
      <dgm:t>
        <a:bodyPr/>
        <a:lstStyle/>
        <a:p>
          <a:endParaRPr lang="en-US"/>
        </a:p>
      </dgm:t>
    </dgm:pt>
    <dgm:pt modelId="{9BA47BBF-2C39-48CF-AC12-FA270D258989}" type="sibTrans" cxnId="{2F7C7E6E-0213-49B4-9604-1D04C8D7812A}">
      <dgm:prSet/>
      <dgm:spPr/>
      <dgm:t>
        <a:bodyPr/>
        <a:lstStyle/>
        <a:p>
          <a:endParaRPr lang="en-US"/>
        </a:p>
      </dgm:t>
    </dgm:pt>
    <dgm:pt modelId="{DBC28DA4-1B57-4CAE-994F-2CC3A9263D8F}">
      <dgm:prSet/>
      <dgm:spPr/>
      <dgm:t>
        <a:bodyPr/>
        <a:lstStyle/>
        <a:p>
          <a:r>
            <a:rPr lang="en-US"/>
            <a:t>Remote monitoring systems </a:t>
          </a:r>
        </a:p>
      </dgm:t>
    </dgm:pt>
    <dgm:pt modelId="{60277A77-CACA-4A8B-8F70-89729F38FB39}" type="parTrans" cxnId="{9CFBCE5A-C862-4CC1-A656-70E188940B76}">
      <dgm:prSet/>
      <dgm:spPr/>
      <dgm:t>
        <a:bodyPr/>
        <a:lstStyle/>
        <a:p>
          <a:endParaRPr lang="en-US"/>
        </a:p>
      </dgm:t>
    </dgm:pt>
    <dgm:pt modelId="{6D894424-F28C-4337-BF7B-5D34FB24C875}" type="sibTrans" cxnId="{9CFBCE5A-C862-4CC1-A656-70E188940B76}">
      <dgm:prSet/>
      <dgm:spPr/>
      <dgm:t>
        <a:bodyPr/>
        <a:lstStyle/>
        <a:p>
          <a:endParaRPr lang="en-US"/>
        </a:p>
      </dgm:t>
    </dgm:pt>
    <dgm:pt modelId="{B961F79A-9BA7-4ED2-BFBD-55BB1E4E2DC3}">
      <dgm:prSet/>
      <dgm:spPr/>
      <dgm:t>
        <a:bodyPr/>
        <a:lstStyle/>
        <a:p>
          <a:r>
            <a:rPr lang="en-US"/>
            <a:t>Smart home technology </a:t>
          </a:r>
        </a:p>
      </dgm:t>
    </dgm:pt>
    <dgm:pt modelId="{6E4559F9-D0EE-4BED-AF70-5AC428C530CC}" type="parTrans" cxnId="{AE91F15F-2801-456F-A3C0-A2ADCE7FB7A7}">
      <dgm:prSet/>
      <dgm:spPr/>
      <dgm:t>
        <a:bodyPr/>
        <a:lstStyle/>
        <a:p>
          <a:endParaRPr lang="en-US"/>
        </a:p>
      </dgm:t>
    </dgm:pt>
    <dgm:pt modelId="{BFE5AED8-A2BA-4F29-B354-901BB8B0A178}" type="sibTrans" cxnId="{AE91F15F-2801-456F-A3C0-A2ADCE7FB7A7}">
      <dgm:prSet/>
      <dgm:spPr/>
      <dgm:t>
        <a:bodyPr/>
        <a:lstStyle/>
        <a:p>
          <a:endParaRPr lang="en-US"/>
        </a:p>
      </dgm:t>
    </dgm:pt>
    <dgm:pt modelId="{500AFDA3-2B60-46C7-AFE8-3DB5ED1148A4}">
      <dgm:prSet/>
      <dgm:spPr/>
      <dgm:t>
        <a:bodyPr/>
        <a:lstStyle/>
        <a:p>
          <a:r>
            <a:rPr lang="en-US"/>
            <a:t>Medication reminder devices </a:t>
          </a:r>
        </a:p>
      </dgm:t>
    </dgm:pt>
    <dgm:pt modelId="{915B1BC9-7834-4F37-A21C-FF267CD91FA0}" type="parTrans" cxnId="{455531D6-4312-49B7-803C-1D7935510723}">
      <dgm:prSet/>
      <dgm:spPr/>
      <dgm:t>
        <a:bodyPr/>
        <a:lstStyle/>
        <a:p>
          <a:endParaRPr lang="en-US"/>
        </a:p>
      </dgm:t>
    </dgm:pt>
    <dgm:pt modelId="{6C030B5E-B00C-4D6E-B15E-FEC6315C5DAA}" type="sibTrans" cxnId="{455531D6-4312-49B7-803C-1D7935510723}">
      <dgm:prSet/>
      <dgm:spPr/>
      <dgm:t>
        <a:bodyPr/>
        <a:lstStyle/>
        <a:p>
          <a:endParaRPr lang="en-US"/>
        </a:p>
      </dgm:t>
    </dgm:pt>
    <dgm:pt modelId="{3FF3A59A-1AE5-4CC9-B53B-581D22DE5913}">
      <dgm:prSet/>
      <dgm:spPr/>
      <dgm:t>
        <a:bodyPr/>
        <a:lstStyle/>
        <a:p>
          <a:r>
            <a:rPr lang="en-US"/>
            <a:t>Wearable health trackers </a:t>
          </a:r>
        </a:p>
      </dgm:t>
    </dgm:pt>
    <dgm:pt modelId="{B23B2FCD-0846-4835-BCC6-2BFC2CEA0700}" type="parTrans" cxnId="{12001358-0C78-4E05-8D29-06203F12915D}">
      <dgm:prSet/>
      <dgm:spPr/>
      <dgm:t>
        <a:bodyPr/>
        <a:lstStyle/>
        <a:p>
          <a:endParaRPr lang="en-US"/>
        </a:p>
      </dgm:t>
    </dgm:pt>
    <dgm:pt modelId="{9062CED3-BD50-4E0E-B7AF-4650FBD1F931}" type="sibTrans" cxnId="{12001358-0C78-4E05-8D29-06203F12915D}">
      <dgm:prSet/>
      <dgm:spPr/>
      <dgm:t>
        <a:bodyPr/>
        <a:lstStyle/>
        <a:p>
          <a:endParaRPr lang="en-US"/>
        </a:p>
      </dgm:t>
    </dgm:pt>
    <dgm:pt modelId="{EE7F41AE-5FF5-478F-A219-36CDC1F73AA3}">
      <dgm:prSet/>
      <dgm:spPr/>
      <dgm:t>
        <a:bodyPr/>
        <a:lstStyle/>
        <a:p>
          <a:r>
            <a:rPr lang="en-US"/>
            <a:t>Assistive technologies for dementia</a:t>
          </a:r>
        </a:p>
      </dgm:t>
    </dgm:pt>
    <dgm:pt modelId="{8CE76B1E-233B-40CC-898B-E4D47FED71E9}" type="parTrans" cxnId="{046106DE-0BC5-43B6-918B-878004A363F4}">
      <dgm:prSet/>
      <dgm:spPr/>
      <dgm:t>
        <a:bodyPr/>
        <a:lstStyle/>
        <a:p>
          <a:endParaRPr lang="en-US"/>
        </a:p>
      </dgm:t>
    </dgm:pt>
    <dgm:pt modelId="{D05A0BDB-2CE5-4C19-88C3-61D2B69C13BF}" type="sibTrans" cxnId="{046106DE-0BC5-43B6-918B-878004A363F4}">
      <dgm:prSet/>
      <dgm:spPr/>
      <dgm:t>
        <a:bodyPr/>
        <a:lstStyle/>
        <a:p>
          <a:endParaRPr lang="en-US"/>
        </a:p>
      </dgm:t>
    </dgm:pt>
    <dgm:pt modelId="{515FD63B-6789-45BB-9CCB-CED060802373}" type="pres">
      <dgm:prSet presAssocID="{D53E97B9-7E15-4191-AF91-BECD9EE9A716}" presName="linear" presStyleCnt="0">
        <dgm:presLayoutVars>
          <dgm:animLvl val="lvl"/>
          <dgm:resizeHandles val="exact"/>
        </dgm:presLayoutVars>
      </dgm:prSet>
      <dgm:spPr/>
    </dgm:pt>
    <dgm:pt modelId="{10CF2D5A-8CE6-4278-8C34-5420138DF3FD}" type="pres">
      <dgm:prSet presAssocID="{DC578E93-4FBC-4615-AA90-C36508923C4D}" presName="parentText" presStyleLbl="node1" presStyleIdx="0" presStyleCnt="7">
        <dgm:presLayoutVars>
          <dgm:chMax val="0"/>
          <dgm:bulletEnabled val="1"/>
        </dgm:presLayoutVars>
      </dgm:prSet>
      <dgm:spPr/>
    </dgm:pt>
    <dgm:pt modelId="{0ABCD0D6-8821-41AE-A91E-8D24C0776458}" type="pres">
      <dgm:prSet presAssocID="{8F185BA4-4DB1-41DE-BCA8-5977BC78465D}" presName="spacer" presStyleCnt="0"/>
      <dgm:spPr/>
    </dgm:pt>
    <dgm:pt modelId="{5F2008D9-970B-4D61-9897-61719E1EB7E8}" type="pres">
      <dgm:prSet presAssocID="{7C33F101-CF3E-4A06-BC35-303256BC6853}" presName="parentText" presStyleLbl="node1" presStyleIdx="1" presStyleCnt="7">
        <dgm:presLayoutVars>
          <dgm:chMax val="0"/>
          <dgm:bulletEnabled val="1"/>
        </dgm:presLayoutVars>
      </dgm:prSet>
      <dgm:spPr/>
    </dgm:pt>
    <dgm:pt modelId="{011C1B07-0522-46F8-9A9A-732FE3389CC6}" type="pres">
      <dgm:prSet presAssocID="{9BA47BBF-2C39-48CF-AC12-FA270D258989}" presName="spacer" presStyleCnt="0"/>
      <dgm:spPr/>
    </dgm:pt>
    <dgm:pt modelId="{3F44623E-9C88-4E6B-91BE-D8D058CFBF0D}" type="pres">
      <dgm:prSet presAssocID="{DBC28DA4-1B57-4CAE-994F-2CC3A9263D8F}" presName="parentText" presStyleLbl="node1" presStyleIdx="2" presStyleCnt="7">
        <dgm:presLayoutVars>
          <dgm:chMax val="0"/>
          <dgm:bulletEnabled val="1"/>
        </dgm:presLayoutVars>
      </dgm:prSet>
      <dgm:spPr/>
    </dgm:pt>
    <dgm:pt modelId="{E9752A9D-B01D-4DAE-BFD4-8DBCDD870D83}" type="pres">
      <dgm:prSet presAssocID="{6D894424-F28C-4337-BF7B-5D34FB24C875}" presName="spacer" presStyleCnt="0"/>
      <dgm:spPr/>
    </dgm:pt>
    <dgm:pt modelId="{F81C4540-BA51-45B3-B538-95FECB8B034D}" type="pres">
      <dgm:prSet presAssocID="{B961F79A-9BA7-4ED2-BFBD-55BB1E4E2DC3}" presName="parentText" presStyleLbl="node1" presStyleIdx="3" presStyleCnt="7">
        <dgm:presLayoutVars>
          <dgm:chMax val="0"/>
          <dgm:bulletEnabled val="1"/>
        </dgm:presLayoutVars>
      </dgm:prSet>
      <dgm:spPr/>
    </dgm:pt>
    <dgm:pt modelId="{378BB1E4-7364-42B0-B904-141AB97C07B9}" type="pres">
      <dgm:prSet presAssocID="{BFE5AED8-A2BA-4F29-B354-901BB8B0A178}" presName="spacer" presStyleCnt="0"/>
      <dgm:spPr/>
    </dgm:pt>
    <dgm:pt modelId="{0D56FE2C-DFC2-468D-89D8-89431D9B3618}" type="pres">
      <dgm:prSet presAssocID="{500AFDA3-2B60-46C7-AFE8-3DB5ED1148A4}" presName="parentText" presStyleLbl="node1" presStyleIdx="4" presStyleCnt="7">
        <dgm:presLayoutVars>
          <dgm:chMax val="0"/>
          <dgm:bulletEnabled val="1"/>
        </dgm:presLayoutVars>
      </dgm:prSet>
      <dgm:spPr/>
    </dgm:pt>
    <dgm:pt modelId="{6AD31C3E-8EDD-4180-A733-E543DA68C0C6}" type="pres">
      <dgm:prSet presAssocID="{6C030B5E-B00C-4D6E-B15E-FEC6315C5DAA}" presName="spacer" presStyleCnt="0"/>
      <dgm:spPr/>
    </dgm:pt>
    <dgm:pt modelId="{A6022EDE-FC0E-48C7-97B5-DC43AD9F994B}" type="pres">
      <dgm:prSet presAssocID="{3FF3A59A-1AE5-4CC9-B53B-581D22DE5913}" presName="parentText" presStyleLbl="node1" presStyleIdx="5" presStyleCnt="7">
        <dgm:presLayoutVars>
          <dgm:chMax val="0"/>
          <dgm:bulletEnabled val="1"/>
        </dgm:presLayoutVars>
      </dgm:prSet>
      <dgm:spPr/>
    </dgm:pt>
    <dgm:pt modelId="{47663003-EB3A-42C6-AEAB-A8CD717222A1}" type="pres">
      <dgm:prSet presAssocID="{9062CED3-BD50-4E0E-B7AF-4650FBD1F931}" presName="spacer" presStyleCnt="0"/>
      <dgm:spPr/>
    </dgm:pt>
    <dgm:pt modelId="{145FDD5A-CB49-4FFC-B118-2210876A3FC8}" type="pres">
      <dgm:prSet presAssocID="{EE7F41AE-5FF5-478F-A219-36CDC1F73AA3}" presName="parentText" presStyleLbl="node1" presStyleIdx="6" presStyleCnt="7">
        <dgm:presLayoutVars>
          <dgm:chMax val="0"/>
          <dgm:bulletEnabled val="1"/>
        </dgm:presLayoutVars>
      </dgm:prSet>
      <dgm:spPr/>
    </dgm:pt>
  </dgm:ptLst>
  <dgm:cxnLst>
    <dgm:cxn modelId="{D6920000-FAE9-4FC2-8175-DE2E05BD3840}" type="presOf" srcId="{DC578E93-4FBC-4615-AA90-C36508923C4D}" destId="{10CF2D5A-8CE6-4278-8C34-5420138DF3FD}" srcOrd="0" destOrd="0" presId="urn:microsoft.com/office/officeart/2005/8/layout/vList2"/>
    <dgm:cxn modelId="{5DE2AD0D-8837-4617-BE29-4B0664BF3069}" type="presOf" srcId="{3FF3A59A-1AE5-4CC9-B53B-581D22DE5913}" destId="{A6022EDE-FC0E-48C7-97B5-DC43AD9F994B}" srcOrd="0" destOrd="0" presId="urn:microsoft.com/office/officeart/2005/8/layout/vList2"/>
    <dgm:cxn modelId="{963D5F14-93B6-42F6-873B-A6E21489B30E}" type="presOf" srcId="{7C33F101-CF3E-4A06-BC35-303256BC6853}" destId="{5F2008D9-970B-4D61-9897-61719E1EB7E8}" srcOrd="0" destOrd="0" presId="urn:microsoft.com/office/officeart/2005/8/layout/vList2"/>
    <dgm:cxn modelId="{48B50636-02C9-4B76-B9B7-AE7FE73E3152}" type="presOf" srcId="{B961F79A-9BA7-4ED2-BFBD-55BB1E4E2DC3}" destId="{F81C4540-BA51-45B3-B538-95FECB8B034D}" srcOrd="0" destOrd="0" presId="urn:microsoft.com/office/officeart/2005/8/layout/vList2"/>
    <dgm:cxn modelId="{AE91F15F-2801-456F-A3C0-A2ADCE7FB7A7}" srcId="{D53E97B9-7E15-4191-AF91-BECD9EE9A716}" destId="{B961F79A-9BA7-4ED2-BFBD-55BB1E4E2DC3}" srcOrd="3" destOrd="0" parTransId="{6E4559F9-D0EE-4BED-AF70-5AC428C530CC}" sibTransId="{BFE5AED8-A2BA-4F29-B354-901BB8B0A178}"/>
    <dgm:cxn modelId="{2F7C7E6E-0213-49B4-9604-1D04C8D7812A}" srcId="{D53E97B9-7E15-4191-AF91-BECD9EE9A716}" destId="{7C33F101-CF3E-4A06-BC35-303256BC6853}" srcOrd="1" destOrd="0" parTransId="{3BD3E029-2C6A-4D18-8477-BB48DEC12FE6}" sibTransId="{9BA47BBF-2C39-48CF-AC12-FA270D258989}"/>
    <dgm:cxn modelId="{12001358-0C78-4E05-8D29-06203F12915D}" srcId="{D53E97B9-7E15-4191-AF91-BECD9EE9A716}" destId="{3FF3A59A-1AE5-4CC9-B53B-581D22DE5913}" srcOrd="5" destOrd="0" parTransId="{B23B2FCD-0846-4835-BCC6-2BFC2CEA0700}" sibTransId="{9062CED3-BD50-4E0E-B7AF-4650FBD1F931}"/>
    <dgm:cxn modelId="{9CFBCE5A-C862-4CC1-A656-70E188940B76}" srcId="{D53E97B9-7E15-4191-AF91-BECD9EE9A716}" destId="{DBC28DA4-1B57-4CAE-994F-2CC3A9263D8F}" srcOrd="2" destOrd="0" parTransId="{60277A77-CACA-4A8B-8F70-89729F38FB39}" sibTransId="{6D894424-F28C-4337-BF7B-5D34FB24C875}"/>
    <dgm:cxn modelId="{4EEC5A84-07E4-45E9-8CD4-8DF5E96617AB}" type="presOf" srcId="{DBC28DA4-1B57-4CAE-994F-2CC3A9263D8F}" destId="{3F44623E-9C88-4E6B-91BE-D8D058CFBF0D}" srcOrd="0" destOrd="0" presId="urn:microsoft.com/office/officeart/2005/8/layout/vList2"/>
    <dgm:cxn modelId="{373C02A5-5491-480C-B255-B4EAFF7CA101}" type="presOf" srcId="{D53E97B9-7E15-4191-AF91-BECD9EE9A716}" destId="{515FD63B-6789-45BB-9CCB-CED060802373}" srcOrd="0" destOrd="0" presId="urn:microsoft.com/office/officeart/2005/8/layout/vList2"/>
    <dgm:cxn modelId="{455531D6-4312-49B7-803C-1D7935510723}" srcId="{D53E97B9-7E15-4191-AF91-BECD9EE9A716}" destId="{500AFDA3-2B60-46C7-AFE8-3DB5ED1148A4}" srcOrd="4" destOrd="0" parTransId="{915B1BC9-7834-4F37-A21C-FF267CD91FA0}" sibTransId="{6C030B5E-B00C-4D6E-B15E-FEC6315C5DAA}"/>
    <dgm:cxn modelId="{0137F5D6-7E55-4D71-A121-D211A5AA5DA9}" type="presOf" srcId="{500AFDA3-2B60-46C7-AFE8-3DB5ED1148A4}" destId="{0D56FE2C-DFC2-468D-89D8-89431D9B3618}" srcOrd="0" destOrd="0" presId="urn:microsoft.com/office/officeart/2005/8/layout/vList2"/>
    <dgm:cxn modelId="{FD56DEDA-C9D2-42A3-AB70-B835581ACFCE}" type="presOf" srcId="{EE7F41AE-5FF5-478F-A219-36CDC1F73AA3}" destId="{145FDD5A-CB49-4FFC-B118-2210876A3FC8}" srcOrd="0" destOrd="0" presId="urn:microsoft.com/office/officeart/2005/8/layout/vList2"/>
    <dgm:cxn modelId="{046106DE-0BC5-43B6-918B-878004A363F4}" srcId="{D53E97B9-7E15-4191-AF91-BECD9EE9A716}" destId="{EE7F41AE-5FF5-478F-A219-36CDC1F73AA3}" srcOrd="6" destOrd="0" parTransId="{8CE76B1E-233B-40CC-898B-E4D47FED71E9}" sibTransId="{D05A0BDB-2CE5-4C19-88C3-61D2B69C13BF}"/>
    <dgm:cxn modelId="{A90E35F6-2BB2-445D-80E8-2390B74FA562}" srcId="{D53E97B9-7E15-4191-AF91-BECD9EE9A716}" destId="{DC578E93-4FBC-4615-AA90-C36508923C4D}" srcOrd="0" destOrd="0" parTransId="{04C98DB0-CA2C-4B8D-9271-397CDD7B56DF}" sibTransId="{8F185BA4-4DB1-41DE-BCA8-5977BC78465D}"/>
    <dgm:cxn modelId="{471FA39D-CB1C-4A7D-A623-05B203054CC3}" type="presParOf" srcId="{515FD63B-6789-45BB-9CCB-CED060802373}" destId="{10CF2D5A-8CE6-4278-8C34-5420138DF3FD}" srcOrd="0" destOrd="0" presId="urn:microsoft.com/office/officeart/2005/8/layout/vList2"/>
    <dgm:cxn modelId="{ECB3FC46-1AE4-4ADF-BD2B-AA412520F600}" type="presParOf" srcId="{515FD63B-6789-45BB-9CCB-CED060802373}" destId="{0ABCD0D6-8821-41AE-A91E-8D24C0776458}" srcOrd="1" destOrd="0" presId="urn:microsoft.com/office/officeart/2005/8/layout/vList2"/>
    <dgm:cxn modelId="{E0955172-EE83-4854-9BF5-04F3A2CD6344}" type="presParOf" srcId="{515FD63B-6789-45BB-9CCB-CED060802373}" destId="{5F2008D9-970B-4D61-9897-61719E1EB7E8}" srcOrd="2" destOrd="0" presId="urn:microsoft.com/office/officeart/2005/8/layout/vList2"/>
    <dgm:cxn modelId="{87937646-A00D-4077-83E2-977C08C41B55}" type="presParOf" srcId="{515FD63B-6789-45BB-9CCB-CED060802373}" destId="{011C1B07-0522-46F8-9A9A-732FE3389CC6}" srcOrd="3" destOrd="0" presId="urn:microsoft.com/office/officeart/2005/8/layout/vList2"/>
    <dgm:cxn modelId="{986AF415-9B58-4A66-9C4C-DD334ED0F345}" type="presParOf" srcId="{515FD63B-6789-45BB-9CCB-CED060802373}" destId="{3F44623E-9C88-4E6B-91BE-D8D058CFBF0D}" srcOrd="4" destOrd="0" presId="urn:microsoft.com/office/officeart/2005/8/layout/vList2"/>
    <dgm:cxn modelId="{810F3386-6749-422C-9546-89B6852D0A9A}" type="presParOf" srcId="{515FD63B-6789-45BB-9CCB-CED060802373}" destId="{E9752A9D-B01D-4DAE-BFD4-8DBCDD870D83}" srcOrd="5" destOrd="0" presId="urn:microsoft.com/office/officeart/2005/8/layout/vList2"/>
    <dgm:cxn modelId="{B90A79E2-0D0D-4FAE-82DB-C92A582FBD94}" type="presParOf" srcId="{515FD63B-6789-45BB-9CCB-CED060802373}" destId="{F81C4540-BA51-45B3-B538-95FECB8B034D}" srcOrd="6" destOrd="0" presId="urn:microsoft.com/office/officeart/2005/8/layout/vList2"/>
    <dgm:cxn modelId="{788BB8C1-E35F-4F9E-97E6-C92357A7E5A0}" type="presParOf" srcId="{515FD63B-6789-45BB-9CCB-CED060802373}" destId="{378BB1E4-7364-42B0-B904-141AB97C07B9}" srcOrd="7" destOrd="0" presId="urn:microsoft.com/office/officeart/2005/8/layout/vList2"/>
    <dgm:cxn modelId="{BA98C26B-22EC-4CFD-A2DF-7875551A4CF6}" type="presParOf" srcId="{515FD63B-6789-45BB-9CCB-CED060802373}" destId="{0D56FE2C-DFC2-468D-89D8-89431D9B3618}" srcOrd="8" destOrd="0" presId="urn:microsoft.com/office/officeart/2005/8/layout/vList2"/>
    <dgm:cxn modelId="{D5AFDACA-B842-4DA0-AE27-E940FADE880C}" type="presParOf" srcId="{515FD63B-6789-45BB-9CCB-CED060802373}" destId="{6AD31C3E-8EDD-4180-A733-E543DA68C0C6}" srcOrd="9" destOrd="0" presId="urn:microsoft.com/office/officeart/2005/8/layout/vList2"/>
    <dgm:cxn modelId="{42FFC5BA-960F-4718-BC26-992F60348C3A}" type="presParOf" srcId="{515FD63B-6789-45BB-9CCB-CED060802373}" destId="{A6022EDE-FC0E-48C7-97B5-DC43AD9F994B}" srcOrd="10" destOrd="0" presId="urn:microsoft.com/office/officeart/2005/8/layout/vList2"/>
    <dgm:cxn modelId="{92E934D2-2092-4629-ABD8-F2E3BAEFE8E5}" type="presParOf" srcId="{515FD63B-6789-45BB-9CCB-CED060802373}" destId="{47663003-EB3A-42C6-AEAB-A8CD717222A1}" srcOrd="11" destOrd="0" presId="urn:microsoft.com/office/officeart/2005/8/layout/vList2"/>
    <dgm:cxn modelId="{7EDEB57D-5AC9-4298-9001-2A2D11E9B035}" type="presParOf" srcId="{515FD63B-6789-45BB-9CCB-CED060802373}" destId="{145FDD5A-CB49-4FFC-B118-2210876A3FC8}"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A0B634-FC94-4337-A205-BC188582B62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91F539C-FBFE-46D8-8161-9588AA18BDE0}">
      <dgm:prSet/>
      <dgm:spPr/>
      <dgm:t>
        <a:bodyPr/>
        <a:lstStyle/>
        <a:p>
          <a:r>
            <a:rPr lang="en-US" b="1"/>
            <a:t>Benefits</a:t>
          </a:r>
          <a:endParaRPr lang="en-US"/>
        </a:p>
      </dgm:t>
    </dgm:pt>
    <dgm:pt modelId="{800D3780-5BBB-403D-8AD1-F567643629D2}" type="parTrans" cxnId="{C72FB491-F0D9-44A6-846A-ECC11D12A3A3}">
      <dgm:prSet/>
      <dgm:spPr/>
      <dgm:t>
        <a:bodyPr/>
        <a:lstStyle/>
        <a:p>
          <a:endParaRPr lang="en-US"/>
        </a:p>
      </dgm:t>
    </dgm:pt>
    <dgm:pt modelId="{20D2E6E3-7DE1-4148-8A04-A31B195F1662}" type="sibTrans" cxnId="{C72FB491-F0D9-44A6-846A-ECC11D12A3A3}">
      <dgm:prSet/>
      <dgm:spPr/>
      <dgm:t>
        <a:bodyPr/>
        <a:lstStyle/>
        <a:p>
          <a:endParaRPr lang="en-US"/>
        </a:p>
      </dgm:t>
    </dgm:pt>
    <dgm:pt modelId="{41D3E9E8-BD45-47E6-8891-A80299EF0C7E}">
      <dgm:prSet/>
      <dgm:spPr/>
      <dgm:t>
        <a:bodyPr/>
        <a:lstStyle/>
        <a:p>
          <a:r>
            <a:rPr lang="en-US"/>
            <a:t>Greater independence </a:t>
          </a:r>
        </a:p>
      </dgm:t>
    </dgm:pt>
    <dgm:pt modelId="{529422A6-780E-4C52-8C68-D34CE1286933}" type="parTrans" cxnId="{01C308F8-B25C-4310-AADE-1BF36B5BFA6C}">
      <dgm:prSet/>
      <dgm:spPr/>
      <dgm:t>
        <a:bodyPr/>
        <a:lstStyle/>
        <a:p>
          <a:endParaRPr lang="en-US"/>
        </a:p>
      </dgm:t>
    </dgm:pt>
    <dgm:pt modelId="{8AA2B97E-5A87-4E18-BE46-F1DE2FE14A19}" type="sibTrans" cxnId="{01C308F8-B25C-4310-AADE-1BF36B5BFA6C}">
      <dgm:prSet/>
      <dgm:spPr/>
      <dgm:t>
        <a:bodyPr/>
        <a:lstStyle/>
        <a:p>
          <a:endParaRPr lang="en-US"/>
        </a:p>
      </dgm:t>
    </dgm:pt>
    <dgm:pt modelId="{9893FF37-EA96-46E7-925D-171F69C15F3A}">
      <dgm:prSet/>
      <dgm:spPr/>
      <dgm:t>
        <a:bodyPr/>
        <a:lstStyle/>
        <a:p>
          <a:r>
            <a:rPr lang="en-US"/>
            <a:t>Early detection of health problems </a:t>
          </a:r>
        </a:p>
      </dgm:t>
    </dgm:pt>
    <dgm:pt modelId="{612FDCFD-B3D2-43AB-9F28-80545CFB4612}" type="parTrans" cxnId="{2D0E1652-7A67-4D90-87AE-1405239266DA}">
      <dgm:prSet/>
      <dgm:spPr/>
      <dgm:t>
        <a:bodyPr/>
        <a:lstStyle/>
        <a:p>
          <a:endParaRPr lang="en-US"/>
        </a:p>
      </dgm:t>
    </dgm:pt>
    <dgm:pt modelId="{C11C661E-1096-4B04-B7F9-4C40C22CF249}" type="sibTrans" cxnId="{2D0E1652-7A67-4D90-87AE-1405239266DA}">
      <dgm:prSet/>
      <dgm:spPr/>
      <dgm:t>
        <a:bodyPr/>
        <a:lstStyle/>
        <a:p>
          <a:endParaRPr lang="en-US"/>
        </a:p>
      </dgm:t>
    </dgm:pt>
    <dgm:pt modelId="{AB9139F4-F026-4BBE-B415-AA13CF851E4A}">
      <dgm:prSet/>
      <dgm:spPr/>
      <dgm:t>
        <a:bodyPr/>
        <a:lstStyle/>
        <a:p>
          <a:r>
            <a:rPr lang="en-US"/>
            <a:t>Improved access to services </a:t>
          </a:r>
        </a:p>
      </dgm:t>
    </dgm:pt>
    <dgm:pt modelId="{50D18F7A-E2B6-4248-9400-8F4E4C1A8317}" type="parTrans" cxnId="{5E25FA1A-B3BA-41C5-B32D-B4409248EE37}">
      <dgm:prSet/>
      <dgm:spPr/>
      <dgm:t>
        <a:bodyPr/>
        <a:lstStyle/>
        <a:p>
          <a:endParaRPr lang="en-US"/>
        </a:p>
      </dgm:t>
    </dgm:pt>
    <dgm:pt modelId="{A3BEB0DA-3DCC-4132-8144-92D2E0181DA8}" type="sibTrans" cxnId="{5E25FA1A-B3BA-41C5-B32D-B4409248EE37}">
      <dgm:prSet/>
      <dgm:spPr/>
      <dgm:t>
        <a:bodyPr/>
        <a:lstStyle/>
        <a:p>
          <a:endParaRPr lang="en-US"/>
        </a:p>
      </dgm:t>
    </dgm:pt>
    <dgm:pt modelId="{D433BD02-7E1D-49ED-9671-2B8A9EBE67DF}">
      <dgm:prSet/>
      <dgm:spPr/>
      <dgm:t>
        <a:bodyPr/>
        <a:lstStyle/>
        <a:p>
          <a:r>
            <a:rPr lang="en-US"/>
            <a:t>Better management of long-term conditions </a:t>
          </a:r>
        </a:p>
      </dgm:t>
    </dgm:pt>
    <dgm:pt modelId="{31C06FE0-62CB-4B8A-AF94-44A2EBD01789}" type="parTrans" cxnId="{D8B66416-BD2C-4EDB-A956-F02EE6EA3F13}">
      <dgm:prSet/>
      <dgm:spPr/>
      <dgm:t>
        <a:bodyPr/>
        <a:lstStyle/>
        <a:p>
          <a:endParaRPr lang="en-US"/>
        </a:p>
      </dgm:t>
    </dgm:pt>
    <dgm:pt modelId="{BF3D16B8-BAC5-4955-908D-2EE56C247D0A}" type="sibTrans" cxnId="{D8B66416-BD2C-4EDB-A956-F02EE6EA3F13}">
      <dgm:prSet/>
      <dgm:spPr/>
      <dgm:t>
        <a:bodyPr/>
        <a:lstStyle/>
        <a:p>
          <a:endParaRPr lang="en-US"/>
        </a:p>
      </dgm:t>
    </dgm:pt>
    <dgm:pt modelId="{52B8336F-693B-49A8-ACDE-7C43869819BE}">
      <dgm:prSet/>
      <dgm:spPr/>
      <dgm:t>
        <a:bodyPr/>
        <a:lstStyle/>
        <a:p>
          <a:r>
            <a:rPr lang="en-US" b="1"/>
            <a:t>Limitations</a:t>
          </a:r>
          <a:endParaRPr lang="en-US"/>
        </a:p>
      </dgm:t>
    </dgm:pt>
    <dgm:pt modelId="{998D5592-6BF0-434A-8E4E-AEF71052D923}" type="parTrans" cxnId="{C2B232E1-A54D-4FE9-94E0-37B7182F2AAC}">
      <dgm:prSet/>
      <dgm:spPr/>
      <dgm:t>
        <a:bodyPr/>
        <a:lstStyle/>
        <a:p>
          <a:endParaRPr lang="en-US"/>
        </a:p>
      </dgm:t>
    </dgm:pt>
    <dgm:pt modelId="{A4CFBF55-FB2F-429D-A47F-44459118115A}" type="sibTrans" cxnId="{C2B232E1-A54D-4FE9-94E0-37B7182F2AAC}">
      <dgm:prSet/>
      <dgm:spPr/>
      <dgm:t>
        <a:bodyPr/>
        <a:lstStyle/>
        <a:p>
          <a:endParaRPr lang="en-US"/>
        </a:p>
      </dgm:t>
    </dgm:pt>
    <dgm:pt modelId="{DA5E70FD-1914-4DF8-AE5F-2E9AC8E56491}">
      <dgm:prSet/>
      <dgm:spPr/>
      <dgm:t>
        <a:bodyPr/>
        <a:lstStyle/>
        <a:p>
          <a:r>
            <a:rPr lang="en-US"/>
            <a:t>Digital exclusion </a:t>
          </a:r>
        </a:p>
      </dgm:t>
    </dgm:pt>
    <dgm:pt modelId="{EA9EF421-2FFD-4D87-8584-277A9DEA8AB9}" type="parTrans" cxnId="{7E3C0188-5C8D-40B9-99EC-C8FD5057629F}">
      <dgm:prSet/>
      <dgm:spPr/>
      <dgm:t>
        <a:bodyPr/>
        <a:lstStyle/>
        <a:p>
          <a:endParaRPr lang="en-US"/>
        </a:p>
      </dgm:t>
    </dgm:pt>
    <dgm:pt modelId="{7F059FB9-CBE4-4F7E-A911-3BF0A0F51D3F}" type="sibTrans" cxnId="{7E3C0188-5C8D-40B9-99EC-C8FD5057629F}">
      <dgm:prSet/>
      <dgm:spPr/>
      <dgm:t>
        <a:bodyPr/>
        <a:lstStyle/>
        <a:p>
          <a:endParaRPr lang="en-US"/>
        </a:p>
      </dgm:t>
    </dgm:pt>
    <dgm:pt modelId="{56B7EE6A-C345-4D17-87C2-F9F85F89EC32}">
      <dgm:prSet/>
      <dgm:spPr/>
      <dgm:t>
        <a:bodyPr/>
        <a:lstStyle/>
        <a:p>
          <a:r>
            <a:rPr lang="en-US"/>
            <a:t>Privacy concerns </a:t>
          </a:r>
        </a:p>
      </dgm:t>
    </dgm:pt>
    <dgm:pt modelId="{7011E9AD-285A-47BD-ABDD-005FBB5BE5E5}" type="parTrans" cxnId="{AACFE929-84CE-4F77-A554-887A9F39D952}">
      <dgm:prSet/>
      <dgm:spPr/>
      <dgm:t>
        <a:bodyPr/>
        <a:lstStyle/>
        <a:p>
          <a:endParaRPr lang="en-US"/>
        </a:p>
      </dgm:t>
    </dgm:pt>
    <dgm:pt modelId="{579ACD63-7810-47A2-81F6-18755F73B4E7}" type="sibTrans" cxnId="{AACFE929-84CE-4F77-A554-887A9F39D952}">
      <dgm:prSet/>
      <dgm:spPr/>
      <dgm:t>
        <a:bodyPr/>
        <a:lstStyle/>
        <a:p>
          <a:endParaRPr lang="en-US"/>
        </a:p>
      </dgm:t>
    </dgm:pt>
    <dgm:pt modelId="{63AF2B9B-9606-43F9-892C-75415ADC0A16}">
      <dgm:prSet/>
      <dgm:spPr/>
      <dgm:t>
        <a:bodyPr/>
        <a:lstStyle/>
        <a:p>
          <a:r>
            <a:rPr lang="en-US"/>
            <a:t>Cost and accessibility barriers</a:t>
          </a:r>
        </a:p>
      </dgm:t>
    </dgm:pt>
    <dgm:pt modelId="{95DDAFDF-6159-44FB-B2A3-ED4942C0DEBE}" type="parTrans" cxnId="{83EAE435-807F-4EE0-8759-2B621DD584E8}">
      <dgm:prSet/>
      <dgm:spPr/>
      <dgm:t>
        <a:bodyPr/>
        <a:lstStyle/>
        <a:p>
          <a:endParaRPr lang="en-US"/>
        </a:p>
      </dgm:t>
    </dgm:pt>
    <dgm:pt modelId="{CE308E7A-4766-40C9-81B5-C9529259FB66}" type="sibTrans" cxnId="{83EAE435-807F-4EE0-8759-2B621DD584E8}">
      <dgm:prSet/>
      <dgm:spPr/>
      <dgm:t>
        <a:bodyPr/>
        <a:lstStyle/>
        <a:p>
          <a:endParaRPr lang="en-US"/>
        </a:p>
      </dgm:t>
    </dgm:pt>
    <dgm:pt modelId="{84EC496E-23CD-4167-A385-9C3FAEEECA2D}" type="pres">
      <dgm:prSet presAssocID="{5AA0B634-FC94-4337-A205-BC188582B62F}" presName="vert0" presStyleCnt="0">
        <dgm:presLayoutVars>
          <dgm:dir/>
          <dgm:animOne val="branch"/>
          <dgm:animLvl val="lvl"/>
        </dgm:presLayoutVars>
      </dgm:prSet>
      <dgm:spPr/>
    </dgm:pt>
    <dgm:pt modelId="{442F5996-5478-4F57-A7AA-C4EDF13B94F2}" type="pres">
      <dgm:prSet presAssocID="{A91F539C-FBFE-46D8-8161-9588AA18BDE0}" presName="thickLine" presStyleLbl="alignNode1" presStyleIdx="0" presStyleCnt="9"/>
      <dgm:spPr/>
    </dgm:pt>
    <dgm:pt modelId="{A3664AE3-BC27-40EE-910D-87F9EFF1ABA5}" type="pres">
      <dgm:prSet presAssocID="{A91F539C-FBFE-46D8-8161-9588AA18BDE0}" presName="horz1" presStyleCnt="0"/>
      <dgm:spPr/>
    </dgm:pt>
    <dgm:pt modelId="{375AC5F0-E3BB-4DF0-BB66-622162E1B793}" type="pres">
      <dgm:prSet presAssocID="{A91F539C-FBFE-46D8-8161-9588AA18BDE0}" presName="tx1" presStyleLbl="revTx" presStyleIdx="0" presStyleCnt="9"/>
      <dgm:spPr/>
    </dgm:pt>
    <dgm:pt modelId="{EE9B5CD2-E22D-401B-A700-A0D3F3199C51}" type="pres">
      <dgm:prSet presAssocID="{A91F539C-FBFE-46D8-8161-9588AA18BDE0}" presName="vert1" presStyleCnt="0"/>
      <dgm:spPr/>
    </dgm:pt>
    <dgm:pt modelId="{D52A2279-6460-43F9-BC7C-5F37ED387AE3}" type="pres">
      <dgm:prSet presAssocID="{41D3E9E8-BD45-47E6-8891-A80299EF0C7E}" presName="thickLine" presStyleLbl="alignNode1" presStyleIdx="1" presStyleCnt="9"/>
      <dgm:spPr/>
    </dgm:pt>
    <dgm:pt modelId="{C5066225-77A6-4E5B-82A2-23D85B292362}" type="pres">
      <dgm:prSet presAssocID="{41D3E9E8-BD45-47E6-8891-A80299EF0C7E}" presName="horz1" presStyleCnt="0"/>
      <dgm:spPr/>
    </dgm:pt>
    <dgm:pt modelId="{2AB43B8F-D8F1-4D8A-A4DA-33B86B432CBB}" type="pres">
      <dgm:prSet presAssocID="{41D3E9E8-BD45-47E6-8891-A80299EF0C7E}" presName="tx1" presStyleLbl="revTx" presStyleIdx="1" presStyleCnt="9"/>
      <dgm:spPr/>
    </dgm:pt>
    <dgm:pt modelId="{202781DC-C2EF-4DB3-8267-3F29F5606E89}" type="pres">
      <dgm:prSet presAssocID="{41D3E9E8-BD45-47E6-8891-A80299EF0C7E}" presName="vert1" presStyleCnt="0"/>
      <dgm:spPr/>
    </dgm:pt>
    <dgm:pt modelId="{BEAB75D1-D392-419C-AD97-E5808392287C}" type="pres">
      <dgm:prSet presAssocID="{9893FF37-EA96-46E7-925D-171F69C15F3A}" presName="thickLine" presStyleLbl="alignNode1" presStyleIdx="2" presStyleCnt="9"/>
      <dgm:spPr/>
    </dgm:pt>
    <dgm:pt modelId="{E800D833-C2FC-4D60-81F9-E1CB173D6952}" type="pres">
      <dgm:prSet presAssocID="{9893FF37-EA96-46E7-925D-171F69C15F3A}" presName="horz1" presStyleCnt="0"/>
      <dgm:spPr/>
    </dgm:pt>
    <dgm:pt modelId="{1AE7A22B-9780-4E59-AA07-CDD128C7FB34}" type="pres">
      <dgm:prSet presAssocID="{9893FF37-EA96-46E7-925D-171F69C15F3A}" presName="tx1" presStyleLbl="revTx" presStyleIdx="2" presStyleCnt="9"/>
      <dgm:spPr/>
    </dgm:pt>
    <dgm:pt modelId="{6F0BC337-5B66-4582-99D7-6A2259B3FE5F}" type="pres">
      <dgm:prSet presAssocID="{9893FF37-EA96-46E7-925D-171F69C15F3A}" presName="vert1" presStyleCnt="0"/>
      <dgm:spPr/>
    </dgm:pt>
    <dgm:pt modelId="{F4F6359C-4339-4DF6-9704-1EC8998BCB55}" type="pres">
      <dgm:prSet presAssocID="{AB9139F4-F026-4BBE-B415-AA13CF851E4A}" presName="thickLine" presStyleLbl="alignNode1" presStyleIdx="3" presStyleCnt="9"/>
      <dgm:spPr/>
    </dgm:pt>
    <dgm:pt modelId="{D08E56E4-B2B6-4E8F-A710-134FB792FD55}" type="pres">
      <dgm:prSet presAssocID="{AB9139F4-F026-4BBE-B415-AA13CF851E4A}" presName="horz1" presStyleCnt="0"/>
      <dgm:spPr/>
    </dgm:pt>
    <dgm:pt modelId="{B70164DE-0A83-4D41-A485-F601CEC487CF}" type="pres">
      <dgm:prSet presAssocID="{AB9139F4-F026-4BBE-B415-AA13CF851E4A}" presName="tx1" presStyleLbl="revTx" presStyleIdx="3" presStyleCnt="9"/>
      <dgm:spPr/>
    </dgm:pt>
    <dgm:pt modelId="{86A79669-0143-418E-AFE6-E6F78F249BE5}" type="pres">
      <dgm:prSet presAssocID="{AB9139F4-F026-4BBE-B415-AA13CF851E4A}" presName="vert1" presStyleCnt="0"/>
      <dgm:spPr/>
    </dgm:pt>
    <dgm:pt modelId="{A7183E36-9015-4AFE-8518-583018C6E63C}" type="pres">
      <dgm:prSet presAssocID="{D433BD02-7E1D-49ED-9671-2B8A9EBE67DF}" presName="thickLine" presStyleLbl="alignNode1" presStyleIdx="4" presStyleCnt="9"/>
      <dgm:spPr/>
    </dgm:pt>
    <dgm:pt modelId="{631B80F2-FF20-42AA-9719-F19CA0E93604}" type="pres">
      <dgm:prSet presAssocID="{D433BD02-7E1D-49ED-9671-2B8A9EBE67DF}" presName="horz1" presStyleCnt="0"/>
      <dgm:spPr/>
    </dgm:pt>
    <dgm:pt modelId="{5874375B-CEE7-4B7E-BE2F-4F7F0015EBFE}" type="pres">
      <dgm:prSet presAssocID="{D433BD02-7E1D-49ED-9671-2B8A9EBE67DF}" presName="tx1" presStyleLbl="revTx" presStyleIdx="4" presStyleCnt="9"/>
      <dgm:spPr/>
    </dgm:pt>
    <dgm:pt modelId="{B68DB0FB-5AA8-4CFE-88C4-653ADD3AE86D}" type="pres">
      <dgm:prSet presAssocID="{D433BD02-7E1D-49ED-9671-2B8A9EBE67DF}" presName="vert1" presStyleCnt="0"/>
      <dgm:spPr/>
    </dgm:pt>
    <dgm:pt modelId="{BFCBEDFF-93FF-4CF0-A904-ECA7F3CFDC12}" type="pres">
      <dgm:prSet presAssocID="{52B8336F-693B-49A8-ACDE-7C43869819BE}" presName="thickLine" presStyleLbl="alignNode1" presStyleIdx="5" presStyleCnt="9"/>
      <dgm:spPr/>
    </dgm:pt>
    <dgm:pt modelId="{7404351D-FEDC-4475-914F-EA42BFDEC78E}" type="pres">
      <dgm:prSet presAssocID="{52B8336F-693B-49A8-ACDE-7C43869819BE}" presName="horz1" presStyleCnt="0"/>
      <dgm:spPr/>
    </dgm:pt>
    <dgm:pt modelId="{25913E9A-8031-498F-A938-5710B8074375}" type="pres">
      <dgm:prSet presAssocID="{52B8336F-693B-49A8-ACDE-7C43869819BE}" presName="tx1" presStyleLbl="revTx" presStyleIdx="5" presStyleCnt="9"/>
      <dgm:spPr/>
    </dgm:pt>
    <dgm:pt modelId="{5932A1AE-402B-42A2-A281-E200733DADB2}" type="pres">
      <dgm:prSet presAssocID="{52B8336F-693B-49A8-ACDE-7C43869819BE}" presName="vert1" presStyleCnt="0"/>
      <dgm:spPr/>
    </dgm:pt>
    <dgm:pt modelId="{C9F2BA6E-6287-4068-B23A-8E2EE3D1CE95}" type="pres">
      <dgm:prSet presAssocID="{DA5E70FD-1914-4DF8-AE5F-2E9AC8E56491}" presName="thickLine" presStyleLbl="alignNode1" presStyleIdx="6" presStyleCnt="9"/>
      <dgm:spPr/>
    </dgm:pt>
    <dgm:pt modelId="{ADB00026-06DA-4949-A424-23A27B8F5AD6}" type="pres">
      <dgm:prSet presAssocID="{DA5E70FD-1914-4DF8-AE5F-2E9AC8E56491}" presName="horz1" presStyleCnt="0"/>
      <dgm:spPr/>
    </dgm:pt>
    <dgm:pt modelId="{DD110664-7E1A-45B6-B105-C8F67CFCEF70}" type="pres">
      <dgm:prSet presAssocID="{DA5E70FD-1914-4DF8-AE5F-2E9AC8E56491}" presName="tx1" presStyleLbl="revTx" presStyleIdx="6" presStyleCnt="9"/>
      <dgm:spPr/>
    </dgm:pt>
    <dgm:pt modelId="{D5EA4D10-7A67-4FAB-81DB-9452E1955FD7}" type="pres">
      <dgm:prSet presAssocID="{DA5E70FD-1914-4DF8-AE5F-2E9AC8E56491}" presName="vert1" presStyleCnt="0"/>
      <dgm:spPr/>
    </dgm:pt>
    <dgm:pt modelId="{5DE205C6-4EBD-43C8-A077-50F9FBFAE39B}" type="pres">
      <dgm:prSet presAssocID="{56B7EE6A-C345-4D17-87C2-F9F85F89EC32}" presName="thickLine" presStyleLbl="alignNode1" presStyleIdx="7" presStyleCnt="9"/>
      <dgm:spPr/>
    </dgm:pt>
    <dgm:pt modelId="{28EC257A-1060-4895-869B-A7BCB9520EEE}" type="pres">
      <dgm:prSet presAssocID="{56B7EE6A-C345-4D17-87C2-F9F85F89EC32}" presName="horz1" presStyleCnt="0"/>
      <dgm:spPr/>
    </dgm:pt>
    <dgm:pt modelId="{7B88D775-4401-4E08-81B1-D886EFD7CE86}" type="pres">
      <dgm:prSet presAssocID="{56B7EE6A-C345-4D17-87C2-F9F85F89EC32}" presName="tx1" presStyleLbl="revTx" presStyleIdx="7" presStyleCnt="9"/>
      <dgm:spPr/>
    </dgm:pt>
    <dgm:pt modelId="{9CB771EF-C637-4D56-AF64-976B6344F8DE}" type="pres">
      <dgm:prSet presAssocID="{56B7EE6A-C345-4D17-87C2-F9F85F89EC32}" presName="vert1" presStyleCnt="0"/>
      <dgm:spPr/>
    </dgm:pt>
    <dgm:pt modelId="{C2BCF645-D1B0-4AE0-95E0-AFF46FC35D96}" type="pres">
      <dgm:prSet presAssocID="{63AF2B9B-9606-43F9-892C-75415ADC0A16}" presName="thickLine" presStyleLbl="alignNode1" presStyleIdx="8" presStyleCnt="9"/>
      <dgm:spPr/>
    </dgm:pt>
    <dgm:pt modelId="{00B55E45-3A75-4470-9280-D6BA536E1C12}" type="pres">
      <dgm:prSet presAssocID="{63AF2B9B-9606-43F9-892C-75415ADC0A16}" presName="horz1" presStyleCnt="0"/>
      <dgm:spPr/>
    </dgm:pt>
    <dgm:pt modelId="{06A30E77-0EB3-4C66-9CD6-AB7E1F841163}" type="pres">
      <dgm:prSet presAssocID="{63AF2B9B-9606-43F9-892C-75415ADC0A16}" presName="tx1" presStyleLbl="revTx" presStyleIdx="8" presStyleCnt="9"/>
      <dgm:spPr/>
    </dgm:pt>
    <dgm:pt modelId="{20AEDB8C-1D66-4D24-A850-C4AB72FA83CF}" type="pres">
      <dgm:prSet presAssocID="{63AF2B9B-9606-43F9-892C-75415ADC0A16}" presName="vert1" presStyleCnt="0"/>
      <dgm:spPr/>
    </dgm:pt>
  </dgm:ptLst>
  <dgm:cxnLst>
    <dgm:cxn modelId="{D8B66416-BD2C-4EDB-A956-F02EE6EA3F13}" srcId="{5AA0B634-FC94-4337-A205-BC188582B62F}" destId="{D433BD02-7E1D-49ED-9671-2B8A9EBE67DF}" srcOrd="4" destOrd="0" parTransId="{31C06FE0-62CB-4B8A-AF94-44A2EBD01789}" sibTransId="{BF3D16B8-BAC5-4955-908D-2EE56C247D0A}"/>
    <dgm:cxn modelId="{5E25FA1A-B3BA-41C5-B32D-B4409248EE37}" srcId="{5AA0B634-FC94-4337-A205-BC188582B62F}" destId="{AB9139F4-F026-4BBE-B415-AA13CF851E4A}" srcOrd="3" destOrd="0" parTransId="{50D18F7A-E2B6-4248-9400-8F4E4C1A8317}" sibTransId="{A3BEB0DA-3DCC-4132-8144-92D2E0181DA8}"/>
    <dgm:cxn modelId="{AACFE929-84CE-4F77-A554-887A9F39D952}" srcId="{5AA0B634-FC94-4337-A205-BC188582B62F}" destId="{56B7EE6A-C345-4D17-87C2-F9F85F89EC32}" srcOrd="7" destOrd="0" parTransId="{7011E9AD-285A-47BD-ABDD-005FBB5BE5E5}" sibTransId="{579ACD63-7810-47A2-81F6-18755F73B4E7}"/>
    <dgm:cxn modelId="{CAD7422E-E6C6-4189-9DD8-03DFD533F75C}" type="presOf" srcId="{52B8336F-693B-49A8-ACDE-7C43869819BE}" destId="{25913E9A-8031-498F-A938-5710B8074375}" srcOrd="0" destOrd="0" presId="urn:microsoft.com/office/officeart/2008/layout/LinedList"/>
    <dgm:cxn modelId="{FBFCDB32-E573-410E-A832-84150AA55817}" type="presOf" srcId="{D433BD02-7E1D-49ED-9671-2B8A9EBE67DF}" destId="{5874375B-CEE7-4B7E-BE2F-4F7F0015EBFE}" srcOrd="0" destOrd="0" presId="urn:microsoft.com/office/officeart/2008/layout/LinedList"/>
    <dgm:cxn modelId="{83EAE435-807F-4EE0-8759-2B621DD584E8}" srcId="{5AA0B634-FC94-4337-A205-BC188582B62F}" destId="{63AF2B9B-9606-43F9-892C-75415ADC0A16}" srcOrd="8" destOrd="0" parTransId="{95DDAFDF-6159-44FB-B2A3-ED4942C0DEBE}" sibTransId="{CE308E7A-4766-40C9-81B5-C9529259FB66}"/>
    <dgm:cxn modelId="{ED656C36-2C3B-4BCB-B689-62D6B5A289BE}" type="presOf" srcId="{41D3E9E8-BD45-47E6-8891-A80299EF0C7E}" destId="{2AB43B8F-D8F1-4D8A-A4DA-33B86B432CBB}" srcOrd="0" destOrd="0" presId="urn:microsoft.com/office/officeart/2008/layout/LinedList"/>
    <dgm:cxn modelId="{2E481065-3F1E-469E-85FE-D76ACFAC5D96}" type="presOf" srcId="{5AA0B634-FC94-4337-A205-BC188582B62F}" destId="{84EC496E-23CD-4167-A385-9C3FAEEECA2D}" srcOrd="0" destOrd="0" presId="urn:microsoft.com/office/officeart/2008/layout/LinedList"/>
    <dgm:cxn modelId="{3E054868-732B-40EC-8431-527C58306107}" type="presOf" srcId="{A91F539C-FBFE-46D8-8161-9588AA18BDE0}" destId="{375AC5F0-E3BB-4DF0-BB66-622162E1B793}" srcOrd="0" destOrd="0" presId="urn:microsoft.com/office/officeart/2008/layout/LinedList"/>
    <dgm:cxn modelId="{8EDD1C50-2B81-4503-9F7A-EC61AC027473}" type="presOf" srcId="{DA5E70FD-1914-4DF8-AE5F-2E9AC8E56491}" destId="{DD110664-7E1A-45B6-B105-C8F67CFCEF70}" srcOrd="0" destOrd="0" presId="urn:microsoft.com/office/officeart/2008/layout/LinedList"/>
    <dgm:cxn modelId="{2D0E1652-7A67-4D90-87AE-1405239266DA}" srcId="{5AA0B634-FC94-4337-A205-BC188582B62F}" destId="{9893FF37-EA96-46E7-925D-171F69C15F3A}" srcOrd="2" destOrd="0" parTransId="{612FDCFD-B3D2-43AB-9F28-80545CFB4612}" sibTransId="{C11C661E-1096-4B04-B7F9-4C40C22CF249}"/>
    <dgm:cxn modelId="{F914477B-34F1-4866-B59F-BB535AA42489}" type="presOf" srcId="{9893FF37-EA96-46E7-925D-171F69C15F3A}" destId="{1AE7A22B-9780-4E59-AA07-CDD128C7FB34}" srcOrd="0" destOrd="0" presId="urn:microsoft.com/office/officeart/2008/layout/LinedList"/>
    <dgm:cxn modelId="{7E3C0188-5C8D-40B9-99EC-C8FD5057629F}" srcId="{5AA0B634-FC94-4337-A205-BC188582B62F}" destId="{DA5E70FD-1914-4DF8-AE5F-2E9AC8E56491}" srcOrd="6" destOrd="0" parTransId="{EA9EF421-2FFD-4D87-8584-277A9DEA8AB9}" sibTransId="{7F059FB9-CBE4-4F7E-A911-3BF0A0F51D3F}"/>
    <dgm:cxn modelId="{C72FB491-F0D9-44A6-846A-ECC11D12A3A3}" srcId="{5AA0B634-FC94-4337-A205-BC188582B62F}" destId="{A91F539C-FBFE-46D8-8161-9588AA18BDE0}" srcOrd="0" destOrd="0" parTransId="{800D3780-5BBB-403D-8AD1-F567643629D2}" sibTransId="{20D2E6E3-7DE1-4148-8A04-A31B195F1662}"/>
    <dgm:cxn modelId="{3D9A94B2-1FC0-440E-95D3-95E90C5A392A}" type="presOf" srcId="{63AF2B9B-9606-43F9-892C-75415ADC0A16}" destId="{06A30E77-0EB3-4C66-9CD6-AB7E1F841163}" srcOrd="0" destOrd="0" presId="urn:microsoft.com/office/officeart/2008/layout/LinedList"/>
    <dgm:cxn modelId="{82A23BC7-1BDD-495A-A2CB-8F13E55405C6}" type="presOf" srcId="{56B7EE6A-C345-4D17-87C2-F9F85F89EC32}" destId="{7B88D775-4401-4E08-81B1-D886EFD7CE86}" srcOrd="0" destOrd="0" presId="urn:microsoft.com/office/officeart/2008/layout/LinedList"/>
    <dgm:cxn modelId="{C2B232E1-A54D-4FE9-94E0-37B7182F2AAC}" srcId="{5AA0B634-FC94-4337-A205-BC188582B62F}" destId="{52B8336F-693B-49A8-ACDE-7C43869819BE}" srcOrd="5" destOrd="0" parTransId="{998D5592-6BF0-434A-8E4E-AEF71052D923}" sibTransId="{A4CFBF55-FB2F-429D-A47F-44459118115A}"/>
    <dgm:cxn modelId="{493362F7-31A1-4DD2-A869-E06CB3553471}" type="presOf" srcId="{AB9139F4-F026-4BBE-B415-AA13CF851E4A}" destId="{B70164DE-0A83-4D41-A485-F601CEC487CF}" srcOrd="0" destOrd="0" presId="urn:microsoft.com/office/officeart/2008/layout/LinedList"/>
    <dgm:cxn modelId="{01C308F8-B25C-4310-AADE-1BF36B5BFA6C}" srcId="{5AA0B634-FC94-4337-A205-BC188582B62F}" destId="{41D3E9E8-BD45-47E6-8891-A80299EF0C7E}" srcOrd="1" destOrd="0" parTransId="{529422A6-780E-4C52-8C68-D34CE1286933}" sibTransId="{8AA2B97E-5A87-4E18-BE46-F1DE2FE14A19}"/>
    <dgm:cxn modelId="{B8617D2A-B099-417A-90FF-34EA6FF6CE20}" type="presParOf" srcId="{84EC496E-23CD-4167-A385-9C3FAEEECA2D}" destId="{442F5996-5478-4F57-A7AA-C4EDF13B94F2}" srcOrd="0" destOrd="0" presId="urn:microsoft.com/office/officeart/2008/layout/LinedList"/>
    <dgm:cxn modelId="{F0463D89-F2C0-497A-B318-7DD91831F2E3}" type="presParOf" srcId="{84EC496E-23CD-4167-A385-9C3FAEEECA2D}" destId="{A3664AE3-BC27-40EE-910D-87F9EFF1ABA5}" srcOrd="1" destOrd="0" presId="urn:microsoft.com/office/officeart/2008/layout/LinedList"/>
    <dgm:cxn modelId="{5E367E30-5ADD-4EFF-A147-5E2F3BF2C4DE}" type="presParOf" srcId="{A3664AE3-BC27-40EE-910D-87F9EFF1ABA5}" destId="{375AC5F0-E3BB-4DF0-BB66-622162E1B793}" srcOrd="0" destOrd="0" presId="urn:microsoft.com/office/officeart/2008/layout/LinedList"/>
    <dgm:cxn modelId="{0E8FECF1-B616-4263-9360-F19A47CAE8ED}" type="presParOf" srcId="{A3664AE3-BC27-40EE-910D-87F9EFF1ABA5}" destId="{EE9B5CD2-E22D-401B-A700-A0D3F3199C51}" srcOrd="1" destOrd="0" presId="urn:microsoft.com/office/officeart/2008/layout/LinedList"/>
    <dgm:cxn modelId="{E03CD8BD-A300-487B-BD0F-6C0729BEE7F9}" type="presParOf" srcId="{84EC496E-23CD-4167-A385-9C3FAEEECA2D}" destId="{D52A2279-6460-43F9-BC7C-5F37ED387AE3}" srcOrd="2" destOrd="0" presId="urn:microsoft.com/office/officeart/2008/layout/LinedList"/>
    <dgm:cxn modelId="{C55D6DBF-2A41-450C-8CE2-B0A33418F4BD}" type="presParOf" srcId="{84EC496E-23CD-4167-A385-9C3FAEEECA2D}" destId="{C5066225-77A6-4E5B-82A2-23D85B292362}" srcOrd="3" destOrd="0" presId="urn:microsoft.com/office/officeart/2008/layout/LinedList"/>
    <dgm:cxn modelId="{3149C8DC-A782-482C-8C9B-4548505FC66F}" type="presParOf" srcId="{C5066225-77A6-4E5B-82A2-23D85B292362}" destId="{2AB43B8F-D8F1-4D8A-A4DA-33B86B432CBB}" srcOrd="0" destOrd="0" presId="urn:microsoft.com/office/officeart/2008/layout/LinedList"/>
    <dgm:cxn modelId="{251D5CDF-56F2-46AF-B60B-AFEAD65C0600}" type="presParOf" srcId="{C5066225-77A6-4E5B-82A2-23D85B292362}" destId="{202781DC-C2EF-4DB3-8267-3F29F5606E89}" srcOrd="1" destOrd="0" presId="urn:microsoft.com/office/officeart/2008/layout/LinedList"/>
    <dgm:cxn modelId="{28DD86CE-753A-4D98-8507-506E28432DAB}" type="presParOf" srcId="{84EC496E-23CD-4167-A385-9C3FAEEECA2D}" destId="{BEAB75D1-D392-419C-AD97-E5808392287C}" srcOrd="4" destOrd="0" presId="urn:microsoft.com/office/officeart/2008/layout/LinedList"/>
    <dgm:cxn modelId="{92166CDD-2E1C-4CD6-BA0A-A73D4819DD25}" type="presParOf" srcId="{84EC496E-23CD-4167-A385-9C3FAEEECA2D}" destId="{E800D833-C2FC-4D60-81F9-E1CB173D6952}" srcOrd="5" destOrd="0" presId="urn:microsoft.com/office/officeart/2008/layout/LinedList"/>
    <dgm:cxn modelId="{DF8A283C-0FF8-40DC-9A78-ED4295CFA2F2}" type="presParOf" srcId="{E800D833-C2FC-4D60-81F9-E1CB173D6952}" destId="{1AE7A22B-9780-4E59-AA07-CDD128C7FB34}" srcOrd="0" destOrd="0" presId="urn:microsoft.com/office/officeart/2008/layout/LinedList"/>
    <dgm:cxn modelId="{CCE79579-F5DD-476C-86D2-25BD2098B9C5}" type="presParOf" srcId="{E800D833-C2FC-4D60-81F9-E1CB173D6952}" destId="{6F0BC337-5B66-4582-99D7-6A2259B3FE5F}" srcOrd="1" destOrd="0" presId="urn:microsoft.com/office/officeart/2008/layout/LinedList"/>
    <dgm:cxn modelId="{D8FEEFAE-165C-4598-AEFD-81A5416BC3B1}" type="presParOf" srcId="{84EC496E-23CD-4167-A385-9C3FAEEECA2D}" destId="{F4F6359C-4339-4DF6-9704-1EC8998BCB55}" srcOrd="6" destOrd="0" presId="urn:microsoft.com/office/officeart/2008/layout/LinedList"/>
    <dgm:cxn modelId="{26DB6973-5044-4D36-BE63-2A468B524591}" type="presParOf" srcId="{84EC496E-23CD-4167-A385-9C3FAEEECA2D}" destId="{D08E56E4-B2B6-4E8F-A710-134FB792FD55}" srcOrd="7" destOrd="0" presId="urn:microsoft.com/office/officeart/2008/layout/LinedList"/>
    <dgm:cxn modelId="{F36174BE-118A-4544-A282-F4B093EA7181}" type="presParOf" srcId="{D08E56E4-B2B6-4E8F-A710-134FB792FD55}" destId="{B70164DE-0A83-4D41-A485-F601CEC487CF}" srcOrd="0" destOrd="0" presId="urn:microsoft.com/office/officeart/2008/layout/LinedList"/>
    <dgm:cxn modelId="{E4FD9D91-EA82-415F-BD62-C80B15AD3724}" type="presParOf" srcId="{D08E56E4-B2B6-4E8F-A710-134FB792FD55}" destId="{86A79669-0143-418E-AFE6-E6F78F249BE5}" srcOrd="1" destOrd="0" presId="urn:microsoft.com/office/officeart/2008/layout/LinedList"/>
    <dgm:cxn modelId="{761F87FD-D623-476C-BD5B-24F221AD9E25}" type="presParOf" srcId="{84EC496E-23CD-4167-A385-9C3FAEEECA2D}" destId="{A7183E36-9015-4AFE-8518-583018C6E63C}" srcOrd="8" destOrd="0" presId="urn:microsoft.com/office/officeart/2008/layout/LinedList"/>
    <dgm:cxn modelId="{3927F0FA-A55F-4767-96FF-18832CC10057}" type="presParOf" srcId="{84EC496E-23CD-4167-A385-9C3FAEEECA2D}" destId="{631B80F2-FF20-42AA-9719-F19CA0E93604}" srcOrd="9" destOrd="0" presId="urn:microsoft.com/office/officeart/2008/layout/LinedList"/>
    <dgm:cxn modelId="{1738C640-71C6-4B75-9DCC-C9514F33A111}" type="presParOf" srcId="{631B80F2-FF20-42AA-9719-F19CA0E93604}" destId="{5874375B-CEE7-4B7E-BE2F-4F7F0015EBFE}" srcOrd="0" destOrd="0" presId="urn:microsoft.com/office/officeart/2008/layout/LinedList"/>
    <dgm:cxn modelId="{FD244725-87BD-437B-AE1B-DC897EA44915}" type="presParOf" srcId="{631B80F2-FF20-42AA-9719-F19CA0E93604}" destId="{B68DB0FB-5AA8-4CFE-88C4-653ADD3AE86D}" srcOrd="1" destOrd="0" presId="urn:microsoft.com/office/officeart/2008/layout/LinedList"/>
    <dgm:cxn modelId="{DCCD403E-C348-4119-930E-1DFBD7EB510F}" type="presParOf" srcId="{84EC496E-23CD-4167-A385-9C3FAEEECA2D}" destId="{BFCBEDFF-93FF-4CF0-A904-ECA7F3CFDC12}" srcOrd="10" destOrd="0" presId="urn:microsoft.com/office/officeart/2008/layout/LinedList"/>
    <dgm:cxn modelId="{FE947157-92F2-43E1-A41A-62301E6DB538}" type="presParOf" srcId="{84EC496E-23CD-4167-A385-9C3FAEEECA2D}" destId="{7404351D-FEDC-4475-914F-EA42BFDEC78E}" srcOrd="11" destOrd="0" presId="urn:microsoft.com/office/officeart/2008/layout/LinedList"/>
    <dgm:cxn modelId="{7B377DA1-2D28-4A1C-AC98-965A2AD223A5}" type="presParOf" srcId="{7404351D-FEDC-4475-914F-EA42BFDEC78E}" destId="{25913E9A-8031-498F-A938-5710B8074375}" srcOrd="0" destOrd="0" presId="urn:microsoft.com/office/officeart/2008/layout/LinedList"/>
    <dgm:cxn modelId="{A6371DDF-F8DD-4827-B2B0-1D0FAEDACA1F}" type="presParOf" srcId="{7404351D-FEDC-4475-914F-EA42BFDEC78E}" destId="{5932A1AE-402B-42A2-A281-E200733DADB2}" srcOrd="1" destOrd="0" presId="urn:microsoft.com/office/officeart/2008/layout/LinedList"/>
    <dgm:cxn modelId="{45728163-82DD-4DA1-AFF8-DA5CBEAA7729}" type="presParOf" srcId="{84EC496E-23CD-4167-A385-9C3FAEEECA2D}" destId="{C9F2BA6E-6287-4068-B23A-8E2EE3D1CE95}" srcOrd="12" destOrd="0" presId="urn:microsoft.com/office/officeart/2008/layout/LinedList"/>
    <dgm:cxn modelId="{9E4F7259-960D-414D-A5AF-EB0DA6DBEB75}" type="presParOf" srcId="{84EC496E-23CD-4167-A385-9C3FAEEECA2D}" destId="{ADB00026-06DA-4949-A424-23A27B8F5AD6}" srcOrd="13" destOrd="0" presId="urn:microsoft.com/office/officeart/2008/layout/LinedList"/>
    <dgm:cxn modelId="{DA03157A-0976-463A-B4AE-23DFFAB17219}" type="presParOf" srcId="{ADB00026-06DA-4949-A424-23A27B8F5AD6}" destId="{DD110664-7E1A-45B6-B105-C8F67CFCEF70}" srcOrd="0" destOrd="0" presId="urn:microsoft.com/office/officeart/2008/layout/LinedList"/>
    <dgm:cxn modelId="{9F471D42-208C-41C1-8B54-60AE4DDD1A25}" type="presParOf" srcId="{ADB00026-06DA-4949-A424-23A27B8F5AD6}" destId="{D5EA4D10-7A67-4FAB-81DB-9452E1955FD7}" srcOrd="1" destOrd="0" presId="urn:microsoft.com/office/officeart/2008/layout/LinedList"/>
    <dgm:cxn modelId="{5FD65666-C33A-4994-9FD9-FD2BEEA35A51}" type="presParOf" srcId="{84EC496E-23CD-4167-A385-9C3FAEEECA2D}" destId="{5DE205C6-4EBD-43C8-A077-50F9FBFAE39B}" srcOrd="14" destOrd="0" presId="urn:microsoft.com/office/officeart/2008/layout/LinedList"/>
    <dgm:cxn modelId="{9E47B2F7-8ED8-435B-B938-E0BA2A764DCB}" type="presParOf" srcId="{84EC496E-23CD-4167-A385-9C3FAEEECA2D}" destId="{28EC257A-1060-4895-869B-A7BCB9520EEE}" srcOrd="15" destOrd="0" presId="urn:microsoft.com/office/officeart/2008/layout/LinedList"/>
    <dgm:cxn modelId="{C1169138-DE7C-446E-A10E-818E06426DD9}" type="presParOf" srcId="{28EC257A-1060-4895-869B-A7BCB9520EEE}" destId="{7B88D775-4401-4E08-81B1-D886EFD7CE86}" srcOrd="0" destOrd="0" presId="urn:microsoft.com/office/officeart/2008/layout/LinedList"/>
    <dgm:cxn modelId="{B171905E-06C3-4AB3-BB2D-75432B758B4D}" type="presParOf" srcId="{28EC257A-1060-4895-869B-A7BCB9520EEE}" destId="{9CB771EF-C637-4D56-AF64-976B6344F8DE}" srcOrd="1" destOrd="0" presId="urn:microsoft.com/office/officeart/2008/layout/LinedList"/>
    <dgm:cxn modelId="{E223EA02-E77E-47D4-AAE3-AF400EB8D3A4}" type="presParOf" srcId="{84EC496E-23CD-4167-A385-9C3FAEEECA2D}" destId="{C2BCF645-D1B0-4AE0-95E0-AFF46FC35D96}" srcOrd="16" destOrd="0" presId="urn:microsoft.com/office/officeart/2008/layout/LinedList"/>
    <dgm:cxn modelId="{131927EC-0D18-465E-A924-8BAB956CF303}" type="presParOf" srcId="{84EC496E-23CD-4167-A385-9C3FAEEECA2D}" destId="{00B55E45-3A75-4470-9280-D6BA536E1C12}" srcOrd="17" destOrd="0" presId="urn:microsoft.com/office/officeart/2008/layout/LinedList"/>
    <dgm:cxn modelId="{0E422013-9F20-4012-B178-78A610177C08}" type="presParOf" srcId="{00B55E45-3A75-4470-9280-D6BA536E1C12}" destId="{06A30E77-0EB3-4C66-9CD6-AB7E1F841163}" srcOrd="0" destOrd="0" presId="urn:microsoft.com/office/officeart/2008/layout/LinedList"/>
    <dgm:cxn modelId="{182EEC04-EA1D-4772-AAAC-28B7E549785D}" type="presParOf" srcId="{00B55E45-3A75-4470-9280-D6BA536E1C12}" destId="{20AEDB8C-1D66-4D24-A850-C4AB72FA83C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D529E64-BB92-4FE4-945B-66FFB817DEA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E086254-E1BE-4591-BB42-84F1E2541E03}">
      <dgm:prSet/>
      <dgm:spPr/>
      <dgm:t>
        <a:bodyPr/>
        <a:lstStyle/>
        <a:p>
          <a:r>
            <a:rPr lang="en-US" b="1"/>
            <a:t>Dementia Village (Hogeweyk), Netherlands</a:t>
          </a:r>
          <a:endParaRPr lang="en-US"/>
        </a:p>
      </dgm:t>
    </dgm:pt>
    <dgm:pt modelId="{87BFE353-AE15-45BE-B7D5-90957EB0F992}" type="parTrans" cxnId="{723B3BE6-AEEB-4432-9D2B-5465ABCA44C3}">
      <dgm:prSet/>
      <dgm:spPr/>
      <dgm:t>
        <a:bodyPr/>
        <a:lstStyle/>
        <a:p>
          <a:endParaRPr lang="en-US"/>
        </a:p>
      </dgm:t>
    </dgm:pt>
    <dgm:pt modelId="{A42C8226-833D-4B91-9117-23AC2C35C77A}" type="sibTrans" cxnId="{723B3BE6-AEEB-4432-9D2B-5465ABCA44C3}">
      <dgm:prSet/>
      <dgm:spPr/>
      <dgm:t>
        <a:bodyPr/>
        <a:lstStyle/>
        <a:p>
          <a:endParaRPr lang="en-US"/>
        </a:p>
      </dgm:t>
    </dgm:pt>
    <dgm:pt modelId="{62C210D6-C5FB-4050-85D4-444F57EA6C91}">
      <dgm:prSet/>
      <dgm:spPr/>
      <dgm:t>
        <a:bodyPr/>
        <a:lstStyle/>
        <a:p>
          <a:r>
            <a:rPr lang="en-US" b="1"/>
            <a:t>Key Features</a:t>
          </a:r>
          <a:endParaRPr lang="en-US"/>
        </a:p>
      </dgm:t>
    </dgm:pt>
    <dgm:pt modelId="{B06032DF-7B56-4F71-A025-0AD54CA5AB8B}" type="parTrans" cxnId="{4448E6D6-84EF-44CF-8CDF-F903BACDF9F9}">
      <dgm:prSet/>
      <dgm:spPr/>
      <dgm:t>
        <a:bodyPr/>
        <a:lstStyle/>
        <a:p>
          <a:endParaRPr lang="en-US"/>
        </a:p>
      </dgm:t>
    </dgm:pt>
    <dgm:pt modelId="{40BC4C5D-092C-4D6F-9CD4-48C4A9789B24}" type="sibTrans" cxnId="{4448E6D6-84EF-44CF-8CDF-F903BACDF9F9}">
      <dgm:prSet/>
      <dgm:spPr/>
      <dgm:t>
        <a:bodyPr/>
        <a:lstStyle/>
        <a:p>
          <a:endParaRPr lang="en-US"/>
        </a:p>
      </dgm:t>
    </dgm:pt>
    <dgm:pt modelId="{6E6AFE89-63A1-49D8-8621-BC73C4B59393}">
      <dgm:prSet/>
      <dgm:spPr/>
      <dgm:t>
        <a:bodyPr/>
        <a:lstStyle/>
        <a:p>
          <a:r>
            <a:rPr lang="en-US"/>
            <a:t>Person-centred environment </a:t>
          </a:r>
        </a:p>
      </dgm:t>
    </dgm:pt>
    <dgm:pt modelId="{1018490B-0220-41A5-A998-5786841E1760}" type="parTrans" cxnId="{9A0B4A48-72FC-4B43-823A-76CD0200CBD0}">
      <dgm:prSet/>
      <dgm:spPr/>
      <dgm:t>
        <a:bodyPr/>
        <a:lstStyle/>
        <a:p>
          <a:endParaRPr lang="en-US"/>
        </a:p>
      </dgm:t>
    </dgm:pt>
    <dgm:pt modelId="{BCA197F8-65C6-4A5E-9AE5-45508B67AB0F}" type="sibTrans" cxnId="{9A0B4A48-72FC-4B43-823A-76CD0200CBD0}">
      <dgm:prSet/>
      <dgm:spPr/>
      <dgm:t>
        <a:bodyPr/>
        <a:lstStyle/>
        <a:p>
          <a:endParaRPr lang="en-US"/>
        </a:p>
      </dgm:t>
    </dgm:pt>
    <dgm:pt modelId="{4A89EE07-1B12-4CA4-B745-B0B237A77379}">
      <dgm:prSet/>
      <dgm:spPr/>
      <dgm:t>
        <a:bodyPr/>
        <a:lstStyle/>
        <a:p>
          <a:r>
            <a:rPr lang="en-US"/>
            <a:t>Freedom of movement </a:t>
          </a:r>
        </a:p>
      </dgm:t>
    </dgm:pt>
    <dgm:pt modelId="{FBD7AF13-5575-437E-AD32-B27F6DE71F5E}" type="parTrans" cxnId="{D4B23672-5B89-4AC1-8E7B-2B904B04F216}">
      <dgm:prSet/>
      <dgm:spPr/>
      <dgm:t>
        <a:bodyPr/>
        <a:lstStyle/>
        <a:p>
          <a:endParaRPr lang="en-US"/>
        </a:p>
      </dgm:t>
    </dgm:pt>
    <dgm:pt modelId="{9E9E41EE-2A27-40D4-8D92-DBD5825C4EEC}" type="sibTrans" cxnId="{D4B23672-5B89-4AC1-8E7B-2B904B04F216}">
      <dgm:prSet/>
      <dgm:spPr/>
      <dgm:t>
        <a:bodyPr/>
        <a:lstStyle/>
        <a:p>
          <a:endParaRPr lang="en-US"/>
        </a:p>
      </dgm:t>
    </dgm:pt>
    <dgm:pt modelId="{0B6416C8-2AFD-49E0-BFA1-80E4C5F7941E}">
      <dgm:prSet/>
      <dgm:spPr/>
      <dgm:t>
        <a:bodyPr/>
        <a:lstStyle/>
        <a:p>
          <a:r>
            <a:rPr lang="en-US"/>
            <a:t>Community-style living </a:t>
          </a:r>
        </a:p>
      </dgm:t>
    </dgm:pt>
    <dgm:pt modelId="{E79E4FF3-3AB4-4D92-8B86-31278795D671}" type="parTrans" cxnId="{081B36EF-03A3-44E8-B980-21BDA62AFE9A}">
      <dgm:prSet/>
      <dgm:spPr/>
      <dgm:t>
        <a:bodyPr/>
        <a:lstStyle/>
        <a:p>
          <a:endParaRPr lang="en-US"/>
        </a:p>
      </dgm:t>
    </dgm:pt>
    <dgm:pt modelId="{439826FA-B180-499A-9DDD-67FA18070B6C}" type="sibTrans" cxnId="{081B36EF-03A3-44E8-B980-21BDA62AFE9A}">
      <dgm:prSet/>
      <dgm:spPr/>
      <dgm:t>
        <a:bodyPr/>
        <a:lstStyle/>
        <a:p>
          <a:endParaRPr lang="en-US"/>
        </a:p>
      </dgm:t>
    </dgm:pt>
    <dgm:pt modelId="{2B059D45-5D82-47B9-AC09-70AE062A9637}">
      <dgm:prSet/>
      <dgm:spPr/>
      <dgm:t>
        <a:bodyPr/>
        <a:lstStyle/>
        <a:p>
          <a:r>
            <a:rPr lang="en-US"/>
            <a:t>Focus on quality of life </a:t>
          </a:r>
        </a:p>
      </dgm:t>
    </dgm:pt>
    <dgm:pt modelId="{491FC22A-8C32-435B-B75D-F0B46D3F23DB}" type="parTrans" cxnId="{A4AFBD50-65A8-4E5A-90F6-276DAA0F13CE}">
      <dgm:prSet/>
      <dgm:spPr/>
      <dgm:t>
        <a:bodyPr/>
        <a:lstStyle/>
        <a:p>
          <a:endParaRPr lang="en-US"/>
        </a:p>
      </dgm:t>
    </dgm:pt>
    <dgm:pt modelId="{9EE5EF71-3D15-487C-9521-110DD1DD6C4F}" type="sibTrans" cxnId="{A4AFBD50-65A8-4E5A-90F6-276DAA0F13CE}">
      <dgm:prSet/>
      <dgm:spPr/>
      <dgm:t>
        <a:bodyPr/>
        <a:lstStyle/>
        <a:p>
          <a:endParaRPr lang="en-US"/>
        </a:p>
      </dgm:t>
    </dgm:pt>
    <dgm:pt modelId="{F737DF79-BECD-4982-A6D3-8E122C12A9E1}">
      <dgm:prSet/>
      <dgm:spPr/>
      <dgm:t>
        <a:bodyPr/>
        <a:lstStyle/>
        <a:p>
          <a:r>
            <a:rPr lang="en-US" b="1"/>
            <a:t>Outcomes</a:t>
          </a:r>
          <a:endParaRPr lang="en-US"/>
        </a:p>
      </dgm:t>
    </dgm:pt>
    <dgm:pt modelId="{FD57449A-2B57-4090-A5C7-7C884B3486AE}" type="parTrans" cxnId="{C70FAC1C-9C7B-4996-9D0A-C1F6D6945996}">
      <dgm:prSet/>
      <dgm:spPr/>
      <dgm:t>
        <a:bodyPr/>
        <a:lstStyle/>
        <a:p>
          <a:endParaRPr lang="en-US"/>
        </a:p>
      </dgm:t>
    </dgm:pt>
    <dgm:pt modelId="{749A269A-01ED-4C18-ABED-B28364EA8EE7}" type="sibTrans" cxnId="{C70FAC1C-9C7B-4996-9D0A-C1F6D6945996}">
      <dgm:prSet/>
      <dgm:spPr/>
      <dgm:t>
        <a:bodyPr/>
        <a:lstStyle/>
        <a:p>
          <a:endParaRPr lang="en-US"/>
        </a:p>
      </dgm:t>
    </dgm:pt>
    <dgm:pt modelId="{4889DD43-C2D3-4105-ABD4-2B13E3E2940D}">
      <dgm:prSet/>
      <dgm:spPr/>
      <dgm:t>
        <a:bodyPr/>
        <a:lstStyle/>
        <a:p>
          <a:r>
            <a:rPr lang="en-US"/>
            <a:t>Increased wellbeing </a:t>
          </a:r>
        </a:p>
      </dgm:t>
    </dgm:pt>
    <dgm:pt modelId="{3E71809C-5E13-411B-984B-845CB4B680F2}" type="parTrans" cxnId="{F7DF8E98-3068-4C0A-90A4-CE83A4ABDA1A}">
      <dgm:prSet/>
      <dgm:spPr/>
      <dgm:t>
        <a:bodyPr/>
        <a:lstStyle/>
        <a:p>
          <a:endParaRPr lang="en-US"/>
        </a:p>
      </dgm:t>
    </dgm:pt>
    <dgm:pt modelId="{C8ABC2E0-2AA5-4642-BA88-2579209022EE}" type="sibTrans" cxnId="{F7DF8E98-3068-4C0A-90A4-CE83A4ABDA1A}">
      <dgm:prSet/>
      <dgm:spPr/>
      <dgm:t>
        <a:bodyPr/>
        <a:lstStyle/>
        <a:p>
          <a:endParaRPr lang="en-US"/>
        </a:p>
      </dgm:t>
    </dgm:pt>
    <dgm:pt modelId="{F54AC8F3-4660-4170-BF49-716619A04946}">
      <dgm:prSet/>
      <dgm:spPr/>
      <dgm:t>
        <a:bodyPr/>
        <a:lstStyle/>
        <a:p>
          <a:r>
            <a:rPr lang="en-US"/>
            <a:t>Reduced anxiety </a:t>
          </a:r>
        </a:p>
      </dgm:t>
    </dgm:pt>
    <dgm:pt modelId="{9798BB22-BA1A-42A0-99F2-3DB18CED599E}" type="parTrans" cxnId="{2E90A88C-AC94-4B31-87D1-1975FAEDC4B7}">
      <dgm:prSet/>
      <dgm:spPr/>
      <dgm:t>
        <a:bodyPr/>
        <a:lstStyle/>
        <a:p>
          <a:endParaRPr lang="en-US"/>
        </a:p>
      </dgm:t>
    </dgm:pt>
    <dgm:pt modelId="{CD6257A5-AC03-4073-BE52-B409C529F197}" type="sibTrans" cxnId="{2E90A88C-AC94-4B31-87D1-1975FAEDC4B7}">
      <dgm:prSet/>
      <dgm:spPr/>
      <dgm:t>
        <a:bodyPr/>
        <a:lstStyle/>
        <a:p>
          <a:endParaRPr lang="en-US"/>
        </a:p>
      </dgm:t>
    </dgm:pt>
    <dgm:pt modelId="{CA5FE81D-EFE2-4392-8E81-F5C544E86235}">
      <dgm:prSet/>
      <dgm:spPr/>
      <dgm:t>
        <a:bodyPr/>
        <a:lstStyle/>
        <a:p>
          <a:r>
            <a:rPr lang="en-US"/>
            <a:t>Greater independence</a:t>
          </a:r>
        </a:p>
      </dgm:t>
    </dgm:pt>
    <dgm:pt modelId="{BCBB1FCE-A94E-40B4-B833-E28F154568FE}" type="parTrans" cxnId="{50F99210-6AA3-4F28-A8EA-6E6E2C8AFB2C}">
      <dgm:prSet/>
      <dgm:spPr/>
      <dgm:t>
        <a:bodyPr/>
        <a:lstStyle/>
        <a:p>
          <a:endParaRPr lang="en-US"/>
        </a:p>
      </dgm:t>
    </dgm:pt>
    <dgm:pt modelId="{305FE139-0351-447F-997F-3F0F0FEB640B}" type="sibTrans" cxnId="{50F99210-6AA3-4F28-A8EA-6E6E2C8AFB2C}">
      <dgm:prSet/>
      <dgm:spPr/>
      <dgm:t>
        <a:bodyPr/>
        <a:lstStyle/>
        <a:p>
          <a:endParaRPr lang="en-US"/>
        </a:p>
      </dgm:t>
    </dgm:pt>
    <dgm:pt modelId="{83F2AD2A-0229-485B-A121-E7996812D8F4}" type="pres">
      <dgm:prSet presAssocID="{5D529E64-BB92-4FE4-945B-66FFB817DEAA}" presName="vert0" presStyleCnt="0">
        <dgm:presLayoutVars>
          <dgm:dir/>
          <dgm:animOne val="branch"/>
          <dgm:animLvl val="lvl"/>
        </dgm:presLayoutVars>
      </dgm:prSet>
      <dgm:spPr/>
    </dgm:pt>
    <dgm:pt modelId="{DB73EEF0-7A65-464A-AB48-97DCD52BF448}" type="pres">
      <dgm:prSet presAssocID="{4E086254-E1BE-4591-BB42-84F1E2541E03}" presName="thickLine" presStyleLbl="alignNode1" presStyleIdx="0" presStyleCnt="10"/>
      <dgm:spPr/>
    </dgm:pt>
    <dgm:pt modelId="{E28F4FC5-6565-4E66-984B-159A1063CEAB}" type="pres">
      <dgm:prSet presAssocID="{4E086254-E1BE-4591-BB42-84F1E2541E03}" presName="horz1" presStyleCnt="0"/>
      <dgm:spPr/>
    </dgm:pt>
    <dgm:pt modelId="{24FE4DAA-C033-4658-B773-CD71BAD0B422}" type="pres">
      <dgm:prSet presAssocID="{4E086254-E1BE-4591-BB42-84F1E2541E03}" presName="tx1" presStyleLbl="revTx" presStyleIdx="0" presStyleCnt="10"/>
      <dgm:spPr/>
    </dgm:pt>
    <dgm:pt modelId="{6F21D8C4-B097-4C52-B504-C413DD5E5BE7}" type="pres">
      <dgm:prSet presAssocID="{4E086254-E1BE-4591-BB42-84F1E2541E03}" presName="vert1" presStyleCnt="0"/>
      <dgm:spPr/>
    </dgm:pt>
    <dgm:pt modelId="{347FB168-CD00-4732-A16E-04D9F7E59400}" type="pres">
      <dgm:prSet presAssocID="{62C210D6-C5FB-4050-85D4-444F57EA6C91}" presName="thickLine" presStyleLbl="alignNode1" presStyleIdx="1" presStyleCnt="10"/>
      <dgm:spPr/>
    </dgm:pt>
    <dgm:pt modelId="{A4A52FCE-B065-4841-A137-D80D24AF9F87}" type="pres">
      <dgm:prSet presAssocID="{62C210D6-C5FB-4050-85D4-444F57EA6C91}" presName="horz1" presStyleCnt="0"/>
      <dgm:spPr/>
    </dgm:pt>
    <dgm:pt modelId="{33ED4D1B-FA7D-4953-9E88-8E48984234EF}" type="pres">
      <dgm:prSet presAssocID="{62C210D6-C5FB-4050-85D4-444F57EA6C91}" presName="tx1" presStyleLbl="revTx" presStyleIdx="1" presStyleCnt="10"/>
      <dgm:spPr/>
    </dgm:pt>
    <dgm:pt modelId="{87FE1207-B355-4312-8B98-2B87CDC7B7A4}" type="pres">
      <dgm:prSet presAssocID="{62C210D6-C5FB-4050-85D4-444F57EA6C91}" presName="vert1" presStyleCnt="0"/>
      <dgm:spPr/>
    </dgm:pt>
    <dgm:pt modelId="{A1021D8A-8C6C-4057-9C69-842BB2F3865A}" type="pres">
      <dgm:prSet presAssocID="{6E6AFE89-63A1-49D8-8621-BC73C4B59393}" presName="thickLine" presStyleLbl="alignNode1" presStyleIdx="2" presStyleCnt="10"/>
      <dgm:spPr/>
    </dgm:pt>
    <dgm:pt modelId="{1AAE4729-D806-4946-9884-5FD7F9AFE2CB}" type="pres">
      <dgm:prSet presAssocID="{6E6AFE89-63A1-49D8-8621-BC73C4B59393}" presName="horz1" presStyleCnt="0"/>
      <dgm:spPr/>
    </dgm:pt>
    <dgm:pt modelId="{7BBEA8BA-B7AF-4D6B-8C44-683B179ED441}" type="pres">
      <dgm:prSet presAssocID="{6E6AFE89-63A1-49D8-8621-BC73C4B59393}" presName="tx1" presStyleLbl="revTx" presStyleIdx="2" presStyleCnt="10"/>
      <dgm:spPr/>
    </dgm:pt>
    <dgm:pt modelId="{998B108D-F9D5-479F-A548-7AF7CA4D1DDF}" type="pres">
      <dgm:prSet presAssocID="{6E6AFE89-63A1-49D8-8621-BC73C4B59393}" presName="vert1" presStyleCnt="0"/>
      <dgm:spPr/>
    </dgm:pt>
    <dgm:pt modelId="{0DE58507-F096-4776-8A9E-42C2AC8BB6E7}" type="pres">
      <dgm:prSet presAssocID="{4A89EE07-1B12-4CA4-B745-B0B237A77379}" presName="thickLine" presStyleLbl="alignNode1" presStyleIdx="3" presStyleCnt="10"/>
      <dgm:spPr/>
    </dgm:pt>
    <dgm:pt modelId="{ED8367DC-E569-4BDD-A40D-C1E027F2A1F9}" type="pres">
      <dgm:prSet presAssocID="{4A89EE07-1B12-4CA4-B745-B0B237A77379}" presName="horz1" presStyleCnt="0"/>
      <dgm:spPr/>
    </dgm:pt>
    <dgm:pt modelId="{6C761ED9-2156-4BEB-A435-0822B7DFE8D6}" type="pres">
      <dgm:prSet presAssocID="{4A89EE07-1B12-4CA4-B745-B0B237A77379}" presName="tx1" presStyleLbl="revTx" presStyleIdx="3" presStyleCnt="10"/>
      <dgm:spPr/>
    </dgm:pt>
    <dgm:pt modelId="{835C6EFC-5B4B-4920-BE09-D5EEF6C4FEBB}" type="pres">
      <dgm:prSet presAssocID="{4A89EE07-1B12-4CA4-B745-B0B237A77379}" presName="vert1" presStyleCnt="0"/>
      <dgm:spPr/>
    </dgm:pt>
    <dgm:pt modelId="{F7FEB100-1CCE-4BF5-AEFB-CEAD495ADE56}" type="pres">
      <dgm:prSet presAssocID="{0B6416C8-2AFD-49E0-BFA1-80E4C5F7941E}" presName="thickLine" presStyleLbl="alignNode1" presStyleIdx="4" presStyleCnt="10"/>
      <dgm:spPr/>
    </dgm:pt>
    <dgm:pt modelId="{6B6B249C-893D-4618-A190-7CF271F318C0}" type="pres">
      <dgm:prSet presAssocID="{0B6416C8-2AFD-49E0-BFA1-80E4C5F7941E}" presName="horz1" presStyleCnt="0"/>
      <dgm:spPr/>
    </dgm:pt>
    <dgm:pt modelId="{BAD4AEB0-7958-46F2-9169-2F55378BC64D}" type="pres">
      <dgm:prSet presAssocID="{0B6416C8-2AFD-49E0-BFA1-80E4C5F7941E}" presName="tx1" presStyleLbl="revTx" presStyleIdx="4" presStyleCnt="10"/>
      <dgm:spPr/>
    </dgm:pt>
    <dgm:pt modelId="{1915BE50-EA62-4DF4-BFB8-63C555A60CEB}" type="pres">
      <dgm:prSet presAssocID="{0B6416C8-2AFD-49E0-BFA1-80E4C5F7941E}" presName="vert1" presStyleCnt="0"/>
      <dgm:spPr/>
    </dgm:pt>
    <dgm:pt modelId="{61663131-5D9A-4B2C-95B1-17434139B985}" type="pres">
      <dgm:prSet presAssocID="{2B059D45-5D82-47B9-AC09-70AE062A9637}" presName="thickLine" presStyleLbl="alignNode1" presStyleIdx="5" presStyleCnt="10"/>
      <dgm:spPr/>
    </dgm:pt>
    <dgm:pt modelId="{729952E8-6C59-4F8A-879F-E86CA0C984B5}" type="pres">
      <dgm:prSet presAssocID="{2B059D45-5D82-47B9-AC09-70AE062A9637}" presName="horz1" presStyleCnt="0"/>
      <dgm:spPr/>
    </dgm:pt>
    <dgm:pt modelId="{9D841CE7-9E11-4263-96AD-21A47715CF3A}" type="pres">
      <dgm:prSet presAssocID="{2B059D45-5D82-47B9-AC09-70AE062A9637}" presName="tx1" presStyleLbl="revTx" presStyleIdx="5" presStyleCnt="10"/>
      <dgm:spPr/>
    </dgm:pt>
    <dgm:pt modelId="{63821F04-D4B4-4DC2-8EAE-9C8F4897099D}" type="pres">
      <dgm:prSet presAssocID="{2B059D45-5D82-47B9-AC09-70AE062A9637}" presName="vert1" presStyleCnt="0"/>
      <dgm:spPr/>
    </dgm:pt>
    <dgm:pt modelId="{A087AC61-9274-4429-8BCF-3F062EDEB609}" type="pres">
      <dgm:prSet presAssocID="{F737DF79-BECD-4982-A6D3-8E122C12A9E1}" presName="thickLine" presStyleLbl="alignNode1" presStyleIdx="6" presStyleCnt="10"/>
      <dgm:spPr/>
    </dgm:pt>
    <dgm:pt modelId="{FB9BDAAE-2F25-4E9B-9A76-8710EE33B058}" type="pres">
      <dgm:prSet presAssocID="{F737DF79-BECD-4982-A6D3-8E122C12A9E1}" presName="horz1" presStyleCnt="0"/>
      <dgm:spPr/>
    </dgm:pt>
    <dgm:pt modelId="{5B16038E-2462-4D5A-9B5F-DFEC1A4A8CDE}" type="pres">
      <dgm:prSet presAssocID="{F737DF79-BECD-4982-A6D3-8E122C12A9E1}" presName="tx1" presStyleLbl="revTx" presStyleIdx="6" presStyleCnt="10"/>
      <dgm:spPr/>
    </dgm:pt>
    <dgm:pt modelId="{C61CC39D-F334-49F5-9CEA-EEFA46C5892D}" type="pres">
      <dgm:prSet presAssocID="{F737DF79-BECD-4982-A6D3-8E122C12A9E1}" presName="vert1" presStyleCnt="0"/>
      <dgm:spPr/>
    </dgm:pt>
    <dgm:pt modelId="{3E1EE542-C739-4655-B3AA-54C2A3F23BF5}" type="pres">
      <dgm:prSet presAssocID="{4889DD43-C2D3-4105-ABD4-2B13E3E2940D}" presName="thickLine" presStyleLbl="alignNode1" presStyleIdx="7" presStyleCnt="10"/>
      <dgm:spPr/>
    </dgm:pt>
    <dgm:pt modelId="{E8D4F4ED-9A54-4D4B-BCA5-3AD48F5D8BBD}" type="pres">
      <dgm:prSet presAssocID="{4889DD43-C2D3-4105-ABD4-2B13E3E2940D}" presName="horz1" presStyleCnt="0"/>
      <dgm:spPr/>
    </dgm:pt>
    <dgm:pt modelId="{A92E794B-7D2C-42DC-95EA-4A2B223E9ABA}" type="pres">
      <dgm:prSet presAssocID="{4889DD43-C2D3-4105-ABD4-2B13E3E2940D}" presName="tx1" presStyleLbl="revTx" presStyleIdx="7" presStyleCnt="10"/>
      <dgm:spPr/>
    </dgm:pt>
    <dgm:pt modelId="{8A5BF968-84C7-4A6A-A68A-2CC3E65805D0}" type="pres">
      <dgm:prSet presAssocID="{4889DD43-C2D3-4105-ABD4-2B13E3E2940D}" presName="vert1" presStyleCnt="0"/>
      <dgm:spPr/>
    </dgm:pt>
    <dgm:pt modelId="{C44EE4EA-5215-4438-AF17-FFDBB4F35EB9}" type="pres">
      <dgm:prSet presAssocID="{F54AC8F3-4660-4170-BF49-716619A04946}" presName="thickLine" presStyleLbl="alignNode1" presStyleIdx="8" presStyleCnt="10"/>
      <dgm:spPr/>
    </dgm:pt>
    <dgm:pt modelId="{FF42E293-D84C-4668-B03E-328DA56FB06F}" type="pres">
      <dgm:prSet presAssocID="{F54AC8F3-4660-4170-BF49-716619A04946}" presName="horz1" presStyleCnt="0"/>
      <dgm:spPr/>
    </dgm:pt>
    <dgm:pt modelId="{F592F778-D0A2-4470-BFA2-0C22E1A575BE}" type="pres">
      <dgm:prSet presAssocID="{F54AC8F3-4660-4170-BF49-716619A04946}" presName="tx1" presStyleLbl="revTx" presStyleIdx="8" presStyleCnt="10"/>
      <dgm:spPr/>
    </dgm:pt>
    <dgm:pt modelId="{8B78B571-05AD-44ED-A832-7B008CC6C247}" type="pres">
      <dgm:prSet presAssocID="{F54AC8F3-4660-4170-BF49-716619A04946}" presName="vert1" presStyleCnt="0"/>
      <dgm:spPr/>
    </dgm:pt>
    <dgm:pt modelId="{7CB209D5-A68B-4F67-B95A-3707F0342E54}" type="pres">
      <dgm:prSet presAssocID="{CA5FE81D-EFE2-4392-8E81-F5C544E86235}" presName="thickLine" presStyleLbl="alignNode1" presStyleIdx="9" presStyleCnt="10"/>
      <dgm:spPr/>
    </dgm:pt>
    <dgm:pt modelId="{7E5859C9-0761-4ECF-A8D2-F7BEDCF4D627}" type="pres">
      <dgm:prSet presAssocID="{CA5FE81D-EFE2-4392-8E81-F5C544E86235}" presName="horz1" presStyleCnt="0"/>
      <dgm:spPr/>
    </dgm:pt>
    <dgm:pt modelId="{48E474FC-96C1-48EA-BE1D-E796AE2A8F65}" type="pres">
      <dgm:prSet presAssocID="{CA5FE81D-EFE2-4392-8E81-F5C544E86235}" presName="tx1" presStyleLbl="revTx" presStyleIdx="9" presStyleCnt="10"/>
      <dgm:spPr/>
    </dgm:pt>
    <dgm:pt modelId="{D0CF39EC-0802-4791-BBE1-CF2B694E2F83}" type="pres">
      <dgm:prSet presAssocID="{CA5FE81D-EFE2-4392-8E81-F5C544E86235}" presName="vert1" presStyleCnt="0"/>
      <dgm:spPr/>
    </dgm:pt>
  </dgm:ptLst>
  <dgm:cxnLst>
    <dgm:cxn modelId="{50F99210-6AA3-4F28-A8EA-6E6E2C8AFB2C}" srcId="{5D529E64-BB92-4FE4-945B-66FFB817DEAA}" destId="{CA5FE81D-EFE2-4392-8E81-F5C544E86235}" srcOrd="9" destOrd="0" parTransId="{BCBB1FCE-A94E-40B4-B833-E28F154568FE}" sibTransId="{305FE139-0351-447F-997F-3F0F0FEB640B}"/>
    <dgm:cxn modelId="{C70FAC1C-9C7B-4996-9D0A-C1F6D6945996}" srcId="{5D529E64-BB92-4FE4-945B-66FFB817DEAA}" destId="{F737DF79-BECD-4982-A6D3-8E122C12A9E1}" srcOrd="6" destOrd="0" parTransId="{FD57449A-2B57-4090-A5C7-7C884B3486AE}" sibTransId="{749A269A-01ED-4C18-ABED-B28364EA8EE7}"/>
    <dgm:cxn modelId="{14D30023-5234-4347-8F83-BDC11EF828AB}" type="presOf" srcId="{62C210D6-C5FB-4050-85D4-444F57EA6C91}" destId="{33ED4D1B-FA7D-4953-9E88-8E48984234EF}" srcOrd="0" destOrd="0" presId="urn:microsoft.com/office/officeart/2008/layout/LinedList"/>
    <dgm:cxn modelId="{A98BC027-5008-4FA2-9D5E-8D1D66E7CF05}" type="presOf" srcId="{F54AC8F3-4660-4170-BF49-716619A04946}" destId="{F592F778-D0A2-4470-BFA2-0C22E1A575BE}" srcOrd="0" destOrd="0" presId="urn:microsoft.com/office/officeart/2008/layout/LinedList"/>
    <dgm:cxn modelId="{9A0B4A48-72FC-4B43-823A-76CD0200CBD0}" srcId="{5D529E64-BB92-4FE4-945B-66FFB817DEAA}" destId="{6E6AFE89-63A1-49D8-8621-BC73C4B59393}" srcOrd="2" destOrd="0" parTransId="{1018490B-0220-41A5-A998-5786841E1760}" sibTransId="{BCA197F8-65C6-4A5E-9AE5-45508B67AB0F}"/>
    <dgm:cxn modelId="{A5032369-DA77-4EF6-94DE-3FBC146BE7E8}" type="presOf" srcId="{4A89EE07-1B12-4CA4-B745-B0B237A77379}" destId="{6C761ED9-2156-4BEB-A435-0822B7DFE8D6}" srcOrd="0" destOrd="0" presId="urn:microsoft.com/office/officeart/2008/layout/LinedList"/>
    <dgm:cxn modelId="{20DC906F-2AA6-4844-8833-4228A7A64BC5}" type="presOf" srcId="{4E086254-E1BE-4591-BB42-84F1E2541E03}" destId="{24FE4DAA-C033-4658-B773-CD71BAD0B422}" srcOrd="0" destOrd="0" presId="urn:microsoft.com/office/officeart/2008/layout/LinedList"/>
    <dgm:cxn modelId="{A4AFBD50-65A8-4E5A-90F6-276DAA0F13CE}" srcId="{5D529E64-BB92-4FE4-945B-66FFB817DEAA}" destId="{2B059D45-5D82-47B9-AC09-70AE062A9637}" srcOrd="5" destOrd="0" parTransId="{491FC22A-8C32-435B-B75D-F0B46D3F23DB}" sibTransId="{9EE5EF71-3D15-487C-9521-110DD1DD6C4F}"/>
    <dgm:cxn modelId="{D4B23672-5B89-4AC1-8E7B-2B904B04F216}" srcId="{5D529E64-BB92-4FE4-945B-66FFB817DEAA}" destId="{4A89EE07-1B12-4CA4-B745-B0B237A77379}" srcOrd="3" destOrd="0" parTransId="{FBD7AF13-5575-437E-AD32-B27F6DE71F5E}" sibTransId="{9E9E41EE-2A27-40D4-8D92-DBD5825C4EEC}"/>
    <dgm:cxn modelId="{2E6B6054-24BD-4929-B486-B3B4E25E64B0}" type="presOf" srcId="{5D529E64-BB92-4FE4-945B-66FFB817DEAA}" destId="{83F2AD2A-0229-485B-A121-E7996812D8F4}" srcOrd="0" destOrd="0" presId="urn:microsoft.com/office/officeart/2008/layout/LinedList"/>
    <dgm:cxn modelId="{2E90A88C-AC94-4B31-87D1-1975FAEDC4B7}" srcId="{5D529E64-BB92-4FE4-945B-66FFB817DEAA}" destId="{F54AC8F3-4660-4170-BF49-716619A04946}" srcOrd="8" destOrd="0" parTransId="{9798BB22-BA1A-42A0-99F2-3DB18CED599E}" sibTransId="{CD6257A5-AC03-4073-BE52-B409C529F197}"/>
    <dgm:cxn modelId="{F7DF8E98-3068-4C0A-90A4-CE83A4ABDA1A}" srcId="{5D529E64-BB92-4FE4-945B-66FFB817DEAA}" destId="{4889DD43-C2D3-4105-ABD4-2B13E3E2940D}" srcOrd="7" destOrd="0" parTransId="{3E71809C-5E13-411B-984B-845CB4B680F2}" sibTransId="{C8ABC2E0-2AA5-4642-BA88-2579209022EE}"/>
    <dgm:cxn modelId="{5735F49C-7FE7-452A-9085-8514C401967C}" type="presOf" srcId="{2B059D45-5D82-47B9-AC09-70AE062A9637}" destId="{9D841CE7-9E11-4263-96AD-21A47715CF3A}" srcOrd="0" destOrd="0" presId="urn:microsoft.com/office/officeart/2008/layout/LinedList"/>
    <dgm:cxn modelId="{DE53EBA8-19AB-406E-B630-870950FC857C}" type="presOf" srcId="{CA5FE81D-EFE2-4392-8E81-F5C544E86235}" destId="{48E474FC-96C1-48EA-BE1D-E796AE2A8F65}" srcOrd="0" destOrd="0" presId="urn:microsoft.com/office/officeart/2008/layout/LinedList"/>
    <dgm:cxn modelId="{DCACDAAC-CBC6-443C-A6D2-17FFFF4ABD13}" type="presOf" srcId="{4889DD43-C2D3-4105-ABD4-2B13E3E2940D}" destId="{A92E794B-7D2C-42DC-95EA-4A2B223E9ABA}" srcOrd="0" destOrd="0" presId="urn:microsoft.com/office/officeart/2008/layout/LinedList"/>
    <dgm:cxn modelId="{FF2660B0-036D-4425-BB51-3E275ACC9391}" type="presOf" srcId="{6E6AFE89-63A1-49D8-8621-BC73C4B59393}" destId="{7BBEA8BA-B7AF-4D6B-8C44-683B179ED441}" srcOrd="0" destOrd="0" presId="urn:microsoft.com/office/officeart/2008/layout/LinedList"/>
    <dgm:cxn modelId="{CA724AB0-A1AA-4FCB-A8FA-4C08F2DFC2FA}" type="presOf" srcId="{0B6416C8-2AFD-49E0-BFA1-80E4C5F7941E}" destId="{BAD4AEB0-7958-46F2-9169-2F55378BC64D}" srcOrd="0" destOrd="0" presId="urn:microsoft.com/office/officeart/2008/layout/LinedList"/>
    <dgm:cxn modelId="{B5D47FBB-827C-4797-AFA9-F83197AF8074}" type="presOf" srcId="{F737DF79-BECD-4982-A6D3-8E122C12A9E1}" destId="{5B16038E-2462-4D5A-9B5F-DFEC1A4A8CDE}" srcOrd="0" destOrd="0" presId="urn:microsoft.com/office/officeart/2008/layout/LinedList"/>
    <dgm:cxn modelId="{4448E6D6-84EF-44CF-8CDF-F903BACDF9F9}" srcId="{5D529E64-BB92-4FE4-945B-66FFB817DEAA}" destId="{62C210D6-C5FB-4050-85D4-444F57EA6C91}" srcOrd="1" destOrd="0" parTransId="{B06032DF-7B56-4F71-A025-0AD54CA5AB8B}" sibTransId="{40BC4C5D-092C-4D6F-9CD4-48C4A9789B24}"/>
    <dgm:cxn modelId="{723B3BE6-AEEB-4432-9D2B-5465ABCA44C3}" srcId="{5D529E64-BB92-4FE4-945B-66FFB817DEAA}" destId="{4E086254-E1BE-4591-BB42-84F1E2541E03}" srcOrd="0" destOrd="0" parTransId="{87BFE353-AE15-45BE-B7D5-90957EB0F992}" sibTransId="{A42C8226-833D-4B91-9117-23AC2C35C77A}"/>
    <dgm:cxn modelId="{081B36EF-03A3-44E8-B980-21BDA62AFE9A}" srcId="{5D529E64-BB92-4FE4-945B-66FFB817DEAA}" destId="{0B6416C8-2AFD-49E0-BFA1-80E4C5F7941E}" srcOrd="4" destOrd="0" parTransId="{E79E4FF3-3AB4-4D92-8B86-31278795D671}" sibTransId="{439826FA-B180-499A-9DDD-67FA18070B6C}"/>
    <dgm:cxn modelId="{9BAF0A2B-644B-4924-9AAB-F6B4CD616A83}" type="presParOf" srcId="{83F2AD2A-0229-485B-A121-E7996812D8F4}" destId="{DB73EEF0-7A65-464A-AB48-97DCD52BF448}" srcOrd="0" destOrd="0" presId="urn:microsoft.com/office/officeart/2008/layout/LinedList"/>
    <dgm:cxn modelId="{9C972748-DC91-4806-B03A-448A94BE9770}" type="presParOf" srcId="{83F2AD2A-0229-485B-A121-E7996812D8F4}" destId="{E28F4FC5-6565-4E66-984B-159A1063CEAB}" srcOrd="1" destOrd="0" presId="urn:microsoft.com/office/officeart/2008/layout/LinedList"/>
    <dgm:cxn modelId="{5277A25D-D2D5-49A5-AB88-721E5BF2808F}" type="presParOf" srcId="{E28F4FC5-6565-4E66-984B-159A1063CEAB}" destId="{24FE4DAA-C033-4658-B773-CD71BAD0B422}" srcOrd="0" destOrd="0" presId="urn:microsoft.com/office/officeart/2008/layout/LinedList"/>
    <dgm:cxn modelId="{A7E91453-3BBF-4064-91B0-B9EB4992CF37}" type="presParOf" srcId="{E28F4FC5-6565-4E66-984B-159A1063CEAB}" destId="{6F21D8C4-B097-4C52-B504-C413DD5E5BE7}" srcOrd="1" destOrd="0" presId="urn:microsoft.com/office/officeart/2008/layout/LinedList"/>
    <dgm:cxn modelId="{82D889CD-173A-4673-A172-90F515885DAB}" type="presParOf" srcId="{83F2AD2A-0229-485B-A121-E7996812D8F4}" destId="{347FB168-CD00-4732-A16E-04D9F7E59400}" srcOrd="2" destOrd="0" presId="urn:microsoft.com/office/officeart/2008/layout/LinedList"/>
    <dgm:cxn modelId="{68FC6D99-CCB7-49A7-9057-33C8F35BBAD1}" type="presParOf" srcId="{83F2AD2A-0229-485B-A121-E7996812D8F4}" destId="{A4A52FCE-B065-4841-A137-D80D24AF9F87}" srcOrd="3" destOrd="0" presId="urn:microsoft.com/office/officeart/2008/layout/LinedList"/>
    <dgm:cxn modelId="{9BBD51CB-3CB6-45D7-9E57-4B96B7B8B653}" type="presParOf" srcId="{A4A52FCE-B065-4841-A137-D80D24AF9F87}" destId="{33ED4D1B-FA7D-4953-9E88-8E48984234EF}" srcOrd="0" destOrd="0" presId="urn:microsoft.com/office/officeart/2008/layout/LinedList"/>
    <dgm:cxn modelId="{D74182DC-8ACC-4FDD-9EDA-F2FEFB82014B}" type="presParOf" srcId="{A4A52FCE-B065-4841-A137-D80D24AF9F87}" destId="{87FE1207-B355-4312-8B98-2B87CDC7B7A4}" srcOrd="1" destOrd="0" presId="urn:microsoft.com/office/officeart/2008/layout/LinedList"/>
    <dgm:cxn modelId="{CDB654D8-7FF8-4E86-ABDD-E7A664F6B8F5}" type="presParOf" srcId="{83F2AD2A-0229-485B-A121-E7996812D8F4}" destId="{A1021D8A-8C6C-4057-9C69-842BB2F3865A}" srcOrd="4" destOrd="0" presId="urn:microsoft.com/office/officeart/2008/layout/LinedList"/>
    <dgm:cxn modelId="{E1628CE5-F803-494A-93F4-1E906C926589}" type="presParOf" srcId="{83F2AD2A-0229-485B-A121-E7996812D8F4}" destId="{1AAE4729-D806-4946-9884-5FD7F9AFE2CB}" srcOrd="5" destOrd="0" presId="urn:microsoft.com/office/officeart/2008/layout/LinedList"/>
    <dgm:cxn modelId="{31AA87A1-F169-4818-9842-0E1257DCF0D5}" type="presParOf" srcId="{1AAE4729-D806-4946-9884-5FD7F9AFE2CB}" destId="{7BBEA8BA-B7AF-4D6B-8C44-683B179ED441}" srcOrd="0" destOrd="0" presId="urn:microsoft.com/office/officeart/2008/layout/LinedList"/>
    <dgm:cxn modelId="{7F4EB7DF-02F6-4C33-8FCF-4ECA301076CA}" type="presParOf" srcId="{1AAE4729-D806-4946-9884-5FD7F9AFE2CB}" destId="{998B108D-F9D5-479F-A548-7AF7CA4D1DDF}" srcOrd="1" destOrd="0" presId="urn:microsoft.com/office/officeart/2008/layout/LinedList"/>
    <dgm:cxn modelId="{039E0D16-28C1-45F6-90E5-A6DD34C8FFC0}" type="presParOf" srcId="{83F2AD2A-0229-485B-A121-E7996812D8F4}" destId="{0DE58507-F096-4776-8A9E-42C2AC8BB6E7}" srcOrd="6" destOrd="0" presId="urn:microsoft.com/office/officeart/2008/layout/LinedList"/>
    <dgm:cxn modelId="{686AC0AE-5BE1-4EDD-9443-1F2237CD42F8}" type="presParOf" srcId="{83F2AD2A-0229-485B-A121-E7996812D8F4}" destId="{ED8367DC-E569-4BDD-A40D-C1E027F2A1F9}" srcOrd="7" destOrd="0" presId="urn:microsoft.com/office/officeart/2008/layout/LinedList"/>
    <dgm:cxn modelId="{68F819FD-393B-4DB7-9884-8A64D49CB920}" type="presParOf" srcId="{ED8367DC-E569-4BDD-A40D-C1E027F2A1F9}" destId="{6C761ED9-2156-4BEB-A435-0822B7DFE8D6}" srcOrd="0" destOrd="0" presId="urn:microsoft.com/office/officeart/2008/layout/LinedList"/>
    <dgm:cxn modelId="{344D6F9A-ECDD-41C7-9898-C4F8F57BBE3E}" type="presParOf" srcId="{ED8367DC-E569-4BDD-A40D-C1E027F2A1F9}" destId="{835C6EFC-5B4B-4920-BE09-D5EEF6C4FEBB}" srcOrd="1" destOrd="0" presId="urn:microsoft.com/office/officeart/2008/layout/LinedList"/>
    <dgm:cxn modelId="{645E5A6C-0769-4509-9A13-3D825C16AD17}" type="presParOf" srcId="{83F2AD2A-0229-485B-A121-E7996812D8F4}" destId="{F7FEB100-1CCE-4BF5-AEFB-CEAD495ADE56}" srcOrd="8" destOrd="0" presId="urn:microsoft.com/office/officeart/2008/layout/LinedList"/>
    <dgm:cxn modelId="{780A2A56-35F2-45E4-9581-95EFD6EBF4FB}" type="presParOf" srcId="{83F2AD2A-0229-485B-A121-E7996812D8F4}" destId="{6B6B249C-893D-4618-A190-7CF271F318C0}" srcOrd="9" destOrd="0" presId="urn:microsoft.com/office/officeart/2008/layout/LinedList"/>
    <dgm:cxn modelId="{916884A1-E135-4EC6-A406-46E0160B72E2}" type="presParOf" srcId="{6B6B249C-893D-4618-A190-7CF271F318C0}" destId="{BAD4AEB0-7958-46F2-9169-2F55378BC64D}" srcOrd="0" destOrd="0" presId="urn:microsoft.com/office/officeart/2008/layout/LinedList"/>
    <dgm:cxn modelId="{0ADE2125-C566-41F7-9797-FC80E1EE7517}" type="presParOf" srcId="{6B6B249C-893D-4618-A190-7CF271F318C0}" destId="{1915BE50-EA62-4DF4-BFB8-63C555A60CEB}" srcOrd="1" destOrd="0" presId="urn:microsoft.com/office/officeart/2008/layout/LinedList"/>
    <dgm:cxn modelId="{3A5540D5-2C54-46FF-85FA-5ACADABBDF9D}" type="presParOf" srcId="{83F2AD2A-0229-485B-A121-E7996812D8F4}" destId="{61663131-5D9A-4B2C-95B1-17434139B985}" srcOrd="10" destOrd="0" presId="urn:microsoft.com/office/officeart/2008/layout/LinedList"/>
    <dgm:cxn modelId="{B7843425-D180-41C7-AEC5-44C904FB9F8F}" type="presParOf" srcId="{83F2AD2A-0229-485B-A121-E7996812D8F4}" destId="{729952E8-6C59-4F8A-879F-E86CA0C984B5}" srcOrd="11" destOrd="0" presId="urn:microsoft.com/office/officeart/2008/layout/LinedList"/>
    <dgm:cxn modelId="{376BAD06-6203-4820-A22B-24C7A2306558}" type="presParOf" srcId="{729952E8-6C59-4F8A-879F-E86CA0C984B5}" destId="{9D841CE7-9E11-4263-96AD-21A47715CF3A}" srcOrd="0" destOrd="0" presId="urn:microsoft.com/office/officeart/2008/layout/LinedList"/>
    <dgm:cxn modelId="{5663C89E-FD85-4E2B-9733-79A20E445D8D}" type="presParOf" srcId="{729952E8-6C59-4F8A-879F-E86CA0C984B5}" destId="{63821F04-D4B4-4DC2-8EAE-9C8F4897099D}" srcOrd="1" destOrd="0" presId="urn:microsoft.com/office/officeart/2008/layout/LinedList"/>
    <dgm:cxn modelId="{0AF54B4C-7FD0-42CC-836C-29A31F0DA474}" type="presParOf" srcId="{83F2AD2A-0229-485B-A121-E7996812D8F4}" destId="{A087AC61-9274-4429-8BCF-3F062EDEB609}" srcOrd="12" destOrd="0" presId="urn:microsoft.com/office/officeart/2008/layout/LinedList"/>
    <dgm:cxn modelId="{822D5C5C-F7CB-4198-B690-002920443603}" type="presParOf" srcId="{83F2AD2A-0229-485B-A121-E7996812D8F4}" destId="{FB9BDAAE-2F25-4E9B-9A76-8710EE33B058}" srcOrd="13" destOrd="0" presId="urn:microsoft.com/office/officeart/2008/layout/LinedList"/>
    <dgm:cxn modelId="{8965EA81-3C87-45BD-A41E-5DAF75F44CEA}" type="presParOf" srcId="{FB9BDAAE-2F25-4E9B-9A76-8710EE33B058}" destId="{5B16038E-2462-4D5A-9B5F-DFEC1A4A8CDE}" srcOrd="0" destOrd="0" presId="urn:microsoft.com/office/officeart/2008/layout/LinedList"/>
    <dgm:cxn modelId="{B8BCEF52-E15F-4A07-BB3B-F3E53669B7D5}" type="presParOf" srcId="{FB9BDAAE-2F25-4E9B-9A76-8710EE33B058}" destId="{C61CC39D-F334-49F5-9CEA-EEFA46C5892D}" srcOrd="1" destOrd="0" presId="urn:microsoft.com/office/officeart/2008/layout/LinedList"/>
    <dgm:cxn modelId="{246530D8-0EF4-45FE-942A-236E24E458AC}" type="presParOf" srcId="{83F2AD2A-0229-485B-A121-E7996812D8F4}" destId="{3E1EE542-C739-4655-B3AA-54C2A3F23BF5}" srcOrd="14" destOrd="0" presId="urn:microsoft.com/office/officeart/2008/layout/LinedList"/>
    <dgm:cxn modelId="{9619B2F5-E12E-4265-83AD-6AC8B07A48DE}" type="presParOf" srcId="{83F2AD2A-0229-485B-A121-E7996812D8F4}" destId="{E8D4F4ED-9A54-4D4B-BCA5-3AD48F5D8BBD}" srcOrd="15" destOrd="0" presId="urn:microsoft.com/office/officeart/2008/layout/LinedList"/>
    <dgm:cxn modelId="{B5BC21DB-80C7-419D-B1F8-7D8C4EDE5D2B}" type="presParOf" srcId="{E8D4F4ED-9A54-4D4B-BCA5-3AD48F5D8BBD}" destId="{A92E794B-7D2C-42DC-95EA-4A2B223E9ABA}" srcOrd="0" destOrd="0" presId="urn:microsoft.com/office/officeart/2008/layout/LinedList"/>
    <dgm:cxn modelId="{76553DE9-C9A3-43C3-A702-834B5C48B31C}" type="presParOf" srcId="{E8D4F4ED-9A54-4D4B-BCA5-3AD48F5D8BBD}" destId="{8A5BF968-84C7-4A6A-A68A-2CC3E65805D0}" srcOrd="1" destOrd="0" presId="urn:microsoft.com/office/officeart/2008/layout/LinedList"/>
    <dgm:cxn modelId="{A3A9E921-BCC5-4E53-A8B6-60824F47EE0B}" type="presParOf" srcId="{83F2AD2A-0229-485B-A121-E7996812D8F4}" destId="{C44EE4EA-5215-4438-AF17-FFDBB4F35EB9}" srcOrd="16" destOrd="0" presId="urn:microsoft.com/office/officeart/2008/layout/LinedList"/>
    <dgm:cxn modelId="{0D9E54FA-0937-49F5-AEDE-3EAF62CA6B95}" type="presParOf" srcId="{83F2AD2A-0229-485B-A121-E7996812D8F4}" destId="{FF42E293-D84C-4668-B03E-328DA56FB06F}" srcOrd="17" destOrd="0" presId="urn:microsoft.com/office/officeart/2008/layout/LinedList"/>
    <dgm:cxn modelId="{F9B4F11C-5AD4-475D-9030-D926EEA2EB56}" type="presParOf" srcId="{FF42E293-D84C-4668-B03E-328DA56FB06F}" destId="{F592F778-D0A2-4470-BFA2-0C22E1A575BE}" srcOrd="0" destOrd="0" presId="urn:microsoft.com/office/officeart/2008/layout/LinedList"/>
    <dgm:cxn modelId="{9C466ADB-3A9C-4439-9FC3-50DE255F7898}" type="presParOf" srcId="{FF42E293-D84C-4668-B03E-328DA56FB06F}" destId="{8B78B571-05AD-44ED-A832-7B008CC6C247}" srcOrd="1" destOrd="0" presId="urn:microsoft.com/office/officeart/2008/layout/LinedList"/>
    <dgm:cxn modelId="{A1C5CA0F-878C-47E9-B63D-1BB5B009FCBD}" type="presParOf" srcId="{83F2AD2A-0229-485B-A121-E7996812D8F4}" destId="{7CB209D5-A68B-4F67-B95A-3707F0342E54}" srcOrd="18" destOrd="0" presId="urn:microsoft.com/office/officeart/2008/layout/LinedList"/>
    <dgm:cxn modelId="{295163FF-01BA-454F-8FE1-BD94B50251D5}" type="presParOf" srcId="{83F2AD2A-0229-485B-A121-E7996812D8F4}" destId="{7E5859C9-0761-4ECF-A8D2-F7BEDCF4D627}" srcOrd="19" destOrd="0" presId="urn:microsoft.com/office/officeart/2008/layout/LinedList"/>
    <dgm:cxn modelId="{19E4689B-F219-45C8-AB12-0F8C6A8F26BC}" type="presParOf" srcId="{7E5859C9-0761-4ECF-A8D2-F7BEDCF4D627}" destId="{48E474FC-96C1-48EA-BE1D-E796AE2A8F65}" srcOrd="0" destOrd="0" presId="urn:microsoft.com/office/officeart/2008/layout/LinedList"/>
    <dgm:cxn modelId="{69E75532-AE94-43E3-B054-39E4C0E9A687}" type="presParOf" srcId="{7E5859C9-0761-4ECF-A8D2-F7BEDCF4D627}" destId="{D0CF39EC-0802-4791-BBE1-CF2B694E2F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5E6DB5A-FF07-4A49-8DD2-5F55E7CE5B0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157F313-0A41-4171-9181-DCA6E249A8A4}">
      <dgm:prSet/>
      <dgm:spPr/>
      <dgm:t>
        <a:bodyPr/>
        <a:lstStyle/>
        <a:p>
          <a:r>
            <a:rPr lang="en-US" b="1"/>
            <a:t>Age UK Community Support Services</a:t>
          </a:r>
          <a:endParaRPr lang="en-US"/>
        </a:p>
      </dgm:t>
    </dgm:pt>
    <dgm:pt modelId="{0586A110-7F2B-4F5B-AC30-A3AE77DBB9A4}" type="parTrans" cxnId="{0A4BFBB9-02E7-4C2A-B5B2-ADC07FF2D15D}">
      <dgm:prSet/>
      <dgm:spPr/>
      <dgm:t>
        <a:bodyPr/>
        <a:lstStyle/>
        <a:p>
          <a:endParaRPr lang="en-US"/>
        </a:p>
      </dgm:t>
    </dgm:pt>
    <dgm:pt modelId="{C79CA6EF-7419-402C-951A-1D940472122D}" type="sibTrans" cxnId="{0A4BFBB9-02E7-4C2A-B5B2-ADC07FF2D15D}">
      <dgm:prSet/>
      <dgm:spPr/>
      <dgm:t>
        <a:bodyPr/>
        <a:lstStyle/>
        <a:p>
          <a:endParaRPr lang="en-US"/>
        </a:p>
      </dgm:t>
    </dgm:pt>
    <dgm:pt modelId="{B84ECC6C-25D9-48F9-BAE8-299B30A7D620}">
      <dgm:prSet/>
      <dgm:spPr/>
      <dgm:t>
        <a:bodyPr/>
        <a:lstStyle/>
        <a:p>
          <a:r>
            <a:rPr lang="en-US" b="1"/>
            <a:t>Services Provided</a:t>
          </a:r>
          <a:endParaRPr lang="en-US"/>
        </a:p>
      </dgm:t>
    </dgm:pt>
    <dgm:pt modelId="{8355CE29-C3E3-4E02-940D-10949DAAEA42}" type="parTrans" cxnId="{9486364A-2B90-45FD-9F5B-BD393AFA58F6}">
      <dgm:prSet/>
      <dgm:spPr/>
      <dgm:t>
        <a:bodyPr/>
        <a:lstStyle/>
        <a:p>
          <a:endParaRPr lang="en-US"/>
        </a:p>
      </dgm:t>
    </dgm:pt>
    <dgm:pt modelId="{E7C33C26-B29A-4FD5-9451-9CED8D69E10F}" type="sibTrans" cxnId="{9486364A-2B90-45FD-9F5B-BD393AFA58F6}">
      <dgm:prSet/>
      <dgm:spPr/>
      <dgm:t>
        <a:bodyPr/>
        <a:lstStyle/>
        <a:p>
          <a:endParaRPr lang="en-US"/>
        </a:p>
      </dgm:t>
    </dgm:pt>
    <dgm:pt modelId="{DBFA22BB-41B1-45C2-8228-53F2CCAA890F}">
      <dgm:prSet/>
      <dgm:spPr/>
      <dgm:t>
        <a:bodyPr/>
        <a:lstStyle/>
        <a:p>
          <a:r>
            <a:rPr lang="en-US"/>
            <a:t>Befriending programmed </a:t>
          </a:r>
        </a:p>
      </dgm:t>
    </dgm:pt>
    <dgm:pt modelId="{B9398B57-CB42-442D-8E78-9729AC5B36C8}" type="parTrans" cxnId="{455E4411-7E23-41CC-BBFB-56911611D3DF}">
      <dgm:prSet/>
      <dgm:spPr/>
      <dgm:t>
        <a:bodyPr/>
        <a:lstStyle/>
        <a:p>
          <a:endParaRPr lang="en-US"/>
        </a:p>
      </dgm:t>
    </dgm:pt>
    <dgm:pt modelId="{086917F1-DA70-4D4F-BECF-323C8010992B}" type="sibTrans" cxnId="{455E4411-7E23-41CC-BBFB-56911611D3DF}">
      <dgm:prSet/>
      <dgm:spPr/>
      <dgm:t>
        <a:bodyPr/>
        <a:lstStyle/>
        <a:p>
          <a:endParaRPr lang="en-US"/>
        </a:p>
      </dgm:t>
    </dgm:pt>
    <dgm:pt modelId="{4F32EBAE-1871-4922-87D6-7DFD6BF4980D}">
      <dgm:prSet/>
      <dgm:spPr/>
      <dgm:t>
        <a:bodyPr/>
        <a:lstStyle/>
        <a:p>
          <a:r>
            <a:rPr lang="en-US"/>
            <a:t>Advice and information </a:t>
          </a:r>
        </a:p>
      </dgm:t>
    </dgm:pt>
    <dgm:pt modelId="{1B28D54A-0D47-43F1-B262-BFF6409FD914}" type="parTrans" cxnId="{B4C56312-62DA-4C1A-83EF-19DD6AE1FB1B}">
      <dgm:prSet/>
      <dgm:spPr/>
      <dgm:t>
        <a:bodyPr/>
        <a:lstStyle/>
        <a:p>
          <a:endParaRPr lang="en-US"/>
        </a:p>
      </dgm:t>
    </dgm:pt>
    <dgm:pt modelId="{3D94D22B-1D68-4B03-AB1A-8C765D10F3AE}" type="sibTrans" cxnId="{B4C56312-62DA-4C1A-83EF-19DD6AE1FB1B}">
      <dgm:prSet/>
      <dgm:spPr/>
      <dgm:t>
        <a:bodyPr/>
        <a:lstStyle/>
        <a:p>
          <a:endParaRPr lang="en-US"/>
        </a:p>
      </dgm:t>
    </dgm:pt>
    <dgm:pt modelId="{700AE02E-3A1E-46B6-8E81-AFD5026DB812}">
      <dgm:prSet/>
      <dgm:spPr/>
      <dgm:t>
        <a:bodyPr/>
        <a:lstStyle/>
        <a:p>
          <a:r>
            <a:rPr lang="en-US"/>
            <a:t>Digital inclusion support </a:t>
          </a:r>
        </a:p>
      </dgm:t>
    </dgm:pt>
    <dgm:pt modelId="{B105F8FD-278E-4F77-B0A5-CAC88C73FB6F}" type="parTrans" cxnId="{2654F285-BA4E-4571-8073-9EC38AA2ED12}">
      <dgm:prSet/>
      <dgm:spPr/>
      <dgm:t>
        <a:bodyPr/>
        <a:lstStyle/>
        <a:p>
          <a:endParaRPr lang="en-US"/>
        </a:p>
      </dgm:t>
    </dgm:pt>
    <dgm:pt modelId="{0FCC49B4-F03C-4742-89B7-35A1394B621A}" type="sibTrans" cxnId="{2654F285-BA4E-4571-8073-9EC38AA2ED12}">
      <dgm:prSet/>
      <dgm:spPr/>
      <dgm:t>
        <a:bodyPr/>
        <a:lstStyle/>
        <a:p>
          <a:endParaRPr lang="en-US"/>
        </a:p>
      </dgm:t>
    </dgm:pt>
    <dgm:pt modelId="{17F03FBB-1B36-46E5-BE42-8CD8CEA4001A}">
      <dgm:prSet/>
      <dgm:spPr/>
      <dgm:t>
        <a:bodyPr/>
        <a:lstStyle/>
        <a:p>
          <a:r>
            <a:rPr lang="en-US"/>
            <a:t>Community activities </a:t>
          </a:r>
        </a:p>
      </dgm:t>
    </dgm:pt>
    <dgm:pt modelId="{43F65D75-D39C-4AEA-BAC7-06258D4BABF8}" type="parTrans" cxnId="{7D8E3758-F77A-4379-BE02-94268EAFE362}">
      <dgm:prSet/>
      <dgm:spPr/>
      <dgm:t>
        <a:bodyPr/>
        <a:lstStyle/>
        <a:p>
          <a:endParaRPr lang="en-US"/>
        </a:p>
      </dgm:t>
    </dgm:pt>
    <dgm:pt modelId="{F43183FB-6C0B-41BC-8441-D3619CBC1162}" type="sibTrans" cxnId="{7D8E3758-F77A-4379-BE02-94268EAFE362}">
      <dgm:prSet/>
      <dgm:spPr/>
      <dgm:t>
        <a:bodyPr/>
        <a:lstStyle/>
        <a:p>
          <a:endParaRPr lang="en-US"/>
        </a:p>
      </dgm:t>
    </dgm:pt>
    <dgm:pt modelId="{A59BD220-E54F-47AB-810A-01A0416DD24B}">
      <dgm:prSet/>
      <dgm:spPr/>
      <dgm:t>
        <a:bodyPr/>
        <a:lstStyle/>
        <a:p>
          <a:r>
            <a:rPr lang="en-US" b="1"/>
            <a:t>Outcomes</a:t>
          </a:r>
          <a:endParaRPr lang="en-US"/>
        </a:p>
      </dgm:t>
    </dgm:pt>
    <dgm:pt modelId="{BEE4BC72-CA33-48B0-A38C-AB29862E446D}" type="parTrans" cxnId="{A4BFED09-A1A6-4820-86C1-7F1F6455B268}">
      <dgm:prSet/>
      <dgm:spPr/>
      <dgm:t>
        <a:bodyPr/>
        <a:lstStyle/>
        <a:p>
          <a:endParaRPr lang="en-US"/>
        </a:p>
      </dgm:t>
    </dgm:pt>
    <dgm:pt modelId="{D0E634C7-C4A0-4A70-889D-E4B13C481F56}" type="sibTrans" cxnId="{A4BFED09-A1A6-4820-86C1-7F1F6455B268}">
      <dgm:prSet/>
      <dgm:spPr/>
      <dgm:t>
        <a:bodyPr/>
        <a:lstStyle/>
        <a:p>
          <a:endParaRPr lang="en-US"/>
        </a:p>
      </dgm:t>
    </dgm:pt>
    <dgm:pt modelId="{519E2752-5426-4C7F-AF46-7D73A8254F78}">
      <dgm:prSet/>
      <dgm:spPr/>
      <dgm:t>
        <a:bodyPr/>
        <a:lstStyle/>
        <a:p>
          <a:r>
            <a:rPr lang="en-US"/>
            <a:t>Reduced loneliness </a:t>
          </a:r>
        </a:p>
      </dgm:t>
    </dgm:pt>
    <dgm:pt modelId="{0DA021BB-CB06-4005-A9BB-AF9A130D5D95}" type="parTrans" cxnId="{19354E61-3CFC-4FA9-BE97-8AE130455DB2}">
      <dgm:prSet/>
      <dgm:spPr/>
      <dgm:t>
        <a:bodyPr/>
        <a:lstStyle/>
        <a:p>
          <a:endParaRPr lang="en-US"/>
        </a:p>
      </dgm:t>
    </dgm:pt>
    <dgm:pt modelId="{3D0A9F7F-29C6-4516-8BC3-A6FD884221B4}" type="sibTrans" cxnId="{19354E61-3CFC-4FA9-BE97-8AE130455DB2}">
      <dgm:prSet/>
      <dgm:spPr/>
      <dgm:t>
        <a:bodyPr/>
        <a:lstStyle/>
        <a:p>
          <a:endParaRPr lang="en-US"/>
        </a:p>
      </dgm:t>
    </dgm:pt>
    <dgm:pt modelId="{CC454D03-5190-45DF-9FBA-2B9D221BA9AA}">
      <dgm:prSet/>
      <dgm:spPr/>
      <dgm:t>
        <a:bodyPr/>
        <a:lstStyle/>
        <a:p>
          <a:r>
            <a:rPr lang="en-US"/>
            <a:t>Improved wellbeing </a:t>
          </a:r>
        </a:p>
      </dgm:t>
    </dgm:pt>
    <dgm:pt modelId="{E0C831F4-AD6F-47D7-87FF-6BD8679A0C99}" type="parTrans" cxnId="{ECB7384D-A04D-4020-B1A5-FC43609A3290}">
      <dgm:prSet/>
      <dgm:spPr/>
      <dgm:t>
        <a:bodyPr/>
        <a:lstStyle/>
        <a:p>
          <a:endParaRPr lang="en-US"/>
        </a:p>
      </dgm:t>
    </dgm:pt>
    <dgm:pt modelId="{7427C352-7358-4F3B-A45D-1DEE454A70DE}" type="sibTrans" cxnId="{ECB7384D-A04D-4020-B1A5-FC43609A3290}">
      <dgm:prSet/>
      <dgm:spPr/>
      <dgm:t>
        <a:bodyPr/>
        <a:lstStyle/>
        <a:p>
          <a:endParaRPr lang="en-US"/>
        </a:p>
      </dgm:t>
    </dgm:pt>
    <dgm:pt modelId="{BFC633E5-F873-4F5F-B0F9-424F905149F3}">
      <dgm:prSet/>
      <dgm:spPr/>
      <dgm:t>
        <a:bodyPr/>
        <a:lstStyle/>
        <a:p>
          <a:r>
            <a:rPr lang="en-US"/>
            <a:t>Greater social participation</a:t>
          </a:r>
        </a:p>
      </dgm:t>
    </dgm:pt>
    <dgm:pt modelId="{5902B6D7-3C42-4F9D-B85F-B44265BC3B9A}" type="parTrans" cxnId="{3CAC09C8-1B12-415E-BEFF-7A541F4D5B52}">
      <dgm:prSet/>
      <dgm:spPr/>
      <dgm:t>
        <a:bodyPr/>
        <a:lstStyle/>
        <a:p>
          <a:endParaRPr lang="en-US"/>
        </a:p>
      </dgm:t>
    </dgm:pt>
    <dgm:pt modelId="{CBA3C05E-47AA-440B-A511-C0F447B70BF2}" type="sibTrans" cxnId="{3CAC09C8-1B12-415E-BEFF-7A541F4D5B52}">
      <dgm:prSet/>
      <dgm:spPr/>
      <dgm:t>
        <a:bodyPr/>
        <a:lstStyle/>
        <a:p>
          <a:endParaRPr lang="en-US"/>
        </a:p>
      </dgm:t>
    </dgm:pt>
    <dgm:pt modelId="{923B73A5-C040-4DEC-9969-5350A27A6049}" type="pres">
      <dgm:prSet presAssocID="{85E6DB5A-FF07-4A49-8DD2-5F55E7CE5B03}" presName="vert0" presStyleCnt="0">
        <dgm:presLayoutVars>
          <dgm:dir/>
          <dgm:animOne val="branch"/>
          <dgm:animLvl val="lvl"/>
        </dgm:presLayoutVars>
      </dgm:prSet>
      <dgm:spPr/>
    </dgm:pt>
    <dgm:pt modelId="{A9D5F494-B78F-4596-9B83-94D89F73179A}" type="pres">
      <dgm:prSet presAssocID="{4157F313-0A41-4171-9181-DCA6E249A8A4}" presName="thickLine" presStyleLbl="alignNode1" presStyleIdx="0" presStyleCnt="10"/>
      <dgm:spPr/>
    </dgm:pt>
    <dgm:pt modelId="{735D2510-E8D5-4EB3-B563-D14F63103C02}" type="pres">
      <dgm:prSet presAssocID="{4157F313-0A41-4171-9181-DCA6E249A8A4}" presName="horz1" presStyleCnt="0"/>
      <dgm:spPr/>
    </dgm:pt>
    <dgm:pt modelId="{0F05F939-632F-4E3C-987D-A29F6CA1C516}" type="pres">
      <dgm:prSet presAssocID="{4157F313-0A41-4171-9181-DCA6E249A8A4}" presName="tx1" presStyleLbl="revTx" presStyleIdx="0" presStyleCnt="10"/>
      <dgm:spPr/>
    </dgm:pt>
    <dgm:pt modelId="{6AFA6480-3A46-459A-8B18-5B49F8E8DA55}" type="pres">
      <dgm:prSet presAssocID="{4157F313-0A41-4171-9181-DCA6E249A8A4}" presName="vert1" presStyleCnt="0"/>
      <dgm:spPr/>
    </dgm:pt>
    <dgm:pt modelId="{E8CA2490-DF9B-4D97-BB2D-488BFCCAEA89}" type="pres">
      <dgm:prSet presAssocID="{B84ECC6C-25D9-48F9-BAE8-299B30A7D620}" presName="thickLine" presStyleLbl="alignNode1" presStyleIdx="1" presStyleCnt="10"/>
      <dgm:spPr/>
    </dgm:pt>
    <dgm:pt modelId="{12F4D3F4-F258-4FD9-8C4B-D6DFB0174DBC}" type="pres">
      <dgm:prSet presAssocID="{B84ECC6C-25D9-48F9-BAE8-299B30A7D620}" presName="horz1" presStyleCnt="0"/>
      <dgm:spPr/>
    </dgm:pt>
    <dgm:pt modelId="{E3CCCCF6-DBED-4E60-A000-9C4DA9244341}" type="pres">
      <dgm:prSet presAssocID="{B84ECC6C-25D9-48F9-BAE8-299B30A7D620}" presName="tx1" presStyleLbl="revTx" presStyleIdx="1" presStyleCnt="10"/>
      <dgm:spPr/>
    </dgm:pt>
    <dgm:pt modelId="{FB9ED862-4351-46CE-99D8-4E6FBA724CAB}" type="pres">
      <dgm:prSet presAssocID="{B84ECC6C-25D9-48F9-BAE8-299B30A7D620}" presName="vert1" presStyleCnt="0"/>
      <dgm:spPr/>
    </dgm:pt>
    <dgm:pt modelId="{0F08B432-AC1A-4504-A7D5-6C33A466693C}" type="pres">
      <dgm:prSet presAssocID="{DBFA22BB-41B1-45C2-8228-53F2CCAA890F}" presName="thickLine" presStyleLbl="alignNode1" presStyleIdx="2" presStyleCnt="10"/>
      <dgm:spPr/>
    </dgm:pt>
    <dgm:pt modelId="{748B21D6-0E5E-48D4-BAEC-A27350EFFEAF}" type="pres">
      <dgm:prSet presAssocID="{DBFA22BB-41B1-45C2-8228-53F2CCAA890F}" presName="horz1" presStyleCnt="0"/>
      <dgm:spPr/>
    </dgm:pt>
    <dgm:pt modelId="{84ACA4B6-3DEF-4710-8C9D-8C4DF03FD260}" type="pres">
      <dgm:prSet presAssocID="{DBFA22BB-41B1-45C2-8228-53F2CCAA890F}" presName="tx1" presStyleLbl="revTx" presStyleIdx="2" presStyleCnt="10"/>
      <dgm:spPr/>
    </dgm:pt>
    <dgm:pt modelId="{2242A475-675A-4C0C-A3F9-EA438AD8BB1E}" type="pres">
      <dgm:prSet presAssocID="{DBFA22BB-41B1-45C2-8228-53F2CCAA890F}" presName="vert1" presStyleCnt="0"/>
      <dgm:spPr/>
    </dgm:pt>
    <dgm:pt modelId="{F24F402A-C6F0-4BB9-8F9C-03644033283D}" type="pres">
      <dgm:prSet presAssocID="{4F32EBAE-1871-4922-87D6-7DFD6BF4980D}" presName="thickLine" presStyleLbl="alignNode1" presStyleIdx="3" presStyleCnt="10"/>
      <dgm:spPr/>
    </dgm:pt>
    <dgm:pt modelId="{528998C2-8FC6-47BE-A093-583988D17D05}" type="pres">
      <dgm:prSet presAssocID="{4F32EBAE-1871-4922-87D6-7DFD6BF4980D}" presName="horz1" presStyleCnt="0"/>
      <dgm:spPr/>
    </dgm:pt>
    <dgm:pt modelId="{F15F817B-4D6A-4BD6-A4AA-D5FC96A20DC2}" type="pres">
      <dgm:prSet presAssocID="{4F32EBAE-1871-4922-87D6-7DFD6BF4980D}" presName="tx1" presStyleLbl="revTx" presStyleIdx="3" presStyleCnt="10"/>
      <dgm:spPr/>
    </dgm:pt>
    <dgm:pt modelId="{0F0967AB-CC5A-47D3-BE37-1E0FFE9FEEC7}" type="pres">
      <dgm:prSet presAssocID="{4F32EBAE-1871-4922-87D6-7DFD6BF4980D}" presName="vert1" presStyleCnt="0"/>
      <dgm:spPr/>
    </dgm:pt>
    <dgm:pt modelId="{A6014AD9-3C81-4368-AE34-58E30E0BB429}" type="pres">
      <dgm:prSet presAssocID="{700AE02E-3A1E-46B6-8E81-AFD5026DB812}" presName="thickLine" presStyleLbl="alignNode1" presStyleIdx="4" presStyleCnt="10"/>
      <dgm:spPr/>
    </dgm:pt>
    <dgm:pt modelId="{34F68F7A-4514-4409-9FD8-FDED95CDCADA}" type="pres">
      <dgm:prSet presAssocID="{700AE02E-3A1E-46B6-8E81-AFD5026DB812}" presName="horz1" presStyleCnt="0"/>
      <dgm:spPr/>
    </dgm:pt>
    <dgm:pt modelId="{8FC50D42-0084-4506-95E2-6AD2F555B47D}" type="pres">
      <dgm:prSet presAssocID="{700AE02E-3A1E-46B6-8E81-AFD5026DB812}" presName="tx1" presStyleLbl="revTx" presStyleIdx="4" presStyleCnt="10"/>
      <dgm:spPr/>
    </dgm:pt>
    <dgm:pt modelId="{2FFF5529-53F9-4E56-B4B0-35286A5FFDD1}" type="pres">
      <dgm:prSet presAssocID="{700AE02E-3A1E-46B6-8E81-AFD5026DB812}" presName="vert1" presStyleCnt="0"/>
      <dgm:spPr/>
    </dgm:pt>
    <dgm:pt modelId="{247A6F1F-F2EE-41C0-A280-1C1C62594CE2}" type="pres">
      <dgm:prSet presAssocID="{17F03FBB-1B36-46E5-BE42-8CD8CEA4001A}" presName="thickLine" presStyleLbl="alignNode1" presStyleIdx="5" presStyleCnt="10"/>
      <dgm:spPr/>
    </dgm:pt>
    <dgm:pt modelId="{F7A4B521-5ADF-45B1-B20D-54266B86947C}" type="pres">
      <dgm:prSet presAssocID="{17F03FBB-1B36-46E5-BE42-8CD8CEA4001A}" presName="horz1" presStyleCnt="0"/>
      <dgm:spPr/>
    </dgm:pt>
    <dgm:pt modelId="{5DCF8D16-3151-4B8E-B31E-CE40D23C2B65}" type="pres">
      <dgm:prSet presAssocID="{17F03FBB-1B36-46E5-BE42-8CD8CEA4001A}" presName="tx1" presStyleLbl="revTx" presStyleIdx="5" presStyleCnt="10"/>
      <dgm:spPr/>
    </dgm:pt>
    <dgm:pt modelId="{37F6B513-D5F0-44A5-A3F3-2CAF64E3AF13}" type="pres">
      <dgm:prSet presAssocID="{17F03FBB-1B36-46E5-BE42-8CD8CEA4001A}" presName="vert1" presStyleCnt="0"/>
      <dgm:spPr/>
    </dgm:pt>
    <dgm:pt modelId="{C471072B-700B-41C9-88FA-C9FE8E30E65C}" type="pres">
      <dgm:prSet presAssocID="{A59BD220-E54F-47AB-810A-01A0416DD24B}" presName="thickLine" presStyleLbl="alignNode1" presStyleIdx="6" presStyleCnt="10"/>
      <dgm:spPr/>
    </dgm:pt>
    <dgm:pt modelId="{54FE2CF1-C2C6-4F2E-9FB0-E396E538426E}" type="pres">
      <dgm:prSet presAssocID="{A59BD220-E54F-47AB-810A-01A0416DD24B}" presName="horz1" presStyleCnt="0"/>
      <dgm:spPr/>
    </dgm:pt>
    <dgm:pt modelId="{4F39AB5E-596B-4B5F-A4A5-E9EF0B8E29EF}" type="pres">
      <dgm:prSet presAssocID="{A59BD220-E54F-47AB-810A-01A0416DD24B}" presName="tx1" presStyleLbl="revTx" presStyleIdx="6" presStyleCnt="10"/>
      <dgm:spPr/>
    </dgm:pt>
    <dgm:pt modelId="{8106B571-59B1-4467-88C6-F12E43DEDE06}" type="pres">
      <dgm:prSet presAssocID="{A59BD220-E54F-47AB-810A-01A0416DD24B}" presName="vert1" presStyleCnt="0"/>
      <dgm:spPr/>
    </dgm:pt>
    <dgm:pt modelId="{28CB99D2-F468-4409-BC60-D65C8F335E34}" type="pres">
      <dgm:prSet presAssocID="{519E2752-5426-4C7F-AF46-7D73A8254F78}" presName="thickLine" presStyleLbl="alignNode1" presStyleIdx="7" presStyleCnt="10"/>
      <dgm:spPr/>
    </dgm:pt>
    <dgm:pt modelId="{267D430A-29BB-4B7A-A113-DC083B6AB2BC}" type="pres">
      <dgm:prSet presAssocID="{519E2752-5426-4C7F-AF46-7D73A8254F78}" presName="horz1" presStyleCnt="0"/>
      <dgm:spPr/>
    </dgm:pt>
    <dgm:pt modelId="{1764A1C0-C9F3-41B5-8BB9-3A8F68931458}" type="pres">
      <dgm:prSet presAssocID="{519E2752-5426-4C7F-AF46-7D73A8254F78}" presName="tx1" presStyleLbl="revTx" presStyleIdx="7" presStyleCnt="10"/>
      <dgm:spPr/>
    </dgm:pt>
    <dgm:pt modelId="{371D06FA-03DB-43B6-89F8-BCC77A41661D}" type="pres">
      <dgm:prSet presAssocID="{519E2752-5426-4C7F-AF46-7D73A8254F78}" presName="vert1" presStyleCnt="0"/>
      <dgm:spPr/>
    </dgm:pt>
    <dgm:pt modelId="{4CFEA775-3F8D-49AA-9855-0FE9E8EC7CFC}" type="pres">
      <dgm:prSet presAssocID="{CC454D03-5190-45DF-9FBA-2B9D221BA9AA}" presName="thickLine" presStyleLbl="alignNode1" presStyleIdx="8" presStyleCnt="10"/>
      <dgm:spPr/>
    </dgm:pt>
    <dgm:pt modelId="{49F01DF4-E87E-4533-A714-BF55EE9B3E41}" type="pres">
      <dgm:prSet presAssocID="{CC454D03-5190-45DF-9FBA-2B9D221BA9AA}" presName="horz1" presStyleCnt="0"/>
      <dgm:spPr/>
    </dgm:pt>
    <dgm:pt modelId="{A6117C6F-D367-49E6-8FEA-65D1A8C3CFDC}" type="pres">
      <dgm:prSet presAssocID="{CC454D03-5190-45DF-9FBA-2B9D221BA9AA}" presName="tx1" presStyleLbl="revTx" presStyleIdx="8" presStyleCnt="10"/>
      <dgm:spPr/>
    </dgm:pt>
    <dgm:pt modelId="{3D011DDB-CA59-4179-A2E8-95558CC00DCA}" type="pres">
      <dgm:prSet presAssocID="{CC454D03-5190-45DF-9FBA-2B9D221BA9AA}" presName="vert1" presStyleCnt="0"/>
      <dgm:spPr/>
    </dgm:pt>
    <dgm:pt modelId="{3720378F-E853-4695-A54B-2EA93FDB0B94}" type="pres">
      <dgm:prSet presAssocID="{BFC633E5-F873-4F5F-B0F9-424F905149F3}" presName="thickLine" presStyleLbl="alignNode1" presStyleIdx="9" presStyleCnt="10"/>
      <dgm:spPr/>
    </dgm:pt>
    <dgm:pt modelId="{21EBDE30-113A-41D3-B7A3-96BF55AEC762}" type="pres">
      <dgm:prSet presAssocID="{BFC633E5-F873-4F5F-B0F9-424F905149F3}" presName="horz1" presStyleCnt="0"/>
      <dgm:spPr/>
    </dgm:pt>
    <dgm:pt modelId="{24BBB8F9-B89F-410A-8BED-5C89B4D10A6E}" type="pres">
      <dgm:prSet presAssocID="{BFC633E5-F873-4F5F-B0F9-424F905149F3}" presName="tx1" presStyleLbl="revTx" presStyleIdx="9" presStyleCnt="10"/>
      <dgm:spPr/>
    </dgm:pt>
    <dgm:pt modelId="{267E8A81-0E7F-4982-B59B-B92990C59C85}" type="pres">
      <dgm:prSet presAssocID="{BFC633E5-F873-4F5F-B0F9-424F905149F3}" presName="vert1" presStyleCnt="0"/>
      <dgm:spPr/>
    </dgm:pt>
  </dgm:ptLst>
  <dgm:cxnLst>
    <dgm:cxn modelId="{A4BFED09-A1A6-4820-86C1-7F1F6455B268}" srcId="{85E6DB5A-FF07-4A49-8DD2-5F55E7CE5B03}" destId="{A59BD220-E54F-47AB-810A-01A0416DD24B}" srcOrd="6" destOrd="0" parTransId="{BEE4BC72-CA33-48B0-A38C-AB29862E446D}" sibTransId="{D0E634C7-C4A0-4A70-889D-E4B13C481F56}"/>
    <dgm:cxn modelId="{455E4411-7E23-41CC-BBFB-56911611D3DF}" srcId="{85E6DB5A-FF07-4A49-8DD2-5F55E7CE5B03}" destId="{DBFA22BB-41B1-45C2-8228-53F2CCAA890F}" srcOrd="2" destOrd="0" parTransId="{B9398B57-CB42-442D-8E78-9729AC5B36C8}" sibTransId="{086917F1-DA70-4D4F-BECF-323C8010992B}"/>
    <dgm:cxn modelId="{B4C56312-62DA-4C1A-83EF-19DD6AE1FB1B}" srcId="{85E6DB5A-FF07-4A49-8DD2-5F55E7CE5B03}" destId="{4F32EBAE-1871-4922-87D6-7DFD6BF4980D}" srcOrd="3" destOrd="0" parTransId="{1B28D54A-0D47-43F1-B262-BFF6409FD914}" sibTransId="{3D94D22B-1D68-4B03-AB1A-8C765D10F3AE}"/>
    <dgm:cxn modelId="{D4778318-2769-4F01-8807-2426BBD14A9E}" type="presOf" srcId="{4F32EBAE-1871-4922-87D6-7DFD6BF4980D}" destId="{F15F817B-4D6A-4BD6-A4AA-D5FC96A20DC2}" srcOrd="0" destOrd="0" presId="urn:microsoft.com/office/officeart/2008/layout/LinedList"/>
    <dgm:cxn modelId="{299D3C1D-3D5B-4636-9639-47301C7ACC2F}" type="presOf" srcId="{CC454D03-5190-45DF-9FBA-2B9D221BA9AA}" destId="{A6117C6F-D367-49E6-8FEA-65D1A8C3CFDC}" srcOrd="0" destOrd="0" presId="urn:microsoft.com/office/officeart/2008/layout/LinedList"/>
    <dgm:cxn modelId="{E636F924-2258-4B99-8D25-5FBB72594BDA}" type="presOf" srcId="{17F03FBB-1B36-46E5-BE42-8CD8CEA4001A}" destId="{5DCF8D16-3151-4B8E-B31E-CE40D23C2B65}" srcOrd="0" destOrd="0" presId="urn:microsoft.com/office/officeart/2008/layout/LinedList"/>
    <dgm:cxn modelId="{0D69615E-CE56-4CD2-B29F-372E9A617A72}" type="presOf" srcId="{B84ECC6C-25D9-48F9-BAE8-299B30A7D620}" destId="{E3CCCCF6-DBED-4E60-A000-9C4DA9244341}" srcOrd="0" destOrd="0" presId="urn:microsoft.com/office/officeart/2008/layout/LinedList"/>
    <dgm:cxn modelId="{19354E61-3CFC-4FA9-BE97-8AE130455DB2}" srcId="{85E6DB5A-FF07-4A49-8DD2-5F55E7CE5B03}" destId="{519E2752-5426-4C7F-AF46-7D73A8254F78}" srcOrd="7" destOrd="0" parTransId="{0DA021BB-CB06-4005-A9BB-AF9A130D5D95}" sibTransId="{3D0A9F7F-29C6-4516-8BC3-A6FD884221B4}"/>
    <dgm:cxn modelId="{CD866066-38E6-4A28-B522-A8E14D69E4E5}" type="presOf" srcId="{700AE02E-3A1E-46B6-8E81-AFD5026DB812}" destId="{8FC50D42-0084-4506-95E2-6AD2F555B47D}" srcOrd="0" destOrd="0" presId="urn:microsoft.com/office/officeart/2008/layout/LinedList"/>
    <dgm:cxn modelId="{E278B066-5EDB-43C5-8D15-BD1817F9D3CD}" type="presOf" srcId="{DBFA22BB-41B1-45C2-8228-53F2CCAA890F}" destId="{84ACA4B6-3DEF-4710-8C9D-8C4DF03FD260}" srcOrd="0" destOrd="0" presId="urn:microsoft.com/office/officeart/2008/layout/LinedList"/>
    <dgm:cxn modelId="{9486364A-2B90-45FD-9F5B-BD393AFA58F6}" srcId="{85E6DB5A-FF07-4A49-8DD2-5F55E7CE5B03}" destId="{B84ECC6C-25D9-48F9-BAE8-299B30A7D620}" srcOrd="1" destOrd="0" parTransId="{8355CE29-C3E3-4E02-940D-10949DAAEA42}" sibTransId="{E7C33C26-B29A-4FD5-9451-9CED8D69E10F}"/>
    <dgm:cxn modelId="{ECB7384D-A04D-4020-B1A5-FC43609A3290}" srcId="{85E6DB5A-FF07-4A49-8DD2-5F55E7CE5B03}" destId="{CC454D03-5190-45DF-9FBA-2B9D221BA9AA}" srcOrd="8" destOrd="0" parTransId="{E0C831F4-AD6F-47D7-87FF-6BD8679A0C99}" sibTransId="{7427C352-7358-4F3B-A45D-1DEE454A70DE}"/>
    <dgm:cxn modelId="{119C0773-C193-47C0-B450-87997AADFBE7}" type="presOf" srcId="{A59BD220-E54F-47AB-810A-01A0416DD24B}" destId="{4F39AB5E-596B-4B5F-A4A5-E9EF0B8E29EF}" srcOrd="0" destOrd="0" presId="urn:microsoft.com/office/officeart/2008/layout/LinedList"/>
    <dgm:cxn modelId="{7D8E3758-F77A-4379-BE02-94268EAFE362}" srcId="{85E6DB5A-FF07-4A49-8DD2-5F55E7CE5B03}" destId="{17F03FBB-1B36-46E5-BE42-8CD8CEA4001A}" srcOrd="5" destOrd="0" parTransId="{43F65D75-D39C-4AEA-BAC7-06258D4BABF8}" sibTransId="{F43183FB-6C0B-41BC-8441-D3619CBC1162}"/>
    <dgm:cxn modelId="{2654F285-BA4E-4571-8073-9EC38AA2ED12}" srcId="{85E6DB5A-FF07-4A49-8DD2-5F55E7CE5B03}" destId="{700AE02E-3A1E-46B6-8E81-AFD5026DB812}" srcOrd="4" destOrd="0" parTransId="{B105F8FD-278E-4F77-B0A5-CAC88C73FB6F}" sibTransId="{0FCC49B4-F03C-4742-89B7-35A1394B621A}"/>
    <dgm:cxn modelId="{1094C48B-4DA7-4AB8-BB88-9AE451334F56}" type="presOf" srcId="{85E6DB5A-FF07-4A49-8DD2-5F55E7CE5B03}" destId="{923B73A5-C040-4DEC-9969-5350A27A6049}" srcOrd="0" destOrd="0" presId="urn:microsoft.com/office/officeart/2008/layout/LinedList"/>
    <dgm:cxn modelId="{0A4BFBB9-02E7-4C2A-B5B2-ADC07FF2D15D}" srcId="{85E6DB5A-FF07-4A49-8DD2-5F55E7CE5B03}" destId="{4157F313-0A41-4171-9181-DCA6E249A8A4}" srcOrd="0" destOrd="0" parTransId="{0586A110-7F2B-4F5B-AC30-A3AE77DBB9A4}" sibTransId="{C79CA6EF-7419-402C-951A-1D940472122D}"/>
    <dgm:cxn modelId="{3CAC09C8-1B12-415E-BEFF-7A541F4D5B52}" srcId="{85E6DB5A-FF07-4A49-8DD2-5F55E7CE5B03}" destId="{BFC633E5-F873-4F5F-B0F9-424F905149F3}" srcOrd="9" destOrd="0" parTransId="{5902B6D7-3C42-4F9D-B85F-B44265BC3B9A}" sibTransId="{CBA3C05E-47AA-440B-A511-C0F447B70BF2}"/>
    <dgm:cxn modelId="{080BF3DC-0F55-465B-BC9C-F62BD908D0B7}" type="presOf" srcId="{4157F313-0A41-4171-9181-DCA6E249A8A4}" destId="{0F05F939-632F-4E3C-987D-A29F6CA1C516}" srcOrd="0" destOrd="0" presId="urn:microsoft.com/office/officeart/2008/layout/LinedList"/>
    <dgm:cxn modelId="{54BB6BEB-D434-47F9-9F73-7CE9BCACE331}" type="presOf" srcId="{BFC633E5-F873-4F5F-B0F9-424F905149F3}" destId="{24BBB8F9-B89F-410A-8BED-5C89B4D10A6E}" srcOrd="0" destOrd="0" presId="urn:microsoft.com/office/officeart/2008/layout/LinedList"/>
    <dgm:cxn modelId="{DF347BFB-2697-43C0-B73D-EF97E643D36D}" type="presOf" srcId="{519E2752-5426-4C7F-AF46-7D73A8254F78}" destId="{1764A1C0-C9F3-41B5-8BB9-3A8F68931458}" srcOrd="0" destOrd="0" presId="urn:microsoft.com/office/officeart/2008/layout/LinedList"/>
    <dgm:cxn modelId="{7928B463-67C9-4218-A379-3405EEBC688B}" type="presParOf" srcId="{923B73A5-C040-4DEC-9969-5350A27A6049}" destId="{A9D5F494-B78F-4596-9B83-94D89F73179A}" srcOrd="0" destOrd="0" presId="urn:microsoft.com/office/officeart/2008/layout/LinedList"/>
    <dgm:cxn modelId="{9E31FABD-53D2-4B33-A632-CA26D30F02DB}" type="presParOf" srcId="{923B73A5-C040-4DEC-9969-5350A27A6049}" destId="{735D2510-E8D5-4EB3-B563-D14F63103C02}" srcOrd="1" destOrd="0" presId="urn:microsoft.com/office/officeart/2008/layout/LinedList"/>
    <dgm:cxn modelId="{24A02F8A-A774-40EC-977E-B2DB95B06588}" type="presParOf" srcId="{735D2510-E8D5-4EB3-B563-D14F63103C02}" destId="{0F05F939-632F-4E3C-987D-A29F6CA1C516}" srcOrd="0" destOrd="0" presId="urn:microsoft.com/office/officeart/2008/layout/LinedList"/>
    <dgm:cxn modelId="{FE70AA3D-00B5-493B-AFF0-CD2A54BADC24}" type="presParOf" srcId="{735D2510-E8D5-4EB3-B563-D14F63103C02}" destId="{6AFA6480-3A46-459A-8B18-5B49F8E8DA55}" srcOrd="1" destOrd="0" presId="urn:microsoft.com/office/officeart/2008/layout/LinedList"/>
    <dgm:cxn modelId="{60F2A939-28F5-4026-B3C1-C8BAEAE318DF}" type="presParOf" srcId="{923B73A5-C040-4DEC-9969-5350A27A6049}" destId="{E8CA2490-DF9B-4D97-BB2D-488BFCCAEA89}" srcOrd="2" destOrd="0" presId="urn:microsoft.com/office/officeart/2008/layout/LinedList"/>
    <dgm:cxn modelId="{BBE959B5-4017-4DB3-8C39-3250149713BF}" type="presParOf" srcId="{923B73A5-C040-4DEC-9969-5350A27A6049}" destId="{12F4D3F4-F258-4FD9-8C4B-D6DFB0174DBC}" srcOrd="3" destOrd="0" presId="urn:microsoft.com/office/officeart/2008/layout/LinedList"/>
    <dgm:cxn modelId="{663D1A71-7508-4D64-BD43-A830D8560A14}" type="presParOf" srcId="{12F4D3F4-F258-4FD9-8C4B-D6DFB0174DBC}" destId="{E3CCCCF6-DBED-4E60-A000-9C4DA9244341}" srcOrd="0" destOrd="0" presId="urn:microsoft.com/office/officeart/2008/layout/LinedList"/>
    <dgm:cxn modelId="{6B3939B2-0F5E-4FA8-A1CA-DCCC00E81781}" type="presParOf" srcId="{12F4D3F4-F258-4FD9-8C4B-D6DFB0174DBC}" destId="{FB9ED862-4351-46CE-99D8-4E6FBA724CAB}" srcOrd="1" destOrd="0" presId="urn:microsoft.com/office/officeart/2008/layout/LinedList"/>
    <dgm:cxn modelId="{04F55342-07C7-41BD-A334-380E064C703D}" type="presParOf" srcId="{923B73A5-C040-4DEC-9969-5350A27A6049}" destId="{0F08B432-AC1A-4504-A7D5-6C33A466693C}" srcOrd="4" destOrd="0" presId="urn:microsoft.com/office/officeart/2008/layout/LinedList"/>
    <dgm:cxn modelId="{1E6B9A36-A262-4A92-8757-78AF50682D09}" type="presParOf" srcId="{923B73A5-C040-4DEC-9969-5350A27A6049}" destId="{748B21D6-0E5E-48D4-BAEC-A27350EFFEAF}" srcOrd="5" destOrd="0" presId="urn:microsoft.com/office/officeart/2008/layout/LinedList"/>
    <dgm:cxn modelId="{822E6FA5-4C32-4119-AB33-2AE13C072FF2}" type="presParOf" srcId="{748B21D6-0E5E-48D4-BAEC-A27350EFFEAF}" destId="{84ACA4B6-3DEF-4710-8C9D-8C4DF03FD260}" srcOrd="0" destOrd="0" presId="urn:microsoft.com/office/officeart/2008/layout/LinedList"/>
    <dgm:cxn modelId="{148EAE4B-1C6F-4B77-B7EC-BA8A5398235B}" type="presParOf" srcId="{748B21D6-0E5E-48D4-BAEC-A27350EFFEAF}" destId="{2242A475-675A-4C0C-A3F9-EA438AD8BB1E}" srcOrd="1" destOrd="0" presId="urn:microsoft.com/office/officeart/2008/layout/LinedList"/>
    <dgm:cxn modelId="{7761EB88-5CBC-4E12-984D-FE8775989AFB}" type="presParOf" srcId="{923B73A5-C040-4DEC-9969-5350A27A6049}" destId="{F24F402A-C6F0-4BB9-8F9C-03644033283D}" srcOrd="6" destOrd="0" presId="urn:microsoft.com/office/officeart/2008/layout/LinedList"/>
    <dgm:cxn modelId="{320A67A8-FBE6-4318-88C3-A953146F5AA5}" type="presParOf" srcId="{923B73A5-C040-4DEC-9969-5350A27A6049}" destId="{528998C2-8FC6-47BE-A093-583988D17D05}" srcOrd="7" destOrd="0" presId="urn:microsoft.com/office/officeart/2008/layout/LinedList"/>
    <dgm:cxn modelId="{0CDA0BEB-1396-4BED-B0AC-E37B483244CC}" type="presParOf" srcId="{528998C2-8FC6-47BE-A093-583988D17D05}" destId="{F15F817B-4D6A-4BD6-A4AA-D5FC96A20DC2}" srcOrd="0" destOrd="0" presId="urn:microsoft.com/office/officeart/2008/layout/LinedList"/>
    <dgm:cxn modelId="{F0438102-9242-4E96-9A4E-47C5805BDA3C}" type="presParOf" srcId="{528998C2-8FC6-47BE-A093-583988D17D05}" destId="{0F0967AB-CC5A-47D3-BE37-1E0FFE9FEEC7}" srcOrd="1" destOrd="0" presId="urn:microsoft.com/office/officeart/2008/layout/LinedList"/>
    <dgm:cxn modelId="{0BEDF367-BEE4-4E5B-9FA9-882039A52604}" type="presParOf" srcId="{923B73A5-C040-4DEC-9969-5350A27A6049}" destId="{A6014AD9-3C81-4368-AE34-58E30E0BB429}" srcOrd="8" destOrd="0" presId="urn:microsoft.com/office/officeart/2008/layout/LinedList"/>
    <dgm:cxn modelId="{0658C291-BD19-4B68-9BC5-0DB65295DF52}" type="presParOf" srcId="{923B73A5-C040-4DEC-9969-5350A27A6049}" destId="{34F68F7A-4514-4409-9FD8-FDED95CDCADA}" srcOrd="9" destOrd="0" presId="urn:microsoft.com/office/officeart/2008/layout/LinedList"/>
    <dgm:cxn modelId="{3E4B33CF-0B99-4E0A-AC5F-382577BF6971}" type="presParOf" srcId="{34F68F7A-4514-4409-9FD8-FDED95CDCADA}" destId="{8FC50D42-0084-4506-95E2-6AD2F555B47D}" srcOrd="0" destOrd="0" presId="urn:microsoft.com/office/officeart/2008/layout/LinedList"/>
    <dgm:cxn modelId="{211BC862-C2F0-40BD-8C46-B9B2434834A5}" type="presParOf" srcId="{34F68F7A-4514-4409-9FD8-FDED95CDCADA}" destId="{2FFF5529-53F9-4E56-B4B0-35286A5FFDD1}" srcOrd="1" destOrd="0" presId="urn:microsoft.com/office/officeart/2008/layout/LinedList"/>
    <dgm:cxn modelId="{80FA15AB-93E3-4DB3-A6C5-6F4AE55F9486}" type="presParOf" srcId="{923B73A5-C040-4DEC-9969-5350A27A6049}" destId="{247A6F1F-F2EE-41C0-A280-1C1C62594CE2}" srcOrd="10" destOrd="0" presId="urn:microsoft.com/office/officeart/2008/layout/LinedList"/>
    <dgm:cxn modelId="{0248505C-BBC3-49E2-9B2F-4F4001B576DD}" type="presParOf" srcId="{923B73A5-C040-4DEC-9969-5350A27A6049}" destId="{F7A4B521-5ADF-45B1-B20D-54266B86947C}" srcOrd="11" destOrd="0" presId="urn:microsoft.com/office/officeart/2008/layout/LinedList"/>
    <dgm:cxn modelId="{485B9EEC-74AB-4308-927C-3B56DB2187C7}" type="presParOf" srcId="{F7A4B521-5ADF-45B1-B20D-54266B86947C}" destId="{5DCF8D16-3151-4B8E-B31E-CE40D23C2B65}" srcOrd="0" destOrd="0" presId="urn:microsoft.com/office/officeart/2008/layout/LinedList"/>
    <dgm:cxn modelId="{2132327A-01C8-4877-8955-4F07370CAE97}" type="presParOf" srcId="{F7A4B521-5ADF-45B1-B20D-54266B86947C}" destId="{37F6B513-D5F0-44A5-A3F3-2CAF64E3AF13}" srcOrd="1" destOrd="0" presId="urn:microsoft.com/office/officeart/2008/layout/LinedList"/>
    <dgm:cxn modelId="{31A4E57B-9127-4F40-800B-0C6FAB7CD5C3}" type="presParOf" srcId="{923B73A5-C040-4DEC-9969-5350A27A6049}" destId="{C471072B-700B-41C9-88FA-C9FE8E30E65C}" srcOrd="12" destOrd="0" presId="urn:microsoft.com/office/officeart/2008/layout/LinedList"/>
    <dgm:cxn modelId="{43B47A67-9A2F-482B-8C48-5AA913438BF4}" type="presParOf" srcId="{923B73A5-C040-4DEC-9969-5350A27A6049}" destId="{54FE2CF1-C2C6-4F2E-9FB0-E396E538426E}" srcOrd="13" destOrd="0" presId="urn:microsoft.com/office/officeart/2008/layout/LinedList"/>
    <dgm:cxn modelId="{AF5046D9-D891-471E-B1A5-49D9CBFC52C1}" type="presParOf" srcId="{54FE2CF1-C2C6-4F2E-9FB0-E396E538426E}" destId="{4F39AB5E-596B-4B5F-A4A5-E9EF0B8E29EF}" srcOrd="0" destOrd="0" presId="urn:microsoft.com/office/officeart/2008/layout/LinedList"/>
    <dgm:cxn modelId="{74E1B810-258F-4160-BD44-2F4C997064D6}" type="presParOf" srcId="{54FE2CF1-C2C6-4F2E-9FB0-E396E538426E}" destId="{8106B571-59B1-4467-88C6-F12E43DEDE06}" srcOrd="1" destOrd="0" presId="urn:microsoft.com/office/officeart/2008/layout/LinedList"/>
    <dgm:cxn modelId="{5F48E3D4-1832-4612-B383-583D1AA4F82E}" type="presParOf" srcId="{923B73A5-C040-4DEC-9969-5350A27A6049}" destId="{28CB99D2-F468-4409-BC60-D65C8F335E34}" srcOrd="14" destOrd="0" presId="urn:microsoft.com/office/officeart/2008/layout/LinedList"/>
    <dgm:cxn modelId="{61EC3733-40F1-440E-B213-983783ED3B9C}" type="presParOf" srcId="{923B73A5-C040-4DEC-9969-5350A27A6049}" destId="{267D430A-29BB-4B7A-A113-DC083B6AB2BC}" srcOrd="15" destOrd="0" presId="urn:microsoft.com/office/officeart/2008/layout/LinedList"/>
    <dgm:cxn modelId="{BA8CCEF2-A16A-40E3-B8F2-A63606228A51}" type="presParOf" srcId="{267D430A-29BB-4B7A-A113-DC083B6AB2BC}" destId="{1764A1C0-C9F3-41B5-8BB9-3A8F68931458}" srcOrd="0" destOrd="0" presId="urn:microsoft.com/office/officeart/2008/layout/LinedList"/>
    <dgm:cxn modelId="{3393FFCE-7D20-4D94-817A-6C4A155BF824}" type="presParOf" srcId="{267D430A-29BB-4B7A-A113-DC083B6AB2BC}" destId="{371D06FA-03DB-43B6-89F8-BCC77A41661D}" srcOrd="1" destOrd="0" presId="urn:microsoft.com/office/officeart/2008/layout/LinedList"/>
    <dgm:cxn modelId="{48ACB439-165A-41F3-B8BA-EA3E0F1FF2A6}" type="presParOf" srcId="{923B73A5-C040-4DEC-9969-5350A27A6049}" destId="{4CFEA775-3F8D-49AA-9855-0FE9E8EC7CFC}" srcOrd="16" destOrd="0" presId="urn:microsoft.com/office/officeart/2008/layout/LinedList"/>
    <dgm:cxn modelId="{F8653154-01F4-478C-827A-E267FB558B9B}" type="presParOf" srcId="{923B73A5-C040-4DEC-9969-5350A27A6049}" destId="{49F01DF4-E87E-4533-A714-BF55EE9B3E41}" srcOrd="17" destOrd="0" presId="urn:microsoft.com/office/officeart/2008/layout/LinedList"/>
    <dgm:cxn modelId="{C3EAC285-44F6-4551-B6E0-24A31AE1EA64}" type="presParOf" srcId="{49F01DF4-E87E-4533-A714-BF55EE9B3E41}" destId="{A6117C6F-D367-49E6-8FEA-65D1A8C3CFDC}" srcOrd="0" destOrd="0" presId="urn:microsoft.com/office/officeart/2008/layout/LinedList"/>
    <dgm:cxn modelId="{DF494FCD-2A15-440E-8B14-F019F43EC87B}" type="presParOf" srcId="{49F01DF4-E87E-4533-A714-BF55EE9B3E41}" destId="{3D011DDB-CA59-4179-A2E8-95558CC00DCA}" srcOrd="1" destOrd="0" presId="urn:microsoft.com/office/officeart/2008/layout/LinedList"/>
    <dgm:cxn modelId="{EC532522-0839-4F0C-AE1A-2F35805D5340}" type="presParOf" srcId="{923B73A5-C040-4DEC-9969-5350A27A6049}" destId="{3720378F-E853-4695-A54B-2EA93FDB0B94}" srcOrd="18" destOrd="0" presId="urn:microsoft.com/office/officeart/2008/layout/LinedList"/>
    <dgm:cxn modelId="{DB3582D6-FBBE-4E51-A861-A99D9DF646BB}" type="presParOf" srcId="{923B73A5-C040-4DEC-9969-5350A27A6049}" destId="{21EBDE30-113A-41D3-B7A3-96BF55AEC762}" srcOrd="19" destOrd="0" presId="urn:microsoft.com/office/officeart/2008/layout/LinedList"/>
    <dgm:cxn modelId="{17BA7FEB-D497-40B4-9824-FCC9BAAA477E}" type="presParOf" srcId="{21EBDE30-113A-41D3-B7A3-96BF55AEC762}" destId="{24BBB8F9-B89F-410A-8BED-5C89B4D10A6E}" srcOrd="0" destOrd="0" presId="urn:microsoft.com/office/officeart/2008/layout/LinedList"/>
    <dgm:cxn modelId="{68E60DD5-3703-4719-9A53-D7C867E86708}" type="presParOf" srcId="{21EBDE30-113A-41D3-B7A3-96BF55AEC762}" destId="{267E8A81-0E7F-4982-B59B-B92990C59C8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8EAD79-7DBF-45F9-B106-13BC9FE1281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644E7B9-4114-48D4-A8C9-E7F0E95F2394}">
      <dgm:prSet/>
      <dgm:spPr/>
      <dgm:t>
        <a:bodyPr/>
        <a:lstStyle/>
        <a:p>
          <a:r>
            <a:rPr lang="en-US"/>
            <a:t>Age UK (2024) </a:t>
          </a:r>
          <a:r>
            <a:rPr lang="en-US" i="1"/>
            <a:t>Later Life in the United Kingdom 2024</a:t>
          </a:r>
          <a:r>
            <a:rPr lang="en-US"/>
            <a:t>. London: Age UK.</a:t>
          </a:r>
        </a:p>
      </dgm:t>
    </dgm:pt>
    <dgm:pt modelId="{65D052C1-4AF4-40B1-B2E8-76765290747E}" type="parTrans" cxnId="{650C1C89-D1EE-47FC-B96B-75F1DAF647C8}">
      <dgm:prSet/>
      <dgm:spPr/>
      <dgm:t>
        <a:bodyPr/>
        <a:lstStyle/>
        <a:p>
          <a:endParaRPr lang="en-US"/>
        </a:p>
      </dgm:t>
    </dgm:pt>
    <dgm:pt modelId="{F123F2F5-7EF4-47F7-AC48-3620BDB35BA1}" type="sibTrans" cxnId="{650C1C89-D1EE-47FC-B96B-75F1DAF647C8}">
      <dgm:prSet/>
      <dgm:spPr/>
      <dgm:t>
        <a:bodyPr/>
        <a:lstStyle/>
        <a:p>
          <a:endParaRPr lang="en-US"/>
        </a:p>
      </dgm:t>
    </dgm:pt>
    <dgm:pt modelId="{7BF9D15B-2229-419F-934A-45106F176DA1}">
      <dgm:prSet/>
      <dgm:spPr/>
      <dgm:t>
        <a:bodyPr/>
        <a:lstStyle/>
        <a:p>
          <a:r>
            <a:rPr lang="en-US"/>
            <a:t>Atchley, R.C. (1989) ‘A continuity theory of normal aging’, </a:t>
          </a:r>
          <a:r>
            <a:rPr lang="en-US" i="1"/>
            <a:t>The Gerontologist</a:t>
          </a:r>
          <a:r>
            <a:rPr lang="en-US"/>
            <a:t>, 29(2), pp. 183–190.</a:t>
          </a:r>
        </a:p>
      </dgm:t>
    </dgm:pt>
    <dgm:pt modelId="{04826A50-13D0-4250-ADE7-2BF7408E7318}" type="parTrans" cxnId="{827F7BED-3138-4504-863D-8E21A461A5B9}">
      <dgm:prSet/>
      <dgm:spPr/>
      <dgm:t>
        <a:bodyPr/>
        <a:lstStyle/>
        <a:p>
          <a:endParaRPr lang="en-US"/>
        </a:p>
      </dgm:t>
    </dgm:pt>
    <dgm:pt modelId="{6E022079-4077-423D-BC3D-1C4ABC08AC5C}" type="sibTrans" cxnId="{827F7BED-3138-4504-863D-8E21A461A5B9}">
      <dgm:prSet/>
      <dgm:spPr/>
      <dgm:t>
        <a:bodyPr/>
        <a:lstStyle/>
        <a:p>
          <a:endParaRPr lang="en-US"/>
        </a:p>
      </dgm:t>
    </dgm:pt>
    <dgm:pt modelId="{F39AD337-B47A-48BA-9679-6E43608E2EA1}">
      <dgm:prSet/>
      <dgm:spPr/>
      <dgm:t>
        <a:bodyPr/>
        <a:lstStyle/>
        <a:p>
          <a:r>
            <a:rPr lang="en-US"/>
            <a:t>Bowling, A. (2014) </a:t>
          </a:r>
          <a:r>
            <a:rPr lang="en-US" i="1"/>
            <a:t>Research Methods in Health: Investigating Health and Health Services</a:t>
          </a:r>
          <a:r>
            <a:rPr lang="en-US"/>
            <a:t>. 4th edn. Maidenhead: Open University Press.</a:t>
          </a:r>
        </a:p>
      </dgm:t>
    </dgm:pt>
    <dgm:pt modelId="{8A6BA429-561B-4624-B030-2C365205B62F}" type="parTrans" cxnId="{BDBAF7A4-1A5E-439C-8C23-C62BAB096018}">
      <dgm:prSet/>
      <dgm:spPr/>
      <dgm:t>
        <a:bodyPr/>
        <a:lstStyle/>
        <a:p>
          <a:endParaRPr lang="en-US"/>
        </a:p>
      </dgm:t>
    </dgm:pt>
    <dgm:pt modelId="{46EFF7DC-1E10-4A83-90FF-0715950D425F}" type="sibTrans" cxnId="{BDBAF7A4-1A5E-439C-8C23-C62BAB096018}">
      <dgm:prSet/>
      <dgm:spPr/>
      <dgm:t>
        <a:bodyPr/>
        <a:lstStyle/>
        <a:p>
          <a:endParaRPr lang="en-US"/>
        </a:p>
      </dgm:t>
    </dgm:pt>
    <dgm:pt modelId="{1DB9D867-7217-40B2-8B86-17DD842E2DB4}">
      <dgm:prSet/>
      <dgm:spPr/>
      <dgm:t>
        <a:bodyPr/>
        <a:lstStyle/>
        <a:p>
          <a:r>
            <a:rPr lang="en-US"/>
            <a:t>Care Quality Commission (CQC) (2024) </a:t>
          </a:r>
          <a:r>
            <a:rPr lang="en-US" i="1"/>
            <a:t>The State of Health Care and Adult Social Care in England 2023/24</a:t>
          </a:r>
          <a:r>
            <a:rPr lang="en-US"/>
            <a:t>. Newcastle upon Tyne: Care Quality Commission.</a:t>
          </a:r>
        </a:p>
      </dgm:t>
    </dgm:pt>
    <dgm:pt modelId="{DFCD17E1-4937-4004-B498-7A28F5306E7C}" type="parTrans" cxnId="{834D9C39-E90B-4AD8-9331-E8A79BEA829A}">
      <dgm:prSet/>
      <dgm:spPr/>
      <dgm:t>
        <a:bodyPr/>
        <a:lstStyle/>
        <a:p>
          <a:endParaRPr lang="en-US"/>
        </a:p>
      </dgm:t>
    </dgm:pt>
    <dgm:pt modelId="{97E52C5B-8E87-4A0F-A0AB-EA0BAA1DA7E9}" type="sibTrans" cxnId="{834D9C39-E90B-4AD8-9331-E8A79BEA829A}">
      <dgm:prSet/>
      <dgm:spPr/>
      <dgm:t>
        <a:bodyPr/>
        <a:lstStyle/>
        <a:p>
          <a:endParaRPr lang="en-US"/>
        </a:p>
      </dgm:t>
    </dgm:pt>
    <dgm:pt modelId="{4D9591DD-7568-4817-BD1B-2380CDD633C5}">
      <dgm:prSet/>
      <dgm:spPr/>
      <dgm:t>
        <a:bodyPr/>
        <a:lstStyle/>
        <a:p>
          <a:r>
            <a:rPr lang="en-US"/>
            <a:t>Centre for Ageing Better (2023) </a:t>
          </a:r>
          <a:r>
            <a:rPr lang="en-US" i="1"/>
            <a:t>Digital Inclusion and Older People: Evidence Review</a:t>
          </a:r>
          <a:r>
            <a:rPr lang="en-US"/>
            <a:t>. London: Centre for Ageing Better.</a:t>
          </a:r>
        </a:p>
      </dgm:t>
    </dgm:pt>
    <dgm:pt modelId="{3932E4E0-887D-4415-A0F9-4C860143D2C6}" type="parTrans" cxnId="{FF5D7045-81DE-4A76-8AEC-19DEAB2FD4E8}">
      <dgm:prSet/>
      <dgm:spPr/>
      <dgm:t>
        <a:bodyPr/>
        <a:lstStyle/>
        <a:p>
          <a:endParaRPr lang="en-US"/>
        </a:p>
      </dgm:t>
    </dgm:pt>
    <dgm:pt modelId="{67A0CABF-9DC9-414A-AEDD-8E47DFCB54EC}" type="sibTrans" cxnId="{FF5D7045-81DE-4A76-8AEC-19DEAB2FD4E8}">
      <dgm:prSet/>
      <dgm:spPr/>
      <dgm:t>
        <a:bodyPr/>
        <a:lstStyle/>
        <a:p>
          <a:endParaRPr lang="en-US"/>
        </a:p>
      </dgm:t>
    </dgm:pt>
    <dgm:pt modelId="{7D720FC4-479C-4202-84A3-DAF475E979A9}">
      <dgm:prSet/>
      <dgm:spPr/>
      <dgm:t>
        <a:bodyPr/>
        <a:lstStyle/>
        <a:p>
          <a:r>
            <a:rPr lang="en-US"/>
            <a:t>Cumming, E. and Henry, W.E. (1961) </a:t>
          </a:r>
          <a:r>
            <a:rPr lang="en-US" i="1"/>
            <a:t>Growing Old: The Process of Disengagement</a:t>
          </a:r>
          <a:r>
            <a:rPr lang="en-US"/>
            <a:t>. New York: Basic Books.</a:t>
          </a:r>
        </a:p>
      </dgm:t>
    </dgm:pt>
    <dgm:pt modelId="{5E6C7DCA-FE68-4D9E-861E-2D20059DC727}" type="parTrans" cxnId="{48CD1DB5-D81F-41E6-B8F7-ECC549F4A253}">
      <dgm:prSet/>
      <dgm:spPr/>
      <dgm:t>
        <a:bodyPr/>
        <a:lstStyle/>
        <a:p>
          <a:endParaRPr lang="en-US"/>
        </a:p>
      </dgm:t>
    </dgm:pt>
    <dgm:pt modelId="{45836CD7-F355-4A36-9242-E304103688CD}" type="sibTrans" cxnId="{48CD1DB5-D81F-41E6-B8F7-ECC549F4A253}">
      <dgm:prSet/>
      <dgm:spPr/>
      <dgm:t>
        <a:bodyPr/>
        <a:lstStyle/>
        <a:p>
          <a:endParaRPr lang="en-US"/>
        </a:p>
      </dgm:t>
    </dgm:pt>
    <dgm:pt modelId="{0046F485-9555-4DD3-BDC4-A9C73C5215FA}">
      <dgm:prSet/>
      <dgm:spPr/>
      <dgm:t>
        <a:bodyPr/>
        <a:lstStyle/>
        <a:p>
          <a:r>
            <a:rPr lang="en-US"/>
            <a:t>Department of Health and Social Care (2014) </a:t>
          </a:r>
          <a:r>
            <a:rPr lang="en-US" i="1"/>
            <a:t>Care Act 2014</a:t>
          </a:r>
          <a:r>
            <a:rPr lang="en-US"/>
            <a:t>. London: The Stationery Office.</a:t>
          </a:r>
        </a:p>
      </dgm:t>
    </dgm:pt>
    <dgm:pt modelId="{5A1B8B3C-54D6-4AAC-9D01-B2EAB079CF17}" type="parTrans" cxnId="{66A11B5C-810C-4B1D-89A3-339C4B9FCCDE}">
      <dgm:prSet/>
      <dgm:spPr/>
      <dgm:t>
        <a:bodyPr/>
        <a:lstStyle/>
        <a:p>
          <a:endParaRPr lang="en-US"/>
        </a:p>
      </dgm:t>
    </dgm:pt>
    <dgm:pt modelId="{886ECA3B-FC3F-4EB8-A59B-B16F372C225D}" type="sibTrans" cxnId="{66A11B5C-810C-4B1D-89A3-339C4B9FCCDE}">
      <dgm:prSet/>
      <dgm:spPr/>
      <dgm:t>
        <a:bodyPr/>
        <a:lstStyle/>
        <a:p>
          <a:endParaRPr lang="en-US"/>
        </a:p>
      </dgm:t>
    </dgm:pt>
    <dgm:pt modelId="{699653C3-B51F-47CF-BDF8-934FBCD79630}" type="pres">
      <dgm:prSet presAssocID="{EC8EAD79-7DBF-45F9-B106-13BC9FE12813}" presName="vert0" presStyleCnt="0">
        <dgm:presLayoutVars>
          <dgm:dir/>
          <dgm:animOne val="branch"/>
          <dgm:animLvl val="lvl"/>
        </dgm:presLayoutVars>
      </dgm:prSet>
      <dgm:spPr/>
    </dgm:pt>
    <dgm:pt modelId="{83D26BF2-7CBE-46CA-96F5-C8DD481E10C0}" type="pres">
      <dgm:prSet presAssocID="{A644E7B9-4114-48D4-A8C9-E7F0E95F2394}" presName="thickLine" presStyleLbl="alignNode1" presStyleIdx="0" presStyleCnt="7"/>
      <dgm:spPr/>
    </dgm:pt>
    <dgm:pt modelId="{982905DE-A4C1-4D40-9A3B-E52371C0248A}" type="pres">
      <dgm:prSet presAssocID="{A644E7B9-4114-48D4-A8C9-E7F0E95F2394}" presName="horz1" presStyleCnt="0"/>
      <dgm:spPr/>
    </dgm:pt>
    <dgm:pt modelId="{4212524F-A249-4580-A908-C43D0E13D4FD}" type="pres">
      <dgm:prSet presAssocID="{A644E7B9-4114-48D4-A8C9-E7F0E95F2394}" presName="tx1" presStyleLbl="revTx" presStyleIdx="0" presStyleCnt="7"/>
      <dgm:spPr/>
    </dgm:pt>
    <dgm:pt modelId="{8C449310-1154-4E04-BC61-E598C800D9C8}" type="pres">
      <dgm:prSet presAssocID="{A644E7B9-4114-48D4-A8C9-E7F0E95F2394}" presName="vert1" presStyleCnt="0"/>
      <dgm:spPr/>
    </dgm:pt>
    <dgm:pt modelId="{91D27A05-A6B6-4533-8481-1720FC742F88}" type="pres">
      <dgm:prSet presAssocID="{7BF9D15B-2229-419F-934A-45106F176DA1}" presName="thickLine" presStyleLbl="alignNode1" presStyleIdx="1" presStyleCnt="7"/>
      <dgm:spPr/>
    </dgm:pt>
    <dgm:pt modelId="{6D661FBE-71C1-4135-A42A-D18545B1BBC0}" type="pres">
      <dgm:prSet presAssocID="{7BF9D15B-2229-419F-934A-45106F176DA1}" presName="horz1" presStyleCnt="0"/>
      <dgm:spPr/>
    </dgm:pt>
    <dgm:pt modelId="{A80B422A-8A8F-4920-AE0C-3FF5A76E54CF}" type="pres">
      <dgm:prSet presAssocID="{7BF9D15B-2229-419F-934A-45106F176DA1}" presName="tx1" presStyleLbl="revTx" presStyleIdx="1" presStyleCnt="7"/>
      <dgm:spPr/>
    </dgm:pt>
    <dgm:pt modelId="{E8C913FB-5ED9-4B2F-8BC6-D95727D947E2}" type="pres">
      <dgm:prSet presAssocID="{7BF9D15B-2229-419F-934A-45106F176DA1}" presName="vert1" presStyleCnt="0"/>
      <dgm:spPr/>
    </dgm:pt>
    <dgm:pt modelId="{5792C7E6-BF2B-445E-A73B-23A996B5E214}" type="pres">
      <dgm:prSet presAssocID="{F39AD337-B47A-48BA-9679-6E43608E2EA1}" presName="thickLine" presStyleLbl="alignNode1" presStyleIdx="2" presStyleCnt="7"/>
      <dgm:spPr/>
    </dgm:pt>
    <dgm:pt modelId="{FBA84A3B-F36E-4830-86BE-2B8EB9C5F8A9}" type="pres">
      <dgm:prSet presAssocID="{F39AD337-B47A-48BA-9679-6E43608E2EA1}" presName="horz1" presStyleCnt="0"/>
      <dgm:spPr/>
    </dgm:pt>
    <dgm:pt modelId="{5CF3017A-32F0-4767-959D-C77484BB8A19}" type="pres">
      <dgm:prSet presAssocID="{F39AD337-B47A-48BA-9679-6E43608E2EA1}" presName="tx1" presStyleLbl="revTx" presStyleIdx="2" presStyleCnt="7"/>
      <dgm:spPr/>
    </dgm:pt>
    <dgm:pt modelId="{13908481-52D8-4EAD-AFFB-32B20D094DD8}" type="pres">
      <dgm:prSet presAssocID="{F39AD337-B47A-48BA-9679-6E43608E2EA1}" presName="vert1" presStyleCnt="0"/>
      <dgm:spPr/>
    </dgm:pt>
    <dgm:pt modelId="{30D55F38-7ED1-4B89-8746-9593F7EB32E2}" type="pres">
      <dgm:prSet presAssocID="{1DB9D867-7217-40B2-8B86-17DD842E2DB4}" presName="thickLine" presStyleLbl="alignNode1" presStyleIdx="3" presStyleCnt="7"/>
      <dgm:spPr/>
    </dgm:pt>
    <dgm:pt modelId="{0079FB11-4E14-46FF-81FD-BDA0835BCE9D}" type="pres">
      <dgm:prSet presAssocID="{1DB9D867-7217-40B2-8B86-17DD842E2DB4}" presName="horz1" presStyleCnt="0"/>
      <dgm:spPr/>
    </dgm:pt>
    <dgm:pt modelId="{9352BFEB-0769-4E0C-8BCE-71D4C0234826}" type="pres">
      <dgm:prSet presAssocID="{1DB9D867-7217-40B2-8B86-17DD842E2DB4}" presName="tx1" presStyleLbl="revTx" presStyleIdx="3" presStyleCnt="7"/>
      <dgm:spPr/>
    </dgm:pt>
    <dgm:pt modelId="{592ED0A7-4243-4484-BE51-68C514D12EFD}" type="pres">
      <dgm:prSet presAssocID="{1DB9D867-7217-40B2-8B86-17DD842E2DB4}" presName="vert1" presStyleCnt="0"/>
      <dgm:spPr/>
    </dgm:pt>
    <dgm:pt modelId="{5C2A2C26-9CB2-48A4-A1B3-8E388BFD105F}" type="pres">
      <dgm:prSet presAssocID="{4D9591DD-7568-4817-BD1B-2380CDD633C5}" presName="thickLine" presStyleLbl="alignNode1" presStyleIdx="4" presStyleCnt="7"/>
      <dgm:spPr/>
    </dgm:pt>
    <dgm:pt modelId="{F8E0F222-A565-4BF2-85E4-A7931A935F75}" type="pres">
      <dgm:prSet presAssocID="{4D9591DD-7568-4817-BD1B-2380CDD633C5}" presName="horz1" presStyleCnt="0"/>
      <dgm:spPr/>
    </dgm:pt>
    <dgm:pt modelId="{FD52E783-1212-4040-A51F-F461045490BB}" type="pres">
      <dgm:prSet presAssocID="{4D9591DD-7568-4817-BD1B-2380CDD633C5}" presName="tx1" presStyleLbl="revTx" presStyleIdx="4" presStyleCnt="7"/>
      <dgm:spPr/>
    </dgm:pt>
    <dgm:pt modelId="{4A76FC0D-2C16-4D08-9C6D-D3CC11A957D6}" type="pres">
      <dgm:prSet presAssocID="{4D9591DD-7568-4817-BD1B-2380CDD633C5}" presName="vert1" presStyleCnt="0"/>
      <dgm:spPr/>
    </dgm:pt>
    <dgm:pt modelId="{662FF59A-52B1-40E6-A18F-09F8D91BE282}" type="pres">
      <dgm:prSet presAssocID="{7D720FC4-479C-4202-84A3-DAF475E979A9}" presName="thickLine" presStyleLbl="alignNode1" presStyleIdx="5" presStyleCnt="7"/>
      <dgm:spPr/>
    </dgm:pt>
    <dgm:pt modelId="{2ADE76E0-3581-4B5A-99FB-561AA01B7266}" type="pres">
      <dgm:prSet presAssocID="{7D720FC4-479C-4202-84A3-DAF475E979A9}" presName="horz1" presStyleCnt="0"/>
      <dgm:spPr/>
    </dgm:pt>
    <dgm:pt modelId="{C2827F05-C6B9-4ED2-919B-10EC51037F60}" type="pres">
      <dgm:prSet presAssocID="{7D720FC4-479C-4202-84A3-DAF475E979A9}" presName="tx1" presStyleLbl="revTx" presStyleIdx="5" presStyleCnt="7"/>
      <dgm:spPr/>
    </dgm:pt>
    <dgm:pt modelId="{D075B439-BBE1-4C19-BE3C-3FB5F0B7FFD1}" type="pres">
      <dgm:prSet presAssocID="{7D720FC4-479C-4202-84A3-DAF475E979A9}" presName="vert1" presStyleCnt="0"/>
      <dgm:spPr/>
    </dgm:pt>
    <dgm:pt modelId="{AEAB3910-6FDD-4552-8573-317EC2F812E8}" type="pres">
      <dgm:prSet presAssocID="{0046F485-9555-4DD3-BDC4-A9C73C5215FA}" presName="thickLine" presStyleLbl="alignNode1" presStyleIdx="6" presStyleCnt="7"/>
      <dgm:spPr/>
    </dgm:pt>
    <dgm:pt modelId="{F2BC188B-ABB5-493D-96E2-8B6965598B60}" type="pres">
      <dgm:prSet presAssocID="{0046F485-9555-4DD3-BDC4-A9C73C5215FA}" presName="horz1" presStyleCnt="0"/>
      <dgm:spPr/>
    </dgm:pt>
    <dgm:pt modelId="{EA98D363-9479-4C46-BF58-BA9F2555C217}" type="pres">
      <dgm:prSet presAssocID="{0046F485-9555-4DD3-BDC4-A9C73C5215FA}" presName="tx1" presStyleLbl="revTx" presStyleIdx="6" presStyleCnt="7"/>
      <dgm:spPr/>
    </dgm:pt>
    <dgm:pt modelId="{4B854EF7-8437-4F9D-A99D-5C68323FCA88}" type="pres">
      <dgm:prSet presAssocID="{0046F485-9555-4DD3-BDC4-A9C73C5215FA}" presName="vert1" presStyleCnt="0"/>
      <dgm:spPr/>
    </dgm:pt>
  </dgm:ptLst>
  <dgm:cxnLst>
    <dgm:cxn modelId="{E5946E06-8193-4703-9E0F-23E867ED65CC}" type="presOf" srcId="{F39AD337-B47A-48BA-9679-6E43608E2EA1}" destId="{5CF3017A-32F0-4767-959D-C77484BB8A19}" srcOrd="0" destOrd="0" presId="urn:microsoft.com/office/officeart/2008/layout/LinedList"/>
    <dgm:cxn modelId="{834D9C39-E90B-4AD8-9331-E8A79BEA829A}" srcId="{EC8EAD79-7DBF-45F9-B106-13BC9FE12813}" destId="{1DB9D867-7217-40B2-8B86-17DD842E2DB4}" srcOrd="3" destOrd="0" parTransId="{DFCD17E1-4937-4004-B498-7A28F5306E7C}" sibTransId="{97E52C5B-8E87-4A0F-A0AB-EA0BAA1DA7E9}"/>
    <dgm:cxn modelId="{E9EE353B-FAA9-4648-A8FF-FBB2C4AF6FDD}" type="presOf" srcId="{1DB9D867-7217-40B2-8B86-17DD842E2DB4}" destId="{9352BFEB-0769-4E0C-8BCE-71D4C0234826}" srcOrd="0" destOrd="0" presId="urn:microsoft.com/office/officeart/2008/layout/LinedList"/>
    <dgm:cxn modelId="{66A11B5C-810C-4B1D-89A3-339C4B9FCCDE}" srcId="{EC8EAD79-7DBF-45F9-B106-13BC9FE12813}" destId="{0046F485-9555-4DD3-BDC4-A9C73C5215FA}" srcOrd="6" destOrd="0" parTransId="{5A1B8B3C-54D6-4AAC-9D01-B2EAB079CF17}" sibTransId="{886ECA3B-FC3F-4EB8-A59B-B16F372C225D}"/>
    <dgm:cxn modelId="{022A4341-CA62-4A7B-98F6-1FCEEE134B6F}" type="presOf" srcId="{0046F485-9555-4DD3-BDC4-A9C73C5215FA}" destId="{EA98D363-9479-4C46-BF58-BA9F2555C217}" srcOrd="0" destOrd="0" presId="urn:microsoft.com/office/officeart/2008/layout/LinedList"/>
    <dgm:cxn modelId="{FF5D7045-81DE-4A76-8AEC-19DEAB2FD4E8}" srcId="{EC8EAD79-7DBF-45F9-B106-13BC9FE12813}" destId="{4D9591DD-7568-4817-BD1B-2380CDD633C5}" srcOrd="4" destOrd="0" parTransId="{3932E4E0-887D-4415-A0F9-4C860143D2C6}" sibTransId="{67A0CABF-9DC9-414A-AEDD-8E47DFCB54EC}"/>
    <dgm:cxn modelId="{650C1C89-D1EE-47FC-B96B-75F1DAF647C8}" srcId="{EC8EAD79-7DBF-45F9-B106-13BC9FE12813}" destId="{A644E7B9-4114-48D4-A8C9-E7F0E95F2394}" srcOrd="0" destOrd="0" parTransId="{65D052C1-4AF4-40B1-B2E8-76765290747E}" sibTransId="{F123F2F5-7EF4-47F7-AC48-3620BDB35BA1}"/>
    <dgm:cxn modelId="{C28D05A1-1D69-41E5-9315-7389235480FF}" type="presOf" srcId="{4D9591DD-7568-4817-BD1B-2380CDD633C5}" destId="{FD52E783-1212-4040-A51F-F461045490BB}" srcOrd="0" destOrd="0" presId="urn:microsoft.com/office/officeart/2008/layout/LinedList"/>
    <dgm:cxn modelId="{BDBAF7A4-1A5E-439C-8C23-C62BAB096018}" srcId="{EC8EAD79-7DBF-45F9-B106-13BC9FE12813}" destId="{F39AD337-B47A-48BA-9679-6E43608E2EA1}" srcOrd="2" destOrd="0" parTransId="{8A6BA429-561B-4624-B030-2C365205B62F}" sibTransId="{46EFF7DC-1E10-4A83-90FF-0715950D425F}"/>
    <dgm:cxn modelId="{A0879FB0-A774-4AB7-A4F2-2312AB944579}" type="presOf" srcId="{7D720FC4-479C-4202-84A3-DAF475E979A9}" destId="{C2827F05-C6B9-4ED2-919B-10EC51037F60}" srcOrd="0" destOrd="0" presId="urn:microsoft.com/office/officeart/2008/layout/LinedList"/>
    <dgm:cxn modelId="{48CD1DB5-D81F-41E6-B8F7-ECC549F4A253}" srcId="{EC8EAD79-7DBF-45F9-B106-13BC9FE12813}" destId="{7D720FC4-479C-4202-84A3-DAF475E979A9}" srcOrd="5" destOrd="0" parTransId="{5E6C7DCA-FE68-4D9E-861E-2D20059DC727}" sibTransId="{45836CD7-F355-4A36-9242-E304103688CD}"/>
    <dgm:cxn modelId="{FA01F1C8-E707-4903-9003-CC478A28A98A}" type="presOf" srcId="{7BF9D15B-2229-419F-934A-45106F176DA1}" destId="{A80B422A-8A8F-4920-AE0C-3FF5A76E54CF}" srcOrd="0" destOrd="0" presId="urn:microsoft.com/office/officeart/2008/layout/LinedList"/>
    <dgm:cxn modelId="{AC57F9D6-F0EC-4887-9114-0FB2B451C281}" type="presOf" srcId="{A644E7B9-4114-48D4-A8C9-E7F0E95F2394}" destId="{4212524F-A249-4580-A908-C43D0E13D4FD}" srcOrd="0" destOrd="0" presId="urn:microsoft.com/office/officeart/2008/layout/LinedList"/>
    <dgm:cxn modelId="{827F7BED-3138-4504-863D-8E21A461A5B9}" srcId="{EC8EAD79-7DBF-45F9-B106-13BC9FE12813}" destId="{7BF9D15B-2229-419F-934A-45106F176DA1}" srcOrd="1" destOrd="0" parTransId="{04826A50-13D0-4250-ADE7-2BF7408E7318}" sibTransId="{6E022079-4077-423D-BC3D-1C4ABC08AC5C}"/>
    <dgm:cxn modelId="{62CDC0EF-9600-4698-9A78-D9A7DA394CFD}" type="presOf" srcId="{EC8EAD79-7DBF-45F9-B106-13BC9FE12813}" destId="{699653C3-B51F-47CF-BDF8-934FBCD79630}" srcOrd="0" destOrd="0" presId="urn:microsoft.com/office/officeart/2008/layout/LinedList"/>
    <dgm:cxn modelId="{626DEBAE-3197-4DBB-9134-B3BB3D42D4B4}" type="presParOf" srcId="{699653C3-B51F-47CF-BDF8-934FBCD79630}" destId="{83D26BF2-7CBE-46CA-96F5-C8DD481E10C0}" srcOrd="0" destOrd="0" presId="urn:microsoft.com/office/officeart/2008/layout/LinedList"/>
    <dgm:cxn modelId="{B5B5D834-9395-4971-9FDB-E893855260E1}" type="presParOf" srcId="{699653C3-B51F-47CF-BDF8-934FBCD79630}" destId="{982905DE-A4C1-4D40-9A3B-E52371C0248A}" srcOrd="1" destOrd="0" presId="urn:microsoft.com/office/officeart/2008/layout/LinedList"/>
    <dgm:cxn modelId="{D737753A-72D5-4DB5-9970-21EA319FA96A}" type="presParOf" srcId="{982905DE-A4C1-4D40-9A3B-E52371C0248A}" destId="{4212524F-A249-4580-A908-C43D0E13D4FD}" srcOrd="0" destOrd="0" presId="urn:microsoft.com/office/officeart/2008/layout/LinedList"/>
    <dgm:cxn modelId="{8B343EE3-D2BF-4F17-B151-D896F1B1240C}" type="presParOf" srcId="{982905DE-A4C1-4D40-9A3B-E52371C0248A}" destId="{8C449310-1154-4E04-BC61-E598C800D9C8}" srcOrd="1" destOrd="0" presId="urn:microsoft.com/office/officeart/2008/layout/LinedList"/>
    <dgm:cxn modelId="{C2D5A31E-0035-44AE-BF75-4E00789D3F8F}" type="presParOf" srcId="{699653C3-B51F-47CF-BDF8-934FBCD79630}" destId="{91D27A05-A6B6-4533-8481-1720FC742F88}" srcOrd="2" destOrd="0" presId="urn:microsoft.com/office/officeart/2008/layout/LinedList"/>
    <dgm:cxn modelId="{10654150-0C81-450B-B4A6-58B4D145FE46}" type="presParOf" srcId="{699653C3-B51F-47CF-BDF8-934FBCD79630}" destId="{6D661FBE-71C1-4135-A42A-D18545B1BBC0}" srcOrd="3" destOrd="0" presId="urn:microsoft.com/office/officeart/2008/layout/LinedList"/>
    <dgm:cxn modelId="{D41C882A-F8AD-4782-905B-C9A5BC8A6FD0}" type="presParOf" srcId="{6D661FBE-71C1-4135-A42A-D18545B1BBC0}" destId="{A80B422A-8A8F-4920-AE0C-3FF5A76E54CF}" srcOrd="0" destOrd="0" presId="urn:microsoft.com/office/officeart/2008/layout/LinedList"/>
    <dgm:cxn modelId="{E0569515-370F-4F15-A11D-315FD0BE470F}" type="presParOf" srcId="{6D661FBE-71C1-4135-A42A-D18545B1BBC0}" destId="{E8C913FB-5ED9-4B2F-8BC6-D95727D947E2}" srcOrd="1" destOrd="0" presId="urn:microsoft.com/office/officeart/2008/layout/LinedList"/>
    <dgm:cxn modelId="{14BE3243-0D6D-4A85-B5AB-7CC52D7A74E1}" type="presParOf" srcId="{699653C3-B51F-47CF-BDF8-934FBCD79630}" destId="{5792C7E6-BF2B-445E-A73B-23A996B5E214}" srcOrd="4" destOrd="0" presId="urn:microsoft.com/office/officeart/2008/layout/LinedList"/>
    <dgm:cxn modelId="{7C6EB1EA-5D25-4CBD-B65F-AC4838BAE18D}" type="presParOf" srcId="{699653C3-B51F-47CF-BDF8-934FBCD79630}" destId="{FBA84A3B-F36E-4830-86BE-2B8EB9C5F8A9}" srcOrd="5" destOrd="0" presId="urn:microsoft.com/office/officeart/2008/layout/LinedList"/>
    <dgm:cxn modelId="{7AD89ECD-D430-40ED-A67B-AD93F532FE6D}" type="presParOf" srcId="{FBA84A3B-F36E-4830-86BE-2B8EB9C5F8A9}" destId="{5CF3017A-32F0-4767-959D-C77484BB8A19}" srcOrd="0" destOrd="0" presId="urn:microsoft.com/office/officeart/2008/layout/LinedList"/>
    <dgm:cxn modelId="{962E4592-0DFE-4C2D-B703-42AAC09682FB}" type="presParOf" srcId="{FBA84A3B-F36E-4830-86BE-2B8EB9C5F8A9}" destId="{13908481-52D8-4EAD-AFFB-32B20D094DD8}" srcOrd="1" destOrd="0" presId="urn:microsoft.com/office/officeart/2008/layout/LinedList"/>
    <dgm:cxn modelId="{8B2BBD7F-75F8-4561-AC21-AEA6C2529B48}" type="presParOf" srcId="{699653C3-B51F-47CF-BDF8-934FBCD79630}" destId="{30D55F38-7ED1-4B89-8746-9593F7EB32E2}" srcOrd="6" destOrd="0" presId="urn:microsoft.com/office/officeart/2008/layout/LinedList"/>
    <dgm:cxn modelId="{66EC0E3B-5D60-4E2F-9AAB-4B9A572714FD}" type="presParOf" srcId="{699653C3-B51F-47CF-BDF8-934FBCD79630}" destId="{0079FB11-4E14-46FF-81FD-BDA0835BCE9D}" srcOrd="7" destOrd="0" presId="urn:microsoft.com/office/officeart/2008/layout/LinedList"/>
    <dgm:cxn modelId="{098F5DC6-91B9-4173-B847-1EB5516EED90}" type="presParOf" srcId="{0079FB11-4E14-46FF-81FD-BDA0835BCE9D}" destId="{9352BFEB-0769-4E0C-8BCE-71D4C0234826}" srcOrd="0" destOrd="0" presId="urn:microsoft.com/office/officeart/2008/layout/LinedList"/>
    <dgm:cxn modelId="{F070112E-26BB-432E-8AFE-63A12331375A}" type="presParOf" srcId="{0079FB11-4E14-46FF-81FD-BDA0835BCE9D}" destId="{592ED0A7-4243-4484-BE51-68C514D12EFD}" srcOrd="1" destOrd="0" presId="urn:microsoft.com/office/officeart/2008/layout/LinedList"/>
    <dgm:cxn modelId="{E7C09605-94E7-43C1-B755-F4041DA344FC}" type="presParOf" srcId="{699653C3-B51F-47CF-BDF8-934FBCD79630}" destId="{5C2A2C26-9CB2-48A4-A1B3-8E388BFD105F}" srcOrd="8" destOrd="0" presId="urn:microsoft.com/office/officeart/2008/layout/LinedList"/>
    <dgm:cxn modelId="{C736A6ED-B770-4CF4-A17D-43EE5723CDD3}" type="presParOf" srcId="{699653C3-B51F-47CF-BDF8-934FBCD79630}" destId="{F8E0F222-A565-4BF2-85E4-A7931A935F75}" srcOrd="9" destOrd="0" presId="urn:microsoft.com/office/officeart/2008/layout/LinedList"/>
    <dgm:cxn modelId="{66D730F6-B537-4166-A355-62D88FA4EBD2}" type="presParOf" srcId="{F8E0F222-A565-4BF2-85E4-A7931A935F75}" destId="{FD52E783-1212-4040-A51F-F461045490BB}" srcOrd="0" destOrd="0" presId="urn:microsoft.com/office/officeart/2008/layout/LinedList"/>
    <dgm:cxn modelId="{57B9D34A-FC98-43B7-9F49-BECC57111CB6}" type="presParOf" srcId="{F8E0F222-A565-4BF2-85E4-A7931A935F75}" destId="{4A76FC0D-2C16-4D08-9C6D-D3CC11A957D6}" srcOrd="1" destOrd="0" presId="urn:microsoft.com/office/officeart/2008/layout/LinedList"/>
    <dgm:cxn modelId="{02EDBCA3-FEF4-4362-A5F4-3C43A6F0D59C}" type="presParOf" srcId="{699653C3-B51F-47CF-BDF8-934FBCD79630}" destId="{662FF59A-52B1-40E6-A18F-09F8D91BE282}" srcOrd="10" destOrd="0" presId="urn:microsoft.com/office/officeart/2008/layout/LinedList"/>
    <dgm:cxn modelId="{1C63A219-AD6C-4868-AC7C-981072FA8B8D}" type="presParOf" srcId="{699653C3-B51F-47CF-BDF8-934FBCD79630}" destId="{2ADE76E0-3581-4B5A-99FB-561AA01B7266}" srcOrd="11" destOrd="0" presId="urn:microsoft.com/office/officeart/2008/layout/LinedList"/>
    <dgm:cxn modelId="{363F436F-5779-4292-A024-CA637081E076}" type="presParOf" srcId="{2ADE76E0-3581-4B5A-99FB-561AA01B7266}" destId="{C2827F05-C6B9-4ED2-919B-10EC51037F60}" srcOrd="0" destOrd="0" presId="urn:microsoft.com/office/officeart/2008/layout/LinedList"/>
    <dgm:cxn modelId="{7F473543-49FD-4DAE-81DA-7D6A18951D1F}" type="presParOf" srcId="{2ADE76E0-3581-4B5A-99FB-561AA01B7266}" destId="{D075B439-BBE1-4C19-BE3C-3FB5F0B7FFD1}" srcOrd="1" destOrd="0" presId="urn:microsoft.com/office/officeart/2008/layout/LinedList"/>
    <dgm:cxn modelId="{641C0D48-A8BF-47B5-8504-FB01F14E954B}" type="presParOf" srcId="{699653C3-B51F-47CF-BDF8-934FBCD79630}" destId="{AEAB3910-6FDD-4552-8573-317EC2F812E8}" srcOrd="12" destOrd="0" presId="urn:microsoft.com/office/officeart/2008/layout/LinedList"/>
    <dgm:cxn modelId="{BFC21CA3-EDCB-4857-A182-BB464EC331FE}" type="presParOf" srcId="{699653C3-B51F-47CF-BDF8-934FBCD79630}" destId="{F2BC188B-ABB5-493D-96E2-8B6965598B60}" srcOrd="13" destOrd="0" presId="urn:microsoft.com/office/officeart/2008/layout/LinedList"/>
    <dgm:cxn modelId="{B7973664-5CDD-4472-AFEA-ECEB611E77F1}" type="presParOf" srcId="{F2BC188B-ABB5-493D-96E2-8B6965598B60}" destId="{EA98D363-9479-4C46-BF58-BA9F2555C217}" srcOrd="0" destOrd="0" presId="urn:microsoft.com/office/officeart/2008/layout/LinedList"/>
    <dgm:cxn modelId="{081F41BA-F6BD-43F6-A189-E76E431CB38F}" type="presParOf" srcId="{F2BC188B-ABB5-493D-96E2-8B6965598B60}" destId="{4B854EF7-8437-4F9D-A99D-5C68323FCA8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C1CE5-A283-4F35-8FA6-744068216B96}">
      <dsp:nvSpPr>
        <dsp:cNvPr id="0" name=""/>
        <dsp:cNvSpPr/>
      </dsp:nvSpPr>
      <dsp:spPr>
        <a:xfrm>
          <a:off x="0" y="757139"/>
          <a:ext cx="5811128" cy="5405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Key Areas of Need</a:t>
          </a:r>
          <a:endParaRPr lang="en-US" sz="2200" kern="1200"/>
        </a:p>
      </dsp:txBody>
      <dsp:txXfrm>
        <a:off x="26387" y="783526"/>
        <a:ext cx="5758354" cy="487766"/>
      </dsp:txXfrm>
    </dsp:sp>
    <dsp:sp modelId="{F236DDDF-B335-4FBB-BCD1-07E2594C2C15}">
      <dsp:nvSpPr>
        <dsp:cNvPr id="0" name=""/>
        <dsp:cNvSpPr/>
      </dsp:nvSpPr>
      <dsp:spPr>
        <a:xfrm>
          <a:off x="0" y="1361039"/>
          <a:ext cx="5811128" cy="540540"/>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Physical health and personal care </a:t>
          </a:r>
        </a:p>
      </dsp:txBody>
      <dsp:txXfrm>
        <a:off x="26387" y="1387426"/>
        <a:ext cx="5758354" cy="487766"/>
      </dsp:txXfrm>
    </dsp:sp>
    <dsp:sp modelId="{B9DBD9F6-2E9F-435B-9CD8-25956AB7BF78}">
      <dsp:nvSpPr>
        <dsp:cNvPr id="0" name=""/>
        <dsp:cNvSpPr/>
      </dsp:nvSpPr>
      <dsp:spPr>
        <a:xfrm>
          <a:off x="0" y="1964939"/>
          <a:ext cx="5811128" cy="5405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Mental health and emotional wellbeing </a:t>
          </a:r>
        </a:p>
      </dsp:txBody>
      <dsp:txXfrm>
        <a:off x="26387" y="1991326"/>
        <a:ext cx="5758354" cy="487766"/>
      </dsp:txXfrm>
    </dsp:sp>
    <dsp:sp modelId="{D01EF292-1B78-4BD7-A427-860169C77C26}">
      <dsp:nvSpPr>
        <dsp:cNvPr id="0" name=""/>
        <dsp:cNvSpPr/>
      </dsp:nvSpPr>
      <dsp:spPr>
        <a:xfrm>
          <a:off x="0" y="2568839"/>
          <a:ext cx="5811128" cy="54054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Social inclusion and community participation </a:t>
          </a:r>
        </a:p>
      </dsp:txBody>
      <dsp:txXfrm>
        <a:off x="26387" y="2595226"/>
        <a:ext cx="5758354" cy="487766"/>
      </dsp:txXfrm>
    </dsp:sp>
    <dsp:sp modelId="{ABAF6A3E-F6C9-407A-BFDF-2BB0E5C00420}">
      <dsp:nvSpPr>
        <dsp:cNvPr id="0" name=""/>
        <dsp:cNvSpPr/>
      </dsp:nvSpPr>
      <dsp:spPr>
        <a:xfrm>
          <a:off x="0" y="3172739"/>
          <a:ext cx="5811128" cy="5405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Safe housing and mobility support </a:t>
          </a:r>
        </a:p>
      </dsp:txBody>
      <dsp:txXfrm>
        <a:off x="26387" y="3199126"/>
        <a:ext cx="5758354" cy="487766"/>
      </dsp:txXfrm>
    </dsp:sp>
    <dsp:sp modelId="{A10CCFA2-9F1C-4F28-84AE-DD6092A049CD}">
      <dsp:nvSpPr>
        <dsp:cNvPr id="0" name=""/>
        <dsp:cNvSpPr/>
      </dsp:nvSpPr>
      <dsp:spPr>
        <a:xfrm>
          <a:off x="0" y="3776639"/>
          <a:ext cx="5811128" cy="540540"/>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Independence and autonomy </a:t>
          </a:r>
        </a:p>
      </dsp:txBody>
      <dsp:txXfrm>
        <a:off x="26387" y="3803026"/>
        <a:ext cx="5758354" cy="487766"/>
      </dsp:txXfrm>
    </dsp:sp>
    <dsp:sp modelId="{B6DF649B-61F5-4E0C-9AA3-A240733B47F8}">
      <dsp:nvSpPr>
        <dsp:cNvPr id="0" name=""/>
        <dsp:cNvSpPr/>
      </dsp:nvSpPr>
      <dsp:spPr>
        <a:xfrm>
          <a:off x="0" y="4380539"/>
          <a:ext cx="5811128" cy="5405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Access to healthcare services</a:t>
          </a:r>
        </a:p>
      </dsp:txBody>
      <dsp:txXfrm>
        <a:off x="26387" y="4406926"/>
        <a:ext cx="5758354"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F32D5-D1DF-4F3D-BF15-434187138628}">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D70C0-349F-4C3C-8055-2F4735D71F4E}">
      <dsp:nvSpPr>
        <dsp:cNvPr id="0" name=""/>
        <dsp:cNvSpPr/>
      </dsp:nvSpPr>
      <dsp:spPr>
        <a:xfrm>
          <a:off x="229911" y="172791"/>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323C72-55B0-4DFA-8EFC-C2FAC20C9D05}">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b="1" kern="1200"/>
            <a:t>Key Frameworks Supporting Older Adults</a:t>
          </a:r>
          <a:endParaRPr lang="en-US" sz="1900" kern="1200"/>
        </a:p>
      </dsp:txBody>
      <dsp:txXfrm>
        <a:off x="877842" y="1783"/>
        <a:ext cx="5486381" cy="760036"/>
      </dsp:txXfrm>
    </dsp:sp>
    <dsp:sp modelId="{33BC2F43-0545-43B8-AFDE-F727E3602EBC}">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B000A-5B37-403F-8428-CCF539C3D4AD}">
      <dsp:nvSpPr>
        <dsp:cNvPr id="0" name=""/>
        <dsp:cNvSpPr/>
      </dsp:nvSpPr>
      <dsp:spPr>
        <a:xfrm>
          <a:off x="229911" y="1122837"/>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FAC0E-4ECE-4DEF-BEAC-8E26E78A2491}">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Care Act 2014 </a:t>
          </a:r>
        </a:p>
      </dsp:txBody>
      <dsp:txXfrm>
        <a:off x="877842" y="951829"/>
        <a:ext cx="5486381" cy="760036"/>
      </dsp:txXfrm>
    </dsp:sp>
    <dsp:sp modelId="{C997D00E-F335-4077-AB6C-267C0661E18C}">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AAAB9-FD0E-46B3-810B-88FC4C626BB5}">
      <dsp:nvSpPr>
        <dsp:cNvPr id="0" name=""/>
        <dsp:cNvSpPr/>
      </dsp:nvSpPr>
      <dsp:spPr>
        <a:xfrm>
          <a:off x="229911" y="2072883"/>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521D13-28FD-4135-BE39-43FD47F145AC}">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Equality Act 2010 </a:t>
          </a:r>
        </a:p>
      </dsp:txBody>
      <dsp:txXfrm>
        <a:off x="877842" y="1901874"/>
        <a:ext cx="5486381" cy="760036"/>
      </dsp:txXfrm>
    </dsp:sp>
    <dsp:sp modelId="{D74FEA72-3C08-4263-A99E-5E180C6399B7}">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109A7-6139-4B5D-BEA4-B50E17C29263}">
      <dsp:nvSpPr>
        <dsp:cNvPr id="0" name=""/>
        <dsp:cNvSpPr/>
      </dsp:nvSpPr>
      <dsp:spPr>
        <a:xfrm>
          <a:off x="229911" y="3022928"/>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4AD10B-D62F-4562-98BD-F290D1FDE71E}">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Human Rights Act 1998 </a:t>
          </a:r>
        </a:p>
      </dsp:txBody>
      <dsp:txXfrm>
        <a:off x="877842" y="2851920"/>
        <a:ext cx="5486381" cy="760036"/>
      </dsp:txXfrm>
    </dsp:sp>
    <dsp:sp modelId="{D2B2D062-CA81-4FD6-B65A-938F98CD49F7}">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447C0-3319-4254-8125-F83151BD394C}">
      <dsp:nvSpPr>
        <dsp:cNvPr id="0" name=""/>
        <dsp:cNvSpPr/>
      </dsp:nvSpPr>
      <dsp:spPr>
        <a:xfrm>
          <a:off x="229911" y="3972974"/>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FFCD47-F05E-4591-AE59-F302319D1E58}">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NHS Long Term Plan (2019) </a:t>
          </a:r>
        </a:p>
      </dsp:txBody>
      <dsp:txXfrm>
        <a:off x="877842" y="3801966"/>
        <a:ext cx="5486381" cy="760036"/>
      </dsp:txXfrm>
    </dsp:sp>
    <dsp:sp modelId="{63237EC7-8592-4447-8316-33074DBAFC2A}">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BBF62-EE00-4071-916A-4172B86B2DED}">
      <dsp:nvSpPr>
        <dsp:cNvPr id="0" name=""/>
        <dsp:cNvSpPr/>
      </dsp:nvSpPr>
      <dsp:spPr>
        <a:xfrm>
          <a:off x="229911" y="4923020"/>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60B983-9E17-4284-9F3C-DC7161FFB7D6}">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90000"/>
            </a:lnSpc>
            <a:spcBef>
              <a:spcPct val="0"/>
            </a:spcBef>
            <a:spcAft>
              <a:spcPct val="35000"/>
            </a:spcAft>
            <a:buNone/>
          </a:pPr>
          <a:r>
            <a:rPr lang="en-US" sz="1900" kern="1200"/>
            <a:t>Integrated Care Systems (ICSs)</a:t>
          </a:r>
        </a:p>
      </dsp:txBody>
      <dsp:txXfrm>
        <a:off x="877842" y="4752011"/>
        <a:ext cx="5486381" cy="7600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FD5DA-C875-4B09-8855-C002E1ED2F28}">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19B89C-DE54-46BB-A656-0C885F3E465C}">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a:t>Available Services in the UK</a:t>
          </a:r>
          <a:endParaRPr lang="en-US" sz="3600" kern="1200"/>
        </a:p>
      </dsp:txBody>
      <dsp:txXfrm>
        <a:off x="0" y="675"/>
        <a:ext cx="6900512" cy="790684"/>
      </dsp:txXfrm>
    </dsp:sp>
    <dsp:sp modelId="{B0813F38-7BED-494A-A9F2-5662DC6D30E2}">
      <dsp:nvSpPr>
        <dsp:cNvPr id="0" name=""/>
        <dsp:cNvSpPr/>
      </dsp:nvSpPr>
      <dsp:spPr>
        <a:xfrm>
          <a:off x="0" y="791359"/>
          <a:ext cx="6900512" cy="0"/>
        </a:xfrm>
        <a:prstGeom prst="line">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DF7DB-940E-42A1-A30B-46EA4E7FDF3E}">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Domiciliary (home) care </a:t>
          </a:r>
        </a:p>
      </dsp:txBody>
      <dsp:txXfrm>
        <a:off x="0" y="791359"/>
        <a:ext cx="6900512" cy="790684"/>
      </dsp:txXfrm>
    </dsp:sp>
    <dsp:sp modelId="{40998669-F185-4B5C-8F8C-36C1E959C9B8}">
      <dsp:nvSpPr>
        <dsp:cNvPr id="0" name=""/>
        <dsp:cNvSpPr/>
      </dsp:nvSpPr>
      <dsp:spPr>
        <a:xfrm>
          <a:off x="0" y="1582044"/>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A6987F-A629-4284-8F26-D1B104C3988E}">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Residential care homes </a:t>
          </a:r>
        </a:p>
      </dsp:txBody>
      <dsp:txXfrm>
        <a:off x="0" y="1582044"/>
        <a:ext cx="6900512" cy="790684"/>
      </dsp:txXfrm>
    </dsp:sp>
    <dsp:sp modelId="{4C142AE9-0C0E-4C12-A31C-AFB86D033212}">
      <dsp:nvSpPr>
        <dsp:cNvPr id="0" name=""/>
        <dsp:cNvSpPr/>
      </dsp:nvSpPr>
      <dsp:spPr>
        <a:xfrm>
          <a:off x="0" y="2372728"/>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8B7121-99CE-4204-A6E6-6BC1A89114B2}">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Nursing homes </a:t>
          </a:r>
        </a:p>
      </dsp:txBody>
      <dsp:txXfrm>
        <a:off x="0" y="2372728"/>
        <a:ext cx="6900512" cy="790684"/>
      </dsp:txXfrm>
    </dsp:sp>
    <dsp:sp modelId="{BC1C08FF-6CD4-42C3-B35A-CF7417E734C3}">
      <dsp:nvSpPr>
        <dsp:cNvPr id="0" name=""/>
        <dsp:cNvSpPr/>
      </dsp:nvSpPr>
      <dsp:spPr>
        <a:xfrm>
          <a:off x="0" y="3163412"/>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7505D-9882-41B1-80B9-451ADAF62DF9}">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Day centers </a:t>
          </a:r>
        </a:p>
      </dsp:txBody>
      <dsp:txXfrm>
        <a:off x="0" y="3163412"/>
        <a:ext cx="6900512" cy="790684"/>
      </dsp:txXfrm>
    </dsp:sp>
    <dsp:sp modelId="{866640D2-087E-4CCB-8D69-5B815102F9C8}">
      <dsp:nvSpPr>
        <dsp:cNvPr id="0" name=""/>
        <dsp:cNvSpPr/>
      </dsp:nvSpPr>
      <dsp:spPr>
        <a:xfrm>
          <a:off x="0" y="3954096"/>
          <a:ext cx="6900512" cy="0"/>
        </a:xfrm>
        <a:prstGeom prst="line">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DEC19-FF33-4637-A18E-A46F025BF634}">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Community support services </a:t>
          </a:r>
        </a:p>
      </dsp:txBody>
      <dsp:txXfrm>
        <a:off x="0" y="3954096"/>
        <a:ext cx="6900512" cy="790684"/>
      </dsp:txXfrm>
    </dsp:sp>
    <dsp:sp modelId="{9DB46E79-62C9-49DA-9122-283C658F70B4}">
      <dsp:nvSpPr>
        <dsp:cNvPr id="0" name=""/>
        <dsp:cNvSpPr/>
      </dsp:nvSpPr>
      <dsp:spPr>
        <a:xfrm>
          <a:off x="0" y="4744781"/>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1083B2-33EE-48DC-86A2-B52C10941F8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Hospice and palliative care</a:t>
          </a:r>
        </a:p>
      </dsp:txBody>
      <dsp:txXfrm>
        <a:off x="0" y="4744781"/>
        <a:ext cx="6900512" cy="790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BDC71-AF5A-409C-9ADC-5F6184F2DA85}">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9F650-6D06-482E-B681-695388CB2195}">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Benefits</a:t>
          </a:r>
          <a:endParaRPr lang="en-US" sz="2900" kern="1200"/>
        </a:p>
      </dsp:txBody>
      <dsp:txXfrm>
        <a:off x="0" y="0"/>
        <a:ext cx="6900512" cy="692017"/>
      </dsp:txXfrm>
    </dsp:sp>
    <dsp:sp modelId="{8194F1B3-1EE6-46AA-B82E-4F34F7F598CC}">
      <dsp:nvSpPr>
        <dsp:cNvPr id="0" name=""/>
        <dsp:cNvSpPr/>
      </dsp:nvSpPr>
      <dsp:spPr>
        <a:xfrm>
          <a:off x="0" y="692017"/>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82253-1494-486E-8635-C776CA299199}">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24-hour support and supervision</a:t>
          </a:r>
        </a:p>
      </dsp:txBody>
      <dsp:txXfrm>
        <a:off x="0" y="692017"/>
        <a:ext cx="6900512" cy="692017"/>
      </dsp:txXfrm>
    </dsp:sp>
    <dsp:sp modelId="{18EC0E23-0698-4F2B-8847-3BDB6C8C4825}">
      <dsp:nvSpPr>
        <dsp:cNvPr id="0" name=""/>
        <dsp:cNvSpPr/>
      </dsp:nvSpPr>
      <dsp:spPr>
        <a:xfrm>
          <a:off x="0" y="138403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E0E2A9-B0EC-434B-8F5C-3F338E6AE063}">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Suitable for complex care needs</a:t>
          </a:r>
        </a:p>
      </dsp:txBody>
      <dsp:txXfrm>
        <a:off x="0" y="1384035"/>
        <a:ext cx="6900512" cy="692017"/>
      </dsp:txXfrm>
    </dsp:sp>
    <dsp:sp modelId="{394C69D6-325A-44C9-AEB4-DE1B1432B310}">
      <dsp:nvSpPr>
        <dsp:cNvPr id="0" name=""/>
        <dsp:cNvSpPr/>
      </dsp:nvSpPr>
      <dsp:spPr>
        <a:xfrm>
          <a:off x="0" y="207605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0FB2E-CCAA-40E1-8818-318371F01D0B}">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Reduced burden on family carers</a:t>
          </a:r>
        </a:p>
      </dsp:txBody>
      <dsp:txXfrm>
        <a:off x="0" y="2076052"/>
        <a:ext cx="6900512" cy="692017"/>
      </dsp:txXfrm>
    </dsp:sp>
    <dsp:sp modelId="{94088768-EA89-4386-8333-D9F54996179A}">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927E52-B99D-44D3-B0AF-34CDCFA019F7}">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Challenges</a:t>
          </a:r>
          <a:endParaRPr lang="en-US" sz="2900" kern="1200"/>
        </a:p>
      </dsp:txBody>
      <dsp:txXfrm>
        <a:off x="0" y="2768070"/>
        <a:ext cx="6900512" cy="692017"/>
      </dsp:txXfrm>
    </dsp:sp>
    <dsp:sp modelId="{9710371B-38E9-4572-B6F7-7CE2615A28D3}">
      <dsp:nvSpPr>
        <dsp:cNvPr id="0" name=""/>
        <dsp:cNvSpPr/>
      </dsp:nvSpPr>
      <dsp:spPr>
        <a:xfrm>
          <a:off x="0" y="346008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9AFF8-C928-48EB-8A20-2B1F45A92AD5}">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Potential loss of independence</a:t>
          </a:r>
        </a:p>
      </dsp:txBody>
      <dsp:txXfrm>
        <a:off x="0" y="3460088"/>
        <a:ext cx="6900512" cy="692017"/>
      </dsp:txXfrm>
    </dsp:sp>
    <dsp:sp modelId="{ECF2FF79-FA61-4727-B6AB-1D009604E8C6}">
      <dsp:nvSpPr>
        <dsp:cNvPr id="0" name=""/>
        <dsp:cNvSpPr/>
      </dsp:nvSpPr>
      <dsp:spPr>
        <a:xfrm>
          <a:off x="0" y="415210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BF23B-CA05-4109-B3F8-F134E28C89A7}">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Social isolation</a:t>
          </a:r>
        </a:p>
      </dsp:txBody>
      <dsp:txXfrm>
        <a:off x="0" y="4152105"/>
        <a:ext cx="6900512" cy="692017"/>
      </dsp:txXfrm>
    </dsp:sp>
    <dsp:sp modelId="{6329C625-BE05-4F4E-B255-F29F92860095}">
      <dsp:nvSpPr>
        <dsp:cNvPr id="0" name=""/>
        <dsp:cNvSpPr/>
      </dsp:nvSpPr>
      <dsp:spPr>
        <a:xfrm>
          <a:off x="0" y="484412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3A5A19-F76C-447E-9848-1A2219C72F76}">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High operational costs</a:t>
          </a:r>
        </a:p>
      </dsp:txBody>
      <dsp:txXfrm>
        <a:off x="0" y="4844123"/>
        <a:ext cx="6900512" cy="6920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2D5A-8CE6-4278-8C34-5420138DF3FD}">
      <dsp:nvSpPr>
        <dsp:cNvPr id="0" name=""/>
        <dsp:cNvSpPr/>
      </dsp:nvSpPr>
      <dsp:spPr>
        <a:xfrm>
          <a:off x="0" y="78359"/>
          <a:ext cx="5291663" cy="4668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Examples of Technology in Elderly Care</a:t>
          </a:r>
          <a:endParaRPr lang="en-US" sz="1900" kern="1200"/>
        </a:p>
      </dsp:txBody>
      <dsp:txXfrm>
        <a:off x="22789" y="101148"/>
        <a:ext cx="5246085" cy="421252"/>
      </dsp:txXfrm>
    </dsp:sp>
    <dsp:sp modelId="{5F2008D9-970B-4D61-9897-61719E1EB7E8}">
      <dsp:nvSpPr>
        <dsp:cNvPr id="0" name=""/>
        <dsp:cNvSpPr/>
      </dsp:nvSpPr>
      <dsp:spPr>
        <a:xfrm>
          <a:off x="0" y="599909"/>
          <a:ext cx="5291663" cy="46683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Telehealth consultations </a:t>
          </a:r>
        </a:p>
      </dsp:txBody>
      <dsp:txXfrm>
        <a:off x="22789" y="622698"/>
        <a:ext cx="5246085" cy="421252"/>
      </dsp:txXfrm>
    </dsp:sp>
    <dsp:sp modelId="{3F44623E-9C88-4E6B-91BE-D8D058CFBF0D}">
      <dsp:nvSpPr>
        <dsp:cNvPr id="0" name=""/>
        <dsp:cNvSpPr/>
      </dsp:nvSpPr>
      <dsp:spPr>
        <a:xfrm>
          <a:off x="0" y="1121459"/>
          <a:ext cx="5291663" cy="46683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Remote monitoring systems </a:t>
          </a:r>
        </a:p>
      </dsp:txBody>
      <dsp:txXfrm>
        <a:off x="22789" y="1144248"/>
        <a:ext cx="5246085" cy="421252"/>
      </dsp:txXfrm>
    </dsp:sp>
    <dsp:sp modelId="{F81C4540-BA51-45B3-B538-95FECB8B034D}">
      <dsp:nvSpPr>
        <dsp:cNvPr id="0" name=""/>
        <dsp:cNvSpPr/>
      </dsp:nvSpPr>
      <dsp:spPr>
        <a:xfrm>
          <a:off x="0" y="1643009"/>
          <a:ext cx="5291663" cy="4668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Smart home technology </a:t>
          </a:r>
        </a:p>
      </dsp:txBody>
      <dsp:txXfrm>
        <a:off x="22789" y="1665798"/>
        <a:ext cx="5246085" cy="421252"/>
      </dsp:txXfrm>
    </dsp:sp>
    <dsp:sp modelId="{0D56FE2C-DFC2-468D-89D8-89431D9B3618}">
      <dsp:nvSpPr>
        <dsp:cNvPr id="0" name=""/>
        <dsp:cNvSpPr/>
      </dsp:nvSpPr>
      <dsp:spPr>
        <a:xfrm>
          <a:off x="0" y="2164559"/>
          <a:ext cx="5291663" cy="46683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Medication reminder devices </a:t>
          </a:r>
        </a:p>
      </dsp:txBody>
      <dsp:txXfrm>
        <a:off x="22789" y="2187348"/>
        <a:ext cx="5246085" cy="421252"/>
      </dsp:txXfrm>
    </dsp:sp>
    <dsp:sp modelId="{A6022EDE-FC0E-48C7-97B5-DC43AD9F994B}">
      <dsp:nvSpPr>
        <dsp:cNvPr id="0" name=""/>
        <dsp:cNvSpPr/>
      </dsp:nvSpPr>
      <dsp:spPr>
        <a:xfrm>
          <a:off x="0" y="2686109"/>
          <a:ext cx="5291663" cy="4668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Wearable health trackers </a:t>
          </a:r>
        </a:p>
      </dsp:txBody>
      <dsp:txXfrm>
        <a:off x="22789" y="2708898"/>
        <a:ext cx="5246085" cy="421252"/>
      </dsp:txXfrm>
    </dsp:sp>
    <dsp:sp modelId="{145FDD5A-CB49-4FFC-B118-2210876A3FC8}">
      <dsp:nvSpPr>
        <dsp:cNvPr id="0" name=""/>
        <dsp:cNvSpPr/>
      </dsp:nvSpPr>
      <dsp:spPr>
        <a:xfrm>
          <a:off x="0" y="3207659"/>
          <a:ext cx="5291663" cy="46683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Assistive technologies for dementia</a:t>
          </a:r>
        </a:p>
      </dsp:txBody>
      <dsp:txXfrm>
        <a:off x="22789" y="3230448"/>
        <a:ext cx="5246085" cy="421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F5996-5478-4F57-A7AA-C4EDF13B94F2}">
      <dsp:nvSpPr>
        <dsp:cNvPr id="0" name=""/>
        <dsp:cNvSpPr/>
      </dsp:nvSpPr>
      <dsp:spPr>
        <a:xfrm>
          <a:off x="0" y="67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AC5F0-E3BB-4DF0-BB66-622162E1B793}">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Benefits</a:t>
          </a:r>
          <a:endParaRPr lang="en-US" sz="2700" kern="1200"/>
        </a:p>
      </dsp:txBody>
      <dsp:txXfrm>
        <a:off x="0" y="675"/>
        <a:ext cx="6900512" cy="614976"/>
      </dsp:txXfrm>
    </dsp:sp>
    <dsp:sp modelId="{D52A2279-6460-43F9-BC7C-5F37ED387AE3}">
      <dsp:nvSpPr>
        <dsp:cNvPr id="0" name=""/>
        <dsp:cNvSpPr/>
      </dsp:nvSpPr>
      <dsp:spPr>
        <a:xfrm>
          <a:off x="0" y="61565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43B8F-D8F1-4D8A-A4DA-33B86B432CBB}">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Greater independence </a:t>
          </a:r>
        </a:p>
      </dsp:txBody>
      <dsp:txXfrm>
        <a:off x="0" y="615652"/>
        <a:ext cx="6900512" cy="614976"/>
      </dsp:txXfrm>
    </dsp:sp>
    <dsp:sp modelId="{BEAB75D1-D392-419C-AD97-E5808392287C}">
      <dsp:nvSpPr>
        <dsp:cNvPr id="0" name=""/>
        <dsp:cNvSpPr/>
      </dsp:nvSpPr>
      <dsp:spPr>
        <a:xfrm>
          <a:off x="0" y="123062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7A22B-9780-4E59-AA07-CDD128C7FB34}">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Early detection of health problems </a:t>
          </a:r>
        </a:p>
      </dsp:txBody>
      <dsp:txXfrm>
        <a:off x="0" y="1230628"/>
        <a:ext cx="6900512" cy="614976"/>
      </dsp:txXfrm>
    </dsp:sp>
    <dsp:sp modelId="{F4F6359C-4339-4DF6-9704-1EC8998BCB55}">
      <dsp:nvSpPr>
        <dsp:cNvPr id="0" name=""/>
        <dsp:cNvSpPr/>
      </dsp:nvSpPr>
      <dsp:spPr>
        <a:xfrm>
          <a:off x="0" y="184560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164DE-0A83-4D41-A485-F601CEC487CF}">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Improved access to services </a:t>
          </a:r>
        </a:p>
      </dsp:txBody>
      <dsp:txXfrm>
        <a:off x="0" y="1845605"/>
        <a:ext cx="6900512" cy="614976"/>
      </dsp:txXfrm>
    </dsp:sp>
    <dsp:sp modelId="{A7183E36-9015-4AFE-8518-583018C6E63C}">
      <dsp:nvSpPr>
        <dsp:cNvPr id="0" name=""/>
        <dsp:cNvSpPr/>
      </dsp:nvSpPr>
      <dsp:spPr>
        <a:xfrm>
          <a:off x="0" y="246058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74375B-CEE7-4B7E-BE2F-4F7F0015EBFE}">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Better management of long-term conditions </a:t>
          </a:r>
        </a:p>
      </dsp:txBody>
      <dsp:txXfrm>
        <a:off x="0" y="2460582"/>
        <a:ext cx="6900512" cy="614976"/>
      </dsp:txXfrm>
    </dsp:sp>
    <dsp:sp modelId="{BFCBEDFF-93FF-4CF0-A904-ECA7F3CFDC12}">
      <dsp:nvSpPr>
        <dsp:cNvPr id="0" name=""/>
        <dsp:cNvSpPr/>
      </dsp:nvSpPr>
      <dsp:spPr>
        <a:xfrm>
          <a:off x="0" y="307555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913E9A-8031-498F-A938-5710B8074375}">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Limitations</a:t>
          </a:r>
          <a:endParaRPr lang="en-US" sz="2700" kern="1200"/>
        </a:p>
      </dsp:txBody>
      <dsp:txXfrm>
        <a:off x="0" y="3075558"/>
        <a:ext cx="6900512" cy="614976"/>
      </dsp:txXfrm>
    </dsp:sp>
    <dsp:sp modelId="{C9F2BA6E-6287-4068-B23A-8E2EE3D1CE95}">
      <dsp:nvSpPr>
        <dsp:cNvPr id="0" name=""/>
        <dsp:cNvSpPr/>
      </dsp:nvSpPr>
      <dsp:spPr>
        <a:xfrm>
          <a:off x="0" y="369053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110664-7E1A-45B6-B105-C8F67CFCEF70}">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Digital exclusion </a:t>
          </a:r>
        </a:p>
      </dsp:txBody>
      <dsp:txXfrm>
        <a:off x="0" y="3690535"/>
        <a:ext cx="6900512" cy="614976"/>
      </dsp:txXfrm>
    </dsp:sp>
    <dsp:sp modelId="{5DE205C6-4EBD-43C8-A077-50F9FBFAE39B}">
      <dsp:nvSpPr>
        <dsp:cNvPr id="0" name=""/>
        <dsp:cNvSpPr/>
      </dsp:nvSpPr>
      <dsp:spPr>
        <a:xfrm>
          <a:off x="0" y="430551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8D775-4401-4E08-81B1-D886EFD7CE86}">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Privacy concerns </a:t>
          </a:r>
        </a:p>
      </dsp:txBody>
      <dsp:txXfrm>
        <a:off x="0" y="4305512"/>
        <a:ext cx="6900512" cy="614976"/>
      </dsp:txXfrm>
    </dsp:sp>
    <dsp:sp modelId="{C2BCF645-D1B0-4AE0-95E0-AFF46FC35D96}">
      <dsp:nvSpPr>
        <dsp:cNvPr id="0" name=""/>
        <dsp:cNvSpPr/>
      </dsp:nvSpPr>
      <dsp:spPr>
        <a:xfrm>
          <a:off x="0" y="492048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30E77-0EB3-4C66-9CD6-AB7E1F841163}">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Cost and accessibility barriers</a:t>
          </a:r>
        </a:p>
      </dsp:txBody>
      <dsp:txXfrm>
        <a:off x="0" y="4920488"/>
        <a:ext cx="6900512" cy="6149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3EEF0-7A65-464A-AB48-97DCD52BF448}">
      <dsp:nvSpPr>
        <dsp:cNvPr id="0" name=""/>
        <dsp:cNvSpPr/>
      </dsp:nvSpPr>
      <dsp:spPr>
        <a:xfrm>
          <a:off x="0" y="67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E4DAA-C033-4658-B773-CD71BAD0B422}">
      <dsp:nvSpPr>
        <dsp:cNvPr id="0" name=""/>
        <dsp:cNvSpPr/>
      </dsp:nvSpPr>
      <dsp:spPr>
        <a:xfrm>
          <a:off x="0" y="675"/>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Dementia Village (Hogeweyk), Netherlands</a:t>
          </a:r>
          <a:endParaRPr lang="en-US" sz="2500" kern="1200"/>
        </a:p>
      </dsp:txBody>
      <dsp:txXfrm>
        <a:off x="0" y="675"/>
        <a:ext cx="6900512" cy="553478"/>
      </dsp:txXfrm>
    </dsp:sp>
    <dsp:sp modelId="{347FB168-CD00-4732-A16E-04D9F7E59400}">
      <dsp:nvSpPr>
        <dsp:cNvPr id="0" name=""/>
        <dsp:cNvSpPr/>
      </dsp:nvSpPr>
      <dsp:spPr>
        <a:xfrm>
          <a:off x="0" y="55415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D4D1B-FA7D-4953-9E88-8E48984234EF}">
      <dsp:nvSpPr>
        <dsp:cNvPr id="0" name=""/>
        <dsp:cNvSpPr/>
      </dsp:nvSpPr>
      <dsp:spPr>
        <a:xfrm>
          <a:off x="0" y="554154"/>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Key Features</a:t>
          </a:r>
          <a:endParaRPr lang="en-US" sz="2500" kern="1200"/>
        </a:p>
      </dsp:txBody>
      <dsp:txXfrm>
        <a:off x="0" y="554154"/>
        <a:ext cx="6900512" cy="553478"/>
      </dsp:txXfrm>
    </dsp:sp>
    <dsp:sp modelId="{A1021D8A-8C6C-4057-9C69-842BB2F3865A}">
      <dsp:nvSpPr>
        <dsp:cNvPr id="0" name=""/>
        <dsp:cNvSpPr/>
      </dsp:nvSpPr>
      <dsp:spPr>
        <a:xfrm>
          <a:off x="0" y="110763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EA8BA-B7AF-4D6B-8C44-683B179ED441}">
      <dsp:nvSpPr>
        <dsp:cNvPr id="0" name=""/>
        <dsp:cNvSpPr/>
      </dsp:nvSpPr>
      <dsp:spPr>
        <a:xfrm>
          <a:off x="0" y="1107633"/>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Person-centred environment </a:t>
          </a:r>
        </a:p>
      </dsp:txBody>
      <dsp:txXfrm>
        <a:off x="0" y="1107633"/>
        <a:ext cx="6900512" cy="553478"/>
      </dsp:txXfrm>
    </dsp:sp>
    <dsp:sp modelId="{0DE58507-F096-4776-8A9E-42C2AC8BB6E7}">
      <dsp:nvSpPr>
        <dsp:cNvPr id="0" name=""/>
        <dsp:cNvSpPr/>
      </dsp:nvSpPr>
      <dsp:spPr>
        <a:xfrm>
          <a:off x="0" y="166111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761ED9-2156-4BEB-A435-0822B7DFE8D6}">
      <dsp:nvSpPr>
        <dsp:cNvPr id="0" name=""/>
        <dsp:cNvSpPr/>
      </dsp:nvSpPr>
      <dsp:spPr>
        <a:xfrm>
          <a:off x="0" y="1661112"/>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Freedom of movement </a:t>
          </a:r>
        </a:p>
      </dsp:txBody>
      <dsp:txXfrm>
        <a:off x="0" y="1661112"/>
        <a:ext cx="6900512" cy="553478"/>
      </dsp:txXfrm>
    </dsp:sp>
    <dsp:sp modelId="{F7FEB100-1CCE-4BF5-AEFB-CEAD495ADE56}">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D4AEB0-7958-46F2-9169-2F55378BC64D}">
      <dsp:nvSpPr>
        <dsp:cNvPr id="0" name=""/>
        <dsp:cNvSpPr/>
      </dsp:nvSpPr>
      <dsp:spPr>
        <a:xfrm>
          <a:off x="0" y="2214591"/>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Community-style living </a:t>
          </a:r>
        </a:p>
      </dsp:txBody>
      <dsp:txXfrm>
        <a:off x="0" y="2214591"/>
        <a:ext cx="6900512" cy="553478"/>
      </dsp:txXfrm>
    </dsp:sp>
    <dsp:sp modelId="{61663131-5D9A-4B2C-95B1-17434139B985}">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41CE7-9E11-4263-96AD-21A47715CF3A}">
      <dsp:nvSpPr>
        <dsp:cNvPr id="0" name=""/>
        <dsp:cNvSpPr/>
      </dsp:nvSpPr>
      <dsp:spPr>
        <a:xfrm>
          <a:off x="0" y="2768070"/>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Focus on quality of life </a:t>
          </a:r>
        </a:p>
      </dsp:txBody>
      <dsp:txXfrm>
        <a:off x="0" y="2768070"/>
        <a:ext cx="6900512" cy="553478"/>
      </dsp:txXfrm>
    </dsp:sp>
    <dsp:sp modelId="{A087AC61-9274-4429-8BCF-3F062EDEB609}">
      <dsp:nvSpPr>
        <dsp:cNvPr id="0" name=""/>
        <dsp:cNvSpPr/>
      </dsp:nvSpPr>
      <dsp:spPr>
        <a:xfrm>
          <a:off x="0" y="332154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6038E-2462-4D5A-9B5F-DFEC1A4A8CDE}">
      <dsp:nvSpPr>
        <dsp:cNvPr id="0" name=""/>
        <dsp:cNvSpPr/>
      </dsp:nvSpPr>
      <dsp:spPr>
        <a:xfrm>
          <a:off x="0" y="3321549"/>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Outcomes</a:t>
          </a:r>
          <a:endParaRPr lang="en-US" sz="2500" kern="1200"/>
        </a:p>
      </dsp:txBody>
      <dsp:txXfrm>
        <a:off x="0" y="3321549"/>
        <a:ext cx="6900512" cy="553478"/>
      </dsp:txXfrm>
    </dsp:sp>
    <dsp:sp modelId="{3E1EE542-C739-4655-B3AA-54C2A3F23BF5}">
      <dsp:nvSpPr>
        <dsp:cNvPr id="0" name=""/>
        <dsp:cNvSpPr/>
      </dsp:nvSpPr>
      <dsp:spPr>
        <a:xfrm>
          <a:off x="0" y="387502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2E794B-7D2C-42DC-95EA-4A2B223E9ABA}">
      <dsp:nvSpPr>
        <dsp:cNvPr id="0" name=""/>
        <dsp:cNvSpPr/>
      </dsp:nvSpPr>
      <dsp:spPr>
        <a:xfrm>
          <a:off x="0" y="3875028"/>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Increased wellbeing </a:t>
          </a:r>
        </a:p>
      </dsp:txBody>
      <dsp:txXfrm>
        <a:off x="0" y="3875028"/>
        <a:ext cx="6900512" cy="553478"/>
      </dsp:txXfrm>
    </dsp:sp>
    <dsp:sp modelId="{C44EE4EA-5215-4438-AF17-FFDBB4F35EB9}">
      <dsp:nvSpPr>
        <dsp:cNvPr id="0" name=""/>
        <dsp:cNvSpPr/>
      </dsp:nvSpPr>
      <dsp:spPr>
        <a:xfrm>
          <a:off x="0" y="4428507"/>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92F778-D0A2-4470-BFA2-0C22E1A575BE}">
      <dsp:nvSpPr>
        <dsp:cNvPr id="0" name=""/>
        <dsp:cNvSpPr/>
      </dsp:nvSpPr>
      <dsp:spPr>
        <a:xfrm>
          <a:off x="0" y="4428507"/>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Reduced anxiety </a:t>
          </a:r>
        </a:p>
      </dsp:txBody>
      <dsp:txXfrm>
        <a:off x="0" y="4428507"/>
        <a:ext cx="6900512" cy="553478"/>
      </dsp:txXfrm>
    </dsp:sp>
    <dsp:sp modelId="{7CB209D5-A68B-4F67-B95A-3707F0342E54}">
      <dsp:nvSpPr>
        <dsp:cNvPr id="0" name=""/>
        <dsp:cNvSpPr/>
      </dsp:nvSpPr>
      <dsp:spPr>
        <a:xfrm>
          <a:off x="0" y="4981986"/>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E474FC-96C1-48EA-BE1D-E796AE2A8F65}">
      <dsp:nvSpPr>
        <dsp:cNvPr id="0" name=""/>
        <dsp:cNvSpPr/>
      </dsp:nvSpPr>
      <dsp:spPr>
        <a:xfrm>
          <a:off x="0" y="4981986"/>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Greater independence</a:t>
          </a:r>
        </a:p>
      </dsp:txBody>
      <dsp:txXfrm>
        <a:off x="0" y="4981986"/>
        <a:ext cx="6900512" cy="5534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F494-B78F-4596-9B83-94D89F73179A}">
      <dsp:nvSpPr>
        <dsp:cNvPr id="0" name=""/>
        <dsp:cNvSpPr/>
      </dsp:nvSpPr>
      <dsp:spPr>
        <a:xfrm>
          <a:off x="0" y="67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5F939-632F-4E3C-987D-A29F6CA1C516}">
      <dsp:nvSpPr>
        <dsp:cNvPr id="0" name=""/>
        <dsp:cNvSpPr/>
      </dsp:nvSpPr>
      <dsp:spPr>
        <a:xfrm>
          <a:off x="0" y="675"/>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Age UK Community Support Services</a:t>
          </a:r>
          <a:endParaRPr lang="en-US" sz="2500" kern="1200"/>
        </a:p>
      </dsp:txBody>
      <dsp:txXfrm>
        <a:off x="0" y="675"/>
        <a:ext cx="6900512" cy="553478"/>
      </dsp:txXfrm>
    </dsp:sp>
    <dsp:sp modelId="{E8CA2490-DF9B-4D97-BB2D-488BFCCAEA89}">
      <dsp:nvSpPr>
        <dsp:cNvPr id="0" name=""/>
        <dsp:cNvSpPr/>
      </dsp:nvSpPr>
      <dsp:spPr>
        <a:xfrm>
          <a:off x="0" y="55415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CCCCF6-DBED-4E60-A000-9C4DA9244341}">
      <dsp:nvSpPr>
        <dsp:cNvPr id="0" name=""/>
        <dsp:cNvSpPr/>
      </dsp:nvSpPr>
      <dsp:spPr>
        <a:xfrm>
          <a:off x="0" y="554154"/>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Services Provided</a:t>
          </a:r>
          <a:endParaRPr lang="en-US" sz="2500" kern="1200"/>
        </a:p>
      </dsp:txBody>
      <dsp:txXfrm>
        <a:off x="0" y="554154"/>
        <a:ext cx="6900512" cy="553478"/>
      </dsp:txXfrm>
    </dsp:sp>
    <dsp:sp modelId="{0F08B432-AC1A-4504-A7D5-6C33A466693C}">
      <dsp:nvSpPr>
        <dsp:cNvPr id="0" name=""/>
        <dsp:cNvSpPr/>
      </dsp:nvSpPr>
      <dsp:spPr>
        <a:xfrm>
          <a:off x="0" y="110763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CA4B6-3DEF-4710-8C9D-8C4DF03FD260}">
      <dsp:nvSpPr>
        <dsp:cNvPr id="0" name=""/>
        <dsp:cNvSpPr/>
      </dsp:nvSpPr>
      <dsp:spPr>
        <a:xfrm>
          <a:off x="0" y="1107633"/>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Befriending programmed </a:t>
          </a:r>
        </a:p>
      </dsp:txBody>
      <dsp:txXfrm>
        <a:off x="0" y="1107633"/>
        <a:ext cx="6900512" cy="553478"/>
      </dsp:txXfrm>
    </dsp:sp>
    <dsp:sp modelId="{F24F402A-C6F0-4BB9-8F9C-03644033283D}">
      <dsp:nvSpPr>
        <dsp:cNvPr id="0" name=""/>
        <dsp:cNvSpPr/>
      </dsp:nvSpPr>
      <dsp:spPr>
        <a:xfrm>
          <a:off x="0" y="166111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F817B-4D6A-4BD6-A4AA-D5FC96A20DC2}">
      <dsp:nvSpPr>
        <dsp:cNvPr id="0" name=""/>
        <dsp:cNvSpPr/>
      </dsp:nvSpPr>
      <dsp:spPr>
        <a:xfrm>
          <a:off x="0" y="1661112"/>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Advice and information </a:t>
          </a:r>
        </a:p>
      </dsp:txBody>
      <dsp:txXfrm>
        <a:off x="0" y="1661112"/>
        <a:ext cx="6900512" cy="553478"/>
      </dsp:txXfrm>
    </dsp:sp>
    <dsp:sp modelId="{A6014AD9-3C81-4368-AE34-58E30E0BB429}">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50D42-0084-4506-95E2-6AD2F555B47D}">
      <dsp:nvSpPr>
        <dsp:cNvPr id="0" name=""/>
        <dsp:cNvSpPr/>
      </dsp:nvSpPr>
      <dsp:spPr>
        <a:xfrm>
          <a:off x="0" y="2214591"/>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Digital inclusion support </a:t>
          </a:r>
        </a:p>
      </dsp:txBody>
      <dsp:txXfrm>
        <a:off x="0" y="2214591"/>
        <a:ext cx="6900512" cy="553478"/>
      </dsp:txXfrm>
    </dsp:sp>
    <dsp:sp modelId="{247A6F1F-F2EE-41C0-A280-1C1C62594CE2}">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F8D16-3151-4B8E-B31E-CE40D23C2B65}">
      <dsp:nvSpPr>
        <dsp:cNvPr id="0" name=""/>
        <dsp:cNvSpPr/>
      </dsp:nvSpPr>
      <dsp:spPr>
        <a:xfrm>
          <a:off x="0" y="2768070"/>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Community activities </a:t>
          </a:r>
        </a:p>
      </dsp:txBody>
      <dsp:txXfrm>
        <a:off x="0" y="2768070"/>
        <a:ext cx="6900512" cy="553478"/>
      </dsp:txXfrm>
    </dsp:sp>
    <dsp:sp modelId="{C471072B-700B-41C9-88FA-C9FE8E30E65C}">
      <dsp:nvSpPr>
        <dsp:cNvPr id="0" name=""/>
        <dsp:cNvSpPr/>
      </dsp:nvSpPr>
      <dsp:spPr>
        <a:xfrm>
          <a:off x="0" y="332154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9AB5E-596B-4B5F-A4A5-E9EF0B8E29EF}">
      <dsp:nvSpPr>
        <dsp:cNvPr id="0" name=""/>
        <dsp:cNvSpPr/>
      </dsp:nvSpPr>
      <dsp:spPr>
        <a:xfrm>
          <a:off x="0" y="3321549"/>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Outcomes</a:t>
          </a:r>
          <a:endParaRPr lang="en-US" sz="2500" kern="1200"/>
        </a:p>
      </dsp:txBody>
      <dsp:txXfrm>
        <a:off x="0" y="3321549"/>
        <a:ext cx="6900512" cy="553478"/>
      </dsp:txXfrm>
    </dsp:sp>
    <dsp:sp modelId="{28CB99D2-F468-4409-BC60-D65C8F335E34}">
      <dsp:nvSpPr>
        <dsp:cNvPr id="0" name=""/>
        <dsp:cNvSpPr/>
      </dsp:nvSpPr>
      <dsp:spPr>
        <a:xfrm>
          <a:off x="0" y="387502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4A1C0-C9F3-41B5-8BB9-3A8F68931458}">
      <dsp:nvSpPr>
        <dsp:cNvPr id="0" name=""/>
        <dsp:cNvSpPr/>
      </dsp:nvSpPr>
      <dsp:spPr>
        <a:xfrm>
          <a:off x="0" y="3875028"/>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Reduced loneliness </a:t>
          </a:r>
        </a:p>
      </dsp:txBody>
      <dsp:txXfrm>
        <a:off x="0" y="3875028"/>
        <a:ext cx="6900512" cy="553478"/>
      </dsp:txXfrm>
    </dsp:sp>
    <dsp:sp modelId="{4CFEA775-3F8D-49AA-9855-0FE9E8EC7CFC}">
      <dsp:nvSpPr>
        <dsp:cNvPr id="0" name=""/>
        <dsp:cNvSpPr/>
      </dsp:nvSpPr>
      <dsp:spPr>
        <a:xfrm>
          <a:off x="0" y="4428507"/>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117C6F-D367-49E6-8FEA-65D1A8C3CFDC}">
      <dsp:nvSpPr>
        <dsp:cNvPr id="0" name=""/>
        <dsp:cNvSpPr/>
      </dsp:nvSpPr>
      <dsp:spPr>
        <a:xfrm>
          <a:off x="0" y="4428507"/>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Improved wellbeing </a:t>
          </a:r>
        </a:p>
      </dsp:txBody>
      <dsp:txXfrm>
        <a:off x="0" y="4428507"/>
        <a:ext cx="6900512" cy="553478"/>
      </dsp:txXfrm>
    </dsp:sp>
    <dsp:sp modelId="{3720378F-E853-4695-A54B-2EA93FDB0B94}">
      <dsp:nvSpPr>
        <dsp:cNvPr id="0" name=""/>
        <dsp:cNvSpPr/>
      </dsp:nvSpPr>
      <dsp:spPr>
        <a:xfrm>
          <a:off x="0" y="4981986"/>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BB8F9-B89F-410A-8BED-5C89B4D10A6E}">
      <dsp:nvSpPr>
        <dsp:cNvPr id="0" name=""/>
        <dsp:cNvSpPr/>
      </dsp:nvSpPr>
      <dsp:spPr>
        <a:xfrm>
          <a:off x="0" y="4981986"/>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Greater social participation</a:t>
          </a:r>
        </a:p>
      </dsp:txBody>
      <dsp:txXfrm>
        <a:off x="0" y="4981986"/>
        <a:ext cx="6900512" cy="5534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26BF2-7CBE-46CA-96F5-C8DD481E10C0}">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2524F-A249-4580-A908-C43D0E13D4FD}">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Age UK (2024) </a:t>
          </a:r>
          <a:r>
            <a:rPr lang="en-US" sz="1500" i="1" kern="1200"/>
            <a:t>Later Life in the United Kingdom 2024</a:t>
          </a:r>
          <a:r>
            <a:rPr lang="en-US" sz="1500" kern="1200"/>
            <a:t>. London: Age UK.</a:t>
          </a:r>
        </a:p>
      </dsp:txBody>
      <dsp:txXfrm>
        <a:off x="0" y="675"/>
        <a:ext cx="6900512" cy="790684"/>
      </dsp:txXfrm>
    </dsp:sp>
    <dsp:sp modelId="{91D27A05-A6B6-4533-8481-1720FC742F88}">
      <dsp:nvSpPr>
        <dsp:cNvPr id="0" name=""/>
        <dsp:cNvSpPr/>
      </dsp:nvSpPr>
      <dsp:spPr>
        <a:xfrm>
          <a:off x="0" y="791359"/>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0B422A-8A8F-4920-AE0C-3FF5A76E54CF}">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Atchley, R.C. (1989) ‘A continuity theory of normal aging’, </a:t>
          </a:r>
          <a:r>
            <a:rPr lang="en-US" sz="1500" i="1" kern="1200"/>
            <a:t>The Gerontologist</a:t>
          </a:r>
          <a:r>
            <a:rPr lang="en-US" sz="1500" kern="1200"/>
            <a:t>, 29(2), pp. 183–190.</a:t>
          </a:r>
        </a:p>
      </dsp:txBody>
      <dsp:txXfrm>
        <a:off x="0" y="791359"/>
        <a:ext cx="6900512" cy="790684"/>
      </dsp:txXfrm>
    </dsp:sp>
    <dsp:sp modelId="{5792C7E6-BF2B-445E-A73B-23A996B5E214}">
      <dsp:nvSpPr>
        <dsp:cNvPr id="0" name=""/>
        <dsp:cNvSpPr/>
      </dsp:nvSpPr>
      <dsp:spPr>
        <a:xfrm>
          <a:off x="0" y="158204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3017A-32F0-4767-959D-C77484BB8A1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Bowling, A. (2014) </a:t>
          </a:r>
          <a:r>
            <a:rPr lang="en-US" sz="1500" i="1" kern="1200"/>
            <a:t>Research Methods in Health: Investigating Health and Health Services</a:t>
          </a:r>
          <a:r>
            <a:rPr lang="en-US" sz="1500" kern="1200"/>
            <a:t>. 4th edn. Maidenhead: Open University Press.</a:t>
          </a:r>
        </a:p>
      </dsp:txBody>
      <dsp:txXfrm>
        <a:off x="0" y="1582044"/>
        <a:ext cx="6900512" cy="790684"/>
      </dsp:txXfrm>
    </dsp:sp>
    <dsp:sp modelId="{30D55F38-7ED1-4B89-8746-9593F7EB32E2}">
      <dsp:nvSpPr>
        <dsp:cNvPr id="0" name=""/>
        <dsp:cNvSpPr/>
      </dsp:nvSpPr>
      <dsp:spPr>
        <a:xfrm>
          <a:off x="0" y="237272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2BFEB-0769-4E0C-8BCE-71D4C0234826}">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Care Quality Commission (CQC) (2024) </a:t>
          </a:r>
          <a:r>
            <a:rPr lang="en-US" sz="1500" i="1" kern="1200"/>
            <a:t>The State of Health Care and Adult Social Care in England 2023/24</a:t>
          </a:r>
          <a:r>
            <a:rPr lang="en-US" sz="1500" kern="1200"/>
            <a:t>. Newcastle upon Tyne: Care Quality Commission.</a:t>
          </a:r>
        </a:p>
      </dsp:txBody>
      <dsp:txXfrm>
        <a:off x="0" y="2372728"/>
        <a:ext cx="6900512" cy="790684"/>
      </dsp:txXfrm>
    </dsp:sp>
    <dsp:sp modelId="{5C2A2C26-9CB2-48A4-A1B3-8E388BFD105F}">
      <dsp:nvSpPr>
        <dsp:cNvPr id="0" name=""/>
        <dsp:cNvSpPr/>
      </dsp:nvSpPr>
      <dsp:spPr>
        <a:xfrm>
          <a:off x="0" y="316341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52E783-1212-4040-A51F-F461045490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Centre for Ageing Better (2023) </a:t>
          </a:r>
          <a:r>
            <a:rPr lang="en-US" sz="1500" i="1" kern="1200"/>
            <a:t>Digital Inclusion and Older People: Evidence Review</a:t>
          </a:r>
          <a:r>
            <a:rPr lang="en-US" sz="1500" kern="1200"/>
            <a:t>. London: Centre for Ageing Better.</a:t>
          </a:r>
        </a:p>
      </dsp:txBody>
      <dsp:txXfrm>
        <a:off x="0" y="3163412"/>
        <a:ext cx="6900512" cy="790684"/>
      </dsp:txXfrm>
    </dsp:sp>
    <dsp:sp modelId="{662FF59A-52B1-40E6-A18F-09F8D91BE282}">
      <dsp:nvSpPr>
        <dsp:cNvPr id="0" name=""/>
        <dsp:cNvSpPr/>
      </dsp:nvSpPr>
      <dsp:spPr>
        <a:xfrm>
          <a:off x="0" y="3954096"/>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27F05-C6B9-4ED2-919B-10EC51037F60}">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Cumming, E. and Henry, W.E. (1961) </a:t>
          </a:r>
          <a:r>
            <a:rPr lang="en-US" sz="1500" i="1" kern="1200"/>
            <a:t>Growing Old: The Process of Disengagement</a:t>
          </a:r>
          <a:r>
            <a:rPr lang="en-US" sz="1500" kern="1200"/>
            <a:t>. New York: Basic Books.</a:t>
          </a:r>
        </a:p>
      </dsp:txBody>
      <dsp:txXfrm>
        <a:off x="0" y="3954096"/>
        <a:ext cx="6900512" cy="790684"/>
      </dsp:txXfrm>
    </dsp:sp>
    <dsp:sp modelId="{AEAB3910-6FDD-4552-8573-317EC2F812E8}">
      <dsp:nvSpPr>
        <dsp:cNvPr id="0" name=""/>
        <dsp:cNvSpPr/>
      </dsp:nvSpPr>
      <dsp:spPr>
        <a:xfrm>
          <a:off x="0" y="47447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98D363-9479-4C46-BF58-BA9F2555C21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Department of Health and Social Care (2014) </a:t>
          </a:r>
          <a:r>
            <a:rPr lang="en-US" sz="1500" i="1" kern="1200"/>
            <a:t>Care Act 2014</a:t>
          </a:r>
          <a:r>
            <a:rPr lang="en-US" sz="1500" kern="1200"/>
            <a:t>. London: The Stationery Office.</a:t>
          </a:r>
        </a:p>
      </dsp:txBody>
      <dsp:txXfrm>
        <a:off x="0" y="4744781"/>
        <a:ext cx="6900512" cy="7906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C1D419-1940-4AC5-BF42-474A0C919624}" type="datetimeFigureOut">
              <a:rPr lang="en-US" smtClean="0"/>
              <a:t>6/25/2026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3D3B38-CFEB-4F59-B533-7CC2F5947E29}" type="slidenum">
              <a:rPr lang="en-US" smtClean="0"/>
              <a:t>‹#›</a:t>
            </a:fld>
            <a:endParaRPr lang="en-US"/>
          </a:p>
        </p:txBody>
      </p:sp>
    </p:spTree>
    <p:extLst>
      <p:ext uri="{BB962C8B-B14F-4D97-AF65-F5344CB8AC3E}">
        <p14:creationId xmlns:p14="http://schemas.microsoft.com/office/powerpoint/2010/main" val="498770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 will be presenting an evaluation of the care and support needs of older people in the United Kingdom.</a:t>
            </a:r>
          </a:p>
          <a:p>
            <a:r>
              <a:rPr lang="en-US" dirty="0"/>
              <a:t>As the UK population continues to age, health and social care services face increasing challenges in meeting the complex physical, emotional, and social needs of older adults. Throughout this presentation, I will critically examine current care provisions available to older people, including domiciliary and residential care services. I will also discuss key theories of ageing, relevant policies and legislation, and the growing role of technological innovations in supporting independence and wellbeing.</a:t>
            </a:r>
          </a:p>
          <a:p>
            <a:r>
              <a:rPr lang="en-US" dirty="0"/>
              <a:t>In addition, I will analyze real-world examples of elderly care and provide evidence-based recommendations for improving outcomes and quality of life for older people in the future.</a:t>
            </a:r>
          </a:p>
          <a:p>
            <a:endParaRPr lang="en-US" dirty="0"/>
          </a:p>
        </p:txBody>
      </p:sp>
      <p:sp>
        <p:nvSpPr>
          <p:cNvPr id="4" name="Slide Number Placeholder 3"/>
          <p:cNvSpPr>
            <a:spLocks noGrp="1"/>
          </p:cNvSpPr>
          <p:nvPr>
            <p:ph type="sldNum" sz="quarter" idx="5"/>
          </p:nvPr>
        </p:nvSpPr>
        <p:spPr/>
        <p:txBody>
          <a:bodyPr/>
          <a:lstStyle/>
          <a:p>
            <a:fld id="{2F3D3B38-CFEB-4F59-B533-7CC2F5947E29}" type="slidenum">
              <a:rPr lang="en-US" smtClean="0"/>
              <a:t>1</a:t>
            </a:fld>
            <a:endParaRPr lang="en-US"/>
          </a:p>
        </p:txBody>
      </p:sp>
    </p:spTree>
    <p:extLst>
      <p:ext uri="{BB962C8B-B14F-4D97-AF65-F5344CB8AC3E}">
        <p14:creationId xmlns:p14="http://schemas.microsoft.com/office/powerpoint/2010/main" val="684220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Ageing is a natural part of life that involves biological, psychological, and social changes over time. As people grow older, they may experience changes in their physical health, cognitive abilities, and social relationships, which can affect their overall wellbeing and independence. In the UK, the number of older adults continues to increase, creating growing pressure on health and social care services. This has led to greater demand for support in managing long-term conditions, maintaining independence, and improving quality of life. According to the Office for National Statistics, the proportion of older people within the population continues to rise, increasing the need for both healthcare and social care services (ONS, 2024). This presentation examines how current systems support older adults in the UK and critically evaluates opportunities for improvement through care provision, policy, legislation, and technological innovation (ONS, 2024).</a:t>
            </a:r>
          </a:p>
        </p:txBody>
      </p:sp>
      <p:sp>
        <p:nvSpPr>
          <p:cNvPr id="4" name="Slide Number Placeholder 3"/>
          <p:cNvSpPr>
            <a:spLocks noGrp="1"/>
          </p:cNvSpPr>
          <p:nvPr>
            <p:ph type="sldNum" sz="quarter" idx="5"/>
          </p:nvPr>
        </p:nvSpPr>
        <p:spPr/>
        <p:txBody>
          <a:bodyPr/>
          <a:lstStyle/>
          <a:p>
            <a:fld id="{2F3D3B38-CFEB-4F59-B533-7CC2F5947E29}" type="slidenum">
              <a:rPr lang="en-US" smtClean="0"/>
              <a:t>2</a:t>
            </a:fld>
            <a:endParaRPr lang="en-US"/>
          </a:p>
        </p:txBody>
      </p:sp>
    </p:spTree>
    <p:extLst>
      <p:ext uri="{BB962C8B-B14F-4D97-AF65-F5344CB8AC3E}">
        <p14:creationId xmlns:p14="http://schemas.microsoft.com/office/powerpoint/2010/main" val="596349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Population ageing is one of the most important demographic changes currently affecting the UK. Improvements in healthcare, nutrition, and living standards have helped people live longer, resulting in a growing older population. As people age, they are more likely to experience conditions such as frailty, dementia, cardiovascular disease, and mobility difficulties, which often require ongoing health and social care support. Many older adults may also face challenges such as loneliness, social isolation, and maintaining their independence. As a result, demand for healthcare services, residential and community care, and long-term support continues to increase. These growing needs place significant pressure on health and social care systems, highlighting the importance of providing effective, person-</a:t>
            </a:r>
            <a:r>
              <a:rPr lang="en-US" dirty="0" err="1"/>
              <a:t>centred</a:t>
            </a:r>
            <a:r>
              <a:rPr lang="en-US" dirty="0"/>
              <a:t> care that promotes wellbeing and quality of life (WHO, 2022; Age UK, 2024).</a:t>
            </a:r>
          </a:p>
        </p:txBody>
      </p:sp>
      <p:sp>
        <p:nvSpPr>
          <p:cNvPr id="4" name="Slide Number Placeholder 3"/>
          <p:cNvSpPr>
            <a:spLocks noGrp="1"/>
          </p:cNvSpPr>
          <p:nvPr>
            <p:ph type="sldNum" sz="quarter" idx="5"/>
          </p:nvPr>
        </p:nvSpPr>
        <p:spPr/>
        <p:txBody>
          <a:bodyPr/>
          <a:lstStyle/>
          <a:p>
            <a:fld id="{2F3D3B38-CFEB-4F59-B533-7CC2F5947E29}" type="slidenum">
              <a:rPr lang="en-US" smtClean="0"/>
              <a:t>3</a:t>
            </a:fld>
            <a:endParaRPr lang="en-US"/>
          </a:p>
        </p:txBody>
      </p:sp>
    </p:spTree>
    <p:extLst>
      <p:ext uri="{BB962C8B-B14F-4D97-AF65-F5344CB8AC3E}">
        <p14:creationId xmlns:p14="http://schemas.microsoft.com/office/powerpoint/2010/main" val="3239074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adults often need support in several areas of their lives, including physical health, mental wellbeing, mobility, social interaction, and everyday activities. For many older people, maintaining independence is extremely important, as it allows them to stay in control of their daily lives and remain active within their communities. Effective care should go beyond simply treating illness or managing long-term conditions. It should also focus on promoting wellbeing, preserving dignity, supporting personal choice, and enhancing overall quality of life. A person-</a:t>
            </a:r>
            <a:r>
              <a:rPr lang="en-US" dirty="0" err="1"/>
              <a:t>centred</a:t>
            </a:r>
            <a:r>
              <a:rPr lang="en-US" dirty="0"/>
              <a:t> approach is particularly important, as it ensures that care is tailored to each individual's needs, preferences, and goals, helping older adults remain active, confident, and socially connected for as long as possible. (Care Act, 2014; WHO, 2022).</a:t>
            </a:r>
          </a:p>
        </p:txBody>
      </p:sp>
      <p:sp>
        <p:nvSpPr>
          <p:cNvPr id="4" name="Slide Number Placeholder 3"/>
          <p:cNvSpPr>
            <a:spLocks noGrp="1"/>
          </p:cNvSpPr>
          <p:nvPr>
            <p:ph type="sldNum" sz="quarter" idx="5"/>
          </p:nvPr>
        </p:nvSpPr>
        <p:spPr/>
        <p:txBody>
          <a:bodyPr/>
          <a:lstStyle/>
          <a:p>
            <a:fld id="{2F3D3B38-CFEB-4F59-B533-7CC2F5947E29}" type="slidenum">
              <a:rPr lang="en-US" smtClean="0"/>
              <a:t>4</a:t>
            </a:fld>
            <a:endParaRPr lang="en-US"/>
          </a:p>
        </p:txBody>
      </p:sp>
    </p:spTree>
    <p:extLst>
      <p:ext uri="{BB962C8B-B14F-4D97-AF65-F5344CB8AC3E}">
        <p14:creationId xmlns:p14="http://schemas.microsoft.com/office/powerpoint/2010/main" val="1821932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Theory suggests that older adults are more likely to enjoy a higher quality of life when they remain active and engaged in meaningful activities (Havighurst, 1961). Staying involved in social groups, maintaining relationships, participating in hobbies, or volunteering can help promote wellbeing and life satisfaction in later life. Similarly, Continuity Theory proposes that older people cope better with ageing when they are able to maintain familiar routines, values, interests, and social connections (Atchley, 1989). By preserving aspects of their previous lifestyle, individuals can maintain a sense of identity, purpose, and independence. Together, these theories highlight the importance of care services that encourage social participation, support independence, and provide person-</a:t>
            </a:r>
            <a:r>
              <a:rPr lang="en-US" dirty="0" err="1"/>
              <a:t>centred</a:t>
            </a:r>
            <a:r>
              <a:rPr lang="en-US" dirty="0"/>
              <a:t> care tailored to each individual's preferences, experiences, and needs. (Havighurst, 1961; Atchley, 1989).</a:t>
            </a:r>
          </a:p>
        </p:txBody>
      </p:sp>
      <p:sp>
        <p:nvSpPr>
          <p:cNvPr id="4" name="Slide Number Placeholder 3"/>
          <p:cNvSpPr>
            <a:spLocks noGrp="1"/>
          </p:cNvSpPr>
          <p:nvPr>
            <p:ph type="sldNum" sz="quarter" idx="5"/>
          </p:nvPr>
        </p:nvSpPr>
        <p:spPr/>
        <p:txBody>
          <a:bodyPr/>
          <a:lstStyle/>
          <a:p>
            <a:fld id="{2F3D3B38-CFEB-4F59-B533-7CC2F5947E29}" type="slidenum">
              <a:rPr lang="en-US" smtClean="0"/>
              <a:t>5</a:t>
            </a:fld>
            <a:endParaRPr lang="en-US"/>
          </a:p>
        </p:txBody>
      </p:sp>
    </p:spTree>
    <p:extLst>
      <p:ext uri="{BB962C8B-B14F-4D97-AF65-F5344CB8AC3E}">
        <p14:creationId xmlns:p14="http://schemas.microsoft.com/office/powerpoint/2010/main" val="3830357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policies play an important role in protecting the rights of older adults, promoting wellbeing, reducing discrimination, and improving coordination between health and social care services. They help ensure that older people receive safe, effective, and person-</a:t>
            </a:r>
            <a:r>
              <a:rPr lang="en-US" dirty="0" err="1"/>
              <a:t>centred</a:t>
            </a:r>
            <a:r>
              <a:rPr lang="en-US" dirty="0"/>
              <a:t> care while maintaining their dignity, independence, and quality of life. The Care Act 2014 is particularly significant because it places wellbeing at the heart of care planning and </a:t>
            </a:r>
            <a:r>
              <a:rPr lang="en-US" dirty="0" err="1"/>
              <a:t>emphasises</a:t>
            </a:r>
            <a:r>
              <a:rPr lang="en-US" dirty="0"/>
              <a:t> prevention, </a:t>
            </a:r>
            <a:r>
              <a:rPr lang="en-US" dirty="0" err="1"/>
              <a:t>personalisation</a:t>
            </a:r>
            <a:r>
              <a:rPr lang="en-US" dirty="0"/>
              <a:t>, and individual choice. It also encourages health and social care professionals, local authorities, and care providers to work together to ensure older adults receive the support they need to achieve the best possible outcomes and remain independent for as long as possible (Care Act, 2014; NHS England, 2019).</a:t>
            </a:r>
          </a:p>
        </p:txBody>
      </p:sp>
      <p:sp>
        <p:nvSpPr>
          <p:cNvPr id="4" name="Slide Number Placeholder 3"/>
          <p:cNvSpPr>
            <a:spLocks noGrp="1"/>
          </p:cNvSpPr>
          <p:nvPr>
            <p:ph type="sldNum" sz="quarter" idx="5"/>
          </p:nvPr>
        </p:nvSpPr>
        <p:spPr/>
        <p:txBody>
          <a:bodyPr/>
          <a:lstStyle/>
          <a:p>
            <a:fld id="{2F3D3B38-CFEB-4F59-B533-7CC2F5947E29}" type="slidenum">
              <a:rPr lang="en-US" smtClean="0"/>
              <a:t>6</a:t>
            </a:fld>
            <a:endParaRPr lang="en-US"/>
          </a:p>
        </p:txBody>
      </p:sp>
    </p:spTree>
    <p:extLst>
      <p:ext uri="{BB962C8B-B14F-4D97-AF65-F5344CB8AC3E}">
        <p14:creationId xmlns:p14="http://schemas.microsoft.com/office/powerpoint/2010/main" val="693526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wide range of services are available to support older adults, including domiciliary care, residential and nursing homes, day </a:t>
            </a:r>
            <a:r>
              <a:rPr lang="en-US" dirty="0" err="1"/>
              <a:t>centres</a:t>
            </a:r>
            <a:r>
              <a:rPr lang="en-US" dirty="0"/>
              <a:t>, community support </a:t>
            </a:r>
            <a:r>
              <a:rPr lang="en-US" dirty="0" err="1"/>
              <a:t>programmes</a:t>
            </a:r>
            <a:r>
              <a:rPr lang="en-US" dirty="0"/>
              <a:t>, and hospice services. These services are designed to help older people maintain their independence, manage health conditions, and improve their overall wellbeing and quality of life. However, as the ageing population continues to grow, demand for these services is increasing significantly. This places considerable pressure on both health and social care systems. In addition, workforce shortages, difficulties in recruiting and retaining skilled staff, and ongoing funding challenges can affect the quality, accessibility, and consistency of care provided. As a result, services often face challenges in meeting the increasingly complex and diverse needs of older adults (The King's Fund, 2024).</a:t>
            </a:r>
          </a:p>
        </p:txBody>
      </p:sp>
      <p:sp>
        <p:nvSpPr>
          <p:cNvPr id="4" name="Slide Number Placeholder 3"/>
          <p:cNvSpPr>
            <a:spLocks noGrp="1"/>
          </p:cNvSpPr>
          <p:nvPr>
            <p:ph type="sldNum" sz="quarter" idx="5"/>
          </p:nvPr>
        </p:nvSpPr>
        <p:spPr/>
        <p:txBody>
          <a:bodyPr/>
          <a:lstStyle/>
          <a:p>
            <a:fld id="{2F3D3B38-CFEB-4F59-B533-7CC2F5947E29}" type="slidenum">
              <a:rPr lang="en-US" smtClean="0"/>
              <a:t>7</a:t>
            </a:fld>
            <a:endParaRPr lang="en-US"/>
          </a:p>
        </p:txBody>
      </p:sp>
    </p:spTree>
    <p:extLst>
      <p:ext uri="{BB962C8B-B14F-4D97-AF65-F5344CB8AC3E}">
        <p14:creationId xmlns:p14="http://schemas.microsoft.com/office/powerpoint/2010/main" val="30438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Domiciliary care is often the preferred option for older adults because it allows them to remain in the comfort of their own homes, surrounded by familiar people, places, and routines. This can help maintain independence, preserve a sense of control, and support continued involvement in local communities. Domiciliary care can also be tailored to meet individual needs, providing </a:t>
            </a:r>
            <a:r>
              <a:rPr lang="en-US" dirty="0" err="1"/>
              <a:t>personalised</a:t>
            </a:r>
            <a:r>
              <a:rPr lang="en-US" dirty="0"/>
              <a:t> support that promotes wellbeing and quality of life. However, challenges such as staff shortages, heavy workloads, and inconsistencies in service delivery can impact the quality of care provided and affect the experiences and outcomes of those receiving support (Wiles et al., 2012).</a:t>
            </a:r>
          </a:p>
        </p:txBody>
      </p:sp>
      <p:sp>
        <p:nvSpPr>
          <p:cNvPr id="4" name="Slide Number Placeholder 3"/>
          <p:cNvSpPr>
            <a:spLocks noGrp="1"/>
          </p:cNvSpPr>
          <p:nvPr>
            <p:ph type="sldNum" sz="quarter" idx="5"/>
          </p:nvPr>
        </p:nvSpPr>
        <p:spPr/>
        <p:txBody>
          <a:bodyPr/>
          <a:lstStyle/>
          <a:p>
            <a:fld id="{2F3D3B38-CFEB-4F59-B533-7CC2F5947E29}" type="slidenum">
              <a:rPr lang="en-US" smtClean="0"/>
              <a:t>8</a:t>
            </a:fld>
            <a:endParaRPr lang="en-US"/>
          </a:p>
        </p:txBody>
      </p:sp>
    </p:spTree>
    <p:extLst>
      <p:ext uri="{BB962C8B-B14F-4D97-AF65-F5344CB8AC3E}">
        <p14:creationId xmlns:p14="http://schemas.microsoft.com/office/powerpoint/2010/main" val="2000240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Residential care provides accommodation, personal care, and continuous support for older adults who may no longer be able to live independently. One of its main advantages is the availability of 24-hour support and supervision, making it particularly suitable for individuals with complex health conditions, mobility difficulties, or dementia. Residential care can also reduce the physical and emotional burden placed on family carers by ensuring that professional support is available at all times.</a:t>
            </a:r>
          </a:p>
          <a:p>
            <a:r>
              <a:rPr lang="en-US" dirty="0"/>
              <a:t>However, residential care also presents several challenges. Some residents may experience a loss of independence and control over daily routines after moving into a care home. Social isolation can still occur despite living with others, particularly if meaningful activities and social opportunities are limited. In addition, residential care is expensive to provide and increasing operational costs, staffing shortages, and funding pressures continue to affect the quality and sustainability of services (Gordon et al., 2020; The King's Fund, 2024).</a:t>
            </a:r>
          </a:p>
        </p:txBody>
      </p:sp>
      <p:sp>
        <p:nvSpPr>
          <p:cNvPr id="4" name="Slide Number Placeholder 3"/>
          <p:cNvSpPr>
            <a:spLocks noGrp="1"/>
          </p:cNvSpPr>
          <p:nvPr>
            <p:ph type="sldNum" sz="quarter" idx="5"/>
          </p:nvPr>
        </p:nvSpPr>
        <p:spPr/>
        <p:txBody>
          <a:bodyPr/>
          <a:lstStyle/>
          <a:p>
            <a:fld id="{2F3D3B38-CFEB-4F59-B533-7CC2F5947E29}" type="slidenum">
              <a:rPr lang="en-US" smtClean="0"/>
              <a:t>9</a:t>
            </a:fld>
            <a:endParaRPr lang="en-US"/>
          </a:p>
        </p:txBody>
      </p:sp>
    </p:spTree>
    <p:extLst>
      <p:ext uri="{BB962C8B-B14F-4D97-AF65-F5344CB8AC3E}">
        <p14:creationId xmlns:p14="http://schemas.microsoft.com/office/powerpoint/2010/main" val="2375592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innovations are playing an increasingly important role in supporting older adults and improving the delivery of care services. Telehealth consultations allow individuals to access healthcare remotely, while remote monitoring systems can track health conditions and alert professionals to potential concerns. Smart home technology, medication reminder devices, wearable health trackers, and assistive technologies for dementia can help older adults maintain independence, improve safety, and manage their health more effectively while remaining in their own homes. (NHS England, 2019).</a:t>
            </a:r>
          </a:p>
          <a:p>
            <a:endParaRPr lang="en-US" dirty="0"/>
          </a:p>
        </p:txBody>
      </p:sp>
      <p:sp>
        <p:nvSpPr>
          <p:cNvPr id="4" name="Slide Number Placeholder 3"/>
          <p:cNvSpPr>
            <a:spLocks noGrp="1"/>
          </p:cNvSpPr>
          <p:nvPr>
            <p:ph type="sldNum" sz="quarter" idx="5"/>
          </p:nvPr>
        </p:nvSpPr>
        <p:spPr/>
        <p:txBody>
          <a:bodyPr/>
          <a:lstStyle/>
          <a:p>
            <a:fld id="{2F3D3B38-CFEB-4F59-B533-7CC2F5947E29}" type="slidenum">
              <a:rPr lang="en-US" smtClean="0"/>
              <a:t>10</a:t>
            </a:fld>
            <a:endParaRPr lang="en-US"/>
          </a:p>
        </p:txBody>
      </p:sp>
    </p:spTree>
    <p:extLst>
      <p:ext uri="{BB962C8B-B14F-4D97-AF65-F5344CB8AC3E}">
        <p14:creationId xmlns:p14="http://schemas.microsoft.com/office/powerpoint/2010/main" val="2909802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technology has many benefits, not all older adults have the skills, confidence, or resources to use digital tools effectively. Some individuals may have limited access to the internet, lack appropriate devices, or feel uncomfortable using new technologies. As a result, digital exclusion remains a significant issue and can create barriers to accessing healthcare services and support. There are also concerns regarding privacy, data security, and the potential reduction of face-to-face interaction. Therefore, while technology can enhance care and independence, it should complement rather than replace person-</a:t>
            </a:r>
            <a:r>
              <a:rPr lang="en-US" dirty="0" err="1"/>
              <a:t>centred</a:t>
            </a:r>
            <a:r>
              <a:rPr lang="en-US" dirty="0"/>
              <a:t> support and human contact (Centre for Ageing Better, 2023).</a:t>
            </a:r>
          </a:p>
        </p:txBody>
      </p:sp>
      <p:sp>
        <p:nvSpPr>
          <p:cNvPr id="4" name="Slide Number Placeholder 3"/>
          <p:cNvSpPr>
            <a:spLocks noGrp="1"/>
          </p:cNvSpPr>
          <p:nvPr>
            <p:ph type="sldNum" sz="quarter" idx="5"/>
          </p:nvPr>
        </p:nvSpPr>
        <p:spPr/>
        <p:txBody>
          <a:bodyPr/>
          <a:lstStyle/>
          <a:p>
            <a:fld id="{2F3D3B38-CFEB-4F59-B533-7CC2F5947E29}" type="slidenum">
              <a:rPr lang="en-US" smtClean="0"/>
              <a:t>11</a:t>
            </a:fld>
            <a:endParaRPr lang="en-US"/>
          </a:p>
        </p:txBody>
      </p:sp>
    </p:spTree>
    <p:extLst>
      <p:ext uri="{BB962C8B-B14F-4D97-AF65-F5344CB8AC3E}">
        <p14:creationId xmlns:p14="http://schemas.microsoft.com/office/powerpoint/2010/main" val="1575478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Hogeweyk</a:t>
            </a:r>
            <a:r>
              <a:rPr lang="en-US" dirty="0"/>
              <a:t> demonstrates how innovative environments can improve outcomes for people living with dementia. The model aligns closely with Continuity Theory by supporting familiar daily routines (Verbeek et al., 2020).</a:t>
            </a:r>
          </a:p>
        </p:txBody>
      </p:sp>
      <p:sp>
        <p:nvSpPr>
          <p:cNvPr id="4" name="Slide Number Placeholder 3"/>
          <p:cNvSpPr>
            <a:spLocks noGrp="1"/>
          </p:cNvSpPr>
          <p:nvPr>
            <p:ph type="sldNum" sz="quarter" idx="5"/>
          </p:nvPr>
        </p:nvSpPr>
        <p:spPr/>
        <p:txBody>
          <a:bodyPr/>
          <a:lstStyle/>
          <a:p>
            <a:fld id="{2F3D3B38-CFEB-4F59-B533-7CC2F5947E29}" type="slidenum">
              <a:rPr lang="en-US" smtClean="0"/>
              <a:t>12</a:t>
            </a:fld>
            <a:endParaRPr lang="en-US"/>
          </a:p>
        </p:txBody>
      </p:sp>
    </p:spTree>
    <p:extLst>
      <p:ext uri="{BB962C8B-B14F-4D97-AF65-F5344CB8AC3E}">
        <p14:creationId xmlns:p14="http://schemas.microsoft.com/office/powerpoint/2010/main" val="1860071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Age UK plays an important role in reducing social isolation among older adults. Their services reflect the principles of Activity Theory by encouraging ongoing engagement with communities.</a:t>
            </a:r>
          </a:p>
          <a:p>
            <a:endParaRPr lang="en-US" dirty="0"/>
          </a:p>
        </p:txBody>
      </p:sp>
      <p:sp>
        <p:nvSpPr>
          <p:cNvPr id="4" name="Slide Number Placeholder 3"/>
          <p:cNvSpPr>
            <a:spLocks noGrp="1"/>
          </p:cNvSpPr>
          <p:nvPr>
            <p:ph type="sldNum" sz="quarter" idx="5"/>
          </p:nvPr>
        </p:nvSpPr>
        <p:spPr/>
        <p:txBody>
          <a:bodyPr/>
          <a:lstStyle/>
          <a:p>
            <a:fld id="{2F3D3B38-CFEB-4F59-B533-7CC2F5947E29}" type="slidenum">
              <a:rPr lang="en-US" smtClean="0"/>
              <a:t>13</a:t>
            </a:fld>
            <a:endParaRPr lang="en-US"/>
          </a:p>
        </p:txBody>
      </p:sp>
    </p:spTree>
    <p:extLst>
      <p:ext uri="{BB962C8B-B14F-4D97-AF65-F5344CB8AC3E}">
        <p14:creationId xmlns:p14="http://schemas.microsoft.com/office/powerpoint/2010/main" val="1914167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Investment should focus on preventative care and supporting older adults to remain independent. Policymakers must also address staffing shortages and ensure technological innovation does not increase inequalities.</a:t>
            </a:r>
          </a:p>
          <a:p>
            <a:endParaRPr lang="en-US" dirty="0"/>
          </a:p>
        </p:txBody>
      </p:sp>
      <p:sp>
        <p:nvSpPr>
          <p:cNvPr id="4" name="Slide Number Placeholder 3"/>
          <p:cNvSpPr>
            <a:spLocks noGrp="1"/>
          </p:cNvSpPr>
          <p:nvPr>
            <p:ph type="sldNum" sz="quarter" idx="5"/>
          </p:nvPr>
        </p:nvSpPr>
        <p:spPr/>
        <p:txBody>
          <a:bodyPr/>
          <a:lstStyle/>
          <a:p>
            <a:fld id="{2F3D3B38-CFEB-4F59-B533-7CC2F5947E29}" type="slidenum">
              <a:rPr lang="en-US" smtClean="0"/>
              <a:t>14</a:t>
            </a:fld>
            <a:endParaRPr lang="en-US"/>
          </a:p>
        </p:txBody>
      </p:sp>
    </p:spTree>
    <p:extLst>
      <p:ext uri="{BB962C8B-B14F-4D97-AF65-F5344CB8AC3E}">
        <p14:creationId xmlns:p14="http://schemas.microsoft.com/office/powerpoint/2010/main" val="40630501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the ageing population in the UK is continuing to grow, bringing both challenges and opportunities for health and social care services. Older adults have a variety of needs, including physical, emotional, and social support, which require a personalized approach to care.</a:t>
            </a:r>
          </a:p>
          <a:p>
            <a:r>
              <a:rPr lang="en-US" dirty="0"/>
              <a:t>Current services play an important role in helping older people maintain their independence and wellbeing, while technological innovations are creating new ways to support healthy ageing and improve quality of life. However, issues such as workforce shortages, funding pressures, and digital exclusion still need to be addressed.</a:t>
            </a:r>
          </a:p>
          <a:p>
            <a:r>
              <a:rPr lang="en-US" dirty="0"/>
              <a:t>Overall, ageing theories and key policies such as the Care Act 2014 provide valuable guidance for delivering effective, person-</a:t>
            </a:r>
            <a:r>
              <a:rPr lang="en-US" dirty="0" err="1"/>
              <a:t>centred</a:t>
            </a:r>
            <a:r>
              <a:rPr lang="en-US" dirty="0"/>
              <a:t> care. As the population continues to age, ongoing investment and service improvements will be essential to ensure older adults can live healthy, independent, and fulfilling lives (Care Act, 2014; NHS England, 2019).</a:t>
            </a:r>
          </a:p>
        </p:txBody>
      </p:sp>
      <p:sp>
        <p:nvSpPr>
          <p:cNvPr id="4" name="Slide Number Placeholder 3"/>
          <p:cNvSpPr>
            <a:spLocks noGrp="1"/>
          </p:cNvSpPr>
          <p:nvPr>
            <p:ph type="sldNum" sz="quarter" idx="5"/>
          </p:nvPr>
        </p:nvSpPr>
        <p:spPr/>
        <p:txBody>
          <a:bodyPr/>
          <a:lstStyle/>
          <a:p>
            <a:fld id="{2F3D3B38-CFEB-4F59-B533-7CC2F5947E29}" type="slidenum">
              <a:rPr lang="en-US" smtClean="0"/>
              <a:t>15</a:t>
            </a:fld>
            <a:endParaRPr lang="en-US"/>
          </a:p>
        </p:txBody>
      </p:sp>
    </p:spTree>
    <p:extLst>
      <p:ext uri="{BB962C8B-B14F-4D97-AF65-F5344CB8AC3E}">
        <p14:creationId xmlns:p14="http://schemas.microsoft.com/office/powerpoint/2010/main" val="2357575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09A24-925E-CF1C-8AC6-3E73F25E62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BFE954-3BD1-6E19-3D66-7475ABF0DC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C872491-286E-3468-B6AF-1529406FC3F0}"/>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5" name="Footer Placeholder 4">
            <a:extLst>
              <a:ext uri="{FF2B5EF4-FFF2-40B4-BE49-F238E27FC236}">
                <a16:creationId xmlns:a16="http://schemas.microsoft.com/office/drawing/2014/main" id="{0A2382A3-A9F3-AD55-788E-E4175563A0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79B907-FAED-C05A-0AAF-8723935DA2D0}"/>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1893307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13184-02F9-4B5E-752B-403AF02CF6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6774C1-1BA4-CAC2-CDC9-AD8EF26B4A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17E9CC-7C2A-780F-EE5E-3C7A6F77B2E0}"/>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5" name="Footer Placeholder 4">
            <a:extLst>
              <a:ext uri="{FF2B5EF4-FFF2-40B4-BE49-F238E27FC236}">
                <a16:creationId xmlns:a16="http://schemas.microsoft.com/office/drawing/2014/main" id="{B2DC38A9-7B8C-0E19-C98C-309E62A27E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888D3C-0AD7-FE4C-7882-CD06B6EB8A12}"/>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1076542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3BE5C-587F-BD20-CECF-E95D977377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FD4C134-2685-908C-4B43-DC19F7CB27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FF4E9D-73FC-F3CA-A6CA-61474A16DA26}"/>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5" name="Footer Placeholder 4">
            <a:extLst>
              <a:ext uri="{FF2B5EF4-FFF2-40B4-BE49-F238E27FC236}">
                <a16:creationId xmlns:a16="http://schemas.microsoft.com/office/drawing/2014/main" id="{482105BD-289F-937A-FA2B-FFFDD4FE8A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780911-365F-0983-B36D-6C5BBAE4875D}"/>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409492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D736-A715-150A-49DC-7426FFAA926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871C85F-A7F5-2979-2EF2-5A3E68EF4B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A116772-97FF-8703-6BD2-D60F476CA1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F014CF-1E3B-D0DF-0DC3-6E825FC061AF}"/>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6" name="Footer Placeholder 5">
            <a:extLst>
              <a:ext uri="{FF2B5EF4-FFF2-40B4-BE49-F238E27FC236}">
                <a16:creationId xmlns:a16="http://schemas.microsoft.com/office/drawing/2014/main" id="{866CC42E-0116-6624-89A2-2F4390AC23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5ACE14-CE68-7311-4465-05A5C7890F44}"/>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394386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6A91B-0862-5B81-8524-D6289A64A02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143432-03A1-B053-FF4D-BA01132A9F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9E1488-C404-220E-DC33-2AA80B4786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97C47FB-5BEA-B1C4-F006-283B21CDB2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9ED94A-1999-24A0-ADA1-4C425801BF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6B8F45E-8940-338E-942C-AE89F95C1E49}"/>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8" name="Footer Placeholder 7">
            <a:extLst>
              <a:ext uri="{FF2B5EF4-FFF2-40B4-BE49-F238E27FC236}">
                <a16:creationId xmlns:a16="http://schemas.microsoft.com/office/drawing/2014/main" id="{F8ACC410-1DAC-5FB0-C384-C22C7E14A7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26AFE2-1592-41D4-3A7C-D9D42A98966A}"/>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3230776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E3C4-E165-B7E7-8D64-28C29B25954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6EFCF33-A5B3-EB7B-9B8C-DECE249B90DB}"/>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4" name="Footer Placeholder 3">
            <a:extLst>
              <a:ext uri="{FF2B5EF4-FFF2-40B4-BE49-F238E27FC236}">
                <a16:creationId xmlns:a16="http://schemas.microsoft.com/office/drawing/2014/main" id="{4542988E-3D07-B745-2D0E-7DC97448DC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375C1AD-4875-EE86-ADD9-D4CABAAD8CDD}"/>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185225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69061-82F1-C2D6-55CE-E39FBCC32D48}"/>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3" name="Footer Placeholder 2">
            <a:extLst>
              <a:ext uri="{FF2B5EF4-FFF2-40B4-BE49-F238E27FC236}">
                <a16:creationId xmlns:a16="http://schemas.microsoft.com/office/drawing/2014/main" id="{64948728-5B00-6C7A-7D9B-1E87E9DC35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B35953-FEEC-AD75-8BE1-C60D602DF19D}"/>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2481355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233FE-AB0D-27A4-51D5-E14DA3FF3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C5EE058-DF2E-0C13-3A0E-EE8CF64268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36A5959-DA18-90A7-202A-D2CC3343CF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05506D-CB50-646E-ADF7-EA8DB9583321}"/>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6" name="Footer Placeholder 5">
            <a:extLst>
              <a:ext uri="{FF2B5EF4-FFF2-40B4-BE49-F238E27FC236}">
                <a16:creationId xmlns:a16="http://schemas.microsoft.com/office/drawing/2014/main" id="{A9C54FA3-0B2F-1DDA-7A5C-982F23839E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431434-8387-382F-5D39-6271E70BC7C3}"/>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1417601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FDE0-AFAC-443B-1459-AA574E6E74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ED5553-44FF-970F-FB3F-B0A9290AC8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26BDB0-5557-DB14-FF14-B199C9D1FB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283120-53A6-BF81-1FD4-EEE5F72C86CB}"/>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6" name="Footer Placeholder 5">
            <a:extLst>
              <a:ext uri="{FF2B5EF4-FFF2-40B4-BE49-F238E27FC236}">
                <a16:creationId xmlns:a16="http://schemas.microsoft.com/office/drawing/2014/main" id="{413B5DF9-4262-6C0C-2C64-E3D91911B5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DB99F5-6EC8-A8FA-5E94-0724666EB25E}"/>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3099584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F249-9434-1009-A028-683EA6B0A85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E95B9A-28B4-4C6E-D427-350AD8D8BE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BAAEDB-6850-542D-20BF-7C53EE6C38FF}"/>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5" name="Footer Placeholder 4">
            <a:extLst>
              <a:ext uri="{FF2B5EF4-FFF2-40B4-BE49-F238E27FC236}">
                <a16:creationId xmlns:a16="http://schemas.microsoft.com/office/drawing/2014/main" id="{41EF1E86-A8C1-DFF5-E6AC-C36CD00D3D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FDB57C-0F6D-49AC-9AF5-CA030426859A}"/>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324922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BC218E-89CF-25AF-E587-E1D7FBE3F1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599D70-34C9-E48A-12C2-334269A620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6C3C9B-AD1E-4290-EBA7-9ED45F339957}"/>
              </a:ext>
            </a:extLst>
          </p:cNvPr>
          <p:cNvSpPr>
            <a:spLocks noGrp="1"/>
          </p:cNvSpPr>
          <p:nvPr>
            <p:ph type="dt" sz="half" idx="10"/>
          </p:nvPr>
        </p:nvSpPr>
        <p:spPr/>
        <p:txBody>
          <a:bodyPr/>
          <a:lstStyle/>
          <a:p>
            <a:fld id="{220E9731-0F53-47E7-B1EB-07E8CC9CC073}" type="datetimeFigureOut">
              <a:rPr lang="en-US" smtClean="0"/>
              <a:t>6/25/2026</a:t>
            </a:fld>
            <a:endParaRPr lang="en-US"/>
          </a:p>
        </p:txBody>
      </p:sp>
      <p:sp>
        <p:nvSpPr>
          <p:cNvPr id="5" name="Footer Placeholder 4">
            <a:extLst>
              <a:ext uri="{FF2B5EF4-FFF2-40B4-BE49-F238E27FC236}">
                <a16:creationId xmlns:a16="http://schemas.microsoft.com/office/drawing/2014/main" id="{8D616C63-11DE-F5E9-56E3-CE1E8C967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9F393-7E09-F87B-802D-7DB0792D2A77}"/>
              </a:ext>
            </a:extLst>
          </p:cNvPr>
          <p:cNvSpPr>
            <a:spLocks noGrp="1"/>
          </p:cNvSpPr>
          <p:nvPr>
            <p:ph type="sldNum" sz="quarter" idx="12"/>
          </p:nvPr>
        </p:nvSpPr>
        <p:spPr/>
        <p:txBody>
          <a:bodyPr/>
          <a:lstStyle/>
          <a:p>
            <a:fld id="{F0C061AE-B0FD-411F-BEE5-EAF11749C0EE}" type="slidenum">
              <a:rPr lang="en-US" smtClean="0"/>
              <a:t>‹#›</a:t>
            </a:fld>
            <a:endParaRPr lang="en-US"/>
          </a:p>
        </p:txBody>
      </p:sp>
    </p:spTree>
    <p:extLst>
      <p:ext uri="{BB962C8B-B14F-4D97-AF65-F5344CB8AC3E}">
        <p14:creationId xmlns:p14="http://schemas.microsoft.com/office/powerpoint/2010/main" val="1412952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129FB4-5D75-89EC-25F6-9324E38626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DA88907-B0E1-3266-DA0E-A1547BFA61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1C0458-EB3A-DE8D-C52D-7083296FA8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20E9731-0F53-47E7-B1EB-07E8CC9CC073}" type="datetimeFigureOut">
              <a:rPr lang="en-US" smtClean="0"/>
              <a:t>6/25/2026</a:t>
            </a:fld>
            <a:endParaRPr lang="en-US"/>
          </a:p>
        </p:txBody>
      </p:sp>
      <p:sp>
        <p:nvSpPr>
          <p:cNvPr id="5" name="Footer Placeholder 4">
            <a:extLst>
              <a:ext uri="{FF2B5EF4-FFF2-40B4-BE49-F238E27FC236}">
                <a16:creationId xmlns:a16="http://schemas.microsoft.com/office/drawing/2014/main" id="{D0CEF5B1-C43E-9C2B-A0BA-B4E2025F5C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1878697-BE2D-272B-8047-BD3449BDC0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C061AE-B0FD-411F-BEE5-EAF11749C0EE}" type="slidenum">
              <a:rPr lang="en-US" smtClean="0"/>
              <a:t>‹#›</a:t>
            </a:fld>
            <a:endParaRPr lang="en-US"/>
          </a:p>
        </p:txBody>
      </p:sp>
    </p:spTree>
    <p:extLst>
      <p:ext uri="{BB962C8B-B14F-4D97-AF65-F5344CB8AC3E}">
        <p14:creationId xmlns:p14="http://schemas.microsoft.com/office/powerpoint/2010/main" val="2424522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image" Target="../media/image13.jpeg"/><Relationship Id="rId10" Type="http://schemas.microsoft.com/office/2007/relationships/diagramDrawing" Target="../diagrams/drawing5.xml"/><Relationship Id="rId4" Type="http://schemas.openxmlformats.org/officeDocument/2006/relationships/notesSlide" Target="../notesSlides/notesSlide10.xml"/><Relationship Id="rId9" Type="http://schemas.openxmlformats.org/officeDocument/2006/relationships/diagramColors" Target="../diagrams/colors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7.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D37B89D-E2AB-DD59-DDD1-67C297270A53}"/>
              </a:ext>
            </a:extLst>
          </p:cNvPr>
          <p:cNvPicPr>
            <a:picLocks noChangeAspect="1"/>
          </p:cNvPicPr>
          <p:nvPr/>
        </p:nvPicPr>
        <p:blipFill>
          <a:blip r:embed="rId5">
            <a:alphaModFix amt="35000"/>
          </a:blip>
          <a:srcRect/>
          <a:stretch>
            <a:fill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BB7797D1-E8FD-FD39-2B9B-C0624360A318}"/>
              </a:ext>
            </a:extLst>
          </p:cNvPr>
          <p:cNvSpPr>
            <a:spLocks noGrp="1"/>
          </p:cNvSpPr>
          <p:nvPr>
            <p:ph idx="1"/>
          </p:nvPr>
        </p:nvSpPr>
        <p:spPr>
          <a:xfrm>
            <a:off x="838200" y="1825625"/>
            <a:ext cx="10515600" cy="4351338"/>
          </a:xfrm>
        </p:spPr>
        <p:txBody>
          <a:bodyPr>
            <a:normAutofit/>
          </a:bodyPr>
          <a:lstStyle/>
          <a:p>
            <a:r>
              <a:rPr lang="en-US" b="1" dirty="0">
                <a:solidFill>
                  <a:srgbClr val="FFFFFF"/>
                </a:solidFill>
              </a:rPr>
              <a:t>Evaluating the Care and Support Needs of Older People in the UK</a:t>
            </a:r>
          </a:p>
          <a:p>
            <a:r>
              <a:rPr lang="en-US" b="1" dirty="0">
                <a:solidFill>
                  <a:srgbClr val="FFFFFF"/>
                </a:solidFill>
              </a:rPr>
              <a:t>Current Care Provisions, Policy, Ageing Theories and Technological Innovations</a:t>
            </a:r>
          </a:p>
          <a:p>
            <a:r>
              <a:rPr lang="en-US" b="1" dirty="0">
                <a:solidFill>
                  <a:srgbClr val="FFFFFF"/>
                </a:solidFill>
              </a:rPr>
              <a:t>Student Name: Elisabeta Roxana Pasareanu</a:t>
            </a:r>
            <a:br>
              <a:rPr lang="en-US" dirty="0">
                <a:solidFill>
                  <a:srgbClr val="FFFFFF"/>
                </a:solidFill>
              </a:rPr>
            </a:br>
            <a:r>
              <a:rPr lang="en-US" b="1" dirty="0">
                <a:solidFill>
                  <a:srgbClr val="FFFFFF"/>
                </a:solidFill>
              </a:rPr>
              <a:t>Student ID:2319073</a:t>
            </a:r>
            <a:br>
              <a:rPr lang="en-US" dirty="0">
                <a:solidFill>
                  <a:srgbClr val="FFFFFF"/>
                </a:solidFill>
              </a:rPr>
            </a:br>
            <a:r>
              <a:rPr lang="en-US" b="1" dirty="0">
                <a:solidFill>
                  <a:srgbClr val="FFFFFF"/>
                </a:solidFill>
              </a:rPr>
              <a:t>Module:</a:t>
            </a:r>
            <a:r>
              <a:rPr lang="en-US" dirty="0">
                <a:solidFill>
                  <a:srgbClr val="FFFFFF"/>
                </a:solidFill>
              </a:rPr>
              <a:t> BMHP6027 – Empowering the Older Person</a:t>
            </a:r>
          </a:p>
          <a:p>
            <a:endParaRPr lang="en-US" dirty="0">
              <a:solidFill>
                <a:srgbClr val="FFFFFF"/>
              </a:solidFill>
            </a:endParaRPr>
          </a:p>
        </p:txBody>
      </p:sp>
      <p:pic>
        <p:nvPicPr>
          <p:cNvPr id="19" name="Audio 18">
            <a:hlinkClick r:id="" action="ppaction://media"/>
            <a:extLst>
              <a:ext uri="{FF2B5EF4-FFF2-40B4-BE49-F238E27FC236}">
                <a16:creationId xmlns:a16="http://schemas.microsoft.com/office/drawing/2014/main" id="{81169B40-B5D8-C029-1A0D-DD96ECCD18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98453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6716"/>
    </mc:Choice>
    <mc:Fallback>
      <p:transition spd="slow" advTm="66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3E9E4F-1B5C-E7D9-89CB-CAF260974A69}"/>
              </a:ext>
            </a:extLst>
          </p:cNvPr>
          <p:cNvPicPr>
            <a:picLocks noChangeAspect="1"/>
          </p:cNvPicPr>
          <p:nvPr/>
        </p:nvPicPr>
        <p:blipFill>
          <a:blip r:embed="rId5"/>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833F51-E798-809F-AC4C-7396DD68D590}"/>
              </a:ext>
            </a:extLst>
          </p:cNvPr>
          <p:cNvSpPr>
            <a:spLocks noGrp="1"/>
          </p:cNvSpPr>
          <p:nvPr>
            <p:ph type="title"/>
          </p:nvPr>
        </p:nvSpPr>
        <p:spPr>
          <a:xfrm>
            <a:off x="7531610" y="365125"/>
            <a:ext cx="3822189" cy="1899912"/>
          </a:xfrm>
        </p:spPr>
        <p:txBody>
          <a:bodyPr>
            <a:normAutofit/>
          </a:bodyPr>
          <a:lstStyle/>
          <a:p>
            <a:r>
              <a:rPr lang="en-US" sz="4000" b="1"/>
              <a:t>Introduction</a:t>
            </a:r>
            <a:br>
              <a:rPr lang="en-US" sz="4000" b="1"/>
            </a:br>
            <a:endParaRPr lang="en-US" sz="4000"/>
          </a:p>
        </p:txBody>
      </p:sp>
      <p:sp>
        <p:nvSpPr>
          <p:cNvPr id="3" name="Content Placeholder 2">
            <a:extLst>
              <a:ext uri="{FF2B5EF4-FFF2-40B4-BE49-F238E27FC236}">
                <a16:creationId xmlns:a16="http://schemas.microsoft.com/office/drawing/2014/main" id="{2DF4844E-6693-1000-C804-069CE28CE7B3}"/>
              </a:ext>
            </a:extLst>
          </p:cNvPr>
          <p:cNvSpPr>
            <a:spLocks noGrp="1"/>
          </p:cNvSpPr>
          <p:nvPr>
            <p:ph idx="1"/>
          </p:nvPr>
        </p:nvSpPr>
        <p:spPr>
          <a:xfrm>
            <a:off x="7531610" y="2434201"/>
            <a:ext cx="3822189" cy="3742762"/>
          </a:xfrm>
        </p:spPr>
        <p:txBody>
          <a:bodyPr>
            <a:normAutofit/>
          </a:bodyPr>
          <a:lstStyle/>
          <a:p>
            <a:r>
              <a:rPr lang="en-US" sz="2000"/>
              <a:t>Ageing and the UK ageing population </a:t>
            </a:r>
          </a:p>
          <a:p>
            <a:r>
              <a:rPr lang="en-US" sz="2000"/>
              <a:t>Care and support needs of older adults </a:t>
            </a:r>
          </a:p>
          <a:p>
            <a:r>
              <a:rPr lang="en-US" sz="2000"/>
              <a:t>Theories of ageing </a:t>
            </a:r>
          </a:p>
          <a:p>
            <a:r>
              <a:rPr lang="en-US" sz="2000"/>
              <a:t>Current care provisions </a:t>
            </a:r>
          </a:p>
          <a:p>
            <a:r>
              <a:rPr lang="en-US" sz="2000"/>
              <a:t>Policy and legislation </a:t>
            </a:r>
          </a:p>
          <a:p>
            <a:r>
              <a:rPr lang="en-US" sz="2000"/>
              <a:t>Technology and future recommendations</a:t>
            </a:r>
          </a:p>
          <a:p>
            <a:endParaRPr lang="en-US" sz="2000"/>
          </a:p>
        </p:txBody>
      </p:sp>
      <p:pic>
        <p:nvPicPr>
          <p:cNvPr id="15" name="Audio 14">
            <a:hlinkClick r:id="" action="ppaction://media"/>
            <a:extLst>
              <a:ext uri="{FF2B5EF4-FFF2-40B4-BE49-F238E27FC236}">
                <a16:creationId xmlns:a16="http://schemas.microsoft.com/office/drawing/2014/main" id="{52AF0A2C-FF3A-2039-F716-77850A57B6E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0091844"/>
      </p:ext>
    </p:extLst>
  </p:cSld>
  <p:clrMapOvr>
    <a:masterClrMapping/>
  </p:clrMapOvr>
  <mc:AlternateContent xmlns:mc="http://schemas.openxmlformats.org/markup-compatibility/2006">
    <mc:Choice xmlns:p14="http://schemas.microsoft.com/office/powerpoint/2010/main" Requires="p14">
      <p:transition spd="slow" p14:dur="2000" advTm="75047"/>
    </mc:Choice>
    <mc:Fallback>
      <p:transition spd="slow" advTm="7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0EDFA794-222A-2180-5835-A381CFDC197B}"/>
              </a:ext>
            </a:extLst>
          </p:cNvPr>
          <p:cNvPicPr>
            <a:picLocks noChangeAspect="1"/>
          </p:cNvPicPr>
          <p:nvPr/>
        </p:nvPicPr>
        <p:blipFill>
          <a:blip r:embed="rId5"/>
          <a:srcRect t="459"/>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E4EB0E-085A-5FEB-4D17-13A20958593F}"/>
              </a:ext>
            </a:extLst>
          </p:cNvPr>
          <p:cNvSpPr>
            <a:spLocks noGrp="1"/>
          </p:cNvSpPr>
          <p:nvPr>
            <p:ph type="title"/>
          </p:nvPr>
        </p:nvSpPr>
        <p:spPr>
          <a:xfrm>
            <a:off x="7531610" y="365125"/>
            <a:ext cx="3822189" cy="1899912"/>
          </a:xfrm>
        </p:spPr>
        <p:txBody>
          <a:bodyPr>
            <a:normAutofit/>
          </a:bodyPr>
          <a:lstStyle/>
          <a:p>
            <a:r>
              <a:rPr lang="en-US" sz="3100" b="1"/>
              <a:t>The Ageing Population in the UK</a:t>
            </a:r>
            <a:br>
              <a:rPr lang="en-US" sz="3100" b="1"/>
            </a:br>
            <a:endParaRPr lang="en-US" sz="3100"/>
          </a:p>
        </p:txBody>
      </p:sp>
      <p:sp>
        <p:nvSpPr>
          <p:cNvPr id="3" name="Content Placeholder 2">
            <a:extLst>
              <a:ext uri="{FF2B5EF4-FFF2-40B4-BE49-F238E27FC236}">
                <a16:creationId xmlns:a16="http://schemas.microsoft.com/office/drawing/2014/main" id="{3CADCC89-054E-0CF9-EB7B-331C7695F2B4}"/>
              </a:ext>
            </a:extLst>
          </p:cNvPr>
          <p:cNvSpPr>
            <a:spLocks noGrp="1"/>
          </p:cNvSpPr>
          <p:nvPr>
            <p:ph idx="1"/>
          </p:nvPr>
        </p:nvSpPr>
        <p:spPr>
          <a:xfrm>
            <a:off x="7531610" y="2434201"/>
            <a:ext cx="3822189" cy="3742762"/>
          </a:xfrm>
        </p:spPr>
        <p:txBody>
          <a:bodyPr>
            <a:normAutofit/>
          </a:bodyPr>
          <a:lstStyle/>
          <a:p>
            <a:r>
              <a:rPr lang="en-US" sz="1900" b="1"/>
              <a:t>Why is Ageing Important?</a:t>
            </a:r>
          </a:p>
          <a:p>
            <a:r>
              <a:rPr lang="en-US" sz="1900"/>
              <a:t>Around 19% of the UK population is aged 65+ </a:t>
            </a:r>
          </a:p>
          <a:p>
            <a:r>
              <a:rPr lang="en-US" sz="1900"/>
              <a:t>Life expectancy continues to increase </a:t>
            </a:r>
          </a:p>
          <a:p>
            <a:r>
              <a:rPr lang="en-US" sz="1900"/>
              <a:t>More people are living with chronic conditions </a:t>
            </a:r>
          </a:p>
          <a:p>
            <a:r>
              <a:rPr lang="en-US" sz="1900"/>
              <a:t>Increased demand for health and social care </a:t>
            </a:r>
          </a:p>
          <a:p>
            <a:r>
              <a:rPr lang="en-US" sz="1900"/>
              <a:t>Greater need for long-term support services</a:t>
            </a:r>
          </a:p>
          <a:p>
            <a:endParaRPr lang="en-US" sz="1900"/>
          </a:p>
        </p:txBody>
      </p:sp>
      <p:pic>
        <p:nvPicPr>
          <p:cNvPr id="10" name="Audio 9">
            <a:hlinkClick r:id="" action="ppaction://media"/>
            <a:extLst>
              <a:ext uri="{FF2B5EF4-FFF2-40B4-BE49-F238E27FC236}">
                <a16:creationId xmlns:a16="http://schemas.microsoft.com/office/drawing/2014/main" id="{54D3A8F7-A966-3DBD-4501-0E66B0E3569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1567311"/>
      </p:ext>
    </p:extLst>
  </p:cSld>
  <p:clrMapOvr>
    <a:masterClrMapping/>
  </p:clrMapOvr>
  <mc:AlternateContent xmlns:mc="http://schemas.openxmlformats.org/markup-compatibility/2006">
    <mc:Choice xmlns:p14="http://schemas.microsoft.com/office/powerpoint/2010/main" Requires="p14">
      <p:transition spd="slow" p14:dur="2000" advTm="67433"/>
    </mc:Choice>
    <mc:Fallback>
      <p:transition spd="slow" advTm="67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01FC2C-1590-E637-FCEF-B70B83BEEFA5}"/>
              </a:ext>
            </a:extLst>
          </p:cNvPr>
          <p:cNvSpPr>
            <a:spLocks noGrp="1"/>
          </p:cNvSpPr>
          <p:nvPr>
            <p:ph type="title"/>
          </p:nvPr>
        </p:nvSpPr>
        <p:spPr>
          <a:xfrm>
            <a:off x="838200" y="673770"/>
            <a:ext cx="3220329" cy="2027227"/>
          </a:xfrm>
        </p:spPr>
        <p:txBody>
          <a:bodyPr anchor="t">
            <a:normAutofit/>
          </a:bodyPr>
          <a:lstStyle/>
          <a:p>
            <a:r>
              <a:rPr lang="en-US" sz="3400" b="1">
                <a:solidFill>
                  <a:srgbClr val="FFFFFF"/>
                </a:solidFill>
              </a:rPr>
              <a:t>Care and Support Needs of Older People</a:t>
            </a:r>
            <a:br>
              <a:rPr lang="en-US" sz="3400" b="1">
                <a:solidFill>
                  <a:srgbClr val="FFFFFF"/>
                </a:solidFill>
              </a:rPr>
            </a:br>
            <a:endParaRPr lang="en-US" sz="3400">
              <a:solidFill>
                <a:srgbClr val="FFFFFF"/>
              </a:solidFill>
            </a:endParaRPr>
          </a:p>
        </p:txBody>
      </p:sp>
      <p:graphicFrame>
        <p:nvGraphicFramePr>
          <p:cNvPr id="5" name="Content Placeholder 2">
            <a:extLst>
              <a:ext uri="{FF2B5EF4-FFF2-40B4-BE49-F238E27FC236}">
                <a16:creationId xmlns:a16="http://schemas.microsoft.com/office/drawing/2014/main" id="{089603C9-5210-D0ED-1446-249BDE6EF803}"/>
              </a:ext>
            </a:extLst>
          </p:cNvPr>
          <p:cNvGraphicFramePr>
            <a:graphicFrameLocks noGrp="1"/>
          </p:cNvGraphicFramePr>
          <p:nvPr>
            <p:ph idx="1"/>
            <p:extLst>
              <p:ext uri="{D42A27DB-BD31-4B8C-83A1-F6EECF244321}">
                <p14:modId xmlns:p14="http://schemas.microsoft.com/office/powerpoint/2010/main" val="171721087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0A07CA45-E4BB-66A0-A7BB-30F09DD4437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2545492"/>
      </p:ext>
    </p:extLst>
  </p:cSld>
  <p:clrMapOvr>
    <a:masterClrMapping/>
  </p:clrMapOvr>
  <mc:AlternateContent xmlns:mc="http://schemas.openxmlformats.org/markup-compatibility/2006">
    <mc:Choice xmlns:p14="http://schemas.microsoft.com/office/powerpoint/2010/main" Requires="p14">
      <p:transition spd="slow" p14:dur="2000" advTm="67965"/>
    </mc:Choice>
    <mc:Fallback>
      <p:transition spd="slow" advTm="67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0BB4-7C73-B1F7-FC78-C9202E719F58}"/>
              </a:ext>
            </a:extLst>
          </p:cNvPr>
          <p:cNvSpPr>
            <a:spLocks noGrp="1"/>
          </p:cNvSpPr>
          <p:nvPr>
            <p:ph type="title"/>
          </p:nvPr>
        </p:nvSpPr>
        <p:spPr>
          <a:xfrm>
            <a:off x="6417733" y="490537"/>
            <a:ext cx="5291663" cy="1628775"/>
          </a:xfrm>
        </p:spPr>
        <p:txBody>
          <a:bodyPr anchor="b">
            <a:normAutofit/>
          </a:bodyPr>
          <a:lstStyle/>
          <a:p>
            <a:r>
              <a:rPr lang="en-US" sz="4000" b="1"/>
              <a:t>Theories of Ageing</a:t>
            </a:r>
            <a:br>
              <a:rPr lang="en-US" sz="4000" b="1"/>
            </a:br>
            <a:endParaRPr lang="en-US" sz="4000"/>
          </a:p>
        </p:txBody>
      </p:sp>
      <p:pic>
        <p:nvPicPr>
          <p:cNvPr id="5" name="Picture 4">
            <a:extLst>
              <a:ext uri="{FF2B5EF4-FFF2-40B4-BE49-F238E27FC236}">
                <a16:creationId xmlns:a16="http://schemas.microsoft.com/office/drawing/2014/main" id="{A9AA210E-07A2-C2B3-57F3-182192468367}"/>
              </a:ext>
            </a:extLst>
          </p:cNvPr>
          <p:cNvPicPr>
            <a:picLocks noChangeAspect="1"/>
          </p:cNvPicPr>
          <p:nvPr/>
        </p:nvPicPr>
        <p:blipFill>
          <a:blip r:embed="rId5"/>
          <a:srcRect l="8720" r="8118"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32FBB678-E3FB-F6E2-3810-4A334C044E0B}"/>
              </a:ext>
            </a:extLst>
          </p:cNvPr>
          <p:cNvSpPr>
            <a:spLocks noGrp="1"/>
          </p:cNvSpPr>
          <p:nvPr>
            <p:ph idx="1"/>
          </p:nvPr>
        </p:nvSpPr>
        <p:spPr>
          <a:xfrm>
            <a:off x="6417734" y="2614612"/>
            <a:ext cx="5291663" cy="3752849"/>
          </a:xfrm>
        </p:spPr>
        <p:txBody>
          <a:bodyPr>
            <a:normAutofit/>
          </a:bodyPr>
          <a:lstStyle/>
          <a:p>
            <a:r>
              <a:rPr lang="en-US" sz="1800" b="1"/>
              <a:t>Understanding Older People's Experiences</a:t>
            </a:r>
          </a:p>
          <a:p>
            <a:r>
              <a:rPr lang="en-US" sz="1800" b="1"/>
              <a:t>Activity Theory</a:t>
            </a:r>
            <a:endParaRPr lang="en-US" sz="1800"/>
          </a:p>
          <a:p>
            <a:r>
              <a:rPr lang="en-US" sz="1800"/>
              <a:t>Staying active improves wellbeing </a:t>
            </a:r>
          </a:p>
          <a:p>
            <a:r>
              <a:rPr lang="en-US" sz="1800" b="1"/>
              <a:t>Disengagement Theory</a:t>
            </a:r>
            <a:endParaRPr lang="en-US" sz="1800"/>
          </a:p>
          <a:p>
            <a:r>
              <a:rPr lang="en-US" sz="1800"/>
              <a:t>Withdrawal from social roles may occur with age </a:t>
            </a:r>
          </a:p>
          <a:p>
            <a:r>
              <a:rPr lang="en-US" sz="1800" b="1"/>
              <a:t>Continuity Theory</a:t>
            </a:r>
            <a:endParaRPr lang="en-US" sz="1800"/>
          </a:p>
          <a:p>
            <a:r>
              <a:rPr lang="en-US" sz="1800"/>
              <a:t>Maintaining familiar routines promotes successful ageing</a:t>
            </a:r>
          </a:p>
          <a:p>
            <a:endParaRPr lang="en-US" sz="1800"/>
          </a:p>
        </p:txBody>
      </p:sp>
      <p:pic>
        <p:nvPicPr>
          <p:cNvPr id="9" name="Audio 8">
            <a:hlinkClick r:id="" action="ppaction://media"/>
            <a:extLst>
              <a:ext uri="{FF2B5EF4-FFF2-40B4-BE49-F238E27FC236}">
                <a16:creationId xmlns:a16="http://schemas.microsoft.com/office/drawing/2014/main" id="{1879994C-0FEE-A31A-0488-62010F522C7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2327850"/>
      </p:ext>
    </p:extLst>
  </p:cSld>
  <p:clrMapOvr>
    <a:masterClrMapping/>
  </p:clrMapOvr>
  <mc:AlternateContent xmlns:mc="http://schemas.openxmlformats.org/markup-compatibility/2006">
    <mc:Choice xmlns:p14="http://schemas.microsoft.com/office/powerpoint/2010/main" Requires="p14">
      <p:transition spd="slow" p14:dur="2000" advTm="75561"/>
    </mc:Choice>
    <mc:Fallback>
      <p:transition spd="slow" advTm="75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C00465-9922-4B31-D341-9CD64D2017DE}"/>
              </a:ext>
            </a:extLst>
          </p:cNvPr>
          <p:cNvSpPr>
            <a:spLocks noGrp="1"/>
          </p:cNvSpPr>
          <p:nvPr>
            <p:ph type="title"/>
          </p:nvPr>
        </p:nvSpPr>
        <p:spPr>
          <a:xfrm>
            <a:off x="621792" y="1161288"/>
            <a:ext cx="3602736" cy="4526280"/>
          </a:xfrm>
        </p:spPr>
        <p:txBody>
          <a:bodyPr>
            <a:normAutofit/>
          </a:bodyPr>
          <a:lstStyle/>
          <a:p>
            <a:r>
              <a:rPr lang="en-US" sz="4000" b="1"/>
              <a:t>Policy and Legislation</a:t>
            </a:r>
            <a:br>
              <a:rPr lang="en-US" sz="4000" b="1"/>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8" name="Content Placeholder 2">
            <a:extLst>
              <a:ext uri="{FF2B5EF4-FFF2-40B4-BE49-F238E27FC236}">
                <a16:creationId xmlns:a16="http://schemas.microsoft.com/office/drawing/2014/main" id="{A44D8162-51B8-1BB2-BE7E-B95B00E5F69E}"/>
              </a:ext>
            </a:extLst>
          </p:cNvPr>
          <p:cNvGraphicFramePr>
            <a:graphicFrameLocks noGrp="1"/>
          </p:cNvGraphicFramePr>
          <p:nvPr>
            <p:ph idx="1"/>
            <p:extLst>
              <p:ext uri="{D42A27DB-BD31-4B8C-83A1-F6EECF244321}">
                <p14:modId xmlns:p14="http://schemas.microsoft.com/office/powerpoint/2010/main" val="115511352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281A4DB3-8A14-167C-AD76-530E11076E5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1340483"/>
      </p:ext>
    </p:extLst>
  </p:cSld>
  <p:clrMapOvr>
    <a:masterClrMapping/>
  </p:clrMapOvr>
  <mc:AlternateContent xmlns:mc="http://schemas.openxmlformats.org/markup-compatibility/2006">
    <mc:Choice xmlns:p14="http://schemas.microsoft.com/office/powerpoint/2010/main" Requires="p14">
      <p:transition spd="slow" p14:dur="2000" advTm="59998"/>
    </mc:Choice>
    <mc:Fallback>
      <p:transition spd="slow" advTm="59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413CD-31CE-2543-02B3-4D04914FF361}"/>
              </a:ext>
            </a:extLst>
          </p:cNvPr>
          <p:cNvSpPr>
            <a:spLocks noGrp="1"/>
          </p:cNvSpPr>
          <p:nvPr>
            <p:ph type="title"/>
          </p:nvPr>
        </p:nvSpPr>
        <p:spPr>
          <a:xfrm>
            <a:off x="635000" y="640823"/>
            <a:ext cx="3418659" cy="5583148"/>
          </a:xfrm>
        </p:spPr>
        <p:txBody>
          <a:bodyPr anchor="ctr">
            <a:normAutofit/>
          </a:bodyPr>
          <a:lstStyle/>
          <a:p>
            <a:r>
              <a:rPr lang="en-US" sz="5400" b="1"/>
              <a:t>Current Care Provisions</a:t>
            </a:r>
            <a:br>
              <a:rPr lang="en-US" sz="5400" b="1"/>
            </a:b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48F832F-CE4E-DE6C-3385-C65BD58D4C9B}"/>
              </a:ext>
            </a:extLst>
          </p:cNvPr>
          <p:cNvGraphicFramePr>
            <a:graphicFrameLocks noGrp="1"/>
          </p:cNvGraphicFramePr>
          <p:nvPr>
            <p:ph idx="1"/>
            <p:extLst>
              <p:ext uri="{D42A27DB-BD31-4B8C-83A1-F6EECF244321}">
                <p14:modId xmlns:p14="http://schemas.microsoft.com/office/powerpoint/2010/main" val="5766777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4492931A-B26C-C9D4-4114-BA3C51AEBB4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7111285"/>
      </p:ext>
    </p:extLst>
  </p:cSld>
  <p:clrMapOvr>
    <a:masterClrMapping/>
  </p:clrMapOvr>
  <mc:AlternateContent xmlns:mc="http://schemas.openxmlformats.org/markup-compatibility/2006">
    <mc:Choice xmlns:p14="http://schemas.microsoft.com/office/powerpoint/2010/main" Requires="p14">
      <p:transition spd="slow" p14:dur="2000" advTm="68347"/>
    </mc:Choice>
    <mc:Fallback>
      <p:transition spd="slow" advTm="68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2825B0E3-2A1F-9615-C8F0-8FAFB5123D27}"/>
              </a:ext>
            </a:extLst>
          </p:cNvPr>
          <p:cNvPicPr>
            <a:picLocks noChangeAspect="1"/>
          </p:cNvPicPr>
          <p:nvPr/>
        </p:nvPicPr>
        <p:blipFill>
          <a:blip r:embed="rId5"/>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A12AD6-5FCA-4AE3-5518-2391BE8B94A7}"/>
              </a:ext>
            </a:extLst>
          </p:cNvPr>
          <p:cNvSpPr>
            <a:spLocks noGrp="1"/>
          </p:cNvSpPr>
          <p:nvPr>
            <p:ph type="title"/>
          </p:nvPr>
        </p:nvSpPr>
        <p:spPr>
          <a:xfrm>
            <a:off x="7531610" y="365125"/>
            <a:ext cx="3822189" cy="1899912"/>
          </a:xfrm>
        </p:spPr>
        <p:txBody>
          <a:bodyPr>
            <a:normAutofit/>
          </a:bodyPr>
          <a:lstStyle/>
          <a:p>
            <a:r>
              <a:rPr lang="en-US" sz="4000" b="1"/>
              <a:t>Evaluation of Domiciliary Care</a:t>
            </a:r>
            <a:br>
              <a:rPr lang="en-US" sz="4000" b="1"/>
            </a:br>
            <a:endParaRPr lang="en-US" sz="4000"/>
          </a:p>
        </p:txBody>
      </p:sp>
      <p:sp>
        <p:nvSpPr>
          <p:cNvPr id="3" name="Content Placeholder 2">
            <a:extLst>
              <a:ext uri="{FF2B5EF4-FFF2-40B4-BE49-F238E27FC236}">
                <a16:creationId xmlns:a16="http://schemas.microsoft.com/office/drawing/2014/main" id="{ECBDC027-F0D0-82A1-82BE-AEAD18A888EA}"/>
              </a:ext>
            </a:extLst>
          </p:cNvPr>
          <p:cNvSpPr>
            <a:spLocks noGrp="1"/>
          </p:cNvSpPr>
          <p:nvPr>
            <p:ph idx="1"/>
          </p:nvPr>
        </p:nvSpPr>
        <p:spPr>
          <a:xfrm>
            <a:off x="7531610" y="2434201"/>
            <a:ext cx="3822189" cy="3742762"/>
          </a:xfrm>
        </p:spPr>
        <p:txBody>
          <a:bodyPr>
            <a:normAutofit/>
          </a:bodyPr>
          <a:lstStyle/>
          <a:p>
            <a:r>
              <a:rPr lang="en-US" sz="2000" b="1"/>
              <a:t>Benefits</a:t>
            </a:r>
          </a:p>
          <a:p>
            <a:r>
              <a:rPr lang="en-US" sz="2000"/>
              <a:t>✓ Promotes independence</a:t>
            </a:r>
          </a:p>
          <a:p>
            <a:r>
              <a:rPr lang="en-US" sz="2000"/>
              <a:t>✓ Supports ageing in place</a:t>
            </a:r>
          </a:p>
          <a:p>
            <a:r>
              <a:rPr lang="en-US" sz="2000"/>
              <a:t>✓ Maintains family and community connections</a:t>
            </a:r>
          </a:p>
          <a:p>
            <a:r>
              <a:rPr lang="en-US" sz="2000" b="1"/>
              <a:t>Challenges</a:t>
            </a:r>
          </a:p>
          <a:p>
            <a:r>
              <a:rPr lang="en-US" sz="2000"/>
              <a:t>✗ Workforce shortages</a:t>
            </a:r>
          </a:p>
          <a:p>
            <a:r>
              <a:rPr lang="en-US" sz="2000"/>
              <a:t>✗ Variable quality of care</a:t>
            </a:r>
          </a:p>
          <a:p>
            <a:r>
              <a:rPr lang="en-US" sz="2000"/>
              <a:t>✗ Funding pressures</a:t>
            </a:r>
          </a:p>
          <a:p>
            <a:endParaRPr lang="en-US" sz="2000"/>
          </a:p>
        </p:txBody>
      </p:sp>
      <p:pic>
        <p:nvPicPr>
          <p:cNvPr id="7" name="Audio 6">
            <a:hlinkClick r:id="" action="ppaction://media"/>
            <a:extLst>
              <a:ext uri="{FF2B5EF4-FFF2-40B4-BE49-F238E27FC236}">
                <a16:creationId xmlns:a16="http://schemas.microsoft.com/office/drawing/2014/main" id="{0D6B70A2-0153-ED0D-AD6C-C5FA64642B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6556027"/>
      </p:ext>
    </p:extLst>
  </p:cSld>
  <p:clrMapOvr>
    <a:masterClrMapping/>
  </p:clrMapOvr>
  <mc:AlternateContent xmlns:mc="http://schemas.openxmlformats.org/markup-compatibility/2006">
    <mc:Choice xmlns:p14="http://schemas.microsoft.com/office/powerpoint/2010/main" Requires="p14">
      <p:transition spd="slow" p14:dur="2000" advTm="55575"/>
    </mc:Choice>
    <mc:Fallback>
      <p:transition spd="slow" advTm="55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1900A-F93C-B69E-C65D-21805D4B1B41}"/>
              </a:ext>
            </a:extLst>
          </p:cNvPr>
          <p:cNvSpPr>
            <a:spLocks noGrp="1"/>
          </p:cNvSpPr>
          <p:nvPr>
            <p:ph type="title"/>
          </p:nvPr>
        </p:nvSpPr>
        <p:spPr>
          <a:xfrm>
            <a:off x="635000" y="640823"/>
            <a:ext cx="3418659" cy="5583148"/>
          </a:xfrm>
        </p:spPr>
        <p:txBody>
          <a:bodyPr anchor="ctr">
            <a:normAutofit/>
          </a:bodyPr>
          <a:lstStyle/>
          <a:p>
            <a:r>
              <a:rPr lang="en-US" sz="5000" b="1"/>
              <a:t>Evaluation of Residential Care</a:t>
            </a:r>
            <a:br>
              <a:rPr lang="en-US" sz="5000" b="1"/>
            </a:br>
            <a:endParaRPr lang="en-US" sz="500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F1D9FD36-F03B-B272-ACD5-98309A39D8E3}"/>
              </a:ext>
            </a:extLst>
          </p:cNvPr>
          <p:cNvGraphicFramePr>
            <a:graphicFrameLocks noGrp="1"/>
          </p:cNvGraphicFramePr>
          <p:nvPr>
            <p:ph idx="1"/>
            <p:extLst>
              <p:ext uri="{D42A27DB-BD31-4B8C-83A1-F6EECF244321}">
                <p14:modId xmlns:p14="http://schemas.microsoft.com/office/powerpoint/2010/main" val="378428964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FD8DCB3C-5F96-DC82-8DE0-A8CB0F1CDE3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7861589"/>
      </p:ext>
    </p:extLst>
  </p:cSld>
  <p:clrMapOvr>
    <a:masterClrMapping/>
  </p:clrMapOvr>
  <mc:AlternateContent xmlns:mc="http://schemas.openxmlformats.org/markup-compatibility/2006">
    <mc:Choice xmlns:p14="http://schemas.microsoft.com/office/powerpoint/2010/main" Requires="p14">
      <p:transition spd="slow" p14:dur="2000" advTm="91748"/>
    </mc:Choice>
    <mc:Fallback>
      <p:transition spd="slow" advTm="91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51418-FA0B-CC3A-A28E-C5E0B342B548}"/>
              </a:ext>
            </a:extLst>
          </p:cNvPr>
          <p:cNvSpPr>
            <a:spLocks noGrp="1"/>
          </p:cNvSpPr>
          <p:nvPr>
            <p:ph type="title"/>
          </p:nvPr>
        </p:nvSpPr>
        <p:spPr>
          <a:xfrm>
            <a:off x="6417733" y="490537"/>
            <a:ext cx="5291663" cy="1628775"/>
          </a:xfrm>
        </p:spPr>
        <p:txBody>
          <a:bodyPr anchor="b">
            <a:normAutofit/>
          </a:bodyPr>
          <a:lstStyle/>
          <a:p>
            <a:r>
              <a:rPr lang="en-US" sz="3700" b="1"/>
              <a:t>Technological Innovations</a:t>
            </a:r>
            <a:br>
              <a:rPr lang="en-US" sz="3700" b="1"/>
            </a:br>
            <a:endParaRPr lang="en-US" sz="3700"/>
          </a:p>
        </p:txBody>
      </p:sp>
      <p:pic>
        <p:nvPicPr>
          <p:cNvPr id="6" name="Picture 5">
            <a:extLst>
              <a:ext uri="{FF2B5EF4-FFF2-40B4-BE49-F238E27FC236}">
                <a16:creationId xmlns:a16="http://schemas.microsoft.com/office/drawing/2014/main" id="{5E12DDDE-FEC9-D4C7-FE65-30AA0642544C}"/>
              </a:ext>
            </a:extLst>
          </p:cNvPr>
          <p:cNvPicPr>
            <a:picLocks noChangeAspect="1"/>
          </p:cNvPicPr>
          <p:nvPr/>
        </p:nvPicPr>
        <p:blipFill>
          <a:blip r:embed="rId5"/>
          <a:srcRect l="30253" r="10399"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BAE34B08-3C22-6E90-2E97-7ECC2321DFCF}"/>
              </a:ext>
            </a:extLst>
          </p:cNvPr>
          <p:cNvGraphicFramePr>
            <a:graphicFrameLocks noGrp="1"/>
          </p:cNvGraphicFramePr>
          <p:nvPr>
            <p:ph idx="1"/>
            <p:extLst>
              <p:ext uri="{D42A27DB-BD31-4B8C-83A1-F6EECF244321}">
                <p14:modId xmlns:p14="http://schemas.microsoft.com/office/powerpoint/2010/main" val="93305424"/>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D1D1FF57-CF67-32DE-CF4C-04239844F2F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8930362"/>
      </p:ext>
    </p:extLst>
  </p:cSld>
  <p:clrMapOvr>
    <a:masterClrMapping/>
  </p:clrMapOvr>
  <mc:AlternateContent xmlns:mc="http://schemas.openxmlformats.org/markup-compatibility/2006">
    <mc:Choice xmlns:p14="http://schemas.microsoft.com/office/powerpoint/2010/main" Requires="p14">
      <p:transition spd="slow" p14:dur="2000" advTm="44964"/>
    </mc:Choice>
    <mc:Fallback>
      <p:transition spd="slow" advTm="4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68AD2-5A74-E510-13DD-659C5F5E86E5}"/>
              </a:ext>
            </a:extLst>
          </p:cNvPr>
          <p:cNvSpPr>
            <a:spLocks noGrp="1"/>
          </p:cNvSpPr>
          <p:nvPr>
            <p:ph type="title"/>
          </p:nvPr>
        </p:nvSpPr>
        <p:spPr>
          <a:xfrm>
            <a:off x="635000" y="640823"/>
            <a:ext cx="3418659" cy="5583148"/>
          </a:xfrm>
        </p:spPr>
        <p:txBody>
          <a:bodyPr anchor="ctr">
            <a:normAutofit/>
          </a:bodyPr>
          <a:lstStyle/>
          <a:p>
            <a:r>
              <a:rPr lang="en-US" sz="5000" b="1"/>
              <a:t>Evaluating Technology</a:t>
            </a:r>
            <a:br>
              <a:rPr lang="en-US" sz="5000" b="1"/>
            </a:br>
            <a:endParaRPr lang="en-US"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42CFDFF-2D45-E4E6-833F-62B98A585934}"/>
              </a:ext>
            </a:extLst>
          </p:cNvPr>
          <p:cNvGraphicFramePr>
            <a:graphicFrameLocks noGrp="1"/>
          </p:cNvGraphicFramePr>
          <p:nvPr>
            <p:ph idx="1"/>
            <p:extLst>
              <p:ext uri="{D42A27DB-BD31-4B8C-83A1-F6EECF244321}">
                <p14:modId xmlns:p14="http://schemas.microsoft.com/office/powerpoint/2010/main" val="8320256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4D1FB88A-3455-22E8-6995-0D7A167BE6A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7443032"/>
      </p:ext>
    </p:extLst>
  </p:cSld>
  <p:clrMapOvr>
    <a:masterClrMapping/>
  </p:clrMapOvr>
  <mc:AlternateContent xmlns:mc="http://schemas.openxmlformats.org/markup-compatibility/2006">
    <mc:Choice xmlns:p14="http://schemas.microsoft.com/office/powerpoint/2010/main" Requires="p14">
      <p:transition spd="slow" p14:dur="2000" advTm="54686"/>
    </mc:Choice>
    <mc:Fallback>
      <p:transition spd="slow" advTm="54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3BBD1-9E37-4B6C-B129-3D43781BB407}"/>
              </a:ext>
            </a:extLst>
          </p:cNvPr>
          <p:cNvSpPr>
            <a:spLocks noGrp="1"/>
          </p:cNvSpPr>
          <p:nvPr>
            <p:ph type="title"/>
          </p:nvPr>
        </p:nvSpPr>
        <p:spPr>
          <a:xfrm>
            <a:off x="635000" y="640823"/>
            <a:ext cx="3418659" cy="5583148"/>
          </a:xfrm>
        </p:spPr>
        <p:txBody>
          <a:bodyPr anchor="ctr">
            <a:normAutofit/>
          </a:bodyPr>
          <a:lstStyle/>
          <a:p>
            <a:r>
              <a:rPr lang="en-US" sz="5400" b="1"/>
              <a:t>Case Study 1</a:t>
            </a:r>
            <a:br>
              <a:rPr lang="en-US" sz="5400" b="1"/>
            </a:br>
            <a:endParaRPr lang="en-US" sz="540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50DE6DBC-D62A-4E49-9CDC-FEE57D70DDCD}"/>
              </a:ext>
            </a:extLst>
          </p:cNvPr>
          <p:cNvGraphicFramePr>
            <a:graphicFrameLocks noGrp="1"/>
          </p:cNvGraphicFramePr>
          <p:nvPr>
            <p:ph idx="1"/>
            <p:extLst>
              <p:ext uri="{D42A27DB-BD31-4B8C-83A1-F6EECF244321}">
                <p14:modId xmlns:p14="http://schemas.microsoft.com/office/powerpoint/2010/main" val="2217919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DF77752E-E3EC-3BDB-758C-D9A0487FCEA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3973751"/>
      </p:ext>
    </p:extLst>
  </p:cSld>
  <p:clrMapOvr>
    <a:masterClrMapping/>
  </p:clrMapOvr>
  <mc:AlternateContent xmlns:mc="http://schemas.openxmlformats.org/markup-compatibility/2006">
    <mc:Choice xmlns:p14="http://schemas.microsoft.com/office/powerpoint/2010/main" Requires="p14">
      <p:transition spd="slow" p14:dur="2000" advTm="21028"/>
    </mc:Choice>
    <mc:Fallback>
      <p:transition spd="slow" advTm="21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05D14-6C2F-A701-7D3E-EA8703769752}"/>
              </a:ext>
            </a:extLst>
          </p:cNvPr>
          <p:cNvSpPr>
            <a:spLocks noGrp="1"/>
          </p:cNvSpPr>
          <p:nvPr>
            <p:ph type="title"/>
          </p:nvPr>
        </p:nvSpPr>
        <p:spPr>
          <a:xfrm>
            <a:off x="635000" y="640823"/>
            <a:ext cx="3418659" cy="5583148"/>
          </a:xfrm>
        </p:spPr>
        <p:txBody>
          <a:bodyPr anchor="ctr">
            <a:normAutofit/>
          </a:bodyPr>
          <a:lstStyle/>
          <a:p>
            <a:r>
              <a:rPr lang="en-US" sz="5400" b="1"/>
              <a:t>Case Study 2</a:t>
            </a:r>
            <a:br>
              <a:rPr lang="en-US" sz="5400" b="1"/>
            </a:b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1BA476-9865-0351-2C53-3351F0106B66}"/>
              </a:ext>
            </a:extLst>
          </p:cNvPr>
          <p:cNvGraphicFramePr>
            <a:graphicFrameLocks noGrp="1"/>
          </p:cNvGraphicFramePr>
          <p:nvPr>
            <p:ph idx="1"/>
            <p:extLst>
              <p:ext uri="{D42A27DB-BD31-4B8C-83A1-F6EECF244321}">
                <p14:modId xmlns:p14="http://schemas.microsoft.com/office/powerpoint/2010/main" val="18296659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E6E4B3C-DB15-D0CF-898A-59334D6FCE6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627871"/>
      </p:ext>
    </p:extLst>
  </p:cSld>
  <p:clrMapOvr>
    <a:masterClrMapping/>
  </p:clrMapOvr>
  <mc:AlternateContent xmlns:mc="http://schemas.openxmlformats.org/markup-compatibility/2006">
    <mc:Choice xmlns:p14="http://schemas.microsoft.com/office/powerpoint/2010/main" Requires="p14">
      <p:transition spd="slow" p14:dur="2000" advTm="22888"/>
    </mc:Choice>
    <mc:Fallback>
      <p:transition spd="slow" advTm="22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437F4-1F7F-97E3-F1F0-1ECCA1E8913F}"/>
              </a:ext>
            </a:extLst>
          </p:cNvPr>
          <p:cNvSpPr>
            <a:spLocks noGrp="1"/>
          </p:cNvSpPr>
          <p:nvPr>
            <p:ph type="title"/>
          </p:nvPr>
        </p:nvSpPr>
        <p:spPr>
          <a:xfrm>
            <a:off x="686834" y="1153572"/>
            <a:ext cx="3200400" cy="4461163"/>
          </a:xfrm>
        </p:spPr>
        <p:txBody>
          <a:bodyPr>
            <a:normAutofit/>
          </a:bodyPr>
          <a:lstStyle/>
          <a:p>
            <a:r>
              <a:rPr lang="en-US" sz="2800" b="1">
                <a:solidFill>
                  <a:srgbClr val="FFFFFF"/>
                </a:solidFill>
              </a:rPr>
              <a:t>Recommendations</a:t>
            </a:r>
            <a:br>
              <a:rPr lang="en-US" sz="2800" b="1">
                <a:solidFill>
                  <a:srgbClr val="FFFFFF"/>
                </a:solidFill>
              </a:rPr>
            </a:br>
            <a:endParaRPr lang="en-US" sz="28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BBFDD6-A2BD-10EE-78C7-1D928350E826}"/>
              </a:ext>
            </a:extLst>
          </p:cNvPr>
          <p:cNvSpPr>
            <a:spLocks noGrp="1"/>
          </p:cNvSpPr>
          <p:nvPr>
            <p:ph idx="1"/>
          </p:nvPr>
        </p:nvSpPr>
        <p:spPr>
          <a:xfrm>
            <a:off x="4447308" y="591344"/>
            <a:ext cx="6906491" cy="5585619"/>
          </a:xfrm>
        </p:spPr>
        <p:txBody>
          <a:bodyPr anchor="ctr">
            <a:normAutofit/>
          </a:bodyPr>
          <a:lstStyle/>
          <a:p>
            <a:r>
              <a:rPr lang="en-US" sz="2600" b="1"/>
              <a:t>Future Improvements</a:t>
            </a:r>
          </a:p>
          <a:p>
            <a:r>
              <a:rPr lang="en-US" sz="2600"/>
              <a:t>Increase investment in community-based care </a:t>
            </a:r>
          </a:p>
          <a:p>
            <a:r>
              <a:rPr lang="en-US" sz="2600"/>
              <a:t>Strengthen workforce recruitment and retention </a:t>
            </a:r>
          </a:p>
          <a:p>
            <a:r>
              <a:rPr lang="en-US" sz="2600"/>
              <a:t>Improve digital literacy programmed </a:t>
            </a:r>
          </a:p>
          <a:p>
            <a:r>
              <a:rPr lang="en-US" sz="2600"/>
              <a:t>Expand integrated care services </a:t>
            </a:r>
          </a:p>
          <a:p>
            <a:r>
              <a:rPr lang="en-US" sz="2600"/>
              <a:t>Enhance preventative approaches </a:t>
            </a:r>
          </a:p>
          <a:p>
            <a:r>
              <a:rPr lang="en-US" sz="2600" b="1"/>
              <a:t>Potential Barriers</a:t>
            </a:r>
          </a:p>
          <a:p>
            <a:r>
              <a:rPr lang="en-US" sz="2600"/>
              <a:t>Funding constraints </a:t>
            </a:r>
          </a:p>
          <a:p>
            <a:r>
              <a:rPr lang="en-US" sz="2600"/>
              <a:t>Workforce shortages </a:t>
            </a:r>
          </a:p>
          <a:p>
            <a:r>
              <a:rPr lang="en-US" sz="2600"/>
              <a:t>Resistance to change</a:t>
            </a:r>
          </a:p>
          <a:p>
            <a:endParaRPr lang="en-US" sz="2600"/>
          </a:p>
        </p:txBody>
      </p:sp>
      <p:pic>
        <p:nvPicPr>
          <p:cNvPr id="5" name="Audio 4">
            <a:hlinkClick r:id="" action="ppaction://media"/>
            <a:extLst>
              <a:ext uri="{FF2B5EF4-FFF2-40B4-BE49-F238E27FC236}">
                <a16:creationId xmlns:a16="http://schemas.microsoft.com/office/drawing/2014/main" id="{5248C66E-9176-2ED3-7EB4-0FBE07A4B6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5131587"/>
      </p:ext>
    </p:extLst>
  </p:cSld>
  <p:clrMapOvr>
    <a:masterClrMapping/>
  </p:clrMapOvr>
  <mc:AlternateContent xmlns:mc="http://schemas.openxmlformats.org/markup-compatibility/2006">
    <mc:Choice xmlns:p14="http://schemas.microsoft.com/office/powerpoint/2010/main" Requires="p14">
      <p:transition spd="slow" p14:dur="2000" advTm="17323"/>
    </mc:Choice>
    <mc:Fallback>
      <p:transition spd="slow" advTm="17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F0126-99A2-BA2E-135C-0F79CA28F943}"/>
              </a:ext>
            </a:extLst>
          </p:cNvPr>
          <p:cNvSpPr>
            <a:spLocks noGrp="1"/>
          </p:cNvSpPr>
          <p:nvPr>
            <p:ph type="title"/>
          </p:nvPr>
        </p:nvSpPr>
        <p:spPr>
          <a:xfrm>
            <a:off x="1171074" y="1396686"/>
            <a:ext cx="3240506" cy="4064628"/>
          </a:xfrm>
        </p:spPr>
        <p:txBody>
          <a:bodyPr>
            <a:normAutofit/>
          </a:bodyPr>
          <a:lstStyle/>
          <a:p>
            <a:r>
              <a:rPr lang="en-US" b="1">
                <a:solidFill>
                  <a:srgbClr val="FFFFFF"/>
                </a:solidFill>
              </a:rPr>
              <a:t>Conclusion</a:t>
            </a:r>
            <a:br>
              <a:rPr lang="en-US"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97D3C7C-46F1-3FA9-45C6-808AA0DB7E3C}"/>
              </a:ext>
            </a:extLst>
          </p:cNvPr>
          <p:cNvSpPr>
            <a:spLocks noGrp="1"/>
          </p:cNvSpPr>
          <p:nvPr>
            <p:ph idx="1"/>
          </p:nvPr>
        </p:nvSpPr>
        <p:spPr>
          <a:xfrm>
            <a:off x="5370153" y="1526033"/>
            <a:ext cx="5536397" cy="3935281"/>
          </a:xfrm>
        </p:spPr>
        <p:txBody>
          <a:bodyPr>
            <a:normAutofit/>
          </a:bodyPr>
          <a:lstStyle/>
          <a:p>
            <a:r>
              <a:rPr lang="en-US" sz="2200" b="1"/>
              <a:t>Key Messages</a:t>
            </a:r>
          </a:p>
          <a:p>
            <a:r>
              <a:rPr lang="en-US" sz="2200"/>
              <a:t>The ageing population continues to grow </a:t>
            </a:r>
          </a:p>
          <a:p>
            <a:r>
              <a:rPr lang="en-US" sz="2200"/>
              <a:t>Older adults have complex and diverse needs </a:t>
            </a:r>
          </a:p>
          <a:p>
            <a:r>
              <a:rPr lang="en-US" sz="2200"/>
              <a:t>Current services provide valuable support </a:t>
            </a:r>
          </a:p>
          <a:p>
            <a:r>
              <a:rPr lang="en-US" sz="2200"/>
              <a:t>Technology offers significant opportunities </a:t>
            </a:r>
          </a:p>
          <a:p>
            <a:r>
              <a:rPr lang="en-US" sz="2200"/>
              <a:t>Theory and policy guide effective practice </a:t>
            </a:r>
          </a:p>
          <a:p>
            <a:r>
              <a:rPr lang="en-US" sz="2200"/>
              <a:t>Further improvements are required</a:t>
            </a:r>
          </a:p>
          <a:p>
            <a:endParaRPr lang="en-US" sz="2200"/>
          </a:p>
        </p:txBody>
      </p:sp>
      <p:pic>
        <p:nvPicPr>
          <p:cNvPr id="5" name="Audio 4">
            <a:hlinkClick r:id="" action="ppaction://media"/>
            <a:extLst>
              <a:ext uri="{FF2B5EF4-FFF2-40B4-BE49-F238E27FC236}">
                <a16:creationId xmlns:a16="http://schemas.microsoft.com/office/drawing/2014/main" id="{89CD6DA6-B3EA-1484-7ED5-CAB9499BD1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8147304"/>
      </p:ext>
    </p:extLst>
  </p:cSld>
  <p:clrMapOvr>
    <a:masterClrMapping/>
  </p:clrMapOvr>
  <mc:AlternateContent xmlns:mc="http://schemas.openxmlformats.org/markup-compatibility/2006">
    <mc:Choice xmlns:p14="http://schemas.microsoft.com/office/powerpoint/2010/main" Requires="p14">
      <p:transition spd="slow" p14:dur="2000" advTm="45708"/>
    </mc:Choice>
    <mc:Fallback>
      <p:transition spd="slow" advTm="45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137E4-719B-F888-E427-9504800BD19C}"/>
              </a:ext>
            </a:extLst>
          </p:cNvPr>
          <p:cNvSpPr>
            <a:spLocks noGrp="1"/>
          </p:cNvSpPr>
          <p:nvPr>
            <p:ph type="title"/>
          </p:nvPr>
        </p:nvSpPr>
        <p:spPr>
          <a:xfrm>
            <a:off x="635000" y="640823"/>
            <a:ext cx="3418659" cy="5583148"/>
          </a:xfrm>
        </p:spPr>
        <p:txBody>
          <a:bodyPr anchor="ctr">
            <a:normAutofit/>
          </a:bodyPr>
          <a:lstStyle/>
          <a:p>
            <a:r>
              <a:rPr lang="en-US" sz="5400"/>
              <a:t>References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91A8D1-26F7-C83B-A2AB-4C2C17D07131}"/>
              </a:ext>
            </a:extLst>
          </p:cNvPr>
          <p:cNvGraphicFramePr>
            <a:graphicFrameLocks noGrp="1"/>
          </p:cNvGraphicFramePr>
          <p:nvPr>
            <p:ph idx="1"/>
            <p:extLst>
              <p:ext uri="{D42A27DB-BD31-4B8C-83A1-F6EECF244321}">
                <p14:modId xmlns:p14="http://schemas.microsoft.com/office/powerpoint/2010/main" val="8128407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7D342B9-6026-4987-70AE-90C448C3B86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7146891"/>
      </p:ext>
    </p:extLst>
  </p:cSld>
  <p:clrMapOvr>
    <a:masterClrMapping/>
  </p:clrMapOvr>
  <mc:AlternateContent xmlns:mc="http://schemas.openxmlformats.org/markup-compatibility/2006">
    <mc:Choice xmlns:p14="http://schemas.microsoft.com/office/powerpoint/2010/main" Requires="p14">
      <p:transition spd="slow" p14:dur="2000" advTm="8533"/>
    </mc:Choice>
    <mc:Fallback>
      <p:transition spd="slow" advTm="8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DD8CD-0805-D73B-9172-E1A03DC4F504}"/>
              </a:ext>
            </a:extLst>
          </p:cNvPr>
          <p:cNvSpPr>
            <a:spLocks noGrp="1"/>
          </p:cNvSpPr>
          <p:nvPr>
            <p:ph type="title"/>
          </p:nvPr>
        </p:nvSpPr>
        <p:spPr>
          <a:xfrm>
            <a:off x="686834" y="591344"/>
            <a:ext cx="3200400" cy="5585619"/>
          </a:xfrm>
        </p:spPr>
        <p:txBody>
          <a:bodyPr>
            <a:normAutofit/>
          </a:bodyPr>
          <a:lstStyle/>
          <a:p>
            <a:r>
              <a:rPr lang="en-US">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0352F27-6A53-BFBB-FF7A-3140B6E5AF8E}"/>
              </a:ext>
            </a:extLst>
          </p:cNvPr>
          <p:cNvSpPr>
            <a:spLocks noGrp="1"/>
          </p:cNvSpPr>
          <p:nvPr>
            <p:ph idx="1"/>
          </p:nvPr>
        </p:nvSpPr>
        <p:spPr>
          <a:xfrm>
            <a:off x="4447308" y="591344"/>
            <a:ext cx="6906491" cy="5585619"/>
          </a:xfrm>
        </p:spPr>
        <p:txBody>
          <a:bodyPr anchor="ctr">
            <a:normAutofit/>
          </a:bodyPr>
          <a:lstStyle/>
          <a:p>
            <a:r>
              <a:rPr lang="en-US" sz="1500"/>
              <a:t>Equality Act 2010. (c.15). London: The Stationery Office.</a:t>
            </a:r>
          </a:p>
          <a:p>
            <a:r>
              <a:rPr lang="en-US" sz="1500"/>
              <a:t>Gordon, A.L., Goodman, C., Achterberg, W., Barker, R.O., Burns, E., Hanratty, B., Martin, F.C., Meyer, J., O’Neill, D., Schols, J. and Spilsbury, K. (2020) ‘Commentary: COVID in care homes—challenges and dilemmas in healthcare delivery’, </a:t>
            </a:r>
            <a:r>
              <a:rPr lang="en-US" sz="1500" i="1"/>
              <a:t>Age and Ageing</a:t>
            </a:r>
            <a:r>
              <a:rPr lang="en-US" sz="1500"/>
              <a:t>, 49(5), pp. 701–705.</a:t>
            </a:r>
          </a:p>
          <a:p>
            <a:r>
              <a:rPr lang="en-US" sz="1500"/>
              <a:t>Havighurst, R.J. (1961) ‘Successful aging’, </a:t>
            </a:r>
            <a:r>
              <a:rPr lang="en-US" sz="1500" i="1"/>
              <a:t>The Gerontologist</a:t>
            </a:r>
            <a:r>
              <a:rPr lang="en-US" sz="1500"/>
              <a:t>, 1(1), pp. 8–13.</a:t>
            </a:r>
          </a:p>
          <a:p>
            <a:r>
              <a:rPr lang="en-US" sz="1500"/>
              <a:t>Human Rights Act 1998. (c.42). London: The Stationery Office.</a:t>
            </a:r>
          </a:p>
          <a:p>
            <a:r>
              <a:rPr lang="en-US" sz="1500"/>
              <a:t>NHS England (2019) </a:t>
            </a:r>
            <a:r>
              <a:rPr lang="en-US" sz="1500" i="1"/>
              <a:t>The NHS Long Term Plan</a:t>
            </a:r>
            <a:r>
              <a:rPr lang="en-US" sz="1500"/>
              <a:t>. London: NHS England.</a:t>
            </a:r>
          </a:p>
          <a:p>
            <a:r>
              <a:rPr lang="en-US" sz="1500"/>
              <a:t>Office for National Statistics (ONS) (2024) </a:t>
            </a:r>
            <a:r>
              <a:rPr lang="en-US" sz="1500" i="1"/>
              <a:t>Living Longer: Older People and Ageing in the UK</a:t>
            </a:r>
            <a:r>
              <a:rPr lang="en-US" sz="1500"/>
              <a:t>. Newport: Office for National Statistics.</a:t>
            </a:r>
          </a:p>
          <a:p>
            <a:r>
              <a:rPr lang="en-US" sz="1500"/>
              <a:t>The King's Fund (2024) </a:t>
            </a:r>
            <a:r>
              <a:rPr lang="en-US" sz="1500" i="1"/>
              <a:t>Social Care 360</a:t>
            </a:r>
            <a:r>
              <a:rPr lang="en-US" sz="1500"/>
              <a:t>. London: The King's Fund.</a:t>
            </a:r>
          </a:p>
          <a:p>
            <a:r>
              <a:rPr lang="en-US" sz="1500"/>
              <a:t>Verbeek, H., </a:t>
            </a:r>
            <a:r>
              <a:rPr lang="en-US" sz="1500" err="1"/>
              <a:t>Zwakhalen</a:t>
            </a:r>
            <a:r>
              <a:rPr lang="en-US" sz="1500"/>
              <a:t>, S.M.G., van Rossum, E., </a:t>
            </a:r>
            <a:r>
              <a:rPr lang="en-US" sz="1500" err="1"/>
              <a:t>Ambergen</a:t>
            </a:r>
            <a:r>
              <a:rPr lang="en-US" sz="1500"/>
              <a:t>, T. and Kempen, G.I.J.M. (2020) ‘Small-scale, homelike facilities in dementia care: Characteristics and effects on residents, family caregivers and staff’, </a:t>
            </a:r>
            <a:r>
              <a:rPr lang="en-US" sz="1500" i="1"/>
              <a:t>International Psychogeriatrics</a:t>
            </a:r>
            <a:r>
              <a:rPr lang="en-US" sz="1500"/>
              <a:t>, 32(3), pp. 347–356.</a:t>
            </a:r>
          </a:p>
          <a:p>
            <a:r>
              <a:rPr lang="en-US" sz="1500"/>
              <a:t>Wiles, J.L., </a:t>
            </a:r>
            <a:r>
              <a:rPr lang="en-US" sz="1500" err="1"/>
              <a:t>Leibing</a:t>
            </a:r>
            <a:r>
              <a:rPr lang="en-US" sz="1500"/>
              <a:t>, A., Guberman, N., Reeve, J. and Allen, R.E.S. (2012) ‘The meaning of “ageing in place” to older people’, </a:t>
            </a:r>
            <a:r>
              <a:rPr lang="en-US" sz="1500" i="1"/>
              <a:t>The Gerontologist</a:t>
            </a:r>
            <a:r>
              <a:rPr lang="en-US" sz="1500"/>
              <a:t>, 52(3), pp. 357–366.</a:t>
            </a:r>
          </a:p>
          <a:p>
            <a:r>
              <a:rPr lang="en-US" sz="1500"/>
              <a:t>World Health Organization (WHO) (2022) </a:t>
            </a:r>
            <a:r>
              <a:rPr lang="en-US" sz="1500" i="1"/>
              <a:t>Decade of Healthy Ageing 2021–2030: Progress Report</a:t>
            </a:r>
            <a:r>
              <a:rPr lang="en-US" sz="1500"/>
              <a:t>. Geneva: World Health Organization.</a:t>
            </a:r>
          </a:p>
          <a:p>
            <a:endParaRPr lang="en-US" sz="1500"/>
          </a:p>
        </p:txBody>
      </p:sp>
      <p:pic>
        <p:nvPicPr>
          <p:cNvPr id="5" name="Audio 4">
            <a:hlinkClick r:id="" action="ppaction://media"/>
            <a:extLst>
              <a:ext uri="{FF2B5EF4-FFF2-40B4-BE49-F238E27FC236}">
                <a16:creationId xmlns:a16="http://schemas.microsoft.com/office/drawing/2014/main" id="{2A53BA33-441C-67AE-887C-9584E163BC5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5613346"/>
      </p:ext>
    </p:extLst>
  </p:cSld>
  <p:clrMapOvr>
    <a:masterClrMapping/>
  </p:clrMapOvr>
  <mc:AlternateContent xmlns:mc="http://schemas.openxmlformats.org/markup-compatibility/2006">
    <mc:Choice xmlns:p14="http://schemas.microsoft.com/office/powerpoint/2010/main" Requires="p14">
      <p:transition spd="slow" p14:dur="2000" advTm="4013"/>
    </mc:Choice>
    <mc:Fallback>
      <p:transition spd="slow" advTm="4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326</TotalTime>
  <Words>2791</Words>
  <Application>Microsoft Office PowerPoint</Application>
  <PresentationFormat>Widescreen</PresentationFormat>
  <Paragraphs>179</Paragraphs>
  <Slides>17</Slides>
  <Notes>15</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PowerPoint Presentation</vt:lpstr>
      <vt:lpstr>Introduction </vt:lpstr>
      <vt:lpstr>The Ageing Population in the UK </vt:lpstr>
      <vt:lpstr>Care and Support Needs of Older People </vt:lpstr>
      <vt:lpstr>Theories of Ageing </vt:lpstr>
      <vt:lpstr>Policy and Legislation </vt:lpstr>
      <vt:lpstr>Current Care Provisions </vt:lpstr>
      <vt:lpstr>Evaluation of Domiciliary Care </vt:lpstr>
      <vt:lpstr>Evaluation of Residential Care </vt:lpstr>
      <vt:lpstr>Technological Innovations </vt:lpstr>
      <vt:lpstr>Evaluating Technology </vt:lpstr>
      <vt:lpstr>Case Study 1 </vt:lpstr>
      <vt:lpstr>Case Study 2 </vt:lpstr>
      <vt:lpstr>Recommendations </vt:lpstr>
      <vt:lpstr>Conclusion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Roxana Pasareanu</cp:lastModifiedBy>
  <cp:revision>77</cp:revision>
  <dcterms:created xsi:type="dcterms:W3CDTF">2026-06-24T11:05:23Z</dcterms:created>
  <dcterms:modified xsi:type="dcterms:W3CDTF">2026-06-25T15:17:59Z</dcterms:modified>
</cp:coreProperties>
</file>