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40" r:id="rId4"/>
  </p:sldMasterIdLst>
  <p:notesMasterIdLst>
    <p:notesMasterId r:id="rId8"/>
  </p:notesMasterIdLst>
  <p:handoutMasterIdLst>
    <p:handoutMasterId r:id="rId9"/>
  </p:handoutMasterIdLst>
  <p:sldIdLst>
    <p:sldId id="257" r:id="rId5"/>
    <p:sldId id="259"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86" d="100"/>
          <a:sy n="86" d="100"/>
        </p:scale>
        <p:origin x="422" y="53"/>
      </p:cViewPr>
      <p:guideLst>
        <p:guide orient="horz" pos="2160"/>
        <p:guide pos="3840"/>
      </p:guideLst>
    </p:cSldViewPr>
  </p:slideViewPr>
  <p:notesTextViewPr>
    <p:cViewPr>
      <p:scale>
        <a:sx n="1" d="1"/>
        <a:sy n="1" d="1"/>
      </p:scale>
      <p:origin x="0" y="0"/>
    </p:cViewPr>
  </p:notesTextViewPr>
  <p:notesViewPr>
    <p:cSldViewPr snapToGrid="0">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CF1F80-7349-4DC3-AB6D-DBF0B9A9BCE1}" type="doc">
      <dgm:prSet loTypeId="urn:microsoft.com/office/officeart/2005/8/layout/chevron2" loCatId="list" qsTypeId="urn:microsoft.com/office/officeart/2005/8/quickstyle/simple4" qsCatId="simple" csTypeId="urn:microsoft.com/office/officeart/2005/8/colors/colorful5" csCatId="colorful" phldr="1"/>
      <dgm:spPr/>
      <dgm:t>
        <a:bodyPr/>
        <a:lstStyle/>
        <a:p>
          <a:endParaRPr lang="en-US"/>
        </a:p>
      </dgm:t>
    </dgm:pt>
    <dgm:pt modelId="{205C7148-BAA9-46C1-9F48-95E1ED3C5A47}">
      <dgm:prSet phldrT="[Text]"/>
      <dgm:spPr/>
      <dgm:t>
        <a:bodyPr/>
        <a:lstStyle/>
        <a:p>
          <a:r>
            <a:rPr lang="en-US" dirty="0"/>
            <a:t>Background</a:t>
          </a:r>
        </a:p>
      </dgm:t>
    </dgm:pt>
    <dgm:pt modelId="{F74E27E7-ECF8-4F44-BD88-C96F1673EDC1}" type="parTrans" cxnId="{BAEBDD58-11F8-4504-A58C-D630834A88D9}">
      <dgm:prSet/>
      <dgm:spPr/>
      <dgm:t>
        <a:bodyPr/>
        <a:lstStyle/>
        <a:p>
          <a:endParaRPr lang="en-US"/>
        </a:p>
      </dgm:t>
    </dgm:pt>
    <dgm:pt modelId="{920DDB8A-0879-48CC-B8C7-402E6E6D1950}" type="sibTrans" cxnId="{BAEBDD58-11F8-4504-A58C-D630834A88D9}">
      <dgm:prSet/>
      <dgm:spPr/>
      <dgm:t>
        <a:bodyPr/>
        <a:lstStyle/>
        <a:p>
          <a:endParaRPr lang="en-US"/>
        </a:p>
      </dgm:t>
    </dgm:pt>
    <dgm:pt modelId="{E9CE49FE-A7A6-496B-A6D1-247F3CD4B615}">
      <dgm:prSet phldrT="[Text]"/>
      <dgm:spPr/>
      <dgm:t>
        <a:bodyPr/>
        <a:lstStyle/>
        <a:p>
          <a:r>
            <a:rPr lang="en-GB" dirty="0"/>
            <a:t>Young people with criminal intendencies do disengage with education system due to various issues including -  Lack of attendance, Poor basic skills, un-identified learning needs, lack of support from family.</a:t>
          </a:r>
          <a:endParaRPr lang="en-US" dirty="0"/>
        </a:p>
      </dgm:t>
    </dgm:pt>
    <dgm:pt modelId="{58A4D409-67D1-45D7-A5B5-0EFDC5106BCD}" type="parTrans" cxnId="{A2A15365-AB2A-4263-9896-B820CA5D38A3}">
      <dgm:prSet/>
      <dgm:spPr/>
      <dgm:t>
        <a:bodyPr/>
        <a:lstStyle/>
        <a:p>
          <a:endParaRPr lang="en-US"/>
        </a:p>
      </dgm:t>
    </dgm:pt>
    <dgm:pt modelId="{B4EB417E-0A44-4207-B9CA-5B65E2537CA0}" type="sibTrans" cxnId="{A2A15365-AB2A-4263-9896-B820CA5D38A3}">
      <dgm:prSet/>
      <dgm:spPr/>
      <dgm:t>
        <a:bodyPr/>
        <a:lstStyle/>
        <a:p>
          <a:endParaRPr lang="en-US"/>
        </a:p>
      </dgm:t>
    </dgm:pt>
    <dgm:pt modelId="{AD140521-094A-4ACE-B0DF-A5F1ABD070B2}">
      <dgm:prSet phldrT="[Text]"/>
      <dgm:spPr/>
      <dgm:t>
        <a:bodyPr/>
        <a:lstStyle/>
        <a:p>
          <a:r>
            <a:rPr lang="en-US" dirty="0"/>
            <a:t>Background </a:t>
          </a:r>
        </a:p>
      </dgm:t>
    </dgm:pt>
    <dgm:pt modelId="{687F151F-FDEE-470D-935A-9F77A2BF0B15}" type="parTrans" cxnId="{3D43A459-9A08-4D8D-B151-6C3E455CEA70}">
      <dgm:prSet/>
      <dgm:spPr/>
      <dgm:t>
        <a:bodyPr/>
        <a:lstStyle/>
        <a:p>
          <a:endParaRPr lang="en-US"/>
        </a:p>
      </dgm:t>
    </dgm:pt>
    <dgm:pt modelId="{3FFF64FD-6A1F-4D11-BF10-21BA48580945}" type="sibTrans" cxnId="{3D43A459-9A08-4D8D-B151-6C3E455CEA70}">
      <dgm:prSet/>
      <dgm:spPr/>
      <dgm:t>
        <a:bodyPr/>
        <a:lstStyle/>
        <a:p>
          <a:endParaRPr lang="en-US"/>
        </a:p>
      </dgm:t>
    </dgm:pt>
    <dgm:pt modelId="{60CE67F5-42F3-47B0-9C82-5FA1FA5012A0}">
      <dgm:prSet phldrT="[Text]"/>
      <dgm:spPr/>
      <dgm:t>
        <a:bodyPr/>
        <a:lstStyle/>
        <a:p>
          <a:r>
            <a:rPr lang="en-US" dirty="0"/>
            <a:t>A good education is vital to move away from these behaviors.</a:t>
          </a:r>
        </a:p>
      </dgm:t>
    </dgm:pt>
    <dgm:pt modelId="{BE8C3C51-98B8-41C4-8D78-8DC9325F34F0}" type="parTrans" cxnId="{58964D4B-2548-4986-8E28-35F1EDBAE572}">
      <dgm:prSet/>
      <dgm:spPr/>
      <dgm:t>
        <a:bodyPr/>
        <a:lstStyle/>
        <a:p>
          <a:endParaRPr lang="en-US"/>
        </a:p>
      </dgm:t>
    </dgm:pt>
    <dgm:pt modelId="{6E419726-0733-48B5-90A9-D56BDEE22CE1}" type="sibTrans" cxnId="{58964D4B-2548-4986-8E28-35F1EDBAE572}">
      <dgm:prSet/>
      <dgm:spPr/>
      <dgm:t>
        <a:bodyPr/>
        <a:lstStyle/>
        <a:p>
          <a:endParaRPr lang="en-US"/>
        </a:p>
      </dgm:t>
    </dgm:pt>
    <dgm:pt modelId="{0D0CB8FE-5560-4BA6-BED3-882A532D24BE}">
      <dgm:prSet phldrT="[Text]"/>
      <dgm:spPr/>
      <dgm:t>
        <a:bodyPr/>
        <a:lstStyle/>
        <a:p>
          <a:endParaRPr lang="en-US" dirty="0"/>
        </a:p>
      </dgm:t>
      <dgm:extLst>
        <a:ext uri="{E40237B7-FDA0-4F09-8148-C483321AD2D9}">
          <dgm14:cNvPr xmlns:dgm14="http://schemas.microsoft.com/office/drawing/2010/diagram" id="0" name="" descr="Vertical Chevron List" title="SmartArt"/>
        </a:ext>
      </dgm:extLst>
    </dgm:pt>
    <dgm:pt modelId="{5C60C6AC-FDCD-47B9-BD46-BAC185FE2A4C}" type="parTrans" cxnId="{7E44002E-2A4A-4738-A150-CC5725F35C45}">
      <dgm:prSet/>
      <dgm:spPr/>
      <dgm:t>
        <a:bodyPr/>
        <a:lstStyle/>
        <a:p>
          <a:endParaRPr lang="en-US"/>
        </a:p>
      </dgm:t>
    </dgm:pt>
    <dgm:pt modelId="{358E079C-97DF-45D8-83ED-EC5A7C49BD3C}" type="sibTrans" cxnId="{7E44002E-2A4A-4738-A150-CC5725F35C45}">
      <dgm:prSet/>
      <dgm:spPr/>
      <dgm:t>
        <a:bodyPr/>
        <a:lstStyle/>
        <a:p>
          <a:endParaRPr lang="en-US"/>
        </a:p>
      </dgm:t>
    </dgm:pt>
    <dgm:pt modelId="{66EB137A-84AE-4D2B-9ED5-F1E9095401FA}">
      <dgm:prSet phldrT="[Text]"/>
      <dgm:spPr/>
      <dgm:t>
        <a:bodyPr/>
        <a:lstStyle/>
        <a:p>
          <a:r>
            <a:rPr lang="en-GB" dirty="0"/>
            <a:t>Background </a:t>
          </a:r>
          <a:endParaRPr lang="en-US" dirty="0"/>
        </a:p>
      </dgm:t>
    </dgm:pt>
    <dgm:pt modelId="{2A59F98D-F07C-427D-83E3-54FAE8311748}" type="sibTrans" cxnId="{19E44502-E738-48E8-8270-60F98D88F1E1}">
      <dgm:prSet/>
      <dgm:spPr/>
      <dgm:t>
        <a:bodyPr/>
        <a:lstStyle/>
        <a:p>
          <a:endParaRPr lang="en-US"/>
        </a:p>
      </dgm:t>
    </dgm:pt>
    <dgm:pt modelId="{E0A6364C-2FFE-4E02-A917-71980FC166D4}" type="parTrans" cxnId="{19E44502-E738-48E8-8270-60F98D88F1E1}">
      <dgm:prSet/>
      <dgm:spPr/>
      <dgm:t>
        <a:bodyPr/>
        <a:lstStyle/>
        <a:p>
          <a:endParaRPr lang="en-US"/>
        </a:p>
      </dgm:t>
    </dgm:pt>
    <dgm:pt modelId="{4F2794D0-FC1C-4AD9-92F0-C8665EE9C322}">
      <dgm:prSet phldrT="[Text]"/>
      <dgm:spPr/>
      <dgm:t>
        <a:bodyPr/>
        <a:lstStyle/>
        <a:p>
          <a:r>
            <a:rPr lang="en-GB" dirty="0"/>
            <a:t>Welsh Government ideas on education participation</a:t>
          </a:r>
          <a:endParaRPr lang="en-US" dirty="0"/>
        </a:p>
      </dgm:t>
    </dgm:pt>
    <dgm:pt modelId="{843F89F1-CE3D-4144-9582-7B4C0C6A90E8}" type="sibTrans" cxnId="{B8C69279-545D-4E24-A84C-3D745694A3FB}">
      <dgm:prSet/>
      <dgm:spPr/>
      <dgm:t>
        <a:bodyPr/>
        <a:lstStyle/>
        <a:p>
          <a:endParaRPr lang="en-US"/>
        </a:p>
      </dgm:t>
    </dgm:pt>
    <dgm:pt modelId="{1FDDF7EA-95B7-4D9A-99CB-CF485C2CDEAC}" type="parTrans" cxnId="{B8C69279-545D-4E24-A84C-3D745694A3FB}">
      <dgm:prSet/>
      <dgm:spPr/>
      <dgm:t>
        <a:bodyPr/>
        <a:lstStyle/>
        <a:p>
          <a:endParaRPr lang="en-US"/>
        </a:p>
      </dgm:t>
    </dgm:pt>
    <dgm:pt modelId="{06A09D2C-8F74-4701-9086-C436276D88EF}">
      <dgm:prSet phldrT="[Text]"/>
      <dgm:spPr/>
      <dgm:t>
        <a:bodyPr/>
        <a:lstStyle/>
        <a:p>
          <a:r>
            <a:rPr lang="en-US" dirty="0"/>
            <a:t>Discussion</a:t>
          </a:r>
        </a:p>
      </dgm:t>
    </dgm:pt>
    <dgm:pt modelId="{B840CA32-D53F-424E-B162-EA7FEAEA6E0A}" type="sibTrans" cxnId="{BF09F629-CB35-4489-913A-6143E700C8E9}">
      <dgm:prSet/>
      <dgm:spPr/>
      <dgm:t>
        <a:bodyPr/>
        <a:lstStyle/>
        <a:p>
          <a:endParaRPr lang="en-US"/>
        </a:p>
      </dgm:t>
    </dgm:pt>
    <dgm:pt modelId="{F5C6D6B0-92CD-4CC7-8F43-E31C3BC038CD}" type="parTrans" cxnId="{BF09F629-CB35-4489-913A-6143E700C8E9}">
      <dgm:prSet/>
      <dgm:spPr/>
      <dgm:t>
        <a:bodyPr/>
        <a:lstStyle/>
        <a:p>
          <a:endParaRPr lang="en-US"/>
        </a:p>
      </dgm:t>
    </dgm:pt>
    <dgm:pt modelId="{4C19216C-908A-4BE7-A702-E76F7CAD8085}">
      <dgm:prSet/>
      <dgm:spPr/>
      <dgm:t>
        <a:bodyPr/>
        <a:lstStyle/>
        <a:p>
          <a:r>
            <a:rPr lang="en-GB" dirty="0"/>
            <a:t>Programmes that are happening in prisons to encourage education participation</a:t>
          </a:r>
          <a:endParaRPr lang="en-US" dirty="0"/>
        </a:p>
      </dgm:t>
    </dgm:pt>
    <dgm:pt modelId="{AE3501F8-965B-48A6-B1CB-4E93F81A7252}" type="parTrans" cxnId="{E8459320-3882-4E09-8340-BE93AA0BF0AF}">
      <dgm:prSet/>
      <dgm:spPr/>
      <dgm:t>
        <a:bodyPr/>
        <a:lstStyle/>
        <a:p>
          <a:endParaRPr lang="en-GB"/>
        </a:p>
      </dgm:t>
    </dgm:pt>
    <dgm:pt modelId="{2DF4EF26-6BA2-45A9-A6D5-FF026EBD38CE}" type="sibTrans" cxnId="{E8459320-3882-4E09-8340-BE93AA0BF0AF}">
      <dgm:prSet/>
      <dgm:spPr/>
      <dgm:t>
        <a:bodyPr/>
        <a:lstStyle/>
        <a:p>
          <a:endParaRPr lang="en-GB"/>
        </a:p>
      </dgm:t>
    </dgm:pt>
    <dgm:pt modelId="{9A9104EA-9C44-4E1E-8BD9-321C2D76AA08}">
      <dgm:prSet/>
      <dgm:spPr/>
      <dgm:t>
        <a:bodyPr/>
        <a:lstStyle/>
        <a:p>
          <a:r>
            <a:rPr lang="en-GB"/>
            <a:t>Offenders who take up programmes</a:t>
          </a:r>
          <a:endParaRPr lang="en-US" dirty="0"/>
        </a:p>
      </dgm:t>
    </dgm:pt>
    <dgm:pt modelId="{50039715-2C34-4CB3-826E-0BA83327A46C}" type="parTrans" cxnId="{28D993D7-347F-4891-8596-2D2F1CC86055}">
      <dgm:prSet/>
      <dgm:spPr/>
      <dgm:t>
        <a:bodyPr/>
        <a:lstStyle/>
        <a:p>
          <a:endParaRPr lang="en-GB"/>
        </a:p>
      </dgm:t>
    </dgm:pt>
    <dgm:pt modelId="{C8B05DCA-BA05-4210-9F89-78C3F2F5BF71}" type="sibTrans" cxnId="{28D993D7-347F-4891-8596-2D2F1CC86055}">
      <dgm:prSet/>
      <dgm:spPr/>
      <dgm:t>
        <a:bodyPr/>
        <a:lstStyle/>
        <a:p>
          <a:endParaRPr lang="en-GB"/>
        </a:p>
      </dgm:t>
    </dgm:pt>
    <dgm:pt modelId="{1E035DF3-32CE-4247-89A6-6DA3BF19F3A6}">
      <dgm:prSet/>
      <dgm:spPr/>
      <dgm:t>
        <a:bodyPr/>
        <a:lstStyle/>
        <a:p>
          <a:r>
            <a:rPr lang="en-GB"/>
            <a:t>Statistics and successful stories that support theory </a:t>
          </a:r>
          <a:endParaRPr lang="en-US" dirty="0"/>
        </a:p>
      </dgm:t>
    </dgm:pt>
    <dgm:pt modelId="{BBC4308D-2DFE-436C-89D3-229BB9C9EC2D}" type="parTrans" cxnId="{169DDAE0-E72F-4B21-9486-64E9B0F80E32}">
      <dgm:prSet/>
      <dgm:spPr/>
      <dgm:t>
        <a:bodyPr/>
        <a:lstStyle/>
        <a:p>
          <a:endParaRPr lang="en-GB"/>
        </a:p>
      </dgm:t>
    </dgm:pt>
    <dgm:pt modelId="{FA6E0326-A954-4500-B3B3-24B854D5CCA3}" type="sibTrans" cxnId="{169DDAE0-E72F-4B21-9486-64E9B0F80E32}">
      <dgm:prSet/>
      <dgm:spPr/>
      <dgm:t>
        <a:bodyPr/>
        <a:lstStyle/>
        <a:p>
          <a:endParaRPr lang="en-GB"/>
        </a:p>
      </dgm:t>
    </dgm:pt>
    <dgm:pt modelId="{60D32194-313F-4D29-837A-2ECBE1BCC400}">
      <dgm:prSet/>
      <dgm:spPr/>
      <dgm:t>
        <a:bodyPr/>
        <a:lstStyle/>
        <a:p>
          <a:r>
            <a:rPr lang="en-GB" dirty="0"/>
            <a:t>What are education establishments doing to ensure widening participation happens</a:t>
          </a:r>
          <a:endParaRPr lang="en-US" dirty="0"/>
        </a:p>
      </dgm:t>
    </dgm:pt>
    <dgm:pt modelId="{0DE0239F-A69D-4B9F-BFDC-5D8B94F57B55}" type="parTrans" cxnId="{74FFBDDA-67C6-45F9-A947-29D6B6667CED}">
      <dgm:prSet/>
      <dgm:spPr/>
      <dgm:t>
        <a:bodyPr/>
        <a:lstStyle/>
        <a:p>
          <a:endParaRPr lang="en-GB"/>
        </a:p>
      </dgm:t>
    </dgm:pt>
    <dgm:pt modelId="{48336156-CB51-4244-867C-E2EEE89EE3A2}" type="sibTrans" cxnId="{74FFBDDA-67C6-45F9-A947-29D6B6667CED}">
      <dgm:prSet/>
      <dgm:spPr/>
      <dgm:t>
        <a:bodyPr/>
        <a:lstStyle/>
        <a:p>
          <a:endParaRPr lang="en-GB"/>
        </a:p>
      </dgm:t>
    </dgm:pt>
    <dgm:pt modelId="{38803E58-F499-4236-BC0D-962F9F7BA747}">
      <dgm:prSet phldrT="[Text]"/>
      <dgm:spPr/>
      <dgm:t>
        <a:bodyPr/>
        <a:lstStyle/>
        <a:p>
          <a:r>
            <a:rPr lang="en-US" dirty="0"/>
            <a:t>For some young people this can lead to a life of criminal behavior who may eventually find themselves in adult prisons</a:t>
          </a:r>
        </a:p>
      </dgm:t>
    </dgm:pt>
    <dgm:pt modelId="{39E82976-3864-49C0-A1CF-79586B5347AC}" type="parTrans" cxnId="{D595CD1E-1234-4153-A1F3-88E2AD1E2E9C}">
      <dgm:prSet/>
      <dgm:spPr/>
    </dgm:pt>
    <dgm:pt modelId="{B2DC3E36-2B50-45B7-8526-8D0B90150913}" type="sibTrans" cxnId="{D595CD1E-1234-4153-A1F3-88E2AD1E2E9C}">
      <dgm:prSet/>
      <dgm:spPr/>
    </dgm:pt>
    <dgm:pt modelId="{1C523B78-A4DD-4633-A909-60472FB3A315}">
      <dgm:prSet phldrT="[Text]"/>
      <dgm:spPr/>
      <dgm:t>
        <a:bodyPr/>
        <a:lstStyle/>
        <a:p>
          <a:r>
            <a:rPr lang="en-GB" dirty="0"/>
            <a:t>Consider the legislation around widening participation</a:t>
          </a:r>
          <a:endParaRPr lang="en-US" dirty="0"/>
        </a:p>
      </dgm:t>
    </dgm:pt>
    <dgm:pt modelId="{A1EC551F-CC6F-44EF-B266-684FAB32981E}" type="parTrans" cxnId="{9FDF6D9C-6DDC-4D2E-A565-827C5584A6D8}">
      <dgm:prSet/>
      <dgm:spPr/>
    </dgm:pt>
    <dgm:pt modelId="{1CB283A1-D68C-4A22-B764-F80D9A7CA76C}" type="sibTrans" cxnId="{9FDF6D9C-6DDC-4D2E-A565-827C5584A6D8}">
      <dgm:prSet/>
      <dgm:spPr/>
    </dgm:pt>
    <dgm:pt modelId="{427C1706-ECED-4E67-9670-ADF7BDF9D3A1}">
      <dgm:prSet/>
      <dgm:spPr/>
      <dgm:t>
        <a:bodyPr/>
        <a:lstStyle/>
        <a:p>
          <a:r>
            <a:rPr lang="en-US" dirty="0"/>
            <a:t>What are prisons doing to address HE access for offenders</a:t>
          </a:r>
        </a:p>
      </dgm:t>
    </dgm:pt>
    <dgm:pt modelId="{C48A9D83-49F6-4DF9-93F0-7D3FA6AE16D9}" type="parTrans" cxnId="{10D23FD2-468A-4282-953A-798CEED2B8CE}">
      <dgm:prSet/>
      <dgm:spPr/>
    </dgm:pt>
    <dgm:pt modelId="{2F1B4F8A-75A6-4C1B-B6B0-23D7FAC035C6}" type="sibTrans" cxnId="{10D23FD2-468A-4282-953A-798CEED2B8CE}">
      <dgm:prSet/>
      <dgm:spPr/>
    </dgm:pt>
    <dgm:pt modelId="{1F694468-18BC-4391-A7AC-00CF9BD2FD00}">
      <dgm:prSet phldrT="[Text]"/>
      <dgm:spPr/>
      <dgm:t>
        <a:bodyPr/>
        <a:lstStyle/>
        <a:p>
          <a:r>
            <a:rPr lang="en-GB" dirty="0"/>
            <a:t>Some young people from poor postcodes are likely to do worse in GCSE’s consider the figures</a:t>
          </a:r>
          <a:endParaRPr lang="en-US" dirty="0"/>
        </a:p>
      </dgm:t>
    </dgm:pt>
    <dgm:pt modelId="{47C26AFC-B3C6-4ED9-949D-63520424B045}" type="parTrans" cxnId="{C1826D3E-566D-4999-9422-B960275A4B1E}">
      <dgm:prSet/>
      <dgm:spPr/>
    </dgm:pt>
    <dgm:pt modelId="{DE9B236D-7C55-4C8E-8697-884BCCE0BEC8}" type="sibTrans" cxnId="{C1826D3E-566D-4999-9422-B960275A4B1E}">
      <dgm:prSet/>
      <dgm:spPr/>
    </dgm:pt>
    <dgm:pt modelId="{2450B305-7548-42E8-8278-530EC9FD3384}" type="pres">
      <dgm:prSet presAssocID="{54CF1F80-7349-4DC3-AB6D-DBF0B9A9BCE1}" presName="linearFlow" presStyleCnt="0">
        <dgm:presLayoutVars>
          <dgm:dir/>
          <dgm:animLvl val="lvl"/>
          <dgm:resizeHandles val="exact"/>
        </dgm:presLayoutVars>
      </dgm:prSet>
      <dgm:spPr/>
    </dgm:pt>
    <dgm:pt modelId="{7F95F61F-4FDF-44F4-8BA4-D3DD38CBD993}" type="pres">
      <dgm:prSet presAssocID="{205C7148-BAA9-46C1-9F48-95E1ED3C5A47}" presName="composite" presStyleCnt="0"/>
      <dgm:spPr/>
    </dgm:pt>
    <dgm:pt modelId="{92DFAB77-EC7B-40B9-B1D4-DF0D467FF723}" type="pres">
      <dgm:prSet presAssocID="{205C7148-BAA9-46C1-9F48-95E1ED3C5A47}" presName="parentText" presStyleLbl="alignNode1" presStyleIdx="0" presStyleCnt="4" custLinFactNeighborX="-10847" custLinFactNeighborY="-844">
        <dgm:presLayoutVars>
          <dgm:chMax val="1"/>
          <dgm:bulletEnabled val="1"/>
        </dgm:presLayoutVars>
      </dgm:prSet>
      <dgm:spPr/>
    </dgm:pt>
    <dgm:pt modelId="{B095CD4D-9CCC-4F4E-9A50-2CA2F3C16DF6}" type="pres">
      <dgm:prSet presAssocID="{205C7148-BAA9-46C1-9F48-95E1ED3C5A47}" presName="descendantText" presStyleLbl="alignAcc1" presStyleIdx="0" presStyleCnt="4" custScaleX="88707" custScaleY="100000" custLinFactNeighborX="-536" custLinFactNeighborY="-230">
        <dgm:presLayoutVars>
          <dgm:bulletEnabled val="1"/>
        </dgm:presLayoutVars>
      </dgm:prSet>
      <dgm:spPr/>
    </dgm:pt>
    <dgm:pt modelId="{DC479C72-9F71-4138-B6E5-E90F6BA2D4BB}" type="pres">
      <dgm:prSet presAssocID="{920DDB8A-0879-48CC-B8C7-402E6E6D1950}" presName="sp" presStyleCnt="0"/>
      <dgm:spPr/>
    </dgm:pt>
    <dgm:pt modelId="{AFB16E47-CFDD-426D-BFB8-73D0A60C5C02}" type="pres">
      <dgm:prSet presAssocID="{AD140521-094A-4ACE-B0DF-A5F1ABD070B2}" presName="composite" presStyleCnt="0"/>
      <dgm:spPr/>
    </dgm:pt>
    <dgm:pt modelId="{D806A500-7A9D-48CB-8ACF-3FB924316CC8}" type="pres">
      <dgm:prSet presAssocID="{AD140521-094A-4ACE-B0DF-A5F1ABD070B2}" presName="parentText" presStyleLbl="alignNode1" presStyleIdx="1" presStyleCnt="4">
        <dgm:presLayoutVars>
          <dgm:chMax val="1"/>
          <dgm:bulletEnabled val="1"/>
        </dgm:presLayoutVars>
      </dgm:prSet>
      <dgm:spPr/>
    </dgm:pt>
    <dgm:pt modelId="{EEC2DC9F-BABA-482B-BB50-56BA60CE0775}" type="pres">
      <dgm:prSet presAssocID="{AD140521-094A-4ACE-B0DF-A5F1ABD070B2}" presName="descendantText" presStyleLbl="alignAcc1" presStyleIdx="1" presStyleCnt="4" custScaleX="97084" custLinFactNeighborX="-169" custLinFactNeighborY="884">
        <dgm:presLayoutVars>
          <dgm:bulletEnabled val="1"/>
        </dgm:presLayoutVars>
      </dgm:prSet>
      <dgm:spPr/>
    </dgm:pt>
    <dgm:pt modelId="{508955AD-4D39-48BC-A0D5-E8F741FFC7BE}" type="pres">
      <dgm:prSet presAssocID="{3FFF64FD-6A1F-4D11-BF10-21BA48580945}" presName="sp" presStyleCnt="0"/>
      <dgm:spPr/>
    </dgm:pt>
    <dgm:pt modelId="{69BC43B8-FBEE-4796-AC90-7DD3120561A0}" type="pres">
      <dgm:prSet presAssocID="{66EB137A-84AE-4D2B-9ED5-F1E9095401FA}" presName="composite" presStyleCnt="0"/>
      <dgm:spPr/>
    </dgm:pt>
    <dgm:pt modelId="{51D09EBD-A0B1-44C6-A954-4CE0E3ED2349}" type="pres">
      <dgm:prSet presAssocID="{66EB137A-84AE-4D2B-9ED5-F1E9095401FA}" presName="parentText" presStyleLbl="alignNode1" presStyleIdx="2" presStyleCnt="4">
        <dgm:presLayoutVars>
          <dgm:chMax val="1"/>
          <dgm:bulletEnabled val="1"/>
        </dgm:presLayoutVars>
      </dgm:prSet>
      <dgm:spPr/>
    </dgm:pt>
    <dgm:pt modelId="{B255AD5C-1560-401E-9DDC-0C93633BC2C7}" type="pres">
      <dgm:prSet presAssocID="{66EB137A-84AE-4D2B-9ED5-F1E9095401FA}" presName="descendantText" presStyleLbl="alignAcc1" presStyleIdx="2" presStyleCnt="4" custLinFactNeighborX="424">
        <dgm:presLayoutVars>
          <dgm:bulletEnabled val="1"/>
        </dgm:presLayoutVars>
      </dgm:prSet>
      <dgm:spPr/>
    </dgm:pt>
    <dgm:pt modelId="{A29A4F27-3E2B-4869-9273-6D1E0FBD862D}" type="pres">
      <dgm:prSet presAssocID="{2A59F98D-F07C-427D-83E3-54FAE8311748}" presName="sp" presStyleCnt="0"/>
      <dgm:spPr/>
    </dgm:pt>
    <dgm:pt modelId="{26D130FC-DB57-4F69-80B2-484C4B482782}" type="pres">
      <dgm:prSet presAssocID="{06A09D2C-8F74-4701-9086-C436276D88EF}" presName="composite" presStyleCnt="0"/>
      <dgm:spPr/>
    </dgm:pt>
    <dgm:pt modelId="{6282058B-4FED-45DB-BF5D-24F5B25FEAEE}" type="pres">
      <dgm:prSet presAssocID="{06A09D2C-8F74-4701-9086-C436276D88EF}" presName="parentText" presStyleLbl="alignNode1" presStyleIdx="3" presStyleCnt="4">
        <dgm:presLayoutVars>
          <dgm:chMax val="1"/>
          <dgm:bulletEnabled val="1"/>
        </dgm:presLayoutVars>
      </dgm:prSet>
      <dgm:spPr/>
    </dgm:pt>
    <dgm:pt modelId="{1770ECAF-6B4C-4C84-860E-5393EAF1B070}" type="pres">
      <dgm:prSet presAssocID="{06A09D2C-8F74-4701-9086-C436276D88EF}" presName="descendantText" presStyleLbl="alignAcc1" presStyleIdx="3" presStyleCnt="4">
        <dgm:presLayoutVars>
          <dgm:bulletEnabled val="1"/>
        </dgm:presLayoutVars>
      </dgm:prSet>
      <dgm:spPr/>
    </dgm:pt>
  </dgm:ptLst>
  <dgm:cxnLst>
    <dgm:cxn modelId="{19E44502-E738-48E8-8270-60F98D88F1E1}" srcId="{54CF1F80-7349-4DC3-AB6D-DBF0B9A9BCE1}" destId="{66EB137A-84AE-4D2B-9ED5-F1E9095401FA}" srcOrd="2" destOrd="0" parTransId="{E0A6364C-2FFE-4E02-A917-71980FC166D4}" sibTransId="{2A59F98D-F07C-427D-83E3-54FAE8311748}"/>
    <dgm:cxn modelId="{281F8C04-ADE3-4A14-A92D-067E542024A0}" type="presOf" srcId="{427C1706-ECED-4E67-9670-ADF7BDF9D3A1}" destId="{B255AD5C-1560-401E-9DDC-0C93633BC2C7}" srcOrd="0" destOrd="2" presId="urn:microsoft.com/office/officeart/2005/8/layout/chevron2"/>
    <dgm:cxn modelId="{9C9ED408-1F3A-4E34-A8FB-E584957ADB1C}" type="presOf" srcId="{66EB137A-84AE-4D2B-9ED5-F1E9095401FA}" destId="{51D09EBD-A0B1-44C6-A954-4CE0E3ED2349}" srcOrd="0" destOrd="0" presId="urn:microsoft.com/office/officeart/2005/8/layout/chevron2"/>
    <dgm:cxn modelId="{38F84E0A-9503-4EC3-841C-0F5CAE6A8CB7}" type="presOf" srcId="{60D32194-313F-4D29-837A-2ECBE1BCC400}" destId="{B255AD5C-1560-401E-9DDC-0C93633BC2C7}" srcOrd="0" destOrd="1" presId="urn:microsoft.com/office/officeart/2005/8/layout/chevron2"/>
    <dgm:cxn modelId="{FB77511A-3F30-478E-824A-4E2F0D97B3E7}" type="presOf" srcId="{4F2794D0-FC1C-4AD9-92F0-C8665EE9C322}" destId="{B255AD5C-1560-401E-9DDC-0C93633BC2C7}" srcOrd="0" destOrd="0" presId="urn:microsoft.com/office/officeart/2005/8/layout/chevron2"/>
    <dgm:cxn modelId="{D595CD1E-1234-4153-A1F3-88E2AD1E2E9C}" srcId="{205C7148-BAA9-46C1-9F48-95E1ED3C5A47}" destId="{38803E58-F499-4236-BC0D-962F9F7BA747}" srcOrd="1" destOrd="0" parTransId="{39E82976-3864-49C0-A1CF-79586B5347AC}" sibTransId="{B2DC3E36-2B50-45B7-8526-8D0B90150913}"/>
    <dgm:cxn modelId="{E8459320-3882-4E09-8340-BE93AA0BF0AF}" srcId="{06A09D2C-8F74-4701-9086-C436276D88EF}" destId="{4C19216C-908A-4BE7-A702-E76F7CAD8085}" srcOrd="1" destOrd="0" parTransId="{AE3501F8-965B-48A6-B1CB-4E93F81A7252}" sibTransId="{2DF4EF26-6BA2-45A9-A6D5-FF026EBD38CE}"/>
    <dgm:cxn modelId="{BF09F629-CB35-4489-913A-6143E700C8E9}" srcId="{54CF1F80-7349-4DC3-AB6D-DBF0B9A9BCE1}" destId="{06A09D2C-8F74-4701-9086-C436276D88EF}" srcOrd="3" destOrd="0" parTransId="{F5C6D6B0-92CD-4CC7-8F43-E31C3BC038CD}" sibTransId="{B840CA32-D53F-424E-B162-EA7FEAEA6E0A}"/>
    <dgm:cxn modelId="{7E44002E-2A4A-4738-A150-CC5725F35C45}" srcId="{06A09D2C-8F74-4701-9086-C436276D88EF}" destId="{0D0CB8FE-5560-4BA6-BED3-882A532D24BE}" srcOrd="0" destOrd="0" parTransId="{5C60C6AC-FDCD-47B9-BD46-BAC185FE2A4C}" sibTransId="{358E079C-97DF-45D8-83ED-EC5A7C49BD3C}"/>
    <dgm:cxn modelId="{AC0B983A-8C13-4212-B976-2AF1C190B957}" type="presOf" srcId="{E9CE49FE-A7A6-496B-A6D1-247F3CD4B615}" destId="{B095CD4D-9CCC-4F4E-9A50-2CA2F3C16DF6}" srcOrd="0" destOrd="0" presId="urn:microsoft.com/office/officeart/2005/8/layout/chevron2"/>
    <dgm:cxn modelId="{C1826D3E-566D-4999-9422-B960275A4B1E}" srcId="{AD140521-094A-4ACE-B0DF-A5F1ABD070B2}" destId="{1F694468-18BC-4391-A7AC-00CF9BD2FD00}" srcOrd="1" destOrd="0" parTransId="{47C26AFC-B3C6-4ED9-949D-63520424B045}" sibTransId="{DE9B236D-7C55-4C8E-8697-884BCCE0BEC8}"/>
    <dgm:cxn modelId="{A2A15365-AB2A-4263-9896-B820CA5D38A3}" srcId="{205C7148-BAA9-46C1-9F48-95E1ED3C5A47}" destId="{E9CE49FE-A7A6-496B-A6D1-247F3CD4B615}" srcOrd="0" destOrd="0" parTransId="{58A4D409-67D1-45D7-A5B5-0EFDC5106BCD}" sibTransId="{B4EB417E-0A44-4207-B9CA-5B65E2537CA0}"/>
    <dgm:cxn modelId="{58964D4B-2548-4986-8E28-35F1EDBAE572}" srcId="{AD140521-094A-4ACE-B0DF-A5F1ABD070B2}" destId="{60CE67F5-42F3-47B0-9C82-5FA1FA5012A0}" srcOrd="0" destOrd="0" parTransId="{BE8C3C51-98B8-41C4-8D78-8DC9325F34F0}" sibTransId="{6E419726-0733-48B5-90A9-D56BDEE22CE1}"/>
    <dgm:cxn modelId="{43BC6D4B-0562-44E1-9AF9-AC2EB02005EC}" type="presOf" srcId="{1C523B78-A4DD-4633-A909-60472FB3A315}" destId="{EEC2DC9F-BABA-482B-BB50-56BA60CE0775}" srcOrd="0" destOrd="2" presId="urn:microsoft.com/office/officeart/2005/8/layout/chevron2"/>
    <dgm:cxn modelId="{43083B4F-8F37-427A-875E-19CDB100957D}" type="presOf" srcId="{38803E58-F499-4236-BC0D-962F9F7BA747}" destId="{B095CD4D-9CCC-4F4E-9A50-2CA2F3C16DF6}" srcOrd="0" destOrd="1" presId="urn:microsoft.com/office/officeart/2005/8/layout/chevron2"/>
    <dgm:cxn modelId="{054BE36F-BFF4-4B03-AD15-7D1A28C19688}" type="presOf" srcId="{0D0CB8FE-5560-4BA6-BED3-882A532D24BE}" destId="{1770ECAF-6B4C-4C84-860E-5393EAF1B070}" srcOrd="0" destOrd="0" presId="urn:microsoft.com/office/officeart/2005/8/layout/chevron2"/>
    <dgm:cxn modelId="{C03D2A51-DB3B-4B34-B73B-392AFBBC89B4}" type="presOf" srcId="{4C19216C-908A-4BE7-A702-E76F7CAD8085}" destId="{1770ECAF-6B4C-4C84-860E-5393EAF1B070}" srcOrd="0" destOrd="1" presId="urn:microsoft.com/office/officeart/2005/8/layout/chevron2"/>
    <dgm:cxn modelId="{A1A99C56-6546-4DE3-AC4D-DBB38950AEB3}" type="presOf" srcId="{1F694468-18BC-4391-A7AC-00CF9BD2FD00}" destId="{EEC2DC9F-BABA-482B-BB50-56BA60CE0775}" srcOrd="0" destOrd="1" presId="urn:microsoft.com/office/officeart/2005/8/layout/chevron2"/>
    <dgm:cxn modelId="{4D838958-AE66-4F2E-A04A-A16D41C7D453}" type="presOf" srcId="{205C7148-BAA9-46C1-9F48-95E1ED3C5A47}" destId="{92DFAB77-EC7B-40B9-B1D4-DF0D467FF723}" srcOrd="0" destOrd="0" presId="urn:microsoft.com/office/officeart/2005/8/layout/chevron2"/>
    <dgm:cxn modelId="{BAEBDD58-11F8-4504-A58C-D630834A88D9}" srcId="{54CF1F80-7349-4DC3-AB6D-DBF0B9A9BCE1}" destId="{205C7148-BAA9-46C1-9F48-95E1ED3C5A47}" srcOrd="0" destOrd="0" parTransId="{F74E27E7-ECF8-4F44-BD88-C96F1673EDC1}" sibTransId="{920DDB8A-0879-48CC-B8C7-402E6E6D1950}"/>
    <dgm:cxn modelId="{B8C69279-545D-4E24-A84C-3D745694A3FB}" srcId="{66EB137A-84AE-4D2B-9ED5-F1E9095401FA}" destId="{4F2794D0-FC1C-4AD9-92F0-C8665EE9C322}" srcOrd="0" destOrd="0" parTransId="{1FDDF7EA-95B7-4D9A-99CB-CF485C2CDEAC}" sibTransId="{843F89F1-CE3D-4144-9582-7B4C0C6A90E8}"/>
    <dgm:cxn modelId="{3D43A459-9A08-4D8D-B151-6C3E455CEA70}" srcId="{54CF1F80-7349-4DC3-AB6D-DBF0B9A9BCE1}" destId="{AD140521-094A-4ACE-B0DF-A5F1ABD070B2}" srcOrd="1" destOrd="0" parTransId="{687F151F-FDEE-470D-935A-9F77A2BF0B15}" sibTransId="{3FFF64FD-6A1F-4D11-BF10-21BA48580945}"/>
    <dgm:cxn modelId="{CC9CEB59-BECE-4E59-9B42-047B446F4792}" type="presOf" srcId="{AD140521-094A-4ACE-B0DF-A5F1ABD070B2}" destId="{D806A500-7A9D-48CB-8ACF-3FB924316CC8}" srcOrd="0" destOrd="0" presId="urn:microsoft.com/office/officeart/2005/8/layout/chevron2"/>
    <dgm:cxn modelId="{9FDF6D9C-6DDC-4D2E-A565-827C5584A6D8}" srcId="{AD140521-094A-4ACE-B0DF-A5F1ABD070B2}" destId="{1C523B78-A4DD-4633-A909-60472FB3A315}" srcOrd="2" destOrd="0" parTransId="{A1EC551F-CC6F-44EF-B266-684FAB32981E}" sibTransId="{1CB283A1-D68C-4A22-B764-F80D9A7CA76C}"/>
    <dgm:cxn modelId="{2DCEDAC4-238E-48DD-A0F3-E36E132E18F3}" type="presOf" srcId="{1E035DF3-32CE-4247-89A6-6DA3BF19F3A6}" destId="{1770ECAF-6B4C-4C84-860E-5393EAF1B070}" srcOrd="0" destOrd="3" presId="urn:microsoft.com/office/officeart/2005/8/layout/chevron2"/>
    <dgm:cxn modelId="{2A9253CF-B270-4B28-813C-ED0BAB972ED8}" type="presOf" srcId="{9A9104EA-9C44-4E1E-8BD9-321C2D76AA08}" destId="{1770ECAF-6B4C-4C84-860E-5393EAF1B070}" srcOrd="0" destOrd="2" presId="urn:microsoft.com/office/officeart/2005/8/layout/chevron2"/>
    <dgm:cxn modelId="{10D23FD2-468A-4282-953A-798CEED2B8CE}" srcId="{66EB137A-84AE-4D2B-9ED5-F1E9095401FA}" destId="{427C1706-ECED-4E67-9670-ADF7BDF9D3A1}" srcOrd="2" destOrd="0" parTransId="{C48A9D83-49F6-4DF9-93F0-7D3FA6AE16D9}" sibTransId="{2F1B4F8A-75A6-4C1B-B6B0-23D7FAC035C6}"/>
    <dgm:cxn modelId="{05376BD2-BB98-4714-A611-666AFF101658}" type="presOf" srcId="{06A09D2C-8F74-4701-9086-C436276D88EF}" destId="{6282058B-4FED-45DB-BF5D-24F5B25FEAEE}" srcOrd="0" destOrd="0" presId="urn:microsoft.com/office/officeart/2005/8/layout/chevron2"/>
    <dgm:cxn modelId="{3380E3D5-55E5-417C-B632-FEAA6862082C}" type="presOf" srcId="{60CE67F5-42F3-47B0-9C82-5FA1FA5012A0}" destId="{EEC2DC9F-BABA-482B-BB50-56BA60CE0775}" srcOrd="0" destOrd="0" presId="urn:microsoft.com/office/officeart/2005/8/layout/chevron2"/>
    <dgm:cxn modelId="{28D993D7-347F-4891-8596-2D2F1CC86055}" srcId="{06A09D2C-8F74-4701-9086-C436276D88EF}" destId="{9A9104EA-9C44-4E1E-8BD9-321C2D76AA08}" srcOrd="2" destOrd="0" parTransId="{50039715-2C34-4CB3-826E-0BA83327A46C}" sibTransId="{C8B05DCA-BA05-4210-9F89-78C3F2F5BF71}"/>
    <dgm:cxn modelId="{74FFBDDA-67C6-45F9-A947-29D6B6667CED}" srcId="{66EB137A-84AE-4D2B-9ED5-F1E9095401FA}" destId="{60D32194-313F-4D29-837A-2ECBE1BCC400}" srcOrd="1" destOrd="0" parTransId="{0DE0239F-A69D-4B9F-BFDC-5D8B94F57B55}" sibTransId="{48336156-CB51-4244-867C-E2EEE89EE3A2}"/>
    <dgm:cxn modelId="{169DDAE0-E72F-4B21-9486-64E9B0F80E32}" srcId="{06A09D2C-8F74-4701-9086-C436276D88EF}" destId="{1E035DF3-32CE-4247-89A6-6DA3BF19F3A6}" srcOrd="3" destOrd="0" parTransId="{BBC4308D-2DFE-436C-89D3-229BB9C9EC2D}" sibTransId="{FA6E0326-A954-4500-B3B3-24B854D5CCA3}"/>
    <dgm:cxn modelId="{23B153F2-3742-4F03-A2EB-8CB6763878AE}" type="presOf" srcId="{54CF1F80-7349-4DC3-AB6D-DBF0B9A9BCE1}" destId="{2450B305-7548-42E8-8278-530EC9FD3384}" srcOrd="0" destOrd="0" presId="urn:microsoft.com/office/officeart/2005/8/layout/chevron2"/>
    <dgm:cxn modelId="{178601C7-2855-4D91-95F4-795438B77DE6}" type="presParOf" srcId="{2450B305-7548-42E8-8278-530EC9FD3384}" destId="{7F95F61F-4FDF-44F4-8BA4-D3DD38CBD993}" srcOrd="0" destOrd="0" presId="urn:microsoft.com/office/officeart/2005/8/layout/chevron2"/>
    <dgm:cxn modelId="{F06AFAC7-3C22-4E3E-8310-74D45EF0F03C}" type="presParOf" srcId="{7F95F61F-4FDF-44F4-8BA4-D3DD38CBD993}" destId="{92DFAB77-EC7B-40B9-B1D4-DF0D467FF723}" srcOrd="0" destOrd="0" presId="urn:microsoft.com/office/officeart/2005/8/layout/chevron2"/>
    <dgm:cxn modelId="{BDFFF96E-38BC-419C-81AE-E63797EA3200}" type="presParOf" srcId="{7F95F61F-4FDF-44F4-8BA4-D3DD38CBD993}" destId="{B095CD4D-9CCC-4F4E-9A50-2CA2F3C16DF6}" srcOrd="1" destOrd="0" presId="urn:microsoft.com/office/officeart/2005/8/layout/chevron2"/>
    <dgm:cxn modelId="{211CD269-8BA4-45C1-B6CA-9A2D758157CF}" type="presParOf" srcId="{2450B305-7548-42E8-8278-530EC9FD3384}" destId="{DC479C72-9F71-4138-B6E5-E90F6BA2D4BB}" srcOrd="1" destOrd="0" presId="urn:microsoft.com/office/officeart/2005/8/layout/chevron2"/>
    <dgm:cxn modelId="{AF99D315-B9FC-4CE3-9947-AA0F0DC431E1}" type="presParOf" srcId="{2450B305-7548-42E8-8278-530EC9FD3384}" destId="{AFB16E47-CFDD-426D-BFB8-73D0A60C5C02}" srcOrd="2" destOrd="0" presId="urn:microsoft.com/office/officeart/2005/8/layout/chevron2"/>
    <dgm:cxn modelId="{E1FC7A1B-E716-4F95-9F0D-63AE5470BFCD}" type="presParOf" srcId="{AFB16E47-CFDD-426D-BFB8-73D0A60C5C02}" destId="{D806A500-7A9D-48CB-8ACF-3FB924316CC8}" srcOrd="0" destOrd="0" presId="urn:microsoft.com/office/officeart/2005/8/layout/chevron2"/>
    <dgm:cxn modelId="{1B466581-F444-40F8-A0BB-3181DB394AAD}" type="presParOf" srcId="{AFB16E47-CFDD-426D-BFB8-73D0A60C5C02}" destId="{EEC2DC9F-BABA-482B-BB50-56BA60CE0775}" srcOrd="1" destOrd="0" presId="urn:microsoft.com/office/officeart/2005/8/layout/chevron2"/>
    <dgm:cxn modelId="{0BF9032F-37D9-4A71-AA67-24E9FCEB6762}" type="presParOf" srcId="{2450B305-7548-42E8-8278-530EC9FD3384}" destId="{508955AD-4D39-48BC-A0D5-E8F741FFC7BE}" srcOrd="3" destOrd="0" presId="urn:microsoft.com/office/officeart/2005/8/layout/chevron2"/>
    <dgm:cxn modelId="{018E9EB4-D68D-4435-AD62-EFF6C76EDA93}" type="presParOf" srcId="{2450B305-7548-42E8-8278-530EC9FD3384}" destId="{69BC43B8-FBEE-4796-AC90-7DD3120561A0}" srcOrd="4" destOrd="0" presId="urn:microsoft.com/office/officeart/2005/8/layout/chevron2"/>
    <dgm:cxn modelId="{D3689162-7D8C-40E8-B659-EF834357126C}" type="presParOf" srcId="{69BC43B8-FBEE-4796-AC90-7DD3120561A0}" destId="{51D09EBD-A0B1-44C6-A954-4CE0E3ED2349}" srcOrd="0" destOrd="0" presId="urn:microsoft.com/office/officeart/2005/8/layout/chevron2"/>
    <dgm:cxn modelId="{B83DB2B2-81CB-4A8D-BB5A-2B29B08F0532}" type="presParOf" srcId="{69BC43B8-FBEE-4796-AC90-7DD3120561A0}" destId="{B255AD5C-1560-401E-9DDC-0C93633BC2C7}" srcOrd="1" destOrd="0" presId="urn:microsoft.com/office/officeart/2005/8/layout/chevron2"/>
    <dgm:cxn modelId="{495B6681-C570-4C50-8C44-53D0CB0694EB}" type="presParOf" srcId="{2450B305-7548-42E8-8278-530EC9FD3384}" destId="{A29A4F27-3E2B-4869-9273-6D1E0FBD862D}" srcOrd="5" destOrd="0" presId="urn:microsoft.com/office/officeart/2005/8/layout/chevron2"/>
    <dgm:cxn modelId="{F6BD0EAB-2D50-48F1-B5EB-3FA9BD2BDBC3}" type="presParOf" srcId="{2450B305-7548-42E8-8278-530EC9FD3384}" destId="{26D130FC-DB57-4F69-80B2-484C4B482782}" srcOrd="6" destOrd="0" presId="urn:microsoft.com/office/officeart/2005/8/layout/chevron2"/>
    <dgm:cxn modelId="{464410A9-F222-4510-954B-70A66BC5DB1B}" type="presParOf" srcId="{26D130FC-DB57-4F69-80B2-484C4B482782}" destId="{6282058B-4FED-45DB-BF5D-24F5B25FEAEE}" srcOrd="0" destOrd="0" presId="urn:microsoft.com/office/officeart/2005/8/layout/chevron2"/>
    <dgm:cxn modelId="{D1A14FBE-B328-4B41-95CD-A14972F11DCC}" type="presParOf" srcId="{26D130FC-DB57-4F69-80B2-484C4B482782}" destId="{1770ECAF-6B4C-4C84-860E-5393EAF1B07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CF1F80-7349-4DC3-AB6D-DBF0B9A9BCE1}" type="doc">
      <dgm:prSet loTypeId="urn:microsoft.com/office/officeart/2005/8/layout/chevron2" loCatId="list" qsTypeId="urn:microsoft.com/office/officeart/2005/8/quickstyle/simple4" qsCatId="simple" csTypeId="urn:microsoft.com/office/officeart/2005/8/colors/colorful5" csCatId="colorful" phldr="1"/>
      <dgm:spPr/>
      <dgm:t>
        <a:bodyPr/>
        <a:lstStyle/>
        <a:p>
          <a:endParaRPr lang="en-US"/>
        </a:p>
      </dgm:t>
    </dgm:pt>
    <dgm:pt modelId="{205C7148-BAA9-46C1-9F48-95E1ED3C5A47}">
      <dgm:prSet phldrT="[Text]" custT="1"/>
      <dgm:spPr/>
      <dgm:t>
        <a:bodyPr/>
        <a:lstStyle/>
        <a:p>
          <a:r>
            <a:rPr lang="en-US" sz="1800" dirty="0"/>
            <a:t>Discussion</a:t>
          </a:r>
        </a:p>
      </dgm:t>
    </dgm:pt>
    <dgm:pt modelId="{F74E27E7-ECF8-4F44-BD88-C96F1673EDC1}" type="parTrans" cxnId="{BAEBDD58-11F8-4504-A58C-D630834A88D9}">
      <dgm:prSet/>
      <dgm:spPr/>
      <dgm:t>
        <a:bodyPr/>
        <a:lstStyle/>
        <a:p>
          <a:endParaRPr lang="en-US"/>
        </a:p>
      </dgm:t>
    </dgm:pt>
    <dgm:pt modelId="{920DDB8A-0879-48CC-B8C7-402E6E6D1950}" type="sibTrans" cxnId="{BAEBDD58-11F8-4504-A58C-D630834A88D9}">
      <dgm:prSet/>
      <dgm:spPr/>
      <dgm:t>
        <a:bodyPr/>
        <a:lstStyle/>
        <a:p>
          <a:endParaRPr lang="en-US"/>
        </a:p>
      </dgm:t>
    </dgm:pt>
    <dgm:pt modelId="{A6EDEC8D-75DE-4606-AC43-CE8418DD8A93}">
      <dgm:prSet phldrT="[Text]"/>
      <dgm:spPr/>
      <dgm:t>
        <a:bodyPr/>
        <a:lstStyle/>
        <a:p>
          <a:endParaRPr lang="en-US" dirty="0"/>
        </a:p>
      </dgm:t>
    </dgm:pt>
    <dgm:pt modelId="{9652BFDC-7805-4EAF-9B16-5EFAB2A2C6AA}" type="parTrans" cxnId="{8DE66AFC-0E53-4E43-B7FD-A6D825C9497D}">
      <dgm:prSet/>
      <dgm:spPr/>
      <dgm:t>
        <a:bodyPr/>
        <a:lstStyle/>
        <a:p>
          <a:endParaRPr lang="en-US"/>
        </a:p>
      </dgm:t>
    </dgm:pt>
    <dgm:pt modelId="{B76BA995-F2D0-45B7-998E-B5146F250712}" type="sibTrans" cxnId="{8DE66AFC-0E53-4E43-B7FD-A6D825C9497D}">
      <dgm:prSet/>
      <dgm:spPr/>
      <dgm:t>
        <a:bodyPr/>
        <a:lstStyle/>
        <a:p>
          <a:endParaRPr lang="en-US"/>
        </a:p>
      </dgm:t>
    </dgm:pt>
    <dgm:pt modelId="{AD140521-094A-4ACE-B0DF-A5F1ABD070B2}">
      <dgm:prSet phldrT="[Text]" custT="1"/>
      <dgm:spPr/>
      <dgm:t>
        <a:bodyPr/>
        <a:lstStyle/>
        <a:p>
          <a:r>
            <a:rPr lang="en-US" sz="1800" dirty="0"/>
            <a:t>Results</a:t>
          </a:r>
        </a:p>
      </dgm:t>
    </dgm:pt>
    <dgm:pt modelId="{687F151F-FDEE-470D-935A-9F77A2BF0B15}" type="parTrans" cxnId="{3D43A459-9A08-4D8D-B151-6C3E455CEA70}">
      <dgm:prSet/>
      <dgm:spPr/>
      <dgm:t>
        <a:bodyPr/>
        <a:lstStyle/>
        <a:p>
          <a:endParaRPr lang="en-US"/>
        </a:p>
      </dgm:t>
    </dgm:pt>
    <dgm:pt modelId="{3FFF64FD-6A1F-4D11-BF10-21BA48580945}" type="sibTrans" cxnId="{3D43A459-9A08-4D8D-B151-6C3E455CEA70}">
      <dgm:prSet/>
      <dgm:spPr/>
      <dgm:t>
        <a:bodyPr/>
        <a:lstStyle/>
        <a:p>
          <a:endParaRPr lang="en-US"/>
        </a:p>
      </dgm:t>
    </dgm:pt>
    <dgm:pt modelId="{60CE67F5-42F3-47B0-9C82-5FA1FA5012A0}">
      <dgm:prSet phldrT="[Text]"/>
      <dgm:spPr/>
      <dgm:t>
        <a:bodyPr/>
        <a:lstStyle/>
        <a:p>
          <a:endParaRPr lang="en-US" dirty="0"/>
        </a:p>
      </dgm:t>
    </dgm:pt>
    <dgm:pt modelId="{BE8C3C51-98B8-41C4-8D78-8DC9325F34F0}" type="parTrans" cxnId="{58964D4B-2548-4986-8E28-35F1EDBAE572}">
      <dgm:prSet/>
      <dgm:spPr/>
      <dgm:t>
        <a:bodyPr/>
        <a:lstStyle/>
        <a:p>
          <a:endParaRPr lang="en-US"/>
        </a:p>
      </dgm:t>
    </dgm:pt>
    <dgm:pt modelId="{6E419726-0733-48B5-90A9-D56BDEE22CE1}" type="sibTrans" cxnId="{58964D4B-2548-4986-8E28-35F1EDBAE572}">
      <dgm:prSet/>
      <dgm:spPr/>
      <dgm:t>
        <a:bodyPr/>
        <a:lstStyle/>
        <a:p>
          <a:endParaRPr lang="en-US"/>
        </a:p>
      </dgm:t>
    </dgm:pt>
    <dgm:pt modelId="{06A09D2C-8F74-4701-9086-C436276D88EF}">
      <dgm:prSet phldrT="[Text]" custT="1"/>
      <dgm:spPr/>
      <dgm:t>
        <a:bodyPr/>
        <a:lstStyle/>
        <a:p>
          <a:r>
            <a:rPr lang="en-GB" sz="1800" dirty="0"/>
            <a:t>Results</a:t>
          </a:r>
          <a:endParaRPr lang="en-US" sz="1800" dirty="0"/>
        </a:p>
      </dgm:t>
    </dgm:pt>
    <dgm:pt modelId="{F5C6D6B0-92CD-4CC7-8F43-E31C3BC038CD}" type="parTrans" cxnId="{BF09F629-CB35-4489-913A-6143E700C8E9}">
      <dgm:prSet/>
      <dgm:spPr/>
      <dgm:t>
        <a:bodyPr/>
        <a:lstStyle/>
        <a:p>
          <a:endParaRPr lang="en-US"/>
        </a:p>
      </dgm:t>
    </dgm:pt>
    <dgm:pt modelId="{B840CA32-D53F-424E-B162-EA7FEAEA6E0A}" type="sibTrans" cxnId="{BF09F629-CB35-4489-913A-6143E700C8E9}">
      <dgm:prSet/>
      <dgm:spPr/>
      <dgm:t>
        <a:bodyPr/>
        <a:lstStyle/>
        <a:p>
          <a:endParaRPr lang="en-US"/>
        </a:p>
      </dgm:t>
    </dgm:pt>
    <dgm:pt modelId="{0D0CB8FE-5560-4BA6-BED3-882A532D24BE}">
      <dgm:prSet phldrT="[Text]"/>
      <dgm:spPr/>
      <dgm:t>
        <a:bodyPr/>
        <a:lstStyle/>
        <a:p>
          <a:endParaRPr lang="en-US" dirty="0"/>
        </a:p>
      </dgm:t>
      <dgm:extLst>
        <a:ext uri="{E40237B7-FDA0-4F09-8148-C483321AD2D9}">
          <dgm14:cNvPr xmlns:dgm14="http://schemas.microsoft.com/office/drawing/2010/diagram" id="0" name="" descr="Vertical Chevron List" title="SmartArt"/>
        </a:ext>
      </dgm:extLst>
    </dgm:pt>
    <dgm:pt modelId="{5C60C6AC-FDCD-47B9-BD46-BAC185FE2A4C}" type="parTrans" cxnId="{7E44002E-2A4A-4738-A150-CC5725F35C45}">
      <dgm:prSet/>
      <dgm:spPr/>
      <dgm:t>
        <a:bodyPr/>
        <a:lstStyle/>
        <a:p>
          <a:endParaRPr lang="en-US"/>
        </a:p>
      </dgm:t>
    </dgm:pt>
    <dgm:pt modelId="{358E079C-97DF-45D8-83ED-EC5A7C49BD3C}" type="sibTrans" cxnId="{7E44002E-2A4A-4738-A150-CC5725F35C45}">
      <dgm:prSet/>
      <dgm:spPr/>
      <dgm:t>
        <a:bodyPr/>
        <a:lstStyle/>
        <a:p>
          <a:endParaRPr lang="en-US"/>
        </a:p>
      </dgm:t>
    </dgm:pt>
    <dgm:pt modelId="{D280962B-1B5D-4085-AE4A-3AD00CC061BE}">
      <dgm:prSet phldrT="[Text]" custT="1"/>
      <dgm:spPr/>
      <dgm:t>
        <a:bodyPr/>
        <a:lstStyle/>
        <a:p>
          <a:r>
            <a:rPr lang="en-GB" sz="1800" dirty="0"/>
            <a:t>Results</a:t>
          </a:r>
          <a:endParaRPr lang="en-US" sz="1800" dirty="0"/>
        </a:p>
      </dgm:t>
    </dgm:pt>
    <dgm:pt modelId="{78AC0202-A644-4801-A469-7A17A42B9CAC}" type="parTrans" cxnId="{65D8A35F-B09D-4E6F-AF08-CE006EDB437A}">
      <dgm:prSet/>
      <dgm:spPr/>
      <dgm:t>
        <a:bodyPr/>
        <a:lstStyle/>
        <a:p>
          <a:endParaRPr lang="en-GB"/>
        </a:p>
      </dgm:t>
    </dgm:pt>
    <dgm:pt modelId="{62B79A00-5163-453C-A10F-DCAF6DF5448F}" type="sibTrans" cxnId="{65D8A35F-B09D-4E6F-AF08-CE006EDB437A}">
      <dgm:prSet/>
      <dgm:spPr/>
      <dgm:t>
        <a:bodyPr/>
        <a:lstStyle/>
        <a:p>
          <a:endParaRPr lang="en-GB"/>
        </a:p>
      </dgm:t>
    </dgm:pt>
    <dgm:pt modelId="{15D889BB-E4E7-4CDC-887F-D16C33CC1C44}">
      <dgm:prSet phldrT="[Text]"/>
      <dgm:spPr/>
      <dgm:t>
        <a:bodyPr/>
        <a:lstStyle/>
        <a:p>
          <a:endParaRPr lang="en-US" dirty="0"/>
        </a:p>
      </dgm:t>
    </dgm:pt>
    <dgm:pt modelId="{FD6B7A0F-D969-42C3-BC79-3F6EB2AA9955}" type="parTrans" cxnId="{326A6B4C-F507-47BB-8FF0-921518B245BD}">
      <dgm:prSet/>
      <dgm:spPr/>
      <dgm:t>
        <a:bodyPr/>
        <a:lstStyle/>
        <a:p>
          <a:endParaRPr lang="en-GB"/>
        </a:p>
      </dgm:t>
    </dgm:pt>
    <dgm:pt modelId="{A02409DB-C64F-4B06-92DD-343803A46E73}" type="sibTrans" cxnId="{326A6B4C-F507-47BB-8FF0-921518B245BD}">
      <dgm:prSet/>
      <dgm:spPr/>
      <dgm:t>
        <a:bodyPr/>
        <a:lstStyle/>
        <a:p>
          <a:endParaRPr lang="en-GB"/>
        </a:p>
      </dgm:t>
    </dgm:pt>
    <dgm:pt modelId="{6EF5B4FB-5771-4E4C-802D-3A48991DB976}">
      <dgm:prSet/>
      <dgm:spPr/>
      <dgm:t>
        <a:bodyPr/>
        <a:lstStyle/>
        <a:p>
          <a:r>
            <a:rPr lang="en-GB"/>
            <a:t>What more can be done to improve education standards for young people within the CJS</a:t>
          </a:r>
          <a:endParaRPr lang="en-US" dirty="0"/>
        </a:p>
      </dgm:t>
    </dgm:pt>
    <dgm:pt modelId="{24DDAE05-C1E3-4482-A059-338D600772D8}" type="parTrans" cxnId="{ADA19682-2B70-4EF5-89AD-8546803B5295}">
      <dgm:prSet/>
      <dgm:spPr/>
      <dgm:t>
        <a:bodyPr/>
        <a:lstStyle/>
        <a:p>
          <a:endParaRPr lang="en-GB"/>
        </a:p>
      </dgm:t>
    </dgm:pt>
    <dgm:pt modelId="{4FDBCF32-49B5-4989-8E12-60603BCEF7BC}" type="sibTrans" cxnId="{ADA19682-2B70-4EF5-89AD-8546803B5295}">
      <dgm:prSet/>
      <dgm:spPr/>
      <dgm:t>
        <a:bodyPr/>
        <a:lstStyle/>
        <a:p>
          <a:endParaRPr lang="en-GB"/>
        </a:p>
      </dgm:t>
    </dgm:pt>
    <dgm:pt modelId="{9B84FBD0-929C-4224-BCD8-5B15C5B7244F}">
      <dgm:prSet/>
      <dgm:spPr/>
      <dgm:t>
        <a:bodyPr/>
        <a:lstStyle/>
        <a:p>
          <a:r>
            <a:rPr lang="en-US"/>
            <a:t>Cost of wider participation to universities</a:t>
          </a:r>
          <a:endParaRPr lang="en-US" dirty="0"/>
        </a:p>
      </dgm:t>
    </dgm:pt>
    <dgm:pt modelId="{BFDF9921-B54A-492B-AD53-0AF18BFD2A9D}" type="parTrans" cxnId="{448D7962-4DF0-48C0-9FF5-4A7AABC6A232}">
      <dgm:prSet/>
      <dgm:spPr/>
      <dgm:t>
        <a:bodyPr/>
        <a:lstStyle/>
        <a:p>
          <a:endParaRPr lang="en-GB"/>
        </a:p>
      </dgm:t>
    </dgm:pt>
    <dgm:pt modelId="{A0DAF08C-7C53-4598-AA04-12FA871CA355}" type="sibTrans" cxnId="{448D7962-4DF0-48C0-9FF5-4A7AABC6A232}">
      <dgm:prSet/>
      <dgm:spPr/>
      <dgm:t>
        <a:bodyPr/>
        <a:lstStyle/>
        <a:p>
          <a:endParaRPr lang="en-GB"/>
        </a:p>
      </dgm:t>
    </dgm:pt>
    <dgm:pt modelId="{861C2FF4-7DC9-44F8-9AF6-CE77E050B81A}">
      <dgm:prSet/>
      <dgm:spPr/>
      <dgm:t>
        <a:bodyPr/>
        <a:lstStyle/>
        <a:p>
          <a:r>
            <a:rPr lang="en-US"/>
            <a:t>Rules for young offenders with education</a:t>
          </a:r>
          <a:endParaRPr lang="en-US" dirty="0"/>
        </a:p>
      </dgm:t>
    </dgm:pt>
    <dgm:pt modelId="{3A171C87-3F9E-49B8-9700-4D52573105F3}" type="parTrans" cxnId="{1336A9CA-8A17-47C8-844B-1CC189F7BBD9}">
      <dgm:prSet/>
      <dgm:spPr/>
      <dgm:t>
        <a:bodyPr/>
        <a:lstStyle/>
        <a:p>
          <a:endParaRPr lang="en-GB"/>
        </a:p>
      </dgm:t>
    </dgm:pt>
    <dgm:pt modelId="{0C8F2687-63A5-41BB-8DC4-9A9968410B31}" type="sibTrans" cxnId="{1336A9CA-8A17-47C8-844B-1CC189F7BBD9}">
      <dgm:prSet/>
      <dgm:spPr/>
      <dgm:t>
        <a:bodyPr/>
        <a:lstStyle/>
        <a:p>
          <a:endParaRPr lang="en-GB"/>
        </a:p>
      </dgm:t>
    </dgm:pt>
    <dgm:pt modelId="{4CA09224-06F6-4D4C-9E08-AB5E4E4D07CC}">
      <dgm:prSet/>
      <dgm:spPr/>
      <dgm:t>
        <a:bodyPr/>
        <a:lstStyle/>
        <a:p>
          <a:r>
            <a:rPr lang="en-GB" dirty="0"/>
            <a:t>Expecting to find that low numbers of young people engaged within the Criminal Justice System do not take up further education either through their own sense of achievement or any widening participation programmes</a:t>
          </a:r>
          <a:endParaRPr lang="en-US" dirty="0"/>
        </a:p>
      </dgm:t>
    </dgm:pt>
    <dgm:pt modelId="{5B87BE19-FD5E-4415-A40B-572158C35A4C}" type="parTrans" cxnId="{6E60762B-136D-4B29-8B6A-76AC258C73EF}">
      <dgm:prSet/>
      <dgm:spPr/>
      <dgm:t>
        <a:bodyPr/>
        <a:lstStyle/>
        <a:p>
          <a:endParaRPr lang="en-GB"/>
        </a:p>
      </dgm:t>
    </dgm:pt>
    <dgm:pt modelId="{6A407C75-C2A3-458A-A49A-4B87337BC36F}" type="sibTrans" cxnId="{6E60762B-136D-4B29-8B6A-76AC258C73EF}">
      <dgm:prSet/>
      <dgm:spPr/>
      <dgm:t>
        <a:bodyPr/>
        <a:lstStyle/>
        <a:p>
          <a:endParaRPr lang="en-GB"/>
        </a:p>
      </dgm:t>
    </dgm:pt>
    <dgm:pt modelId="{938D36B2-5D95-4D8D-B412-BDC3C3C75EED}">
      <dgm:prSet/>
      <dgm:spPr/>
      <dgm:t>
        <a:bodyPr/>
        <a:lstStyle/>
        <a:p>
          <a:r>
            <a:rPr lang="en-GB" dirty="0"/>
            <a:t>Research current data on participation programmes</a:t>
          </a:r>
          <a:endParaRPr lang="en-US" dirty="0"/>
        </a:p>
      </dgm:t>
    </dgm:pt>
    <dgm:pt modelId="{28D3A700-8CC4-4C89-93CF-5A01110846EB}" type="parTrans" cxnId="{47D3EC36-52A9-4274-8D86-246550C93F1B}">
      <dgm:prSet/>
      <dgm:spPr/>
      <dgm:t>
        <a:bodyPr/>
        <a:lstStyle/>
        <a:p>
          <a:endParaRPr lang="en-GB"/>
        </a:p>
      </dgm:t>
    </dgm:pt>
    <dgm:pt modelId="{88131FE0-190B-47AC-A244-2AE54392AF49}" type="sibTrans" cxnId="{47D3EC36-52A9-4274-8D86-246550C93F1B}">
      <dgm:prSet/>
      <dgm:spPr/>
      <dgm:t>
        <a:bodyPr/>
        <a:lstStyle/>
        <a:p>
          <a:endParaRPr lang="en-GB"/>
        </a:p>
      </dgm:t>
    </dgm:pt>
    <dgm:pt modelId="{5BCAFA21-42C9-4BE7-99FB-893B75C88899}">
      <dgm:prSet/>
      <dgm:spPr/>
      <dgm:t>
        <a:bodyPr/>
        <a:lstStyle/>
        <a:p>
          <a:r>
            <a:rPr lang="en-GB"/>
            <a:t>Considering current legislation  - is it working does it need changes?</a:t>
          </a:r>
          <a:endParaRPr lang="en-US" dirty="0"/>
        </a:p>
      </dgm:t>
    </dgm:pt>
    <dgm:pt modelId="{B47CB435-019A-4A0C-802E-82D5E7BF6E35}" type="parTrans" cxnId="{1C038C24-2B3F-40E7-B970-6EEED9396FC7}">
      <dgm:prSet/>
      <dgm:spPr/>
      <dgm:t>
        <a:bodyPr/>
        <a:lstStyle/>
        <a:p>
          <a:endParaRPr lang="en-GB"/>
        </a:p>
      </dgm:t>
    </dgm:pt>
    <dgm:pt modelId="{202D22B4-C53F-4B41-B6E7-55CD0306AD82}" type="sibTrans" cxnId="{1C038C24-2B3F-40E7-B970-6EEED9396FC7}">
      <dgm:prSet/>
      <dgm:spPr/>
      <dgm:t>
        <a:bodyPr/>
        <a:lstStyle/>
        <a:p>
          <a:endParaRPr lang="en-GB"/>
        </a:p>
      </dgm:t>
    </dgm:pt>
    <dgm:pt modelId="{D4F5A89C-0D52-42F4-953F-1C56A5BBD5CF}">
      <dgm:prSet/>
      <dgm:spPr/>
      <dgm:t>
        <a:bodyPr/>
        <a:lstStyle/>
        <a:p>
          <a:r>
            <a:rPr lang="en-US" dirty="0"/>
            <a:t>Success can happen for offenders</a:t>
          </a:r>
        </a:p>
      </dgm:t>
    </dgm:pt>
    <dgm:pt modelId="{AC7E5267-0103-47F4-B645-16EE64D845B7}" type="parTrans" cxnId="{AB808CB5-6B44-4808-B2DF-7A4B0B00034C}">
      <dgm:prSet/>
      <dgm:spPr/>
      <dgm:t>
        <a:bodyPr/>
        <a:lstStyle/>
        <a:p>
          <a:endParaRPr lang="en-GB"/>
        </a:p>
      </dgm:t>
    </dgm:pt>
    <dgm:pt modelId="{BC57F7CA-A80C-4AC8-AC79-B0D518B897D1}" type="sibTrans" cxnId="{AB808CB5-6B44-4808-B2DF-7A4B0B00034C}">
      <dgm:prSet/>
      <dgm:spPr/>
      <dgm:t>
        <a:bodyPr/>
        <a:lstStyle/>
        <a:p>
          <a:endParaRPr lang="en-GB"/>
        </a:p>
      </dgm:t>
    </dgm:pt>
    <dgm:pt modelId="{B535B037-2E55-4886-9123-2454DF3E051A}">
      <dgm:prSet/>
      <dgm:spPr/>
      <dgm:t>
        <a:bodyPr/>
        <a:lstStyle/>
        <a:p>
          <a:r>
            <a:rPr lang="en-US"/>
            <a:t>Considering why is it difficult for those in prisons to access higher education </a:t>
          </a:r>
          <a:endParaRPr lang="en-US" dirty="0"/>
        </a:p>
      </dgm:t>
    </dgm:pt>
    <dgm:pt modelId="{1BBE9989-CFD8-470D-9323-40F773E7D2E3}" type="parTrans" cxnId="{79A026C7-F1AF-4B8D-A790-07B44205F746}">
      <dgm:prSet/>
      <dgm:spPr/>
      <dgm:t>
        <a:bodyPr/>
        <a:lstStyle/>
        <a:p>
          <a:endParaRPr lang="en-GB"/>
        </a:p>
      </dgm:t>
    </dgm:pt>
    <dgm:pt modelId="{EE69C7E6-0FB1-46F6-8C16-9EEE30056CCC}" type="sibTrans" cxnId="{79A026C7-F1AF-4B8D-A790-07B44205F746}">
      <dgm:prSet/>
      <dgm:spPr/>
      <dgm:t>
        <a:bodyPr/>
        <a:lstStyle/>
        <a:p>
          <a:endParaRPr lang="en-GB"/>
        </a:p>
      </dgm:t>
    </dgm:pt>
    <dgm:pt modelId="{C6186549-6656-419C-90EF-C69721B73682}">
      <dgm:prSet/>
      <dgm:spPr/>
      <dgm:t>
        <a:bodyPr/>
        <a:lstStyle/>
        <a:p>
          <a:r>
            <a:rPr lang="en-GB"/>
            <a:t>The impact of a lack of education for young offenders and the moved to adult prisons and the availability of education for those in prison. </a:t>
          </a:r>
          <a:endParaRPr lang="en-US" dirty="0"/>
        </a:p>
      </dgm:t>
    </dgm:pt>
    <dgm:pt modelId="{27183B16-E223-4D3F-A0EC-0C13AD59838E}" type="parTrans" cxnId="{2C92E679-6E39-4F4D-908D-8AAD00BB33A9}">
      <dgm:prSet/>
      <dgm:spPr/>
      <dgm:t>
        <a:bodyPr/>
        <a:lstStyle/>
        <a:p>
          <a:endParaRPr lang="en-GB"/>
        </a:p>
      </dgm:t>
    </dgm:pt>
    <dgm:pt modelId="{240E7B3B-897C-4F03-9B65-0EB5F230E86B}" type="sibTrans" cxnId="{2C92E679-6E39-4F4D-908D-8AAD00BB33A9}">
      <dgm:prSet/>
      <dgm:spPr/>
      <dgm:t>
        <a:bodyPr/>
        <a:lstStyle/>
        <a:p>
          <a:endParaRPr lang="en-GB"/>
        </a:p>
      </dgm:t>
    </dgm:pt>
    <dgm:pt modelId="{2450B305-7548-42E8-8278-530EC9FD3384}" type="pres">
      <dgm:prSet presAssocID="{54CF1F80-7349-4DC3-AB6D-DBF0B9A9BCE1}" presName="linearFlow" presStyleCnt="0">
        <dgm:presLayoutVars>
          <dgm:dir/>
          <dgm:animLvl val="lvl"/>
          <dgm:resizeHandles val="exact"/>
        </dgm:presLayoutVars>
      </dgm:prSet>
      <dgm:spPr/>
    </dgm:pt>
    <dgm:pt modelId="{7F95F61F-4FDF-44F4-8BA4-D3DD38CBD993}" type="pres">
      <dgm:prSet presAssocID="{205C7148-BAA9-46C1-9F48-95E1ED3C5A47}" presName="composite" presStyleCnt="0"/>
      <dgm:spPr/>
    </dgm:pt>
    <dgm:pt modelId="{92DFAB77-EC7B-40B9-B1D4-DF0D467FF723}" type="pres">
      <dgm:prSet presAssocID="{205C7148-BAA9-46C1-9F48-95E1ED3C5A47}" presName="parentText" presStyleLbl="alignNode1" presStyleIdx="0" presStyleCnt="4" custLinFactNeighborX="-584" custLinFactNeighborY="-149">
        <dgm:presLayoutVars>
          <dgm:chMax val="1"/>
          <dgm:bulletEnabled val="1"/>
        </dgm:presLayoutVars>
      </dgm:prSet>
      <dgm:spPr/>
    </dgm:pt>
    <dgm:pt modelId="{B095CD4D-9CCC-4F4E-9A50-2CA2F3C16DF6}" type="pres">
      <dgm:prSet presAssocID="{205C7148-BAA9-46C1-9F48-95E1ED3C5A47}" presName="descendantText" presStyleLbl="alignAcc1" presStyleIdx="0" presStyleCnt="4" custScaleX="88707" custScaleY="100000" custLinFactNeighborX="-536" custLinFactNeighborY="-230">
        <dgm:presLayoutVars>
          <dgm:bulletEnabled val="1"/>
        </dgm:presLayoutVars>
      </dgm:prSet>
      <dgm:spPr/>
    </dgm:pt>
    <dgm:pt modelId="{DC479C72-9F71-4138-B6E5-E90F6BA2D4BB}" type="pres">
      <dgm:prSet presAssocID="{920DDB8A-0879-48CC-B8C7-402E6E6D1950}" presName="sp" presStyleCnt="0"/>
      <dgm:spPr/>
    </dgm:pt>
    <dgm:pt modelId="{AFB16E47-CFDD-426D-BFB8-73D0A60C5C02}" type="pres">
      <dgm:prSet presAssocID="{AD140521-094A-4ACE-B0DF-A5F1ABD070B2}" presName="composite" presStyleCnt="0"/>
      <dgm:spPr/>
    </dgm:pt>
    <dgm:pt modelId="{D806A500-7A9D-48CB-8ACF-3FB924316CC8}" type="pres">
      <dgm:prSet presAssocID="{AD140521-094A-4ACE-B0DF-A5F1ABD070B2}" presName="parentText" presStyleLbl="alignNode1" presStyleIdx="1" presStyleCnt="4" custLinFactNeighborX="-584" custLinFactNeighborY="-1724">
        <dgm:presLayoutVars>
          <dgm:chMax val="1"/>
          <dgm:bulletEnabled val="1"/>
        </dgm:presLayoutVars>
      </dgm:prSet>
      <dgm:spPr/>
    </dgm:pt>
    <dgm:pt modelId="{EEC2DC9F-BABA-482B-BB50-56BA60CE0775}" type="pres">
      <dgm:prSet presAssocID="{AD140521-094A-4ACE-B0DF-A5F1ABD070B2}" presName="descendantText" presStyleLbl="alignAcc1" presStyleIdx="1" presStyleCnt="4">
        <dgm:presLayoutVars>
          <dgm:bulletEnabled val="1"/>
        </dgm:presLayoutVars>
      </dgm:prSet>
      <dgm:spPr/>
    </dgm:pt>
    <dgm:pt modelId="{508955AD-4D39-48BC-A0D5-E8F741FFC7BE}" type="pres">
      <dgm:prSet presAssocID="{3FFF64FD-6A1F-4D11-BF10-21BA48580945}" presName="sp" presStyleCnt="0"/>
      <dgm:spPr/>
    </dgm:pt>
    <dgm:pt modelId="{6717E68E-CCB9-44CC-B612-897FD354D620}" type="pres">
      <dgm:prSet presAssocID="{D280962B-1B5D-4085-AE4A-3AD00CC061BE}" presName="composite" presStyleCnt="0"/>
      <dgm:spPr/>
    </dgm:pt>
    <dgm:pt modelId="{BDEC6808-3D39-455B-91A3-85D16E556A5E}" type="pres">
      <dgm:prSet presAssocID="{D280962B-1B5D-4085-AE4A-3AD00CC061BE}" presName="parentText" presStyleLbl="alignNode1" presStyleIdx="2" presStyleCnt="4">
        <dgm:presLayoutVars>
          <dgm:chMax val="1"/>
          <dgm:bulletEnabled val="1"/>
        </dgm:presLayoutVars>
      </dgm:prSet>
      <dgm:spPr/>
    </dgm:pt>
    <dgm:pt modelId="{F620D56F-09EB-4874-9B90-4922FA83299E}" type="pres">
      <dgm:prSet presAssocID="{D280962B-1B5D-4085-AE4A-3AD00CC061BE}" presName="descendantText" presStyleLbl="alignAcc1" presStyleIdx="2" presStyleCnt="4">
        <dgm:presLayoutVars>
          <dgm:bulletEnabled val="1"/>
        </dgm:presLayoutVars>
      </dgm:prSet>
      <dgm:spPr/>
    </dgm:pt>
    <dgm:pt modelId="{03FED860-1C24-420C-BD0A-497D1D57DF00}" type="pres">
      <dgm:prSet presAssocID="{62B79A00-5163-453C-A10F-DCAF6DF5448F}" presName="sp" presStyleCnt="0"/>
      <dgm:spPr/>
    </dgm:pt>
    <dgm:pt modelId="{26D130FC-DB57-4F69-80B2-484C4B482782}" type="pres">
      <dgm:prSet presAssocID="{06A09D2C-8F74-4701-9086-C436276D88EF}" presName="composite" presStyleCnt="0"/>
      <dgm:spPr/>
    </dgm:pt>
    <dgm:pt modelId="{6282058B-4FED-45DB-BF5D-24F5B25FEAEE}" type="pres">
      <dgm:prSet presAssocID="{06A09D2C-8F74-4701-9086-C436276D88EF}" presName="parentText" presStyleLbl="alignNode1" presStyleIdx="3" presStyleCnt="4" custLinFactNeighborX="-584">
        <dgm:presLayoutVars>
          <dgm:chMax val="1"/>
          <dgm:bulletEnabled val="1"/>
        </dgm:presLayoutVars>
      </dgm:prSet>
      <dgm:spPr/>
    </dgm:pt>
    <dgm:pt modelId="{1770ECAF-6B4C-4C84-860E-5393EAF1B070}" type="pres">
      <dgm:prSet presAssocID="{06A09D2C-8F74-4701-9086-C436276D88EF}" presName="descendantText" presStyleLbl="alignAcc1" presStyleIdx="3" presStyleCnt="4">
        <dgm:presLayoutVars>
          <dgm:bulletEnabled val="1"/>
        </dgm:presLayoutVars>
      </dgm:prSet>
      <dgm:spPr/>
    </dgm:pt>
  </dgm:ptLst>
  <dgm:cxnLst>
    <dgm:cxn modelId="{BF46D108-B38E-4220-B8ED-3ED71266AE13}" type="presOf" srcId="{9B84FBD0-929C-4224-BCD8-5B15C5B7244F}" destId="{F620D56F-09EB-4874-9B90-4922FA83299E}" srcOrd="0" destOrd="2" presId="urn:microsoft.com/office/officeart/2005/8/layout/chevron2"/>
    <dgm:cxn modelId="{1C038C24-2B3F-40E7-B970-6EEED9396FC7}" srcId="{205C7148-BAA9-46C1-9F48-95E1ED3C5A47}" destId="{5BCAFA21-42C9-4BE7-99FB-893B75C88899}" srcOrd="2" destOrd="0" parTransId="{B47CB435-019A-4A0C-802E-82D5E7BF6E35}" sibTransId="{202D22B4-C53F-4B41-B6E7-55CD0306AD82}"/>
    <dgm:cxn modelId="{BF09F629-CB35-4489-913A-6143E700C8E9}" srcId="{54CF1F80-7349-4DC3-AB6D-DBF0B9A9BCE1}" destId="{06A09D2C-8F74-4701-9086-C436276D88EF}" srcOrd="3" destOrd="0" parTransId="{F5C6D6B0-92CD-4CC7-8F43-E31C3BC038CD}" sibTransId="{B840CA32-D53F-424E-B162-EA7FEAEA6E0A}"/>
    <dgm:cxn modelId="{6E60762B-136D-4B29-8B6A-76AC258C73EF}" srcId="{AD140521-094A-4ACE-B0DF-A5F1ABD070B2}" destId="{4CA09224-06F6-4D4C-9E08-AB5E4E4D07CC}" srcOrd="1" destOrd="0" parTransId="{5B87BE19-FD5E-4415-A40B-572158C35A4C}" sibTransId="{6A407C75-C2A3-458A-A49A-4B87337BC36F}"/>
    <dgm:cxn modelId="{7E44002E-2A4A-4738-A150-CC5725F35C45}" srcId="{06A09D2C-8F74-4701-9086-C436276D88EF}" destId="{0D0CB8FE-5560-4BA6-BED3-882A532D24BE}" srcOrd="0" destOrd="0" parTransId="{5C60C6AC-FDCD-47B9-BD46-BAC185FE2A4C}" sibTransId="{358E079C-97DF-45D8-83ED-EC5A7C49BD3C}"/>
    <dgm:cxn modelId="{97AE422E-B3C5-4F44-9C7A-9D6F02EDD981}" type="presOf" srcId="{15D889BB-E4E7-4CDC-887F-D16C33CC1C44}" destId="{F620D56F-09EB-4874-9B90-4922FA83299E}" srcOrd="0" destOrd="0" presId="urn:microsoft.com/office/officeart/2005/8/layout/chevron2"/>
    <dgm:cxn modelId="{47D3EC36-52A9-4274-8D86-246550C93F1B}" srcId="{205C7148-BAA9-46C1-9F48-95E1ED3C5A47}" destId="{938D36B2-5D95-4D8D-B412-BDC3C3C75EED}" srcOrd="1" destOrd="0" parTransId="{28D3A700-8CC4-4C89-93CF-5A01110846EB}" sibTransId="{88131FE0-190B-47AC-A244-2AE54392AF49}"/>
    <dgm:cxn modelId="{65D8A35F-B09D-4E6F-AF08-CE006EDB437A}" srcId="{54CF1F80-7349-4DC3-AB6D-DBF0B9A9BCE1}" destId="{D280962B-1B5D-4085-AE4A-3AD00CC061BE}" srcOrd="2" destOrd="0" parTransId="{78AC0202-A644-4801-A469-7A17A42B9CAC}" sibTransId="{62B79A00-5163-453C-A10F-DCAF6DF5448F}"/>
    <dgm:cxn modelId="{448D7962-4DF0-48C0-9FF5-4A7AABC6A232}" srcId="{D280962B-1B5D-4085-AE4A-3AD00CC061BE}" destId="{9B84FBD0-929C-4224-BCD8-5B15C5B7244F}" srcOrd="2" destOrd="0" parTransId="{BFDF9921-B54A-492B-AD53-0AF18BFD2A9D}" sibTransId="{A0DAF08C-7C53-4598-AA04-12FA871CA355}"/>
    <dgm:cxn modelId="{EDC37868-7832-46E4-8396-8608B29AD6E6}" type="presOf" srcId="{D280962B-1B5D-4085-AE4A-3AD00CC061BE}" destId="{BDEC6808-3D39-455B-91A3-85D16E556A5E}" srcOrd="0" destOrd="0" presId="urn:microsoft.com/office/officeart/2005/8/layout/chevron2"/>
    <dgm:cxn modelId="{592A5869-3D96-4610-93D8-13213F5FBF32}" type="presOf" srcId="{B535B037-2E55-4886-9123-2454DF3E051A}" destId="{1770ECAF-6B4C-4C84-860E-5393EAF1B070}" srcOrd="0" destOrd="1" presId="urn:microsoft.com/office/officeart/2005/8/layout/chevron2"/>
    <dgm:cxn modelId="{58964D4B-2548-4986-8E28-35F1EDBAE572}" srcId="{AD140521-094A-4ACE-B0DF-A5F1ABD070B2}" destId="{60CE67F5-42F3-47B0-9C82-5FA1FA5012A0}" srcOrd="0" destOrd="0" parTransId="{BE8C3C51-98B8-41C4-8D78-8DC9325F34F0}" sibTransId="{6E419726-0733-48B5-90A9-D56BDEE22CE1}"/>
    <dgm:cxn modelId="{326A6B4C-F507-47BB-8FF0-921518B245BD}" srcId="{D280962B-1B5D-4085-AE4A-3AD00CC061BE}" destId="{15D889BB-E4E7-4CDC-887F-D16C33CC1C44}" srcOrd="0" destOrd="0" parTransId="{FD6B7A0F-D969-42C3-BC79-3F6EB2AA9955}" sibTransId="{A02409DB-C64F-4B06-92DD-343803A46E73}"/>
    <dgm:cxn modelId="{054BE36F-BFF4-4B03-AD15-7D1A28C19688}" type="presOf" srcId="{0D0CB8FE-5560-4BA6-BED3-882A532D24BE}" destId="{1770ECAF-6B4C-4C84-860E-5393EAF1B070}" srcOrd="0" destOrd="0" presId="urn:microsoft.com/office/officeart/2005/8/layout/chevron2"/>
    <dgm:cxn modelId="{1294AD71-7079-4FB5-8DB8-8C34FC302089}" type="presOf" srcId="{6EF5B4FB-5771-4E4C-802D-3A48991DB976}" destId="{F620D56F-09EB-4874-9B90-4922FA83299E}" srcOrd="0" destOrd="1" presId="urn:microsoft.com/office/officeart/2005/8/layout/chevron2"/>
    <dgm:cxn modelId="{BFBE8674-3D12-4840-8316-01BDF74B5980}" type="presOf" srcId="{5BCAFA21-42C9-4BE7-99FB-893B75C88899}" destId="{B095CD4D-9CCC-4F4E-9A50-2CA2F3C16DF6}" srcOrd="0" destOrd="2" presId="urn:microsoft.com/office/officeart/2005/8/layout/chevron2"/>
    <dgm:cxn modelId="{4D838958-AE66-4F2E-A04A-A16D41C7D453}" type="presOf" srcId="{205C7148-BAA9-46C1-9F48-95E1ED3C5A47}" destId="{92DFAB77-EC7B-40B9-B1D4-DF0D467FF723}" srcOrd="0" destOrd="0" presId="urn:microsoft.com/office/officeart/2005/8/layout/chevron2"/>
    <dgm:cxn modelId="{BAEBDD58-11F8-4504-A58C-D630834A88D9}" srcId="{54CF1F80-7349-4DC3-AB6D-DBF0B9A9BCE1}" destId="{205C7148-BAA9-46C1-9F48-95E1ED3C5A47}" srcOrd="0" destOrd="0" parTransId="{F74E27E7-ECF8-4F44-BD88-C96F1673EDC1}" sibTransId="{920DDB8A-0879-48CC-B8C7-402E6E6D1950}"/>
    <dgm:cxn modelId="{3D43A459-9A08-4D8D-B151-6C3E455CEA70}" srcId="{54CF1F80-7349-4DC3-AB6D-DBF0B9A9BCE1}" destId="{AD140521-094A-4ACE-B0DF-A5F1ABD070B2}" srcOrd="1" destOrd="0" parTransId="{687F151F-FDEE-470D-935A-9F77A2BF0B15}" sibTransId="{3FFF64FD-6A1F-4D11-BF10-21BA48580945}"/>
    <dgm:cxn modelId="{2C92E679-6E39-4F4D-908D-8AAD00BB33A9}" srcId="{06A09D2C-8F74-4701-9086-C436276D88EF}" destId="{C6186549-6656-419C-90EF-C69721B73682}" srcOrd="2" destOrd="0" parTransId="{27183B16-E223-4D3F-A0EC-0C13AD59838E}" sibTransId="{240E7B3B-897C-4F03-9B65-0EB5F230E86B}"/>
    <dgm:cxn modelId="{CC9CEB59-BECE-4E59-9B42-047B446F4792}" type="presOf" srcId="{AD140521-094A-4ACE-B0DF-A5F1ABD070B2}" destId="{D806A500-7A9D-48CB-8ACF-3FB924316CC8}" srcOrd="0" destOrd="0" presId="urn:microsoft.com/office/officeart/2005/8/layout/chevron2"/>
    <dgm:cxn modelId="{ADA19682-2B70-4EF5-89AD-8546803B5295}" srcId="{D280962B-1B5D-4085-AE4A-3AD00CC061BE}" destId="{6EF5B4FB-5771-4E4C-802D-3A48991DB976}" srcOrd="1" destOrd="0" parTransId="{24DDAE05-C1E3-4482-A059-338D600772D8}" sibTransId="{4FDBCF32-49B5-4989-8E12-60603BCEF7BC}"/>
    <dgm:cxn modelId="{5547ED9B-18F1-45CC-A8F6-C7FD22A26CD9}" type="presOf" srcId="{861C2FF4-7DC9-44F8-9AF6-CE77E050B81A}" destId="{F620D56F-09EB-4874-9B90-4922FA83299E}" srcOrd="0" destOrd="3" presId="urn:microsoft.com/office/officeart/2005/8/layout/chevron2"/>
    <dgm:cxn modelId="{587585A5-B3F2-49FD-A66C-1F8E28BB4423}" type="presOf" srcId="{C6186549-6656-419C-90EF-C69721B73682}" destId="{1770ECAF-6B4C-4C84-860E-5393EAF1B070}" srcOrd="0" destOrd="2" presId="urn:microsoft.com/office/officeart/2005/8/layout/chevron2"/>
    <dgm:cxn modelId="{AB808CB5-6B44-4808-B2DF-7A4B0B00034C}" srcId="{AD140521-094A-4ACE-B0DF-A5F1ABD070B2}" destId="{D4F5A89C-0D52-42F4-953F-1C56A5BBD5CF}" srcOrd="2" destOrd="0" parTransId="{AC7E5267-0103-47F4-B645-16EE64D845B7}" sibTransId="{BC57F7CA-A80C-4AC8-AC79-B0D518B897D1}"/>
    <dgm:cxn modelId="{F7CE1BBC-1276-4692-B646-E560D346352E}" type="presOf" srcId="{A6EDEC8D-75DE-4606-AC43-CE8418DD8A93}" destId="{B095CD4D-9CCC-4F4E-9A50-2CA2F3C16DF6}" srcOrd="0" destOrd="0" presId="urn:microsoft.com/office/officeart/2005/8/layout/chevron2"/>
    <dgm:cxn modelId="{79A026C7-F1AF-4B8D-A790-07B44205F746}" srcId="{06A09D2C-8F74-4701-9086-C436276D88EF}" destId="{B535B037-2E55-4886-9123-2454DF3E051A}" srcOrd="1" destOrd="0" parTransId="{1BBE9989-CFD8-470D-9323-40F773E7D2E3}" sibTransId="{EE69C7E6-0FB1-46F6-8C16-9EEE30056CCC}"/>
    <dgm:cxn modelId="{1336A9CA-8A17-47C8-844B-1CC189F7BBD9}" srcId="{D280962B-1B5D-4085-AE4A-3AD00CC061BE}" destId="{861C2FF4-7DC9-44F8-9AF6-CE77E050B81A}" srcOrd="3" destOrd="0" parTransId="{3A171C87-3F9E-49B8-9700-4D52573105F3}" sibTransId="{0C8F2687-63A5-41BB-8DC4-9A9968410B31}"/>
    <dgm:cxn modelId="{DB8396CC-B51F-4371-B60C-245B3D39D5DC}" type="presOf" srcId="{4CA09224-06F6-4D4C-9E08-AB5E4E4D07CC}" destId="{EEC2DC9F-BABA-482B-BB50-56BA60CE0775}" srcOrd="0" destOrd="1" presId="urn:microsoft.com/office/officeart/2005/8/layout/chevron2"/>
    <dgm:cxn modelId="{05376BD2-BB98-4714-A611-666AFF101658}" type="presOf" srcId="{06A09D2C-8F74-4701-9086-C436276D88EF}" destId="{6282058B-4FED-45DB-BF5D-24F5B25FEAEE}" srcOrd="0" destOrd="0" presId="urn:microsoft.com/office/officeart/2005/8/layout/chevron2"/>
    <dgm:cxn modelId="{3380E3D5-55E5-417C-B632-FEAA6862082C}" type="presOf" srcId="{60CE67F5-42F3-47B0-9C82-5FA1FA5012A0}" destId="{EEC2DC9F-BABA-482B-BB50-56BA60CE0775}" srcOrd="0" destOrd="0" presId="urn:microsoft.com/office/officeart/2005/8/layout/chevron2"/>
    <dgm:cxn modelId="{A64151D7-AD13-420D-B6C6-591655C093B1}" type="presOf" srcId="{D4F5A89C-0D52-42F4-953F-1C56A5BBD5CF}" destId="{EEC2DC9F-BABA-482B-BB50-56BA60CE0775}" srcOrd="0" destOrd="2" presId="urn:microsoft.com/office/officeart/2005/8/layout/chevron2"/>
    <dgm:cxn modelId="{23B153F2-3742-4F03-A2EB-8CB6763878AE}" type="presOf" srcId="{54CF1F80-7349-4DC3-AB6D-DBF0B9A9BCE1}" destId="{2450B305-7548-42E8-8278-530EC9FD3384}" srcOrd="0" destOrd="0" presId="urn:microsoft.com/office/officeart/2005/8/layout/chevron2"/>
    <dgm:cxn modelId="{563DE1F8-FF9E-425B-89DC-42BE22ABF95F}" type="presOf" srcId="{938D36B2-5D95-4D8D-B412-BDC3C3C75EED}" destId="{B095CD4D-9CCC-4F4E-9A50-2CA2F3C16DF6}" srcOrd="0" destOrd="1" presId="urn:microsoft.com/office/officeart/2005/8/layout/chevron2"/>
    <dgm:cxn modelId="{8DE66AFC-0E53-4E43-B7FD-A6D825C9497D}" srcId="{205C7148-BAA9-46C1-9F48-95E1ED3C5A47}" destId="{A6EDEC8D-75DE-4606-AC43-CE8418DD8A93}" srcOrd="0" destOrd="0" parTransId="{9652BFDC-7805-4EAF-9B16-5EFAB2A2C6AA}" sibTransId="{B76BA995-F2D0-45B7-998E-B5146F250712}"/>
    <dgm:cxn modelId="{178601C7-2855-4D91-95F4-795438B77DE6}" type="presParOf" srcId="{2450B305-7548-42E8-8278-530EC9FD3384}" destId="{7F95F61F-4FDF-44F4-8BA4-D3DD38CBD993}" srcOrd="0" destOrd="0" presId="urn:microsoft.com/office/officeart/2005/8/layout/chevron2"/>
    <dgm:cxn modelId="{F06AFAC7-3C22-4E3E-8310-74D45EF0F03C}" type="presParOf" srcId="{7F95F61F-4FDF-44F4-8BA4-D3DD38CBD993}" destId="{92DFAB77-EC7B-40B9-B1D4-DF0D467FF723}" srcOrd="0" destOrd="0" presId="urn:microsoft.com/office/officeart/2005/8/layout/chevron2"/>
    <dgm:cxn modelId="{BDFFF96E-38BC-419C-81AE-E63797EA3200}" type="presParOf" srcId="{7F95F61F-4FDF-44F4-8BA4-D3DD38CBD993}" destId="{B095CD4D-9CCC-4F4E-9A50-2CA2F3C16DF6}" srcOrd="1" destOrd="0" presId="urn:microsoft.com/office/officeart/2005/8/layout/chevron2"/>
    <dgm:cxn modelId="{211CD269-8BA4-45C1-B6CA-9A2D758157CF}" type="presParOf" srcId="{2450B305-7548-42E8-8278-530EC9FD3384}" destId="{DC479C72-9F71-4138-B6E5-E90F6BA2D4BB}" srcOrd="1" destOrd="0" presId="urn:microsoft.com/office/officeart/2005/8/layout/chevron2"/>
    <dgm:cxn modelId="{AF99D315-B9FC-4CE3-9947-AA0F0DC431E1}" type="presParOf" srcId="{2450B305-7548-42E8-8278-530EC9FD3384}" destId="{AFB16E47-CFDD-426D-BFB8-73D0A60C5C02}" srcOrd="2" destOrd="0" presId="urn:microsoft.com/office/officeart/2005/8/layout/chevron2"/>
    <dgm:cxn modelId="{E1FC7A1B-E716-4F95-9F0D-63AE5470BFCD}" type="presParOf" srcId="{AFB16E47-CFDD-426D-BFB8-73D0A60C5C02}" destId="{D806A500-7A9D-48CB-8ACF-3FB924316CC8}" srcOrd="0" destOrd="0" presId="urn:microsoft.com/office/officeart/2005/8/layout/chevron2"/>
    <dgm:cxn modelId="{1B466581-F444-40F8-A0BB-3181DB394AAD}" type="presParOf" srcId="{AFB16E47-CFDD-426D-BFB8-73D0A60C5C02}" destId="{EEC2DC9F-BABA-482B-BB50-56BA60CE0775}" srcOrd="1" destOrd="0" presId="urn:microsoft.com/office/officeart/2005/8/layout/chevron2"/>
    <dgm:cxn modelId="{0BF9032F-37D9-4A71-AA67-24E9FCEB6762}" type="presParOf" srcId="{2450B305-7548-42E8-8278-530EC9FD3384}" destId="{508955AD-4D39-48BC-A0D5-E8F741FFC7BE}" srcOrd="3" destOrd="0" presId="urn:microsoft.com/office/officeart/2005/8/layout/chevron2"/>
    <dgm:cxn modelId="{E4B81320-10E2-4049-8896-C8C50304D8A5}" type="presParOf" srcId="{2450B305-7548-42E8-8278-530EC9FD3384}" destId="{6717E68E-CCB9-44CC-B612-897FD354D620}" srcOrd="4" destOrd="0" presId="urn:microsoft.com/office/officeart/2005/8/layout/chevron2"/>
    <dgm:cxn modelId="{4C9858F6-92BA-4CA6-81EE-DE5AD5A971F9}" type="presParOf" srcId="{6717E68E-CCB9-44CC-B612-897FD354D620}" destId="{BDEC6808-3D39-455B-91A3-85D16E556A5E}" srcOrd="0" destOrd="0" presId="urn:microsoft.com/office/officeart/2005/8/layout/chevron2"/>
    <dgm:cxn modelId="{AE45D813-C679-4272-85EA-470E3A40368F}" type="presParOf" srcId="{6717E68E-CCB9-44CC-B612-897FD354D620}" destId="{F620D56F-09EB-4874-9B90-4922FA83299E}" srcOrd="1" destOrd="0" presId="urn:microsoft.com/office/officeart/2005/8/layout/chevron2"/>
    <dgm:cxn modelId="{40E98E57-036C-4B33-B318-163D5155B7A4}" type="presParOf" srcId="{2450B305-7548-42E8-8278-530EC9FD3384}" destId="{03FED860-1C24-420C-BD0A-497D1D57DF00}" srcOrd="5" destOrd="0" presId="urn:microsoft.com/office/officeart/2005/8/layout/chevron2"/>
    <dgm:cxn modelId="{F6BD0EAB-2D50-48F1-B5EB-3FA9BD2BDBC3}" type="presParOf" srcId="{2450B305-7548-42E8-8278-530EC9FD3384}" destId="{26D130FC-DB57-4F69-80B2-484C4B482782}" srcOrd="6" destOrd="0" presId="urn:microsoft.com/office/officeart/2005/8/layout/chevron2"/>
    <dgm:cxn modelId="{464410A9-F222-4510-954B-70A66BC5DB1B}" type="presParOf" srcId="{26D130FC-DB57-4F69-80B2-484C4B482782}" destId="{6282058B-4FED-45DB-BF5D-24F5B25FEAEE}" srcOrd="0" destOrd="0" presId="urn:microsoft.com/office/officeart/2005/8/layout/chevron2"/>
    <dgm:cxn modelId="{D1A14FBE-B328-4B41-95CD-A14972F11DCC}" type="presParOf" srcId="{26D130FC-DB57-4F69-80B2-484C4B482782}" destId="{1770ECAF-6B4C-4C84-860E-5393EAF1B07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F1F80-7349-4DC3-AB6D-DBF0B9A9BCE1}" type="doc">
      <dgm:prSet loTypeId="urn:microsoft.com/office/officeart/2005/8/layout/chevron2" loCatId="list" qsTypeId="urn:microsoft.com/office/officeart/2005/8/quickstyle/simple4" qsCatId="simple" csTypeId="urn:microsoft.com/office/officeart/2005/8/colors/colorful5" csCatId="colorful" phldr="1"/>
      <dgm:spPr/>
      <dgm:t>
        <a:bodyPr/>
        <a:lstStyle/>
        <a:p>
          <a:endParaRPr lang="en-US"/>
        </a:p>
      </dgm:t>
    </dgm:pt>
    <dgm:pt modelId="{205C7148-BAA9-46C1-9F48-95E1ED3C5A47}">
      <dgm:prSet phldrT="[Text]" custT="1"/>
      <dgm:spPr/>
      <dgm:t>
        <a:bodyPr/>
        <a:lstStyle/>
        <a:p>
          <a:r>
            <a:rPr lang="en-US" sz="1800" dirty="0"/>
            <a:t>References</a:t>
          </a:r>
        </a:p>
      </dgm:t>
    </dgm:pt>
    <dgm:pt modelId="{F74E27E7-ECF8-4F44-BD88-C96F1673EDC1}" type="parTrans" cxnId="{BAEBDD58-11F8-4504-A58C-D630834A88D9}">
      <dgm:prSet/>
      <dgm:spPr/>
      <dgm:t>
        <a:bodyPr/>
        <a:lstStyle/>
        <a:p>
          <a:endParaRPr lang="en-US"/>
        </a:p>
      </dgm:t>
    </dgm:pt>
    <dgm:pt modelId="{920DDB8A-0879-48CC-B8C7-402E6E6D1950}" type="sibTrans" cxnId="{BAEBDD58-11F8-4504-A58C-D630834A88D9}">
      <dgm:prSet/>
      <dgm:spPr/>
      <dgm:t>
        <a:bodyPr/>
        <a:lstStyle/>
        <a:p>
          <a:endParaRPr lang="en-US"/>
        </a:p>
      </dgm:t>
    </dgm:pt>
    <dgm:pt modelId="{A6EDEC8D-75DE-4606-AC43-CE8418DD8A93}">
      <dgm:prSet phldrT="[Text]" custT="1"/>
      <dgm:spPr/>
      <dgm:t>
        <a:bodyPr/>
        <a:lstStyle/>
        <a:p>
          <a:endParaRPr lang="en-US" sz="1600" dirty="0"/>
        </a:p>
      </dgm:t>
    </dgm:pt>
    <dgm:pt modelId="{9652BFDC-7805-4EAF-9B16-5EFAB2A2C6AA}" type="parTrans" cxnId="{8DE66AFC-0E53-4E43-B7FD-A6D825C9497D}">
      <dgm:prSet/>
      <dgm:spPr/>
      <dgm:t>
        <a:bodyPr/>
        <a:lstStyle/>
        <a:p>
          <a:endParaRPr lang="en-US"/>
        </a:p>
      </dgm:t>
    </dgm:pt>
    <dgm:pt modelId="{B76BA995-F2D0-45B7-998E-B5146F250712}" type="sibTrans" cxnId="{8DE66AFC-0E53-4E43-B7FD-A6D825C9497D}">
      <dgm:prSet/>
      <dgm:spPr/>
      <dgm:t>
        <a:bodyPr/>
        <a:lstStyle/>
        <a:p>
          <a:endParaRPr lang="en-US"/>
        </a:p>
      </dgm:t>
    </dgm:pt>
    <dgm:pt modelId="{60CE67F5-42F3-47B0-9C82-5FA1FA5012A0}">
      <dgm:prSet phldrT="[Text]"/>
      <dgm:spPr/>
      <dgm:t>
        <a:bodyPr/>
        <a:lstStyle/>
        <a:p>
          <a:endParaRPr lang="en-US" dirty="0"/>
        </a:p>
      </dgm:t>
    </dgm:pt>
    <dgm:pt modelId="{BE8C3C51-98B8-41C4-8D78-8DC9325F34F0}" type="parTrans" cxnId="{58964D4B-2548-4986-8E28-35F1EDBAE572}">
      <dgm:prSet/>
      <dgm:spPr/>
      <dgm:t>
        <a:bodyPr/>
        <a:lstStyle/>
        <a:p>
          <a:endParaRPr lang="en-US"/>
        </a:p>
      </dgm:t>
    </dgm:pt>
    <dgm:pt modelId="{6E419726-0733-48B5-90A9-D56BDEE22CE1}" type="sibTrans" cxnId="{58964D4B-2548-4986-8E28-35F1EDBAE572}">
      <dgm:prSet/>
      <dgm:spPr/>
      <dgm:t>
        <a:bodyPr/>
        <a:lstStyle/>
        <a:p>
          <a:endParaRPr lang="en-US"/>
        </a:p>
      </dgm:t>
    </dgm:pt>
    <dgm:pt modelId="{06A09D2C-8F74-4701-9086-C436276D88EF}">
      <dgm:prSet phldrT="[Text]"/>
      <dgm:spPr/>
      <dgm:t>
        <a:bodyPr/>
        <a:lstStyle/>
        <a:p>
          <a:endParaRPr lang="en-US" dirty="0"/>
        </a:p>
      </dgm:t>
    </dgm:pt>
    <dgm:pt modelId="{F5C6D6B0-92CD-4CC7-8F43-E31C3BC038CD}" type="parTrans" cxnId="{BF09F629-CB35-4489-913A-6143E700C8E9}">
      <dgm:prSet/>
      <dgm:spPr/>
      <dgm:t>
        <a:bodyPr/>
        <a:lstStyle/>
        <a:p>
          <a:endParaRPr lang="en-US"/>
        </a:p>
      </dgm:t>
    </dgm:pt>
    <dgm:pt modelId="{B840CA32-D53F-424E-B162-EA7FEAEA6E0A}" type="sibTrans" cxnId="{BF09F629-CB35-4489-913A-6143E700C8E9}">
      <dgm:prSet/>
      <dgm:spPr/>
      <dgm:t>
        <a:bodyPr/>
        <a:lstStyle/>
        <a:p>
          <a:endParaRPr lang="en-US"/>
        </a:p>
      </dgm:t>
    </dgm:pt>
    <dgm:pt modelId="{0D0CB8FE-5560-4BA6-BED3-882A532D24BE}">
      <dgm:prSet phldrT="[Text]"/>
      <dgm:spPr/>
      <dgm:t>
        <a:bodyPr/>
        <a:lstStyle/>
        <a:p>
          <a:endParaRPr lang="en-US" sz="800" dirty="0"/>
        </a:p>
      </dgm:t>
      <dgm:extLst>
        <a:ext uri="{E40237B7-FDA0-4F09-8148-C483321AD2D9}">
          <dgm14:cNvPr xmlns:dgm14="http://schemas.microsoft.com/office/drawing/2010/diagram" id="0" name="" descr="Vertical Chevron List" title="SmartArt"/>
        </a:ext>
      </dgm:extLst>
    </dgm:pt>
    <dgm:pt modelId="{5C60C6AC-FDCD-47B9-BD46-BAC185FE2A4C}" type="parTrans" cxnId="{7E44002E-2A4A-4738-A150-CC5725F35C45}">
      <dgm:prSet/>
      <dgm:spPr/>
      <dgm:t>
        <a:bodyPr/>
        <a:lstStyle/>
        <a:p>
          <a:endParaRPr lang="en-US"/>
        </a:p>
      </dgm:t>
    </dgm:pt>
    <dgm:pt modelId="{358E079C-97DF-45D8-83ED-EC5A7C49BD3C}" type="sibTrans" cxnId="{7E44002E-2A4A-4738-A150-CC5725F35C45}">
      <dgm:prSet/>
      <dgm:spPr/>
      <dgm:t>
        <a:bodyPr/>
        <a:lstStyle/>
        <a:p>
          <a:endParaRPr lang="en-US"/>
        </a:p>
      </dgm:t>
    </dgm:pt>
    <dgm:pt modelId="{D280962B-1B5D-4085-AE4A-3AD00CC061BE}">
      <dgm:prSet phldrT="[Text]"/>
      <dgm:spPr/>
      <dgm:t>
        <a:bodyPr/>
        <a:lstStyle/>
        <a:p>
          <a:r>
            <a:rPr lang="en-GB" dirty="0"/>
            <a:t>References</a:t>
          </a:r>
          <a:endParaRPr lang="en-US" dirty="0"/>
        </a:p>
      </dgm:t>
    </dgm:pt>
    <dgm:pt modelId="{78AC0202-A644-4801-A469-7A17A42B9CAC}" type="parTrans" cxnId="{65D8A35F-B09D-4E6F-AF08-CE006EDB437A}">
      <dgm:prSet/>
      <dgm:spPr/>
      <dgm:t>
        <a:bodyPr/>
        <a:lstStyle/>
        <a:p>
          <a:endParaRPr lang="en-GB"/>
        </a:p>
      </dgm:t>
    </dgm:pt>
    <dgm:pt modelId="{62B79A00-5163-453C-A10F-DCAF6DF5448F}" type="sibTrans" cxnId="{65D8A35F-B09D-4E6F-AF08-CE006EDB437A}">
      <dgm:prSet/>
      <dgm:spPr/>
      <dgm:t>
        <a:bodyPr/>
        <a:lstStyle/>
        <a:p>
          <a:endParaRPr lang="en-GB"/>
        </a:p>
      </dgm:t>
    </dgm:pt>
    <dgm:pt modelId="{15D889BB-E4E7-4CDC-887F-D16C33CC1C44}">
      <dgm:prSet phldrT="[Text]"/>
      <dgm:spPr/>
      <dgm:t>
        <a:bodyPr/>
        <a:lstStyle/>
        <a:p>
          <a:endParaRPr lang="en-US" sz="800" dirty="0"/>
        </a:p>
      </dgm:t>
    </dgm:pt>
    <dgm:pt modelId="{FD6B7A0F-D969-42C3-BC79-3F6EB2AA9955}" type="parTrans" cxnId="{326A6B4C-F507-47BB-8FF0-921518B245BD}">
      <dgm:prSet/>
      <dgm:spPr/>
      <dgm:t>
        <a:bodyPr/>
        <a:lstStyle/>
        <a:p>
          <a:endParaRPr lang="en-GB"/>
        </a:p>
      </dgm:t>
    </dgm:pt>
    <dgm:pt modelId="{A02409DB-C64F-4B06-92DD-343803A46E73}" type="sibTrans" cxnId="{326A6B4C-F507-47BB-8FF0-921518B245BD}">
      <dgm:prSet/>
      <dgm:spPr/>
      <dgm:t>
        <a:bodyPr/>
        <a:lstStyle/>
        <a:p>
          <a:endParaRPr lang="en-GB"/>
        </a:p>
      </dgm:t>
    </dgm:pt>
    <dgm:pt modelId="{4C49B24B-31E2-455E-BEF9-1C2DD4B88881}">
      <dgm:prSet/>
      <dgm:spPr/>
      <dgm:t>
        <a:bodyPr/>
        <a:lstStyle/>
        <a:p>
          <a:endParaRPr lang="en-US" sz="800" dirty="0"/>
        </a:p>
      </dgm:t>
    </dgm:pt>
    <dgm:pt modelId="{6391CB47-3D9B-429B-9414-185CC8ED5847}" type="parTrans" cxnId="{64338496-D299-45C1-8D43-AEDF4E2747FA}">
      <dgm:prSet/>
      <dgm:spPr/>
      <dgm:t>
        <a:bodyPr/>
        <a:lstStyle/>
        <a:p>
          <a:endParaRPr lang="en-GB"/>
        </a:p>
      </dgm:t>
    </dgm:pt>
    <dgm:pt modelId="{F5BBF3D2-63BE-4956-8266-13BE39DD76A3}" type="sibTrans" cxnId="{64338496-D299-45C1-8D43-AEDF4E2747FA}">
      <dgm:prSet/>
      <dgm:spPr/>
      <dgm:t>
        <a:bodyPr/>
        <a:lstStyle/>
        <a:p>
          <a:endParaRPr lang="en-GB"/>
        </a:p>
      </dgm:t>
    </dgm:pt>
    <dgm:pt modelId="{1525B059-5870-4C70-BD5E-50B50C447ADC}">
      <dgm:prSet custT="1"/>
      <dgm:spPr/>
      <dgm:t>
        <a:bodyPr/>
        <a:lstStyle/>
        <a:p>
          <a:r>
            <a:rPr lang="en-GB" sz="1400" b="0" i="0" u="none" dirty="0"/>
            <a:t>Kettley, N. (2007)  British Journal of Sociology of Education</a:t>
          </a:r>
          <a:endParaRPr lang="en-GB" sz="1400" dirty="0"/>
        </a:p>
      </dgm:t>
    </dgm:pt>
    <dgm:pt modelId="{CCDF10B6-95D1-4869-9D3F-457F5BB138DA}" type="parTrans" cxnId="{416F6727-E5FA-4602-AB3F-88416B2521E1}">
      <dgm:prSet/>
      <dgm:spPr/>
      <dgm:t>
        <a:bodyPr/>
        <a:lstStyle/>
        <a:p>
          <a:endParaRPr lang="en-GB"/>
        </a:p>
      </dgm:t>
    </dgm:pt>
    <dgm:pt modelId="{4BD7A637-507F-4D30-95BF-FC4B2AC317A8}" type="sibTrans" cxnId="{416F6727-E5FA-4602-AB3F-88416B2521E1}">
      <dgm:prSet/>
      <dgm:spPr/>
      <dgm:t>
        <a:bodyPr/>
        <a:lstStyle/>
        <a:p>
          <a:endParaRPr lang="en-GB"/>
        </a:p>
      </dgm:t>
    </dgm:pt>
    <dgm:pt modelId="{9E36587B-7892-4034-949F-46E008B79D79}">
      <dgm:prSet custT="1"/>
      <dgm:spPr/>
      <dgm:t>
        <a:bodyPr/>
        <a:lstStyle/>
        <a:p>
          <a:r>
            <a:rPr lang="en-GB" sz="1400" b="0" i="0" u="none" dirty="0"/>
            <a:t>Ministry of Justice (2016) </a:t>
          </a:r>
          <a:r>
            <a:rPr lang="en-GB" sz="1400" b="0" i="1" u="none" dirty="0"/>
            <a:t>Review of the Youth Justice System in England and Wales</a:t>
          </a:r>
          <a:endParaRPr lang="en-US" sz="1400" dirty="0"/>
        </a:p>
      </dgm:t>
    </dgm:pt>
    <dgm:pt modelId="{AE812736-5A36-41B0-9F62-7AE49E470111}" type="parTrans" cxnId="{D67053AB-5089-4FE8-A210-DC95D2801F38}">
      <dgm:prSet/>
      <dgm:spPr/>
      <dgm:t>
        <a:bodyPr/>
        <a:lstStyle/>
        <a:p>
          <a:endParaRPr lang="en-GB"/>
        </a:p>
      </dgm:t>
    </dgm:pt>
    <dgm:pt modelId="{BDC3147C-8D88-4A89-9F28-545C2F1AE8F1}" type="sibTrans" cxnId="{D67053AB-5089-4FE8-A210-DC95D2801F38}">
      <dgm:prSet/>
      <dgm:spPr/>
      <dgm:t>
        <a:bodyPr/>
        <a:lstStyle/>
        <a:p>
          <a:endParaRPr lang="en-GB"/>
        </a:p>
      </dgm:t>
    </dgm:pt>
    <dgm:pt modelId="{13ABB6EA-CE5F-49E3-8CF7-96E39488A4F5}">
      <dgm:prSet custT="1"/>
      <dgm:spPr/>
      <dgm:t>
        <a:bodyPr/>
        <a:lstStyle/>
        <a:p>
          <a:r>
            <a:rPr lang="en-GB" sz="1400" b="0" i="0" u="none" dirty="0"/>
            <a:t>Youth Justice Board (2016) and (2020)</a:t>
          </a:r>
          <a:endParaRPr lang="en-US" sz="1400" dirty="0"/>
        </a:p>
      </dgm:t>
    </dgm:pt>
    <dgm:pt modelId="{E0FDD6CF-3E99-4B46-B9DA-53E157CC6C1B}" type="parTrans" cxnId="{9793DEC7-228C-4676-AADF-51492EC7BF8A}">
      <dgm:prSet/>
      <dgm:spPr/>
      <dgm:t>
        <a:bodyPr/>
        <a:lstStyle/>
        <a:p>
          <a:endParaRPr lang="en-GB"/>
        </a:p>
      </dgm:t>
    </dgm:pt>
    <dgm:pt modelId="{A14A109B-13C7-4A03-928E-6A5ADCE64545}" type="sibTrans" cxnId="{9793DEC7-228C-4676-AADF-51492EC7BF8A}">
      <dgm:prSet/>
      <dgm:spPr/>
      <dgm:t>
        <a:bodyPr/>
        <a:lstStyle/>
        <a:p>
          <a:endParaRPr lang="en-GB"/>
        </a:p>
      </dgm:t>
    </dgm:pt>
    <dgm:pt modelId="{32CBADE7-C6B9-48EE-A6E5-E04CAD9238A2}">
      <dgm:prSet custT="1"/>
      <dgm:spPr/>
      <dgm:t>
        <a:bodyPr/>
        <a:lstStyle/>
        <a:p>
          <a:r>
            <a:rPr lang="en-GB" sz="1400" b="0" i="0" u="none" dirty="0"/>
            <a:t>Robinson, D.  (2020)</a:t>
          </a:r>
          <a:endParaRPr lang="en-US" sz="1400" dirty="0"/>
        </a:p>
      </dgm:t>
    </dgm:pt>
    <dgm:pt modelId="{43226907-B77A-4C44-9442-5BDCB8454828}" type="parTrans" cxnId="{B9011B2F-E14E-4DDE-A5E5-74C829F47302}">
      <dgm:prSet/>
      <dgm:spPr/>
      <dgm:t>
        <a:bodyPr/>
        <a:lstStyle/>
        <a:p>
          <a:endParaRPr lang="en-GB"/>
        </a:p>
      </dgm:t>
    </dgm:pt>
    <dgm:pt modelId="{B264C363-0D25-4A9B-BDA2-90E7A78F6897}" type="sibTrans" cxnId="{B9011B2F-E14E-4DDE-A5E5-74C829F47302}">
      <dgm:prSet/>
      <dgm:spPr/>
      <dgm:t>
        <a:bodyPr/>
        <a:lstStyle/>
        <a:p>
          <a:endParaRPr lang="en-GB"/>
        </a:p>
      </dgm:t>
    </dgm:pt>
    <dgm:pt modelId="{3B9B70F1-4681-4D7F-96FB-5BDB540E485C}">
      <dgm:prSet custT="1"/>
      <dgm:spPr/>
      <dgm:t>
        <a:bodyPr/>
        <a:lstStyle/>
        <a:p>
          <a:r>
            <a:rPr lang="en-GB" sz="1400" b="0" i="0" u="none"/>
            <a:t>McPherson, A. (1973) </a:t>
          </a:r>
          <a:endParaRPr lang="en-US" sz="1400" dirty="0"/>
        </a:p>
      </dgm:t>
    </dgm:pt>
    <dgm:pt modelId="{E933B4F4-6D1D-4031-8315-D57A40349C5F}" type="parTrans" cxnId="{8554F61F-A400-4EAD-8311-E3BD530DC0CA}">
      <dgm:prSet/>
      <dgm:spPr/>
      <dgm:t>
        <a:bodyPr/>
        <a:lstStyle/>
        <a:p>
          <a:endParaRPr lang="en-GB"/>
        </a:p>
      </dgm:t>
    </dgm:pt>
    <dgm:pt modelId="{A400D9AD-6FFC-4C59-AFEE-72CD98653D28}" type="sibTrans" cxnId="{8554F61F-A400-4EAD-8311-E3BD530DC0CA}">
      <dgm:prSet/>
      <dgm:spPr/>
      <dgm:t>
        <a:bodyPr/>
        <a:lstStyle/>
        <a:p>
          <a:endParaRPr lang="en-GB"/>
        </a:p>
      </dgm:t>
    </dgm:pt>
    <dgm:pt modelId="{A391EFC8-AC34-4D4C-8160-ECECB90EB487}">
      <dgm:prSet custT="1"/>
      <dgm:spPr/>
      <dgm:t>
        <a:bodyPr/>
        <a:lstStyle/>
        <a:p>
          <a:r>
            <a:rPr lang="en-GB" sz="1400" b="0" i="0" u="none" dirty="0"/>
            <a:t>Higher Education Statistics Agency  (2018)		Education Act 1870</a:t>
          </a:r>
          <a:endParaRPr lang="en-GB" sz="1400" dirty="0"/>
        </a:p>
      </dgm:t>
    </dgm:pt>
    <dgm:pt modelId="{6206B324-D92B-4714-9EE4-437632147FE7}" type="parTrans" cxnId="{0803D59A-3CA4-4499-A3E1-35BAFD9A1CCA}">
      <dgm:prSet/>
      <dgm:spPr/>
      <dgm:t>
        <a:bodyPr/>
        <a:lstStyle/>
        <a:p>
          <a:endParaRPr lang="en-GB"/>
        </a:p>
      </dgm:t>
    </dgm:pt>
    <dgm:pt modelId="{31BDDCB9-4C67-4B81-984F-F6A8196A034F}" type="sibTrans" cxnId="{0803D59A-3CA4-4499-A3E1-35BAFD9A1CCA}">
      <dgm:prSet/>
      <dgm:spPr/>
      <dgm:t>
        <a:bodyPr/>
        <a:lstStyle/>
        <a:p>
          <a:endParaRPr lang="en-GB"/>
        </a:p>
      </dgm:t>
    </dgm:pt>
    <dgm:pt modelId="{C9D4CF1B-6E7D-4B09-A5E6-077BE0E3AD1F}">
      <dgm:prSet custT="1"/>
      <dgm:spPr/>
      <dgm:t>
        <a:bodyPr/>
        <a:lstStyle/>
        <a:p>
          <a:r>
            <a:rPr lang="en-GB" sz="1400" dirty="0"/>
            <a:t>Weale, S. (2019) </a:t>
          </a:r>
        </a:p>
      </dgm:t>
    </dgm:pt>
    <dgm:pt modelId="{398BF1D5-0A1E-4A85-9F10-2C583146215D}" type="parTrans" cxnId="{28B9C9C6-0E5E-4646-850D-197DACE60355}">
      <dgm:prSet/>
      <dgm:spPr/>
      <dgm:t>
        <a:bodyPr/>
        <a:lstStyle/>
        <a:p>
          <a:endParaRPr lang="en-GB"/>
        </a:p>
      </dgm:t>
    </dgm:pt>
    <dgm:pt modelId="{B37EB0D7-6394-4A66-B0B7-B87F83C83E18}" type="sibTrans" cxnId="{28B9C9C6-0E5E-4646-850D-197DACE60355}">
      <dgm:prSet/>
      <dgm:spPr/>
      <dgm:t>
        <a:bodyPr/>
        <a:lstStyle/>
        <a:p>
          <a:endParaRPr lang="en-GB"/>
        </a:p>
      </dgm:t>
    </dgm:pt>
    <dgm:pt modelId="{052B9685-131C-4643-845B-CDFD6C4395A7}">
      <dgm:prSet custT="1"/>
      <dgm:spPr/>
      <dgm:t>
        <a:bodyPr/>
        <a:lstStyle/>
        <a:p>
          <a:r>
            <a:rPr lang="en-GB" sz="1400" dirty="0"/>
            <a:t>Williams, R (2012)</a:t>
          </a:r>
        </a:p>
      </dgm:t>
    </dgm:pt>
    <dgm:pt modelId="{AAD4BBA7-22C1-431F-A7D3-612A3A2B12BF}" type="parTrans" cxnId="{4C324768-5AC4-43C9-A221-0771418FF341}">
      <dgm:prSet/>
      <dgm:spPr/>
      <dgm:t>
        <a:bodyPr/>
        <a:lstStyle/>
        <a:p>
          <a:endParaRPr lang="en-GB"/>
        </a:p>
      </dgm:t>
    </dgm:pt>
    <dgm:pt modelId="{7D18AE3D-20C6-4D12-B6F9-C928F7454AC0}" type="sibTrans" cxnId="{4C324768-5AC4-43C9-A221-0771418FF341}">
      <dgm:prSet/>
      <dgm:spPr/>
      <dgm:t>
        <a:bodyPr/>
        <a:lstStyle/>
        <a:p>
          <a:endParaRPr lang="en-GB"/>
        </a:p>
      </dgm:t>
    </dgm:pt>
    <dgm:pt modelId="{693CAADC-E155-4172-885E-D184B97C09DA}">
      <dgm:prSet custT="1"/>
      <dgm:spPr/>
      <dgm:t>
        <a:bodyPr/>
        <a:lstStyle/>
        <a:p>
          <a:r>
            <a:rPr lang="en-GB" sz="1400" dirty="0"/>
            <a:t>Tullberg, R. M. (1998)</a:t>
          </a:r>
        </a:p>
      </dgm:t>
    </dgm:pt>
    <dgm:pt modelId="{5A4EEBFC-F341-45A0-98D7-95D6A1F66C60}" type="parTrans" cxnId="{F3B605F5-0CD6-4B40-8619-D6B90C41E6FF}">
      <dgm:prSet/>
      <dgm:spPr/>
      <dgm:t>
        <a:bodyPr/>
        <a:lstStyle/>
        <a:p>
          <a:endParaRPr lang="en-GB"/>
        </a:p>
      </dgm:t>
    </dgm:pt>
    <dgm:pt modelId="{F7C1C0DD-7C39-4CB8-9B47-00D284842398}" type="sibTrans" cxnId="{F3B605F5-0CD6-4B40-8619-D6B90C41E6FF}">
      <dgm:prSet/>
      <dgm:spPr/>
      <dgm:t>
        <a:bodyPr/>
        <a:lstStyle/>
        <a:p>
          <a:endParaRPr lang="en-GB"/>
        </a:p>
      </dgm:t>
    </dgm:pt>
    <dgm:pt modelId="{73A3D36A-D852-4543-B896-FDD25B246D04}">
      <dgm:prSet custT="1"/>
      <dgm:spPr/>
      <dgm:t>
        <a:bodyPr/>
        <a:lstStyle/>
        <a:p>
          <a:r>
            <a:rPr lang="en-GB" sz="1400" dirty="0"/>
            <a:t>Robinson, D.  (2020)  </a:t>
          </a:r>
        </a:p>
      </dgm:t>
    </dgm:pt>
    <dgm:pt modelId="{6219975D-92D5-4CD5-AB32-75129EA4D310}" type="parTrans" cxnId="{BDE78A99-BD97-4FEB-88FC-050A2FE83264}">
      <dgm:prSet/>
      <dgm:spPr/>
      <dgm:t>
        <a:bodyPr/>
        <a:lstStyle/>
        <a:p>
          <a:endParaRPr lang="en-GB"/>
        </a:p>
      </dgm:t>
    </dgm:pt>
    <dgm:pt modelId="{10678239-EFD4-4761-8CE7-DCA8A0948FDD}" type="sibTrans" cxnId="{BDE78A99-BD97-4FEB-88FC-050A2FE83264}">
      <dgm:prSet/>
      <dgm:spPr/>
      <dgm:t>
        <a:bodyPr/>
        <a:lstStyle/>
        <a:p>
          <a:endParaRPr lang="en-GB"/>
        </a:p>
      </dgm:t>
    </dgm:pt>
    <dgm:pt modelId="{995AC174-FEBA-4280-B627-1AA1BD2C6730}">
      <dgm:prSet custT="1"/>
      <dgm:spPr/>
      <dgm:t>
        <a:bodyPr/>
        <a:lstStyle/>
        <a:p>
          <a:r>
            <a:rPr lang="en-GB" sz="1400" dirty="0"/>
            <a:t>Prisoners’ Education Trusts (2018) </a:t>
          </a:r>
        </a:p>
      </dgm:t>
    </dgm:pt>
    <dgm:pt modelId="{C18B0C3B-838B-4266-9A5E-A54CAB322DE5}" type="parTrans" cxnId="{46004DD3-B690-4397-9A8F-8660817FCAD8}">
      <dgm:prSet/>
      <dgm:spPr/>
      <dgm:t>
        <a:bodyPr/>
        <a:lstStyle/>
        <a:p>
          <a:endParaRPr lang="en-GB"/>
        </a:p>
      </dgm:t>
    </dgm:pt>
    <dgm:pt modelId="{C810E18F-62C6-40B5-80B5-0F49CC02B011}" type="sibTrans" cxnId="{46004DD3-B690-4397-9A8F-8660817FCAD8}">
      <dgm:prSet/>
      <dgm:spPr/>
      <dgm:t>
        <a:bodyPr/>
        <a:lstStyle/>
        <a:p>
          <a:endParaRPr lang="en-GB"/>
        </a:p>
      </dgm:t>
    </dgm:pt>
    <dgm:pt modelId="{6CC6DC6A-C984-41A1-B30C-D520685EF306}">
      <dgm:prSet custT="1"/>
      <dgm:spPr/>
      <dgm:t>
        <a:bodyPr/>
        <a:lstStyle/>
        <a:p>
          <a:r>
            <a:rPr lang="en-GB" sz="1400" dirty="0"/>
            <a:t>Open University (2020) </a:t>
          </a:r>
        </a:p>
      </dgm:t>
    </dgm:pt>
    <dgm:pt modelId="{EE28DE07-E033-4595-BE66-75F6E26671F2}" type="parTrans" cxnId="{66E16870-4E51-4915-8C17-BAE7EB2245DF}">
      <dgm:prSet/>
      <dgm:spPr/>
    </dgm:pt>
    <dgm:pt modelId="{6229CA85-2FA9-40DC-8BF9-F888035DABED}" type="sibTrans" cxnId="{66E16870-4E51-4915-8C17-BAE7EB2245DF}">
      <dgm:prSet/>
      <dgm:spPr/>
    </dgm:pt>
    <dgm:pt modelId="{A7EEB3D8-ECDB-43C8-B72C-E41A3892192F}">
      <dgm:prSet custT="1"/>
      <dgm:spPr/>
      <dgm:t>
        <a:bodyPr/>
        <a:lstStyle/>
        <a:p>
          <a:r>
            <a:rPr lang="en-GB" sz="1400" dirty="0"/>
            <a:t>Northrup, E (2017) </a:t>
          </a:r>
        </a:p>
      </dgm:t>
    </dgm:pt>
    <dgm:pt modelId="{A85E0DEF-772F-4762-98CB-76D78ABD8C4E}" type="parTrans" cxnId="{7F3ED851-EE5A-4AB9-B0C3-22FE601EB01A}">
      <dgm:prSet/>
      <dgm:spPr/>
    </dgm:pt>
    <dgm:pt modelId="{A3DD9D61-765F-4DD7-A3CF-823EA5483F81}" type="sibTrans" cxnId="{7F3ED851-EE5A-4AB9-B0C3-22FE601EB01A}">
      <dgm:prSet/>
      <dgm:spPr/>
    </dgm:pt>
    <dgm:pt modelId="{B21649A2-F205-4AC4-A1DC-BA3C2B258453}">
      <dgm:prSet custT="1"/>
      <dgm:spPr/>
      <dgm:t>
        <a:bodyPr/>
        <a:lstStyle/>
        <a:p>
          <a:r>
            <a:rPr lang="en-GB" sz="1400" dirty="0"/>
            <a:t>NACRO (2020) </a:t>
          </a:r>
        </a:p>
      </dgm:t>
    </dgm:pt>
    <dgm:pt modelId="{442ED4F0-64AE-4666-B284-45493B484483}" type="parTrans" cxnId="{292343AF-C6E1-4449-80C2-CF5E088750DF}">
      <dgm:prSet/>
      <dgm:spPr/>
    </dgm:pt>
    <dgm:pt modelId="{440D414C-AED9-4499-8B5D-25E13479B42E}" type="sibTrans" cxnId="{292343AF-C6E1-4449-80C2-CF5E088750DF}">
      <dgm:prSet/>
      <dgm:spPr/>
    </dgm:pt>
    <dgm:pt modelId="{2450B305-7548-42E8-8278-530EC9FD3384}" type="pres">
      <dgm:prSet presAssocID="{54CF1F80-7349-4DC3-AB6D-DBF0B9A9BCE1}" presName="linearFlow" presStyleCnt="0">
        <dgm:presLayoutVars>
          <dgm:dir/>
          <dgm:animLvl val="lvl"/>
          <dgm:resizeHandles val="exact"/>
        </dgm:presLayoutVars>
      </dgm:prSet>
      <dgm:spPr/>
    </dgm:pt>
    <dgm:pt modelId="{7F95F61F-4FDF-44F4-8BA4-D3DD38CBD993}" type="pres">
      <dgm:prSet presAssocID="{205C7148-BAA9-46C1-9F48-95E1ED3C5A47}" presName="composite" presStyleCnt="0"/>
      <dgm:spPr/>
    </dgm:pt>
    <dgm:pt modelId="{92DFAB77-EC7B-40B9-B1D4-DF0D467FF723}" type="pres">
      <dgm:prSet presAssocID="{205C7148-BAA9-46C1-9F48-95E1ED3C5A47}" presName="parentText" presStyleLbl="alignNode1" presStyleIdx="0" presStyleCnt="4" custLinFactNeighborX="-584" custLinFactNeighborY="-149">
        <dgm:presLayoutVars>
          <dgm:chMax val="1"/>
          <dgm:bulletEnabled val="1"/>
        </dgm:presLayoutVars>
      </dgm:prSet>
      <dgm:spPr/>
    </dgm:pt>
    <dgm:pt modelId="{B095CD4D-9CCC-4F4E-9A50-2CA2F3C16DF6}" type="pres">
      <dgm:prSet presAssocID="{205C7148-BAA9-46C1-9F48-95E1ED3C5A47}" presName="descendantText" presStyleLbl="alignAcc1" presStyleIdx="0" presStyleCnt="4" custScaleX="88707" custScaleY="137169" custLinFactNeighborX="-536" custLinFactNeighborY="-230">
        <dgm:presLayoutVars>
          <dgm:bulletEnabled val="1"/>
        </dgm:presLayoutVars>
      </dgm:prSet>
      <dgm:spPr/>
    </dgm:pt>
    <dgm:pt modelId="{DC479C72-9F71-4138-B6E5-E90F6BA2D4BB}" type="pres">
      <dgm:prSet presAssocID="{920DDB8A-0879-48CC-B8C7-402E6E6D1950}" presName="sp" presStyleCnt="0"/>
      <dgm:spPr/>
    </dgm:pt>
    <dgm:pt modelId="{4062735F-F038-4CEB-AA47-06EE84E1C556}" type="pres">
      <dgm:prSet presAssocID="{60CE67F5-42F3-47B0-9C82-5FA1FA5012A0}" presName="composite" presStyleCnt="0"/>
      <dgm:spPr/>
    </dgm:pt>
    <dgm:pt modelId="{7211D79B-A8AC-4022-BA21-311C8208C372}" type="pres">
      <dgm:prSet presAssocID="{60CE67F5-42F3-47B0-9C82-5FA1FA5012A0}" presName="parentText" presStyleLbl="alignNode1" presStyleIdx="1" presStyleCnt="4">
        <dgm:presLayoutVars>
          <dgm:chMax val="1"/>
          <dgm:bulletEnabled val="1"/>
        </dgm:presLayoutVars>
      </dgm:prSet>
      <dgm:spPr/>
    </dgm:pt>
    <dgm:pt modelId="{E853DEA6-1AA5-4564-9910-E5CCCA3A30F9}" type="pres">
      <dgm:prSet presAssocID="{60CE67F5-42F3-47B0-9C82-5FA1FA5012A0}" presName="descendantText" presStyleLbl="alignAcc1" presStyleIdx="1" presStyleCnt="4">
        <dgm:presLayoutVars>
          <dgm:bulletEnabled val="1"/>
        </dgm:presLayoutVars>
      </dgm:prSet>
      <dgm:spPr/>
    </dgm:pt>
    <dgm:pt modelId="{F50FDCA0-00AA-4250-901C-8032310459C1}" type="pres">
      <dgm:prSet presAssocID="{6E419726-0733-48B5-90A9-D56BDEE22CE1}" presName="sp" presStyleCnt="0"/>
      <dgm:spPr/>
    </dgm:pt>
    <dgm:pt modelId="{6717E68E-CCB9-44CC-B612-897FD354D620}" type="pres">
      <dgm:prSet presAssocID="{D280962B-1B5D-4085-AE4A-3AD00CC061BE}" presName="composite" presStyleCnt="0"/>
      <dgm:spPr/>
    </dgm:pt>
    <dgm:pt modelId="{BDEC6808-3D39-455B-91A3-85D16E556A5E}" type="pres">
      <dgm:prSet presAssocID="{D280962B-1B5D-4085-AE4A-3AD00CC061BE}" presName="parentText" presStyleLbl="alignNode1" presStyleIdx="2" presStyleCnt="4">
        <dgm:presLayoutVars>
          <dgm:chMax val="1"/>
          <dgm:bulletEnabled val="1"/>
        </dgm:presLayoutVars>
      </dgm:prSet>
      <dgm:spPr/>
    </dgm:pt>
    <dgm:pt modelId="{F620D56F-09EB-4874-9B90-4922FA83299E}" type="pres">
      <dgm:prSet presAssocID="{D280962B-1B5D-4085-AE4A-3AD00CC061BE}" presName="descendantText" presStyleLbl="alignAcc1" presStyleIdx="2" presStyleCnt="4" custLinFactNeighborX="170" custLinFactNeighborY="12377">
        <dgm:presLayoutVars>
          <dgm:bulletEnabled val="1"/>
        </dgm:presLayoutVars>
      </dgm:prSet>
      <dgm:spPr/>
    </dgm:pt>
    <dgm:pt modelId="{03FED860-1C24-420C-BD0A-497D1D57DF00}" type="pres">
      <dgm:prSet presAssocID="{62B79A00-5163-453C-A10F-DCAF6DF5448F}" presName="sp" presStyleCnt="0"/>
      <dgm:spPr/>
    </dgm:pt>
    <dgm:pt modelId="{26D130FC-DB57-4F69-80B2-484C4B482782}" type="pres">
      <dgm:prSet presAssocID="{06A09D2C-8F74-4701-9086-C436276D88EF}" presName="composite" presStyleCnt="0"/>
      <dgm:spPr/>
    </dgm:pt>
    <dgm:pt modelId="{6282058B-4FED-45DB-BF5D-24F5B25FEAEE}" type="pres">
      <dgm:prSet presAssocID="{06A09D2C-8F74-4701-9086-C436276D88EF}" presName="parentText" presStyleLbl="alignNode1" presStyleIdx="3" presStyleCnt="4">
        <dgm:presLayoutVars>
          <dgm:chMax val="1"/>
          <dgm:bulletEnabled val="1"/>
        </dgm:presLayoutVars>
      </dgm:prSet>
      <dgm:spPr/>
    </dgm:pt>
    <dgm:pt modelId="{1770ECAF-6B4C-4C84-860E-5393EAF1B070}" type="pres">
      <dgm:prSet presAssocID="{06A09D2C-8F74-4701-9086-C436276D88EF}" presName="descendantText" presStyleLbl="alignAcc1" presStyleIdx="3" presStyleCnt="4" custLinFactNeighborX="114" custLinFactNeighborY="-4845">
        <dgm:presLayoutVars>
          <dgm:bulletEnabled val="1"/>
        </dgm:presLayoutVars>
      </dgm:prSet>
      <dgm:spPr/>
    </dgm:pt>
  </dgm:ptLst>
  <dgm:cxnLst>
    <dgm:cxn modelId="{FAB74406-18AA-4095-B9C7-0468ACB9F1B4}" type="presOf" srcId="{C9D4CF1B-6E7D-4B09-A5E6-077BE0E3AD1F}" destId="{B095CD4D-9CCC-4F4E-9A50-2CA2F3C16DF6}" srcOrd="0" destOrd="1" presId="urn:microsoft.com/office/officeart/2005/8/layout/chevron2"/>
    <dgm:cxn modelId="{8554F61F-A400-4EAD-8311-E3BD530DC0CA}" srcId="{D280962B-1B5D-4085-AE4A-3AD00CC061BE}" destId="{3B9B70F1-4681-4D7F-96FB-5BDB540E485C}" srcOrd="2" destOrd="0" parTransId="{E933B4F4-6D1D-4031-8315-D57A40349C5F}" sibTransId="{A400D9AD-6FFC-4C59-AFEE-72CD98653D28}"/>
    <dgm:cxn modelId="{95CD4C22-D40A-4F9C-80F9-E4180A339CF5}" type="presOf" srcId="{13ABB6EA-CE5F-49E3-8CF7-96E39488A4F5}" destId="{E853DEA6-1AA5-4564-9910-E5CCCA3A30F9}" srcOrd="0" destOrd="2" presId="urn:microsoft.com/office/officeart/2005/8/layout/chevron2"/>
    <dgm:cxn modelId="{416F6727-E5FA-4602-AB3F-88416B2521E1}" srcId="{60CE67F5-42F3-47B0-9C82-5FA1FA5012A0}" destId="{1525B059-5870-4C70-BD5E-50B50C447ADC}" srcOrd="0" destOrd="0" parTransId="{CCDF10B6-95D1-4869-9D3F-457F5BB138DA}" sibTransId="{4BD7A637-507F-4D30-95BF-FC4B2AC317A8}"/>
    <dgm:cxn modelId="{BF09F629-CB35-4489-913A-6143E700C8E9}" srcId="{54CF1F80-7349-4DC3-AB6D-DBF0B9A9BCE1}" destId="{06A09D2C-8F74-4701-9086-C436276D88EF}" srcOrd="3" destOrd="0" parTransId="{F5C6D6B0-92CD-4CC7-8F43-E31C3BC038CD}" sibTransId="{B840CA32-D53F-424E-B162-EA7FEAEA6E0A}"/>
    <dgm:cxn modelId="{7E44002E-2A4A-4738-A150-CC5725F35C45}" srcId="{06A09D2C-8F74-4701-9086-C436276D88EF}" destId="{0D0CB8FE-5560-4BA6-BED3-882A532D24BE}" srcOrd="0" destOrd="0" parTransId="{5C60C6AC-FDCD-47B9-BD46-BAC185FE2A4C}" sibTransId="{358E079C-97DF-45D8-83ED-EC5A7C49BD3C}"/>
    <dgm:cxn modelId="{97AE422E-B3C5-4F44-9C7A-9D6F02EDD981}" type="presOf" srcId="{15D889BB-E4E7-4CDC-887F-D16C33CC1C44}" destId="{F620D56F-09EB-4874-9B90-4922FA83299E}" srcOrd="0" destOrd="0" presId="urn:microsoft.com/office/officeart/2005/8/layout/chevron2"/>
    <dgm:cxn modelId="{B9011B2F-E14E-4DDE-A5E5-74C829F47302}" srcId="{D280962B-1B5D-4085-AE4A-3AD00CC061BE}" destId="{32CBADE7-C6B9-48EE-A6E5-E04CAD9238A2}" srcOrd="1" destOrd="0" parTransId="{43226907-B77A-4C44-9442-5BDCB8454828}" sibTransId="{B264C363-0D25-4A9B-BDA2-90E7A78F6897}"/>
    <dgm:cxn modelId="{21FFF55C-83FE-4AA9-86B9-7301928D9722}" type="presOf" srcId="{73A3D36A-D852-4543-B896-FDD25B246D04}" destId="{B095CD4D-9CCC-4F4E-9A50-2CA2F3C16DF6}" srcOrd="0" destOrd="4" presId="urn:microsoft.com/office/officeart/2005/8/layout/chevron2"/>
    <dgm:cxn modelId="{65D8A35F-B09D-4E6F-AF08-CE006EDB437A}" srcId="{54CF1F80-7349-4DC3-AB6D-DBF0B9A9BCE1}" destId="{D280962B-1B5D-4085-AE4A-3AD00CC061BE}" srcOrd="2" destOrd="0" parTransId="{78AC0202-A644-4801-A469-7A17A42B9CAC}" sibTransId="{62B79A00-5163-453C-A10F-DCAF6DF5448F}"/>
    <dgm:cxn modelId="{72F63145-C822-404B-9B50-282DBA423106}" type="presOf" srcId="{32CBADE7-C6B9-48EE-A6E5-E04CAD9238A2}" destId="{F620D56F-09EB-4874-9B90-4922FA83299E}" srcOrd="0" destOrd="1" presId="urn:microsoft.com/office/officeart/2005/8/layout/chevron2"/>
    <dgm:cxn modelId="{4C324768-5AC4-43C9-A221-0771418FF341}" srcId="{205C7148-BAA9-46C1-9F48-95E1ED3C5A47}" destId="{052B9685-131C-4643-845B-CDFD6C4395A7}" srcOrd="2" destOrd="0" parTransId="{AAD4BBA7-22C1-431F-A7D3-612A3A2B12BF}" sibTransId="{7D18AE3D-20C6-4D12-B6F9-C928F7454AC0}"/>
    <dgm:cxn modelId="{EDC37868-7832-46E4-8396-8608B29AD6E6}" type="presOf" srcId="{D280962B-1B5D-4085-AE4A-3AD00CC061BE}" destId="{BDEC6808-3D39-455B-91A3-85D16E556A5E}" srcOrd="0" destOrd="0" presId="urn:microsoft.com/office/officeart/2005/8/layout/chevron2"/>
    <dgm:cxn modelId="{F3F67E48-32F2-478E-B361-57D7D92028B7}" type="presOf" srcId="{693CAADC-E155-4172-885E-D184B97C09DA}" destId="{B095CD4D-9CCC-4F4E-9A50-2CA2F3C16DF6}" srcOrd="0" destOrd="3" presId="urn:microsoft.com/office/officeart/2005/8/layout/chevron2"/>
    <dgm:cxn modelId="{58964D4B-2548-4986-8E28-35F1EDBAE572}" srcId="{54CF1F80-7349-4DC3-AB6D-DBF0B9A9BCE1}" destId="{60CE67F5-42F3-47B0-9C82-5FA1FA5012A0}" srcOrd="1" destOrd="0" parTransId="{BE8C3C51-98B8-41C4-8D78-8DC9325F34F0}" sibTransId="{6E419726-0733-48B5-90A9-D56BDEE22CE1}"/>
    <dgm:cxn modelId="{326A6B4C-F507-47BB-8FF0-921518B245BD}" srcId="{D280962B-1B5D-4085-AE4A-3AD00CC061BE}" destId="{15D889BB-E4E7-4CDC-887F-D16C33CC1C44}" srcOrd="0" destOrd="0" parTransId="{FD6B7A0F-D969-42C3-BC79-3F6EB2AA9955}" sibTransId="{A02409DB-C64F-4B06-92DD-343803A46E73}"/>
    <dgm:cxn modelId="{054BE36F-BFF4-4B03-AD15-7D1A28C19688}" type="presOf" srcId="{0D0CB8FE-5560-4BA6-BED3-882A532D24BE}" destId="{1770ECAF-6B4C-4C84-860E-5393EAF1B070}" srcOrd="0" destOrd="0" presId="urn:microsoft.com/office/officeart/2005/8/layout/chevron2"/>
    <dgm:cxn modelId="{66E16870-4E51-4915-8C17-BAE7EB2245DF}" srcId="{06A09D2C-8F74-4701-9086-C436276D88EF}" destId="{6CC6DC6A-C984-41A1-B30C-D520685EF306}" srcOrd="2" destOrd="0" parTransId="{EE28DE07-E033-4595-BE66-75F6E26671F2}" sibTransId="{6229CA85-2FA9-40DC-8BF9-F888035DABED}"/>
    <dgm:cxn modelId="{7F3ED851-EE5A-4AB9-B0C3-22FE601EB01A}" srcId="{06A09D2C-8F74-4701-9086-C436276D88EF}" destId="{A7EEB3D8-ECDB-43C8-B72C-E41A3892192F}" srcOrd="3" destOrd="0" parTransId="{A85E0DEF-772F-4762-98CB-76D78ABD8C4E}" sibTransId="{A3DD9D61-765F-4DD7-A3CF-823EA5483F81}"/>
    <dgm:cxn modelId="{4D838958-AE66-4F2E-A04A-A16D41C7D453}" type="presOf" srcId="{205C7148-BAA9-46C1-9F48-95E1ED3C5A47}" destId="{92DFAB77-EC7B-40B9-B1D4-DF0D467FF723}" srcOrd="0" destOrd="0" presId="urn:microsoft.com/office/officeart/2005/8/layout/chevron2"/>
    <dgm:cxn modelId="{BAEBDD58-11F8-4504-A58C-D630834A88D9}" srcId="{54CF1F80-7349-4DC3-AB6D-DBF0B9A9BCE1}" destId="{205C7148-BAA9-46C1-9F48-95E1ED3C5A47}" srcOrd="0" destOrd="0" parTransId="{F74E27E7-ECF8-4F44-BD88-C96F1673EDC1}" sibTransId="{920DDB8A-0879-48CC-B8C7-402E6E6D1950}"/>
    <dgm:cxn modelId="{F4380E7F-6A4D-4E04-BD46-B80E2B291AF4}" type="presOf" srcId="{A391EFC8-AC34-4D4C-8160-ECECB90EB487}" destId="{F620D56F-09EB-4874-9B90-4922FA83299E}" srcOrd="0" destOrd="3" presId="urn:microsoft.com/office/officeart/2005/8/layout/chevron2"/>
    <dgm:cxn modelId="{33A67C8D-C589-4E39-B5F8-36CC8732F0C7}" type="presOf" srcId="{9E36587B-7892-4034-949F-46E008B79D79}" destId="{E853DEA6-1AA5-4564-9910-E5CCCA3A30F9}" srcOrd="0" destOrd="1" presId="urn:microsoft.com/office/officeart/2005/8/layout/chevron2"/>
    <dgm:cxn modelId="{A47D5890-CA60-4C1B-ADA6-420B90DAD9F9}" type="presOf" srcId="{60CE67F5-42F3-47B0-9C82-5FA1FA5012A0}" destId="{7211D79B-A8AC-4022-BA21-311C8208C372}" srcOrd="0" destOrd="0" presId="urn:microsoft.com/office/officeart/2005/8/layout/chevron2"/>
    <dgm:cxn modelId="{64338496-D299-45C1-8D43-AEDF4E2747FA}" srcId="{06A09D2C-8F74-4701-9086-C436276D88EF}" destId="{4C49B24B-31E2-455E-BEF9-1C2DD4B88881}" srcOrd="5" destOrd="0" parTransId="{6391CB47-3D9B-429B-9414-185CC8ED5847}" sibTransId="{F5BBF3D2-63BE-4956-8266-13BE39DD76A3}"/>
    <dgm:cxn modelId="{BDE78A99-BD97-4FEB-88FC-050A2FE83264}" srcId="{205C7148-BAA9-46C1-9F48-95E1ED3C5A47}" destId="{73A3D36A-D852-4543-B896-FDD25B246D04}" srcOrd="4" destOrd="0" parTransId="{6219975D-92D5-4CD5-AB32-75129EA4D310}" sibTransId="{10678239-EFD4-4761-8CE7-DCA8A0948FDD}"/>
    <dgm:cxn modelId="{0803D59A-3CA4-4499-A3E1-35BAFD9A1CCA}" srcId="{D280962B-1B5D-4085-AE4A-3AD00CC061BE}" destId="{A391EFC8-AC34-4D4C-8160-ECECB90EB487}" srcOrd="3" destOrd="0" parTransId="{6206B324-D92B-4714-9EE4-437632147FE7}" sibTransId="{31BDDCB9-4C67-4B81-984F-F6A8196A034F}"/>
    <dgm:cxn modelId="{D67053AB-5089-4FE8-A210-DC95D2801F38}" srcId="{60CE67F5-42F3-47B0-9C82-5FA1FA5012A0}" destId="{9E36587B-7892-4034-949F-46E008B79D79}" srcOrd="1" destOrd="0" parTransId="{AE812736-5A36-41B0-9F62-7AE49E470111}" sibTransId="{BDC3147C-8D88-4A89-9F28-545C2F1AE8F1}"/>
    <dgm:cxn modelId="{292343AF-C6E1-4449-80C2-CF5E088750DF}" srcId="{06A09D2C-8F74-4701-9086-C436276D88EF}" destId="{B21649A2-F205-4AC4-A1DC-BA3C2B258453}" srcOrd="4" destOrd="0" parTransId="{442ED4F0-64AE-4666-B284-45493B484483}" sibTransId="{440D414C-AED9-4499-8B5D-25E13479B42E}"/>
    <dgm:cxn modelId="{F7CE1BBC-1276-4692-B646-E560D346352E}" type="presOf" srcId="{A6EDEC8D-75DE-4606-AC43-CE8418DD8A93}" destId="{B095CD4D-9CCC-4F4E-9A50-2CA2F3C16DF6}" srcOrd="0" destOrd="0" presId="urn:microsoft.com/office/officeart/2005/8/layout/chevron2"/>
    <dgm:cxn modelId="{FBE41CC2-79EA-4CF6-A0F8-3BAB4C758994}" type="presOf" srcId="{052B9685-131C-4643-845B-CDFD6C4395A7}" destId="{B095CD4D-9CCC-4F4E-9A50-2CA2F3C16DF6}" srcOrd="0" destOrd="2" presId="urn:microsoft.com/office/officeart/2005/8/layout/chevron2"/>
    <dgm:cxn modelId="{CC6B13C3-0258-4126-9085-DA20904DEE29}" type="presOf" srcId="{B21649A2-F205-4AC4-A1DC-BA3C2B258453}" destId="{1770ECAF-6B4C-4C84-860E-5393EAF1B070}" srcOrd="0" destOrd="4" presId="urn:microsoft.com/office/officeart/2005/8/layout/chevron2"/>
    <dgm:cxn modelId="{778E30C6-9D1E-4EAC-8125-0A2B5FB15D56}" type="presOf" srcId="{995AC174-FEBA-4280-B627-1AA1BD2C6730}" destId="{1770ECAF-6B4C-4C84-860E-5393EAF1B070}" srcOrd="0" destOrd="1" presId="urn:microsoft.com/office/officeart/2005/8/layout/chevron2"/>
    <dgm:cxn modelId="{28B9C9C6-0E5E-4646-850D-197DACE60355}" srcId="{205C7148-BAA9-46C1-9F48-95E1ED3C5A47}" destId="{C9D4CF1B-6E7D-4B09-A5E6-077BE0E3AD1F}" srcOrd="1" destOrd="0" parTransId="{398BF1D5-0A1E-4A85-9F10-2C583146215D}" sibTransId="{B37EB0D7-6394-4A66-B0B7-B87F83C83E18}"/>
    <dgm:cxn modelId="{9793DEC7-228C-4676-AADF-51492EC7BF8A}" srcId="{60CE67F5-42F3-47B0-9C82-5FA1FA5012A0}" destId="{13ABB6EA-CE5F-49E3-8CF7-96E39488A4F5}" srcOrd="2" destOrd="0" parTransId="{E0FDD6CF-3E99-4B46-B9DA-53E157CC6C1B}" sibTransId="{A14A109B-13C7-4A03-928E-6A5ADCE64545}"/>
    <dgm:cxn modelId="{05376BD2-BB98-4714-A611-666AFF101658}" type="presOf" srcId="{06A09D2C-8F74-4701-9086-C436276D88EF}" destId="{6282058B-4FED-45DB-BF5D-24F5B25FEAEE}" srcOrd="0" destOrd="0" presId="urn:microsoft.com/office/officeart/2005/8/layout/chevron2"/>
    <dgm:cxn modelId="{46004DD3-B690-4397-9A8F-8660817FCAD8}" srcId="{06A09D2C-8F74-4701-9086-C436276D88EF}" destId="{995AC174-FEBA-4280-B627-1AA1BD2C6730}" srcOrd="1" destOrd="0" parTransId="{C18B0C3B-838B-4266-9A5E-A54CAB322DE5}" sibTransId="{C810E18F-62C6-40B5-80B5-0F49CC02B011}"/>
    <dgm:cxn modelId="{B64A6BD5-3ED6-43E9-AC11-D8841DA5C167}" type="presOf" srcId="{A7EEB3D8-ECDB-43C8-B72C-E41A3892192F}" destId="{1770ECAF-6B4C-4C84-860E-5393EAF1B070}" srcOrd="0" destOrd="3" presId="urn:microsoft.com/office/officeart/2005/8/layout/chevron2"/>
    <dgm:cxn modelId="{B57001E0-47D7-4BFC-8D68-14EF1B85AC3C}" type="presOf" srcId="{1525B059-5870-4C70-BD5E-50B50C447ADC}" destId="{E853DEA6-1AA5-4564-9910-E5CCCA3A30F9}" srcOrd="0" destOrd="0" presId="urn:microsoft.com/office/officeart/2005/8/layout/chevron2"/>
    <dgm:cxn modelId="{4175F8E9-7820-4180-A159-9B4B017A8254}" type="presOf" srcId="{6CC6DC6A-C984-41A1-B30C-D520685EF306}" destId="{1770ECAF-6B4C-4C84-860E-5393EAF1B070}" srcOrd="0" destOrd="2" presId="urn:microsoft.com/office/officeart/2005/8/layout/chevron2"/>
    <dgm:cxn modelId="{23B153F2-3742-4F03-A2EB-8CB6763878AE}" type="presOf" srcId="{54CF1F80-7349-4DC3-AB6D-DBF0B9A9BCE1}" destId="{2450B305-7548-42E8-8278-530EC9FD3384}" srcOrd="0" destOrd="0" presId="urn:microsoft.com/office/officeart/2005/8/layout/chevron2"/>
    <dgm:cxn modelId="{F3B605F5-0CD6-4B40-8619-D6B90C41E6FF}" srcId="{205C7148-BAA9-46C1-9F48-95E1ED3C5A47}" destId="{693CAADC-E155-4172-885E-D184B97C09DA}" srcOrd="3" destOrd="0" parTransId="{5A4EEBFC-F341-45A0-98D7-95D6A1F66C60}" sibTransId="{F7C1C0DD-7C39-4CB8-9B47-00D284842398}"/>
    <dgm:cxn modelId="{21ED10F5-3A86-45CC-A001-5006A73FD45E}" type="presOf" srcId="{3B9B70F1-4681-4D7F-96FB-5BDB540E485C}" destId="{F620D56F-09EB-4874-9B90-4922FA83299E}" srcOrd="0" destOrd="2" presId="urn:microsoft.com/office/officeart/2005/8/layout/chevron2"/>
    <dgm:cxn modelId="{3FD9BEFB-E59E-4E86-B0FC-571889A8AD26}" type="presOf" srcId="{4C49B24B-31E2-455E-BEF9-1C2DD4B88881}" destId="{1770ECAF-6B4C-4C84-860E-5393EAF1B070}" srcOrd="0" destOrd="5" presId="urn:microsoft.com/office/officeart/2005/8/layout/chevron2"/>
    <dgm:cxn modelId="{8DE66AFC-0E53-4E43-B7FD-A6D825C9497D}" srcId="{205C7148-BAA9-46C1-9F48-95E1ED3C5A47}" destId="{A6EDEC8D-75DE-4606-AC43-CE8418DD8A93}" srcOrd="0" destOrd="0" parTransId="{9652BFDC-7805-4EAF-9B16-5EFAB2A2C6AA}" sibTransId="{B76BA995-F2D0-45B7-998E-B5146F250712}"/>
    <dgm:cxn modelId="{178601C7-2855-4D91-95F4-795438B77DE6}" type="presParOf" srcId="{2450B305-7548-42E8-8278-530EC9FD3384}" destId="{7F95F61F-4FDF-44F4-8BA4-D3DD38CBD993}" srcOrd="0" destOrd="0" presId="urn:microsoft.com/office/officeart/2005/8/layout/chevron2"/>
    <dgm:cxn modelId="{F06AFAC7-3C22-4E3E-8310-74D45EF0F03C}" type="presParOf" srcId="{7F95F61F-4FDF-44F4-8BA4-D3DD38CBD993}" destId="{92DFAB77-EC7B-40B9-B1D4-DF0D467FF723}" srcOrd="0" destOrd="0" presId="urn:microsoft.com/office/officeart/2005/8/layout/chevron2"/>
    <dgm:cxn modelId="{BDFFF96E-38BC-419C-81AE-E63797EA3200}" type="presParOf" srcId="{7F95F61F-4FDF-44F4-8BA4-D3DD38CBD993}" destId="{B095CD4D-9CCC-4F4E-9A50-2CA2F3C16DF6}" srcOrd="1" destOrd="0" presId="urn:microsoft.com/office/officeart/2005/8/layout/chevron2"/>
    <dgm:cxn modelId="{211CD269-8BA4-45C1-B6CA-9A2D758157CF}" type="presParOf" srcId="{2450B305-7548-42E8-8278-530EC9FD3384}" destId="{DC479C72-9F71-4138-B6E5-E90F6BA2D4BB}" srcOrd="1" destOrd="0" presId="urn:microsoft.com/office/officeart/2005/8/layout/chevron2"/>
    <dgm:cxn modelId="{D50EF246-F5CA-4552-B56E-EE54A459D57B}" type="presParOf" srcId="{2450B305-7548-42E8-8278-530EC9FD3384}" destId="{4062735F-F038-4CEB-AA47-06EE84E1C556}" srcOrd="2" destOrd="0" presId="urn:microsoft.com/office/officeart/2005/8/layout/chevron2"/>
    <dgm:cxn modelId="{ACC6A044-30B7-47F4-ADA9-6332C827F6D7}" type="presParOf" srcId="{4062735F-F038-4CEB-AA47-06EE84E1C556}" destId="{7211D79B-A8AC-4022-BA21-311C8208C372}" srcOrd="0" destOrd="0" presId="urn:microsoft.com/office/officeart/2005/8/layout/chevron2"/>
    <dgm:cxn modelId="{6D249A74-E206-470C-A082-02E476C639FF}" type="presParOf" srcId="{4062735F-F038-4CEB-AA47-06EE84E1C556}" destId="{E853DEA6-1AA5-4564-9910-E5CCCA3A30F9}" srcOrd="1" destOrd="0" presId="urn:microsoft.com/office/officeart/2005/8/layout/chevron2"/>
    <dgm:cxn modelId="{19A7512C-36BB-42EE-8460-C5CE0747AF9D}" type="presParOf" srcId="{2450B305-7548-42E8-8278-530EC9FD3384}" destId="{F50FDCA0-00AA-4250-901C-8032310459C1}" srcOrd="3" destOrd="0" presId="urn:microsoft.com/office/officeart/2005/8/layout/chevron2"/>
    <dgm:cxn modelId="{E4B81320-10E2-4049-8896-C8C50304D8A5}" type="presParOf" srcId="{2450B305-7548-42E8-8278-530EC9FD3384}" destId="{6717E68E-CCB9-44CC-B612-897FD354D620}" srcOrd="4" destOrd="0" presId="urn:microsoft.com/office/officeart/2005/8/layout/chevron2"/>
    <dgm:cxn modelId="{4C9858F6-92BA-4CA6-81EE-DE5AD5A971F9}" type="presParOf" srcId="{6717E68E-CCB9-44CC-B612-897FD354D620}" destId="{BDEC6808-3D39-455B-91A3-85D16E556A5E}" srcOrd="0" destOrd="0" presId="urn:microsoft.com/office/officeart/2005/8/layout/chevron2"/>
    <dgm:cxn modelId="{AE45D813-C679-4272-85EA-470E3A40368F}" type="presParOf" srcId="{6717E68E-CCB9-44CC-B612-897FD354D620}" destId="{F620D56F-09EB-4874-9B90-4922FA83299E}" srcOrd="1" destOrd="0" presId="urn:microsoft.com/office/officeart/2005/8/layout/chevron2"/>
    <dgm:cxn modelId="{40E98E57-036C-4B33-B318-163D5155B7A4}" type="presParOf" srcId="{2450B305-7548-42E8-8278-530EC9FD3384}" destId="{03FED860-1C24-420C-BD0A-497D1D57DF00}" srcOrd="5" destOrd="0" presId="urn:microsoft.com/office/officeart/2005/8/layout/chevron2"/>
    <dgm:cxn modelId="{F6BD0EAB-2D50-48F1-B5EB-3FA9BD2BDBC3}" type="presParOf" srcId="{2450B305-7548-42E8-8278-530EC9FD3384}" destId="{26D130FC-DB57-4F69-80B2-484C4B482782}" srcOrd="6" destOrd="0" presId="urn:microsoft.com/office/officeart/2005/8/layout/chevron2"/>
    <dgm:cxn modelId="{464410A9-F222-4510-954B-70A66BC5DB1B}" type="presParOf" srcId="{26D130FC-DB57-4F69-80B2-484C4B482782}" destId="{6282058B-4FED-45DB-BF5D-24F5B25FEAEE}" srcOrd="0" destOrd="0" presId="urn:microsoft.com/office/officeart/2005/8/layout/chevron2"/>
    <dgm:cxn modelId="{D1A14FBE-B328-4B41-95CD-A14972F11DCC}" type="presParOf" srcId="{26D130FC-DB57-4F69-80B2-484C4B482782}" destId="{1770ECAF-6B4C-4C84-860E-5393EAF1B070}"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FAB77-EC7B-40B9-B1D4-DF0D467FF723}">
      <dsp:nvSpPr>
        <dsp:cNvPr id="0" name=""/>
        <dsp:cNvSpPr/>
      </dsp:nvSpPr>
      <dsp:spPr>
        <a:xfrm rot="5400000">
          <a:off x="-231738" y="231738"/>
          <a:ext cx="1544922" cy="1081446"/>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Background</a:t>
          </a:r>
        </a:p>
      </dsp:txBody>
      <dsp:txXfrm rot="-5400000">
        <a:off x="0" y="540723"/>
        <a:ext cx="1081446" cy="463476"/>
      </dsp:txXfrm>
    </dsp:sp>
    <dsp:sp modelId="{B095CD4D-9CCC-4F4E-9A50-2CA2F3C16DF6}">
      <dsp:nvSpPr>
        <dsp:cNvPr id="0" name=""/>
        <dsp:cNvSpPr/>
      </dsp:nvSpPr>
      <dsp:spPr>
        <a:xfrm rot="5400000">
          <a:off x="5642107" y="-4137065"/>
          <a:ext cx="1004199" cy="9278330"/>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Young people with criminal intendencies do disengage with education system due to various issues including -  Lack of attendance, Poor basic skills, un-identified learning needs, lack of support from family.</a:t>
          </a:r>
          <a:endParaRPr lang="en-US" sz="1400" kern="1200" dirty="0"/>
        </a:p>
        <a:p>
          <a:pPr marL="114300" lvl="1" indent="-114300" algn="l" defTabSz="622300">
            <a:lnSpc>
              <a:spcPct val="90000"/>
            </a:lnSpc>
            <a:spcBef>
              <a:spcPct val="0"/>
            </a:spcBef>
            <a:spcAft>
              <a:spcPct val="15000"/>
            </a:spcAft>
            <a:buChar char="•"/>
          </a:pPr>
          <a:r>
            <a:rPr lang="en-US" sz="1400" kern="1200" dirty="0"/>
            <a:t>For some young people this can lead to a life of criminal behavior who may eventually find themselves in adult prisons</a:t>
          </a:r>
        </a:p>
      </dsp:txBody>
      <dsp:txXfrm rot="-5400000">
        <a:off x="1505042" y="49021"/>
        <a:ext cx="9229309" cy="906157"/>
      </dsp:txXfrm>
    </dsp:sp>
    <dsp:sp modelId="{D806A500-7A9D-48CB-8ACF-3FB924316CC8}">
      <dsp:nvSpPr>
        <dsp:cNvPr id="0" name=""/>
        <dsp:cNvSpPr/>
      </dsp:nvSpPr>
      <dsp:spPr>
        <a:xfrm rot="5400000">
          <a:off x="-231738" y="1635110"/>
          <a:ext cx="1544922" cy="1081446"/>
        </a:xfrm>
        <a:prstGeom prst="chevron">
          <a:avLst/>
        </a:prstGeom>
        <a:solidFill>
          <a:schemeClr val="accent5">
            <a:hueOff val="819071"/>
            <a:satOff val="-17988"/>
            <a:lumOff val="4575"/>
            <a:alphaOff val="0"/>
          </a:schemeClr>
        </a:solidFill>
        <a:ln w="12700" cap="flat" cmpd="sng" algn="ctr">
          <a:solidFill>
            <a:schemeClr val="accent5">
              <a:hueOff val="819071"/>
              <a:satOff val="-17988"/>
              <a:lumOff val="4575"/>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Background </a:t>
          </a:r>
        </a:p>
      </dsp:txBody>
      <dsp:txXfrm rot="-5400000">
        <a:off x="0" y="1944095"/>
        <a:ext cx="1081446" cy="463476"/>
      </dsp:txXfrm>
    </dsp:sp>
    <dsp:sp modelId="{EEC2DC9F-BABA-482B-BB50-56BA60CE0775}">
      <dsp:nvSpPr>
        <dsp:cNvPr id="0" name=""/>
        <dsp:cNvSpPr/>
      </dsp:nvSpPr>
      <dsp:spPr>
        <a:xfrm rot="5400000">
          <a:off x="5791431" y="-3162913"/>
          <a:ext cx="1004199" cy="10154525"/>
        </a:xfrm>
        <a:prstGeom prst="round2SameRect">
          <a:avLst/>
        </a:prstGeom>
        <a:solidFill>
          <a:schemeClr val="lt1">
            <a:alpha val="90000"/>
            <a:hueOff val="0"/>
            <a:satOff val="0"/>
            <a:lumOff val="0"/>
            <a:alphaOff val="0"/>
          </a:schemeClr>
        </a:solidFill>
        <a:ln w="12700" cap="flat" cmpd="sng" algn="ctr">
          <a:solidFill>
            <a:schemeClr val="accent5">
              <a:hueOff val="819071"/>
              <a:satOff val="-17988"/>
              <a:lumOff val="45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t>A good education is vital to move away from these behaviors.</a:t>
          </a:r>
        </a:p>
        <a:p>
          <a:pPr marL="114300" lvl="1" indent="-114300" algn="l" defTabSz="622300">
            <a:lnSpc>
              <a:spcPct val="90000"/>
            </a:lnSpc>
            <a:spcBef>
              <a:spcPct val="0"/>
            </a:spcBef>
            <a:spcAft>
              <a:spcPct val="15000"/>
            </a:spcAft>
            <a:buChar char="•"/>
          </a:pPr>
          <a:r>
            <a:rPr lang="en-GB" sz="1400" kern="1200" dirty="0"/>
            <a:t>Some young people from poor postcodes are likely to do worse in GCSE’s consider the figures</a:t>
          </a:r>
          <a:endParaRPr lang="en-US" sz="1400" kern="1200" dirty="0"/>
        </a:p>
        <a:p>
          <a:pPr marL="114300" lvl="1" indent="-114300" algn="l" defTabSz="622300">
            <a:lnSpc>
              <a:spcPct val="90000"/>
            </a:lnSpc>
            <a:spcBef>
              <a:spcPct val="0"/>
            </a:spcBef>
            <a:spcAft>
              <a:spcPct val="15000"/>
            </a:spcAft>
            <a:buChar char="•"/>
          </a:pPr>
          <a:r>
            <a:rPr lang="en-GB" sz="1400" kern="1200" dirty="0"/>
            <a:t>Consider the legislation around widening participation</a:t>
          </a:r>
          <a:endParaRPr lang="en-US" sz="1400" kern="1200" dirty="0"/>
        </a:p>
      </dsp:txBody>
      <dsp:txXfrm rot="-5400000">
        <a:off x="1216269" y="1461270"/>
        <a:ext cx="10105504" cy="906157"/>
      </dsp:txXfrm>
    </dsp:sp>
    <dsp:sp modelId="{51D09EBD-A0B1-44C6-A954-4CE0E3ED2349}">
      <dsp:nvSpPr>
        <dsp:cNvPr id="0" name=""/>
        <dsp:cNvSpPr/>
      </dsp:nvSpPr>
      <dsp:spPr>
        <a:xfrm rot="5400000">
          <a:off x="-231738" y="3036174"/>
          <a:ext cx="1544922" cy="1081446"/>
        </a:xfrm>
        <a:prstGeom prst="chevron">
          <a:avLst/>
        </a:prstGeom>
        <a:solidFill>
          <a:schemeClr val="accent5">
            <a:hueOff val="1638143"/>
            <a:satOff val="-35975"/>
            <a:lumOff val="9150"/>
            <a:alphaOff val="0"/>
          </a:schemeClr>
        </a:solidFill>
        <a:ln w="12700" cap="flat" cmpd="sng" algn="ctr">
          <a:solidFill>
            <a:schemeClr val="accent5">
              <a:hueOff val="1638143"/>
              <a:satOff val="-35975"/>
              <a:lumOff val="9150"/>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Background </a:t>
          </a:r>
          <a:endParaRPr lang="en-US" sz="1700" kern="1200" dirty="0"/>
        </a:p>
      </dsp:txBody>
      <dsp:txXfrm rot="-5400000">
        <a:off x="0" y="3345159"/>
        <a:ext cx="1081446" cy="463476"/>
      </dsp:txXfrm>
    </dsp:sp>
    <dsp:sp modelId="{B255AD5C-1560-401E-9DDC-0C93633BC2C7}">
      <dsp:nvSpPr>
        <dsp:cNvPr id="0" name=""/>
        <dsp:cNvSpPr/>
      </dsp:nvSpPr>
      <dsp:spPr>
        <a:xfrm rot="5400000">
          <a:off x="5809108" y="-1923226"/>
          <a:ext cx="1004199" cy="10459524"/>
        </a:xfrm>
        <a:prstGeom prst="round2SameRect">
          <a:avLst/>
        </a:prstGeom>
        <a:solidFill>
          <a:schemeClr val="lt1">
            <a:alpha val="90000"/>
            <a:hueOff val="0"/>
            <a:satOff val="0"/>
            <a:lumOff val="0"/>
            <a:alphaOff val="0"/>
          </a:schemeClr>
        </a:solidFill>
        <a:ln w="12700" cap="flat" cmpd="sng" algn="ctr">
          <a:solidFill>
            <a:schemeClr val="accent5">
              <a:hueOff val="1638143"/>
              <a:satOff val="-35975"/>
              <a:lumOff val="915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Welsh Government ideas on education participation</a:t>
          </a:r>
          <a:endParaRPr lang="en-US" sz="1400" kern="1200" dirty="0"/>
        </a:p>
        <a:p>
          <a:pPr marL="114300" lvl="1" indent="-114300" algn="l" defTabSz="622300">
            <a:lnSpc>
              <a:spcPct val="90000"/>
            </a:lnSpc>
            <a:spcBef>
              <a:spcPct val="0"/>
            </a:spcBef>
            <a:spcAft>
              <a:spcPct val="15000"/>
            </a:spcAft>
            <a:buChar char="•"/>
          </a:pPr>
          <a:r>
            <a:rPr lang="en-GB" sz="1400" kern="1200" dirty="0"/>
            <a:t>What are education establishments doing to ensure widening participation happens</a:t>
          </a:r>
          <a:endParaRPr lang="en-US" sz="1400" kern="1200" dirty="0"/>
        </a:p>
        <a:p>
          <a:pPr marL="114300" lvl="1" indent="-114300" algn="l" defTabSz="622300">
            <a:lnSpc>
              <a:spcPct val="90000"/>
            </a:lnSpc>
            <a:spcBef>
              <a:spcPct val="0"/>
            </a:spcBef>
            <a:spcAft>
              <a:spcPct val="15000"/>
            </a:spcAft>
            <a:buChar char="•"/>
          </a:pPr>
          <a:r>
            <a:rPr lang="en-US" sz="1400" kern="1200" dirty="0"/>
            <a:t>What are prisons doing to address HE access for offenders</a:t>
          </a:r>
        </a:p>
      </dsp:txBody>
      <dsp:txXfrm rot="-5400000">
        <a:off x="1081446" y="2853457"/>
        <a:ext cx="10410503" cy="906157"/>
      </dsp:txXfrm>
    </dsp:sp>
    <dsp:sp modelId="{6282058B-4FED-45DB-BF5D-24F5B25FEAEE}">
      <dsp:nvSpPr>
        <dsp:cNvPr id="0" name=""/>
        <dsp:cNvSpPr/>
      </dsp:nvSpPr>
      <dsp:spPr>
        <a:xfrm rot="5400000">
          <a:off x="-231738" y="4437237"/>
          <a:ext cx="1544922" cy="1081446"/>
        </a:xfrm>
        <a:prstGeom prst="chevron">
          <a:avLst/>
        </a:prstGeom>
        <a:solidFill>
          <a:schemeClr val="accent5">
            <a:hueOff val="2457214"/>
            <a:satOff val="-53963"/>
            <a:lumOff val="13725"/>
            <a:alphaOff val="0"/>
          </a:schemeClr>
        </a:solidFill>
        <a:ln w="12700" cap="flat" cmpd="sng" algn="ctr">
          <a:solidFill>
            <a:schemeClr val="accent5">
              <a:hueOff val="2457214"/>
              <a:satOff val="-53963"/>
              <a:lumOff val="13725"/>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Discussion</a:t>
          </a:r>
        </a:p>
      </dsp:txBody>
      <dsp:txXfrm rot="-5400000">
        <a:off x="0" y="4746222"/>
        <a:ext cx="1081446" cy="463476"/>
      </dsp:txXfrm>
    </dsp:sp>
    <dsp:sp modelId="{1770ECAF-6B4C-4C84-860E-5393EAF1B070}">
      <dsp:nvSpPr>
        <dsp:cNvPr id="0" name=""/>
        <dsp:cNvSpPr/>
      </dsp:nvSpPr>
      <dsp:spPr>
        <a:xfrm rot="5400000">
          <a:off x="5809108" y="-522163"/>
          <a:ext cx="1004199" cy="10459524"/>
        </a:xfrm>
        <a:prstGeom prst="round2SameRect">
          <a:avLst/>
        </a:prstGeom>
        <a:solidFill>
          <a:schemeClr val="lt1">
            <a:alpha val="90000"/>
            <a:hueOff val="0"/>
            <a:satOff val="0"/>
            <a:lumOff val="0"/>
            <a:alphaOff val="0"/>
          </a:schemeClr>
        </a:solidFill>
        <a:ln w="12700" cap="flat" cmpd="sng" algn="ctr">
          <a:solidFill>
            <a:schemeClr val="accent5">
              <a:hueOff val="2457214"/>
              <a:satOff val="-53963"/>
              <a:lumOff val="137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kern="1200" dirty="0"/>
            <a:t>Programmes that are happening in prisons to encourage education participation</a:t>
          </a:r>
          <a:endParaRPr lang="en-US" sz="1400" kern="1200" dirty="0"/>
        </a:p>
        <a:p>
          <a:pPr marL="114300" lvl="1" indent="-114300" algn="l" defTabSz="622300">
            <a:lnSpc>
              <a:spcPct val="90000"/>
            </a:lnSpc>
            <a:spcBef>
              <a:spcPct val="0"/>
            </a:spcBef>
            <a:spcAft>
              <a:spcPct val="15000"/>
            </a:spcAft>
            <a:buChar char="•"/>
          </a:pPr>
          <a:r>
            <a:rPr lang="en-GB" sz="1400" kern="1200"/>
            <a:t>Offenders who take up programmes</a:t>
          </a:r>
          <a:endParaRPr lang="en-US" sz="1400" kern="1200" dirty="0"/>
        </a:p>
        <a:p>
          <a:pPr marL="114300" lvl="1" indent="-114300" algn="l" defTabSz="622300">
            <a:lnSpc>
              <a:spcPct val="90000"/>
            </a:lnSpc>
            <a:spcBef>
              <a:spcPct val="0"/>
            </a:spcBef>
            <a:spcAft>
              <a:spcPct val="15000"/>
            </a:spcAft>
            <a:buChar char="•"/>
          </a:pPr>
          <a:r>
            <a:rPr lang="en-GB" sz="1400" kern="1200"/>
            <a:t>Statistics and successful stories that support theory </a:t>
          </a:r>
          <a:endParaRPr lang="en-US" sz="1400" kern="1200" dirty="0"/>
        </a:p>
      </dsp:txBody>
      <dsp:txXfrm rot="-5400000">
        <a:off x="1081446" y="4254520"/>
        <a:ext cx="10410503" cy="906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FAB77-EC7B-40B9-B1D4-DF0D467FF723}">
      <dsp:nvSpPr>
        <dsp:cNvPr id="0" name=""/>
        <dsp:cNvSpPr/>
      </dsp:nvSpPr>
      <dsp:spPr>
        <a:xfrm rot="5400000">
          <a:off x="-231738" y="231745"/>
          <a:ext cx="1544922" cy="1081446"/>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Discussion</a:t>
          </a:r>
        </a:p>
      </dsp:txBody>
      <dsp:txXfrm rot="-5400000">
        <a:off x="0" y="540730"/>
        <a:ext cx="1081446" cy="463476"/>
      </dsp:txXfrm>
    </dsp:sp>
    <dsp:sp modelId="{B095CD4D-9CCC-4F4E-9A50-2CA2F3C16DF6}">
      <dsp:nvSpPr>
        <dsp:cNvPr id="0" name=""/>
        <dsp:cNvSpPr/>
      </dsp:nvSpPr>
      <dsp:spPr>
        <a:xfrm rot="5400000">
          <a:off x="5642107" y="-4137065"/>
          <a:ext cx="1004199" cy="9278330"/>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kern="1200" dirty="0"/>
            <a:t>Research current data on participation programmes</a:t>
          </a:r>
          <a:endParaRPr lang="en-US" sz="1400" kern="1200" dirty="0"/>
        </a:p>
        <a:p>
          <a:pPr marL="114300" lvl="1" indent="-114300" algn="l" defTabSz="622300">
            <a:lnSpc>
              <a:spcPct val="90000"/>
            </a:lnSpc>
            <a:spcBef>
              <a:spcPct val="0"/>
            </a:spcBef>
            <a:spcAft>
              <a:spcPct val="15000"/>
            </a:spcAft>
            <a:buChar char="•"/>
          </a:pPr>
          <a:r>
            <a:rPr lang="en-GB" sz="1400" kern="1200"/>
            <a:t>Considering current legislation  - is it working does it need changes?</a:t>
          </a:r>
          <a:endParaRPr lang="en-US" sz="1400" kern="1200" dirty="0"/>
        </a:p>
      </dsp:txBody>
      <dsp:txXfrm rot="-5400000">
        <a:off x="1505042" y="49021"/>
        <a:ext cx="9229309" cy="906157"/>
      </dsp:txXfrm>
    </dsp:sp>
    <dsp:sp modelId="{D806A500-7A9D-48CB-8ACF-3FB924316CC8}">
      <dsp:nvSpPr>
        <dsp:cNvPr id="0" name=""/>
        <dsp:cNvSpPr/>
      </dsp:nvSpPr>
      <dsp:spPr>
        <a:xfrm rot="5400000">
          <a:off x="-231738" y="1608476"/>
          <a:ext cx="1544922" cy="1081446"/>
        </a:xfrm>
        <a:prstGeom prst="chevron">
          <a:avLst/>
        </a:prstGeom>
        <a:solidFill>
          <a:schemeClr val="accent5">
            <a:hueOff val="819071"/>
            <a:satOff val="-17988"/>
            <a:lumOff val="4575"/>
            <a:alphaOff val="0"/>
          </a:schemeClr>
        </a:solidFill>
        <a:ln w="12700" cap="flat" cmpd="sng" algn="ctr">
          <a:solidFill>
            <a:schemeClr val="accent5">
              <a:hueOff val="819071"/>
              <a:satOff val="-17988"/>
              <a:lumOff val="4575"/>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Results</a:t>
          </a:r>
        </a:p>
      </dsp:txBody>
      <dsp:txXfrm rot="-5400000">
        <a:off x="0" y="1917461"/>
        <a:ext cx="1081446" cy="463476"/>
      </dsp:txXfrm>
    </dsp:sp>
    <dsp:sp modelId="{EEC2DC9F-BABA-482B-BB50-56BA60CE0775}">
      <dsp:nvSpPr>
        <dsp:cNvPr id="0" name=""/>
        <dsp:cNvSpPr/>
      </dsp:nvSpPr>
      <dsp:spPr>
        <a:xfrm rot="5400000">
          <a:off x="5809108" y="-3324290"/>
          <a:ext cx="1004199" cy="10459524"/>
        </a:xfrm>
        <a:prstGeom prst="round2SameRect">
          <a:avLst/>
        </a:prstGeom>
        <a:solidFill>
          <a:schemeClr val="lt1">
            <a:alpha val="90000"/>
            <a:hueOff val="0"/>
            <a:satOff val="0"/>
            <a:lumOff val="0"/>
            <a:alphaOff val="0"/>
          </a:schemeClr>
        </a:solidFill>
        <a:ln w="12700" cap="flat" cmpd="sng" algn="ctr">
          <a:solidFill>
            <a:schemeClr val="accent5">
              <a:hueOff val="819071"/>
              <a:satOff val="-17988"/>
              <a:lumOff val="45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kern="1200" dirty="0"/>
            <a:t>Expecting to find that low numbers of young people engaged within the Criminal Justice System do not take up further education either through their own sense of achievement or any widening participation programmes</a:t>
          </a:r>
          <a:endParaRPr lang="en-US" sz="1400" kern="1200" dirty="0"/>
        </a:p>
        <a:p>
          <a:pPr marL="114300" lvl="1" indent="-114300" algn="l" defTabSz="622300">
            <a:lnSpc>
              <a:spcPct val="90000"/>
            </a:lnSpc>
            <a:spcBef>
              <a:spcPct val="0"/>
            </a:spcBef>
            <a:spcAft>
              <a:spcPct val="15000"/>
            </a:spcAft>
            <a:buChar char="•"/>
          </a:pPr>
          <a:r>
            <a:rPr lang="en-US" sz="1400" kern="1200" dirty="0"/>
            <a:t>Success can happen for offenders</a:t>
          </a:r>
        </a:p>
      </dsp:txBody>
      <dsp:txXfrm rot="-5400000">
        <a:off x="1081446" y="1452393"/>
        <a:ext cx="10410503" cy="906157"/>
      </dsp:txXfrm>
    </dsp:sp>
    <dsp:sp modelId="{BDEC6808-3D39-455B-91A3-85D16E556A5E}">
      <dsp:nvSpPr>
        <dsp:cNvPr id="0" name=""/>
        <dsp:cNvSpPr/>
      </dsp:nvSpPr>
      <dsp:spPr>
        <a:xfrm rot="5400000">
          <a:off x="-231738" y="3036174"/>
          <a:ext cx="1544922" cy="1081446"/>
        </a:xfrm>
        <a:prstGeom prst="chevron">
          <a:avLst/>
        </a:prstGeom>
        <a:solidFill>
          <a:schemeClr val="accent5">
            <a:hueOff val="1638143"/>
            <a:satOff val="-35975"/>
            <a:lumOff val="9150"/>
            <a:alphaOff val="0"/>
          </a:schemeClr>
        </a:solidFill>
        <a:ln w="12700" cap="flat" cmpd="sng" algn="ctr">
          <a:solidFill>
            <a:schemeClr val="accent5">
              <a:hueOff val="1638143"/>
              <a:satOff val="-35975"/>
              <a:lumOff val="9150"/>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Results</a:t>
          </a:r>
          <a:endParaRPr lang="en-US" sz="1800" kern="1200" dirty="0"/>
        </a:p>
      </dsp:txBody>
      <dsp:txXfrm rot="-5400000">
        <a:off x="0" y="3345159"/>
        <a:ext cx="1081446" cy="463476"/>
      </dsp:txXfrm>
    </dsp:sp>
    <dsp:sp modelId="{F620D56F-09EB-4874-9B90-4922FA83299E}">
      <dsp:nvSpPr>
        <dsp:cNvPr id="0" name=""/>
        <dsp:cNvSpPr/>
      </dsp:nvSpPr>
      <dsp:spPr>
        <a:xfrm rot="5400000">
          <a:off x="5809108" y="-1923226"/>
          <a:ext cx="1004199" cy="10459524"/>
        </a:xfrm>
        <a:prstGeom prst="round2SameRect">
          <a:avLst/>
        </a:prstGeom>
        <a:solidFill>
          <a:schemeClr val="lt1">
            <a:alpha val="90000"/>
            <a:hueOff val="0"/>
            <a:satOff val="0"/>
            <a:lumOff val="0"/>
            <a:alphaOff val="0"/>
          </a:schemeClr>
        </a:solidFill>
        <a:ln w="12700" cap="flat" cmpd="sng" algn="ctr">
          <a:solidFill>
            <a:schemeClr val="accent5">
              <a:hueOff val="1638143"/>
              <a:satOff val="-35975"/>
              <a:lumOff val="915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GB" sz="1400" kern="1200"/>
            <a:t>What more can be done to improve education standards for young people within the CJS</a:t>
          </a:r>
          <a:endParaRPr lang="en-US" sz="1400" kern="1200" dirty="0"/>
        </a:p>
        <a:p>
          <a:pPr marL="114300" lvl="1" indent="-114300" algn="l" defTabSz="622300">
            <a:lnSpc>
              <a:spcPct val="90000"/>
            </a:lnSpc>
            <a:spcBef>
              <a:spcPct val="0"/>
            </a:spcBef>
            <a:spcAft>
              <a:spcPct val="15000"/>
            </a:spcAft>
            <a:buChar char="•"/>
          </a:pPr>
          <a:r>
            <a:rPr lang="en-US" sz="1400" kern="1200"/>
            <a:t>Cost of wider participation to universities</a:t>
          </a:r>
          <a:endParaRPr lang="en-US" sz="1400" kern="1200" dirty="0"/>
        </a:p>
        <a:p>
          <a:pPr marL="114300" lvl="1" indent="-114300" algn="l" defTabSz="622300">
            <a:lnSpc>
              <a:spcPct val="90000"/>
            </a:lnSpc>
            <a:spcBef>
              <a:spcPct val="0"/>
            </a:spcBef>
            <a:spcAft>
              <a:spcPct val="15000"/>
            </a:spcAft>
            <a:buChar char="•"/>
          </a:pPr>
          <a:r>
            <a:rPr lang="en-US" sz="1400" kern="1200"/>
            <a:t>Rules for young offenders with education</a:t>
          </a:r>
          <a:endParaRPr lang="en-US" sz="1400" kern="1200" dirty="0"/>
        </a:p>
      </dsp:txBody>
      <dsp:txXfrm rot="-5400000">
        <a:off x="1081446" y="2853457"/>
        <a:ext cx="10410503" cy="906157"/>
      </dsp:txXfrm>
    </dsp:sp>
    <dsp:sp modelId="{6282058B-4FED-45DB-BF5D-24F5B25FEAEE}">
      <dsp:nvSpPr>
        <dsp:cNvPr id="0" name=""/>
        <dsp:cNvSpPr/>
      </dsp:nvSpPr>
      <dsp:spPr>
        <a:xfrm rot="5400000">
          <a:off x="-231738" y="4437237"/>
          <a:ext cx="1544922" cy="1081446"/>
        </a:xfrm>
        <a:prstGeom prst="chevron">
          <a:avLst/>
        </a:prstGeom>
        <a:solidFill>
          <a:schemeClr val="accent5">
            <a:hueOff val="2457214"/>
            <a:satOff val="-53963"/>
            <a:lumOff val="13725"/>
            <a:alphaOff val="0"/>
          </a:schemeClr>
        </a:solidFill>
        <a:ln w="12700" cap="flat" cmpd="sng" algn="ctr">
          <a:solidFill>
            <a:schemeClr val="accent5">
              <a:hueOff val="2457214"/>
              <a:satOff val="-53963"/>
              <a:lumOff val="13725"/>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Results</a:t>
          </a:r>
          <a:endParaRPr lang="en-US" sz="1800" kern="1200" dirty="0"/>
        </a:p>
      </dsp:txBody>
      <dsp:txXfrm rot="-5400000">
        <a:off x="0" y="4746222"/>
        <a:ext cx="1081446" cy="463476"/>
      </dsp:txXfrm>
    </dsp:sp>
    <dsp:sp modelId="{1770ECAF-6B4C-4C84-860E-5393EAF1B070}">
      <dsp:nvSpPr>
        <dsp:cNvPr id="0" name=""/>
        <dsp:cNvSpPr/>
      </dsp:nvSpPr>
      <dsp:spPr>
        <a:xfrm rot="5400000">
          <a:off x="5809108" y="-522163"/>
          <a:ext cx="1004199" cy="10459524"/>
        </a:xfrm>
        <a:prstGeom prst="round2SameRect">
          <a:avLst/>
        </a:prstGeom>
        <a:solidFill>
          <a:schemeClr val="lt1">
            <a:alpha val="90000"/>
            <a:hueOff val="0"/>
            <a:satOff val="0"/>
            <a:lumOff val="0"/>
            <a:alphaOff val="0"/>
          </a:schemeClr>
        </a:solidFill>
        <a:ln w="12700" cap="flat" cmpd="sng" algn="ctr">
          <a:solidFill>
            <a:schemeClr val="accent5">
              <a:hueOff val="2457214"/>
              <a:satOff val="-53963"/>
              <a:lumOff val="137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endParaRPr lang="en-US" sz="1400" kern="1200" dirty="0"/>
        </a:p>
        <a:p>
          <a:pPr marL="114300" lvl="1" indent="-114300" algn="l" defTabSz="622300">
            <a:lnSpc>
              <a:spcPct val="90000"/>
            </a:lnSpc>
            <a:spcBef>
              <a:spcPct val="0"/>
            </a:spcBef>
            <a:spcAft>
              <a:spcPct val="15000"/>
            </a:spcAft>
            <a:buChar char="•"/>
          </a:pPr>
          <a:r>
            <a:rPr lang="en-US" sz="1400" kern="1200"/>
            <a:t>Considering why is it difficult for those in prisons to access higher education </a:t>
          </a:r>
          <a:endParaRPr lang="en-US" sz="1400" kern="1200" dirty="0"/>
        </a:p>
        <a:p>
          <a:pPr marL="114300" lvl="1" indent="-114300" algn="l" defTabSz="622300">
            <a:lnSpc>
              <a:spcPct val="90000"/>
            </a:lnSpc>
            <a:spcBef>
              <a:spcPct val="0"/>
            </a:spcBef>
            <a:spcAft>
              <a:spcPct val="15000"/>
            </a:spcAft>
            <a:buChar char="•"/>
          </a:pPr>
          <a:r>
            <a:rPr lang="en-GB" sz="1400" kern="1200"/>
            <a:t>The impact of a lack of education for young offenders and the moved to adult prisons and the availability of education for those in prison. </a:t>
          </a:r>
          <a:endParaRPr lang="en-US" sz="1400" kern="1200" dirty="0"/>
        </a:p>
      </dsp:txBody>
      <dsp:txXfrm rot="-5400000">
        <a:off x="1081446" y="4254520"/>
        <a:ext cx="10410503" cy="906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FAB77-EC7B-40B9-B1D4-DF0D467FF723}">
      <dsp:nvSpPr>
        <dsp:cNvPr id="0" name=""/>
        <dsp:cNvSpPr/>
      </dsp:nvSpPr>
      <dsp:spPr>
        <a:xfrm rot="5400000">
          <a:off x="-217145" y="395211"/>
          <a:ext cx="1447639" cy="1013347"/>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References</a:t>
          </a:r>
        </a:p>
      </dsp:txBody>
      <dsp:txXfrm rot="-5400000">
        <a:off x="2" y="684739"/>
        <a:ext cx="1013347" cy="434292"/>
      </dsp:txXfrm>
    </dsp:sp>
    <dsp:sp modelId="{B095CD4D-9CCC-4F4E-9A50-2CA2F3C16DF6}">
      <dsp:nvSpPr>
        <dsp:cNvPr id="0" name=""/>
        <dsp:cNvSpPr/>
      </dsp:nvSpPr>
      <dsp:spPr>
        <a:xfrm rot="5400000">
          <a:off x="5431602" y="-3891968"/>
          <a:ext cx="1291391" cy="9081511"/>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endParaRPr lang="en-US" sz="1600" kern="1200" dirty="0"/>
        </a:p>
        <a:p>
          <a:pPr marL="114300" lvl="1" indent="-114300" algn="l" defTabSz="622300">
            <a:lnSpc>
              <a:spcPct val="90000"/>
            </a:lnSpc>
            <a:spcBef>
              <a:spcPct val="0"/>
            </a:spcBef>
            <a:spcAft>
              <a:spcPct val="15000"/>
            </a:spcAft>
            <a:buChar char="•"/>
          </a:pPr>
          <a:r>
            <a:rPr lang="en-GB" sz="1400" kern="1200" dirty="0"/>
            <a:t>Weale, S. (2019) </a:t>
          </a:r>
        </a:p>
        <a:p>
          <a:pPr marL="114300" lvl="1" indent="-114300" algn="l" defTabSz="622300">
            <a:lnSpc>
              <a:spcPct val="90000"/>
            </a:lnSpc>
            <a:spcBef>
              <a:spcPct val="0"/>
            </a:spcBef>
            <a:spcAft>
              <a:spcPct val="15000"/>
            </a:spcAft>
            <a:buChar char="•"/>
          </a:pPr>
          <a:r>
            <a:rPr lang="en-GB" sz="1400" kern="1200" dirty="0"/>
            <a:t>Williams, R (2012)</a:t>
          </a:r>
        </a:p>
        <a:p>
          <a:pPr marL="114300" lvl="1" indent="-114300" algn="l" defTabSz="622300">
            <a:lnSpc>
              <a:spcPct val="90000"/>
            </a:lnSpc>
            <a:spcBef>
              <a:spcPct val="0"/>
            </a:spcBef>
            <a:spcAft>
              <a:spcPct val="15000"/>
            </a:spcAft>
            <a:buChar char="•"/>
          </a:pPr>
          <a:r>
            <a:rPr lang="en-GB" sz="1400" kern="1200" dirty="0"/>
            <a:t>Tullberg, R. M. (1998)</a:t>
          </a:r>
        </a:p>
        <a:p>
          <a:pPr marL="114300" lvl="1" indent="-114300" algn="l" defTabSz="622300">
            <a:lnSpc>
              <a:spcPct val="90000"/>
            </a:lnSpc>
            <a:spcBef>
              <a:spcPct val="0"/>
            </a:spcBef>
            <a:spcAft>
              <a:spcPct val="15000"/>
            </a:spcAft>
            <a:buChar char="•"/>
          </a:pPr>
          <a:r>
            <a:rPr lang="en-GB" sz="1400" kern="1200" dirty="0"/>
            <a:t>Robinson, D.  (2020)  </a:t>
          </a:r>
        </a:p>
      </dsp:txBody>
      <dsp:txXfrm rot="-5400000">
        <a:off x="1536543" y="66132"/>
        <a:ext cx="9018470" cy="1165309"/>
      </dsp:txXfrm>
    </dsp:sp>
    <dsp:sp modelId="{7211D79B-A8AC-4022-BA21-311C8208C372}">
      <dsp:nvSpPr>
        <dsp:cNvPr id="0" name=""/>
        <dsp:cNvSpPr/>
      </dsp:nvSpPr>
      <dsp:spPr>
        <a:xfrm rot="5400000">
          <a:off x="-217145" y="1705469"/>
          <a:ext cx="1447639" cy="1013347"/>
        </a:xfrm>
        <a:prstGeom prst="chevron">
          <a:avLst/>
        </a:prstGeom>
        <a:solidFill>
          <a:schemeClr val="accent5">
            <a:hueOff val="819071"/>
            <a:satOff val="-17988"/>
            <a:lumOff val="4575"/>
            <a:alphaOff val="0"/>
          </a:schemeClr>
        </a:solidFill>
        <a:ln w="12700" cap="flat" cmpd="sng" algn="ctr">
          <a:solidFill>
            <a:schemeClr val="accent5">
              <a:hueOff val="819071"/>
              <a:satOff val="-17988"/>
              <a:lumOff val="4575"/>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rot="-5400000">
        <a:off x="2" y="1994997"/>
        <a:ext cx="1013347" cy="434292"/>
      </dsp:txXfrm>
    </dsp:sp>
    <dsp:sp modelId="{E853DEA6-1AA5-4564-9910-E5CCCA3A30F9}">
      <dsp:nvSpPr>
        <dsp:cNvPr id="0" name=""/>
        <dsp:cNvSpPr/>
      </dsp:nvSpPr>
      <dsp:spPr>
        <a:xfrm rot="5400000">
          <a:off x="5806676" y="-3305005"/>
          <a:ext cx="940965" cy="10527623"/>
        </a:xfrm>
        <a:prstGeom prst="round2SameRect">
          <a:avLst/>
        </a:prstGeom>
        <a:solidFill>
          <a:schemeClr val="lt1">
            <a:alpha val="90000"/>
            <a:hueOff val="0"/>
            <a:satOff val="0"/>
            <a:lumOff val="0"/>
            <a:alphaOff val="0"/>
          </a:schemeClr>
        </a:solidFill>
        <a:ln w="12700" cap="flat" cmpd="sng" algn="ctr">
          <a:solidFill>
            <a:schemeClr val="accent5">
              <a:hueOff val="819071"/>
              <a:satOff val="-17988"/>
              <a:lumOff val="45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b="0" i="0" u="none" kern="1200" dirty="0"/>
            <a:t>Kettley, N. (2007)  British Journal of Sociology of Education</a:t>
          </a:r>
          <a:endParaRPr lang="en-GB" sz="1400" kern="1200" dirty="0"/>
        </a:p>
        <a:p>
          <a:pPr marL="114300" lvl="1" indent="-114300" algn="l" defTabSz="622300">
            <a:lnSpc>
              <a:spcPct val="90000"/>
            </a:lnSpc>
            <a:spcBef>
              <a:spcPct val="0"/>
            </a:spcBef>
            <a:spcAft>
              <a:spcPct val="15000"/>
            </a:spcAft>
            <a:buChar char="•"/>
          </a:pPr>
          <a:r>
            <a:rPr lang="en-GB" sz="1400" b="0" i="0" u="none" kern="1200" dirty="0"/>
            <a:t>Ministry of Justice (2016) </a:t>
          </a:r>
          <a:r>
            <a:rPr lang="en-GB" sz="1400" b="0" i="1" u="none" kern="1200" dirty="0"/>
            <a:t>Review of the Youth Justice System in England and Wales</a:t>
          </a:r>
          <a:endParaRPr lang="en-US" sz="1400" kern="1200" dirty="0"/>
        </a:p>
        <a:p>
          <a:pPr marL="114300" lvl="1" indent="-114300" algn="l" defTabSz="622300">
            <a:lnSpc>
              <a:spcPct val="90000"/>
            </a:lnSpc>
            <a:spcBef>
              <a:spcPct val="0"/>
            </a:spcBef>
            <a:spcAft>
              <a:spcPct val="15000"/>
            </a:spcAft>
            <a:buChar char="•"/>
          </a:pPr>
          <a:r>
            <a:rPr lang="en-GB" sz="1400" b="0" i="0" u="none" kern="1200" dirty="0"/>
            <a:t>Youth Justice Board (2016) and (2020)</a:t>
          </a:r>
          <a:endParaRPr lang="en-US" sz="1400" kern="1200" dirty="0"/>
        </a:p>
      </dsp:txBody>
      <dsp:txXfrm rot="-5400000">
        <a:off x="1013347" y="1534258"/>
        <a:ext cx="10481689" cy="849097"/>
      </dsp:txXfrm>
    </dsp:sp>
    <dsp:sp modelId="{BDEC6808-3D39-455B-91A3-85D16E556A5E}">
      <dsp:nvSpPr>
        <dsp:cNvPr id="0" name=""/>
        <dsp:cNvSpPr/>
      </dsp:nvSpPr>
      <dsp:spPr>
        <a:xfrm rot="5400000">
          <a:off x="-217145" y="3013570"/>
          <a:ext cx="1447639" cy="1013347"/>
        </a:xfrm>
        <a:prstGeom prst="chevron">
          <a:avLst/>
        </a:prstGeom>
        <a:solidFill>
          <a:schemeClr val="accent5">
            <a:hueOff val="1638143"/>
            <a:satOff val="-35975"/>
            <a:lumOff val="9150"/>
            <a:alphaOff val="0"/>
          </a:schemeClr>
        </a:solidFill>
        <a:ln w="12700" cap="flat" cmpd="sng" algn="ctr">
          <a:solidFill>
            <a:schemeClr val="accent5">
              <a:hueOff val="1638143"/>
              <a:satOff val="-35975"/>
              <a:lumOff val="9150"/>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kern="1200" dirty="0"/>
            <a:t>References</a:t>
          </a:r>
          <a:endParaRPr lang="en-US" sz="1700" kern="1200" dirty="0"/>
        </a:p>
      </dsp:txBody>
      <dsp:txXfrm rot="-5400000">
        <a:off x="2" y="3303098"/>
        <a:ext cx="1013347" cy="434292"/>
      </dsp:txXfrm>
    </dsp:sp>
    <dsp:sp modelId="{F620D56F-09EB-4874-9B90-4922FA83299E}">
      <dsp:nvSpPr>
        <dsp:cNvPr id="0" name=""/>
        <dsp:cNvSpPr/>
      </dsp:nvSpPr>
      <dsp:spPr>
        <a:xfrm rot="5400000">
          <a:off x="5806676" y="-1880440"/>
          <a:ext cx="940965" cy="10527623"/>
        </a:xfrm>
        <a:prstGeom prst="round2SameRect">
          <a:avLst/>
        </a:prstGeom>
        <a:solidFill>
          <a:schemeClr val="lt1">
            <a:alpha val="90000"/>
            <a:hueOff val="0"/>
            <a:satOff val="0"/>
            <a:lumOff val="0"/>
            <a:alphaOff val="0"/>
          </a:schemeClr>
        </a:solidFill>
        <a:ln w="12700" cap="flat" cmpd="sng" algn="ctr">
          <a:solidFill>
            <a:schemeClr val="accent5">
              <a:hueOff val="1638143"/>
              <a:satOff val="-35975"/>
              <a:lumOff val="915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57150" lvl="1" indent="-57150" algn="l" defTabSz="355600">
            <a:lnSpc>
              <a:spcPct val="90000"/>
            </a:lnSpc>
            <a:spcBef>
              <a:spcPct val="0"/>
            </a:spcBef>
            <a:spcAft>
              <a:spcPct val="15000"/>
            </a:spcAft>
            <a:buChar char="•"/>
          </a:pPr>
          <a:endParaRPr lang="en-US" sz="800" kern="1200" dirty="0"/>
        </a:p>
        <a:p>
          <a:pPr marL="114300" lvl="1" indent="-114300" algn="l" defTabSz="622300">
            <a:lnSpc>
              <a:spcPct val="90000"/>
            </a:lnSpc>
            <a:spcBef>
              <a:spcPct val="0"/>
            </a:spcBef>
            <a:spcAft>
              <a:spcPct val="15000"/>
            </a:spcAft>
            <a:buChar char="•"/>
          </a:pPr>
          <a:r>
            <a:rPr lang="en-GB" sz="1400" b="0" i="0" u="none" kern="1200" dirty="0"/>
            <a:t>Robinson, D.  (2020)</a:t>
          </a:r>
          <a:endParaRPr lang="en-US" sz="1400" kern="1200" dirty="0"/>
        </a:p>
        <a:p>
          <a:pPr marL="114300" lvl="1" indent="-114300" algn="l" defTabSz="622300">
            <a:lnSpc>
              <a:spcPct val="90000"/>
            </a:lnSpc>
            <a:spcBef>
              <a:spcPct val="0"/>
            </a:spcBef>
            <a:spcAft>
              <a:spcPct val="15000"/>
            </a:spcAft>
            <a:buChar char="•"/>
          </a:pPr>
          <a:r>
            <a:rPr lang="en-GB" sz="1400" b="0" i="0" u="none" kern="1200"/>
            <a:t>McPherson, A. (1973) </a:t>
          </a:r>
          <a:endParaRPr lang="en-US" sz="1400" kern="1200" dirty="0"/>
        </a:p>
        <a:p>
          <a:pPr marL="114300" lvl="1" indent="-114300" algn="l" defTabSz="622300">
            <a:lnSpc>
              <a:spcPct val="90000"/>
            </a:lnSpc>
            <a:spcBef>
              <a:spcPct val="0"/>
            </a:spcBef>
            <a:spcAft>
              <a:spcPct val="15000"/>
            </a:spcAft>
            <a:buChar char="•"/>
          </a:pPr>
          <a:r>
            <a:rPr lang="en-GB" sz="1400" b="0" i="0" u="none" kern="1200" dirty="0"/>
            <a:t>Higher Education Statistics Agency  (2018)		Education Act 1870</a:t>
          </a:r>
          <a:endParaRPr lang="en-GB" sz="1400" kern="1200" dirty="0"/>
        </a:p>
      </dsp:txBody>
      <dsp:txXfrm rot="-5400000">
        <a:off x="1013347" y="2958823"/>
        <a:ext cx="10481689" cy="849097"/>
      </dsp:txXfrm>
    </dsp:sp>
    <dsp:sp modelId="{6282058B-4FED-45DB-BF5D-24F5B25FEAEE}">
      <dsp:nvSpPr>
        <dsp:cNvPr id="0" name=""/>
        <dsp:cNvSpPr/>
      </dsp:nvSpPr>
      <dsp:spPr>
        <a:xfrm rot="5400000">
          <a:off x="-217145" y="4321672"/>
          <a:ext cx="1447639" cy="1013347"/>
        </a:xfrm>
        <a:prstGeom prst="chevron">
          <a:avLst/>
        </a:prstGeom>
        <a:solidFill>
          <a:schemeClr val="accent5">
            <a:hueOff val="2457214"/>
            <a:satOff val="-53963"/>
            <a:lumOff val="13725"/>
            <a:alphaOff val="0"/>
          </a:schemeClr>
        </a:solidFill>
        <a:ln w="12700" cap="flat" cmpd="sng" algn="ctr">
          <a:solidFill>
            <a:schemeClr val="accent5">
              <a:hueOff val="2457214"/>
              <a:satOff val="-53963"/>
              <a:lumOff val="13725"/>
              <a:alphaOff val="0"/>
            </a:schemeClr>
          </a:solidFill>
          <a:prstDash val="solid"/>
        </a:ln>
        <a:effectLst>
          <a:outerShdw blurRad="50800" dist="25400" algn="bl"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rot="-5400000">
        <a:off x="2" y="4611200"/>
        <a:ext cx="1013347" cy="434292"/>
      </dsp:txXfrm>
    </dsp:sp>
    <dsp:sp modelId="{1770ECAF-6B4C-4C84-860E-5393EAF1B070}">
      <dsp:nvSpPr>
        <dsp:cNvPr id="0" name=""/>
        <dsp:cNvSpPr/>
      </dsp:nvSpPr>
      <dsp:spPr>
        <a:xfrm rot="5400000">
          <a:off x="5806676" y="-734392"/>
          <a:ext cx="940965" cy="10527623"/>
        </a:xfrm>
        <a:prstGeom prst="round2SameRect">
          <a:avLst/>
        </a:prstGeom>
        <a:solidFill>
          <a:schemeClr val="lt1">
            <a:alpha val="90000"/>
            <a:hueOff val="0"/>
            <a:satOff val="0"/>
            <a:lumOff val="0"/>
            <a:alphaOff val="0"/>
          </a:schemeClr>
        </a:solidFill>
        <a:ln w="12700" cap="flat" cmpd="sng" algn="ctr">
          <a:solidFill>
            <a:schemeClr val="accent5">
              <a:hueOff val="2457214"/>
              <a:satOff val="-53963"/>
              <a:lumOff val="1372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57150" lvl="1" indent="-57150" algn="l" defTabSz="355600">
            <a:lnSpc>
              <a:spcPct val="90000"/>
            </a:lnSpc>
            <a:spcBef>
              <a:spcPct val="0"/>
            </a:spcBef>
            <a:spcAft>
              <a:spcPct val="15000"/>
            </a:spcAft>
            <a:buChar char="•"/>
          </a:pPr>
          <a:endParaRPr lang="en-US" sz="800" kern="1200" dirty="0"/>
        </a:p>
        <a:p>
          <a:pPr marL="114300" lvl="1" indent="-114300" algn="l" defTabSz="622300">
            <a:lnSpc>
              <a:spcPct val="90000"/>
            </a:lnSpc>
            <a:spcBef>
              <a:spcPct val="0"/>
            </a:spcBef>
            <a:spcAft>
              <a:spcPct val="15000"/>
            </a:spcAft>
            <a:buChar char="•"/>
          </a:pPr>
          <a:r>
            <a:rPr lang="en-GB" sz="1400" kern="1200" dirty="0"/>
            <a:t>Prisoners’ Education Trusts (2018) </a:t>
          </a:r>
        </a:p>
        <a:p>
          <a:pPr marL="114300" lvl="1" indent="-114300" algn="l" defTabSz="622300">
            <a:lnSpc>
              <a:spcPct val="90000"/>
            </a:lnSpc>
            <a:spcBef>
              <a:spcPct val="0"/>
            </a:spcBef>
            <a:spcAft>
              <a:spcPct val="15000"/>
            </a:spcAft>
            <a:buChar char="•"/>
          </a:pPr>
          <a:r>
            <a:rPr lang="en-GB" sz="1400" kern="1200" dirty="0"/>
            <a:t>Open University (2020) </a:t>
          </a:r>
        </a:p>
        <a:p>
          <a:pPr marL="114300" lvl="1" indent="-114300" algn="l" defTabSz="622300">
            <a:lnSpc>
              <a:spcPct val="90000"/>
            </a:lnSpc>
            <a:spcBef>
              <a:spcPct val="0"/>
            </a:spcBef>
            <a:spcAft>
              <a:spcPct val="15000"/>
            </a:spcAft>
            <a:buChar char="•"/>
          </a:pPr>
          <a:r>
            <a:rPr lang="en-GB" sz="1400" kern="1200" dirty="0"/>
            <a:t>Northrup, E (2017) </a:t>
          </a:r>
        </a:p>
        <a:p>
          <a:pPr marL="114300" lvl="1" indent="-114300" algn="l" defTabSz="622300">
            <a:lnSpc>
              <a:spcPct val="90000"/>
            </a:lnSpc>
            <a:spcBef>
              <a:spcPct val="0"/>
            </a:spcBef>
            <a:spcAft>
              <a:spcPct val="15000"/>
            </a:spcAft>
            <a:buChar char="•"/>
          </a:pPr>
          <a:r>
            <a:rPr lang="en-GB" sz="1400" kern="1200" dirty="0"/>
            <a:t>NACRO (2020) </a:t>
          </a:r>
        </a:p>
        <a:p>
          <a:pPr marL="57150" lvl="1" indent="-57150" algn="l" defTabSz="355600">
            <a:lnSpc>
              <a:spcPct val="90000"/>
            </a:lnSpc>
            <a:spcBef>
              <a:spcPct val="0"/>
            </a:spcBef>
            <a:spcAft>
              <a:spcPct val="15000"/>
            </a:spcAft>
            <a:buChar char="•"/>
          </a:pPr>
          <a:endParaRPr lang="en-US" sz="800" kern="1200" dirty="0"/>
        </a:p>
      </dsp:txBody>
      <dsp:txXfrm rot="-5400000">
        <a:off x="1013347" y="4104871"/>
        <a:ext cx="10481689" cy="84909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C7DAC78-BA46-4A1F-8140-5044D68106F6}" type="datetimeFigureOut">
              <a:rPr lang="en-US"/>
              <a:t>3/6/2020</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44F8B70-BC00-419F-8167-C19C013F5F51}" type="slidenum">
              <a:rPr/>
              <a:t>‹#›</a:t>
            </a:fld>
            <a:endParaRPr/>
          </a:p>
        </p:txBody>
      </p:sp>
    </p:spTree>
    <p:extLst>
      <p:ext uri="{BB962C8B-B14F-4D97-AF65-F5344CB8AC3E}">
        <p14:creationId xmlns:p14="http://schemas.microsoft.com/office/powerpoint/2010/main" val="33497595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01B46-E1CF-4F1B-B8B3-0D72ED2741D5}" type="datetimeFigureOut">
              <a:rPr lang="en-US"/>
              <a:t>3/6/2020</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C15449-D599-468C-BE05-8245AA218BE1}" type="slidenum">
              <a:rPr/>
              <a:t>‹#›</a:t>
            </a:fld>
            <a:endParaRPr/>
          </a:p>
        </p:txBody>
      </p:sp>
    </p:spTree>
    <p:extLst>
      <p:ext uri="{BB962C8B-B14F-4D97-AF65-F5344CB8AC3E}">
        <p14:creationId xmlns:p14="http://schemas.microsoft.com/office/powerpoint/2010/main" val="2090097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4530"/>
            <a:ext cx="9144000" cy="2387600"/>
          </a:xfrm>
        </p:spPr>
        <p:txBody>
          <a:bodyPr anchor="b">
            <a:normAutofit/>
          </a:bodyPr>
          <a:lstStyle>
            <a:lvl1pPr algn="ctr">
              <a:defRPr sz="6000"/>
            </a:lvl1pPr>
          </a:lstStyle>
          <a:p>
            <a:r>
              <a:rPr lang="en-US"/>
              <a:t>Click to edit Master title style</a:t>
            </a:r>
            <a:endParaRPr/>
          </a:p>
        </p:txBody>
      </p:sp>
      <p:sp>
        <p:nvSpPr>
          <p:cNvPr id="3" name="Subtitle 2"/>
          <p:cNvSpPr>
            <a:spLocks noGrp="1"/>
          </p:cNvSpPr>
          <p:nvPr>
            <p:ph type="subTitle" idx="1"/>
          </p:nvPr>
        </p:nvSpPr>
        <p:spPr>
          <a:xfrm>
            <a:off x="1524000" y="3602038"/>
            <a:ext cx="9144000" cy="1655762"/>
          </a:xfrm>
        </p:spPr>
        <p:txBody>
          <a:bodyPr>
            <a:normAutofit/>
          </a:bodyPr>
          <a:lstStyle>
            <a:lvl1pPr marL="0" indent="0" algn="ctr">
              <a:buNone/>
              <a:defRPr sz="2400">
                <a:solidFill>
                  <a:schemeClr val="tx1">
                    <a:lumMod val="75000"/>
                    <a:lumOff val="2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
        <p:nvSpPr>
          <p:cNvPr id="4" name="Date Placeholder 3"/>
          <p:cNvSpPr>
            <a:spLocks noGrp="1"/>
          </p:cNvSpPr>
          <p:nvPr>
            <p:ph type="dt" sz="half" idx="10"/>
          </p:nvPr>
        </p:nvSpPr>
        <p:spPr/>
        <p:txBody>
          <a:bodyPr/>
          <a:lstStyle/>
          <a:p>
            <a:fld id="{A8224893-DBDA-4BFA-9CE1-4BFE7CD0F8CF}" type="datetime1">
              <a:rPr lang="en-US"/>
              <a:t>3/6/2020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B2D3E9E-A95C-48F2-B4BF-A71542E0BE9A}" type="datetime1">
              <a:rPr lang="en-US"/>
              <a:t>3/6/2020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12423"/>
            <a:ext cx="10515600" cy="2851208"/>
          </a:xfrm>
        </p:spPr>
        <p:txBody>
          <a:bodyPr anchor="b">
            <a:normAutofit/>
          </a:bodyPr>
          <a:lstStyle>
            <a:lvl1pPr>
              <a:defRPr sz="6000" b="0"/>
            </a:lvl1pPr>
          </a:lstStyle>
          <a:p>
            <a:r>
              <a:rPr lang="en-US"/>
              <a:t>Click to edit Master title style</a:t>
            </a:r>
            <a:endParaRPr/>
          </a:p>
        </p:txBody>
      </p:sp>
      <p:sp>
        <p:nvSpPr>
          <p:cNvPr id="3" name="Text Placeholder 2"/>
          <p:cNvSpPr>
            <a:spLocks noGrp="1"/>
          </p:cNvSpPr>
          <p:nvPr>
            <p:ph type="body" idx="1"/>
          </p:nvPr>
        </p:nvSpPr>
        <p:spPr>
          <a:xfrm>
            <a:off x="831850" y="4552633"/>
            <a:ext cx="10515600" cy="1500187"/>
          </a:xfrm>
        </p:spPr>
        <p:txBody>
          <a:bodyPr anchor="t">
            <a:normAutofit/>
          </a:bodyPr>
          <a:lstStyle>
            <a:lvl1pPr marL="0" indent="0">
              <a:buNone/>
              <a:defRPr sz="24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84E2-2D7A-43CF-AC90-352A289A783A}" type="datetime1">
              <a:rPr lang="en-US"/>
              <a:t>3/6/2020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838200" y="1828800"/>
            <a:ext cx="5181600" cy="4351337"/>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828800"/>
            <a:ext cx="5181600" cy="4351337"/>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12952B5-7A2F-4CC8-B7CE-9234E21C2837}" type="datetime1">
              <a:rPr lang="en-US"/>
              <a:t>3/6/2020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841248" y="1681851"/>
            <a:ext cx="5156200" cy="731520"/>
          </a:xfrm>
        </p:spPr>
        <p:txBody>
          <a:bodyPr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1248" y="2507550"/>
            <a:ext cx="5156200" cy="372825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15064" y="1681851"/>
            <a:ext cx="5157787" cy="73152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5064" y="2507550"/>
            <a:ext cx="5157787" cy="372825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CE1DA07A-9201-4B4B-BAF2-015AFA30F520}" type="datetime1">
              <a:rPr lang="en-US"/>
              <a:t>3/6/2020</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
        <p:nvSpPr>
          <p:cNvPr id="10" name="Title 9"/>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3D7E00A-486F-4252-8B1D-E32645521F49}" type="datetime1">
              <a:rPr lang="en-US"/>
              <a:t>3/6/2020</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
        <p:nvSpPr>
          <p:cNvPr id="6" name="Title 5"/>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1">
              <a:rPr lang="en-US"/>
              <a:t>3/6/2020</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197"/>
          </a:xfrm>
        </p:spPr>
        <p:txBody>
          <a:bodyPr anchor="b">
            <a:normAutofit/>
          </a:bodyPr>
          <a:lstStyle>
            <a:lvl1pPr>
              <a:defRPr sz="3200" b="0"/>
            </a:lvl1pPr>
          </a:lstStyle>
          <a:p>
            <a:r>
              <a:rPr lang="en-US"/>
              <a:t>Click to edit Master title style</a:t>
            </a:r>
            <a:endParaRPr/>
          </a:p>
        </p:txBody>
      </p:sp>
      <p:sp>
        <p:nvSpPr>
          <p:cNvPr id="3" name="Content Placeholder 2"/>
          <p:cNvSpPr>
            <a:spLocks noGrp="1"/>
          </p:cNvSpPr>
          <p:nvPr>
            <p:ph idx="1"/>
          </p:nvPr>
        </p:nvSpPr>
        <p:spPr>
          <a:xfrm>
            <a:off x="5181600" y="990600"/>
            <a:ext cx="6039484" cy="4876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41248" y="2057399"/>
            <a:ext cx="3931920" cy="3810001"/>
          </a:xfrm>
        </p:spPr>
        <p:txBody>
          <a:bodyPr>
            <a:normAutofit/>
          </a:bodyPr>
          <a:lstStyle>
            <a:lvl1pPr marL="0" indent="0">
              <a:lnSpc>
                <a:spcPct val="100000"/>
              </a:lnSpc>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6E2C9B-5FA2-460D-9BE7-B0812FC2A6FF}" type="datetime1">
              <a:rPr lang="en-US"/>
              <a:t>3/6/2020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931920" cy="1600200"/>
          </a:xfrm>
        </p:spPr>
        <p:txBody>
          <a:bodyPr anchor="b">
            <a:normAutofit/>
          </a:bodyPr>
          <a:lstStyle>
            <a:lvl1pPr>
              <a:defRPr sz="3200" b="0"/>
            </a:lvl1pPr>
          </a:lstStyle>
          <a:p>
            <a:r>
              <a:rPr lang="en-US"/>
              <a:t>Click to edit Master title style</a:t>
            </a:r>
            <a:endParaRPr/>
          </a:p>
        </p:txBody>
      </p:sp>
      <p:sp>
        <p:nvSpPr>
          <p:cNvPr id="3" name="Picture Placeholder 2"/>
          <p:cNvSpPr>
            <a:spLocks noGrp="1"/>
          </p:cNvSpPr>
          <p:nvPr>
            <p:ph type="pic" idx="1"/>
          </p:nvPr>
        </p:nvSpPr>
        <p:spPr>
          <a:xfrm>
            <a:off x="5181600" y="990600"/>
            <a:ext cx="6041136" cy="4876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41248" y="2057400"/>
            <a:ext cx="3931920" cy="3810000"/>
          </a:xfrm>
        </p:spPr>
        <p:txBody>
          <a:bodyPr>
            <a:normAutofit/>
          </a:bodyPr>
          <a:lstStyle>
            <a:lvl1pPr marL="0" indent="0">
              <a:lnSpc>
                <a:spcPct val="100000"/>
              </a:lnSpc>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374940-A916-4C8B-9648-02A2D3898F9E}" type="datetime1">
              <a:rPr lang="en-US"/>
              <a:t>3/6/2020</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5F4E5243-F52A-4D37-9694-EB26C6C31910}" type="datetime1">
              <a:rPr lang="en-US"/>
              <a:t>3/6/2020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3A77B6E1-634A-48DC-9E8B-D894023267EF}" type="datetime1">
              <a:rPr lang="en-US"/>
              <a:t>3/6/2020</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5127" y="365760"/>
            <a:ext cx="10515600" cy="1325562"/>
          </a:xfrm>
          <a:prstGeom prst="rect">
            <a:avLst/>
          </a:prstGeom>
        </p:spPr>
        <p:txBody>
          <a:bodyPr vert="horz" lIns="91440" tIns="45720" rIns="91440" bIns="45720" rtlCol="0" anchor="ctr">
            <a:normAutofit/>
          </a:bodyPr>
          <a:lstStyle/>
          <a:p>
            <a:r>
              <a:rPr lang="en-US"/>
              <a:t>Click to edit Master title style</a:t>
            </a:r>
            <a:endParaRPr/>
          </a:p>
        </p:txBody>
      </p:sp>
      <p:sp>
        <p:nvSpPr>
          <p:cNvPr id="3" name="Text Placeholder 2"/>
          <p:cNvSpPr>
            <a:spLocks noGrp="1"/>
          </p:cNvSpPr>
          <p:nvPr>
            <p:ph type="body" idx="1"/>
          </p:nvPr>
        </p:nvSpPr>
        <p:spPr>
          <a:xfrm>
            <a:off x="845127" y="1828800"/>
            <a:ext cx="1051560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fld id="{5586B75A-687E-405C-8A0B-8D00578BA2C3}" type="datetime1">
              <a:rPr lang="en-US"/>
              <a:t>3/6/2020</a:t>
            </a:fld>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lumMod val="65000"/>
                    <a:lumOff val="35000"/>
                  </a:schemeClr>
                </a:solidFill>
              </a:defRPr>
            </a:lvl1pPr>
          </a:lstStyle>
          <a:p>
            <a:endParaRPr/>
          </a:p>
        </p:txBody>
      </p:sp>
      <p:sp>
        <p:nvSpPr>
          <p:cNvPr id="6" name="Slide Number Placeholder 5"/>
          <p:cNvSpPr>
            <a:spLocks noGrp="1"/>
          </p:cNvSpPr>
          <p:nvPr>
            <p:ph type="sldNum" sz="quarter" idx="4"/>
          </p:nvPr>
        </p:nvSpPr>
        <p:spPr>
          <a:xfrm>
            <a:off x="8617527"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4FAB73BC-B049-4115-A692-8D63A059BFB8}" type="slidenum">
              <a:rPr/>
              <a:t>‹#›</a:t>
            </a:fld>
            <a:endParaRPr/>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SzPct val="80000"/>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SzPct val="80000"/>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SzPct val="80000"/>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SzPct val="80000"/>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80000"/>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5127" y="365760"/>
            <a:ext cx="10515600" cy="557518"/>
          </a:xfrm>
        </p:spPr>
        <p:txBody>
          <a:bodyPr>
            <a:normAutofit/>
          </a:bodyPr>
          <a:lstStyle/>
          <a:p>
            <a:pPr algn="ctr"/>
            <a:r>
              <a:rPr lang="en-US" sz="2800" dirty="0"/>
              <a:t>Widening Education Participation for Offenders</a:t>
            </a:r>
          </a:p>
        </p:txBody>
      </p:sp>
      <p:graphicFrame>
        <p:nvGraphicFramePr>
          <p:cNvPr id="5" name="Diagram 4" descr="Vertical Chevron List" title="SmartArt"/>
          <p:cNvGraphicFramePr/>
          <p:nvPr>
            <p:extLst>
              <p:ext uri="{D42A27DB-BD31-4B8C-83A1-F6EECF244321}">
                <p14:modId xmlns:p14="http://schemas.microsoft.com/office/powerpoint/2010/main" val="2480388538"/>
              </p:ext>
            </p:extLst>
          </p:nvPr>
        </p:nvGraphicFramePr>
        <p:xfrm>
          <a:off x="310717" y="923277"/>
          <a:ext cx="11540971" cy="5752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85707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5127" y="365760"/>
            <a:ext cx="10515600" cy="557518"/>
          </a:xfrm>
        </p:spPr>
        <p:txBody>
          <a:bodyPr>
            <a:normAutofit/>
          </a:bodyPr>
          <a:lstStyle/>
          <a:p>
            <a:pPr algn="ctr"/>
            <a:r>
              <a:rPr lang="en-US" sz="2800" dirty="0"/>
              <a:t>Widening Education Participation for Offenders</a:t>
            </a:r>
          </a:p>
        </p:txBody>
      </p:sp>
      <p:graphicFrame>
        <p:nvGraphicFramePr>
          <p:cNvPr id="5" name="Diagram 4" descr="Vertical Chevron List" title="SmartArt"/>
          <p:cNvGraphicFramePr/>
          <p:nvPr>
            <p:extLst>
              <p:ext uri="{D42A27DB-BD31-4B8C-83A1-F6EECF244321}">
                <p14:modId xmlns:p14="http://schemas.microsoft.com/office/powerpoint/2010/main" val="4051078729"/>
              </p:ext>
            </p:extLst>
          </p:nvPr>
        </p:nvGraphicFramePr>
        <p:xfrm>
          <a:off x="310717" y="923277"/>
          <a:ext cx="11540971" cy="5752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8955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5127" y="365760"/>
            <a:ext cx="10515600" cy="557518"/>
          </a:xfrm>
        </p:spPr>
        <p:txBody>
          <a:bodyPr>
            <a:normAutofit/>
          </a:bodyPr>
          <a:lstStyle/>
          <a:p>
            <a:pPr algn="ctr"/>
            <a:r>
              <a:rPr lang="en-US" sz="2800" dirty="0"/>
              <a:t>Widening Education Participation for  Offenders</a:t>
            </a:r>
          </a:p>
        </p:txBody>
      </p:sp>
      <p:graphicFrame>
        <p:nvGraphicFramePr>
          <p:cNvPr id="5" name="Diagram 4" descr="Vertical Chevron List" title="SmartArt"/>
          <p:cNvGraphicFramePr/>
          <p:nvPr>
            <p:extLst>
              <p:ext uri="{D42A27DB-BD31-4B8C-83A1-F6EECF244321}">
                <p14:modId xmlns:p14="http://schemas.microsoft.com/office/powerpoint/2010/main" val="1218633989"/>
              </p:ext>
            </p:extLst>
          </p:nvPr>
        </p:nvGraphicFramePr>
        <p:xfrm>
          <a:off x="310717" y="1118586"/>
          <a:ext cx="11540971" cy="5557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7532251"/>
      </p:ext>
    </p:extLst>
  </p:cSld>
  <p:clrMapOvr>
    <a:masterClrMapping/>
  </p:clrMapOvr>
</p:sld>
</file>

<file path=ppt/theme/theme1.xml><?xml version="1.0" encoding="utf-8"?>
<a:theme xmlns:a="http://schemas.openxmlformats.org/drawingml/2006/main" name="Timeline 04 16x9">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Cambria-Calibri">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Cambria-Calibri">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Cambria-Calibri">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true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1561153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Use this diagram to show a process, workflow, or other progression. Use the horizontal bars  to describe the associated tasks. (Widescreen, 16X9 format)</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2012-04-27T06:42:00+00:00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2029-01-01T08:00:00+00:00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TP102889175</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834371</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15</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F9BB45B5-4108-4A53-9879-CD7EB9D0A7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700FDD-2FF0-484D-80BE-EF80863ACB07}">
  <ds:schemaRefs>
    <ds:schemaRef ds:uri="http://schemas.microsoft.com/sharepoint/v3/contenttype/forms"/>
  </ds:schemaRefs>
</ds:datastoreItem>
</file>

<file path=customXml/itemProps3.xml><?xml version="1.0" encoding="utf-8"?>
<ds:datastoreItem xmlns:ds="http://schemas.openxmlformats.org/officeDocument/2006/customXml" ds:itemID="{D8D94DEE-5FBF-4211-B6B3-A9DC64268878}">
  <ds:schemaRefs>
    <ds:schemaRef ds:uri="http://schemas.microsoft.com/office/2006/metadata/properties"/>
    <ds:schemaRef ds:uri="http://schemas.microsoft.com/office/infopath/2007/PartnerControls"/>
    <ds:schemaRef ds:uri="4873beb7-5857-4685-be1f-d57550cc96cc"/>
  </ds:schemaRefs>
</ds:datastoreItem>
</file>

<file path=docProps/app.xml><?xml version="1.0" encoding="utf-8"?>
<Properties xmlns="http://schemas.openxmlformats.org/officeDocument/2006/extended-properties" xmlns:vt="http://schemas.openxmlformats.org/officeDocument/2006/docPropsVTypes">
  <Template>Vertical Chevron List Diagram SmartArt Slide (multicolor on white, widescreen)</Template>
  <TotalTime>0</TotalTime>
  <Words>400</Words>
  <Application>Microsoft Office PowerPoint</Application>
  <PresentationFormat>Widescreen</PresentationFormat>
  <Paragraphs>47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Cambria</vt:lpstr>
      <vt:lpstr>Timeline 04 16x9</vt:lpstr>
      <vt:lpstr>Widening Education Participation for Offenders</vt:lpstr>
      <vt:lpstr>Widening Education Participation for Offenders</vt:lpstr>
      <vt:lpstr>Widening Education Participation for  Offenders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2020-02-12T10:31:53Z</dcterms:created>
  <dcterms:modified xsi:type="dcterms:W3CDTF">2020-03-06T14:28:55Z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