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63" r:id="rId2"/>
    <p:sldId id="258" r:id="rId3"/>
    <p:sldId id="260" r:id="rId4"/>
    <p:sldId id="261" r:id="rId5"/>
    <p:sldId id="262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E38867-9DB1-491A-9717-7C14DF9B514C}" v="98" dt="2023-05-15T19:01:59.1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152" autoAdjust="0"/>
    <p:restoredTop sz="94660"/>
  </p:normalViewPr>
  <p:slideViewPr>
    <p:cSldViewPr snapToGrid="0">
      <p:cViewPr varScale="1">
        <p:scale>
          <a:sx n="63" d="100"/>
          <a:sy n="63" d="100"/>
        </p:scale>
        <p:origin x="72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lur Owen" userId="112e1463c4791c78" providerId="LiveId" clId="{08E38867-9DB1-491A-9717-7C14DF9B514C}"/>
    <pc:docChg chg="undo custSel addSld delSld modSld sldOrd">
      <pc:chgData name="Fflur Owen" userId="112e1463c4791c78" providerId="LiveId" clId="{08E38867-9DB1-491A-9717-7C14DF9B514C}" dt="2023-05-15T19:02:23.582" v="3680" actId="1076"/>
      <pc:docMkLst>
        <pc:docMk/>
      </pc:docMkLst>
      <pc:sldChg chg="delSp modSp del mod delDesignElem">
        <pc:chgData name="Fflur Owen" userId="112e1463c4791c78" providerId="LiveId" clId="{08E38867-9DB1-491A-9717-7C14DF9B514C}" dt="2023-05-15T07:00:56.864" v="2043" actId="47"/>
        <pc:sldMkLst>
          <pc:docMk/>
          <pc:sldMk cId="1557943942" sldId="256"/>
        </pc:sldMkLst>
        <pc:spChg chg="mod">
          <ac:chgData name="Fflur Owen" userId="112e1463c4791c78" providerId="LiveId" clId="{08E38867-9DB1-491A-9717-7C14DF9B514C}" dt="2023-04-27T13:45:38.493" v="350" actId="20577"/>
          <ac:spMkLst>
            <pc:docMk/>
            <pc:sldMk cId="1557943942" sldId="256"/>
            <ac:spMk id="2" creationId="{88E810DB-9466-5DEE-F933-93A418BA7431}"/>
          </ac:spMkLst>
        </pc:spChg>
        <pc:spChg chg="del">
          <ac:chgData name="Fflur Owen" userId="112e1463c4791c78" providerId="LiveId" clId="{08E38867-9DB1-491A-9717-7C14DF9B514C}" dt="2023-04-27T13:45:02.071" v="323"/>
          <ac:spMkLst>
            <pc:docMk/>
            <pc:sldMk cId="1557943942" sldId="256"/>
            <ac:spMk id="1037" creationId="{535742DD-1B16-4E9D-B715-0D74B4574A68}"/>
          </ac:spMkLst>
        </pc:spChg>
        <pc:spChg chg="del">
          <ac:chgData name="Fflur Owen" userId="112e1463c4791c78" providerId="LiveId" clId="{08E38867-9DB1-491A-9717-7C14DF9B514C}" dt="2023-04-27T13:45:02.071" v="323"/>
          <ac:spMkLst>
            <pc:docMk/>
            <pc:sldMk cId="1557943942" sldId="256"/>
            <ac:spMk id="1038" creationId="{EBDD1931-9E86-4402-9A68-33A2D9EFB198}"/>
          </ac:spMkLst>
        </pc:spChg>
        <pc:spChg chg="del">
          <ac:chgData name="Fflur Owen" userId="112e1463c4791c78" providerId="LiveId" clId="{08E38867-9DB1-491A-9717-7C14DF9B514C}" dt="2023-04-27T13:45:02.071" v="323"/>
          <ac:spMkLst>
            <pc:docMk/>
            <pc:sldMk cId="1557943942" sldId="256"/>
            <ac:spMk id="1039" creationId="{A8908DB7-C3A6-4FCB-9820-CEE02B398C4A}"/>
          </ac:spMkLst>
        </pc:spChg>
        <pc:picChg chg="mod">
          <ac:chgData name="Fflur Owen" userId="112e1463c4791c78" providerId="LiveId" clId="{08E38867-9DB1-491A-9717-7C14DF9B514C}" dt="2023-04-27T13:45:26.010" v="328" actId="1076"/>
          <ac:picMkLst>
            <pc:docMk/>
            <pc:sldMk cId="1557943942" sldId="256"/>
            <ac:picMk id="1026" creationId="{D13C1338-85F6-3753-EEA8-765307FD556B}"/>
          </ac:picMkLst>
        </pc:picChg>
        <pc:inkChg chg="del">
          <ac:chgData name="Fflur Owen" userId="112e1463c4791c78" providerId="LiveId" clId="{08E38867-9DB1-491A-9717-7C14DF9B514C}" dt="2023-04-27T13:45:02.071" v="323"/>
          <ac:inkMkLst>
            <pc:docMk/>
            <pc:sldMk cId="1557943942" sldId="256"/>
            <ac:inkMk id="1040" creationId="{070477C5-0410-4E4F-97A1-F84C2465C187}"/>
          </ac:inkMkLst>
        </pc:inkChg>
      </pc:sldChg>
      <pc:sldChg chg="addSp delSp modSp mod">
        <pc:chgData name="Fflur Owen" userId="112e1463c4791c78" providerId="LiveId" clId="{08E38867-9DB1-491A-9717-7C14DF9B514C}" dt="2023-05-15T19:01:51.721" v="3671" actId="2711"/>
        <pc:sldMkLst>
          <pc:docMk/>
          <pc:sldMk cId="1295462318" sldId="257"/>
        </pc:sldMkLst>
        <pc:spChg chg="mod">
          <ac:chgData name="Fflur Owen" userId="112e1463c4791c78" providerId="LiveId" clId="{08E38867-9DB1-491A-9717-7C14DF9B514C}" dt="2023-05-15T14:10:37.942" v="3467" actId="20577"/>
          <ac:spMkLst>
            <pc:docMk/>
            <pc:sldMk cId="1295462318" sldId="257"/>
            <ac:spMk id="2" creationId="{74FB0F01-3FD8-E0BA-1D74-1579DCD50A10}"/>
          </ac:spMkLst>
        </pc:spChg>
        <pc:spChg chg="add mod">
          <ac:chgData name="Fflur Owen" userId="112e1463c4791c78" providerId="LiveId" clId="{08E38867-9DB1-491A-9717-7C14DF9B514C}" dt="2023-05-15T18:58:19.523" v="3599" actId="114"/>
          <ac:spMkLst>
            <pc:docMk/>
            <pc:sldMk cId="1295462318" sldId="257"/>
            <ac:spMk id="3" creationId="{882BD638-3564-3D67-AB06-B85B655449BE}"/>
          </ac:spMkLst>
        </pc:spChg>
        <pc:spChg chg="mod">
          <ac:chgData name="Fflur Owen" userId="112e1463c4791c78" providerId="LiveId" clId="{08E38867-9DB1-491A-9717-7C14DF9B514C}" dt="2023-05-15T18:58:23.144" v="3600" actId="114"/>
          <ac:spMkLst>
            <pc:docMk/>
            <pc:sldMk cId="1295462318" sldId="257"/>
            <ac:spMk id="4" creationId="{04F4A166-17CB-8841-DFA0-C5054882C4FD}"/>
          </ac:spMkLst>
        </pc:spChg>
        <pc:spChg chg="add mod">
          <ac:chgData name="Fflur Owen" userId="112e1463c4791c78" providerId="LiveId" clId="{08E38867-9DB1-491A-9717-7C14DF9B514C}" dt="2023-05-15T18:58:14.486" v="3598" actId="114"/>
          <ac:spMkLst>
            <pc:docMk/>
            <pc:sldMk cId="1295462318" sldId="257"/>
            <ac:spMk id="5" creationId="{5ACABACE-B794-B298-8BCE-E45498D0BFC7}"/>
          </ac:spMkLst>
        </pc:spChg>
        <pc:spChg chg="add del mod">
          <ac:chgData name="Fflur Owen" userId="112e1463c4791c78" providerId="LiveId" clId="{08E38867-9DB1-491A-9717-7C14DF9B514C}" dt="2023-04-27T13:42:59.269" v="281" actId="478"/>
          <ac:spMkLst>
            <pc:docMk/>
            <pc:sldMk cId="1295462318" sldId="257"/>
            <ac:spMk id="6" creationId="{1C130188-2054-26D4-A6FE-EE94D26ED94C}"/>
          </ac:spMkLst>
        </pc:spChg>
        <pc:spChg chg="add mod">
          <ac:chgData name="Fflur Owen" userId="112e1463c4791c78" providerId="LiveId" clId="{08E38867-9DB1-491A-9717-7C14DF9B514C}" dt="2023-05-15T19:01:51.721" v="3671" actId="2711"/>
          <ac:spMkLst>
            <pc:docMk/>
            <pc:sldMk cId="1295462318" sldId="257"/>
            <ac:spMk id="6" creationId="{8AA9C6E0-8DAD-CCAF-F216-6E395C58037D}"/>
          </ac:spMkLst>
        </pc:spChg>
        <pc:spChg chg="add mod">
          <ac:chgData name="Fflur Owen" userId="112e1463c4791c78" providerId="LiveId" clId="{08E38867-9DB1-491A-9717-7C14DF9B514C}" dt="2023-05-15T18:57:24.591" v="3587" actId="2711"/>
          <ac:spMkLst>
            <pc:docMk/>
            <pc:sldMk cId="1295462318" sldId="257"/>
            <ac:spMk id="7" creationId="{5FD074DA-A407-B499-F5FB-B20DADEB345A}"/>
          </ac:spMkLst>
        </pc:spChg>
        <pc:spChg chg="add del mod">
          <ac:chgData name="Fflur Owen" userId="112e1463c4791c78" providerId="LiveId" clId="{08E38867-9DB1-491A-9717-7C14DF9B514C}" dt="2023-05-15T14:02:55.489" v="3124" actId="478"/>
          <ac:spMkLst>
            <pc:docMk/>
            <pc:sldMk cId="1295462318" sldId="257"/>
            <ac:spMk id="7" creationId="{DAA709DC-83C4-8A66-CB4C-68A846F77217}"/>
          </ac:spMkLst>
        </pc:spChg>
        <pc:spChg chg="add del mod">
          <ac:chgData name="Fflur Owen" userId="112e1463c4791c78" providerId="LiveId" clId="{08E38867-9DB1-491A-9717-7C14DF9B514C}" dt="2023-05-15T14:02:51.199" v="3121" actId="478"/>
          <ac:spMkLst>
            <pc:docMk/>
            <pc:sldMk cId="1295462318" sldId="257"/>
            <ac:spMk id="8" creationId="{483388B8-E750-A2CB-ED1A-8FAA9592A99E}"/>
          </ac:spMkLst>
        </pc:spChg>
        <pc:spChg chg="add del mod">
          <ac:chgData name="Fflur Owen" userId="112e1463c4791c78" providerId="LiveId" clId="{08E38867-9DB1-491A-9717-7C14DF9B514C}" dt="2023-05-15T14:10:42.549" v="3468" actId="478"/>
          <ac:spMkLst>
            <pc:docMk/>
            <pc:sldMk cId="1295462318" sldId="257"/>
            <ac:spMk id="9" creationId="{B0D871B2-609A-B8E1-DD98-7E9D47886CD5}"/>
          </ac:spMkLst>
        </pc:spChg>
        <pc:spChg chg="add mod">
          <ac:chgData name="Fflur Owen" userId="112e1463c4791c78" providerId="LiveId" clId="{08E38867-9DB1-491A-9717-7C14DF9B514C}" dt="2023-05-15T18:58:40.868" v="3604" actId="114"/>
          <ac:spMkLst>
            <pc:docMk/>
            <pc:sldMk cId="1295462318" sldId="257"/>
            <ac:spMk id="10" creationId="{71F91F33-990B-0630-23D2-B58B04C894C9}"/>
          </ac:spMkLst>
        </pc:spChg>
        <pc:spChg chg="add del mod">
          <ac:chgData name="Fflur Owen" userId="112e1463c4791c78" providerId="LiveId" clId="{08E38867-9DB1-491A-9717-7C14DF9B514C}" dt="2023-05-15T14:11:09.445" v="3474" actId="478"/>
          <ac:spMkLst>
            <pc:docMk/>
            <pc:sldMk cId="1295462318" sldId="257"/>
            <ac:spMk id="11" creationId="{34CCA05E-453B-1BA7-9B15-2EA8C7FBF5F8}"/>
          </ac:spMkLst>
        </pc:spChg>
        <pc:spChg chg="add mod">
          <ac:chgData name="Fflur Owen" userId="112e1463c4791c78" providerId="LiveId" clId="{08E38867-9DB1-491A-9717-7C14DF9B514C}" dt="2023-05-15T19:00:28.824" v="3622" actId="1076"/>
          <ac:spMkLst>
            <pc:docMk/>
            <pc:sldMk cId="1295462318" sldId="257"/>
            <ac:spMk id="13" creationId="{A95D9704-C507-8852-CA31-7026E06A4978}"/>
          </ac:spMkLst>
        </pc:spChg>
        <pc:spChg chg="add del mod">
          <ac:chgData name="Fflur Owen" userId="112e1463c4791c78" providerId="LiveId" clId="{08E38867-9DB1-491A-9717-7C14DF9B514C}" dt="2023-05-15T14:04:09.052" v="3203" actId="478"/>
          <ac:spMkLst>
            <pc:docMk/>
            <pc:sldMk cId="1295462318" sldId="257"/>
            <ac:spMk id="14" creationId="{EB09CA65-2EFA-E571-359C-BA5960EAC51D}"/>
          </ac:spMkLst>
        </pc:spChg>
        <pc:spChg chg="add mod">
          <ac:chgData name="Fflur Owen" userId="112e1463c4791c78" providerId="LiveId" clId="{08E38867-9DB1-491A-9717-7C14DF9B514C}" dt="2023-05-15T18:58:11.777" v="3597" actId="114"/>
          <ac:spMkLst>
            <pc:docMk/>
            <pc:sldMk cId="1295462318" sldId="257"/>
            <ac:spMk id="15" creationId="{288C0AB4-E10F-0FC4-A9A2-028048787E10}"/>
          </ac:spMkLst>
        </pc:spChg>
        <pc:spChg chg="add mod">
          <ac:chgData name="Fflur Owen" userId="112e1463c4791c78" providerId="LiveId" clId="{08E38867-9DB1-491A-9717-7C14DF9B514C}" dt="2023-05-15T18:58:29.401" v="3601" actId="114"/>
          <ac:spMkLst>
            <pc:docMk/>
            <pc:sldMk cId="1295462318" sldId="257"/>
            <ac:spMk id="16" creationId="{D9237F01-61D4-FAED-5EA8-AAE12F814C8D}"/>
          </ac:spMkLst>
        </pc:spChg>
        <pc:spChg chg="add mod">
          <ac:chgData name="Fflur Owen" userId="112e1463c4791c78" providerId="LiveId" clId="{08E38867-9DB1-491A-9717-7C14DF9B514C}" dt="2023-05-15T18:58:36.959" v="3603" actId="114"/>
          <ac:spMkLst>
            <pc:docMk/>
            <pc:sldMk cId="1295462318" sldId="257"/>
            <ac:spMk id="17" creationId="{0299074A-225D-6F12-E891-B72EA6371F32}"/>
          </ac:spMkLst>
        </pc:spChg>
        <pc:spChg chg="add mod">
          <ac:chgData name="Fflur Owen" userId="112e1463c4791c78" providerId="LiveId" clId="{08E38867-9DB1-491A-9717-7C14DF9B514C}" dt="2023-05-15T18:57:58.530" v="3593" actId="114"/>
          <ac:spMkLst>
            <pc:docMk/>
            <pc:sldMk cId="1295462318" sldId="257"/>
            <ac:spMk id="18" creationId="{FBEB1243-8E37-AC2A-D103-4F47F3B3327F}"/>
          </ac:spMkLst>
        </pc:spChg>
        <pc:spChg chg="add del mod">
          <ac:chgData name="Fflur Owen" userId="112e1463c4791c78" providerId="LiveId" clId="{08E38867-9DB1-491A-9717-7C14DF9B514C}" dt="2023-05-15T14:10:24.613" v="3461" actId="478"/>
          <ac:spMkLst>
            <pc:docMk/>
            <pc:sldMk cId="1295462318" sldId="257"/>
            <ac:spMk id="19" creationId="{89B677F0-58D8-A028-E362-E7894360E938}"/>
          </ac:spMkLst>
        </pc:spChg>
        <pc:spChg chg="add del mod">
          <ac:chgData name="Fflur Owen" userId="112e1463c4791c78" providerId="LiveId" clId="{08E38867-9DB1-491A-9717-7C14DF9B514C}" dt="2023-05-15T14:10:27.537" v="3462" actId="478"/>
          <ac:spMkLst>
            <pc:docMk/>
            <pc:sldMk cId="1295462318" sldId="257"/>
            <ac:spMk id="20" creationId="{4F69BAC6-3D1A-6BFB-CC6D-E0AB7772F5A0}"/>
          </ac:spMkLst>
        </pc:spChg>
        <pc:spChg chg="add mod">
          <ac:chgData name="Fflur Owen" userId="112e1463c4791c78" providerId="LiveId" clId="{08E38867-9DB1-491A-9717-7C14DF9B514C}" dt="2023-05-15T17:14:21.078" v="3563" actId="1076"/>
          <ac:spMkLst>
            <pc:docMk/>
            <pc:sldMk cId="1295462318" sldId="257"/>
            <ac:spMk id="21" creationId="{A43AD8CA-C4C4-B317-768D-9243C869C139}"/>
          </ac:spMkLst>
        </pc:spChg>
        <pc:spChg chg="add mod">
          <ac:chgData name="Fflur Owen" userId="112e1463c4791c78" providerId="LiveId" clId="{08E38867-9DB1-491A-9717-7C14DF9B514C}" dt="2023-05-15T18:58:06.377" v="3596" actId="20577"/>
          <ac:spMkLst>
            <pc:docMk/>
            <pc:sldMk cId="1295462318" sldId="257"/>
            <ac:spMk id="27" creationId="{797219F2-2A3E-8CC9-E157-197509153D53}"/>
          </ac:spMkLst>
        </pc:spChg>
        <pc:spChg chg="add mod">
          <ac:chgData name="Fflur Owen" userId="112e1463c4791c78" providerId="LiveId" clId="{08E38867-9DB1-491A-9717-7C14DF9B514C}" dt="2023-05-15T19:01:37.711" v="3645" actId="1076"/>
          <ac:spMkLst>
            <pc:docMk/>
            <pc:sldMk cId="1295462318" sldId="257"/>
            <ac:spMk id="28" creationId="{65B6FBBD-56BD-4A90-E4C4-CC1842F33B39}"/>
          </ac:spMkLst>
        </pc:spChg>
        <pc:grpChg chg="mod">
          <ac:chgData name="Fflur Owen" userId="112e1463c4791c78" providerId="LiveId" clId="{08E38867-9DB1-491A-9717-7C14DF9B514C}" dt="2023-05-15T17:32:51.563" v="3576"/>
          <ac:grpSpMkLst>
            <pc:docMk/>
            <pc:sldMk cId="1295462318" sldId="257"/>
            <ac:grpSpMk id="11" creationId="{AC5866D6-BA97-E860-0957-C17B366F7A7A}"/>
          </ac:grpSpMkLst>
        </pc:grpChg>
        <pc:grpChg chg="del mod">
          <ac:chgData name="Fflur Owen" userId="112e1463c4791c78" providerId="LiveId" clId="{08E38867-9DB1-491A-9717-7C14DF9B514C}" dt="2023-05-15T14:12:09.800" v="3493" actId="478"/>
          <ac:grpSpMkLst>
            <pc:docMk/>
            <pc:sldMk cId="1295462318" sldId="257"/>
            <ac:grpSpMk id="24" creationId="{BEFAFA8D-CE3A-1AF4-853A-4C1209391667}"/>
          </ac:grpSpMkLst>
        </pc:grpChg>
        <pc:inkChg chg="add del mod">
          <ac:chgData name="Fflur Owen" userId="112e1463c4791c78" providerId="LiveId" clId="{08E38867-9DB1-491A-9717-7C14DF9B514C}" dt="2023-04-27T13:43:02.407" v="284" actId="478"/>
          <ac:inkMkLst>
            <pc:docMk/>
            <pc:sldMk cId="1295462318" sldId="257"/>
            <ac:inkMk id="7" creationId="{74D01AFA-3051-76AC-B4F7-183E553825B8}"/>
          </ac:inkMkLst>
        </pc:inkChg>
        <pc:inkChg chg="add mod">
          <ac:chgData name="Fflur Owen" userId="112e1463c4791c78" providerId="LiveId" clId="{08E38867-9DB1-491A-9717-7C14DF9B514C}" dt="2023-05-15T17:32:51.563" v="3576"/>
          <ac:inkMkLst>
            <pc:docMk/>
            <pc:sldMk cId="1295462318" sldId="257"/>
            <ac:inkMk id="8" creationId="{05B75487-1D55-1A0A-D27D-065719172604}"/>
          </ac:inkMkLst>
        </pc:inkChg>
        <pc:inkChg chg="add del">
          <ac:chgData name="Fflur Owen" userId="112e1463c4791c78" providerId="LiveId" clId="{08E38867-9DB1-491A-9717-7C14DF9B514C}" dt="2023-04-27T13:42:56.981" v="280" actId="478"/>
          <ac:inkMkLst>
            <pc:docMk/>
            <pc:sldMk cId="1295462318" sldId="257"/>
            <ac:inkMk id="8" creationId="{26E40B7E-ECEC-B0E0-B1CB-ABE72B1816B5}"/>
          </ac:inkMkLst>
        </pc:inkChg>
        <pc:inkChg chg="add mod">
          <ac:chgData name="Fflur Owen" userId="112e1463c4791c78" providerId="LiveId" clId="{08E38867-9DB1-491A-9717-7C14DF9B514C}" dt="2023-05-15T17:32:51.563" v="3576"/>
          <ac:inkMkLst>
            <pc:docMk/>
            <pc:sldMk cId="1295462318" sldId="257"/>
            <ac:inkMk id="9" creationId="{3EAF8D23-3E0C-D426-5423-D95981FC8960}"/>
          </ac:inkMkLst>
        </pc:inkChg>
        <pc:inkChg chg="add del">
          <ac:chgData name="Fflur Owen" userId="112e1463c4791c78" providerId="LiveId" clId="{08E38867-9DB1-491A-9717-7C14DF9B514C}" dt="2023-04-27T13:43:00.855" v="282" actId="478"/>
          <ac:inkMkLst>
            <pc:docMk/>
            <pc:sldMk cId="1295462318" sldId="257"/>
            <ac:inkMk id="9" creationId="{D51A0F97-F5AE-264B-8B95-17AC12C969FC}"/>
          </ac:inkMkLst>
        </pc:inkChg>
        <pc:inkChg chg="add mod">
          <ac:chgData name="Fflur Owen" userId="112e1463c4791c78" providerId="LiveId" clId="{08E38867-9DB1-491A-9717-7C14DF9B514C}" dt="2023-05-15T19:00:32.911" v="3623" actId="1076"/>
          <ac:inkMkLst>
            <pc:docMk/>
            <pc:sldMk cId="1295462318" sldId="257"/>
            <ac:inkMk id="12" creationId="{01FC094C-30B7-BC98-B7BC-08F97043A860}"/>
          </ac:inkMkLst>
        </pc:inkChg>
        <pc:inkChg chg="add mod">
          <ac:chgData name="Fflur Owen" userId="112e1463c4791c78" providerId="LiveId" clId="{08E38867-9DB1-491A-9717-7C14DF9B514C}" dt="2023-05-15T14:10:52.249" v="3471"/>
          <ac:inkMkLst>
            <pc:docMk/>
            <pc:sldMk cId="1295462318" sldId="257"/>
            <ac:inkMk id="22" creationId="{E4F35D72-5822-8EA3-75ED-74EC7F4826FF}"/>
          </ac:inkMkLst>
        </pc:inkChg>
        <pc:inkChg chg="add mod">
          <ac:chgData name="Fflur Owen" userId="112e1463c4791c78" providerId="LiveId" clId="{08E38867-9DB1-491A-9717-7C14DF9B514C}" dt="2023-05-15T14:10:52.249" v="3471"/>
          <ac:inkMkLst>
            <pc:docMk/>
            <pc:sldMk cId="1295462318" sldId="257"/>
            <ac:inkMk id="23" creationId="{94C9C2FD-AEBB-F702-37CB-BF63F639712A}"/>
          </ac:inkMkLst>
        </pc:inkChg>
        <pc:inkChg chg="add del">
          <ac:chgData name="Fflur Owen" userId="112e1463c4791c78" providerId="LiveId" clId="{08E38867-9DB1-491A-9717-7C14DF9B514C}" dt="2023-05-15T14:12:11.162" v="3494" actId="478"/>
          <ac:inkMkLst>
            <pc:docMk/>
            <pc:sldMk cId="1295462318" sldId="257"/>
            <ac:inkMk id="25" creationId="{A120BF73-70E0-0A40-6DD5-F79A2080513C}"/>
          </ac:inkMkLst>
        </pc:inkChg>
        <pc:inkChg chg="add del">
          <ac:chgData name="Fflur Owen" userId="112e1463c4791c78" providerId="LiveId" clId="{08E38867-9DB1-491A-9717-7C14DF9B514C}" dt="2023-05-15T14:12:12.843" v="3495" actId="478"/>
          <ac:inkMkLst>
            <pc:docMk/>
            <pc:sldMk cId="1295462318" sldId="257"/>
            <ac:inkMk id="26" creationId="{191F2D5E-03BE-2AFA-23CF-85BDF73A8FD7}"/>
          </ac:inkMkLst>
        </pc:inkChg>
      </pc:sldChg>
      <pc:sldChg chg="addSp delSp modSp mod delAnim">
        <pc:chgData name="Fflur Owen" userId="112e1463c4791c78" providerId="LiveId" clId="{08E38867-9DB1-491A-9717-7C14DF9B514C}" dt="2023-05-15T18:14:07.927" v="3582" actId="478"/>
        <pc:sldMkLst>
          <pc:docMk/>
          <pc:sldMk cId="1046991318" sldId="258"/>
        </pc:sldMkLst>
        <pc:spChg chg="add mod">
          <ac:chgData name="Fflur Owen" userId="112e1463c4791c78" providerId="LiveId" clId="{08E38867-9DB1-491A-9717-7C14DF9B514C}" dt="2023-05-15T14:13:13.254" v="3510" actId="1076"/>
          <ac:spMkLst>
            <pc:docMk/>
            <pc:sldMk cId="1046991318" sldId="258"/>
            <ac:spMk id="2" creationId="{0C2B2555-CCF0-CD14-3F3D-0E6997CFE9D2}"/>
          </ac:spMkLst>
        </pc:spChg>
        <pc:spChg chg="mod">
          <ac:chgData name="Fflur Owen" userId="112e1463c4791c78" providerId="LiveId" clId="{08E38867-9DB1-491A-9717-7C14DF9B514C}" dt="2023-05-15T14:13:30.771" v="3514" actId="2711"/>
          <ac:spMkLst>
            <pc:docMk/>
            <pc:sldMk cId="1046991318" sldId="258"/>
            <ac:spMk id="4" creationId="{CDAE3735-A490-2C19-3A57-0E3341DF325F}"/>
          </ac:spMkLst>
        </pc:spChg>
        <pc:spChg chg="mod">
          <ac:chgData name="Fflur Owen" userId="112e1463c4791c78" providerId="LiveId" clId="{08E38867-9DB1-491A-9717-7C14DF9B514C}" dt="2023-05-15T14:13:25.653" v="3513" actId="255"/>
          <ac:spMkLst>
            <pc:docMk/>
            <pc:sldMk cId="1046991318" sldId="258"/>
            <ac:spMk id="5" creationId="{4A15B179-C4D0-4382-056D-4F516C942440}"/>
          </ac:spMkLst>
        </pc:spChg>
        <pc:spChg chg="add del">
          <ac:chgData name="Fflur Owen" userId="112e1463c4791c78" providerId="LiveId" clId="{08E38867-9DB1-491A-9717-7C14DF9B514C}" dt="2023-04-27T13:37:12.613" v="3" actId="478"/>
          <ac:spMkLst>
            <pc:docMk/>
            <pc:sldMk cId="1046991318" sldId="258"/>
            <ac:spMk id="6" creationId="{FD861CEC-ECD1-B297-CB84-D150CBD35208}"/>
          </ac:spMkLst>
        </pc:spChg>
        <pc:spChg chg="add mod">
          <ac:chgData name="Fflur Owen" userId="112e1463c4791c78" providerId="LiveId" clId="{08E38867-9DB1-491A-9717-7C14DF9B514C}" dt="2023-04-27T13:38:03.032" v="79" actId="1076"/>
          <ac:spMkLst>
            <pc:docMk/>
            <pc:sldMk cId="1046991318" sldId="258"/>
            <ac:spMk id="10" creationId="{EAF9ED25-B7D4-30B0-363F-3DDAE74DDF2C}"/>
          </ac:spMkLst>
        </pc:spChg>
        <pc:spChg chg="del mod">
          <ac:chgData name="Fflur Owen" userId="112e1463c4791c78" providerId="LiveId" clId="{08E38867-9DB1-491A-9717-7C14DF9B514C}" dt="2023-04-27T13:44:00.964" v="312" actId="478"/>
          <ac:spMkLst>
            <pc:docMk/>
            <pc:sldMk cId="1046991318" sldId="258"/>
            <ac:spMk id="12" creationId="{FB6C29C3-3C32-7B4E-1D64-F6456D9FEB28}"/>
          </ac:spMkLst>
        </pc:spChg>
        <pc:spChg chg="add mod">
          <ac:chgData name="Fflur Owen" userId="112e1463c4791c78" providerId="LiveId" clId="{08E38867-9DB1-491A-9717-7C14DF9B514C}" dt="2023-04-27T13:40:03.300" v="216" actId="1076"/>
          <ac:spMkLst>
            <pc:docMk/>
            <pc:sldMk cId="1046991318" sldId="258"/>
            <ac:spMk id="13" creationId="{364848B3-46C8-DA56-F5B3-21463D5980B9}"/>
          </ac:spMkLst>
        </pc:spChg>
        <pc:spChg chg="add del mod">
          <ac:chgData name="Fflur Owen" userId="112e1463c4791c78" providerId="LiveId" clId="{08E38867-9DB1-491A-9717-7C14DF9B514C}" dt="2023-04-27T13:42:41.036" v="275" actId="478"/>
          <ac:spMkLst>
            <pc:docMk/>
            <pc:sldMk cId="1046991318" sldId="258"/>
            <ac:spMk id="14" creationId="{247AFDEC-FB39-9FE9-5148-37A20C239DE8}"/>
          </ac:spMkLst>
        </pc:spChg>
        <pc:spChg chg="add del mod">
          <ac:chgData name="Fflur Owen" userId="112e1463c4791c78" providerId="LiveId" clId="{08E38867-9DB1-491A-9717-7C14DF9B514C}" dt="2023-05-15T14:13:00.248" v="3507" actId="478"/>
          <ac:spMkLst>
            <pc:docMk/>
            <pc:sldMk cId="1046991318" sldId="258"/>
            <ac:spMk id="18" creationId="{B470AF28-208D-430F-85AB-CCB8E6FC2230}"/>
          </ac:spMkLst>
        </pc:spChg>
        <pc:picChg chg="mod">
          <ac:chgData name="Fflur Owen" userId="112e1463c4791c78" providerId="LiveId" clId="{08E38867-9DB1-491A-9717-7C14DF9B514C}" dt="2023-04-27T13:39:59.459" v="215" actId="1076"/>
          <ac:picMkLst>
            <pc:docMk/>
            <pc:sldMk cId="1046991318" sldId="258"/>
            <ac:picMk id="9" creationId="{34228C94-4677-0E99-C533-C02091832D61}"/>
          </ac:picMkLst>
        </pc:picChg>
        <pc:picChg chg="del">
          <ac:chgData name="Fflur Owen" userId="112e1463c4791c78" providerId="LiveId" clId="{08E38867-9DB1-491A-9717-7C14DF9B514C}" dt="2023-05-15T18:14:07.927" v="3582" actId="478"/>
          <ac:picMkLst>
            <pc:docMk/>
            <pc:sldMk cId="1046991318" sldId="258"/>
            <ac:picMk id="12" creationId="{B137235D-0287-DD1E-EBF6-E6B156BE6E53}"/>
          </ac:picMkLst>
        </pc:picChg>
        <pc:inkChg chg="add">
          <ac:chgData name="Fflur Owen" userId="112e1463c4791c78" providerId="LiveId" clId="{08E38867-9DB1-491A-9717-7C14DF9B514C}" dt="2023-05-15T17:33:32.884" v="3578" actId="9405"/>
          <ac:inkMkLst>
            <pc:docMk/>
            <pc:sldMk cId="1046991318" sldId="258"/>
            <ac:inkMk id="6" creationId="{9E3A9BA9-DEE6-1B25-CAF8-B4DE4E265B9E}"/>
          </ac:inkMkLst>
        </pc:inkChg>
        <pc:inkChg chg="add del">
          <ac:chgData name="Fflur Owen" userId="112e1463c4791c78" providerId="LiveId" clId="{08E38867-9DB1-491A-9717-7C14DF9B514C}" dt="2023-04-27T13:42:46.320" v="279" actId="478"/>
          <ac:inkMkLst>
            <pc:docMk/>
            <pc:sldMk cId="1046991318" sldId="258"/>
            <ac:inkMk id="15" creationId="{17960A63-B670-553C-B5E1-E71A8402B90D}"/>
          </ac:inkMkLst>
        </pc:inkChg>
        <pc:inkChg chg="add del">
          <ac:chgData name="Fflur Owen" userId="112e1463c4791c78" providerId="LiveId" clId="{08E38867-9DB1-491A-9717-7C14DF9B514C}" dt="2023-04-27T13:42:43.369" v="276" actId="478"/>
          <ac:inkMkLst>
            <pc:docMk/>
            <pc:sldMk cId="1046991318" sldId="258"/>
            <ac:inkMk id="16" creationId="{5540CA41-CB38-97EA-1DCA-8B9E2871660B}"/>
          </ac:inkMkLst>
        </pc:inkChg>
        <pc:inkChg chg="add del mod">
          <ac:chgData name="Fflur Owen" userId="112e1463c4791c78" providerId="LiveId" clId="{08E38867-9DB1-491A-9717-7C14DF9B514C}" dt="2023-04-27T13:42:44.811" v="278" actId="478"/>
          <ac:inkMkLst>
            <pc:docMk/>
            <pc:sldMk cId="1046991318" sldId="258"/>
            <ac:inkMk id="17" creationId="{A9726EB7-84EC-2D29-0E03-C4C2CC84BE86}"/>
          </ac:inkMkLst>
        </pc:inkChg>
        <pc:inkChg chg="add del">
          <ac:chgData name="Fflur Owen" userId="112e1463c4791c78" providerId="LiveId" clId="{08E38867-9DB1-491A-9717-7C14DF9B514C}" dt="2023-05-15T14:12:58.132" v="3505" actId="478"/>
          <ac:inkMkLst>
            <pc:docMk/>
            <pc:sldMk cId="1046991318" sldId="258"/>
            <ac:inkMk id="19" creationId="{1189B9A7-4A25-5E5F-B3DC-E05F79048ABB}"/>
          </ac:inkMkLst>
        </pc:inkChg>
        <pc:inkChg chg="add del">
          <ac:chgData name="Fflur Owen" userId="112e1463c4791c78" providerId="LiveId" clId="{08E38867-9DB1-491A-9717-7C14DF9B514C}" dt="2023-05-15T14:12:58.571" v="3506" actId="478"/>
          <ac:inkMkLst>
            <pc:docMk/>
            <pc:sldMk cId="1046991318" sldId="258"/>
            <ac:inkMk id="20" creationId="{97FE4382-45E0-0D35-4C5B-186A9C414955}"/>
          </ac:inkMkLst>
        </pc:inkChg>
      </pc:sldChg>
      <pc:sldChg chg="delSp modSp del mod">
        <pc:chgData name="Fflur Owen" userId="112e1463c4791c78" providerId="LiveId" clId="{08E38867-9DB1-491A-9717-7C14DF9B514C}" dt="2023-04-27T13:45:07.949" v="324" actId="47"/>
        <pc:sldMkLst>
          <pc:docMk/>
          <pc:sldMk cId="3768206795" sldId="259"/>
        </pc:sldMkLst>
        <pc:spChg chg="del">
          <ac:chgData name="Fflur Owen" userId="112e1463c4791c78" providerId="LiveId" clId="{08E38867-9DB1-491A-9717-7C14DF9B514C}" dt="2023-04-27T13:44:43.151" v="315" actId="478"/>
          <ac:spMkLst>
            <pc:docMk/>
            <pc:sldMk cId="3768206795" sldId="259"/>
            <ac:spMk id="2" creationId="{12B3C0DB-4AEB-1D0D-BADA-01C5C8E4FD1F}"/>
          </ac:spMkLst>
        </pc:spChg>
        <pc:spChg chg="del mod">
          <ac:chgData name="Fflur Owen" userId="112e1463c4791c78" providerId="LiveId" clId="{08E38867-9DB1-491A-9717-7C14DF9B514C}" dt="2023-04-27T13:44:45.781" v="317" actId="478"/>
          <ac:spMkLst>
            <pc:docMk/>
            <pc:sldMk cId="3768206795" sldId="259"/>
            <ac:spMk id="4" creationId="{404C3F50-56C5-7251-B72A-19821E9BE73F}"/>
          </ac:spMkLst>
        </pc:spChg>
        <pc:picChg chg="del">
          <ac:chgData name="Fflur Owen" userId="112e1463c4791c78" providerId="LiveId" clId="{08E38867-9DB1-491A-9717-7C14DF9B514C}" dt="2023-04-27T13:44:48.113" v="320" actId="478"/>
          <ac:picMkLst>
            <pc:docMk/>
            <pc:sldMk cId="3768206795" sldId="259"/>
            <ac:picMk id="3074" creationId="{44FE05EA-B6D2-FCFC-EBC9-AB77AEE605D9}"/>
          </ac:picMkLst>
        </pc:picChg>
        <pc:picChg chg="del mod">
          <ac:chgData name="Fflur Owen" userId="112e1463c4791c78" providerId="LiveId" clId="{08E38867-9DB1-491A-9717-7C14DF9B514C}" dt="2023-04-27T13:44:47.113" v="319" actId="478"/>
          <ac:picMkLst>
            <pc:docMk/>
            <pc:sldMk cId="3768206795" sldId="259"/>
            <ac:picMk id="3076" creationId="{B0E7E36D-60E6-D428-49FE-D58D46A70166}"/>
          </ac:picMkLst>
        </pc:picChg>
        <pc:cxnChg chg="del">
          <ac:chgData name="Fflur Owen" userId="112e1463c4791c78" providerId="LiveId" clId="{08E38867-9DB1-491A-9717-7C14DF9B514C}" dt="2023-04-27T13:44:49.780" v="321" actId="478"/>
          <ac:cxnSpMkLst>
            <pc:docMk/>
            <pc:sldMk cId="3768206795" sldId="259"/>
            <ac:cxnSpMk id="8" creationId="{486704F6-0D9C-E530-7321-1BDFF5C4D9FA}"/>
          </ac:cxnSpMkLst>
        </pc:cxnChg>
      </pc:sldChg>
      <pc:sldChg chg="addSp delSp modSp mod delAnim">
        <pc:chgData name="Fflur Owen" userId="112e1463c4791c78" providerId="LiveId" clId="{08E38867-9DB1-491A-9717-7C14DF9B514C}" dt="2023-05-15T19:02:23.582" v="3680" actId="1076"/>
        <pc:sldMkLst>
          <pc:docMk/>
          <pc:sldMk cId="557250701" sldId="260"/>
        </pc:sldMkLst>
        <pc:spChg chg="add mod">
          <ac:chgData name="Fflur Owen" userId="112e1463c4791c78" providerId="LiveId" clId="{08E38867-9DB1-491A-9717-7C14DF9B514C}" dt="2023-05-15T13:47:53.331" v="2216" actId="1076"/>
          <ac:spMkLst>
            <pc:docMk/>
            <pc:sldMk cId="557250701" sldId="260"/>
            <ac:spMk id="2" creationId="{955795AA-DE8D-C077-6C51-F1170770E22E}"/>
          </ac:spMkLst>
        </pc:spChg>
        <pc:spChg chg="mod">
          <ac:chgData name="Fflur Owen" userId="112e1463c4791c78" providerId="LiveId" clId="{08E38867-9DB1-491A-9717-7C14DF9B514C}" dt="2023-05-15T19:00:10.733" v="3619" actId="2711"/>
          <ac:spMkLst>
            <pc:docMk/>
            <pc:sldMk cId="557250701" sldId="260"/>
            <ac:spMk id="3" creationId="{698C618E-2CC2-EB9E-1934-CFF2699C19B3}"/>
          </ac:spMkLst>
        </pc:spChg>
        <pc:spChg chg="add mod">
          <ac:chgData name="Fflur Owen" userId="112e1463c4791c78" providerId="LiveId" clId="{08E38867-9DB1-491A-9717-7C14DF9B514C}" dt="2023-05-15T18:56:49.676" v="3584" actId="20577"/>
          <ac:spMkLst>
            <pc:docMk/>
            <pc:sldMk cId="557250701" sldId="260"/>
            <ac:spMk id="4" creationId="{ADF39480-8F33-4D4E-057B-5860452C2C4D}"/>
          </ac:spMkLst>
        </pc:spChg>
        <pc:spChg chg="add mod">
          <ac:chgData name="Fflur Owen" userId="112e1463c4791c78" providerId="LiveId" clId="{08E38867-9DB1-491A-9717-7C14DF9B514C}" dt="2023-05-15T13:47:56.088" v="2218" actId="1076"/>
          <ac:spMkLst>
            <pc:docMk/>
            <pc:sldMk cId="557250701" sldId="260"/>
            <ac:spMk id="5" creationId="{BC28572A-67C4-6862-1328-10034AF6F03C}"/>
          </ac:spMkLst>
        </pc:spChg>
        <pc:spChg chg="add mod">
          <ac:chgData name="Fflur Owen" userId="112e1463c4791c78" providerId="LiveId" clId="{08E38867-9DB1-491A-9717-7C14DF9B514C}" dt="2023-05-15T19:02:13.960" v="3677" actId="1076"/>
          <ac:spMkLst>
            <pc:docMk/>
            <pc:sldMk cId="557250701" sldId="260"/>
            <ac:spMk id="6" creationId="{A1E46CF1-C880-BC50-552D-06B42ABA0E29}"/>
          </ac:spMkLst>
        </pc:spChg>
        <pc:spChg chg="add mod">
          <ac:chgData name="Fflur Owen" userId="112e1463c4791c78" providerId="LiveId" clId="{08E38867-9DB1-491A-9717-7C14DF9B514C}" dt="2023-05-15T19:02:05.889" v="3674" actId="1076"/>
          <ac:spMkLst>
            <pc:docMk/>
            <pc:sldMk cId="557250701" sldId="260"/>
            <ac:spMk id="7" creationId="{BA1237FE-2C0C-D50B-0B92-BD7C268DEFAA}"/>
          </ac:spMkLst>
        </pc:spChg>
        <pc:spChg chg="del mod">
          <ac:chgData name="Fflur Owen" userId="112e1463c4791c78" providerId="LiveId" clId="{08E38867-9DB1-491A-9717-7C14DF9B514C}" dt="2023-04-27T13:46:12.656" v="369" actId="478"/>
          <ac:spMkLst>
            <pc:docMk/>
            <pc:sldMk cId="557250701" sldId="260"/>
            <ac:spMk id="8" creationId="{5850150D-1A95-441E-27F8-A0BC5975F959}"/>
          </ac:spMkLst>
        </pc:spChg>
        <pc:spChg chg="add mod">
          <ac:chgData name="Fflur Owen" userId="112e1463c4791c78" providerId="LiveId" clId="{08E38867-9DB1-491A-9717-7C14DF9B514C}" dt="2023-05-15T19:02:11.957" v="3676" actId="1076"/>
          <ac:spMkLst>
            <pc:docMk/>
            <pc:sldMk cId="557250701" sldId="260"/>
            <ac:spMk id="9" creationId="{B35999F7-7421-E3F9-43BB-848E05EEC053}"/>
          </ac:spMkLst>
        </pc:spChg>
        <pc:spChg chg="add mod">
          <ac:chgData name="Fflur Owen" userId="112e1463c4791c78" providerId="LiveId" clId="{08E38867-9DB1-491A-9717-7C14DF9B514C}" dt="2023-05-15T19:02:23.582" v="3680" actId="1076"/>
          <ac:spMkLst>
            <pc:docMk/>
            <pc:sldMk cId="557250701" sldId="260"/>
            <ac:spMk id="10" creationId="{23E1B79B-DF82-09D2-AE4A-37C6848715FA}"/>
          </ac:spMkLst>
        </pc:spChg>
        <pc:spChg chg="add del mod">
          <ac:chgData name="Fflur Owen" userId="112e1463c4791c78" providerId="LiveId" clId="{08E38867-9DB1-491A-9717-7C14DF9B514C}" dt="2023-05-15T14:12:34.352" v="3500" actId="478"/>
          <ac:spMkLst>
            <pc:docMk/>
            <pc:sldMk cId="557250701" sldId="260"/>
            <ac:spMk id="10" creationId="{7DB5B527-631C-AC5A-6CBA-868DD1728577}"/>
          </ac:spMkLst>
        </pc:spChg>
        <pc:spChg chg="add mod">
          <ac:chgData name="Fflur Owen" userId="112e1463c4791c78" providerId="LiveId" clId="{08E38867-9DB1-491A-9717-7C14DF9B514C}" dt="2023-05-15T19:02:19.382" v="3679" actId="1076"/>
          <ac:spMkLst>
            <pc:docMk/>
            <pc:sldMk cId="557250701" sldId="260"/>
            <ac:spMk id="11" creationId="{EE306BA9-34BC-56EF-B349-9D28C5A6213F}"/>
          </ac:spMkLst>
        </pc:spChg>
        <pc:spChg chg="add mod">
          <ac:chgData name="Fflur Owen" userId="112e1463c4791c78" providerId="LiveId" clId="{08E38867-9DB1-491A-9717-7C14DF9B514C}" dt="2023-05-15T19:02:16.276" v="3678" actId="1076"/>
          <ac:spMkLst>
            <pc:docMk/>
            <pc:sldMk cId="557250701" sldId="260"/>
            <ac:spMk id="13" creationId="{ABD6BB7C-42DB-A29D-A72B-35CEABA6A3A7}"/>
          </ac:spMkLst>
        </pc:spChg>
        <pc:spChg chg="add mod">
          <ac:chgData name="Fflur Owen" userId="112e1463c4791c78" providerId="LiveId" clId="{08E38867-9DB1-491A-9717-7C14DF9B514C}" dt="2023-05-15T14:12:53.898" v="3504" actId="1076"/>
          <ac:spMkLst>
            <pc:docMk/>
            <pc:sldMk cId="557250701" sldId="260"/>
            <ac:spMk id="14" creationId="{E3DC391D-0D14-52C1-EFEE-A0705AAC9548}"/>
          </ac:spMkLst>
        </pc:spChg>
        <pc:picChg chg="del mod">
          <ac:chgData name="Fflur Owen" userId="112e1463c4791c78" providerId="LiveId" clId="{08E38867-9DB1-491A-9717-7C14DF9B514C}" dt="2023-04-27T13:57:20.067" v="464" actId="478"/>
          <ac:picMkLst>
            <pc:docMk/>
            <pc:sldMk cId="557250701" sldId="260"/>
            <ac:picMk id="6" creationId="{00219484-0E2A-B60E-3F8A-CEA6134EE263}"/>
          </ac:picMkLst>
        </pc:picChg>
        <pc:picChg chg="del">
          <ac:chgData name="Fflur Owen" userId="112e1463c4791c78" providerId="LiveId" clId="{08E38867-9DB1-491A-9717-7C14DF9B514C}" dt="2023-04-27T13:57:22.561" v="465" actId="478"/>
          <ac:picMkLst>
            <pc:docMk/>
            <pc:sldMk cId="557250701" sldId="260"/>
            <ac:picMk id="7" creationId="{BFCC4F4E-219A-B0C3-7ABE-8F6E4ACDE23F}"/>
          </ac:picMkLst>
        </pc:picChg>
        <pc:picChg chg="add del">
          <ac:chgData name="Fflur Owen" userId="112e1463c4791c78" providerId="LiveId" clId="{08E38867-9DB1-491A-9717-7C14DF9B514C}" dt="2023-04-27T16:00:31.011" v="926" actId="478"/>
          <ac:picMkLst>
            <pc:docMk/>
            <pc:sldMk cId="557250701" sldId="260"/>
            <ac:picMk id="8" creationId="{28140D0A-7644-8615-8962-791B1DF4A2BA}"/>
          </ac:picMkLst>
        </pc:picChg>
        <pc:picChg chg="add del mod">
          <ac:chgData name="Fflur Owen" userId="112e1463c4791c78" providerId="LiveId" clId="{08E38867-9DB1-491A-9717-7C14DF9B514C}" dt="2023-04-27T13:56:43.560" v="450" actId="478"/>
          <ac:picMkLst>
            <pc:docMk/>
            <pc:sldMk cId="557250701" sldId="260"/>
            <ac:picMk id="12" creationId="{E7FD8B5C-6E41-6DA0-5FD4-8501BC8ADA55}"/>
          </ac:picMkLst>
        </pc:picChg>
        <pc:picChg chg="add del mod">
          <ac:chgData name="Fflur Owen" userId="112e1463c4791c78" providerId="LiveId" clId="{08E38867-9DB1-491A-9717-7C14DF9B514C}" dt="2023-04-27T13:56:43.560" v="450" actId="478"/>
          <ac:picMkLst>
            <pc:docMk/>
            <pc:sldMk cId="557250701" sldId="260"/>
            <ac:picMk id="14" creationId="{6224A794-C1BD-31A3-E609-FE988627C699}"/>
          </ac:picMkLst>
        </pc:picChg>
        <pc:picChg chg="add del mod">
          <ac:chgData name="Fflur Owen" userId="112e1463c4791c78" providerId="LiveId" clId="{08E38867-9DB1-491A-9717-7C14DF9B514C}" dt="2023-04-27T13:56:43.560" v="450" actId="478"/>
          <ac:picMkLst>
            <pc:docMk/>
            <pc:sldMk cId="557250701" sldId="260"/>
            <ac:picMk id="16" creationId="{AA79A6D0-AD69-84A1-87DF-62CFA67FDFC8}"/>
          </ac:picMkLst>
        </pc:picChg>
        <pc:picChg chg="add mod">
          <ac:chgData name="Fflur Owen" userId="112e1463c4791c78" providerId="LiveId" clId="{08E38867-9DB1-491A-9717-7C14DF9B514C}" dt="2023-04-27T13:57:02.243" v="456" actId="14100"/>
          <ac:picMkLst>
            <pc:docMk/>
            <pc:sldMk cId="557250701" sldId="260"/>
            <ac:picMk id="18" creationId="{54D242EB-1664-89E7-94D5-C6FDCABC0C05}"/>
          </ac:picMkLst>
        </pc:picChg>
        <pc:picChg chg="add mod">
          <ac:chgData name="Fflur Owen" userId="112e1463c4791c78" providerId="LiveId" clId="{08E38867-9DB1-491A-9717-7C14DF9B514C}" dt="2023-04-27T13:58:12.249" v="475" actId="1076"/>
          <ac:picMkLst>
            <pc:docMk/>
            <pc:sldMk cId="557250701" sldId="260"/>
            <ac:picMk id="20" creationId="{BC1D8094-1684-AAC6-35DA-893783282C04}"/>
          </ac:picMkLst>
        </pc:picChg>
        <pc:picChg chg="add mod">
          <ac:chgData name="Fflur Owen" userId="112e1463c4791c78" providerId="LiveId" clId="{08E38867-9DB1-491A-9717-7C14DF9B514C}" dt="2023-04-27T13:58:08.815" v="474" actId="14100"/>
          <ac:picMkLst>
            <pc:docMk/>
            <pc:sldMk cId="557250701" sldId="260"/>
            <ac:picMk id="22" creationId="{DB41EA39-B58A-73D3-E41B-DFBAECDB24DA}"/>
          </ac:picMkLst>
        </pc:picChg>
        <pc:inkChg chg="add del">
          <ac:chgData name="Fflur Owen" userId="112e1463c4791c78" providerId="LiveId" clId="{08E38867-9DB1-491A-9717-7C14DF9B514C}" dt="2023-05-15T17:33:43.193" v="3580" actId="9405"/>
          <ac:inkMkLst>
            <pc:docMk/>
            <pc:sldMk cId="557250701" sldId="260"/>
            <ac:inkMk id="10" creationId="{18F0180F-98F1-25A6-63A7-22307D37B6C8}"/>
          </ac:inkMkLst>
        </pc:inkChg>
        <pc:inkChg chg="add">
          <ac:chgData name="Fflur Owen" userId="112e1463c4791c78" providerId="LiveId" clId="{08E38867-9DB1-491A-9717-7C14DF9B514C}" dt="2023-05-15T17:33:48.888" v="3581" actId="9405"/>
          <ac:inkMkLst>
            <pc:docMk/>
            <pc:sldMk cId="557250701" sldId="260"/>
            <ac:inkMk id="12" creationId="{908C3884-D26D-8DC3-3064-14BD7D99EF37}"/>
          </ac:inkMkLst>
        </pc:inkChg>
      </pc:sldChg>
      <pc:sldChg chg="addSp delSp modSp mod delAnim">
        <pc:chgData name="Fflur Owen" userId="112e1463c4791c78" providerId="LiveId" clId="{08E38867-9DB1-491A-9717-7C14DF9B514C}" dt="2023-05-15T18:59:40.024" v="3618" actId="9405"/>
        <pc:sldMkLst>
          <pc:docMk/>
          <pc:sldMk cId="3640110713" sldId="261"/>
        </pc:sldMkLst>
        <pc:spChg chg="add del mod">
          <ac:chgData name="Fflur Owen" userId="112e1463c4791c78" providerId="LiveId" clId="{08E38867-9DB1-491A-9717-7C14DF9B514C}" dt="2023-04-27T15:46:40.842" v="605" actId="478"/>
          <ac:spMkLst>
            <pc:docMk/>
            <pc:sldMk cId="3640110713" sldId="261"/>
            <ac:spMk id="2" creationId="{1803D53B-A303-B66B-21B3-60D9EB6C9A7F}"/>
          </ac:spMkLst>
        </pc:spChg>
        <pc:spChg chg="add mod">
          <ac:chgData name="Fflur Owen" userId="112e1463c4791c78" providerId="LiveId" clId="{08E38867-9DB1-491A-9717-7C14DF9B514C}" dt="2023-05-10T20:04:17.656" v="1953" actId="20577"/>
          <ac:spMkLst>
            <pc:docMk/>
            <pc:sldMk cId="3640110713" sldId="261"/>
            <ac:spMk id="2" creationId="{A91FD5C6-00B2-9C0C-EA8F-7B3A49AABE44}"/>
          </ac:spMkLst>
        </pc:spChg>
        <pc:spChg chg="add mod">
          <ac:chgData name="Fflur Owen" userId="112e1463c4791c78" providerId="LiveId" clId="{08E38867-9DB1-491A-9717-7C14DF9B514C}" dt="2023-05-09T20:26:26.907" v="1952" actId="1076"/>
          <ac:spMkLst>
            <pc:docMk/>
            <pc:sldMk cId="3640110713" sldId="261"/>
            <ac:spMk id="3" creationId="{479A68C9-6881-4A16-5862-F7A7CAC96F75}"/>
          </ac:spMkLst>
        </pc:spChg>
        <pc:spChg chg="del mod">
          <ac:chgData name="Fflur Owen" userId="112e1463c4791c78" providerId="LiveId" clId="{08E38867-9DB1-491A-9717-7C14DF9B514C}" dt="2023-04-27T15:46:25.676" v="599" actId="478"/>
          <ac:spMkLst>
            <pc:docMk/>
            <pc:sldMk cId="3640110713" sldId="261"/>
            <ac:spMk id="3" creationId="{47B54396-5972-4EBB-9EE8-A32C2DC3F333}"/>
          </ac:spMkLst>
        </pc:spChg>
        <pc:spChg chg="add mod">
          <ac:chgData name="Fflur Owen" userId="112e1463c4791c78" providerId="LiveId" clId="{08E38867-9DB1-491A-9717-7C14DF9B514C}" dt="2023-05-15T18:59:06.546" v="3607" actId="1076"/>
          <ac:spMkLst>
            <pc:docMk/>
            <pc:sldMk cId="3640110713" sldId="261"/>
            <ac:spMk id="4" creationId="{1C7FBF82-DE0A-C74F-6EFA-B8AD787F530A}"/>
          </ac:spMkLst>
        </pc:spChg>
        <pc:spChg chg="add mod">
          <ac:chgData name="Fflur Owen" userId="112e1463c4791c78" providerId="LiveId" clId="{08E38867-9DB1-491A-9717-7C14DF9B514C}" dt="2023-05-09T20:22:49.961" v="1349" actId="1076"/>
          <ac:spMkLst>
            <pc:docMk/>
            <pc:sldMk cId="3640110713" sldId="261"/>
            <ac:spMk id="5" creationId="{C4D17DF2-1E31-4DDB-2366-F375CE5D7854}"/>
          </ac:spMkLst>
        </pc:spChg>
        <pc:spChg chg="add del mod">
          <ac:chgData name="Fflur Owen" userId="112e1463c4791c78" providerId="LiveId" clId="{08E38867-9DB1-491A-9717-7C14DF9B514C}" dt="2023-04-27T15:46:39.840" v="604" actId="478"/>
          <ac:spMkLst>
            <pc:docMk/>
            <pc:sldMk cId="3640110713" sldId="261"/>
            <ac:spMk id="5" creationId="{DFD696C0-B083-7842-B289-8CFE4D054CD4}"/>
          </ac:spMkLst>
        </pc:spChg>
        <pc:spChg chg="add del mod">
          <ac:chgData name="Fflur Owen" userId="112e1463c4791c78" providerId="LiveId" clId="{08E38867-9DB1-491A-9717-7C14DF9B514C}" dt="2023-04-27T15:47:25.835" v="623" actId="478"/>
          <ac:spMkLst>
            <pc:docMk/>
            <pc:sldMk cId="3640110713" sldId="261"/>
            <ac:spMk id="6" creationId="{9EFBE8E5-97B7-46D8-53FD-CA51584C5EA8}"/>
          </ac:spMkLst>
        </pc:spChg>
        <pc:spChg chg="add mod">
          <ac:chgData name="Fflur Owen" userId="112e1463c4791c78" providerId="LiveId" clId="{08E38867-9DB1-491A-9717-7C14DF9B514C}" dt="2023-05-15T18:59:04.168" v="3606" actId="1076"/>
          <ac:spMkLst>
            <pc:docMk/>
            <pc:sldMk cId="3640110713" sldId="261"/>
            <ac:spMk id="6" creationId="{C6F8E2CC-BCDD-8EFA-3DEF-D5FA27384006}"/>
          </ac:spMkLst>
        </pc:spChg>
        <pc:spChg chg="mod">
          <ac:chgData name="Fflur Owen" userId="112e1463c4791c78" providerId="LiveId" clId="{08E38867-9DB1-491A-9717-7C14DF9B514C}" dt="2023-04-27T15:51:27.299" v="750" actId="2085"/>
          <ac:spMkLst>
            <pc:docMk/>
            <pc:sldMk cId="3640110713" sldId="261"/>
            <ac:spMk id="7" creationId="{2FF18DE0-212C-E56A-9520-C8D76C15FAFA}"/>
          </ac:spMkLst>
        </pc:spChg>
        <pc:spChg chg="del mod">
          <ac:chgData name="Fflur Owen" userId="112e1463c4791c78" providerId="LiveId" clId="{08E38867-9DB1-491A-9717-7C14DF9B514C}" dt="2023-04-27T15:47:40.464" v="629" actId="478"/>
          <ac:spMkLst>
            <pc:docMk/>
            <pc:sldMk cId="3640110713" sldId="261"/>
            <ac:spMk id="8" creationId="{810DF7FA-9375-4DD3-1D43-2D41894CCFE3}"/>
          </ac:spMkLst>
        </pc:spChg>
        <pc:spChg chg="add mod">
          <ac:chgData name="Fflur Owen" userId="112e1463c4791c78" providerId="LiveId" clId="{08E38867-9DB1-491A-9717-7C14DF9B514C}" dt="2023-05-09T20:23:11.294" v="1438" actId="1076"/>
          <ac:spMkLst>
            <pc:docMk/>
            <pc:sldMk cId="3640110713" sldId="261"/>
            <ac:spMk id="8" creationId="{EE6D2422-098C-31FD-6D91-C9E6B6A9DA64}"/>
          </ac:spMkLst>
        </pc:spChg>
        <pc:spChg chg="add mod">
          <ac:chgData name="Fflur Owen" userId="112e1463c4791c78" providerId="LiveId" clId="{08E38867-9DB1-491A-9717-7C14DF9B514C}" dt="2023-04-27T15:51:31.262" v="751" actId="2085"/>
          <ac:spMkLst>
            <pc:docMk/>
            <pc:sldMk cId="3640110713" sldId="261"/>
            <ac:spMk id="9" creationId="{7BE8586F-F56B-5319-ECC3-C15EB35DD942}"/>
          </ac:spMkLst>
        </pc:spChg>
        <pc:spChg chg="add mod">
          <ac:chgData name="Fflur Owen" userId="112e1463c4791c78" providerId="LiveId" clId="{08E38867-9DB1-491A-9717-7C14DF9B514C}" dt="2023-05-15T14:13:45.688" v="3518" actId="115"/>
          <ac:spMkLst>
            <pc:docMk/>
            <pc:sldMk cId="3640110713" sldId="261"/>
            <ac:spMk id="11" creationId="{33B00967-1FF3-6FC4-FCDC-0FC62C073075}"/>
          </ac:spMkLst>
        </pc:spChg>
        <pc:spChg chg="add mod">
          <ac:chgData name="Fflur Owen" userId="112e1463c4791c78" providerId="LiveId" clId="{08E38867-9DB1-491A-9717-7C14DF9B514C}" dt="2023-05-09T20:23:30.977" v="1512" actId="1076"/>
          <ac:spMkLst>
            <pc:docMk/>
            <pc:sldMk cId="3640110713" sldId="261"/>
            <ac:spMk id="14" creationId="{A1B95B70-641F-0D25-ADE7-959F65352DB9}"/>
          </ac:spMkLst>
        </pc:spChg>
        <pc:spChg chg="add mod">
          <ac:chgData name="Fflur Owen" userId="112e1463c4791c78" providerId="LiveId" clId="{08E38867-9DB1-491A-9717-7C14DF9B514C}" dt="2023-05-15T18:59:23.068" v="3615" actId="1076"/>
          <ac:spMkLst>
            <pc:docMk/>
            <pc:sldMk cId="3640110713" sldId="261"/>
            <ac:spMk id="15" creationId="{7A0D829C-88DC-3890-8DAB-068D8A3A2935}"/>
          </ac:spMkLst>
        </pc:spChg>
        <pc:spChg chg="add mod">
          <ac:chgData name="Fflur Owen" userId="112e1463c4791c78" providerId="LiveId" clId="{08E38867-9DB1-491A-9717-7C14DF9B514C}" dt="2023-05-15T18:59:21.180" v="3614" actId="1076"/>
          <ac:spMkLst>
            <pc:docMk/>
            <pc:sldMk cId="3640110713" sldId="261"/>
            <ac:spMk id="16" creationId="{071E8455-CF6A-4C3E-04BD-3AAB1A14D6EF}"/>
          </ac:spMkLst>
        </pc:spChg>
        <pc:spChg chg="add mod">
          <ac:chgData name="Fflur Owen" userId="112e1463c4791c78" providerId="LiveId" clId="{08E38867-9DB1-491A-9717-7C14DF9B514C}" dt="2023-05-15T18:59:25.253" v="3616" actId="1076"/>
          <ac:spMkLst>
            <pc:docMk/>
            <pc:sldMk cId="3640110713" sldId="261"/>
            <ac:spMk id="18" creationId="{A2329E4F-881D-4134-5C81-F490A3DC4ED6}"/>
          </ac:spMkLst>
        </pc:spChg>
        <pc:picChg chg="mod">
          <ac:chgData name="Fflur Owen" userId="112e1463c4791c78" providerId="LiveId" clId="{08E38867-9DB1-491A-9717-7C14DF9B514C}" dt="2023-05-09T20:21:44.273" v="1227" actId="1076"/>
          <ac:picMkLst>
            <pc:docMk/>
            <pc:sldMk cId="3640110713" sldId="261"/>
            <ac:picMk id="10" creationId="{4577F17B-1F65-C76E-FA51-3C9556ABB4B7}"/>
          </ac:picMkLst>
        </pc:picChg>
        <pc:picChg chg="del">
          <ac:chgData name="Fflur Owen" userId="112e1463c4791c78" providerId="LiveId" clId="{08E38867-9DB1-491A-9717-7C14DF9B514C}" dt="2023-05-15T17:12:24.959" v="3542" actId="478"/>
          <ac:picMkLst>
            <pc:docMk/>
            <pc:sldMk cId="3640110713" sldId="261"/>
            <ac:picMk id="15" creationId="{AC8AC01B-8261-C8D9-2B68-D7D6FD1E94F1}"/>
          </ac:picMkLst>
        </pc:picChg>
        <pc:inkChg chg="add del mod">
          <ac:chgData name="Fflur Owen" userId="112e1463c4791c78" providerId="LiveId" clId="{08E38867-9DB1-491A-9717-7C14DF9B514C}" dt="2023-05-15T18:59:17.447" v="3612" actId="478"/>
          <ac:inkMkLst>
            <pc:docMk/>
            <pc:sldMk cId="3640110713" sldId="261"/>
            <ac:inkMk id="19" creationId="{E064D1E3-2222-CCB2-97DE-A4A62EE44EAC}"/>
          </ac:inkMkLst>
        </pc:inkChg>
        <pc:inkChg chg="add del">
          <ac:chgData name="Fflur Owen" userId="112e1463c4791c78" providerId="LiveId" clId="{08E38867-9DB1-491A-9717-7C14DF9B514C}" dt="2023-05-15T18:59:18.860" v="3613" actId="478"/>
          <ac:inkMkLst>
            <pc:docMk/>
            <pc:sldMk cId="3640110713" sldId="261"/>
            <ac:inkMk id="20" creationId="{7B0EE937-ACE1-7F95-D2AB-F03D7C68C2F5}"/>
          </ac:inkMkLst>
        </pc:inkChg>
        <pc:inkChg chg="add">
          <ac:chgData name="Fflur Owen" userId="112e1463c4791c78" providerId="LiveId" clId="{08E38867-9DB1-491A-9717-7C14DF9B514C}" dt="2023-05-15T18:59:35.072" v="3617" actId="9405"/>
          <ac:inkMkLst>
            <pc:docMk/>
            <pc:sldMk cId="3640110713" sldId="261"/>
            <ac:inkMk id="21" creationId="{5B786400-7291-1416-87D1-1409D612AFEC}"/>
          </ac:inkMkLst>
        </pc:inkChg>
        <pc:inkChg chg="add">
          <ac:chgData name="Fflur Owen" userId="112e1463c4791c78" providerId="LiveId" clId="{08E38867-9DB1-491A-9717-7C14DF9B514C}" dt="2023-05-15T18:59:40.024" v="3618" actId="9405"/>
          <ac:inkMkLst>
            <pc:docMk/>
            <pc:sldMk cId="3640110713" sldId="261"/>
            <ac:inkMk id="22" creationId="{F0D49336-5616-0C0F-4154-5479E2D6753D}"/>
          </ac:inkMkLst>
        </pc:inkChg>
        <pc:cxnChg chg="del">
          <ac:chgData name="Fflur Owen" userId="112e1463c4791c78" providerId="LiveId" clId="{08E38867-9DB1-491A-9717-7C14DF9B514C}" dt="2023-04-27T15:46:21.589" v="596" actId="478"/>
          <ac:cxnSpMkLst>
            <pc:docMk/>
            <pc:sldMk cId="3640110713" sldId="261"/>
            <ac:cxnSpMk id="4" creationId="{73775F60-67DF-4EE9-3CFF-C7EAFF02592F}"/>
          </ac:cxnSpMkLst>
        </pc:cxnChg>
        <pc:cxnChg chg="add mod">
          <ac:chgData name="Fflur Owen" userId="112e1463c4791c78" providerId="LiveId" clId="{08E38867-9DB1-491A-9717-7C14DF9B514C}" dt="2023-05-15T13:50:19.215" v="2305" actId="14100"/>
          <ac:cxnSpMkLst>
            <pc:docMk/>
            <pc:sldMk cId="3640110713" sldId="261"/>
            <ac:cxnSpMk id="13" creationId="{FFD3B9AD-3F19-424B-5EAC-2A3315849B2A}"/>
          </ac:cxnSpMkLst>
        </pc:cxnChg>
      </pc:sldChg>
      <pc:sldChg chg="addSp delSp modSp mod delAnim">
        <pc:chgData name="Fflur Owen" userId="112e1463c4791c78" providerId="LiveId" clId="{08E38867-9DB1-491A-9717-7C14DF9B514C}" dt="2023-05-15T18:20:26.335" v="3583" actId="478"/>
        <pc:sldMkLst>
          <pc:docMk/>
          <pc:sldMk cId="4082183834" sldId="262"/>
        </pc:sldMkLst>
        <pc:spChg chg="mod">
          <ac:chgData name="Fflur Owen" userId="112e1463c4791c78" providerId="LiveId" clId="{08E38867-9DB1-491A-9717-7C14DF9B514C}" dt="2023-05-15T13:56:58.995" v="2730" actId="207"/>
          <ac:spMkLst>
            <pc:docMk/>
            <pc:sldMk cId="4082183834" sldId="262"/>
            <ac:spMk id="2" creationId="{C1BB99F9-D541-9D66-5D42-408688CF45CC}"/>
          </ac:spMkLst>
        </pc:spChg>
        <pc:spChg chg="add mod">
          <ac:chgData name="Fflur Owen" userId="112e1463c4791c78" providerId="LiveId" clId="{08E38867-9DB1-491A-9717-7C14DF9B514C}" dt="2023-05-15T13:57:16.917" v="2736" actId="1076"/>
          <ac:spMkLst>
            <pc:docMk/>
            <pc:sldMk cId="4082183834" sldId="262"/>
            <ac:spMk id="3" creationId="{5C2B8027-98AE-90DA-172A-B3AEA300B747}"/>
          </ac:spMkLst>
        </pc:spChg>
        <pc:spChg chg="del mod">
          <ac:chgData name="Fflur Owen" userId="112e1463c4791c78" providerId="LiveId" clId="{08E38867-9DB1-491A-9717-7C14DF9B514C}" dt="2023-05-15T13:56:31.739" v="2721"/>
          <ac:spMkLst>
            <pc:docMk/>
            <pc:sldMk cId="4082183834" sldId="262"/>
            <ac:spMk id="4" creationId="{12077BB3-0AA9-EB4C-C723-D646819C64D6}"/>
          </ac:spMkLst>
        </pc:spChg>
        <pc:spChg chg="add mod">
          <ac:chgData name="Fflur Owen" userId="112e1463c4791c78" providerId="LiveId" clId="{08E38867-9DB1-491A-9717-7C14DF9B514C}" dt="2023-05-15T14:13:57.958" v="3523" actId="113"/>
          <ac:spMkLst>
            <pc:docMk/>
            <pc:sldMk cId="4082183834" sldId="262"/>
            <ac:spMk id="5" creationId="{DFF626BC-C187-1E13-8D66-09A4E666F385}"/>
          </ac:spMkLst>
        </pc:spChg>
        <pc:spChg chg="add mod">
          <ac:chgData name="Fflur Owen" userId="112e1463c4791c78" providerId="LiveId" clId="{08E38867-9DB1-491A-9717-7C14DF9B514C}" dt="2023-05-15T13:57:19.393" v="2737" actId="1076"/>
          <ac:spMkLst>
            <pc:docMk/>
            <pc:sldMk cId="4082183834" sldId="262"/>
            <ac:spMk id="6" creationId="{023A0AD9-307C-9AA0-36ED-7C5B18ACF129}"/>
          </ac:spMkLst>
        </pc:spChg>
        <pc:spChg chg="add del mod">
          <ac:chgData name="Fflur Owen" userId="112e1463c4791c78" providerId="LiveId" clId="{08E38867-9DB1-491A-9717-7C14DF9B514C}" dt="2023-05-09T20:24:53.068" v="1784"/>
          <ac:spMkLst>
            <pc:docMk/>
            <pc:sldMk cId="4082183834" sldId="262"/>
            <ac:spMk id="8" creationId="{41E916BD-C964-AE90-D184-A930A2D61F02}"/>
          </ac:spMkLst>
        </pc:spChg>
        <pc:spChg chg="add mod">
          <ac:chgData name="Fflur Owen" userId="112e1463c4791c78" providerId="LiveId" clId="{08E38867-9DB1-491A-9717-7C14DF9B514C}" dt="2023-05-15T17:14:05.981" v="3551" actId="207"/>
          <ac:spMkLst>
            <pc:docMk/>
            <pc:sldMk cId="4082183834" sldId="262"/>
            <ac:spMk id="8" creationId="{F706AFC0-E3AA-BFEA-398E-2D4C874A63C1}"/>
          </ac:spMkLst>
        </pc:spChg>
        <pc:spChg chg="add mod">
          <ac:chgData name="Fflur Owen" userId="112e1463c4791c78" providerId="LiveId" clId="{08E38867-9DB1-491A-9717-7C14DF9B514C}" dt="2023-05-15T13:57:20.973" v="2738" actId="1076"/>
          <ac:spMkLst>
            <pc:docMk/>
            <pc:sldMk cId="4082183834" sldId="262"/>
            <ac:spMk id="9" creationId="{BD07B834-CDA9-37B4-26F8-F53CB750EA4D}"/>
          </ac:spMkLst>
        </pc:spChg>
        <pc:spChg chg="add mod">
          <ac:chgData name="Fflur Owen" userId="112e1463c4791c78" providerId="LiveId" clId="{08E38867-9DB1-491A-9717-7C14DF9B514C}" dt="2023-05-15T13:56:22.508" v="2713" actId="1076"/>
          <ac:spMkLst>
            <pc:docMk/>
            <pc:sldMk cId="4082183834" sldId="262"/>
            <ac:spMk id="10" creationId="{E01C21EA-B3ED-D3E4-AD11-2745B6D9C2E5}"/>
          </ac:spMkLst>
        </pc:spChg>
        <pc:spChg chg="add mod">
          <ac:chgData name="Fflur Owen" userId="112e1463c4791c78" providerId="LiveId" clId="{08E38867-9DB1-491A-9717-7C14DF9B514C}" dt="2023-05-15T13:57:23.522" v="2739" actId="1076"/>
          <ac:spMkLst>
            <pc:docMk/>
            <pc:sldMk cId="4082183834" sldId="262"/>
            <ac:spMk id="11" creationId="{5166CD56-9EB0-F73F-BF04-A95C493D992A}"/>
          </ac:spMkLst>
        </pc:spChg>
        <pc:spChg chg="add mod">
          <ac:chgData name="Fflur Owen" userId="112e1463c4791c78" providerId="LiveId" clId="{08E38867-9DB1-491A-9717-7C14DF9B514C}" dt="2023-05-15T13:56:01.559" v="2705" actId="1076"/>
          <ac:spMkLst>
            <pc:docMk/>
            <pc:sldMk cId="4082183834" sldId="262"/>
            <ac:spMk id="12" creationId="{4756FB05-2FA7-CBE0-78D8-AB289A4C4A9F}"/>
          </ac:spMkLst>
        </pc:spChg>
        <pc:spChg chg="add del mod">
          <ac:chgData name="Fflur Owen" userId="112e1463c4791c78" providerId="LiveId" clId="{08E38867-9DB1-491A-9717-7C14DF9B514C}" dt="2023-05-09T20:26:11.449" v="1951" actId="478"/>
          <ac:spMkLst>
            <pc:docMk/>
            <pc:sldMk cId="4082183834" sldId="262"/>
            <ac:spMk id="12" creationId="{AC1F5A5C-15E6-B59C-F61E-B72DB5D6ACB1}"/>
          </ac:spMkLst>
        </pc:spChg>
        <pc:spChg chg="add mod">
          <ac:chgData name="Fflur Owen" userId="112e1463c4791c78" providerId="LiveId" clId="{08E38867-9DB1-491A-9717-7C14DF9B514C}" dt="2023-05-15T13:56:05.341" v="2706" actId="1076"/>
          <ac:spMkLst>
            <pc:docMk/>
            <pc:sldMk cId="4082183834" sldId="262"/>
            <ac:spMk id="14" creationId="{8431628E-253F-2065-F5D6-FC0F0AE7C42D}"/>
          </ac:spMkLst>
        </pc:spChg>
        <pc:spChg chg="add mod">
          <ac:chgData name="Fflur Owen" userId="112e1463c4791c78" providerId="LiveId" clId="{08E38867-9DB1-491A-9717-7C14DF9B514C}" dt="2023-05-15T13:57:13.975" v="2735" actId="207"/>
          <ac:spMkLst>
            <pc:docMk/>
            <pc:sldMk cId="4082183834" sldId="262"/>
            <ac:spMk id="15" creationId="{F4801189-5182-CA6F-5997-4261CC6C5B4E}"/>
          </ac:spMkLst>
        </pc:spChg>
        <pc:spChg chg="add mod">
          <ac:chgData name="Fflur Owen" userId="112e1463c4791c78" providerId="LiveId" clId="{08E38867-9DB1-491A-9717-7C14DF9B514C}" dt="2023-05-15T13:56:08.539" v="2707" actId="1076"/>
          <ac:spMkLst>
            <pc:docMk/>
            <pc:sldMk cId="4082183834" sldId="262"/>
            <ac:spMk id="16" creationId="{62FD0C7E-C0DB-1314-ECFF-B901E84F2E32}"/>
          </ac:spMkLst>
        </pc:spChg>
        <pc:picChg chg="del">
          <ac:chgData name="Fflur Owen" userId="112e1463c4791c78" providerId="LiveId" clId="{08E38867-9DB1-491A-9717-7C14DF9B514C}" dt="2023-05-15T18:20:26.335" v="3583" actId="478"/>
          <ac:picMkLst>
            <pc:docMk/>
            <pc:sldMk cId="4082183834" sldId="262"/>
            <ac:picMk id="17" creationId="{752669CE-C923-F1FA-33F4-5E80FB2A60D1}"/>
          </ac:picMkLst>
        </pc:picChg>
        <pc:cxnChg chg="del">
          <ac:chgData name="Fflur Owen" userId="112e1463c4791c78" providerId="LiveId" clId="{08E38867-9DB1-491A-9717-7C14DF9B514C}" dt="2023-04-27T15:47:54.174" v="656" actId="478"/>
          <ac:cxnSpMkLst>
            <pc:docMk/>
            <pc:sldMk cId="4082183834" sldId="262"/>
            <ac:cxnSpMk id="3" creationId="{73EB51C0-FD9D-85E1-5C73-F2799035781C}"/>
          </ac:cxnSpMkLst>
        </pc:cxnChg>
        <pc:cxnChg chg="add mod">
          <ac:chgData name="Fflur Owen" userId="112e1463c4791c78" providerId="LiveId" clId="{08E38867-9DB1-491A-9717-7C14DF9B514C}" dt="2023-05-15T13:56:12.525" v="2708" actId="1076"/>
          <ac:cxnSpMkLst>
            <pc:docMk/>
            <pc:sldMk cId="4082183834" sldId="262"/>
            <ac:cxnSpMk id="7" creationId="{FC79400C-5EBC-E32D-9E2B-D9C0AD55EA6D}"/>
          </ac:cxnSpMkLst>
        </pc:cxnChg>
      </pc:sldChg>
      <pc:sldChg chg="addSp delSp modSp new mod ord">
        <pc:chgData name="Fflur Owen" userId="112e1463c4791c78" providerId="LiveId" clId="{08E38867-9DB1-491A-9717-7C14DF9B514C}" dt="2023-05-15T14:14:09.171" v="3528" actId="1076"/>
        <pc:sldMkLst>
          <pc:docMk/>
          <pc:sldMk cId="1413504090" sldId="263"/>
        </pc:sldMkLst>
        <pc:spChg chg="add mod">
          <ac:chgData name="Fflur Owen" userId="112e1463c4791c78" providerId="LiveId" clId="{08E38867-9DB1-491A-9717-7C14DF9B514C}" dt="2023-05-15T14:14:09.171" v="3528" actId="1076"/>
          <ac:spMkLst>
            <pc:docMk/>
            <pc:sldMk cId="1413504090" sldId="263"/>
            <ac:spMk id="2" creationId="{376D5215-BA8C-F287-B6F3-9EC00289B2A8}"/>
          </ac:spMkLst>
        </pc:spChg>
        <pc:spChg chg="add mod">
          <ac:chgData name="Fflur Owen" userId="112e1463c4791c78" providerId="LiveId" clId="{08E38867-9DB1-491A-9717-7C14DF9B514C}" dt="2023-05-15T07:00:54.031" v="2042"/>
          <ac:spMkLst>
            <pc:docMk/>
            <pc:sldMk cId="1413504090" sldId="263"/>
            <ac:spMk id="4" creationId="{E62962A3-D8CF-7123-410A-8ED8E343AC22}"/>
          </ac:spMkLst>
        </pc:spChg>
        <pc:picChg chg="add del mod">
          <ac:chgData name="Fflur Owen" userId="112e1463c4791c78" providerId="LiveId" clId="{08E38867-9DB1-491A-9717-7C14DF9B514C}" dt="2023-05-15T14:06:55.031" v="3305" actId="478"/>
          <ac:picMkLst>
            <pc:docMk/>
            <pc:sldMk cId="1413504090" sldId="263"/>
            <ac:picMk id="3" creationId="{6C30BE86-ABF5-F944-D730-28989D1FAA5B}"/>
          </ac:picMkLst>
        </pc:picChg>
        <pc:picChg chg="add mod">
          <ac:chgData name="Fflur Owen" userId="112e1463c4791c78" providerId="LiveId" clId="{08E38867-9DB1-491A-9717-7C14DF9B514C}" dt="2023-05-15T14:09:06.852" v="3334" actId="1076"/>
          <ac:picMkLst>
            <pc:docMk/>
            <pc:sldMk cId="1413504090" sldId="263"/>
            <ac:picMk id="7" creationId="{A5F1A09A-7CF6-B119-24A6-85AE9C00495F}"/>
          </ac:picMkLst>
        </pc:picChg>
        <pc:picChg chg="add del mod">
          <ac:chgData name="Fflur Owen" userId="112e1463c4791c78" providerId="LiveId" clId="{08E38867-9DB1-491A-9717-7C14DF9B514C}" dt="2023-05-15T14:08:13.240" v="3314" actId="478"/>
          <ac:picMkLst>
            <pc:docMk/>
            <pc:sldMk cId="1413504090" sldId="263"/>
            <ac:picMk id="9" creationId="{CA28F14B-6CAF-92EA-F4FB-A1A5638D980A}"/>
          </ac:picMkLst>
        </pc:picChg>
        <pc:picChg chg="add del mod">
          <ac:chgData name="Fflur Owen" userId="112e1463c4791c78" providerId="LiveId" clId="{08E38867-9DB1-491A-9717-7C14DF9B514C}" dt="2023-05-15T14:08:13.240" v="3314" actId="478"/>
          <ac:picMkLst>
            <pc:docMk/>
            <pc:sldMk cId="1413504090" sldId="263"/>
            <ac:picMk id="11" creationId="{7BC6EC1B-9363-E244-9916-5460BDF6E725}"/>
          </ac:picMkLst>
        </pc:picChg>
        <pc:picChg chg="add mod">
          <ac:chgData name="Fflur Owen" userId="112e1463c4791c78" providerId="LiveId" clId="{08E38867-9DB1-491A-9717-7C14DF9B514C}" dt="2023-05-15T14:09:07.794" v="3335" actId="1076"/>
          <ac:picMkLst>
            <pc:docMk/>
            <pc:sldMk cId="1413504090" sldId="263"/>
            <ac:picMk id="13" creationId="{3D256A4E-BB4B-E780-C977-EBFBB3D681B6}"/>
          </ac:picMkLst>
        </pc:picChg>
        <pc:picChg chg="add mod">
          <ac:chgData name="Fflur Owen" userId="112e1463c4791c78" providerId="LiveId" clId="{08E38867-9DB1-491A-9717-7C14DF9B514C}" dt="2023-05-15T14:09:11.709" v="3338" actId="1076"/>
          <ac:picMkLst>
            <pc:docMk/>
            <pc:sldMk cId="1413504090" sldId="263"/>
            <ac:picMk id="15" creationId="{FEFF649E-2EC1-4883-3CFA-EA6BAFFE6CD1}"/>
          </ac:picMkLst>
        </pc:picChg>
      </pc:sldChg>
      <pc:sldChg chg="addSp modSp new del mod">
        <pc:chgData name="Fflur Owen" userId="112e1463c4791c78" providerId="LiveId" clId="{08E38867-9DB1-491A-9717-7C14DF9B514C}" dt="2023-05-15T17:12:27.148" v="3543" actId="47"/>
        <pc:sldMkLst>
          <pc:docMk/>
          <pc:sldMk cId="2500321692" sldId="264"/>
        </pc:sldMkLst>
        <pc:spChg chg="add mod">
          <ac:chgData name="Fflur Owen" userId="112e1463c4791c78" providerId="LiveId" clId="{08E38867-9DB1-491A-9717-7C14DF9B514C}" dt="2023-05-15T17:12:12.644" v="3541" actId="2711"/>
          <ac:spMkLst>
            <pc:docMk/>
            <pc:sldMk cId="2500321692" sldId="264"/>
            <ac:spMk id="2" creationId="{E72423CC-BED1-96FD-B26A-16395D12EE98}"/>
          </ac:spMkLst>
        </pc:spChg>
        <pc:spChg chg="add mod">
          <ac:chgData name="Fflur Owen" userId="112e1463c4791c78" providerId="LiveId" clId="{08E38867-9DB1-491A-9717-7C14DF9B514C}" dt="2023-05-15T17:11:53.294" v="3537"/>
          <ac:spMkLst>
            <pc:docMk/>
            <pc:sldMk cId="2500321692" sldId="264"/>
            <ac:spMk id="4" creationId="{813F274A-A870-CADC-9B95-3D7351E75DD0}"/>
          </ac:spMkLst>
        </pc:spChg>
        <pc:cxnChg chg="add mod">
          <ac:chgData name="Fflur Owen" userId="112e1463c4791c78" providerId="LiveId" clId="{08E38867-9DB1-491A-9717-7C14DF9B514C}" dt="2023-05-15T17:11:48.247" v="3536"/>
          <ac:cxnSpMkLst>
            <pc:docMk/>
            <pc:sldMk cId="2500321692" sldId="264"/>
            <ac:cxnSpMk id="3" creationId="{C8DA7D12-601F-9B70-E3A3-0B7026D6B867}"/>
          </ac:cxnSpMkLst>
        </pc:cxn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7:33:32.884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101 214 24575,'1046'0'0,"-1011"-2"0,-1-2 0,1-1 0,35-11 0,-49 11 0,33-10 0,-36 9 0,-1 1 0,33-5 0,-18 7 0,1-2 0,-1-1 0,53-17 0,47-11 0,-66 18 0,-28 8 0,-1 2 0,1 1 0,67 1 0,-82 3 0,-1-2 0,1 0 0,23-7 0,-19 4 0,44-4 0,214 8 0,-148 3 0,-111 1 0,-1 1 0,0 1 0,0 2 0,0 0 0,29 12 0,89 43 0,-71-31 0,-54-21 0,1-1 0,0-1 0,0-1 0,1 0 0,-1-1 0,35 3 0,243-7 0,-137-3 0,-81 1 0,92 3 0,-158 0 0,1 1 0,-1 0 0,0 1 0,0 1 0,21 10 0,-18-8 0,1 0 0,27 7 0,-12-8 0,1-3 0,64 0 0,-63-3 0,0 1 0,53 9 0,-57-3 0,1-2 0,-1-1 0,55 0 0,-81-5 0,1 0 0,0 0 0,0 0 0,-1 0 0,1-1 0,0 0 0,5-3 0,-10 5 0,1 0 0,0-1 0,0 1 0,0 0 0,-1-1 0,1 1 0,0-1 0,-1 1 0,1-1 0,0 1 0,-1-1 0,1 1 0,0-1 0,-1 0 0,1 1 0,-1-1 0,0 0 0,1 1 0,-1-1 0,1 0 0,-1 0 0,0 1 0,0-1 0,1 0 0,-1 0 0,0 0 0,0 1 0,0-1 0,0 0 0,0 0 0,0 0 0,0 0 0,0 0 0,0 1 0,0-1 0,-1 0 0,1 0 0,0 0 0,0 1 0,-1-1 0,1 0 0,-1 0 0,1 1 0,-1-1 0,1 0 0,-1 1 0,1-1 0,-2 0 0,-1-2 0,0 1 0,0 0 0,0 0 0,0 0 0,-1 0 0,1 1 0,-1 0 0,0-1 0,1 1 0,-1 0 0,-6 0 0,-46-4 0,46 5 0,-183 0 0,158 2 0,0 2 0,0 1 0,-49 14 0,30-4 0,-1-3 0,-61 5 0,-76 19 0,95-15 0,53-14 0,-85 3 0,-49-11 0,62-2 0,-305 3 0,380-2 0,-79-14 0,74 8 0,-57-3 0,-74 13 0,-69-4 0,223-1 0,-1-2 0,1 0 0,-38-15 0,34 10 0,0 2 0,-33-6 0,43 11 0,1-1 0,0 0 0,1-1 0,-1-1 0,-26-14 0,26 13 0,-1 1 0,1 1 0,-1 0 0,-1 1 0,-30-2 0,-37-10 0,54 9 0,0 1 0,0 2 0,-35-1 0,-96 6 0,66 1 0,-976-2 0,1083 1 0,0 1 0,0 1 0,0-1 0,0 2 0,17 7 0,-14-6 0,13 4 0,1 0 0,0-2 0,47 6 0,89-6 0,1993-11 0,-1229 5 0,-895-2 0,-1-2 0,1-1 0,0-2 0,-1-1 0,0-1 0,-1-2 0,0-1 0,40-21 0,-58 27 0,0 0 0,0 1 0,0 0 0,0 1 0,1 1 0,21-2 0,87 4 0,-67 2 0,-43-2 0,11 1 0,0-1 0,0-1 0,0-1 0,37-8 0,-4-3-1365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7:33:48.888"/>
    </inkml:context>
    <inkml:brush xml:id="br0">
      <inkml:brushProperty name="width" value="0.2" units="cm"/>
      <inkml:brushProperty name="height" value="0.2" units="cm"/>
    </inkml:brush>
  </inkml:definitions>
  <inkml:trace contextRef="#ctx0" brushRef="#br0">3345 109 24575,'-90'1'0,"-101"-3"0,89-15 0,68 10 0,-44-3 0,-278 7 0,183 5 0,-391-2 0,547-1 0,0-1 0,1 0 0,-1-2 0,1 0 0,0 0 0,0-2 0,0 0 0,-20-11 0,23 12 0,0 0 0,-1 1 0,0 0 0,0 1 0,0 1 0,-19-2 0,-90 4 0,70 2 0,-477-1 0,507 0 0,0 2 0,0 0 0,-22 7 0,18-4 0,-45 4 0,45-6 0,-50 10 0,50-7 0,-53 5 0,-66-12 0,-24 1 0,141 5-1365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8:59:35.072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1 169 24575,'20'1'0,"1"-2"0,0 0 0,-1-1 0,1-2 0,27-7 0,57-30 0,-83 31 0,1 0 0,0 2 0,0 0 0,1 2 0,-1 0 0,38-3 0,34 11 0,-70 0 0,-1-1 0,0-2 0,1 0 0,-1-1 0,29-7 0,-1-8 0,25-5 0,-69 20 0,1 1 0,0 0 0,-1 0 0,1 1 0,0 0 0,17 3 0,257 48 0,-142-22 0,-118-23 0,0 0 0,0 2 0,32 17 0,18 6 0,34 14 0,-16-5 0,-75-34 0,189 81 0,-192-81 0,-1-1 0,1 0 0,1-1 0,-1-1 0,1 0 0,-1-1 0,17 1 0,99-3 0,-59-3 0,-33 1 0,55-10 0,-53 6 0,43-2 0,21 10 0,46-4 0,-69-11 0,-65 9 0,1 0 0,-1 2 0,1 0 0,0 1 0,0 0 0,0 1 0,20 3 0,1 5 0,52 7 0,-79-14 0,1-1 0,0 0 0,-1-1 0,1 0 0,-1 0 0,16-5 0,44-13 0,57-18 0,-112 31 0,0 2 0,0 0 0,0 1 0,0 1 0,21-1 0,80 4 0,-48 1 0,497-2 0,-528 2 0,58 10 0,27 2 0,113-14 0,-105-1 0,-120 2 0,-1-1 0,0 0 0,1-1 0,-1 0 0,0-1 0,0 0 0,0 0 0,0-1 0,10-4 0,-19 7 0,1 0 0,-1 0 0,0 0 0,1-1 0,-1 1 0,0 0 0,1 0 0,-1-1 0,0 1 0,1 0 0,-1 0 0,0-1 0,0 1 0,1 0 0,-1-1 0,0 1 0,0 0 0,0-1 0,1 1 0,-1 0 0,0-1 0,0 1 0,0-1 0,0 1 0,0 0 0,0-1 0,0 1 0,0-1 0,0 1 0,0 0 0,0-1 0,0 1 0,0-1 0,-12-9 0,-21-2 0,7 9 0,0 0 0,0 2 0,-28 2 0,31 0 0,0-1 0,0-1 0,0-1 0,-34-7 0,29 3 0,0 1 0,-45-1 0,38 4 0,-36-8 0,27 0 0,-83-30 0,108 33 0,0 2 0,0 0 0,-1 1 0,1 1 0,-23 0 0,-103 4 0,60 2 0,-1507-3 0,1556 2 0,-62 11 0,58-7 0,-46 2 0,-454-7 0,259-2 0,-741 1-1365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8:59:40.024"/>
    </inkml:context>
    <inkml:brush xml:id="br0">
      <inkml:brushProperty name="width" value="0.2" units="cm"/>
      <inkml:brushProperty name="height" value="0.2" units="cm"/>
    </inkml:brush>
  </inkml:definitions>
  <inkml:trace contextRef="#ctx0" brushRef="#br0">0 172 24575,'550'0'0,"-502"2"0,59 10 0,38 3 0,-87-17 0,115-17 0,-135 13 0,10-2 0,-1-3 0,0-1 0,50-22 0,-79 28 0,1 1 0,1 0 0,-1 1 0,0 1 0,24 0 0,101 4 0,-59 2 0,1-7 0,127-21 0,-127 12 0,121-3 0,526 18 0,-707-1 0,0 2 0,34 7 0,-30-4 0,37 2 0,343-5 0,-210-5 0,680 2 0,-738 12 0,-27 0 0,212 30 0,-287-35 0,80 7 0,7 1 0,-62-7 0,0-4 0,106-4 0,-64-2 0,528 2 0,-598-2 0,0-2 0,0-1 0,0-2 0,68-21 0,-12-7 0,15-3 0,-84 28 0,1 0 0,0 2 0,1 0 0,-1 2 0,46-5 0,107 12 255,-76 0-1875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7:32:48.445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1 177 24575,'-1'-6'0,"1"1"0,1-1 0,-1 1 0,1-1 0,0 1 0,0-1 0,0 1 0,1 0 0,0 0 0,3-8 0,-3 11 0,0-1 0,1 0 0,-1 1 0,1-1 0,-1 1 0,1-1 0,0 1 0,0 0 0,0 0 0,0 1 0,0-1 0,0 1 0,1-1 0,-1 1 0,0 0 0,1 0 0,4 0 0,131-20 0,-83 12 0,101-4 0,59 14 0,-75 2 0,176-3 0,-306 0 0,-1 0 0,1 2 0,0-1 0,-1 1 0,1 1 0,-1 0 0,1 0 0,-1 1 0,0 1 0,12 7 0,-7-5 0,-1-1 0,1-1 0,0 0 0,1-1 0,-1 0 0,1-1 0,20 1 0,116-5 0,-80-1 0,-52 2 0,0 0 0,-1 1 0,1 1 0,-1 1 0,0 1 0,0 1 0,22 7 0,-16-2 0,1-2 0,-1-1 0,2 0 0,-1-2 0,1-2 0,35 2 0,-32-3 0,-1 1 0,0 2 0,0 1 0,-1 1 0,37 15 0,-40-15 0,1-2 0,-1 0 0,1-1 0,52 0 0,-16-1 0,43 10 0,2 1 0,336-9 0,-250-6 0,476 1 0,-645-2 0,-1-1 0,1-1 0,-1 0 0,0-2 0,28-11 0,-25 8 0,0 2 0,0 0 0,46-5 0,-43 8 0,1-1 0,-1-1 0,37-14 0,-38 11 0,0 1 0,0 2 0,50-6 0,-58 10 0,-1-1 0,1-1 0,-1 0 0,0-1 0,0-2 0,32-14 0,-37 16 0,0 0 0,1 2 0,0-1 0,0 2 0,26-2 0,-6 1 0,-30 2 0,1-1 0,-1 1 0,0-1 0,0 0 0,1 0 0,4-3 0,-8 4 0,-1 0 0,0 1 0,0-1 0,1 0 0,-1 0 0,0 0 0,0 0 0,0 0 0,0-1 0,0 1 0,-1 0 0,2-2 0,-2 2 0,1 1 0,-1-1 0,0 0 0,0 1 0,0-1 0,0 0 0,0 0 0,0 1 0,0-1 0,0 0 0,0 1 0,0-1 0,-1 0 0,1 1 0,0-1 0,0 0 0,-1 1 0,1-1 0,0 0 0,-1 1 0,1-1 0,-1 1 0,1-1 0,-1 0 0,1 1 0,-1-1 0,-4-2-60,1 0 0,-1 1 0,1 0 0,-1 0 0,1 0 0,-1 0 0,0 1 0,0 0 0,0 0 0,0 0 0,0 0 0,-8 1-1,7-1-523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7:32:50.669"/>
    </inkml:context>
    <inkml:brush xml:id="br0">
      <inkml:brushProperty name="width" value="0.2" units="cm"/>
      <inkml:brushProperty name="height" value="0.2" units="cm"/>
    </inkml:brush>
  </inkml:definitions>
  <inkml:trace contextRef="#ctx0" brushRef="#br0">1803 74 24575,'-27'0'0,"-86"-4"0,99 2 0,1 0 0,-1-1 0,0 0 0,1-1 0,0-1 0,-14-7 0,11 5 0,-1 1 0,0 0 0,-1 1 0,1 0 0,-1 2 0,-31-3 0,-111 6 0,91 1 0,-432 1 0,478-1 0,0 1 0,0 2 0,-22 5 0,18-3 0,-45 5 0,12-9 0,37-3 0,1 2 0,-1 1 0,0 1 0,-22 5 0,-41 10 0,-4 0 0,3 6-1365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5-15T17:32:54.779"/>
    </inkml:context>
    <inkml:brush xml:id="br0">
      <inkml:brushProperty name="width" value="0.2" units="cm"/>
      <inkml:brushProperty name="height" value="0.2" units="cm"/>
    </inkml:brush>
  </inkml:definitions>
  <inkml:trace contextRef="#ctx0" brushRef="#br0">5293 144 24575,'-35'-2'0,"1"-1"0,-42-10 0,12 3 0,-23 2 0,-161 5 0,120 6 0,-337-3 0,446 0 0,0 1 0,1 1 0,-1 0 0,1 2 0,0 0 0,0 1 0,0 1 0,1 1 0,-29 14 0,23-10 0,0 0 0,-1-2 0,0-1 0,-28 6 0,19-6 0,-45 19 0,56-19 0,-1 0 0,1-1 0,-38 6 0,-69 11 0,80-14 0,-9 6 0,39-10 0,1-1 0,-29 3 0,-221-3 0,151-7 0,82-1 0,1 0 0,1-3 0,-1 0 0,-42-15 0,54 13 0,-29-13 0,37 14 0,-1 0 0,-1 1 0,1 1 0,-32-7 0,-16 7 0,-115 6 0,70 2 0,-492-3 0,584-1 0,0 0 0,1-1 0,-1-1 0,1 0 0,0-1 0,0-1 0,0 0 0,-24-13 0,-68-25 0,88 37 0,-2 0 0,1 2 0,0 1 0,-1 0 0,0 2 0,1 0 0,-30 3 0,-53-4 0,90 1 0,1-1 0,-1 0 0,1-1 0,0 0 0,0-1 0,-14-6 0,5 0 0,-2 2 0,1 0 0,-1 2 0,-35-6 0,37 7 0,0-1 0,-37-16 0,41 15 0,0 0 0,-1 1 0,0 1 0,-26-4 0,-39 4 0,-98 6 0,59 2 0,17-3-1365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759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572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7995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5974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594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75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916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60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96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0939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53169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857464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64009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37154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735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5/15/2023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520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5/15/2023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710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sv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svg"/><Relationship Id="rId5" Type="http://schemas.openxmlformats.org/officeDocument/2006/relationships/image" Target="../media/image2.png"/><Relationship Id="rId10" Type="http://schemas.openxmlformats.org/officeDocument/2006/relationships/image" Target="../media/image7.svg"/><Relationship Id="rId4" Type="http://schemas.openxmlformats.org/officeDocument/2006/relationships/image" Target="../media/image1.png"/><Relationship Id="rId9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1.png"/><Relationship Id="rId12" Type="http://schemas.openxmlformats.org/officeDocument/2006/relationships/image" Target="../media/image1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0.png"/><Relationship Id="rId11" Type="http://schemas.openxmlformats.org/officeDocument/2006/relationships/customXml" Target="../ink/ink1.xml"/><Relationship Id="rId5" Type="http://schemas.openxmlformats.org/officeDocument/2006/relationships/image" Target="../media/image9.svg"/><Relationship Id="rId10" Type="http://schemas.openxmlformats.org/officeDocument/2006/relationships/hyperlink" Target="https://www.ygglonlas.co.uk/(Cyrchwyd" TargetMode="External"/><Relationship Id="rId4" Type="http://schemas.openxmlformats.org/officeDocument/2006/relationships/image" Target="../media/image8.png"/><Relationship Id="rId9" Type="http://schemas.openxmlformats.org/officeDocument/2006/relationships/hyperlink" Target="https://hwb.gov.wales/cwricwlwm-i-gymru/cyflwyniad/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start.org.au/parenting/why-teaching-children-empathy-is-more-important-than-ever#:~:text=Helping%20young%20children%20to%20develop,It%20promotes%20good%20mental%20health" TargetMode="External"/><Relationship Id="rId13" Type="http://schemas.openxmlformats.org/officeDocument/2006/relationships/customXml" Target="../ink/ink2.xm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simplypsychology.org/john-dewey.html" TargetMode="External"/><Relationship Id="rId12" Type="http://schemas.openxmlformats.org/officeDocument/2006/relationships/hyperlink" Target="https://twitter.com/ygglonlas/status/1585956123454103553" TargetMode="Externa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5.jfif"/><Relationship Id="rId11" Type="http://schemas.openxmlformats.org/officeDocument/2006/relationships/hyperlink" Target="https://www.ncbi.nlm.nih.gov/pmc/articles/PMC6533135/" TargetMode="External"/><Relationship Id="rId5" Type="http://schemas.openxmlformats.org/officeDocument/2006/relationships/image" Target="../media/image14.jfif"/><Relationship Id="rId10" Type="http://schemas.openxmlformats.org/officeDocument/2006/relationships/hyperlink" Target="https://www.ncbi.nlm.nih.gov/pmc/articles/PMC6533135" TargetMode="External"/><Relationship Id="rId4" Type="http://schemas.openxmlformats.org/officeDocument/2006/relationships/image" Target="../media/image13.jfif"/><Relationship Id="rId9" Type="http://schemas.openxmlformats.org/officeDocument/2006/relationships/image" Target="../media/image1.png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13" Type="http://schemas.openxmlformats.org/officeDocument/2006/relationships/image" Target="../media/image2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9.svg"/><Relationship Id="rId12" Type="http://schemas.openxmlformats.org/officeDocument/2006/relationships/customXml" Target="../ink/ink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8.png"/><Relationship Id="rId11" Type="http://schemas.openxmlformats.org/officeDocument/2006/relationships/image" Target="../media/image20.png"/><Relationship Id="rId5" Type="http://schemas.openxmlformats.org/officeDocument/2006/relationships/image" Target="../media/image17.svg"/><Relationship Id="rId10" Type="http://schemas.openxmlformats.org/officeDocument/2006/relationships/customXml" Target="../ink/ink3.xml"/><Relationship Id="rId4" Type="http://schemas.openxmlformats.org/officeDocument/2006/relationships/image" Target="../media/image16.png"/><Relationship Id="rId9" Type="http://schemas.openxmlformats.org/officeDocument/2006/relationships/hyperlink" Target="https://www.llyw.cymru/sites/default/files/publications/2018-03/cynlluniau-datblygu-ysgolion.pd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hyperlink" Target="https://www.llyw.cymru/sites/default/files/publications/2018-03/cynlluniau-datblygu-ysgolion.pdf" TargetMode="External"/><Relationship Id="rId4" Type="http://schemas.openxmlformats.org/officeDocument/2006/relationships/hyperlink" Target="https://www.gohenry.com/uk/blog/community/teaching-your-kids-how-to-give-back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start.org.au/parenting/why-teaching-children-empathy-is-more-important-than-ever#:~:text=Helping%20young%20children%20to%20develop,It%20promotes%20good%20mental%20health" TargetMode="External"/><Relationship Id="rId13" Type="http://schemas.openxmlformats.org/officeDocument/2006/relationships/image" Target="../media/image22.png"/><Relationship Id="rId3" Type="http://schemas.openxmlformats.org/officeDocument/2006/relationships/hyperlink" Target="https://twitter.com/ygglonlas/status/1585956123454103553" TargetMode="External"/><Relationship Id="rId7" Type="http://schemas.openxmlformats.org/officeDocument/2006/relationships/hyperlink" Target="https://www.simplypsychology.org/john-dewey.html" TargetMode="External"/><Relationship Id="rId12" Type="http://schemas.openxmlformats.org/officeDocument/2006/relationships/customXml" Target="../ink/ink5.xml"/><Relationship Id="rId17" Type="http://schemas.openxmlformats.org/officeDocument/2006/relationships/image" Target="../media/image24.png"/><Relationship Id="rId2" Type="http://schemas.openxmlformats.org/officeDocument/2006/relationships/hyperlink" Target="https://hwb.gov.wales/cwricwlwm-i-gymru/cyflwyniad/" TargetMode="External"/><Relationship Id="rId16" Type="http://schemas.openxmlformats.org/officeDocument/2006/relationships/customXml" Target="../ink/ink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cbi.nlm.nih.gov/pmc/articles/PMC6533135" TargetMode="External"/><Relationship Id="rId11" Type="http://schemas.openxmlformats.org/officeDocument/2006/relationships/hyperlink" Target="https://www.llyw.cymru/sites/default/files/publications/2018-03/cynlluniau-datblygu-ysgolion.pdf" TargetMode="External"/><Relationship Id="rId5" Type="http://schemas.openxmlformats.org/officeDocument/2006/relationships/hyperlink" Target="https://www.gwegogledd.cymru/wp-content/uploads/2018/02/Diweddariad-ar-Gwricwlwm-i-Gymru.pdf" TargetMode="External"/><Relationship Id="rId15" Type="http://schemas.openxmlformats.org/officeDocument/2006/relationships/image" Target="../media/image23.png"/><Relationship Id="rId10" Type="http://schemas.openxmlformats.org/officeDocument/2006/relationships/hyperlink" Target="https://www.gohenry.com/uk/blog/community/teaching-your-kids-how-to-give-back" TargetMode="External"/><Relationship Id="rId4" Type="http://schemas.openxmlformats.org/officeDocument/2006/relationships/hyperlink" Target="https://www.ncbi.nlm.nih.gov/pmc/articles/PMC6533135/" TargetMode="External"/><Relationship Id="rId9" Type="http://schemas.openxmlformats.org/officeDocument/2006/relationships/hyperlink" Target="https://www.ygglonlas.co.uk/(Cyrchwyd" TargetMode="External"/><Relationship Id="rId14" Type="http://schemas.openxmlformats.org/officeDocument/2006/relationships/customXml" Target="../ink/ink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D5215-BA8C-F287-B6F3-9EC00289B2A8}"/>
              </a:ext>
            </a:extLst>
          </p:cNvPr>
          <p:cNvSpPr txBox="1">
            <a:spLocks/>
          </p:cNvSpPr>
          <p:nvPr/>
        </p:nvSpPr>
        <p:spPr>
          <a:xfrm>
            <a:off x="393193" y="637426"/>
            <a:ext cx="3419856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Elfen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1: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Deall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mae’r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dysgwr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a’r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gymuned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leol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gweithio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gyda’i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gilydd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gyflwyno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un o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bedwar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diben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cwricwlwm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: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cyflwyniad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fideo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sy’n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archwilio’r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broses hon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9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9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feirniadol</a:t>
            </a:r>
            <a:endParaRPr lang="en-US" sz="2900" b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2962A3-D8CF-7123-410A-8ED8E343AC22}"/>
              </a:ext>
            </a:extLst>
          </p:cNvPr>
          <p:cNvSpPr txBox="1"/>
          <p:nvPr/>
        </p:nvSpPr>
        <p:spPr>
          <a:xfrm>
            <a:off x="9550400" y="303629"/>
            <a:ext cx="24993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 err="1"/>
              <a:t>Rhif</a:t>
            </a:r>
            <a:r>
              <a:rPr lang="en-GB" dirty="0"/>
              <a:t> </a:t>
            </a:r>
            <a:r>
              <a:rPr lang="en-GB" dirty="0" err="1"/>
              <a:t>myfyriwr</a:t>
            </a:r>
            <a:r>
              <a:rPr lang="en-GB" dirty="0"/>
              <a:t>: 2015179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E79050-7D9C-2198-5B67-065637F1A4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7" name="Graphic 6" descr="Schoolhouse outline">
            <a:extLst>
              <a:ext uri="{FF2B5EF4-FFF2-40B4-BE49-F238E27FC236}">
                <a16:creationId xmlns:a16="http://schemas.microsoft.com/office/drawing/2014/main" id="{A5F1A09A-7CF6-B119-24A6-85AE9C00495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48789" y="1815506"/>
            <a:ext cx="3584876" cy="3584876"/>
          </a:xfrm>
          <a:prstGeom prst="rect">
            <a:avLst/>
          </a:prstGeom>
        </p:spPr>
      </p:pic>
      <p:pic>
        <p:nvPicPr>
          <p:cNvPr id="13" name="Graphic 12" descr="Classroom outline">
            <a:extLst>
              <a:ext uri="{FF2B5EF4-FFF2-40B4-BE49-F238E27FC236}">
                <a16:creationId xmlns:a16="http://schemas.microsoft.com/office/drawing/2014/main" id="{3D256A4E-BB4B-E780-C977-EBFBB3D681B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448800" y="4491837"/>
            <a:ext cx="2293540" cy="2293540"/>
          </a:xfrm>
          <a:prstGeom prst="rect">
            <a:avLst/>
          </a:prstGeom>
        </p:spPr>
      </p:pic>
      <p:pic>
        <p:nvPicPr>
          <p:cNvPr id="15" name="Graphic 14" descr="Books outline">
            <a:extLst>
              <a:ext uri="{FF2B5EF4-FFF2-40B4-BE49-F238E27FC236}">
                <a16:creationId xmlns:a16="http://schemas.microsoft.com/office/drawing/2014/main" id="{FEFF649E-2EC1-4883-3CFA-EA6BAFFE6CD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3942921" y="640823"/>
            <a:ext cx="2057751" cy="2057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504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25"/>
    </mc:Choice>
    <mc:Fallback xmlns="">
      <p:transition spd="slow" advTm="138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2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1DFCBCF-1898-8286-0BBE-0EAE4E453CB2}"/>
              </a:ext>
            </a:extLst>
          </p:cNvPr>
          <p:cNvSpPr txBox="1"/>
          <p:nvPr/>
        </p:nvSpPr>
        <p:spPr>
          <a:xfrm>
            <a:off x="223520" y="1293564"/>
            <a:ext cx="3881120" cy="4770537"/>
          </a:xfrm>
          <a:prstGeom prst="rect">
            <a:avLst/>
          </a:prstGeom>
          <a:noFill/>
          <a:ln w="28575">
            <a:solidFill>
              <a:schemeClr val="accent6"/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yfeiriaf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ysgol fel Ysgol A.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Pwrpas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hyn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ddilyn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canllawiau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BERA (2011)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sicrhau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preifatrwydd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cyfrinachedd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proffesinoldeb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Pentref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yng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ngogledd-ddwyrain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dinas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Abertawe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yw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lleoliad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yr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ysgol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gyfrwng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gymraeg. </a:t>
            </a:r>
          </a:p>
          <a:p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513 o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ddisgyblion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oedran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3-11. Mae 9.5% o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blant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derbyn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prydau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cinio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am ddim. </a:t>
            </a:r>
          </a:p>
          <a:p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Mae 11% o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ddisgyblion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derbyn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cymorth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anghenion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dysgu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ychwanegol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</a:p>
          <a:p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Nid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yw’r ysgol mewn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ddilyniant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gyda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Estyn (2018)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AE3735-A490-2C19-3A57-0E3341DF325F}"/>
              </a:ext>
            </a:extLst>
          </p:cNvPr>
          <p:cNvSpPr/>
          <p:nvPr/>
        </p:nvSpPr>
        <p:spPr>
          <a:xfrm>
            <a:off x="993658" y="501511"/>
            <a:ext cx="21579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0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US" sz="32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32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</a:t>
            </a:r>
            <a:r>
              <a:rPr lang="en-US" sz="32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sgol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A15B179-C4D0-4382-056D-4F516C942440}"/>
              </a:ext>
            </a:extLst>
          </p:cNvPr>
          <p:cNvSpPr/>
          <p:nvPr/>
        </p:nvSpPr>
        <p:spPr>
          <a:xfrm>
            <a:off x="4462144" y="351407"/>
            <a:ext cx="5369822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Dibenion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cwricwlwm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yng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Nghymru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yw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ceisio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sicrhau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bod plant a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phobl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ifanc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datblygu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fod</a:t>
            </a:r>
            <a:r>
              <a:rPr lang="en-GB" sz="20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GB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:</a:t>
            </a:r>
            <a:endParaRPr lang="en-US" sz="2000" b="1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7" name="Graphic 6" descr="Schoolhouse with solid fill">
            <a:extLst>
              <a:ext uri="{FF2B5EF4-FFF2-40B4-BE49-F238E27FC236}">
                <a16:creationId xmlns:a16="http://schemas.microsoft.com/office/drawing/2014/main" id="{A1A71974-7559-D4A5-44FA-42A33FB11E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1920" y="44311"/>
            <a:ext cx="914400" cy="9144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4228C94-4677-0E99-C533-C02091832D6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5251" t="22135" r="52916" b="21357"/>
          <a:stretch/>
        </p:blipFill>
        <p:spPr>
          <a:xfrm>
            <a:off x="6327010" y="1703764"/>
            <a:ext cx="3200402" cy="3195627"/>
          </a:xfrm>
          <a:prstGeom prst="rect">
            <a:avLst/>
          </a:prstGeom>
        </p:spPr>
      </p:pic>
      <p:pic>
        <p:nvPicPr>
          <p:cNvPr id="11" name="Graphic 10" descr="Pencil outline">
            <a:extLst>
              <a:ext uri="{FF2B5EF4-FFF2-40B4-BE49-F238E27FC236}">
                <a16:creationId xmlns:a16="http://schemas.microsoft.com/office/drawing/2014/main" id="{0993F0B9-6042-4C57-5A00-175AC59DAE0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364529" y="213439"/>
            <a:ext cx="576144" cy="5761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AF9ED25-B7D4-30B0-363F-3DDAE74DDF2C}"/>
              </a:ext>
            </a:extLst>
          </p:cNvPr>
          <p:cNvSpPr txBox="1"/>
          <p:nvPr/>
        </p:nvSpPr>
        <p:spPr>
          <a:xfrm>
            <a:off x="4305171" y="5862211"/>
            <a:ext cx="76633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Cymru (2018)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Cwriclwm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https://www.gov.wales/sites/default/files/publications/2018-03/the-four-purposes-of-the-curriculum-for-wales.pdf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64848B3-46C8-DA56-F5B3-21463D5980B9}"/>
              </a:ext>
            </a:extLst>
          </p:cNvPr>
          <p:cNvSpPr txBox="1"/>
          <p:nvPr/>
        </p:nvSpPr>
        <p:spPr>
          <a:xfrm>
            <a:off x="4305171" y="5294660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Cymru (2021)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ganllawiau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Cwriclwm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https://hwb.gov.wales/cwricwlwm-i-gymru/cyflwyniad/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2B2555-CCF0-CD14-3F3D-0E6997CFE9D2}"/>
              </a:ext>
            </a:extLst>
          </p:cNvPr>
          <p:cNvSpPr txBox="1"/>
          <p:nvPr/>
        </p:nvSpPr>
        <p:spPr>
          <a:xfrm>
            <a:off x="4305171" y="6331019"/>
            <a:ext cx="6096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Ysgol Gynradd Gymraeg Lon Las.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https://www.ygglonlas.co.uk</a:t>
            </a:r>
            <a:r>
              <a:rPr lang="en-GB" sz="900" dirty="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/(Cyrchwyd</a:t>
            </a:r>
            <a:r>
              <a:rPr lang="en-GB" sz="900" dirty="0"/>
              <a:t> 14 Mai 2023)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9E3A9BA9-DEE6-1B25-CAF8-B4DE4E265B9E}"/>
                  </a:ext>
                </a:extLst>
              </p14:cNvPr>
              <p14:cNvContentPartPr/>
              <p14:nvPr/>
            </p14:nvContentPartPr>
            <p14:xfrm>
              <a:off x="4396100" y="6399800"/>
              <a:ext cx="1695960" cy="1299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9E3A9BA9-DEE6-1B25-CAF8-B4DE4E265B9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360100" y="6364160"/>
                <a:ext cx="1767600" cy="20160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CBCAC5-D2E2-ABD1-BBF6-F16979E7418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991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772"/>
    </mc:Choice>
    <mc:Fallback xmlns="">
      <p:transition spd="slow" advTm="767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29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98C618E-2CC2-EB9E-1934-CFF2699C19B3}"/>
              </a:ext>
            </a:extLst>
          </p:cNvPr>
          <p:cNvSpPr txBox="1"/>
          <p:nvPr/>
        </p:nvSpPr>
        <p:spPr>
          <a:xfrm>
            <a:off x="3886200" y="221033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Gweithio </a:t>
            </a:r>
            <a:r>
              <a:rPr lang="en-GB" sz="32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gyda’i</a:t>
            </a:r>
            <a:r>
              <a:rPr lang="en-GB" sz="32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32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gilydd</a:t>
            </a:r>
            <a:r>
              <a:rPr lang="en-GB" sz="32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pPr algn="ctr"/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ysgol a’r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gymuned</a:t>
            </a:r>
            <a:r>
              <a:rPr lang="en-GB" sz="2400" b="1" u="sng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400" b="1" u="sng" dirty="0" err="1">
                <a:latin typeface="Cavolini" panose="03000502040302020204" pitchFamily="66" charset="0"/>
                <a:cs typeface="Cavolini" panose="03000502040302020204" pitchFamily="66" charset="0"/>
              </a:rPr>
              <a:t>leol</a:t>
            </a:r>
            <a:endParaRPr lang="en-GB" sz="2400" b="1" u="sng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55795AA-DE8D-C077-6C51-F1170770E22E}"/>
              </a:ext>
            </a:extLst>
          </p:cNvPr>
          <p:cNvSpPr txBox="1"/>
          <p:nvPr/>
        </p:nvSpPr>
        <p:spPr>
          <a:xfrm>
            <a:off x="3860800" y="1483081"/>
            <a:ext cx="6370320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 err="1"/>
              <a:t>Ffocws</a:t>
            </a:r>
            <a:r>
              <a:rPr lang="en-GB" sz="2800" b="1" dirty="0"/>
              <a:t> </a:t>
            </a:r>
            <a:r>
              <a:rPr lang="en-GB" sz="2800" b="1" dirty="0" err="1"/>
              <a:t>yr</a:t>
            </a:r>
            <a:r>
              <a:rPr lang="en-GB" sz="2800" b="1" dirty="0"/>
              <a:t> ysgol: </a:t>
            </a:r>
            <a:r>
              <a:rPr lang="en-GB" sz="2800" b="1" dirty="0" err="1"/>
              <a:t>Elusen</a:t>
            </a:r>
            <a:r>
              <a:rPr lang="en-GB" sz="2800" b="1" dirty="0"/>
              <a:t> Banc </a:t>
            </a:r>
            <a:r>
              <a:rPr lang="en-GB" sz="2800" b="1" dirty="0" err="1"/>
              <a:t>Bwyd</a:t>
            </a:r>
            <a:r>
              <a:rPr lang="en-GB" sz="2800" b="1" dirty="0"/>
              <a:t>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F39480-8F33-4D4E-057B-5860452C2C4D}"/>
              </a:ext>
            </a:extLst>
          </p:cNvPr>
          <p:cNvSpPr txBox="1"/>
          <p:nvPr/>
        </p:nvSpPr>
        <p:spPr>
          <a:xfrm>
            <a:off x="3963202" y="3046730"/>
            <a:ext cx="6370320" cy="954107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Pam </a:t>
            </a:r>
            <a:r>
              <a:rPr lang="en-GB" sz="2800" b="1" dirty="0" err="1"/>
              <a:t>wnaethon</a:t>
            </a:r>
            <a:r>
              <a:rPr lang="en-GB" sz="2800" b="1" dirty="0"/>
              <a:t> </a:t>
            </a:r>
            <a:r>
              <a:rPr lang="en-GB" sz="2800" b="1" dirty="0" err="1"/>
              <a:t>nhw</a:t>
            </a:r>
            <a:r>
              <a:rPr lang="en-GB" sz="2800" b="1" dirty="0"/>
              <a:t> </a:t>
            </a:r>
            <a:r>
              <a:rPr lang="en-GB" sz="2800" b="1" dirty="0" err="1"/>
              <a:t>benderfynnu</a:t>
            </a:r>
            <a:r>
              <a:rPr lang="en-GB" sz="2800" b="1" dirty="0"/>
              <a:t> </a:t>
            </a:r>
            <a:r>
              <a:rPr lang="en-GB" sz="2800" b="1" dirty="0" err="1"/>
              <a:t>ar</a:t>
            </a:r>
            <a:r>
              <a:rPr lang="en-GB" sz="2800" b="1" dirty="0"/>
              <a:t> y </a:t>
            </a:r>
            <a:r>
              <a:rPr lang="en-GB" sz="2800" b="1" dirty="0" err="1"/>
              <a:t>camau</a:t>
            </a:r>
            <a:r>
              <a:rPr lang="en-GB" sz="2800" b="1" dirty="0"/>
              <a:t> </a:t>
            </a:r>
            <a:r>
              <a:rPr lang="en-GB" sz="2800" b="1" dirty="0" err="1"/>
              <a:t>gweithredu</a:t>
            </a:r>
            <a:r>
              <a:rPr lang="en-GB" sz="2800" b="1" dirty="0"/>
              <a:t> </a:t>
            </a:r>
            <a:r>
              <a:rPr lang="en-GB" sz="2800" b="1" dirty="0" err="1"/>
              <a:t>hyn</a:t>
            </a:r>
            <a:r>
              <a:rPr lang="en-GB" sz="2800" b="1" dirty="0"/>
              <a:t>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28572A-67C4-6862-1328-10034AF6F03C}"/>
              </a:ext>
            </a:extLst>
          </p:cNvPr>
          <p:cNvSpPr txBox="1"/>
          <p:nvPr/>
        </p:nvSpPr>
        <p:spPr>
          <a:xfrm>
            <a:off x="3886200" y="2260373"/>
            <a:ext cx="6370320" cy="52322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/>
              <a:t>Gweithio </a:t>
            </a:r>
            <a:r>
              <a:rPr lang="en-GB" sz="2800" b="1" dirty="0" err="1"/>
              <a:t>gyda’r</a:t>
            </a:r>
            <a:r>
              <a:rPr lang="en-GB" sz="2800" b="1" dirty="0"/>
              <a:t> </a:t>
            </a:r>
            <a:r>
              <a:rPr lang="en-GB" sz="2800" b="1" dirty="0" err="1"/>
              <a:t>gymuned</a:t>
            </a:r>
            <a:r>
              <a:rPr lang="en-GB" sz="2800" b="1" dirty="0"/>
              <a:t> </a:t>
            </a:r>
          </a:p>
        </p:txBody>
      </p:sp>
      <p:pic>
        <p:nvPicPr>
          <p:cNvPr id="18" name="Picture 17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4D242EB-1664-89E7-94D5-C6FDCABC0C0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560" y="0"/>
            <a:ext cx="3276600" cy="2457450"/>
          </a:xfrm>
          <a:prstGeom prst="rect">
            <a:avLst/>
          </a:prstGeom>
        </p:spPr>
      </p:pic>
      <p:pic>
        <p:nvPicPr>
          <p:cNvPr id="20" name="Picture 19" descr="A group of people in a store&#10;&#10;Description automatically generated with low confidence">
            <a:extLst>
              <a:ext uri="{FF2B5EF4-FFF2-40B4-BE49-F238E27FC236}">
                <a16:creationId xmlns:a16="http://schemas.microsoft.com/office/drawing/2014/main" id="{BC1D8094-1684-AAC6-35DA-893783282C0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560" y="2457450"/>
            <a:ext cx="3276600" cy="2457450"/>
          </a:xfrm>
          <a:prstGeom prst="rect">
            <a:avLst/>
          </a:prstGeom>
        </p:spPr>
      </p:pic>
      <p:pic>
        <p:nvPicPr>
          <p:cNvPr id="22" name="Picture 21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DB41EA39-B58A-73D3-E41B-DFBAECDB24D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560" y="4697552"/>
            <a:ext cx="3276600" cy="21640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1E46CF1-C880-BC50-552D-06B42ABA0E29}"/>
              </a:ext>
            </a:extLst>
          </p:cNvPr>
          <p:cNvSpPr txBox="1"/>
          <p:nvPr/>
        </p:nvSpPr>
        <p:spPr>
          <a:xfrm>
            <a:off x="3834598" y="5163705"/>
            <a:ext cx="76633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Cymru (2023) Child Poverty Strategy: 2022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Progess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Report.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gaelhttps://www.gov.wales/sites/default/files/pdf-versions/2023/3/1/1679914415/child-poverty-strategy-2022-progress-report.pdf.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tud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1237FE-2C0C-D50B-0B92-BD7C268DEFAA}"/>
              </a:ext>
            </a:extLst>
          </p:cNvPr>
          <p:cNvSpPr txBox="1"/>
          <p:nvPr/>
        </p:nvSpPr>
        <p:spPr>
          <a:xfrm>
            <a:off x="3860800" y="4293522"/>
            <a:ext cx="7663309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Children in Wales (2021) Child Poverty.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gael:https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://www.childreninwales.org.uk/professionals/our-work/child-poverty/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306BA9-34BC-56EF-B349-9D28C5A6213F}"/>
              </a:ext>
            </a:extLst>
          </p:cNvPr>
          <p:cNvSpPr txBox="1"/>
          <p:nvPr/>
        </p:nvSpPr>
        <p:spPr>
          <a:xfrm>
            <a:off x="3834598" y="5694672"/>
            <a:ext cx="7797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1100" i="0" dirty="0">
                <a:solidFill>
                  <a:schemeClr val="tx2"/>
                </a:solidFill>
                <a:effectLst/>
                <a:latin typeface="Helvetica Neue"/>
              </a:rPr>
            </a:br>
            <a:r>
              <a:rPr lang="en-GB" sz="1100" i="0" dirty="0" err="1">
                <a:solidFill>
                  <a:schemeClr val="tx2"/>
                </a:solidFill>
                <a:effectLst/>
                <a:latin typeface="Helvetica Neue"/>
              </a:rPr>
              <a:t>Mceload</a:t>
            </a:r>
            <a:r>
              <a:rPr lang="en-GB" sz="1100" i="0" dirty="0">
                <a:solidFill>
                  <a:schemeClr val="tx2"/>
                </a:solidFill>
                <a:effectLst/>
                <a:latin typeface="Helvetica Neue"/>
              </a:rPr>
              <a:t>, S (2023) </a:t>
            </a:r>
            <a:r>
              <a:rPr lang="en-GB" sz="1000" i="0" dirty="0">
                <a:solidFill>
                  <a:schemeClr val="tx2"/>
                </a:solidFill>
                <a:effectLst/>
                <a:latin typeface="Helvetica Neue"/>
              </a:rPr>
              <a:t>John Dewey On Education Impact Theory, Academy Study. </a:t>
            </a:r>
            <a:r>
              <a:rPr lang="en-GB" sz="1000" i="0" dirty="0" err="1">
                <a:solidFill>
                  <a:schemeClr val="tx2"/>
                </a:solidFill>
                <a:effectLst/>
                <a:latin typeface="Helvetica Neue"/>
              </a:rPr>
              <a:t>Ar</a:t>
            </a:r>
            <a:r>
              <a:rPr lang="en-GB" sz="1000" i="0" dirty="0">
                <a:solidFill>
                  <a:schemeClr val="tx2"/>
                </a:solidFill>
                <a:effectLst/>
                <a:latin typeface="Helvetica Neue"/>
              </a:rPr>
              <a:t> </a:t>
            </a:r>
            <a:r>
              <a:rPr lang="en-GB" sz="1000" i="0" dirty="0" err="1">
                <a:solidFill>
                  <a:schemeClr val="tx2"/>
                </a:solidFill>
                <a:effectLst/>
                <a:latin typeface="Helvetica Neue"/>
              </a:rPr>
              <a:t>gael</a:t>
            </a:r>
            <a:r>
              <a:rPr lang="en-GB" sz="1000" i="0" dirty="0">
                <a:solidFill>
                  <a:schemeClr val="tx2"/>
                </a:solidFill>
                <a:effectLst/>
                <a:latin typeface="Helvetica Neue"/>
              </a:rPr>
              <a:t>: </a:t>
            </a:r>
            <a:r>
              <a:rPr lang="en-GB" sz="1000" i="0" dirty="0">
                <a:solidFill>
                  <a:schemeClr val="tx2"/>
                </a:solidFill>
                <a:effectLst/>
                <a:latin typeface="Helvetica Neue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https://www.simplypsychology.org/john-dewey.html</a:t>
            </a:r>
            <a:r>
              <a:rPr lang="en-GB" sz="1000" i="0" dirty="0">
                <a:solidFill>
                  <a:schemeClr val="tx2"/>
                </a:solidFill>
                <a:effectLst/>
                <a:latin typeface="Helvetica Neue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5999F7-7421-E3F9-43BB-848E05EEC053}"/>
              </a:ext>
            </a:extLst>
          </p:cNvPr>
          <p:cNvSpPr txBox="1"/>
          <p:nvPr/>
        </p:nvSpPr>
        <p:spPr>
          <a:xfrm>
            <a:off x="3819358" y="4591886"/>
            <a:ext cx="832545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tx2"/>
                </a:solidFill>
              </a:rPr>
              <a:t>Good Start (2018) Why teaching children empathy is more important than ever. </a:t>
            </a:r>
            <a:r>
              <a:rPr lang="en-GB" sz="1100" dirty="0">
                <a:solidFill>
                  <a:schemeClr val="tx2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https://www.goodstart.org.au/parenting/why-teaching-children-empathy-is-more-important-than-ever#:~:text=Helping%20young%20children%20to%20develop,It%20promotes%20good%20mental%20health</a:t>
            </a:r>
            <a:r>
              <a:rPr lang="en-GB" sz="1100" dirty="0">
                <a:solidFill>
                  <a:schemeClr val="tx2"/>
                </a:solidFill>
              </a:rPr>
              <a:t> 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759E79-46D8-D775-EC3E-5CB8570A83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BD6BB7C-42DB-A29D-A72B-35CEABA6A3A7}"/>
              </a:ext>
            </a:extLst>
          </p:cNvPr>
          <p:cNvSpPr txBox="1"/>
          <p:nvPr/>
        </p:nvSpPr>
        <p:spPr>
          <a:xfrm>
            <a:off x="3865346" y="5510006"/>
            <a:ext cx="61168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tx2"/>
                </a:solidFill>
                <a:latin typeface="Helvetica Neue"/>
              </a:rPr>
              <a:t>Kiel E a Wagers K(202). </a:t>
            </a:r>
            <a:r>
              <a:rPr lang="en-GB" sz="900" b="0" i="0" dirty="0">
                <a:solidFill>
                  <a:schemeClr val="tx2"/>
                </a:solidFill>
                <a:effectLst/>
                <a:latin typeface="Cambria" panose="02040503050406030204" pitchFamily="18" charset="0"/>
              </a:rPr>
              <a:t>The Influence of Parenting and Temperament on Empathy Development in Toddlers</a:t>
            </a:r>
            <a:r>
              <a:rPr lang="en-GB" sz="900" dirty="0">
                <a:solidFill>
                  <a:schemeClr val="tx2"/>
                </a:solidFill>
                <a:latin typeface="Helvetica Neue"/>
              </a:rPr>
              <a:t>. </a:t>
            </a:r>
            <a:r>
              <a:rPr lang="en-GB" sz="900" dirty="0" err="1">
                <a:solidFill>
                  <a:schemeClr val="tx2"/>
                </a:solidFill>
                <a:latin typeface="Helvetica Neue"/>
              </a:rPr>
              <a:t>Ar</a:t>
            </a:r>
            <a:r>
              <a:rPr lang="en-GB" sz="900" dirty="0">
                <a:solidFill>
                  <a:schemeClr val="tx2"/>
                </a:solidFill>
                <a:latin typeface="Helvetica Neue"/>
              </a:rPr>
              <a:t> </a:t>
            </a:r>
            <a:r>
              <a:rPr lang="en-GB" sz="900" dirty="0" err="1">
                <a:solidFill>
                  <a:schemeClr val="tx2"/>
                </a:solidFill>
                <a:latin typeface="Helvetica Neue"/>
              </a:rPr>
              <a:t>gael</a:t>
            </a:r>
            <a:r>
              <a:rPr lang="en-GB" sz="900" dirty="0">
                <a:solidFill>
                  <a:schemeClr val="tx2"/>
                </a:solidFill>
                <a:latin typeface="Helvetica Neue"/>
              </a:rPr>
              <a:t>: </a:t>
            </a:r>
            <a:r>
              <a:rPr lang="en-GB" sz="900" dirty="0">
                <a:solidFill>
                  <a:schemeClr val="tx2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https://www.ncbi.nlm.nih.gov/pmc/articles/PMC6533135</a:t>
            </a:r>
            <a:r>
              <a:rPr lang="en-GB" sz="900" dirty="0">
                <a:solidFill>
                  <a:schemeClr val="tx2"/>
                </a:solidFill>
              </a:rPr>
              <a:t> </a:t>
            </a:r>
            <a:r>
              <a:rPr lang="en-GB" sz="900" dirty="0">
                <a:solidFill>
                  <a:schemeClr val="tx2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900" dirty="0">
              <a:solidFill>
                <a:schemeClr val="tx2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3DC391D-0D14-52C1-EFEE-A0705AAC9548}"/>
              </a:ext>
            </a:extLst>
          </p:cNvPr>
          <p:cNvSpPr txBox="1"/>
          <p:nvPr/>
        </p:nvSpPr>
        <p:spPr>
          <a:xfrm>
            <a:off x="3762743" y="6446467"/>
            <a:ext cx="842925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Twitter YGG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Lôn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Las on Twitter (2022) "Plant y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Cyngor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Ysgol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ymweld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a'r Banc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heddi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rhoi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casgliad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Children from the School Council have visited the Food Bank in Birchgrove today to hand over our contributions.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https://t.co/OTKLugSL2h" / Twitter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10 Mai 2023)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908C3884-D26D-8DC3-3064-14BD7D99EF37}"/>
                  </a:ext>
                </a:extLst>
              </p14:cNvPr>
              <p14:cNvContentPartPr/>
              <p14:nvPr/>
            </p14:nvContentPartPr>
            <p14:xfrm>
              <a:off x="3799220" y="6565040"/>
              <a:ext cx="1204560" cy="399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908C3884-D26D-8DC3-3064-14BD7D99EF3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763220" y="6529040"/>
                <a:ext cx="1276200" cy="1116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Box 9">
            <a:extLst>
              <a:ext uri="{FF2B5EF4-FFF2-40B4-BE49-F238E27FC236}">
                <a16:creationId xmlns:a16="http://schemas.microsoft.com/office/drawing/2014/main" id="{23E1B79B-DF82-09D2-AE4A-37C6848715FA}"/>
              </a:ext>
            </a:extLst>
          </p:cNvPr>
          <p:cNvSpPr txBox="1"/>
          <p:nvPr/>
        </p:nvSpPr>
        <p:spPr>
          <a:xfrm>
            <a:off x="3799220" y="6215750"/>
            <a:ext cx="104056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Rees, J (2023)  </a:t>
            </a:r>
            <a:r>
              <a:rPr lang="en-GB" sz="1100" b="0" i="0" dirty="0" err="1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Arweinyddes</a:t>
            </a:r>
            <a:r>
              <a:rPr lang="en-GB" sz="1100" b="0" i="0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Banc </a:t>
            </a:r>
            <a:r>
              <a:rPr lang="en-GB" sz="1100" b="0" i="0" dirty="0" err="1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GB" sz="1100" b="0" i="0" dirty="0">
                <a:solidFill>
                  <a:srgbClr val="212226"/>
                </a:solidFill>
                <a:effectLst/>
                <a:latin typeface="Merriweather" panose="00000500000000000000" pitchFamily="2" charset="0"/>
              </a:rPr>
              <a:t>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57250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54082"/>
    </mc:Choice>
    <mc:Fallback xmlns="">
      <p:transition spd="slow" advTm="2540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5408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2FF18DE0-212C-E56A-9520-C8D76C15FAFA}"/>
              </a:ext>
            </a:extLst>
          </p:cNvPr>
          <p:cNvSpPr txBox="1"/>
          <p:nvPr/>
        </p:nvSpPr>
        <p:spPr>
          <a:xfrm>
            <a:off x="149860" y="1295330"/>
            <a:ext cx="5285741" cy="584775"/>
          </a:xfrm>
          <a:prstGeom prst="rect">
            <a:avLst/>
          </a:prstGeom>
          <a:ln w="38100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mynd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dda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10" name="Graphic 9" descr="Aspiration outline">
            <a:extLst>
              <a:ext uri="{FF2B5EF4-FFF2-40B4-BE49-F238E27FC236}">
                <a16:creationId xmlns:a16="http://schemas.microsoft.com/office/drawing/2014/main" id="{4577F17B-1F65-C76E-FA51-3C9556ABB4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9860" y="205893"/>
            <a:ext cx="914400" cy="914400"/>
          </a:xfrm>
          <a:prstGeom prst="rect">
            <a:avLst/>
          </a:prstGeom>
        </p:spPr>
      </p:pic>
      <p:pic>
        <p:nvPicPr>
          <p:cNvPr id="12" name="Graphic 11" descr="Scribble outline">
            <a:extLst>
              <a:ext uri="{FF2B5EF4-FFF2-40B4-BE49-F238E27FC236}">
                <a16:creationId xmlns:a16="http://schemas.microsoft.com/office/drawing/2014/main" id="{1D122779-359D-7387-B3B0-1116EC73AB3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239500" y="5943600"/>
            <a:ext cx="914400" cy="9144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BE8586F-F56B-5319-ECC3-C15EB35DD942}"/>
              </a:ext>
            </a:extLst>
          </p:cNvPr>
          <p:cNvSpPr txBox="1"/>
          <p:nvPr/>
        </p:nvSpPr>
        <p:spPr>
          <a:xfrm>
            <a:off x="6461760" y="1295330"/>
            <a:ext cx="5580380" cy="584775"/>
          </a:xfrm>
          <a:prstGeom prst="rect">
            <a:avLst/>
          </a:prstGeom>
          <a:ln w="38100"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allai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wella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3B00967-1FF3-6FC4-FCDC-0FC62C073075}"/>
              </a:ext>
            </a:extLst>
          </p:cNvPr>
          <p:cNvSpPr/>
          <p:nvPr/>
        </p:nvSpPr>
        <p:spPr>
          <a:xfrm>
            <a:off x="3574353" y="132080"/>
            <a:ext cx="372249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u="sng" cap="none" spc="0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Gwerthuso</a:t>
            </a:r>
            <a:endParaRPr lang="en-US" sz="4800" b="1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3B9AD-3F19-424B-5EAC-2A3315849B2A}"/>
              </a:ext>
            </a:extLst>
          </p:cNvPr>
          <p:cNvCxnSpPr>
            <a:cxnSpLocks/>
          </p:cNvCxnSpPr>
          <p:nvPr/>
        </p:nvCxnSpPr>
        <p:spPr>
          <a:xfrm>
            <a:off x="5628639" y="1229360"/>
            <a:ext cx="0" cy="4657211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A91FD5C6-00B2-9C0C-EA8F-7B3A49AABE44}"/>
              </a:ext>
            </a:extLst>
          </p:cNvPr>
          <p:cNvSpPr txBox="1"/>
          <p:nvPr/>
        </p:nvSpPr>
        <p:spPr>
          <a:xfrm>
            <a:off x="396242" y="2291080"/>
            <a:ext cx="492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Rhoi </a:t>
            </a:r>
            <a:r>
              <a:rPr lang="en-GB" sz="2000" dirty="0" err="1"/>
              <a:t>cyfleodd</a:t>
            </a:r>
            <a:r>
              <a:rPr lang="en-GB" sz="2000" dirty="0"/>
              <a:t> </a:t>
            </a:r>
            <a:r>
              <a:rPr lang="en-GB" sz="2000" dirty="0" err="1"/>
              <a:t>bywyd</a:t>
            </a:r>
            <a:r>
              <a:rPr lang="en-GB" sz="2000" dirty="0"/>
              <a:t> go </a:t>
            </a:r>
            <a:r>
              <a:rPr lang="en-GB" sz="2000" dirty="0" err="1"/>
              <a:t>iawn</a:t>
            </a:r>
            <a:r>
              <a:rPr lang="en-GB" sz="2000" dirty="0"/>
              <a:t> i’r </a:t>
            </a:r>
            <a:r>
              <a:rPr lang="en-GB" sz="2000" dirty="0" err="1"/>
              <a:t>disgyblion</a:t>
            </a:r>
            <a:r>
              <a:rPr lang="en-GB" sz="2000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9A68C9-6881-4A16-5862-F7A7CAC96F75}"/>
              </a:ext>
            </a:extLst>
          </p:cNvPr>
          <p:cNvSpPr txBox="1"/>
          <p:nvPr/>
        </p:nvSpPr>
        <p:spPr>
          <a:xfrm>
            <a:off x="17779" y="3244216"/>
            <a:ext cx="49275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Helpu’r</a:t>
            </a:r>
            <a:r>
              <a:rPr lang="en-GB" sz="2000" dirty="0"/>
              <a:t> </a:t>
            </a:r>
            <a:r>
              <a:rPr lang="en-GB" sz="2000" dirty="0" err="1"/>
              <a:t>gymuned</a:t>
            </a:r>
            <a:r>
              <a:rPr lang="en-GB" sz="2000" dirty="0"/>
              <a:t> a </a:t>
            </a:r>
            <a:r>
              <a:rPr lang="en-GB" sz="2000" dirty="0" err="1"/>
              <a:t>sicrhau</a:t>
            </a:r>
            <a:r>
              <a:rPr lang="en-GB" sz="2000" dirty="0"/>
              <a:t> bod </a:t>
            </a:r>
            <a:r>
              <a:rPr lang="en-GB" sz="2000" dirty="0" err="1"/>
              <a:t>pobl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byw</a:t>
            </a:r>
            <a:r>
              <a:rPr lang="en-GB" sz="2000" dirty="0"/>
              <a:t> mewn </a:t>
            </a:r>
            <a:r>
              <a:rPr lang="en-GB" sz="2000" dirty="0" err="1"/>
              <a:t>tlodi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derbyn</a:t>
            </a:r>
            <a:r>
              <a:rPr lang="en-GB" sz="2000" dirty="0"/>
              <a:t> </a:t>
            </a:r>
            <a:r>
              <a:rPr lang="en-GB" sz="2000" dirty="0" err="1"/>
              <a:t>ansawdd</a:t>
            </a:r>
            <a:r>
              <a:rPr lang="en-GB" sz="2000" dirty="0"/>
              <a:t> o </a:t>
            </a:r>
            <a:r>
              <a:rPr lang="en-GB" sz="2000" dirty="0" err="1"/>
              <a:t>fywyd</a:t>
            </a:r>
            <a:r>
              <a:rPr lang="en-GB" sz="2000" dirty="0"/>
              <a:t> </a:t>
            </a:r>
            <a:r>
              <a:rPr lang="en-GB" sz="2000" dirty="0" err="1"/>
              <a:t>gwell</a:t>
            </a:r>
            <a:r>
              <a:rPr lang="en-GB" sz="20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7FBF82-DE0A-C74F-6EFA-B8AD787F530A}"/>
              </a:ext>
            </a:extLst>
          </p:cNvPr>
          <p:cNvSpPr txBox="1"/>
          <p:nvPr/>
        </p:nvSpPr>
        <p:spPr>
          <a:xfrm>
            <a:off x="149860" y="5250004"/>
            <a:ext cx="4927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Esiampl</a:t>
            </a:r>
            <a:r>
              <a:rPr lang="en-GB" sz="2000" dirty="0"/>
              <a:t> da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ysgol.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D17DF2-1E31-4DDB-2366-F375CE5D7854}"/>
              </a:ext>
            </a:extLst>
          </p:cNvPr>
          <p:cNvSpPr txBox="1"/>
          <p:nvPr/>
        </p:nvSpPr>
        <p:spPr>
          <a:xfrm>
            <a:off x="5894071" y="2291080"/>
            <a:ext cx="4927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 </a:t>
            </a:r>
            <a:r>
              <a:rPr lang="en-GB" sz="2000" dirty="0" err="1"/>
              <a:t>gasglu</a:t>
            </a:r>
            <a:r>
              <a:rPr lang="en-GB" sz="2000" dirty="0"/>
              <a:t> </a:t>
            </a:r>
            <a:r>
              <a:rPr lang="en-GB" sz="2000" dirty="0" err="1"/>
              <a:t>bwyd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gyson</a:t>
            </a:r>
            <a:r>
              <a:rPr lang="en-GB" sz="20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6F8E2CC-BCDD-8EFA-3DEF-D5FA27384006}"/>
              </a:ext>
            </a:extLst>
          </p:cNvPr>
          <p:cNvSpPr txBox="1"/>
          <p:nvPr/>
        </p:nvSpPr>
        <p:spPr>
          <a:xfrm>
            <a:off x="130809" y="4661599"/>
            <a:ext cx="49275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wedi</a:t>
            </a:r>
            <a:r>
              <a:rPr lang="en-GB" sz="2000" dirty="0"/>
              <a:t> </a:t>
            </a:r>
            <a:r>
              <a:rPr lang="en-GB" sz="2000" dirty="0" err="1"/>
              <a:t>mwynhau</a:t>
            </a:r>
            <a:r>
              <a:rPr lang="en-GB" sz="20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6D2422-098C-31FD-6D91-C9E6B6A9DA64}"/>
              </a:ext>
            </a:extLst>
          </p:cNvPr>
          <p:cNvSpPr txBox="1"/>
          <p:nvPr/>
        </p:nvSpPr>
        <p:spPr>
          <a:xfrm>
            <a:off x="5933442" y="3115775"/>
            <a:ext cx="49275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 </a:t>
            </a:r>
            <a:r>
              <a:rPr lang="en-GB" sz="2000" dirty="0" err="1"/>
              <a:t>sicrhau</a:t>
            </a:r>
            <a:r>
              <a:rPr lang="en-GB" sz="2000" dirty="0"/>
              <a:t> bod y </a:t>
            </a:r>
            <a:r>
              <a:rPr lang="en-GB" sz="2000" dirty="0" err="1"/>
              <a:t>dosbarthiadau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draws </a:t>
            </a:r>
            <a:r>
              <a:rPr lang="en-GB" sz="2000" dirty="0" err="1"/>
              <a:t>yr</a:t>
            </a:r>
            <a:r>
              <a:rPr lang="en-GB" sz="2000" dirty="0"/>
              <a:t> ysgol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gyd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cymryd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1B95B70-641F-0D25-ADE7-959F65352DB9}"/>
              </a:ext>
            </a:extLst>
          </p:cNvPr>
          <p:cNvSpPr txBox="1"/>
          <p:nvPr/>
        </p:nvSpPr>
        <p:spPr>
          <a:xfrm>
            <a:off x="5970272" y="4473660"/>
            <a:ext cx="492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Datblygu</a:t>
            </a:r>
            <a:r>
              <a:rPr lang="en-GB" sz="2000" dirty="0"/>
              <a:t> </a:t>
            </a:r>
            <a:r>
              <a:rPr lang="en-GB" sz="2000" dirty="0" err="1"/>
              <a:t>strtaegaethau</a:t>
            </a:r>
            <a:r>
              <a:rPr lang="en-GB" sz="2000" dirty="0"/>
              <a:t> </a:t>
            </a:r>
            <a:r>
              <a:rPr lang="en-GB" sz="2000" dirty="0" err="1"/>
              <a:t>newydd</a:t>
            </a:r>
            <a:r>
              <a:rPr lang="en-GB" sz="2000" dirty="0"/>
              <a:t> ac </a:t>
            </a:r>
            <a:r>
              <a:rPr lang="en-GB" sz="2000" dirty="0" err="1"/>
              <a:t>arall</a:t>
            </a:r>
            <a:r>
              <a:rPr lang="en-GB" sz="2000" dirty="0"/>
              <a:t> o </a:t>
            </a:r>
            <a:r>
              <a:rPr lang="en-GB" sz="2000" dirty="0" err="1"/>
              <a:t>sut</a:t>
            </a:r>
            <a:r>
              <a:rPr lang="en-GB" sz="2000" dirty="0"/>
              <a:t> </a:t>
            </a:r>
            <a:r>
              <a:rPr lang="en-GB" sz="2000" dirty="0" err="1"/>
              <a:t>allent</a:t>
            </a:r>
            <a:r>
              <a:rPr lang="en-GB" sz="2000" dirty="0"/>
              <a:t> </a:t>
            </a:r>
            <a:r>
              <a:rPr lang="en-GB" sz="2000" dirty="0" err="1"/>
              <a:t>helpu’r</a:t>
            </a:r>
            <a:r>
              <a:rPr lang="en-GB" sz="2000" dirty="0"/>
              <a:t> </a:t>
            </a:r>
            <a:r>
              <a:rPr lang="en-GB" sz="2000" dirty="0" err="1"/>
              <a:t>gymuned</a:t>
            </a:r>
            <a:r>
              <a:rPr lang="en-GB" sz="2000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71E8455-CF6A-4C3E-04BD-3AAB1A14D6EF}"/>
              </a:ext>
            </a:extLst>
          </p:cNvPr>
          <p:cNvSpPr txBox="1"/>
          <p:nvPr/>
        </p:nvSpPr>
        <p:spPr>
          <a:xfrm>
            <a:off x="641104" y="6528996"/>
            <a:ext cx="610616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Roberts, R (2003) An Interpretation Of Dewey's Experiential Learning Theory. University of Florida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2329E4F-881D-4134-5C81-F490A3DC4ED6}"/>
              </a:ext>
            </a:extLst>
          </p:cNvPr>
          <p:cNvSpPr txBox="1"/>
          <p:nvPr/>
        </p:nvSpPr>
        <p:spPr>
          <a:xfrm>
            <a:off x="641104" y="5667898"/>
            <a:ext cx="843351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 err="1"/>
              <a:t>Adroddiad</a:t>
            </a:r>
            <a:r>
              <a:rPr lang="en-GB" sz="1000" dirty="0"/>
              <a:t> Ysgol Gynradd Gymraeg Lon Las (2018) Estyn. </a:t>
            </a:r>
            <a:r>
              <a:rPr lang="en-GB" sz="1000" dirty="0" err="1"/>
              <a:t>Ar</a:t>
            </a:r>
            <a:r>
              <a:rPr lang="en-GB" sz="1000" dirty="0"/>
              <a:t> </a:t>
            </a:r>
            <a:r>
              <a:rPr lang="en-GB" sz="1000" dirty="0" err="1"/>
              <a:t>gael</a:t>
            </a:r>
            <a:r>
              <a:rPr lang="en-GB" sz="1000" dirty="0"/>
              <a:t>: https://www.estyn.gov.wales/system/files/2021-08/Inspection%20report%20Ysgol%20Gynradd%20Gymraeg%20Lonlas%202018.pdf . (</a:t>
            </a:r>
            <a:r>
              <a:rPr lang="en-GB" sz="1000" dirty="0" err="1"/>
              <a:t>Crychwyd</a:t>
            </a:r>
            <a:r>
              <a:rPr lang="en-GB" sz="1000" dirty="0"/>
              <a:t> 14 Mai 2023)</a:t>
            </a:r>
          </a:p>
        </p:txBody>
      </p:sp>
      <p:pic>
        <p:nvPicPr>
          <p:cNvPr id="1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CE8A11-AB56-1895-4C95-EA0376312F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A0D829C-88DC-3890-8DAB-068D8A3A2935}"/>
              </a:ext>
            </a:extLst>
          </p:cNvPr>
          <p:cNvSpPr txBox="1"/>
          <p:nvPr/>
        </p:nvSpPr>
        <p:spPr>
          <a:xfrm>
            <a:off x="607060" y="6042644"/>
            <a:ext cx="8796020" cy="4863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Llywodraeth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Cymru (2018) </a:t>
            </a:r>
            <a:r>
              <a:rPr lang="en-GB" sz="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Cynlluniau</a:t>
            </a:r>
            <a:r>
              <a:rPr lang="en-GB" sz="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Ysgol. </a:t>
            </a: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9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https://www.llyw.cymru/sites/default/files/publications/2018-03/cynlluniau-datblygu-ysgolion.pdf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Cyrchwyd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15 Mai 2023)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5B786400-7291-1416-87D1-1409D612AFEC}"/>
                  </a:ext>
                </a:extLst>
              </p14:cNvPr>
              <p14:cNvContentPartPr/>
              <p14:nvPr/>
            </p14:nvContentPartPr>
            <p14:xfrm>
              <a:off x="1371160" y="5740520"/>
              <a:ext cx="1807920" cy="13284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5B786400-7291-1416-87D1-1409D612AFE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335520" y="5704880"/>
                <a:ext cx="1879560" cy="20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2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F0D49336-5616-0C0F-4154-5479E2D6753D}"/>
                  </a:ext>
                </a:extLst>
              </p14:cNvPr>
              <p14:cNvContentPartPr/>
              <p14:nvPr/>
            </p14:nvContentPartPr>
            <p14:xfrm>
              <a:off x="2072440" y="5922320"/>
              <a:ext cx="2733840" cy="727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F0D49336-5616-0C0F-4154-5479E2D6753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2036440" y="5886320"/>
                <a:ext cx="2805480" cy="144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640110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6558"/>
    </mc:Choice>
    <mc:Fallback xmlns="">
      <p:transition spd="slow" advTm="1565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61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1BB99F9-D541-9D66-5D42-408688CF45CC}"/>
              </a:ext>
            </a:extLst>
          </p:cNvPr>
          <p:cNvSpPr/>
          <p:nvPr/>
        </p:nvSpPr>
        <p:spPr>
          <a:xfrm>
            <a:off x="-10110" y="1166898"/>
            <a:ext cx="5219250" cy="1015663"/>
          </a:xfrm>
          <a:prstGeom prst="rect">
            <a:avLst/>
          </a:prstGeom>
          <a:noFill/>
          <a:ln w="28575"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u="sng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800" b="0" u="sng" cap="none" spc="0" dirty="0" err="1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rydw</a:t>
            </a:r>
            <a:r>
              <a:rPr lang="en-US" sz="2800" b="0" u="sng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0" u="sng" cap="none" spc="0" dirty="0" err="1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800" b="0" u="sng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0" u="sng" cap="none" spc="0" dirty="0" err="1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US" sz="2800" b="0" u="sng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b="0" u="sng" cap="none" spc="0" dirty="0" err="1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US" sz="2800" b="0" cap="none" spc="0" dirty="0">
                <a:ln w="0"/>
                <a:solidFill>
                  <a:srgbClr val="00B05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algn="ctr"/>
            <a:endParaRPr lang="en-US" sz="32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F626BC-C187-1E13-8D66-09A4E666F385}"/>
              </a:ext>
            </a:extLst>
          </p:cNvPr>
          <p:cNvSpPr/>
          <p:nvPr/>
        </p:nvSpPr>
        <p:spPr>
          <a:xfrm>
            <a:off x="3680102" y="28494"/>
            <a:ext cx="33730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u="sng" cap="none" spc="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Casgliad</a:t>
            </a:r>
            <a:endParaRPr lang="en-US" sz="5400" b="1" u="sng" cap="none" spc="0" dirty="0">
              <a:ln w="0"/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C79400C-5EBC-E32D-9E2B-D9C0AD55EA6D}"/>
              </a:ext>
            </a:extLst>
          </p:cNvPr>
          <p:cNvCxnSpPr>
            <a:cxnSpLocks/>
          </p:cNvCxnSpPr>
          <p:nvPr/>
        </p:nvCxnSpPr>
        <p:spPr>
          <a:xfrm>
            <a:off x="5522761" y="979761"/>
            <a:ext cx="0" cy="4653575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C2B8027-98AE-90DA-172A-B3AEA300B747}"/>
              </a:ext>
            </a:extLst>
          </p:cNvPr>
          <p:cNvSpPr txBox="1"/>
          <p:nvPr/>
        </p:nvSpPr>
        <p:spPr>
          <a:xfrm>
            <a:off x="-290" y="2077183"/>
            <a:ext cx="492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Y </a:t>
            </a:r>
            <a:r>
              <a:rPr lang="en-GB" sz="2000" dirty="0" err="1"/>
              <a:t>pwysirwydd</a:t>
            </a:r>
            <a:r>
              <a:rPr lang="en-GB" sz="2000" dirty="0"/>
              <a:t> o </a:t>
            </a:r>
            <a:r>
              <a:rPr lang="en-GB" sz="2000" dirty="0" err="1"/>
              <a:t>rhoi’r</a:t>
            </a:r>
            <a:r>
              <a:rPr lang="en-GB" sz="2000" dirty="0"/>
              <a:t> </a:t>
            </a:r>
            <a:r>
              <a:rPr lang="en-GB" sz="2000" dirty="0" err="1"/>
              <a:t>cyfleoedd</a:t>
            </a:r>
            <a:r>
              <a:rPr lang="en-GB" sz="2000" dirty="0"/>
              <a:t> </a:t>
            </a:r>
            <a:r>
              <a:rPr lang="en-GB" sz="2000" dirty="0" err="1"/>
              <a:t>yma</a:t>
            </a:r>
            <a:r>
              <a:rPr lang="en-GB" sz="2000" dirty="0"/>
              <a:t> I’r </a:t>
            </a:r>
            <a:r>
              <a:rPr lang="en-GB" sz="2000" dirty="0" err="1"/>
              <a:t>disgyblion</a:t>
            </a:r>
            <a:r>
              <a:rPr lang="en-GB" sz="20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23A0AD9-307C-9AA0-36ED-7C5B18ACF129}"/>
              </a:ext>
            </a:extLst>
          </p:cNvPr>
          <p:cNvSpPr txBox="1"/>
          <p:nvPr/>
        </p:nvSpPr>
        <p:spPr>
          <a:xfrm>
            <a:off x="0" y="3005364"/>
            <a:ext cx="492759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Pa mor </a:t>
            </a:r>
            <a:r>
              <a:rPr lang="en-GB" sz="2000" dirty="0" err="1"/>
              <a:t>hawdd</a:t>
            </a:r>
            <a:r>
              <a:rPr lang="en-GB" sz="2000" dirty="0"/>
              <a:t>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dargedu</a:t>
            </a:r>
            <a:r>
              <a:rPr lang="en-GB" sz="2000" dirty="0"/>
              <a:t>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trawscwriclaidd</a:t>
            </a:r>
            <a:r>
              <a:rPr lang="en-GB" sz="2000" dirty="0"/>
              <a:t> a’r </a:t>
            </a:r>
            <a:r>
              <a:rPr lang="en-GB" sz="2000" dirty="0" err="1"/>
              <a:t>bwysigrwydd</a:t>
            </a:r>
            <a:r>
              <a:rPr lang="en-GB" sz="2000" dirty="0"/>
              <a:t> o wneud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addysgu</a:t>
            </a:r>
            <a:r>
              <a:rPr lang="en-GB" sz="2000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D07B834-CDA9-37B4-26F8-F53CB750EA4D}"/>
              </a:ext>
            </a:extLst>
          </p:cNvPr>
          <p:cNvSpPr txBox="1"/>
          <p:nvPr/>
        </p:nvSpPr>
        <p:spPr>
          <a:xfrm>
            <a:off x="-10110" y="4255062"/>
            <a:ext cx="492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Pwysigrwydd</a:t>
            </a:r>
            <a:r>
              <a:rPr lang="en-GB" sz="2000" dirty="0"/>
              <a:t> o </a:t>
            </a:r>
            <a:r>
              <a:rPr lang="en-GB" sz="2000" dirty="0" err="1"/>
              <a:t>helpu’r</a:t>
            </a:r>
            <a:r>
              <a:rPr lang="en-GB" sz="2000" dirty="0"/>
              <a:t> </a:t>
            </a:r>
            <a:r>
              <a:rPr lang="en-GB" sz="2000" dirty="0" err="1"/>
              <a:t>gymuned</a:t>
            </a:r>
            <a:r>
              <a:rPr lang="en-GB" sz="2000" dirty="0"/>
              <a:t> ac </a:t>
            </a:r>
            <a:r>
              <a:rPr lang="en-GB" sz="2000" dirty="0" err="1"/>
              <a:t>syniadau</a:t>
            </a:r>
            <a:r>
              <a:rPr lang="en-GB" sz="2000" dirty="0"/>
              <a:t> I </a:t>
            </a:r>
            <a:r>
              <a:rPr lang="en-GB" sz="2000" dirty="0" err="1"/>
              <a:t>ddatblygu</a:t>
            </a:r>
            <a:r>
              <a:rPr lang="en-GB" sz="2000" dirty="0"/>
              <a:t> </a:t>
            </a:r>
            <a:r>
              <a:rPr lang="en-GB" sz="2000" dirty="0" err="1"/>
              <a:t>ym</a:t>
            </a:r>
            <a:r>
              <a:rPr lang="en-GB" sz="2000" dirty="0"/>
              <a:t> </a:t>
            </a:r>
            <a:r>
              <a:rPr lang="en-GB" sz="2000" dirty="0" err="1"/>
              <a:t>mhellach</a:t>
            </a:r>
            <a:endParaRPr lang="en-GB" sz="20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1C21EA-B3ED-D3E4-AD11-2745B6D9C2E5}"/>
              </a:ext>
            </a:extLst>
          </p:cNvPr>
          <p:cNvSpPr txBox="1"/>
          <p:nvPr/>
        </p:nvSpPr>
        <p:spPr>
          <a:xfrm>
            <a:off x="6281515" y="2379338"/>
            <a:ext cx="49275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Sicrhau</a:t>
            </a:r>
            <a:r>
              <a:rPr lang="en-GB" sz="2000" dirty="0"/>
              <a:t> </a:t>
            </a:r>
            <a:r>
              <a:rPr lang="en-GB" sz="2000" dirty="0" err="1"/>
              <a:t>fy</a:t>
            </a:r>
            <a:r>
              <a:rPr lang="en-GB" sz="2000" dirty="0"/>
              <a:t> mod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trosglywddo’r</a:t>
            </a:r>
            <a:r>
              <a:rPr lang="en-GB" sz="2000" dirty="0"/>
              <a:t> </a:t>
            </a:r>
            <a:r>
              <a:rPr lang="en-GB" sz="2000" dirty="0" err="1"/>
              <a:t>cyfloedd</a:t>
            </a:r>
            <a:r>
              <a:rPr lang="en-GB" sz="2000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66CD56-9EB0-F73F-BF04-A95C493D992A}"/>
              </a:ext>
            </a:extLst>
          </p:cNvPr>
          <p:cNvSpPr txBox="1"/>
          <p:nvPr/>
        </p:nvSpPr>
        <p:spPr>
          <a:xfrm>
            <a:off x="6299200" y="3458345"/>
            <a:ext cx="49275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 err="1"/>
              <a:t>Byddaf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sicrhau</a:t>
            </a:r>
            <a:r>
              <a:rPr lang="en-GB" sz="2000" dirty="0"/>
              <a:t> bod y </a:t>
            </a:r>
            <a:r>
              <a:rPr lang="en-GB" sz="2000" dirty="0" err="1"/>
              <a:t>disgyblion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am </a:t>
            </a:r>
            <a:r>
              <a:rPr lang="en-GB" sz="2000" dirty="0" err="1"/>
              <a:t>tlodi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ac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deall</a:t>
            </a:r>
            <a:r>
              <a:rPr lang="en-GB" sz="2000" dirty="0"/>
              <a:t> </a:t>
            </a:r>
            <a:r>
              <a:rPr lang="en-GB" sz="2000" dirty="0" err="1"/>
              <a:t>yr</a:t>
            </a:r>
            <a:r>
              <a:rPr lang="en-GB" sz="2000" dirty="0"/>
              <a:t> </a:t>
            </a:r>
            <a:r>
              <a:rPr lang="en-GB" sz="2000" dirty="0" err="1"/>
              <a:t>effaith</a:t>
            </a:r>
            <a:r>
              <a:rPr lang="en-GB" sz="2000" dirty="0"/>
              <a:t> </a:t>
            </a:r>
            <a:r>
              <a:rPr lang="en-GB" sz="2000" dirty="0" err="1"/>
              <a:t>mae’n</a:t>
            </a:r>
            <a:r>
              <a:rPr lang="en-GB" sz="2000" dirty="0"/>
              <a:t> </a:t>
            </a:r>
            <a:r>
              <a:rPr lang="en-GB" sz="2000" dirty="0" err="1"/>
              <a:t>cael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bobl</a:t>
            </a:r>
            <a:r>
              <a:rPr lang="en-GB" sz="2000" dirty="0"/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56FB05-2FA7-CBE0-78D8-AB289A4C4A9F}"/>
              </a:ext>
            </a:extLst>
          </p:cNvPr>
          <p:cNvSpPr txBox="1"/>
          <p:nvPr/>
        </p:nvSpPr>
        <p:spPr>
          <a:xfrm>
            <a:off x="669616" y="6519998"/>
            <a:ext cx="1040565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0" i="0" dirty="0">
                <a:solidFill>
                  <a:srgbClr val="212226"/>
                </a:solidFill>
                <a:effectLst/>
                <a:latin typeface="Merriweather" panose="00000500000000000000" pitchFamily="2" charset="0"/>
              </a:rPr>
              <a:t>Riches, G. (2018). </a:t>
            </a:r>
            <a:r>
              <a:rPr lang="en-GB" sz="1200" b="0" i="1" dirty="0">
                <a:solidFill>
                  <a:srgbClr val="212226"/>
                </a:solidFill>
                <a:effectLst/>
                <a:latin typeface="Merriweather" panose="00000500000000000000" pitchFamily="2" charset="0"/>
              </a:rPr>
              <a:t>Food Bank Nations: Poverty, corporate charity and the right to food</a:t>
            </a:r>
            <a:r>
              <a:rPr lang="en-GB" sz="1200" b="0" i="0" dirty="0">
                <a:solidFill>
                  <a:srgbClr val="212226"/>
                </a:solidFill>
                <a:effectLst/>
                <a:latin typeface="Merriweather" panose="00000500000000000000" pitchFamily="2" charset="0"/>
              </a:rPr>
              <a:t>. London: Routledge.</a:t>
            </a:r>
            <a:endParaRPr lang="en-GB" sz="12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431628E-253F-2065-F5D6-FC0F0AE7C42D}"/>
              </a:ext>
            </a:extLst>
          </p:cNvPr>
          <p:cNvSpPr txBox="1"/>
          <p:nvPr/>
        </p:nvSpPr>
        <p:spPr>
          <a:xfrm>
            <a:off x="669616" y="6088307"/>
            <a:ext cx="11223798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 err="1">
                <a:solidFill>
                  <a:schemeClr val="tx2"/>
                </a:solidFill>
              </a:rPr>
              <a:t>GoHenry</a:t>
            </a:r>
            <a:r>
              <a:rPr lang="en-GB" sz="1050" dirty="0">
                <a:solidFill>
                  <a:schemeClr val="tx2"/>
                </a:solidFill>
              </a:rPr>
              <a:t> (2022) The importance of charity and hot to explain to children. </a:t>
            </a:r>
            <a:r>
              <a:rPr lang="en-GB" sz="1050" dirty="0" err="1">
                <a:solidFill>
                  <a:schemeClr val="tx2"/>
                </a:solidFill>
              </a:rPr>
              <a:t>Ar</a:t>
            </a:r>
            <a:r>
              <a:rPr lang="en-GB" sz="1050" dirty="0">
                <a:solidFill>
                  <a:schemeClr val="tx2"/>
                </a:solidFill>
              </a:rPr>
              <a:t> </a:t>
            </a:r>
            <a:r>
              <a:rPr lang="en-GB" sz="1050" dirty="0" err="1">
                <a:solidFill>
                  <a:schemeClr val="tx2"/>
                </a:solidFill>
              </a:rPr>
              <a:t>gael</a:t>
            </a:r>
            <a:r>
              <a:rPr lang="en-GB" sz="1050" dirty="0">
                <a:solidFill>
                  <a:schemeClr val="tx2"/>
                </a:solidFill>
              </a:rPr>
              <a:t>: </a:t>
            </a:r>
            <a:r>
              <a:rPr lang="en-GB" sz="1050" dirty="0">
                <a:solidFill>
                  <a:srgbClr val="99CA3C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https://www.gohenry.com/uk/blog/community/</a:t>
            </a:r>
            <a:r>
              <a:rPr lang="en-GB" sz="1050" dirty="0">
                <a:solidFill>
                  <a:schemeClr val="tx2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teaching-your-kids-how-to-give-back</a:t>
            </a:r>
            <a:r>
              <a:rPr lang="en-GB" sz="1050" dirty="0">
                <a:solidFill>
                  <a:schemeClr val="tx2"/>
                </a:solidFill>
              </a:rPr>
              <a:t>. (</a:t>
            </a:r>
            <a:r>
              <a:rPr lang="en-GB" sz="1050" dirty="0" err="1">
                <a:solidFill>
                  <a:schemeClr val="tx2"/>
                </a:solidFill>
              </a:rPr>
              <a:t>crychwyd</a:t>
            </a:r>
            <a:r>
              <a:rPr lang="en-GB" sz="1050" dirty="0">
                <a:solidFill>
                  <a:schemeClr val="tx2"/>
                </a:solidFill>
              </a:rPr>
              <a:t> 14 Mai 2023)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2FD0C7E-C0DB-1314-ECFF-B901E84F2E32}"/>
              </a:ext>
            </a:extLst>
          </p:cNvPr>
          <p:cNvSpPr txBox="1"/>
          <p:nvPr/>
        </p:nvSpPr>
        <p:spPr>
          <a:xfrm>
            <a:off x="782211" y="5683283"/>
            <a:ext cx="9692856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 err="1"/>
              <a:t>Llywodraeth</a:t>
            </a:r>
            <a:r>
              <a:rPr lang="en-GB" sz="1050" dirty="0"/>
              <a:t> Cymru (2022) Iechyd a </a:t>
            </a:r>
            <a:r>
              <a:rPr lang="en-GB" sz="1050" dirty="0" err="1"/>
              <a:t>Lles</a:t>
            </a:r>
            <a:r>
              <a:rPr lang="en-GB" sz="1050" dirty="0"/>
              <a:t>. </a:t>
            </a:r>
            <a:r>
              <a:rPr lang="en-GB" sz="1050" dirty="0" err="1"/>
              <a:t>Cwriclwm</a:t>
            </a:r>
            <a:r>
              <a:rPr lang="en-GB" sz="1050" dirty="0"/>
              <a:t> I </a:t>
            </a:r>
            <a:r>
              <a:rPr lang="en-GB" sz="1050" dirty="0" err="1"/>
              <a:t>Gymru</a:t>
            </a:r>
            <a:r>
              <a:rPr lang="en-GB" sz="1050" dirty="0"/>
              <a:t>. </a:t>
            </a:r>
            <a:r>
              <a:rPr lang="en-GB" sz="1050" dirty="0" err="1"/>
              <a:t>Ar</a:t>
            </a:r>
            <a:r>
              <a:rPr lang="en-GB" sz="1050" dirty="0"/>
              <a:t> </a:t>
            </a:r>
            <a:r>
              <a:rPr lang="en-GB" sz="1050" dirty="0" err="1"/>
              <a:t>gael:https</a:t>
            </a:r>
            <a:r>
              <a:rPr lang="en-GB" sz="1050" dirty="0"/>
              <a:t>://</a:t>
            </a:r>
            <a:r>
              <a:rPr lang="en-GB" sz="1050" dirty="0" err="1"/>
              <a:t>hwb.gov.wales</a:t>
            </a:r>
            <a:r>
              <a:rPr lang="en-GB" sz="1050" dirty="0"/>
              <a:t>/</a:t>
            </a:r>
            <a:r>
              <a:rPr lang="en-GB" sz="1050" dirty="0" err="1"/>
              <a:t>cwricwlwm-i-gymru</a:t>
            </a:r>
            <a:r>
              <a:rPr lang="en-GB" sz="1050" dirty="0"/>
              <a:t>/iechyd-a-</a:t>
            </a:r>
            <a:r>
              <a:rPr lang="en-GB" sz="1050" dirty="0" err="1"/>
              <a:t>lles</a:t>
            </a:r>
            <a:r>
              <a:rPr lang="en-GB" sz="1050" dirty="0"/>
              <a:t>/</a:t>
            </a:r>
            <a:r>
              <a:rPr lang="en-GB" sz="1050" dirty="0" err="1"/>
              <a:t>cynllunio-eich-cwricwlwm</a:t>
            </a:r>
            <a:r>
              <a:rPr lang="en-GB" sz="1050" dirty="0"/>
              <a:t>/(</a:t>
            </a:r>
            <a:r>
              <a:rPr lang="en-GB" sz="1050" dirty="0" err="1"/>
              <a:t>Cyrchwyd</a:t>
            </a:r>
            <a:r>
              <a:rPr lang="en-GB" sz="1050" dirty="0"/>
              <a:t>: 14 Mai 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801189-5182-CA6F-5997-4261CC6C5B4E}"/>
              </a:ext>
            </a:extLst>
          </p:cNvPr>
          <p:cNvSpPr txBox="1"/>
          <p:nvPr/>
        </p:nvSpPr>
        <p:spPr>
          <a:xfrm>
            <a:off x="6096000" y="1050467"/>
            <a:ext cx="526592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effeithio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endParaRPr lang="en-US" sz="2400" b="0" u="sng" cap="none" spc="0" dirty="0">
              <a:ln w="0"/>
              <a:solidFill>
                <a:schemeClr val="accent2">
                  <a:lumMod val="50000"/>
                </a:schemeClr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4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b="0" u="sng" cap="none" spc="0" dirty="0" err="1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dyfodol</a:t>
            </a:r>
            <a:r>
              <a:rPr lang="en-US" sz="1800" b="0" u="sng" cap="none" spc="0" dirty="0">
                <a:ln w="0"/>
                <a:solidFill>
                  <a:schemeClr val="accent2">
                    <a:lumMod val="50000"/>
                  </a:schemeClr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706AFC0-E3AA-BFEA-398E-2D4C874A63C1}"/>
              </a:ext>
            </a:extLst>
          </p:cNvPr>
          <p:cNvSpPr txBox="1"/>
          <p:nvPr/>
        </p:nvSpPr>
        <p:spPr>
          <a:xfrm>
            <a:off x="772049" y="5102193"/>
            <a:ext cx="7797799" cy="5739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Llywodraeth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Cymru (2018)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Cynlluniau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Datblygu</a:t>
            </a:r>
            <a:r>
              <a:rPr lang="en-GB" sz="1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Ysgol.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1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https://www.llyw.cymru/sites/default/files/publications/2018-03/cynlluniau-datblygu-ysgolion.pdf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1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Cyrchwyd</a:t>
            </a:r>
            <a:r>
              <a:rPr lang="en-GB" sz="1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15 Mai 2023)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A92FB2-62CD-B375-50B1-363CB3C2F0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183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9933"/>
    </mc:Choice>
    <mc:Fallback xmlns="">
      <p:transition spd="slow" advTm="199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97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FB0F01-3FD8-E0BA-1D74-1579DCD50A10}"/>
              </a:ext>
            </a:extLst>
          </p:cNvPr>
          <p:cNvSpPr txBox="1"/>
          <p:nvPr/>
        </p:nvSpPr>
        <p:spPr>
          <a:xfrm>
            <a:off x="402255" y="370349"/>
            <a:ext cx="6969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4F4A166-17CB-8841-DFA0-C5054882C4FD}"/>
              </a:ext>
            </a:extLst>
          </p:cNvPr>
          <p:cNvSpPr txBox="1"/>
          <p:nvPr/>
        </p:nvSpPr>
        <p:spPr>
          <a:xfrm>
            <a:off x="190143" y="3770016"/>
            <a:ext cx="6096000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 (2021) </a:t>
            </a:r>
            <a:r>
              <a:rPr lang="en-GB" sz="105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r>
              <a:rPr lang="en-GB" sz="105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05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ganllawiau</a:t>
            </a:r>
            <a:r>
              <a:rPr lang="en-GB" sz="105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Cwriclwm</a:t>
            </a:r>
            <a:r>
              <a:rPr lang="en-GB" sz="105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05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https://hwb.gov.wales/cwricwlwm-i-gymru/cyflwyniad/</a:t>
            </a:r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</a:t>
            </a:r>
            <a:r>
              <a:rPr lang="en-GB" sz="105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05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15 Mai 2023) </a:t>
            </a:r>
            <a:endParaRPr lang="en-GB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2BD638-3564-3D67-AB06-B85B655449BE}"/>
              </a:ext>
            </a:extLst>
          </p:cNvPr>
          <p:cNvSpPr txBox="1"/>
          <p:nvPr/>
        </p:nvSpPr>
        <p:spPr>
          <a:xfrm>
            <a:off x="161602" y="3335282"/>
            <a:ext cx="76633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Cymru (2023)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Child Poverty Strategy: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2022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Progess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Report.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: https://www.gov.wales/sites/default/files/pdf-versions/2023/3/1/1679914415/child-poverty-strategy-2022-progress-report.pdf: (Cyrchwyd:14 </a:t>
            </a:r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Ebrill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2023)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95D9704-C507-8852-CA31-7026E06A4978}"/>
              </a:ext>
            </a:extLst>
          </p:cNvPr>
          <p:cNvSpPr txBox="1"/>
          <p:nvPr/>
        </p:nvSpPr>
        <p:spPr>
          <a:xfrm>
            <a:off x="190143" y="6045431"/>
            <a:ext cx="8429257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Twitter YGG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Lôn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Las on Twitter (2022) "Plant y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Cyngor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Ysgol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ymweld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a'r Banc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heddi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rhoi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ein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casgliad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Children from the School Council have visited the Food Bank in Birchgrove today to hand over our contributions.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gael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https://t.co/OTKLugSL2h" / Twitter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10 Mai 2023)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CABACE-B794-B298-8BCE-E45498D0BFC7}"/>
              </a:ext>
            </a:extLst>
          </p:cNvPr>
          <p:cNvSpPr txBox="1"/>
          <p:nvPr/>
        </p:nvSpPr>
        <p:spPr>
          <a:xfrm>
            <a:off x="296311" y="2551281"/>
            <a:ext cx="766330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Cymru (2018)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Cwriclwm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1000" i="1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https://www.gov.wales/sites/default/files/publications/2018-03/the-four-purposes-of-the-curriculum-for-wales.pdf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F91F33-990B-0630-23D2-B58B04C894C9}"/>
              </a:ext>
            </a:extLst>
          </p:cNvPr>
          <p:cNvSpPr txBox="1"/>
          <p:nvPr/>
        </p:nvSpPr>
        <p:spPr>
          <a:xfrm>
            <a:off x="161602" y="5056988"/>
            <a:ext cx="7838975" cy="5693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b="0" i="0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9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Kiel E a Wagers K. </a:t>
            </a:r>
            <a:r>
              <a:rPr lang="en-GB" sz="1050" b="0" i="1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Influence of Parenting and Temperament on Empathy Development </a:t>
            </a:r>
            <a:r>
              <a:rPr lang="en-GB" sz="1050" b="0" i="0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Toddlers</a:t>
            </a:r>
            <a:endParaRPr lang="en-GB" sz="900" b="0" i="0" dirty="0">
              <a:solidFill>
                <a:schemeClr val="accent2">
                  <a:lumMod val="5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https://www.ncbi.nlm.nih.gov/pmc/articles/PMC6533135/</a:t>
            </a:r>
            <a:r>
              <a:rPr lang="en-GB" sz="1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14 </a:t>
            </a:r>
            <a:r>
              <a:rPr lang="en-GB" sz="10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Ebrill</a:t>
            </a:r>
            <a:r>
              <a:rPr lang="en-GB" sz="1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2023)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88C0AB4-E10F-0FC4-A9A2-028048787E10}"/>
              </a:ext>
            </a:extLst>
          </p:cNvPr>
          <p:cNvSpPr txBox="1"/>
          <p:nvPr/>
        </p:nvSpPr>
        <p:spPr>
          <a:xfrm>
            <a:off x="296311" y="1716119"/>
            <a:ext cx="633823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dirty="0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1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Gwe</a:t>
            </a:r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Gogledd</a:t>
            </a:r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(2018)  </a:t>
            </a:r>
            <a:r>
              <a:rPr lang="en-GB" sz="110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Cwriclwm</a:t>
            </a:r>
            <a:r>
              <a:rPr lang="en-GB" sz="11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I </a:t>
            </a:r>
            <a:r>
              <a:rPr lang="en-GB" sz="110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Gymru</a:t>
            </a:r>
            <a:r>
              <a:rPr lang="en-GB" sz="11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Gweitho</a:t>
            </a:r>
            <a:r>
              <a:rPr lang="en-GB" sz="11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tuag</a:t>
            </a:r>
            <a:r>
              <a:rPr lang="en-GB" sz="1100" i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at </a:t>
            </a:r>
            <a:r>
              <a:rPr lang="en-GB" sz="1100" i="1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rhagoriaeth</a:t>
            </a:r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</a:t>
            </a:r>
            <a:r>
              <a:rPr lang="en-GB" sz="11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</a:t>
            </a:r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sz="11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gael</a:t>
            </a:r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https://www.gwegogledd.cymru/wp-content/uploads/2018/02/Diweddariad-ar-Gwricwlwm-i-Gymru.pdf</a:t>
            </a:r>
            <a:r>
              <a:rPr lang="en-GB" sz="11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14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Ebrill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2023)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9237F01-61D4-FAED-5EA8-AAE12F814C8D}"/>
              </a:ext>
            </a:extLst>
          </p:cNvPr>
          <p:cNvSpPr txBox="1"/>
          <p:nvPr/>
        </p:nvSpPr>
        <p:spPr>
          <a:xfrm>
            <a:off x="179716" y="4290638"/>
            <a:ext cx="61168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Kiel E a Wagers K(202). </a:t>
            </a:r>
            <a:r>
              <a:rPr lang="en-GB" sz="900" b="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Influence of Parenting and Temperament on Empathy Development in Toddlers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9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https://www.ncbi.nlm.nih.gov/pmc/articles/PMC6533135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9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9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14 Mai 2023)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299074A-225D-6F12-E891-B72EA6371F32}"/>
              </a:ext>
            </a:extLst>
          </p:cNvPr>
          <p:cNvSpPr txBox="1"/>
          <p:nvPr/>
        </p:nvSpPr>
        <p:spPr>
          <a:xfrm>
            <a:off x="161820" y="4587629"/>
            <a:ext cx="7797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en-GB" sz="110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10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Mceload</a:t>
            </a:r>
            <a:r>
              <a:rPr lang="en-GB" sz="110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 (2023) </a:t>
            </a:r>
            <a:r>
              <a:rPr lang="en-GB" sz="1000" i="1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 Dewey On Education Impact Theory, Academy Study. </a:t>
            </a:r>
            <a:r>
              <a:rPr lang="en-GB" sz="100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0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0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0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https://www.simplypsychology.org/john-dewey.html</a:t>
            </a:r>
            <a:r>
              <a:rPr lang="en-GB" sz="100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1000" i="0" dirty="0" err="1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Cyrchwyd</a:t>
            </a:r>
            <a:r>
              <a:rPr lang="en-GB" sz="1000" i="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12 Mai 2023)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BEB1243-8E37-AC2A-D103-4F47F3B3327F}"/>
              </a:ext>
            </a:extLst>
          </p:cNvPr>
          <p:cNvSpPr txBox="1"/>
          <p:nvPr/>
        </p:nvSpPr>
        <p:spPr>
          <a:xfrm>
            <a:off x="379528" y="792971"/>
            <a:ext cx="8325452" cy="6001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Start (2018) </a:t>
            </a:r>
            <a:r>
              <a:rPr lang="en-GB" sz="11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teaching children empathy is more important than ever. </a:t>
            </a:r>
            <a:r>
              <a:rPr lang="en-GB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https://www.goodstart.org.au/parenting/why-teaching-children-empathy-is-more-important-than-ever#:~:text=Helping%20young%20children%20to%20develop,It%20promotes%20good%20mental%20health</a:t>
            </a:r>
            <a:r>
              <a:rPr lang="en-GB" sz="11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43AD8CA-C4C4-B317-768D-9243C869C139}"/>
              </a:ext>
            </a:extLst>
          </p:cNvPr>
          <p:cNvSpPr txBox="1"/>
          <p:nvPr/>
        </p:nvSpPr>
        <p:spPr>
          <a:xfrm>
            <a:off x="190143" y="6543306"/>
            <a:ext cx="6096000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Ysgol Gynradd Gymraeg Lon Las.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https://www.ygglonlas.co.uk</a:t>
            </a:r>
            <a:r>
              <a:rPr lang="en-GB" sz="9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/(Cyrchwyd</a:t>
            </a:r>
            <a:r>
              <a:rPr lang="en-GB" sz="900" dirty="0"/>
              <a:t> 14 Mai 2023)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97219F2-2A3E-8CC9-E157-197509153D53}"/>
              </a:ext>
            </a:extLst>
          </p:cNvPr>
          <p:cNvSpPr txBox="1"/>
          <p:nvPr/>
        </p:nvSpPr>
        <p:spPr>
          <a:xfrm>
            <a:off x="379528" y="1450343"/>
            <a:ext cx="11223798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GoHenry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050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charity and how to explain to children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https://www.gohenry.com/uk/blog/community/teaching-your-kids-how-to-give-back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1050" dirty="0" err="1">
                <a:latin typeface="Arial" panose="020B0604020202020204" pitchFamily="34" charset="0"/>
                <a:cs typeface="Arial" panose="020B0604020202020204" pitchFamily="34" charset="0"/>
              </a:rPr>
              <a:t>crychwyd</a:t>
            </a: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 14 Mai 2023)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5B6FBBD-56BD-4A90-E4C4-CC1842F33B39}"/>
              </a:ext>
            </a:extLst>
          </p:cNvPr>
          <p:cNvSpPr txBox="1"/>
          <p:nvPr/>
        </p:nvSpPr>
        <p:spPr>
          <a:xfrm>
            <a:off x="291720" y="5838161"/>
            <a:ext cx="104056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Riches, G. (2018). </a:t>
            </a:r>
            <a:r>
              <a:rPr lang="en-GB" sz="1100" b="0" i="1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Food Bank Nations: Poverty, corporate charity and the right to food</a:t>
            </a:r>
            <a:r>
              <a:rPr lang="en-GB" sz="1100" b="0" i="0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London: Routledge</a:t>
            </a:r>
            <a:r>
              <a:rPr lang="en-GB" sz="1100" b="0" i="0" dirty="0">
                <a:solidFill>
                  <a:srgbClr val="212226"/>
                </a:solidFill>
                <a:effectLst/>
                <a:latin typeface="Merriweather" panose="00000500000000000000" pitchFamily="2" charset="0"/>
              </a:rPr>
              <a:t>.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D074DA-A407-B499-F5FB-B20DADEB345A}"/>
              </a:ext>
            </a:extLst>
          </p:cNvPr>
          <p:cNvSpPr txBox="1"/>
          <p:nvPr/>
        </p:nvSpPr>
        <p:spPr>
          <a:xfrm>
            <a:off x="296311" y="2891993"/>
            <a:ext cx="8796020" cy="4863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Llywodraeth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Cymru (2018) </a:t>
            </a:r>
            <a:r>
              <a:rPr lang="en-GB" sz="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Cynlluniau</a:t>
            </a:r>
            <a:r>
              <a:rPr lang="en-GB" sz="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900" i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Datblygu</a:t>
            </a:r>
            <a:r>
              <a:rPr lang="en-GB" sz="9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Ysgol. </a:t>
            </a: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gael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lang="en-GB" sz="9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https://www.llyw.cymru/sites/default/files/publications/2018-03/cynlluniau-datblygu-ysgolion.pdf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</a:t>
            </a:r>
            <a:r>
              <a:rPr lang="en-GB" sz="9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Cyrchwyd</a:t>
            </a:r>
            <a:r>
              <a:rPr lang="en-GB" sz="9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15 Mai 2023)</a:t>
            </a:r>
            <a:endParaRPr lang="en-GB" sz="7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C5866D6-BA97-E860-0957-C17B366F7A7A}"/>
              </a:ext>
            </a:extLst>
          </p:cNvPr>
          <p:cNvGrpSpPr/>
          <p:nvPr/>
        </p:nvGrpSpPr>
        <p:grpSpPr>
          <a:xfrm>
            <a:off x="291720" y="6629040"/>
            <a:ext cx="3225960" cy="102600"/>
            <a:chOff x="291720" y="6629040"/>
            <a:chExt cx="3225960" cy="10260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2">
              <p14:nvContentPartPr>
                <p14:cNvPr id="8" name="Ink 7">
                  <a:extLst>
                    <a:ext uri="{FF2B5EF4-FFF2-40B4-BE49-F238E27FC236}">
                      <a16:creationId xmlns:a16="http://schemas.microsoft.com/office/drawing/2014/main" id="{05B75487-1D55-1A0A-D27D-065719172604}"/>
                    </a:ext>
                  </a:extLst>
                </p14:cNvPr>
                <p14:cNvContentPartPr/>
                <p14:nvPr/>
              </p14:nvContentPartPr>
              <p14:xfrm>
                <a:off x="291720" y="6629040"/>
                <a:ext cx="1786680" cy="102600"/>
              </p14:xfrm>
            </p:contentPart>
          </mc:Choice>
          <mc:Fallback xmlns="">
            <p:pic>
              <p:nvPicPr>
                <p:cNvPr id="8" name="Ink 7">
                  <a:extLst>
                    <a:ext uri="{FF2B5EF4-FFF2-40B4-BE49-F238E27FC236}">
                      <a16:creationId xmlns:a16="http://schemas.microsoft.com/office/drawing/2014/main" id="{05B75487-1D55-1A0A-D27D-065719172604}"/>
                    </a:ext>
                  </a:extLst>
                </p:cNvPr>
                <p:cNvPicPr/>
                <p:nvPr/>
              </p:nvPicPr>
              <p:blipFill>
                <a:blip r:embed="rId13"/>
                <a:stretch>
                  <a:fillRect/>
                </a:stretch>
              </p:blipFill>
              <p:spPr>
                <a:xfrm>
                  <a:off x="255720" y="6593040"/>
                  <a:ext cx="1858320" cy="17424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4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3EAF8D23-3E0C-D426-5423-D95981FC8960}"/>
                    </a:ext>
                  </a:extLst>
                </p14:cNvPr>
                <p14:cNvContentPartPr/>
                <p14:nvPr/>
              </p14:nvContentPartPr>
              <p14:xfrm>
                <a:off x="2868600" y="6653880"/>
                <a:ext cx="649080" cy="4032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3EAF8D23-3E0C-D426-5423-D95981FC8960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2832960" y="6618240"/>
                  <a:ext cx="720720" cy="11196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>
        <mc:Choice xmlns:p14="http://schemas.microsoft.com/office/powerpoint/2010/main" Requires="p14">
          <p:contentPart p14:bwMode="auto" r:id="rId16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01FC094C-30B7-BC98-B7BC-08F97043A860}"/>
                  </a:ext>
                </a:extLst>
              </p14:cNvPr>
              <p14:cNvContentPartPr/>
              <p14:nvPr/>
            </p14:nvContentPartPr>
            <p14:xfrm>
              <a:off x="402255" y="6131154"/>
              <a:ext cx="1905840" cy="12888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01FC094C-30B7-BC98-B7BC-08F97043A86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366255" y="6095254"/>
                <a:ext cx="1977480" cy="200320"/>
              </a:xfrm>
              <a:prstGeom prst="rect">
                <a:avLst/>
              </a:prstGeom>
            </p:spPr>
          </p:pic>
        </mc:Fallback>
      </mc:AlternateContent>
      <p:sp>
        <p:nvSpPr>
          <p:cNvPr id="6" name="TextBox 5">
            <a:extLst>
              <a:ext uri="{FF2B5EF4-FFF2-40B4-BE49-F238E27FC236}">
                <a16:creationId xmlns:a16="http://schemas.microsoft.com/office/drawing/2014/main" id="{8AA9C6E0-8DAD-CCAF-F216-6E395C58037D}"/>
              </a:ext>
            </a:extLst>
          </p:cNvPr>
          <p:cNvSpPr txBox="1"/>
          <p:nvPr/>
        </p:nvSpPr>
        <p:spPr>
          <a:xfrm>
            <a:off x="161602" y="5647777"/>
            <a:ext cx="10405651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Rees, J (2023)  </a:t>
            </a:r>
            <a:r>
              <a:rPr lang="en-GB" sz="1100" b="0" i="0" dirty="0" err="1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Arweinyddes</a:t>
            </a:r>
            <a:r>
              <a:rPr lang="en-GB" sz="1100" b="0" i="0" dirty="0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Banc </a:t>
            </a:r>
            <a:r>
              <a:rPr lang="en-GB" sz="1100" b="0" i="0" dirty="0" err="1">
                <a:solidFill>
                  <a:srgbClr val="2122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r>
              <a:rPr lang="en-GB" sz="1100" b="0" i="0" dirty="0">
                <a:solidFill>
                  <a:srgbClr val="212226"/>
                </a:solidFill>
                <a:effectLst/>
                <a:latin typeface="Merriweather" panose="00000500000000000000" pitchFamily="2" charset="0"/>
              </a:rPr>
              <a:t>.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29546231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3821</TotalTime>
  <Words>1458</Words>
  <Application>Microsoft Office PowerPoint</Application>
  <PresentationFormat>Widescreen</PresentationFormat>
  <Paragraphs>75</Paragraphs>
  <Slides>6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5" baseType="lpstr">
      <vt:lpstr>Arial</vt:lpstr>
      <vt:lpstr>Calibri</vt:lpstr>
      <vt:lpstr>Cambria</vt:lpstr>
      <vt:lpstr>Cavolini</vt:lpstr>
      <vt:lpstr>Helvetica Neue</vt:lpstr>
      <vt:lpstr>Merriweather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Deall sut mae’r dysgwr, yr ysgol a’r gymuned leol yn gweithio gyda’i gilydd i gyflwyno un o bedwar diben y cwricwlwm newydd: cyflwyniad fideo sy’n archwilio’r broses hon yn feirniadol</dc:title>
  <dc:creator>Fflur Owen</dc:creator>
  <cp:lastModifiedBy>Fflur Owen</cp:lastModifiedBy>
  <cp:revision>1</cp:revision>
  <dcterms:created xsi:type="dcterms:W3CDTF">2023-04-25T20:04:12Z</dcterms:created>
  <dcterms:modified xsi:type="dcterms:W3CDTF">2023-05-15T19:02:26Z</dcterms:modified>
</cp:coreProperties>
</file>