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6" r:id="rId7"/>
    <p:sldId id="259" r:id="rId8"/>
    <p:sldId id="268" r:id="rId9"/>
    <p:sldId id="267" r:id="rId10"/>
    <p:sldId id="269" r:id="rId11"/>
    <p:sldId id="262" r:id="rId12"/>
    <p:sldId id="264" r:id="rId13"/>
    <p:sldId id="263" r:id="rId14"/>
    <p:sldId id="271" r:id="rId15"/>
    <p:sldId id="270" r:id="rId16"/>
    <p:sldId id="26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6C75555C-0D97-4017-BC67-459348688EBF}">
          <p14:sldIdLst>
            <p14:sldId id="256"/>
            <p14:sldId id="257"/>
            <p14:sldId id="258"/>
            <p14:sldId id="260"/>
            <p14:sldId id="261"/>
            <p14:sldId id="266"/>
            <p14:sldId id="259"/>
            <p14:sldId id="268"/>
            <p14:sldId id="267"/>
            <p14:sldId id="269"/>
            <p14:sldId id="262"/>
            <p14:sldId id="264"/>
            <p14:sldId id="263"/>
            <p14:sldId id="271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kman Khan" userId="400c07729b263f65" providerId="LiveId" clId="{7754E82A-A2F0-438F-BFFE-4F336016150F}"/>
    <pc:docChg chg="modSld">
      <pc:chgData name="Lokman Khan" userId="400c07729b263f65" providerId="LiveId" clId="{7754E82A-A2F0-438F-BFFE-4F336016150F}" dt="2025-10-10T16:49:46.251" v="0" actId="20577"/>
      <pc:docMkLst>
        <pc:docMk/>
      </pc:docMkLst>
      <pc:sldChg chg="modSp mod">
        <pc:chgData name="Lokman Khan" userId="400c07729b263f65" providerId="LiveId" clId="{7754E82A-A2F0-438F-BFFE-4F336016150F}" dt="2025-10-10T16:49:46.251" v="0" actId="20577"/>
        <pc:sldMkLst>
          <pc:docMk/>
          <pc:sldMk cId="3439022020" sldId="268"/>
        </pc:sldMkLst>
        <pc:spChg chg="mod">
          <ac:chgData name="Lokman Khan" userId="400c07729b263f65" providerId="LiveId" clId="{7754E82A-A2F0-438F-BFFE-4F336016150F}" dt="2025-10-10T16:49:46.251" v="0" actId="20577"/>
          <ac:spMkLst>
            <pc:docMk/>
            <pc:sldMk cId="3439022020" sldId="268"/>
            <ac:spMk id="3" creationId="{07DE3D2C-7E47-9D32-E100-0AD3A2B1A80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Relationship Id="rId14" Type="http://schemas.openxmlformats.org/officeDocument/2006/relationships/image" Target="../media/image3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13" Type="http://schemas.openxmlformats.org/officeDocument/2006/relationships/image" Target="../media/image59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Relationship Id="rId14" Type="http://schemas.openxmlformats.org/officeDocument/2006/relationships/image" Target="../media/image6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13" Type="http://schemas.openxmlformats.org/officeDocument/2006/relationships/image" Target="../media/image72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44.sv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11" Type="http://schemas.openxmlformats.org/officeDocument/2006/relationships/image" Target="../media/image43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5.svg"/><Relationship Id="rId9" Type="http://schemas.openxmlformats.org/officeDocument/2006/relationships/image" Target="../media/image70.png"/><Relationship Id="rId14" Type="http://schemas.openxmlformats.org/officeDocument/2006/relationships/image" Target="../media/image7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Relationship Id="rId14" Type="http://schemas.openxmlformats.org/officeDocument/2006/relationships/image" Target="../media/image3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13" Type="http://schemas.openxmlformats.org/officeDocument/2006/relationships/image" Target="../media/image59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Relationship Id="rId14" Type="http://schemas.openxmlformats.org/officeDocument/2006/relationships/image" Target="../media/image6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13" Type="http://schemas.openxmlformats.org/officeDocument/2006/relationships/image" Target="../media/image72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44.sv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11" Type="http://schemas.openxmlformats.org/officeDocument/2006/relationships/image" Target="../media/image43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5.svg"/><Relationship Id="rId9" Type="http://schemas.openxmlformats.org/officeDocument/2006/relationships/image" Target="../media/image70.png"/><Relationship Id="rId14" Type="http://schemas.openxmlformats.org/officeDocument/2006/relationships/image" Target="../media/image7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751AB8-AD2C-4E61-A4F9-EE5E4EF7CB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8CFA95-5E8B-4F59-9C2A-EC29D5CD5B9A}">
      <dgm:prSet/>
      <dgm:spPr/>
      <dgm:t>
        <a:bodyPr/>
        <a:lstStyle/>
        <a:p>
          <a:r>
            <a:rPr lang="en-GB" b="1" dirty="0"/>
            <a:t> What Are Information Systems?</a:t>
          </a:r>
          <a:endParaRPr lang="en-US" dirty="0"/>
        </a:p>
      </dgm:t>
    </dgm:pt>
    <dgm:pt modelId="{69980586-C176-4670-8568-AB5952F18EA7}" type="parTrans" cxnId="{A6B5A3F1-C09D-4BC1-BB23-1299B6F12BF4}">
      <dgm:prSet/>
      <dgm:spPr/>
      <dgm:t>
        <a:bodyPr/>
        <a:lstStyle/>
        <a:p>
          <a:endParaRPr lang="en-US"/>
        </a:p>
      </dgm:t>
    </dgm:pt>
    <dgm:pt modelId="{827B8427-A1E9-47B6-BF5C-7FEA298B473C}" type="sibTrans" cxnId="{A6B5A3F1-C09D-4BC1-BB23-1299B6F12BF4}">
      <dgm:prSet/>
      <dgm:spPr/>
      <dgm:t>
        <a:bodyPr/>
        <a:lstStyle/>
        <a:p>
          <a:endParaRPr lang="en-US"/>
        </a:p>
      </dgm:t>
    </dgm:pt>
    <dgm:pt modelId="{CC49E3D4-584B-4EF8-A6AD-3D340EB4CCA8}">
      <dgm:prSet/>
      <dgm:spPr/>
      <dgm:t>
        <a:bodyPr/>
        <a:lstStyle/>
        <a:p>
          <a:r>
            <a:rPr lang="en-GB"/>
            <a:t>Tools that collect, store, and process data.</a:t>
          </a:r>
          <a:endParaRPr lang="en-US"/>
        </a:p>
      </dgm:t>
    </dgm:pt>
    <dgm:pt modelId="{9F0AB237-C1B2-4753-8614-D3CA9E889E4F}" type="parTrans" cxnId="{2C7330C1-8459-4A5F-B09F-4496BF86942B}">
      <dgm:prSet/>
      <dgm:spPr/>
      <dgm:t>
        <a:bodyPr/>
        <a:lstStyle/>
        <a:p>
          <a:endParaRPr lang="en-US"/>
        </a:p>
      </dgm:t>
    </dgm:pt>
    <dgm:pt modelId="{587B18A6-0E6E-44FB-B78D-D55FB0136201}" type="sibTrans" cxnId="{2C7330C1-8459-4A5F-B09F-4496BF86942B}">
      <dgm:prSet/>
      <dgm:spPr/>
      <dgm:t>
        <a:bodyPr/>
        <a:lstStyle/>
        <a:p>
          <a:endParaRPr lang="en-US"/>
        </a:p>
      </dgm:t>
    </dgm:pt>
    <dgm:pt modelId="{645F9DDD-50D7-4687-A79C-C9FAFE70AF8C}">
      <dgm:prSet/>
      <dgm:spPr/>
      <dgm:t>
        <a:bodyPr/>
        <a:lstStyle/>
        <a:p>
          <a:r>
            <a:rPr lang="en-GB"/>
            <a:t>Help businesses run daily operations and make decisions.</a:t>
          </a:r>
          <a:endParaRPr lang="en-US"/>
        </a:p>
      </dgm:t>
    </dgm:pt>
    <dgm:pt modelId="{195A7DB0-956C-4CEC-BAC2-272BD1B48097}" type="parTrans" cxnId="{D101091D-6F51-4199-9A97-C96D99CB0D7B}">
      <dgm:prSet/>
      <dgm:spPr/>
      <dgm:t>
        <a:bodyPr/>
        <a:lstStyle/>
        <a:p>
          <a:endParaRPr lang="en-US"/>
        </a:p>
      </dgm:t>
    </dgm:pt>
    <dgm:pt modelId="{7FBA904D-5221-4414-83DF-F2C80BC46516}" type="sibTrans" cxnId="{D101091D-6F51-4199-9A97-C96D99CB0D7B}">
      <dgm:prSet/>
      <dgm:spPr/>
      <dgm:t>
        <a:bodyPr/>
        <a:lstStyle/>
        <a:p>
          <a:endParaRPr lang="en-US"/>
        </a:p>
      </dgm:t>
    </dgm:pt>
    <dgm:pt modelId="{5339E615-AB5D-4233-879E-6B8F06587813}">
      <dgm:prSet/>
      <dgm:spPr/>
      <dgm:t>
        <a:bodyPr/>
        <a:lstStyle/>
        <a:p>
          <a:r>
            <a:rPr lang="en-GB"/>
            <a:t>Support communication and coordination.</a:t>
          </a:r>
          <a:endParaRPr lang="en-US"/>
        </a:p>
      </dgm:t>
    </dgm:pt>
    <dgm:pt modelId="{D8156D0B-432E-4027-845E-71EC0E670287}" type="parTrans" cxnId="{3EC8D714-7E81-4656-ADB1-333C04D03C07}">
      <dgm:prSet/>
      <dgm:spPr/>
      <dgm:t>
        <a:bodyPr/>
        <a:lstStyle/>
        <a:p>
          <a:endParaRPr lang="en-US"/>
        </a:p>
      </dgm:t>
    </dgm:pt>
    <dgm:pt modelId="{466270E7-1653-4ED2-9DFD-088D79F1D1F2}" type="sibTrans" cxnId="{3EC8D714-7E81-4656-ADB1-333C04D03C07}">
      <dgm:prSet/>
      <dgm:spPr/>
      <dgm:t>
        <a:bodyPr/>
        <a:lstStyle/>
        <a:p>
          <a:endParaRPr lang="en-US"/>
        </a:p>
      </dgm:t>
    </dgm:pt>
    <dgm:pt modelId="{B9A559C2-823B-47A2-BA0F-E6078F4814D5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What to say:</a:t>
          </a:r>
          <a:endParaRPr lang="en-US" dirty="0"/>
        </a:p>
      </dgm:t>
    </dgm:pt>
    <dgm:pt modelId="{8B78801B-5E5E-42DF-BF2B-6CB2912053A1}" type="parTrans" cxnId="{075F90B3-1B6D-465C-84AF-7FB6BE0FA509}">
      <dgm:prSet/>
      <dgm:spPr/>
      <dgm:t>
        <a:bodyPr/>
        <a:lstStyle/>
        <a:p>
          <a:endParaRPr lang="en-US"/>
        </a:p>
      </dgm:t>
    </dgm:pt>
    <dgm:pt modelId="{90A5CE73-A28C-4911-B684-419CD86F00B4}" type="sibTrans" cxnId="{075F90B3-1B6D-465C-84AF-7FB6BE0FA509}">
      <dgm:prSet/>
      <dgm:spPr/>
      <dgm:t>
        <a:bodyPr/>
        <a:lstStyle/>
        <a:p>
          <a:endParaRPr lang="en-US"/>
        </a:p>
      </dgm:t>
    </dgm:pt>
    <dgm:pt modelId="{5F02F276-5FC7-438A-9C8F-8432FD7AC366}">
      <dgm:prSet/>
      <dgm:spPr/>
      <dgm:t>
        <a:bodyPr/>
        <a:lstStyle/>
        <a:p>
          <a:r>
            <a:rPr lang="en-GB"/>
            <a:t>Information systems are the tools businesses use to manage data. They help organise deliveries, track performance, and support smart decision-making. For Ayankhan Ltd, these systems can reduce errors, save time, and improve how we serve customers.</a:t>
          </a:r>
          <a:endParaRPr lang="en-US"/>
        </a:p>
      </dgm:t>
    </dgm:pt>
    <dgm:pt modelId="{8614F002-605B-45E8-A673-3EB300ECE1DB}" type="parTrans" cxnId="{D2E86CA0-2092-4D47-9BE6-B1FF460ED052}">
      <dgm:prSet/>
      <dgm:spPr/>
      <dgm:t>
        <a:bodyPr/>
        <a:lstStyle/>
        <a:p>
          <a:endParaRPr lang="en-US"/>
        </a:p>
      </dgm:t>
    </dgm:pt>
    <dgm:pt modelId="{6CD02F73-28AF-4943-99E7-64D827D33A72}" type="sibTrans" cxnId="{D2E86CA0-2092-4D47-9BE6-B1FF460ED052}">
      <dgm:prSet/>
      <dgm:spPr/>
      <dgm:t>
        <a:bodyPr/>
        <a:lstStyle/>
        <a:p>
          <a:endParaRPr lang="en-US"/>
        </a:p>
      </dgm:t>
    </dgm:pt>
    <dgm:pt modelId="{13ED9960-AAAE-4341-8E7E-598B46414690}" type="pres">
      <dgm:prSet presAssocID="{1E751AB8-AD2C-4E61-A4F9-EE5E4EF7CBDA}" presName="root" presStyleCnt="0">
        <dgm:presLayoutVars>
          <dgm:dir/>
          <dgm:resizeHandles val="exact"/>
        </dgm:presLayoutVars>
      </dgm:prSet>
      <dgm:spPr/>
    </dgm:pt>
    <dgm:pt modelId="{36AAF5CF-E2D3-47F6-8838-5103DFF7DA15}" type="pres">
      <dgm:prSet presAssocID="{7F8CFA95-5E8B-4F59-9C2A-EC29D5CD5B9A}" presName="compNode" presStyleCnt="0"/>
      <dgm:spPr/>
    </dgm:pt>
    <dgm:pt modelId="{EE6B463A-270D-466D-84D5-0D98AFAB3DCC}" type="pres">
      <dgm:prSet presAssocID="{7F8CFA95-5E8B-4F59-9C2A-EC29D5CD5B9A}" presName="bgRect" presStyleLbl="bgShp" presStyleIdx="0" presStyleCnt="6"/>
      <dgm:spPr/>
    </dgm:pt>
    <dgm:pt modelId="{9FA69D96-53AC-4495-9AD1-8F61C0617D2D}" type="pres">
      <dgm:prSet presAssocID="{7F8CFA95-5E8B-4F59-9C2A-EC29D5CD5B9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953D9E20-59D5-4EF4-93DE-2B1F46A4FC97}" type="pres">
      <dgm:prSet presAssocID="{7F8CFA95-5E8B-4F59-9C2A-EC29D5CD5B9A}" presName="spaceRect" presStyleCnt="0"/>
      <dgm:spPr/>
    </dgm:pt>
    <dgm:pt modelId="{2613102D-14D6-42A5-9E0A-85A8D54124A8}" type="pres">
      <dgm:prSet presAssocID="{7F8CFA95-5E8B-4F59-9C2A-EC29D5CD5B9A}" presName="parTx" presStyleLbl="revTx" presStyleIdx="0" presStyleCnt="6">
        <dgm:presLayoutVars>
          <dgm:chMax val="0"/>
          <dgm:chPref val="0"/>
        </dgm:presLayoutVars>
      </dgm:prSet>
      <dgm:spPr/>
    </dgm:pt>
    <dgm:pt modelId="{5C69EDEA-873B-44AC-9945-9F674F0E433A}" type="pres">
      <dgm:prSet presAssocID="{827B8427-A1E9-47B6-BF5C-7FEA298B473C}" presName="sibTrans" presStyleCnt="0"/>
      <dgm:spPr/>
    </dgm:pt>
    <dgm:pt modelId="{623F787D-2493-4149-B69D-6A0F383DB1B5}" type="pres">
      <dgm:prSet presAssocID="{CC49E3D4-584B-4EF8-A6AD-3D340EB4CCA8}" presName="compNode" presStyleCnt="0"/>
      <dgm:spPr/>
    </dgm:pt>
    <dgm:pt modelId="{6FC6984E-181D-46C9-9272-B062049D7B36}" type="pres">
      <dgm:prSet presAssocID="{CC49E3D4-584B-4EF8-A6AD-3D340EB4CCA8}" presName="bgRect" presStyleLbl="bgShp" presStyleIdx="1" presStyleCnt="6"/>
      <dgm:spPr/>
    </dgm:pt>
    <dgm:pt modelId="{50C25E0D-B426-4C78-A0AF-24BF15DE1A3A}" type="pres">
      <dgm:prSet presAssocID="{CC49E3D4-584B-4EF8-A6AD-3D340EB4CCA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9025976A-C403-45EB-AFD7-521C1F3D9FCE}" type="pres">
      <dgm:prSet presAssocID="{CC49E3D4-584B-4EF8-A6AD-3D340EB4CCA8}" presName="spaceRect" presStyleCnt="0"/>
      <dgm:spPr/>
    </dgm:pt>
    <dgm:pt modelId="{67CB905B-D3F2-41F7-91C9-42CF8A971AF1}" type="pres">
      <dgm:prSet presAssocID="{CC49E3D4-584B-4EF8-A6AD-3D340EB4CCA8}" presName="parTx" presStyleLbl="revTx" presStyleIdx="1" presStyleCnt="6">
        <dgm:presLayoutVars>
          <dgm:chMax val="0"/>
          <dgm:chPref val="0"/>
        </dgm:presLayoutVars>
      </dgm:prSet>
      <dgm:spPr/>
    </dgm:pt>
    <dgm:pt modelId="{AE277EEB-AECF-4F8A-AE91-DA6F6A3C7E24}" type="pres">
      <dgm:prSet presAssocID="{587B18A6-0E6E-44FB-B78D-D55FB0136201}" presName="sibTrans" presStyleCnt="0"/>
      <dgm:spPr/>
    </dgm:pt>
    <dgm:pt modelId="{C35FE317-49E4-42C2-92F2-FE2D30AD8EBF}" type="pres">
      <dgm:prSet presAssocID="{645F9DDD-50D7-4687-A79C-C9FAFE70AF8C}" presName="compNode" presStyleCnt="0"/>
      <dgm:spPr/>
    </dgm:pt>
    <dgm:pt modelId="{3F1F53F8-1F5D-40A9-AB80-5AA4A1A4AB64}" type="pres">
      <dgm:prSet presAssocID="{645F9DDD-50D7-4687-A79C-C9FAFE70AF8C}" presName="bgRect" presStyleLbl="bgShp" presStyleIdx="2" presStyleCnt="6"/>
      <dgm:spPr/>
    </dgm:pt>
    <dgm:pt modelId="{6E1A24F0-7502-47DA-93B4-96F4728A792A}" type="pres">
      <dgm:prSet presAssocID="{645F9DDD-50D7-4687-A79C-C9FAFE70AF8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ED07809B-D31E-4683-828D-42541CE0559F}" type="pres">
      <dgm:prSet presAssocID="{645F9DDD-50D7-4687-A79C-C9FAFE70AF8C}" presName="spaceRect" presStyleCnt="0"/>
      <dgm:spPr/>
    </dgm:pt>
    <dgm:pt modelId="{1BF79E73-7ACE-477F-8758-40D98453EB77}" type="pres">
      <dgm:prSet presAssocID="{645F9DDD-50D7-4687-A79C-C9FAFE70AF8C}" presName="parTx" presStyleLbl="revTx" presStyleIdx="2" presStyleCnt="6">
        <dgm:presLayoutVars>
          <dgm:chMax val="0"/>
          <dgm:chPref val="0"/>
        </dgm:presLayoutVars>
      </dgm:prSet>
      <dgm:spPr/>
    </dgm:pt>
    <dgm:pt modelId="{2C58F930-81F2-4EB5-9362-F5B8408F351D}" type="pres">
      <dgm:prSet presAssocID="{7FBA904D-5221-4414-83DF-F2C80BC46516}" presName="sibTrans" presStyleCnt="0"/>
      <dgm:spPr/>
    </dgm:pt>
    <dgm:pt modelId="{D4D35BC3-63F6-4DDA-A961-9E4C871EC63B}" type="pres">
      <dgm:prSet presAssocID="{5339E615-AB5D-4233-879E-6B8F06587813}" presName="compNode" presStyleCnt="0"/>
      <dgm:spPr/>
    </dgm:pt>
    <dgm:pt modelId="{FD359D52-59C2-430D-9890-8556BAA98544}" type="pres">
      <dgm:prSet presAssocID="{5339E615-AB5D-4233-879E-6B8F06587813}" presName="bgRect" presStyleLbl="bgShp" presStyleIdx="3" presStyleCnt="6"/>
      <dgm:spPr/>
    </dgm:pt>
    <dgm:pt modelId="{A1D15D13-EE37-4462-962A-C288560A6A9D}" type="pres">
      <dgm:prSet presAssocID="{5339E615-AB5D-4233-879E-6B8F0658781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E1839919-52C8-4CF2-B02D-B1A2E6F47D01}" type="pres">
      <dgm:prSet presAssocID="{5339E615-AB5D-4233-879E-6B8F06587813}" presName="spaceRect" presStyleCnt="0"/>
      <dgm:spPr/>
    </dgm:pt>
    <dgm:pt modelId="{A023648B-7896-4709-8347-13DF66F4E162}" type="pres">
      <dgm:prSet presAssocID="{5339E615-AB5D-4233-879E-6B8F06587813}" presName="parTx" presStyleLbl="revTx" presStyleIdx="3" presStyleCnt="6">
        <dgm:presLayoutVars>
          <dgm:chMax val="0"/>
          <dgm:chPref val="0"/>
        </dgm:presLayoutVars>
      </dgm:prSet>
      <dgm:spPr/>
    </dgm:pt>
    <dgm:pt modelId="{5A82B43D-910A-49F6-8D69-BB448CE3B0EE}" type="pres">
      <dgm:prSet presAssocID="{466270E7-1653-4ED2-9DFD-088D79F1D1F2}" presName="sibTrans" presStyleCnt="0"/>
      <dgm:spPr/>
    </dgm:pt>
    <dgm:pt modelId="{68B12105-332E-4CA6-9129-F26B3D242DB6}" type="pres">
      <dgm:prSet presAssocID="{B9A559C2-823B-47A2-BA0F-E6078F4814D5}" presName="compNode" presStyleCnt="0"/>
      <dgm:spPr/>
    </dgm:pt>
    <dgm:pt modelId="{15A988FF-F0CB-475A-95FC-317F71B198D9}" type="pres">
      <dgm:prSet presAssocID="{B9A559C2-823B-47A2-BA0F-E6078F4814D5}" presName="bgRect" presStyleLbl="bgShp" presStyleIdx="4" presStyleCnt="6"/>
      <dgm:spPr/>
    </dgm:pt>
    <dgm:pt modelId="{46995EF7-011F-48E6-B1C8-BF3773F518DE}" type="pres">
      <dgm:prSet presAssocID="{B9A559C2-823B-47A2-BA0F-E6078F4814D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2BCBE97B-71FC-4F78-A978-ED5A14686AF1}" type="pres">
      <dgm:prSet presAssocID="{B9A559C2-823B-47A2-BA0F-E6078F4814D5}" presName="spaceRect" presStyleCnt="0"/>
      <dgm:spPr/>
    </dgm:pt>
    <dgm:pt modelId="{0FDD7E54-6238-4450-BB81-64B02ECA7405}" type="pres">
      <dgm:prSet presAssocID="{B9A559C2-823B-47A2-BA0F-E6078F4814D5}" presName="parTx" presStyleLbl="revTx" presStyleIdx="4" presStyleCnt="6">
        <dgm:presLayoutVars>
          <dgm:chMax val="0"/>
          <dgm:chPref val="0"/>
        </dgm:presLayoutVars>
      </dgm:prSet>
      <dgm:spPr/>
    </dgm:pt>
    <dgm:pt modelId="{3DA4E4AF-DC8E-4130-B02D-CDD473CFF541}" type="pres">
      <dgm:prSet presAssocID="{90A5CE73-A28C-4911-B684-419CD86F00B4}" presName="sibTrans" presStyleCnt="0"/>
      <dgm:spPr/>
    </dgm:pt>
    <dgm:pt modelId="{B23A3A7A-055F-4B41-A6D1-291EF4B7EC17}" type="pres">
      <dgm:prSet presAssocID="{5F02F276-5FC7-438A-9C8F-8432FD7AC366}" presName="compNode" presStyleCnt="0"/>
      <dgm:spPr/>
    </dgm:pt>
    <dgm:pt modelId="{9EB48F45-2A53-4F86-8D28-5E36A9A5B95F}" type="pres">
      <dgm:prSet presAssocID="{5F02F276-5FC7-438A-9C8F-8432FD7AC366}" presName="bgRect" presStyleLbl="bgShp" presStyleIdx="5" presStyleCnt="6"/>
      <dgm:spPr/>
    </dgm:pt>
    <dgm:pt modelId="{F4DA1E96-F56E-458D-A9A1-8144E531574A}" type="pres">
      <dgm:prSet presAssocID="{5F02F276-5FC7-438A-9C8F-8432FD7AC36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1526CECB-2121-436C-A937-94858DF6430F}" type="pres">
      <dgm:prSet presAssocID="{5F02F276-5FC7-438A-9C8F-8432FD7AC366}" presName="spaceRect" presStyleCnt="0"/>
      <dgm:spPr/>
    </dgm:pt>
    <dgm:pt modelId="{53655926-0FE0-41B8-9626-F78FC4E91548}" type="pres">
      <dgm:prSet presAssocID="{5F02F276-5FC7-438A-9C8F-8432FD7AC36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EC8D714-7E81-4656-ADB1-333C04D03C07}" srcId="{1E751AB8-AD2C-4E61-A4F9-EE5E4EF7CBDA}" destId="{5339E615-AB5D-4233-879E-6B8F06587813}" srcOrd="3" destOrd="0" parTransId="{D8156D0B-432E-4027-845E-71EC0E670287}" sibTransId="{466270E7-1653-4ED2-9DFD-088D79F1D1F2}"/>
    <dgm:cxn modelId="{F3E32616-C0DB-416B-B441-37806F09B751}" type="presOf" srcId="{1E751AB8-AD2C-4E61-A4F9-EE5E4EF7CBDA}" destId="{13ED9960-AAAE-4341-8E7E-598B46414690}" srcOrd="0" destOrd="0" presId="urn:microsoft.com/office/officeart/2018/2/layout/IconVerticalSolidList"/>
    <dgm:cxn modelId="{139F451B-7000-4C49-BC49-CBFB75C25756}" type="presOf" srcId="{5F02F276-5FC7-438A-9C8F-8432FD7AC366}" destId="{53655926-0FE0-41B8-9626-F78FC4E91548}" srcOrd="0" destOrd="0" presId="urn:microsoft.com/office/officeart/2018/2/layout/IconVerticalSolidList"/>
    <dgm:cxn modelId="{D101091D-6F51-4199-9A97-C96D99CB0D7B}" srcId="{1E751AB8-AD2C-4E61-A4F9-EE5E4EF7CBDA}" destId="{645F9DDD-50D7-4687-A79C-C9FAFE70AF8C}" srcOrd="2" destOrd="0" parTransId="{195A7DB0-956C-4CEC-BAC2-272BD1B48097}" sibTransId="{7FBA904D-5221-4414-83DF-F2C80BC46516}"/>
    <dgm:cxn modelId="{4FD65C2C-1773-4F85-B844-D8F99A8E7CD7}" type="presOf" srcId="{7F8CFA95-5E8B-4F59-9C2A-EC29D5CD5B9A}" destId="{2613102D-14D6-42A5-9E0A-85A8D54124A8}" srcOrd="0" destOrd="0" presId="urn:microsoft.com/office/officeart/2018/2/layout/IconVerticalSolidList"/>
    <dgm:cxn modelId="{1905646D-8D77-4A66-B449-70985CD628B9}" type="presOf" srcId="{645F9DDD-50D7-4687-A79C-C9FAFE70AF8C}" destId="{1BF79E73-7ACE-477F-8758-40D98453EB77}" srcOrd="0" destOrd="0" presId="urn:microsoft.com/office/officeart/2018/2/layout/IconVerticalSolidList"/>
    <dgm:cxn modelId="{5D89AA80-77C0-4AED-B8D6-A31008903017}" type="presOf" srcId="{5339E615-AB5D-4233-879E-6B8F06587813}" destId="{A023648B-7896-4709-8347-13DF66F4E162}" srcOrd="0" destOrd="0" presId="urn:microsoft.com/office/officeart/2018/2/layout/IconVerticalSolidList"/>
    <dgm:cxn modelId="{42052F92-F4E8-4E9D-B4AC-ABFDCD06B262}" type="presOf" srcId="{B9A559C2-823B-47A2-BA0F-E6078F4814D5}" destId="{0FDD7E54-6238-4450-BB81-64B02ECA7405}" srcOrd="0" destOrd="0" presId="urn:microsoft.com/office/officeart/2018/2/layout/IconVerticalSolidList"/>
    <dgm:cxn modelId="{D2E86CA0-2092-4D47-9BE6-B1FF460ED052}" srcId="{1E751AB8-AD2C-4E61-A4F9-EE5E4EF7CBDA}" destId="{5F02F276-5FC7-438A-9C8F-8432FD7AC366}" srcOrd="5" destOrd="0" parTransId="{8614F002-605B-45E8-A673-3EB300ECE1DB}" sibTransId="{6CD02F73-28AF-4943-99E7-64D827D33A72}"/>
    <dgm:cxn modelId="{075F90B3-1B6D-465C-84AF-7FB6BE0FA509}" srcId="{1E751AB8-AD2C-4E61-A4F9-EE5E4EF7CBDA}" destId="{B9A559C2-823B-47A2-BA0F-E6078F4814D5}" srcOrd="4" destOrd="0" parTransId="{8B78801B-5E5E-42DF-BF2B-6CB2912053A1}" sibTransId="{90A5CE73-A28C-4911-B684-419CD86F00B4}"/>
    <dgm:cxn modelId="{2C7330C1-8459-4A5F-B09F-4496BF86942B}" srcId="{1E751AB8-AD2C-4E61-A4F9-EE5E4EF7CBDA}" destId="{CC49E3D4-584B-4EF8-A6AD-3D340EB4CCA8}" srcOrd="1" destOrd="0" parTransId="{9F0AB237-C1B2-4753-8614-D3CA9E889E4F}" sibTransId="{587B18A6-0E6E-44FB-B78D-D55FB0136201}"/>
    <dgm:cxn modelId="{833E42D7-D9FE-40DC-81C6-B8803B733C09}" type="presOf" srcId="{CC49E3D4-584B-4EF8-A6AD-3D340EB4CCA8}" destId="{67CB905B-D3F2-41F7-91C9-42CF8A971AF1}" srcOrd="0" destOrd="0" presId="urn:microsoft.com/office/officeart/2018/2/layout/IconVerticalSolidList"/>
    <dgm:cxn modelId="{A6B5A3F1-C09D-4BC1-BB23-1299B6F12BF4}" srcId="{1E751AB8-AD2C-4E61-A4F9-EE5E4EF7CBDA}" destId="{7F8CFA95-5E8B-4F59-9C2A-EC29D5CD5B9A}" srcOrd="0" destOrd="0" parTransId="{69980586-C176-4670-8568-AB5952F18EA7}" sibTransId="{827B8427-A1E9-47B6-BF5C-7FEA298B473C}"/>
    <dgm:cxn modelId="{B99C5FC6-59DA-411C-834F-DBB0789BD3C7}" type="presParOf" srcId="{13ED9960-AAAE-4341-8E7E-598B46414690}" destId="{36AAF5CF-E2D3-47F6-8838-5103DFF7DA15}" srcOrd="0" destOrd="0" presId="urn:microsoft.com/office/officeart/2018/2/layout/IconVerticalSolidList"/>
    <dgm:cxn modelId="{5E8CD1FE-F7DF-4750-B521-4316BDC39641}" type="presParOf" srcId="{36AAF5CF-E2D3-47F6-8838-5103DFF7DA15}" destId="{EE6B463A-270D-466D-84D5-0D98AFAB3DCC}" srcOrd="0" destOrd="0" presId="urn:microsoft.com/office/officeart/2018/2/layout/IconVerticalSolidList"/>
    <dgm:cxn modelId="{A9EAF9C5-801C-4ECC-AB7C-2D816479A75A}" type="presParOf" srcId="{36AAF5CF-E2D3-47F6-8838-5103DFF7DA15}" destId="{9FA69D96-53AC-4495-9AD1-8F61C0617D2D}" srcOrd="1" destOrd="0" presId="urn:microsoft.com/office/officeart/2018/2/layout/IconVerticalSolidList"/>
    <dgm:cxn modelId="{D8B0DD1B-A83C-4AAA-B3C2-7261CAA9DCA1}" type="presParOf" srcId="{36AAF5CF-E2D3-47F6-8838-5103DFF7DA15}" destId="{953D9E20-59D5-4EF4-93DE-2B1F46A4FC97}" srcOrd="2" destOrd="0" presId="urn:microsoft.com/office/officeart/2018/2/layout/IconVerticalSolidList"/>
    <dgm:cxn modelId="{357AFA4A-4FD6-4334-A56C-17AF92C83E77}" type="presParOf" srcId="{36AAF5CF-E2D3-47F6-8838-5103DFF7DA15}" destId="{2613102D-14D6-42A5-9E0A-85A8D54124A8}" srcOrd="3" destOrd="0" presId="urn:microsoft.com/office/officeart/2018/2/layout/IconVerticalSolidList"/>
    <dgm:cxn modelId="{629480C9-A9E2-447D-8897-53EF734D9B05}" type="presParOf" srcId="{13ED9960-AAAE-4341-8E7E-598B46414690}" destId="{5C69EDEA-873B-44AC-9945-9F674F0E433A}" srcOrd="1" destOrd="0" presId="urn:microsoft.com/office/officeart/2018/2/layout/IconVerticalSolidList"/>
    <dgm:cxn modelId="{CAC1C13B-C122-4291-B8E3-2485D245F99D}" type="presParOf" srcId="{13ED9960-AAAE-4341-8E7E-598B46414690}" destId="{623F787D-2493-4149-B69D-6A0F383DB1B5}" srcOrd="2" destOrd="0" presId="urn:microsoft.com/office/officeart/2018/2/layout/IconVerticalSolidList"/>
    <dgm:cxn modelId="{3199FDED-5223-4D49-8387-B78AF39A3E33}" type="presParOf" srcId="{623F787D-2493-4149-B69D-6A0F383DB1B5}" destId="{6FC6984E-181D-46C9-9272-B062049D7B36}" srcOrd="0" destOrd="0" presId="urn:microsoft.com/office/officeart/2018/2/layout/IconVerticalSolidList"/>
    <dgm:cxn modelId="{57E11FB7-9982-4B80-A510-AB35182A9982}" type="presParOf" srcId="{623F787D-2493-4149-B69D-6A0F383DB1B5}" destId="{50C25E0D-B426-4C78-A0AF-24BF15DE1A3A}" srcOrd="1" destOrd="0" presId="urn:microsoft.com/office/officeart/2018/2/layout/IconVerticalSolidList"/>
    <dgm:cxn modelId="{D7461B3E-F65C-4EFF-84E8-8BCA132F1EDC}" type="presParOf" srcId="{623F787D-2493-4149-B69D-6A0F383DB1B5}" destId="{9025976A-C403-45EB-AFD7-521C1F3D9FCE}" srcOrd="2" destOrd="0" presId="urn:microsoft.com/office/officeart/2018/2/layout/IconVerticalSolidList"/>
    <dgm:cxn modelId="{B6CED4F8-50CF-4D1B-9B1B-30A0C09D1BC9}" type="presParOf" srcId="{623F787D-2493-4149-B69D-6A0F383DB1B5}" destId="{67CB905B-D3F2-41F7-91C9-42CF8A971AF1}" srcOrd="3" destOrd="0" presId="urn:microsoft.com/office/officeart/2018/2/layout/IconVerticalSolidList"/>
    <dgm:cxn modelId="{D517D88B-5DB7-4AE3-B3F5-5B26EEB1905C}" type="presParOf" srcId="{13ED9960-AAAE-4341-8E7E-598B46414690}" destId="{AE277EEB-AECF-4F8A-AE91-DA6F6A3C7E24}" srcOrd="3" destOrd="0" presId="urn:microsoft.com/office/officeart/2018/2/layout/IconVerticalSolidList"/>
    <dgm:cxn modelId="{84333B63-C0DA-4BC8-A583-2A158B382EE8}" type="presParOf" srcId="{13ED9960-AAAE-4341-8E7E-598B46414690}" destId="{C35FE317-49E4-42C2-92F2-FE2D30AD8EBF}" srcOrd="4" destOrd="0" presId="urn:microsoft.com/office/officeart/2018/2/layout/IconVerticalSolidList"/>
    <dgm:cxn modelId="{3A89E731-905D-493F-81C1-57CF4E57DEF5}" type="presParOf" srcId="{C35FE317-49E4-42C2-92F2-FE2D30AD8EBF}" destId="{3F1F53F8-1F5D-40A9-AB80-5AA4A1A4AB64}" srcOrd="0" destOrd="0" presId="urn:microsoft.com/office/officeart/2018/2/layout/IconVerticalSolidList"/>
    <dgm:cxn modelId="{0B2378B7-80EF-4730-991C-EB85136CEE02}" type="presParOf" srcId="{C35FE317-49E4-42C2-92F2-FE2D30AD8EBF}" destId="{6E1A24F0-7502-47DA-93B4-96F4728A792A}" srcOrd="1" destOrd="0" presId="urn:microsoft.com/office/officeart/2018/2/layout/IconVerticalSolidList"/>
    <dgm:cxn modelId="{EE6CDD30-B70F-478F-9372-EA71B077E804}" type="presParOf" srcId="{C35FE317-49E4-42C2-92F2-FE2D30AD8EBF}" destId="{ED07809B-D31E-4683-828D-42541CE0559F}" srcOrd="2" destOrd="0" presId="urn:microsoft.com/office/officeart/2018/2/layout/IconVerticalSolidList"/>
    <dgm:cxn modelId="{6DCB1CC7-40E4-42D7-AAF4-45788EAEA0F4}" type="presParOf" srcId="{C35FE317-49E4-42C2-92F2-FE2D30AD8EBF}" destId="{1BF79E73-7ACE-477F-8758-40D98453EB77}" srcOrd="3" destOrd="0" presId="urn:microsoft.com/office/officeart/2018/2/layout/IconVerticalSolidList"/>
    <dgm:cxn modelId="{4AC250B1-EB2C-4EC2-A712-E17823A01E8E}" type="presParOf" srcId="{13ED9960-AAAE-4341-8E7E-598B46414690}" destId="{2C58F930-81F2-4EB5-9362-F5B8408F351D}" srcOrd="5" destOrd="0" presId="urn:microsoft.com/office/officeart/2018/2/layout/IconVerticalSolidList"/>
    <dgm:cxn modelId="{675AA851-B67A-4005-9750-4CBA9BE23C95}" type="presParOf" srcId="{13ED9960-AAAE-4341-8E7E-598B46414690}" destId="{D4D35BC3-63F6-4DDA-A961-9E4C871EC63B}" srcOrd="6" destOrd="0" presId="urn:microsoft.com/office/officeart/2018/2/layout/IconVerticalSolidList"/>
    <dgm:cxn modelId="{AABC93AD-4BA8-40E9-A030-E0BC91BEC2BE}" type="presParOf" srcId="{D4D35BC3-63F6-4DDA-A961-9E4C871EC63B}" destId="{FD359D52-59C2-430D-9890-8556BAA98544}" srcOrd="0" destOrd="0" presId="urn:microsoft.com/office/officeart/2018/2/layout/IconVerticalSolidList"/>
    <dgm:cxn modelId="{842E9294-F522-4CFE-8570-8262C2CD8912}" type="presParOf" srcId="{D4D35BC3-63F6-4DDA-A961-9E4C871EC63B}" destId="{A1D15D13-EE37-4462-962A-C288560A6A9D}" srcOrd="1" destOrd="0" presId="urn:microsoft.com/office/officeart/2018/2/layout/IconVerticalSolidList"/>
    <dgm:cxn modelId="{84C0B3C6-801F-496F-B59C-6C7B5776D05A}" type="presParOf" srcId="{D4D35BC3-63F6-4DDA-A961-9E4C871EC63B}" destId="{E1839919-52C8-4CF2-B02D-B1A2E6F47D01}" srcOrd="2" destOrd="0" presId="urn:microsoft.com/office/officeart/2018/2/layout/IconVerticalSolidList"/>
    <dgm:cxn modelId="{962D86C3-4461-4838-9D64-8FEB831A69ED}" type="presParOf" srcId="{D4D35BC3-63F6-4DDA-A961-9E4C871EC63B}" destId="{A023648B-7896-4709-8347-13DF66F4E162}" srcOrd="3" destOrd="0" presId="urn:microsoft.com/office/officeart/2018/2/layout/IconVerticalSolidList"/>
    <dgm:cxn modelId="{E7389B85-5365-4A7C-8CD4-F881F01F8DF5}" type="presParOf" srcId="{13ED9960-AAAE-4341-8E7E-598B46414690}" destId="{5A82B43D-910A-49F6-8D69-BB448CE3B0EE}" srcOrd="7" destOrd="0" presId="urn:microsoft.com/office/officeart/2018/2/layout/IconVerticalSolidList"/>
    <dgm:cxn modelId="{82255A77-DE9C-49DB-B48B-E98D70D06F13}" type="presParOf" srcId="{13ED9960-AAAE-4341-8E7E-598B46414690}" destId="{68B12105-332E-4CA6-9129-F26B3D242DB6}" srcOrd="8" destOrd="0" presId="urn:microsoft.com/office/officeart/2018/2/layout/IconVerticalSolidList"/>
    <dgm:cxn modelId="{424A5BF3-465E-45D6-B576-62F6C80F5951}" type="presParOf" srcId="{68B12105-332E-4CA6-9129-F26B3D242DB6}" destId="{15A988FF-F0CB-475A-95FC-317F71B198D9}" srcOrd="0" destOrd="0" presId="urn:microsoft.com/office/officeart/2018/2/layout/IconVerticalSolidList"/>
    <dgm:cxn modelId="{B4106AF4-F0D4-459E-BECE-C22832B057CD}" type="presParOf" srcId="{68B12105-332E-4CA6-9129-F26B3D242DB6}" destId="{46995EF7-011F-48E6-B1C8-BF3773F518DE}" srcOrd="1" destOrd="0" presId="urn:microsoft.com/office/officeart/2018/2/layout/IconVerticalSolidList"/>
    <dgm:cxn modelId="{0A655941-1A68-476C-B346-593400DA1AB2}" type="presParOf" srcId="{68B12105-332E-4CA6-9129-F26B3D242DB6}" destId="{2BCBE97B-71FC-4F78-A978-ED5A14686AF1}" srcOrd="2" destOrd="0" presId="urn:microsoft.com/office/officeart/2018/2/layout/IconVerticalSolidList"/>
    <dgm:cxn modelId="{8B72908A-8ED6-429F-A87F-AC16D0A88339}" type="presParOf" srcId="{68B12105-332E-4CA6-9129-F26B3D242DB6}" destId="{0FDD7E54-6238-4450-BB81-64B02ECA7405}" srcOrd="3" destOrd="0" presId="urn:microsoft.com/office/officeart/2018/2/layout/IconVerticalSolidList"/>
    <dgm:cxn modelId="{278FFD67-C4ED-4592-9321-0BE282750FC4}" type="presParOf" srcId="{13ED9960-AAAE-4341-8E7E-598B46414690}" destId="{3DA4E4AF-DC8E-4130-B02D-CDD473CFF541}" srcOrd="9" destOrd="0" presId="urn:microsoft.com/office/officeart/2018/2/layout/IconVerticalSolidList"/>
    <dgm:cxn modelId="{B8E4BD50-C53E-471A-B318-A6977BB310ED}" type="presParOf" srcId="{13ED9960-AAAE-4341-8E7E-598B46414690}" destId="{B23A3A7A-055F-4B41-A6D1-291EF4B7EC17}" srcOrd="10" destOrd="0" presId="urn:microsoft.com/office/officeart/2018/2/layout/IconVerticalSolidList"/>
    <dgm:cxn modelId="{E2057600-44EA-4790-A3F9-EBCD73B2B330}" type="presParOf" srcId="{B23A3A7A-055F-4B41-A6D1-291EF4B7EC17}" destId="{9EB48F45-2A53-4F86-8D28-5E36A9A5B95F}" srcOrd="0" destOrd="0" presId="urn:microsoft.com/office/officeart/2018/2/layout/IconVerticalSolidList"/>
    <dgm:cxn modelId="{15AA05D3-20B3-4B31-8679-6C8854E95967}" type="presParOf" srcId="{B23A3A7A-055F-4B41-A6D1-291EF4B7EC17}" destId="{F4DA1E96-F56E-458D-A9A1-8144E531574A}" srcOrd="1" destOrd="0" presId="urn:microsoft.com/office/officeart/2018/2/layout/IconVerticalSolidList"/>
    <dgm:cxn modelId="{F6778462-1A3F-4A6F-BFCC-2FBA47BFC665}" type="presParOf" srcId="{B23A3A7A-055F-4B41-A6D1-291EF4B7EC17}" destId="{1526CECB-2121-436C-A937-94858DF6430F}" srcOrd="2" destOrd="0" presId="urn:microsoft.com/office/officeart/2018/2/layout/IconVerticalSolidList"/>
    <dgm:cxn modelId="{823984D7-4D6B-4C5F-A492-3449773EE440}" type="presParOf" srcId="{B23A3A7A-055F-4B41-A6D1-291EF4B7EC17}" destId="{53655926-0FE0-41B8-9626-F78FC4E915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C79851-FF38-464D-B4D7-87DB1104E666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C1B8B26-3FB6-4302-90B5-226F17090A40}">
      <dgm:prSet/>
      <dgm:spPr/>
      <dgm:t>
        <a:bodyPr/>
        <a:lstStyle/>
        <a:p>
          <a:r>
            <a:rPr lang="en-GB" b="1" dirty="0"/>
            <a:t>      Why Are They Important?</a:t>
          </a:r>
          <a:endParaRPr lang="en-US" dirty="0"/>
        </a:p>
      </dgm:t>
    </dgm:pt>
    <dgm:pt modelId="{CDB98819-0920-4AEA-B5D3-009378C0E0B0}" type="parTrans" cxnId="{925AEB91-377C-4AD2-924F-B26881E2864F}">
      <dgm:prSet/>
      <dgm:spPr/>
      <dgm:t>
        <a:bodyPr/>
        <a:lstStyle/>
        <a:p>
          <a:endParaRPr lang="en-US"/>
        </a:p>
      </dgm:t>
    </dgm:pt>
    <dgm:pt modelId="{E8697773-0C62-43B9-9381-07A8174D474C}" type="sibTrans" cxnId="{925AEB91-377C-4AD2-924F-B26881E2864F}">
      <dgm:prSet/>
      <dgm:spPr/>
      <dgm:t>
        <a:bodyPr/>
        <a:lstStyle/>
        <a:p>
          <a:endParaRPr lang="en-US"/>
        </a:p>
      </dgm:t>
    </dgm:pt>
    <dgm:pt modelId="{6237AD4D-C309-440F-B174-303979FB731F}">
      <dgm:prSet/>
      <dgm:spPr/>
      <dgm:t>
        <a:bodyPr/>
        <a:lstStyle/>
        <a:p>
          <a:r>
            <a:rPr lang="en-GB"/>
            <a:t>Improve </a:t>
          </a:r>
          <a:r>
            <a:rPr lang="en-GB" b="1"/>
            <a:t>efficiency</a:t>
          </a:r>
          <a:r>
            <a:rPr lang="en-GB"/>
            <a:t> (faster operations)</a:t>
          </a:r>
          <a:endParaRPr lang="en-US"/>
        </a:p>
      </dgm:t>
    </dgm:pt>
    <dgm:pt modelId="{AB984785-D9EB-4A94-A12F-C9B5962182E9}" type="parTrans" cxnId="{45C75677-ACAD-43C5-B8D7-D5C7CDB3EA7C}">
      <dgm:prSet/>
      <dgm:spPr/>
      <dgm:t>
        <a:bodyPr/>
        <a:lstStyle/>
        <a:p>
          <a:endParaRPr lang="en-US"/>
        </a:p>
      </dgm:t>
    </dgm:pt>
    <dgm:pt modelId="{D3B1E267-1EEA-4648-9438-F509180D4219}" type="sibTrans" cxnId="{45C75677-ACAD-43C5-B8D7-D5C7CDB3EA7C}">
      <dgm:prSet/>
      <dgm:spPr/>
      <dgm:t>
        <a:bodyPr/>
        <a:lstStyle/>
        <a:p>
          <a:endParaRPr lang="en-US"/>
        </a:p>
      </dgm:t>
    </dgm:pt>
    <dgm:pt modelId="{FE14CC02-A601-4532-84FA-40EE6196E212}">
      <dgm:prSet/>
      <dgm:spPr/>
      <dgm:t>
        <a:bodyPr/>
        <a:lstStyle/>
        <a:p>
          <a:r>
            <a:rPr lang="en-GB"/>
            <a:t>Support </a:t>
          </a:r>
          <a:r>
            <a:rPr lang="en-GB" b="1"/>
            <a:t>decision-making</a:t>
          </a:r>
          <a:r>
            <a:rPr lang="en-GB"/>
            <a:t> (data-based insights)</a:t>
          </a:r>
          <a:endParaRPr lang="en-US"/>
        </a:p>
      </dgm:t>
    </dgm:pt>
    <dgm:pt modelId="{95AD751A-9AFD-4FDD-A2F2-18C483278C64}" type="parTrans" cxnId="{286B1223-A930-4705-8686-5E875B93E208}">
      <dgm:prSet/>
      <dgm:spPr/>
      <dgm:t>
        <a:bodyPr/>
        <a:lstStyle/>
        <a:p>
          <a:endParaRPr lang="en-US"/>
        </a:p>
      </dgm:t>
    </dgm:pt>
    <dgm:pt modelId="{CDA8E3C0-AE23-457F-A322-BB9A31785758}" type="sibTrans" cxnId="{286B1223-A930-4705-8686-5E875B93E208}">
      <dgm:prSet/>
      <dgm:spPr/>
      <dgm:t>
        <a:bodyPr/>
        <a:lstStyle/>
        <a:p>
          <a:endParaRPr lang="en-US"/>
        </a:p>
      </dgm:t>
    </dgm:pt>
    <dgm:pt modelId="{8FAA802E-8E3B-4CA6-86F3-15771C320FF4}">
      <dgm:prSet/>
      <dgm:spPr/>
      <dgm:t>
        <a:bodyPr/>
        <a:lstStyle/>
        <a:p>
          <a:r>
            <a:rPr lang="en-GB"/>
            <a:t>Create </a:t>
          </a:r>
          <a:r>
            <a:rPr lang="en-GB" b="1"/>
            <a:t>competitive advantage</a:t>
          </a:r>
          <a:endParaRPr lang="en-US"/>
        </a:p>
      </dgm:t>
    </dgm:pt>
    <dgm:pt modelId="{532B57F8-D1D0-4BB5-A352-94CEF5771F0F}" type="parTrans" cxnId="{3844BC9E-5B7C-4E4D-BB3B-35BC654EE807}">
      <dgm:prSet/>
      <dgm:spPr/>
      <dgm:t>
        <a:bodyPr/>
        <a:lstStyle/>
        <a:p>
          <a:endParaRPr lang="en-US"/>
        </a:p>
      </dgm:t>
    </dgm:pt>
    <dgm:pt modelId="{6F64C7C7-01C3-49FC-AF56-9614FFBF3699}" type="sibTrans" cxnId="{3844BC9E-5B7C-4E4D-BB3B-35BC654EE807}">
      <dgm:prSet/>
      <dgm:spPr/>
      <dgm:t>
        <a:bodyPr/>
        <a:lstStyle/>
        <a:p>
          <a:endParaRPr lang="en-US"/>
        </a:p>
      </dgm:t>
    </dgm:pt>
    <dgm:pt modelId="{A7973258-3238-4C21-B61D-7F69D96A86E1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What to say:</a:t>
          </a:r>
          <a:endParaRPr lang="en-US" dirty="0"/>
        </a:p>
      </dgm:t>
    </dgm:pt>
    <dgm:pt modelId="{6F528543-FF30-475C-AEDB-E313748F3C26}" type="parTrans" cxnId="{2142D046-7902-44DE-8299-19CD545D4454}">
      <dgm:prSet/>
      <dgm:spPr/>
      <dgm:t>
        <a:bodyPr/>
        <a:lstStyle/>
        <a:p>
          <a:endParaRPr lang="en-US"/>
        </a:p>
      </dgm:t>
    </dgm:pt>
    <dgm:pt modelId="{E7B7D637-ECEF-4174-AD32-30474A934471}" type="sibTrans" cxnId="{2142D046-7902-44DE-8299-19CD545D4454}">
      <dgm:prSet/>
      <dgm:spPr/>
      <dgm:t>
        <a:bodyPr/>
        <a:lstStyle/>
        <a:p>
          <a:endParaRPr lang="en-US"/>
        </a:p>
      </dgm:t>
    </dgm:pt>
    <dgm:pt modelId="{248CA80C-3075-4560-8AE8-BCC9234CB35B}">
      <dgm:prSet/>
      <dgm:spPr/>
      <dgm:t>
        <a:bodyPr/>
        <a:lstStyle/>
        <a:p>
          <a:r>
            <a:rPr lang="en-GB"/>
            <a:t>With the right systems, we can automate manual work, make faster choices, and compete with bigger delivery companies.</a:t>
          </a:r>
          <a:endParaRPr lang="en-US"/>
        </a:p>
      </dgm:t>
    </dgm:pt>
    <dgm:pt modelId="{C10FCEA1-B98E-46BC-A97D-98E15A1A455E}" type="parTrans" cxnId="{25408EFD-2CE4-47DF-87CF-87126BE20AE7}">
      <dgm:prSet/>
      <dgm:spPr/>
      <dgm:t>
        <a:bodyPr/>
        <a:lstStyle/>
        <a:p>
          <a:endParaRPr lang="en-US"/>
        </a:p>
      </dgm:t>
    </dgm:pt>
    <dgm:pt modelId="{3203ED59-1E28-41AB-9E2A-1F12700579A4}" type="sibTrans" cxnId="{25408EFD-2CE4-47DF-87CF-87126BE20AE7}">
      <dgm:prSet/>
      <dgm:spPr/>
      <dgm:t>
        <a:bodyPr/>
        <a:lstStyle/>
        <a:p>
          <a:endParaRPr lang="en-US"/>
        </a:p>
      </dgm:t>
    </dgm:pt>
    <dgm:pt modelId="{CE1F69A8-69D5-4E21-AD7B-88E99EA5A9B7}" type="pres">
      <dgm:prSet presAssocID="{14C79851-FF38-464D-B4D7-87DB1104E666}" presName="vert0" presStyleCnt="0">
        <dgm:presLayoutVars>
          <dgm:dir/>
          <dgm:animOne val="branch"/>
          <dgm:animLvl val="lvl"/>
        </dgm:presLayoutVars>
      </dgm:prSet>
      <dgm:spPr/>
    </dgm:pt>
    <dgm:pt modelId="{1A638909-4347-42A3-8C8E-69385AA8708F}" type="pres">
      <dgm:prSet presAssocID="{2C1B8B26-3FB6-4302-90B5-226F17090A40}" presName="thickLine" presStyleLbl="alignNode1" presStyleIdx="0" presStyleCnt="6"/>
      <dgm:spPr/>
    </dgm:pt>
    <dgm:pt modelId="{5C8C13F0-EACB-4D97-8D58-EEE5CCBE45E9}" type="pres">
      <dgm:prSet presAssocID="{2C1B8B26-3FB6-4302-90B5-226F17090A40}" presName="horz1" presStyleCnt="0"/>
      <dgm:spPr/>
    </dgm:pt>
    <dgm:pt modelId="{DFB63DCF-1DC3-4FF9-941D-D0F088E89804}" type="pres">
      <dgm:prSet presAssocID="{2C1B8B26-3FB6-4302-90B5-226F17090A40}" presName="tx1" presStyleLbl="revTx" presStyleIdx="0" presStyleCnt="6"/>
      <dgm:spPr/>
    </dgm:pt>
    <dgm:pt modelId="{41022676-24EC-4A9E-847D-76430973D7BF}" type="pres">
      <dgm:prSet presAssocID="{2C1B8B26-3FB6-4302-90B5-226F17090A40}" presName="vert1" presStyleCnt="0"/>
      <dgm:spPr/>
    </dgm:pt>
    <dgm:pt modelId="{0B424FA4-44C5-4A0E-9667-C50FAE1A5F3B}" type="pres">
      <dgm:prSet presAssocID="{6237AD4D-C309-440F-B174-303979FB731F}" presName="thickLine" presStyleLbl="alignNode1" presStyleIdx="1" presStyleCnt="6"/>
      <dgm:spPr/>
    </dgm:pt>
    <dgm:pt modelId="{D4A60F8A-063F-442C-AD5D-4475C22FB3AC}" type="pres">
      <dgm:prSet presAssocID="{6237AD4D-C309-440F-B174-303979FB731F}" presName="horz1" presStyleCnt="0"/>
      <dgm:spPr/>
    </dgm:pt>
    <dgm:pt modelId="{CC0C924D-7083-4B7D-9184-6517CC1A7074}" type="pres">
      <dgm:prSet presAssocID="{6237AD4D-C309-440F-B174-303979FB731F}" presName="tx1" presStyleLbl="revTx" presStyleIdx="1" presStyleCnt="6"/>
      <dgm:spPr/>
    </dgm:pt>
    <dgm:pt modelId="{791FD85B-7D67-4877-9C71-C2C980C99B52}" type="pres">
      <dgm:prSet presAssocID="{6237AD4D-C309-440F-B174-303979FB731F}" presName="vert1" presStyleCnt="0"/>
      <dgm:spPr/>
    </dgm:pt>
    <dgm:pt modelId="{EB1395B1-6425-4D7F-ABBE-73266E9194D3}" type="pres">
      <dgm:prSet presAssocID="{FE14CC02-A601-4532-84FA-40EE6196E212}" presName="thickLine" presStyleLbl="alignNode1" presStyleIdx="2" presStyleCnt="6"/>
      <dgm:spPr/>
    </dgm:pt>
    <dgm:pt modelId="{95BB9FB8-DAFD-4AE2-B0F1-441E5173BD23}" type="pres">
      <dgm:prSet presAssocID="{FE14CC02-A601-4532-84FA-40EE6196E212}" presName="horz1" presStyleCnt="0"/>
      <dgm:spPr/>
    </dgm:pt>
    <dgm:pt modelId="{CDEA4D21-58E9-4A05-A4DE-04102A56F208}" type="pres">
      <dgm:prSet presAssocID="{FE14CC02-A601-4532-84FA-40EE6196E212}" presName="tx1" presStyleLbl="revTx" presStyleIdx="2" presStyleCnt="6"/>
      <dgm:spPr/>
    </dgm:pt>
    <dgm:pt modelId="{734156F4-C383-402F-96E7-3861EC6D89CC}" type="pres">
      <dgm:prSet presAssocID="{FE14CC02-A601-4532-84FA-40EE6196E212}" presName="vert1" presStyleCnt="0"/>
      <dgm:spPr/>
    </dgm:pt>
    <dgm:pt modelId="{8FB01DEE-2EA7-4A75-BA2E-74DB67F059FE}" type="pres">
      <dgm:prSet presAssocID="{8FAA802E-8E3B-4CA6-86F3-15771C320FF4}" presName="thickLine" presStyleLbl="alignNode1" presStyleIdx="3" presStyleCnt="6"/>
      <dgm:spPr/>
    </dgm:pt>
    <dgm:pt modelId="{9956EB26-CC4E-4BA7-B75F-6B6AB6C80ED6}" type="pres">
      <dgm:prSet presAssocID="{8FAA802E-8E3B-4CA6-86F3-15771C320FF4}" presName="horz1" presStyleCnt="0"/>
      <dgm:spPr/>
    </dgm:pt>
    <dgm:pt modelId="{563194ED-BA10-4AF7-B2B3-249B246BD65A}" type="pres">
      <dgm:prSet presAssocID="{8FAA802E-8E3B-4CA6-86F3-15771C320FF4}" presName="tx1" presStyleLbl="revTx" presStyleIdx="3" presStyleCnt="6"/>
      <dgm:spPr/>
    </dgm:pt>
    <dgm:pt modelId="{62956466-24D7-42C5-9821-909C587107ED}" type="pres">
      <dgm:prSet presAssocID="{8FAA802E-8E3B-4CA6-86F3-15771C320FF4}" presName="vert1" presStyleCnt="0"/>
      <dgm:spPr/>
    </dgm:pt>
    <dgm:pt modelId="{273EF12E-16FB-4DF3-A645-0F628550223B}" type="pres">
      <dgm:prSet presAssocID="{A7973258-3238-4C21-B61D-7F69D96A86E1}" presName="thickLine" presStyleLbl="alignNode1" presStyleIdx="4" presStyleCnt="6"/>
      <dgm:spPr/>
    </dgm:pt>
    <dgm:pt modelId="{285D095A-0C85-46FC-9BA6-872786CB858F}" type="pres">
      <dgm:prSet presAssocID="{A7973258-3238-4C21-B61D-7F69D96A86E1}" presName="horz1" presStyleCnt="0"/>
      <dgm:spPr/>
    </dgm:pt>
    <dgm:pt modelId="{62131496-98EE-410B-9B22-ECC672C2A17B}" type="pres">
      <dgm:prSet presAssocID="{A7973258-3238-4C21-B61D-7F69D96A86E1}" presName="tx1" presStyleLbl="revTx" presStyleIdx="4" presStyleCnt="6"/>
      <dgm:spPr/>
    </dgm:pt>
    <dgm:pt modelId="{49EB0D82-2038-459B-BD96-28BB86D8DD94}" type="pres">
      <dgm:prSet presAssocID="{A7973258-3238-4C21-B61D-7F69D96A86E1}" presName="vert1" presStyleCnt="0"/>
      <dgm:spPr/>
    </dgm:pt>
    <dgm:pt modelId="{918966A9-4E09-46CC-830F-5552BCA8E65C}" type="pres">
      <dgm:prSet presAssocID="{248CA80C-3075-4560-8AE8-BCC9234CB35B}" presName="thickLine" presStyleLbl="alignNode1" presStyleIdx="5" presStyleCnt="6"/>
      <dgm:spPr/>
    </dgm:pt>
    <dgm:pt modelId="{D8FC44B2-FA8A-41E6-B79B-E5F948202231}" type="pres">
      <dgm:prSet presAssocID="{248CA80C-3075-4560-8AE8-BCC9234CB35B}" presName="horz1" presStyleCnt="0"/>
      <dgm:spPr/>
    </dgm:pt>
    <dgm:pt modelId="{D69307FE-64B8-47C8-B822-29057269AC92}" type="pres">
      <dgm:prSet presAssocID="{248CA80C-3075-4560-8AE8-BCC9234CB35B}" presName="tx1" presStyleLbl="revTx" presStyleIdx="5" presStyleCnt="6"/>
      <dgm:spPr/>
    </dgm:pt>
    <dgm:pt modelId="{F3EC328E-F7B2-4D1A-96E4-3D4BEA509252}" type="pres">
      <dgm:prSet presAssocID="{248CA80C-3075-4560-8AE8-BCC9234CB35B}" presName="vert1" presStyleCnt="0"/>
      <dgm:spPr/>
    </dgm:pt>
  </dgm:ptLst>
  <dgm:cxnLst>
    <dgm:cxn modelId="{286B1223-A930-4705-8686-5E875B93E208}" srcId="{14C79851-FF38-464D-B4D7-87DB1104E666}" destId="{FE14CC02-A601-4532-84FA-40EE6196E212}" srcOrd="2" destOrd="0" parTransId="{95AD751A-9AFD-4FDD-A2F2-18C483278C64}" sibTransId="{CDA8E3C0-AE23-457F-A322-BB9A31785758}"/>
    <dgm:cxn modelId="{D00ADD23-9F55-46D3-9622-23E67E9CFEFE}" type="presOf" srcId="{248CA80C-3075-4560-8AE8-BCC9234CB35B}" destId="{D69307FE-64B8-47C8-B822-29057269AC92}" srcOrd="0" destOrd="0" presId="urn:microsoft.com/office/officeart/2008/layout/LinedList"/>
    <dgm:cxn modelId="{A4CC9366-6E22-4730-90F5-2AF7F1DA212F}" type="presOf" srcId="{A7973258-3238-4C21-B61D-7F69D96A86E1}" destId="{62131496-98EE-410B-9B22-ECC672C2A17B}" srcOrd="0" destOrd="0" presId="urn:microsoft.com/office/officeart/2008/layout/LinedList"/>
    <dgm:cxn modelId="{2142D046-7902-44DE-8299-19CD545D4454}" srcId="{14C79851-FF38-464D-B4D7-87DB1104E666}" destId="{A7973258-3238-4C21-B61D-7F69D96A86E1}" srcOrd="4" destOrd="0" parTransId="{6F528543-FF30-475C-AEDB-E313748F3C26}" sibTransId="{E7B7D637-ECEF-4174-AD32-30474A934471}"/>
    <dgm:cxn modelId="{45C75677-ACAD-43C5-B8D7-D5C7CDB3EA7C}" srcId="{14C79851-FF38-464D-B4D7-87DB1104E666}" destId="{6237AD4D-C309-440F-B174-303979FB731F}" srcOrd="1" destOrd="0" parTransId="{AB984785-D9EB-4A94-A12F-C9B5962182E9}" sibTransId="{D3B1E267-1EEA-4648-9438-F509180D4219}"/>
    <dgm:cxn modelId="{40A3807E-6F74-4087-9495-AFD883A7A920}" type="presOf" srcId="{FE14CC02-A601-4532-84FA-40EE6196E212}" destId="{CDEA4D21-58E9-4A05-A4DE-04102A56F208}" srcOrd="0" destOrd="0" presId="urn:microsoft.com/office/officeart/2008/layout/LinedList"/>
    <dgm:cxn modelId="{25B07D8B-8060-4F18-8362-BF2D37E53E0A}" type="presOf" srcId="{2C1B8B26-3FB6-4302-90B5-226F17090A40}" destId="{DFB63DCF-1DC3-4FF9-941D-D0F088E89804}" srcOrd="0" destOrd="0" presId="urn:microsoft.com/office/officeart/2008/layout/LinedList"/>
    <dgm:cxn modelId="{925AEB91-377C-4AD2-924F-B26881E2864F}" srcId="{14C79851-FF38-464D-B4D7-87DB1104E666}" destId="{2C1B8B26-3FB6-4302-90B5-226F17090A40}" srcOrd="0" destOrd="0" parTransId="{CDB98819-0920-4AEA-B5D3-009378C0E0B0}" sibTransId="{E8697773-0C62-43B9-9381-07A8174D474C}"/>
    <dgm:cxn modelId="{3844BC9E-5B7C-4E4D-BB3B-35BC654EE807}" srcId="{14C79851-FF38-464D-B4D7-87DB1104E666}" destId="{8FAA802E-8E3B-4CA6-86F3-15771C320FF4}" srcOrd="3" destOrd="0" parTransId="{532B57F8-D1D0-4BB5-A352-94CEF5771F0F}" sibTransId="{6F64C7C7-01C3-49FC-AF56-9614FFBF3699}"/>
    <dgm:cxn modelId="{A71AF8D7-3E5F-4604-A959-393658391CDC}" type="presOf" srcId="{8FAA802E-8E3B-4CA6-86F3-15771C320FF4}" destId="{563194ED-BA10-4AF7-B2B3-249B246BD65A}" srcOrd="0" destOrd="0" presId="urn:microsoft.com/office/officeart/2008/layout/LinedList"/>
    <dgm:cxn modelId="{8D1619F1-EABD-4CCB-9249-55614634FF74}" type="presOf" srcId="{14C79851-FF38-464D-B4D7-87DB1104E666}" destId="{CE1F69A8-69D5-4E21-AD7B-88E99EA5A9B7}" srcOrd="0" destOrd="0" presId="urn:microsoft.com/office/officeart/2008/layout/LinedList"/>
    <dgm:cxn modelId="{CDA18AF8-B52B-4299-9660-5E07CC413BF8}" type="presOf" srcId="{6237AD4D-C309-440F-B174-303979FB731F}" destId="{CC0C924D-7083-4B7D-9184-6517CC1A7074}" srcOrd="0" destOrd="0" presId="urn:microsoft.com/office/officeart/2008/layout/LinedList"/>
    <dgm:cxn modelId="{25408EFD-2CE4-47DF-87CF-87126BE20AE7}" srcId="{14C79851-FF38-464D-B4D7-87DB1104E666}" destId="{248CA80C-3075-4560-8AE8-BCC9234CB35B}" srcOrd="5" destOrd="0" parTransId="{C10FCEA1-B98E-46BC-A97D-98E15A1A455E}" sibTransId="{3203ED59-1E28-41AB-9E2A-1F12700579A4}"/>
    <dgm:cxn modelId="{0B167A0D-981C-4C2F-9615-474BF474816D}" type="presParOf" srcId="{CE1F69A8-69D5-4E21-AD7B-88E99EA5A9B7}" destId="{1A638909-4347-42A3-8C8E-69385AA8708F}" srcOrd="0" destOrd="0" presId="urn:microsoft.com/office/officeart/2008/layout/LinedList"/>
    <dgm:cxn modelId="{78AD9379-05FF-4A50-BD15-5ADCFE6BD019}" type="presParOf" srcId="{CE1F69A8-69D5-4E21-AD7B-88E99EA5A9B7}" destId="{5C8C13F0-EACB-4D97-8D58-EEE5CCBE45E9}" srcOrd="1" destOrd="0" presId="urn:microsoft.com/office/officeart/2008/layout/LinedList"/>
    <dgm:cxn modelId="{C21FC0EA-BCD6-4185-A040-2FE7978B48FD}" type="presParOf" srcId="{5C8C13F0-EACB-4D97-8D58-EEE5CCBE45E9}" destId="{DFB63DCF-1DC3-4FF9-941D-D0F088E89804}" srcOrd="0" destOrd="0" presId="urn:microsoft.com/office/officeart/2008/layout/LinedList"/>
    <dgm:cxn modelId="{144FE995-46B1-4822-B65C-F0A7206E1AEA}" type="presParOf" srcId="{5C8C13F0-EACB-4D97-8D58-EEE5CCBE45E9}" destId="{41022676-24EC-4A9E-847D-76430973D7BF}" srcOrd="1" destOrd="0" presId="urn:microsoft.com/office/officeart/2008/layout/LinedList"/>
    <dgm:cxn modelId="{68EBBDC7-5C08-4042-95D6-5F28CB9E41E1}" type="presParOf" srcId="{CE1F69A8-69D5-4E21-AD7B-88E99EA5A9B7}" destId="{0B424FA4-44C5-4A0E-9667-C50FAE1A5F3B}" srcOrd="2" destOrd="0" presId="urn:microsoft.com/office/officeart/2008/layout/LinedList"/>
    <dgm:cxn modelId="{185337B7-93D9-4917-81AB-8CB4E33CDAA3}" type="presParOf" srcId="{CE1F69A8-69D5-4E21-AD7B-88E99EA5A9B7}" destId="{D4A60F8A-063F-442C-AD5D-4475C22FB3AC}" srcOrd="3" destOrd="0" presId="urn:microsoft.com/office/officeart/2008/layout/LinedList"/>
    <dgm:cxn modelId="{54A9639D-A3B4-40FE-85A4-A6401E534250}" type="presParOf" srcId="{D4A60F8A-063F-442C-AD5D-4475C22FB3AC}" destId="{CC0C924D-7083-4B7D-9184-6517CC1A7074}" srcOrd="0" destOrd="0" presId="urn:microsoft.com/office/officeart/2008/layout/LinedList"/>
    <dgm:cxn modelId="{5B641259-4183-4EB1-8C9A-94F389B6FDBD}" type="presParOf" srcId="{D4A60F8A-063F-442C-AD5D-4475C22FB3AC}" destId="{791FD85B-7D67-4877-9C71-C2C980C99B52}" srcOrd="1" destOrd="0" presId="urn:microsoft.com/office/officeart/2008/layout/LinedList"/>
    <dgm:cxn modelId="{257E57C8-1676-43FE-8D5B-E90F55F011D7}" type="presParOf" srcId="{CE1F69A8-69D5-4E21-AD7B-88E99EA5A9B7}" destId="{EB1395B1-6425-4D7F-ABBE-73266E9194D3}" srcOrd="4" destOrd="0" presId="urn:microsoft.com/office/officeart/2008/layout/LinedList"/>
    <dgm:cxn modelId="{AA574923-5A34-4A5D-B7F3-75FE75893805}" type="presParOf" srcId="{CE1F69A8-69D5-4E21-AD7B-88E99EA5A9B7}" destId="{95BB9FB8-DAFD-4AE2-B0F1-441E5173BD23}" srcOrd="5" destOrd="0" presId="urn:microsoft.com/office/officeart/2008/layout/LinedList"/>
    <dgm:cxn modelId="{703B3836-9095-4BFF-B24B-98135C7742E8}" type="presParOf" srcId="{95BB9FB8-DAFD-4AE2-B0F1-441E5173BD23}" destId="{CDEA4D21-58E9-4A05-A4DE-04102A56F208}" srcOrd="0" destOrd="0" presId="urn:microsoft.com/office/officeart/2008/layout/LinedList"/>
    <dgm:cxn modelId="{BD0548D6-E0A7-4244-B9B7-AB821CD11310}" type="presParOf" srcId="{95BB9FB8-DAFD-4AE2-B0F1-441E5173BD23}" destId="{734156F4-C383-402F-96E7-3861EC6D89CC}" srcOrd="1" destOrd="0" presId="urn:microsoft.com/office/officeart/2008/layout/LinedList"/>
    <dgm:cxn modelId="{26FC26D2-E64F-4FFA-A5D0-C6D5EA636BF5}" type="presParOf" srcId="{CE1F69A8-69D5-4E21-AD7B-88E99EA5A9B7}" destId="{8FB01DEE-2EA7-4A75-BA2E-74DB67F059FE}" srcOrd="6" destOrd="0" presId="urn:microsoft.com/office/officeart/2008/layout/LinedList"/>
    <dgm:cxn modelId="{0F76D1AF-39F8-4F49-B638-A2B8F4664E43}" type="presParOf" srcId="{CE1F69A8-69D5-4E21-AD7B-88E99EA5A9B7}" destId="{9956EB26-CC4E-4BA7-B75F-6B6AB6C80ED6}" srcOrd="7" destOrd="0" presId="urn:microsoft.com/office/officeart/2008/layout/LinedList"/>
    <dgm:cxn modelId="{7F494183-AF71-42DF-961E-DB6E09CCDB0E}" type="presParOf" srcId="{9956EB26-CC4E-4BA7-B75F-6B6AB6C80ED6}" destId="{563194ED-BA10-4AF7-B2B3-249B246BD65A}" srcOrd="0" destOrd="0" presId="urn:microsoft.com/office/officeart/2008/layout/LinedList"/>
    <dgm:cxn modelId="{B17B21F0-6AA5-425E-A2A1-1EDB947C9C73}" type="presParOf" srcId="{9956EB26-CC4E-4BA7-B75F-6B6AB6C80ED6}" destId="{62956466-24D7-42C5-9821-909C587107ED}" srcOrd="1" destOrd="0" presId="urn:microsoft.com/office/officeart/2008/layout/LinedList"/>
    <dgm:cxn modelId="{8F6089C3-2C0C-4507-A5BB-0AEA1CC8C9C0}" type="presParOf" srcId="{CE1F69A8-69D5-4E21-AD7B-88E99EA5A9B7}" destId="{273EF12E-16FB-4DF3-A645-0F628550223B}" srcOrd="8" destOrd="0" presId="urn:microsoft.com/office/officeart/2008/layout/LinedList"/>
    <dgm:cxn modelId="{C7636262-7A85-4779-9658-401472066D53}" type="presParOf" srcId="{CE1F69A8-69D5-4E21-AD7B-88E99EA5A9B7}" destId="{285D095A-0C85-46FC-9BA6-872786CB858F}" srcOrd="9" destOrd="0" presId="urn:microsoft.com/office/officeart/2008/layout/LinedList"/>
    <dgm:cxn modelId="{1547AB54-C762-49BC-9CE7-F80024580D33}" type="presParOf" srcId="{285D095A-0C85-46FC-9BA6-872786CB858F}" destId="{62131496-98EE-410B-9B22-ECC672C2A17B}" srcOrd="0" destOrd="0" presId="urn:microsoft.com/office/officeart/2008/layout/LinedList"/>
    <dgm:cxn modelId="{E7C3A2BF-B1AB-4EAC-A35F-13CA359905B3}" type="presParOf" srcId="{285D095A-0C85-46FC-9BA6-872786CB858F}" destId="{49EB0D82-2038-459B-BD96-28BB86D8DD94}" srcOrd="1" destOrd="0" presId="urn:microsoft.com/office/officeart/2008/layout/LinedList"/>
    <dgm:cxn modelId="{C13FD470-EC88-41F8-9C5C-019C8CFCD02A}" type="presParOf" srcId="{CE1F69A8-69D5-4E21-AD7B-88E99EA5A9B7}" destId="{918966A9-4E09-46CC-830F-5552BCA8E65C}" srcOrd="10" destOrd="0" presId="urn:microsoft.com/office/officeart/2008/layout/LinedList"/>
    <dgm:cxn modelId="{E5A6763F-84B7-4315-8736-00C134EFA880}" type="presParOf" srcId="{CE1F69A8-69D5-4E21-AD7B-88E99EA5A9B7}" destId="{D8FC44B2-FA8A-41E6-B79B-E5F948202231}" srcOrd="11" destOrd="0" presId="urn:microsoft.com/office/officeart/2008/layout/LinedList"/>
    <dgm:cxn modelId="{615DFED5-0277-4E29-84B5-F0759B43E808}" type="presParOf" srcId="{D8FC44B2-FA8A-41E6-B79B-E5F948202231}" destId="{D69307FE-64B8-47C8-B822-29057269AC92}" srcOrd="0" destOrd="0" presId="urn:microsoft.com/office/officeart/2008/layout/LinedList"/>
    <dgm:cxn modelId="{8B5D5B46-F688-4549-A60F-42FE41ADD84F}" type="presParOf" srcId="{D8FC44B2-FA8A-41E6-B79B-E5F948202231}" destId="{F3EC328E-F7B2-4D1A-96E4-3D4BEA5092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F9323E-2CF8-44AB-A5E1-5C61F8B39FC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F918403-DB68-42A9-80DF-ADD2415FAF2C}">
      <dgm:prSet/>
      <dgm:spPr/>
      <dgm:t>
        <a:bodyPr/>
        <a:lstStyle/>
        <a:p>
          <a:r>
            <a:rPr lang="en-GB" b="1" dirty="0"/>
            <a:t> Types of Business Information Systems:</a:t>
          </a:r>
          <a:endParaRPr lang="en-US" dirty="0"/>
        </a:p>
      </dgm:t>
    </dgm:pt>
    <dgm:pt modelId="{4181A518-7424-43DA-A2D4-614C3710443D}" type="parTrans" cxnId="{CDCE088A-05C2-48C5-90EA-7133FC286E15}">
      <dgm:prSet/>
      <dgm:spPr/>
      <dgm:t>
        <a:bodyPr/>
        <a:lstStyle/>
        <a:p>
          <a:endParaRPr lang="en-US"/>
        </a:p>
      </dgm:t>
    </dgm:pt>
    <dgm:pt modelId="{FF611AE1-0722-4868-9A6C-94788F3F83BE}" type="sibTrans" cxnId="{CDCE088A-05C2-48C5-90EA-7133FC286E15}">
      <dgm:prSet/>
      <dgm:spPr/>
      <dgm:t>
        <a:bodyPr/>
        <a:lstStyle/>
        <a:p>
          <a:endParaRPr lang="en-US"/>
        </a:p>
      </dgm:t>
    </dgm:pt>
    <dgm:pt modelId="{8D1714B7-BF15-4C0F-99E4-5689F1693468}">
      <dgm:prSet/>
      <dgm:spPr/>
      <dgm:t>
        <a:bodyPr/>
        <a:lstStyle/>
        <a:p>
          <a:r>
            <a:rPr lang="en-GB" b="1"/>
            <a:t>ERP – Enterprise Resource Planning</a:t>
          </a:r>
          <a:endParaRPr lang="en-US"/>
        </a:p>
      </dgm:t>
    </dgm:pt>
    <dgm:pt modelId="{2195D260-7900-41E2-9BE5-4ED764916193}" type="parTrans" cxnId="{1E66F516-B720-468B-86B3-D25E5B06BF64}">
      <dgm:prSet/>
      <dgm:spPr/>
      <dgm:t>
        <a:bodyPr/>
        <a:lstStyle/>
        <a:p>
          <a:endParaRPr lang="en-US"/>
        </a:p>
      </dgm:t>
    </dgm:pt>
    <dgm:pt modelId="{6379F5E7-C8B9-436C-99CC-90D340D7D752}" type="sibTrans" cxnId="{1E66F516-B720-468B-86B3-D25E5B06BF64}">
      <dgm:prSet/>
      <dgm:spPr/>
      <dgm:t>
        <a:bodyPr/>
        <a:lstStyle/>
        <a:p>
          <a:endParaRPr lang="en-US"/>
        </a:p>
      </dgm:t>
    </dgm:pt>
    <dgm:pt modelId="{6CA89DD4-7100-4B4C-8024-174409F3482F}">
      <dgm:prSet/>
      <dgm:spPr/>
      <dgm:t>
        <a:bodyPr/>
        <a:lstStyle/>
        <a:p>
          <a:r>
            <a:rPr lang="en-GB" b="1"/>
            <a:t>CRM – Customer Relationship Management</a:t>
          </a:r>
          <a:endParaRPr lang="en-US"/>
        </a:p>
      </dgm:t>
    </dgm:pt>
    <dgm:pt modelId="{E30E04AE-5D8A-4B3E-9F39-7AB32062C146}" type="parTrans" cxnId="{922FD8B0-143B-4538-90C5-984017EA83C7}">
      <dgm:prSet/>
      <dgm:spPr/>
      <dgm:t>
        <a:bodyPr/>
        <a:lstStyle/>
        <a:p>
          <a:endParaRPr lang="en-US"/>
        </a:p>
      </dgm:t>
    </dgm:pt>
    <dgm:pt modelId="{6129EFA8-7F58-4418-9558-A35AC2AD9B39}" type="sibTrans" cxnId="{922FD8B0-143B-4538-90C5-984017EA83C7}">
      <dgm:prSet/>
      <dgm:spPr/>
      <dgm:t>
        <a:bodyPr/>
        <a:lstStyle/>
        <a:p>
          <a:endParaRPr lang="en-US"/>
        </a:p>
      </dgm:t>
    </dgm:pt>
    <dgm:pt modelId="{14ABBC09-5BE1-4606-B272-44216537B0A6}">
      <dgm:prSet/>
      <dgm:spPr/>
      <dgm:t>
        <a:bodyPr/>
        <a:lstStyle/>
        <a:p>
          <a:r>
            <a:rPr lang="en-GB" b="1"/>
            <a:t>SCM – Supply Chain Management</a:t>
          </a:r>
          <a:endParaRPr lang="en-US"/>
        </a:p>
      </dgm:t>
    </dgm:pt>
    <dgm:pt modelId="{13733BD9-6F84-44CB-91DD-0392DD4778E1}" type="parTrans" cxnId="{BEC0A863-FBB0-4F4B-815A-444FB3F6DE3A}">
      <dgm:prSet/>
      <dgm:spPr/>
      <dgm:t>
        <a:bodyPr/>
        <a:lstStyle/>
        <a:p>
          <a:endParaRPr lang="en-US"/>
        </a:p>
      </dgm:t>
    </dgm:pt>
    <dgm:pt modelId="{BF6843EF-7EFF-4EC3-BFCA-B5D9531F64EC}" type="sibTrans" cxnId="{BEC0A863-FBB0-4F4B-815A-444FB3F6DE3A}">
      <dgm:prSet/>
      <dgm:spPr/>
      <dgm:t>
        <a:bodyPr/>
        <a:lstStyle/>
        <a:p>
          <a:endParaRPr lang="en-US"/>
        </a:p>
      </dgm:t>
    </dgm:pt>
    <dgm:pt modelId="{9D223510-FEA0-4E80-B6AF-938C8FB49023}">
      <dgm:prSet/>
      <dgm:spPr/>
      <dgm:t>
        <a:bodyPr/>
        <a:lstStyle/>
        <a:p>
          <a:r>
            <a:rPr lang="en-GB" b="1"/>
            <a:t>BI – Business Intelligence</a:t>
          </a:r>
          <a:endParaRPr lang="en-US"/>
        </a:p>
      </dgm:t>
    </dgm:pt>
    <dgm:pt modelId="{A61C4E60-B065-41CD-A520-60D71D5E0CFD}" type="parTrans" cxnId="{159E37A3-6199-450B-9545-4DCFEF6FB1AD}">
      <dgm:prSet/>
      <dgm:spPr/>
      <dgm:t>
        <a:bodyPr/>
        <a:lstStyle/>
        <a:p>
          <a:endParaRPr lang="en-US"/>
        </a:p>
      </dgm:t>
    </dgm:pt>
    <dgm:pt modelId="{451DAB41-9235-4229-B728-056BC65EC04C}" type="sibTrans" cxnId="{159E37A3-6199-450B-9545-4DCFEF6FB1AD}">
      <dgm:prSet/>
      <dgm:spPr/>
      <dgm:t>
        <a:bodyPr/>
        <a:lstStyle/>
        <a:p>
          <a:endParaRPr lang="en-US"/>
        </a:p>
      </dgm:t>
    </dgm:pt>
    <dgm:pt modelId="{150B853E-453D-41A7-995D-8DEC078F6EC3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What to say:</a:t>
          </a:r>
          <a:endParaRPr lang="en-US" dirty="0"/>
        </a:p>
      </dgm:t>
    </dgm:pt>
    <dgm:pt modelId="{8EE2C8EA-C666-46ED-B51C-9EAFFFFB7354}" type="parTrans" cxnId="{46B883C0-20CE-458C-AD90-1950F88A3D8E}">
      <dgm:prSet/>
      <dgm:spPr/>
      <dgm:t>
        <a:bodyPr/>
        <a:lstStyle/>
        <a:p>
          <a:endParaRPr lang="en-US"/>
        </a:p>
      </dgm:t>
    </dgm:pt>
    <dgm:pt modelId="{6F803FFB-9B14-41FD-BF16-61308DE3430B}" type="sibTrans" cxnId="{46B883C0-20CE-458C-AD90-1950F88A3D8E}">
      <dgm:prSet/>
      <dgm:spPr/>
      <dgm:t>
        <a:bodyPr/>
        <a:lstStyle/>
        <a:p>
          <a:endParaRPr lang="en-US"/>
        </a:p>
      </dgm:t>
    </dgm:pt>
    <dgm:pt modelId="{D7652485-C937-4D2D-8E8D-1BE9BF7A5BDA}">
      <dgm:prSet/>
      <dgm:spPr/>
      <dgm:t>
        <a:bodyPr/>
        <a:lstStyle/>
        <a:p>
          <a:r>
            <a:rPr lang="en-GB"/>
            <a:t>There are many types of systems. I’ll focus on three that can help Ayankhan Ltd: ERP, CRM, and SCM, with a note on Business Intelligence for decision-making.</a:t>
          </a:r>
          <a:endParaRPr lang="en-US"/>
        </a:p>
      </dgm:t>
    </dgm:pt>
    <dgm:pt modelId="{61E1A03E-2C06-4187-B8C1-27EBE8E81658}" type="parTrans" cxnId="{2A33281B-BA6C-43B4-832A-8127242D3534}">
      <dgm:prSet/>
      <dgm:spPr/>
      <dgm:t>
        <a:bodyPr/>
        <a:lstStyle/>
        <a:p>
          <a:endParaRPr lang="en-US"/>
        </a:p>
      </dgm:t>
    </dgm:pt>
    <dgm:pt modelId="{B04BB51C-FA22-4117-9998-DFD3F91881E8}" type="sibTrans" cxnId="{2A33281B-BA6C-43B4-832A-8127242D3534}">
      <dgm:prSet/>
      <dgm:spPr/>
      <dgm:t>
        <a:bodyPr/>
        <a:lstStyle/>
        <a:p>
          <a:endParaRPr lang="en-US"/>
        </a:p>
      </dgm:t>
    </dgm:pt>
    <dgm:pt modelId="{C1778345-384A-4331-89A9-0062039CCD8D}" type="pres">
      <dgm:prSet presAssocID="{A7F9323E-2CF8-44AB-A5E1-5C61F8B39FCE}" presName="linear" presStyleCnt="0">
        <dgm:presLayoutVars>
          <dgm:animLvl val="lvl"/>
          <dgm:resizeHandles val="exact"/>
        </dgm:presLayoutVars>
      </dgm:prSet>
      <dgm:spPr/>
    </dgm:pt>
    <dgm:pt modelId="{1A107DF0-9AFA-4810-8141-5068974E313F}" type="pres">
      <dgm:prSet presAssocID="{4F918403-DB68-42A9-80DF-ADD2415FAF2C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6F039D8-BA51-4B36-B97A-3A1EBCC839EE}" type="pres">
      <dgm:prSet presAssocID="{FF611AE1-0722-4868-9A6C-94788F3F83BE}" presName="spacer" presStyleCnt="0"/>
      <dgm:spPr/>
    </dgm:pt>
    <dgm:pt modelId="{D1E9DF5E-EFFC-41C6-9756-9560976E2424}" type="pres">
      <dgm:prSet presAssocID="{8D1714B7-BF15-4C0F-99E4-5689F169346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662A74B-5C82-4DBA-8FFF-3FF97CDCC27C}" type="pres">
      <dgm:prSet presAssocID="{6379F5E7-C8B9-436C-99CC-90D340D7D752}" presName="spacer" presStyleCnt="0"/>
      <dgm:spPr/>
    </dgm:pt>
    <dgm:pt modelId="{3DE7D57A-770C-41D6-99A6-F8762B9B2D77}" type="pres">
      <dgm:prSet presAssocID="{6CA89DD4-7100-4B4C-8024-174409F3482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5C78364-EF84-4124-9D51-02AFEFEB3CD0}" type="pres">
      <dgm:prSet presAssocID="{6129EFA8-7F58-4418-9558-A35AC2AD9B39}" presName="spacer" presStyleCnt="0"/>
      <dgm:spPr/>
    </dgm:pt>
    <dgm:pt modelId="{69FA3E93-6D44-4730-8A39-CCEE73D1BDC4}" type="pres">
      <dgm:prSet presAssocID="{14ABBC09-5BE1-4606-B272-44216537B0A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3B43067-D6D4-41B0-8619-F2C57A023D7B}" type="pres">
      <dgm:prSet presAssocID="{BF6843EF-7EFF-4EC3-BFCA-B5D9531F64EC}" presName="spacer" presStyleCnt="0"/>
      <dgm:spPr/>
    </dgm:pt>
    <dgm:pt modelId="{F2D37AD6-5D23-4313-A39B-8741758D8A50}" type="pres">
      <dgm:prSet presAssocID="{9D223510-FEA0-4E80-B6AF-938C8FB4902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846E133-8FAF-4403-B277-2E96FE37C2B9}" type="pres">
      <dgm:prSet presAssocID="{451DAB41-9235-4229-B728-056BC65EC04C}" presName="spacer" presStyleCnt="0"/>
      <dgm:spPr/>
    </dgm:pt>
    <dgm:pt modelId="{FE133734-2FAC-46D9-9035-D6B697F334CB}" type="pres">
      <dgm:prSet presAssocID="{150B853E-453D-41A7-995D-8DEC078F6EC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F0F846F-587A-4454-9632-5873FC83258F}" type="pres">
      <dgm:prSet presAssocID="{6F803FFB-9B14-41FD-BF16-61308DE3430B}" presName="spacer" presStyleCnt="0"/>
      <dgm:spPr/>
    </dgm:pt>
    <dgm:pt modelId="{D588EA8C-59D7-4AB6-AE57-79D62D8112A5}" type="pres">
      <dgm:prSet presAssocID="{D7652485-C937-4D2D-8E8D-1BE9BF7A5BD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1F87209-185B-41E3-A904-E22A9285D091}" type="presOf" srcId="{9D223510-FEA0-4E80-B6AF-938C8FB49023}" destId="{F2D37AD6-5D23-4313-A39B-8741758D8A50}" srcOrd="0" destOrd="0" presId="urn:microsoft.com/office/officeart/2005/8/layout/vList2"/>
    <dgm:cxn modelId="{1E66F516-B720-468B-86B3-D25E5B06BF64}" srcId="{A7F9323E-2CF8-44AB-A5E1-5C61F8B39FCE}" destId="{8D1714B7-BF15-4C0F-99E4-5689F1693468}" srcOrd="1" destOrd="0" parTransId="{2195D260-7900-41E2-9BE5-4ED764916193}" sibTransId="{6379F5E7-C8B9-436C-99CC-90D340D7D752}"/>
    <dgm:cxn modelId="{2A33281B-BA6C-43B4-832A-8127242D3534}" srcId="{A7F9323E-2CF8-44AB-A5E1-5C61F8B39FCE}" destId="{D7652485-C937-4D2D-8E8D-1BE9BF7A5BDA}" srcOrd="6" destOrd="0" parTransId="{61E1A03E-2C06-4187-B8C1-27EBE8E81658}" sibTransId="{B04BB51C-FA22-4117-9998-DFD3F91881E8}"/>
    <dgm:cxn modelId="{C4C66623-D3FE-4886-8131-4D1265792215}" type="presOf" srcId="{150B853E-453D-41A7-995D-8DEC078F6EC3}" destId="{FE133734-2FAC-46D9-9035-D6B697F334CB}" srcOrd="0" destOrd="0" presId="urn:microsoft.com/office/officeart/2005/8/layout/vList2"/>
    <dgm:cxn modelId="{8D720E41-4F94-483A-8CE2-C6317B783D92}" type="presOf" srcId="{D7652485-C937-4D2D-8E8D-1BE9BF7A5BDA}" destId="{D588EA8C-59D7-4AB6-AE57-79D62D8112A5}" srcOrd="0" destOrd="0" presId="urn:microsoft.com/office/officeart/2005/8/layout/vList2"/>
    <dgm:cxn modelId="{BEC0A863-FBB0-4F4B-815A-444FB3F6DE3A}" srcId="{A7F9323E-2CF8-44AB-A5E1-5C61F8B39FCE}" destId="{14ABBC09-5BE1-4606-B272-44216537B0A6}" srcOrd="3" destOrd="0" parTransId="{13733BD9-6F84-44CB-91DD-0392DD4778E1}" sibTransId="{BF6843EF-7EFF-4EC3-BFCA-B5D9531F64EC}"/>
    <dgm:cxn modelId="{6AD78046-CBD8-4DC7-BBAE-7853840A74F2}" type="presOf" srcId="{4F918403-DB68-42A9-80DF-ADD2415FAF2C}" destId="{1A107DF0-9AFA-4810-8141-5068974E313F}" srcOrd="0" destOrd="0" presId="urn:microsoft.com/office/officeart/2005/8/layout/vList2"/>
    <dgm:cxn modelId="{4A05E983-CCBA-4AFA-86B0-DAC3B3E5E54E}" type="presOf" srcId="{14ABBC09-5BE1-4606-B272-44216537B0A6}" destId="{69FA3E93-6D44-4730-8A39-CCEE73D1BDC4}" srcOrd="0" destOrd="0" presId="urn:microsoft.com/office/officeart/2005/8/layout/vList2"/>
    <dgm:cxn modelId="{CDCE088A-05C2-48C5-90EA-7133FC286E15}" srcId="{A7F9323E-2CF8-44AB-A5E1-5C61F8B39FCE}" destId="{4F918403-DB68-42A9-80DF-ADD2415FAF2C}" srcOrd="0" destOrd="0" parTransId="{4181A518-7424-43DA-A2D4-614C3710443D}" sibTransId="{FF611AE1-0722-4868-9A6C-94788F3F83BE}"/>
    <dgm:cxn modelId="{159E37A3-6199-450B-9545-4DCFEF6FB1AD}" srcId="{A7F9323E-2CF8-44AB-A5E1-5C61F8B39FCE}" destId="{9D223510-FEA0-4E80-B6AF-938C8FB49023}" srcOrd="4" destOrd="0" parTransId="{A61C4E60-B065-41CD-A520-60D71D5E0CFD}" sibTransId="{451DAB41-9235-4229-B728-056BC65EC04C}"/>
    <dgm:cxn modelId="{922FD8B0-143B-4538-90C5-984017EA83C7}" srcId="{A7F9323E-2CF8-44AB-A5E1-5C61F8B39FCE}" destId="{6CA89DD4-7100-4B4C-8024-174409F3482F}" srcOrd="2" destOrd="0" parTransId="{E30E04AE-5D8A-4B3E-9F39-7AB32062C146}" sibTransId="{6129EFA8-7F58-4418-9558-A35AC2AD9B39}"/>
    <dgm:cxn modelId="{46B883C0-20CE-458C-AD90-1950F88A3D8E}" srcId="{A7F9323E-2CF8-44AB-A5E1-5C61F8B39FCE}" destId="{150B853E-453D-41A7-995D-8DEC078F6EC3}" srcOrd="5" destOrd="0" parTransId="{8EE2C8EA-C666-46ED-B51C-9EAFFFFB7354}" sibTransId="{6F803FFB-9B14-41FD-BF16-61308DE3430B}"/>
    <dgm:cxn modelId="{D169FAC8-E3FC-472B-AA18-DFF4286C3D71}" type="presOf" srcId="{8D1714B7-BF15-4C0F-99E4-5689F1693468}" destId="{D1E9DF5E-EFFC-41C6-9756-9560976E2424}" srcOrd="0" destOrd="0" presId="urn:microsoft.com/office/officeart/2005/8/layout/vList2"/>
    <dgm:cxn modelId="{734435CE-BA82-47FF-8663-3F494F9F552E}" type="presOf" srcId="{6CA89DD4-7100-4B4C-8024-174409F3482F}" destId="{3DE7D57A-770C-41D6-99A6-F8762B9B2D77}" srcOrd="0" destOrd="0" presId="urn:microsoft.com/office/officeart/2005/8/layout/vList2"/>
    <dgm:cxn modelId="{41995AED-1FDE-4CA1-9CDA-5081E743E22C}" type="presOf" srcId="{A7F9323E-2CF8-44AB-A5E1-5C61F8B39FCE}" destId="{C1778345-384A-4331-89A9-0062039CCD8D}" srcOrd="0" destOrd="0" presId="urn:microsoft.com/office/officeart/2005/8/layout/vList2"/>
    <dgm:cxn modelId="{93812CDF-E31E-4B9A-875B-7C6E1210E674}" type="presParOf" srcId="{C1778345-384A-4331-89A9-0062039CCD8D}" destId="{1A107DF0-9AFA-4810-8141-5068974E313F}" srcOrd="0" destOrd="0" presId="urn:microsoft.com/office/officeart/2005/8/layout/vList2"/>
    <dgm:cxn modelId="{EE497F16-D581-4B1F-8633-8F786D0DB361}" type="presParOf" srcId="{C1778345-384A-4331-89A9-0062039CCD8D}" destId="{86F039D8-BA51-4B36-B97A-3A1EBCC839EE}" srcOrd="1" destOrd="0" presId="urn:microsoft.com/office/officeart/2005/8/layout/vList2"/>
    <dgm:cxn modelId="{5D77B752-FA67-47F7-9D7C-C70DDD9359F0}" type="presParOf" srcId="{C1778345-384A-4331-89A9-0062039CCD8D}" destId="{D1E9DF5E-EFFC-41C6-9756-9560976E2424}" srcOrd="2" destOrd="0" presId="urn:microsoft.com/office/officeart/2005/8/layout/vList2"/>
    <dgm:cxn modelId="{A95106AC-4A75-4603-9102-93363EAD3CBD}" type="presParOf" srcId="{C1778345-384A-4331-89A9-0062039CCD8D}" destId="{6662A74B-5C82-4DBA-8FFF-3FF97CDCC27C}" srcOrd="3" destOrd="0" presId="urn:microsoft.com/office/officeart/2005/8/layout/vList2"/>
    <dgm:cxn modelId="{2B2307A5-B7B1-4D9B-A21A-31FC3C300493}" type="presParOf" srcId="{C1778345-384A-4331-89A9-0062039CCD8D}" destId="{3DE7D57A-770C-41D6-99A6-F8762B9B2D77}" srcOrd="4" destOrd="0" presId="urn:microsoft.com/office/officeart/2005/8/layout/vList2"/>
    <dgm:cxn modelId="{6D3F2090-A6B0-4E1A-A634-EF90CCE0C269}" type="presParOf" srcId="{C1778345-384A-4331-89A9-0062039CCD8D}" destId="{75C78364-EF84-4124-9D51-02AFEFEB3CD0}" srcOrd="5" destOrd="0" presId="urn:microsoft.com/office/officeart/2005/8/layout/vList2"/>
    <dgm:cxn modelId="{C2BF70E8-DC83-4522-BDFC-81C1795EBBD3}" type="presParOf" srcId="{C1778345-384A-4331-89A9-0062039CCD8D}" destId="{69FA3E93-6D44-4730-8A39-CCEE73D1BDC4}" srcOrd="6" destOrd="0" presId="urn:microsoft.com/office/officeart/2005/8/layout/vList2"/>
    <dgm:cxn modelId="{4A66016A-C1BE-4172-BAE1-E13625548175}" type="presParOf" srcId="{C1778345-384A-4331-89A9-0062039CCD8D}" destId="{33B43067-D6D4-41B0-8619-F2C57A023D7B}" srcOrd="7" destOrd="0" presId="urn:microsoft.com/office/officeart/2005/8/layout/vList2"/>
    <dgm:cxn modelId="{727457A6-AB72-4700-9E50-EC3F2A59B927}" type="presParOf" srcId="{C1778345-384A-4331-89A9-0062039CCD8D}" destId="{F2D37AD6-5D23-4313-A39B-8741758D8A50}" srcOrd="8" destOrd="0" presId="urn:microsoft.com/office/officeart/2005/8/layout/vList2"/>
    <dgm:cxn modelId="{E7AEF323-F083-4D0A-AF32-11F92AE338C7}" type="presParOf" srcId="{C1778345-384A-4331-89A9-0062039CCD8D}" destId="{6846E133-8FAF-4403-B277-2E96FE37C2B9}" srcOrd="9" destOrd="0" presId="urn:microsoft.com/office/officeart/2005/8/layout/vList2"/>
    <dgm:cxn modelId="{30D50CD2-D21E-494A-B2D6-44E9FC3DA329}" type="presParOf" srcId="{C1778345-384A-4331-89A9-0062039CCD8D}" destId="{FE133734-2FAC-46D9-9035-D6B697F334CB}" srcOrd="10" destOrd="0" presId="urn:microsoft.com/office/officeart/2005/8/layout/vList2"/>
    <dgm:cxn modelId="{DD4720AD-9B63-4DD5-A0DF-E6C60800ED04}" type="presParOf" srcId="{C1778345-384A-4331-89A9-0062039CCD8D}" destId="{9F0F846F-587A-4454-9632-5873FC83258F}" srcOrd="11" destOrd="0" presId="urn:microsoft.com/office/officeart/2005/8/layout/vList2"/>
    <dgm:cxn modelId="{FFB9C54C-2DC3-4207-BF66-5DB93014644A}" type="presParOf" srcId="{C1778345-384A-4331-89A9-0062039CCD8D}" destId="{D588EA8C-59D7-4AB6-AE57-79D62D8112A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A40396-2652-4D39-935E-02E08A1050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A64CCA-5199-4FEC-B306-71C4B0EBED85}">
      <dgm:prSet/>
      <dgm:spPr/>
      <dgm:t>
        <a:bodyPr/>
        <a:lstStyle/>
        <a:p>
          <a:r>
            <a:rPr lang="en-GB" b="1"/>
            <a:t>Ethical and Security Considerations</a:t>
          </a:r>
          <a:endParaRPr lang="en-US"/>
        </a:p>
      </dgm:t>
    </dgm:pt>
    <dgm:pt modelId="{4BDD0CE9-9102-42C2-A4D4-75A01CAC38D0}" type="parTrans" cxnId="{D3383400-4106-4BA7-8EE4-C4AC9508A1B4}">
      <dgm:prSet/>
      <dgm:spPr/>
      <dgm:t>
        <a:bodyPr/>
        <a:lstStyle/>
        <a:p>
          <a:endParaRPr lang="en-US"/>
        </a:p>
      </dgm:t>
    </dgm:pt>
    <dgm:pt modelId="{AF99CC83-844A-4D24-A2C0-7C2BB6C5CFFF}" type="sibTrans" cxnId="{D3383400-4106-4BA7-8EE4-C4AC9508A1B4}">
      <dgm:prSet/>
      <dgm:spPr/>
      <dgm:t>
        <a:bodyPr/>
        <a:lstStyle/>
        <a:p>
          <a:endParaRPr lang="en-US"/>
        </a:p>
      </dgm:t>
    </dgm:pt>
    <dgm:pt modelId="{7076DC7B-88AD-41A6-9CD1-515AB7F72C6D}">
      <dgm:prSet/>
      <dgm:spPr/>
      <dgm:t>
        <a:bodyPr/>
        <a:lstStyle/>
        <a:p>
          <a:r>
            <a:rPr lang="en-GB"/>
            <a:t>Data privacy (follow </a:t>
          </a:r>
          <a:r>
            <a:rPr lang="en-GB" b="1"/>
            <a:t>UK GDPR</a:t>
          </a:r>
          <a:r>
            <a:rPr lang="en-GB"/>
            <a:t>)</a:t>
          </a:r>
          <a:endParaRPr lang="en-US"/>
        </a:p>
      </dgm:t>
    </dgm:pt>
    <dgm:pt modelId="{1F58BE07-014C-4E50-BBB4-5A250BAA5C41}" type="parTrans" cxnId="{0EFDAA65-B24F-4E16-B4B5-34583307A9FF}">
      <dgm:prSet/>
      <dgm:spPr/>
      <dgm:t>
        <a:bodyPr/>
        <a:lstStyle/>
        <a:p>
          <a:endParaRPr lang="en-US"/>
        </a:p>
      </dgm:t>
    </dgm:pt>
    <dgm:pt modelId="{DB3A6C55-7378-4AC9-BDE7-E3FAEAA1840D}" type="sibTrans" cxnId="{0EFDAA65-B24F-4E16-B4B5-34583307A9FF}">
      <dgm:prSet/>
      <dgm:spPr/>
      <dgm:t>
        <a:bodyPr/>
        <a:lstStyle/>
        <a:p>
          <a:endParaRPr lang="en-US"/>
        </a:p>
      </dgm:t>
    </dgm:pt>
    <dgm:pt modelId="{C89DD158-A3BF-442D-90DD-8C4C36244801}">
      <dgm:prSet/>
      <dgm:spPr/>
      <dgm:t>
        <a:bodyPr/>
        <a:lstStyle/>
        <a:p>
          <a:r>
            <a:rPr lang="en-GB"/>
            <a:t>Cybersecurity (use </a:t>
          </a:r>
          <a:r>
            <a:rPr lang="en-GB" b="1"/>
            <a:t>NIST standards</a:t>
          </a:r>
          <a:r>
            <a:rPr lang="en-GB"/>
            <a:t>)</a:t>
          </a:r>
          <a:endParaRPr lang="en-US"/>
        </a:p>
      </dgm:t>
    </dgm:pt>
    <dgm:pt modelId="{5EEFC25D-9C57-4836-B7DE-5EE3189A6261}" type="parTrans" cxnId="{67ED273A-DA46-40E3-93B1-5032F519AD76}">
      <dgm:prSet/>
      <dgm:spPr/>
      <dgm:t>
        <a:bodyPr/>
        <a:lstStyle/>
        <a:p>
          <a:endParaRPr lang="en-US"/>
        </a:p>
      </dgm:t>
    </dgm:pt>
    <dgm:pt modelId="{541C03D9-ED93-4FDC-8DBE-BE6A3CBB887A}" type="sibTrans" cxnId="{67ED273A-DA46-40E3-93B1-5032F519AD76}">
      <dgm:prSet/>
      <dgm:spPr/>
      <dgm:t>
        <a:bodyPr/>
        <a:lstStyle/>
        <a:p>
          <a:endParaRPr lang="en-US"/>
        </a:p>
      </dgm:t>
    </dgm:pt>
    <dgm:pt modelId="{09B50254-6DA8-4433-9A68-DA96053098C7}">
      <dgm:prSet/>
      <dgm:spPr/>
      <dgm:t>
        <a:bodyPr/>
        <a:lstStyle/>
        <a:p>
          <a:r>
            <a:rPr lang="en-GB"/>
            <a:t>Avoid bias in AI tools</a:t>
          </a:r>
          <a:endParaRPr lang="en-US"/>
        </a:p>
      </dgm:t>
    </dgm:pt>
    <dgm:pt modelId="{9A7CD26A-E5D1-43A6-8652-0C3647E7A397}" type="parTrans" cxnId="{310B77D7-2E29-4267-BBF7-AF738B0B8BA2}">
      <dgm:prSet/>
      <dgm:spPr/>
      <dgm:t>
        <a:bodyPr/>
        <a:lstStyle/>
        <a:p>
          <a:endParaRPr lang="en-US"/>
        </a:p>
      </dgm:t>
    </dgm:pt>
    <dgm:pt modelId="{72EFEDE9-8CF2-41AB-9E06-1C9052016F8D}" type="sibTrans" cxnId="{310B77D7-2E29-4267-BBF7-AF738B0B8BA2}">
      <dgm:prSet/>
      <dgm:spPr/>
      <dgm:t>
        <a:bodyPr/>
        <a:lstStyle/>
        <a:p>
          <a:endParaRPr lang="en-US"/>
        </a:p>
      </dgm:t>
    </dgm:pt>
    <dgm:pt modelId="{B4197E70-DFE6-4548-950A-ECC7455CDC90}">
      <dgm:prSet/>
      <dgm:spPr/>
      <dgm:t>
        <a:bodyPr/>
        <a:lstStyle/>
        <a:p>
          <a:r>
            <a:rPr lang="en-GB"/>
            <a:t>Be transparent with employees and customers</a:t>
          </a:r>
          <a:endParaRPr lang="en-US"/>
        </a:p>
      </dgm:t>
    </dgm:pt>
    <dgm:pt modelId="{28578FDB-D0EF-42C8-8E10-043FA233CFC4}" type="parTrans" cxnId="{93D407F3-0920-4EA7-829F-4391DA8CA1AC}">
      <dgm:prSet/>
      <dgm:spPr/>
      <dgm:t>
        <a:bodyPr/>
        <a:lstStyle/>
        <a:p>
          <a:endParaRPr lang="en-US"/>
        </a:p>
      </dgm:t>
    </dgm:pt>
    <dgm:pt modelId="{A7A62949-D6AB-43A8-AA79-06276AF39FFD}" type="sibTrans" cxnId="{93D407F3-0920-4EA7-829F-4391DA8CA1AC}">
      <dgm:prSet/>
      <dgm:spPr/>
      <dgm:t>
        <a:bodyPr/>
        <a:lstStyle/>
        <a:p>
          <a:endParaRPr lang="en-US"/>
        </a:p>
      </dgm:t>
    </dgm:pt>
    <dgm:pt modelId="{4AB90125-4877-4F34-A580-B26CEC46CAB4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What to say:</a:t>
          </a:r>
          <a:endParaRPr lang="en-US" dirty="0"/>
        </a:p>
      </dgm:t>
    </dgm:pt>
    <dgm:pt modelId="{12451902-AAED-490F-B331-B039687C2F1A}" type="parTrans" cxnId="{B2CCF7DC-3FD3-425A-8CCA-93A49EDC0272}">
      <dgm:prSet/>
      <dgm:spPr/>
      <dgm:t>
        <a:bodyPr/>
        <a:lstStyle/>
        <a:p>
          <a:endParaRPr lang="en-US"/>
        </a:p>
      </dgm:t>
    </dgm:pt>
    <dgm:pt modelId="{A710D960-044D-46D9-B035-FAEFC97F68B6}" type="sibTrans" cxnId="{B2CCF7DC-3FD3-425A-8CCA-93A49EDC0272}">
      <dgm:prSet/>
      <dgm:spPr/>
      <dgm:t>
        <a:bodyPr/>
        <a:lstStyle/>
        <a:p>
          <a:endParaRPr lang="en-US"/>
        </a:p>
      </dgm:t>
    </dgm:pt>
    <dgm:pt modelId="{934368B4-89EB-4424-8DC8-C5A8F682C522}">
      <dgm:prSet/>
      <dgm:spPr/>
      <dgm:t>
        <a:bodyPr/>
        <a:lstStyle/>
        <a:p>
          <a:r>
            <a:rPr lang="en-GB"/>
            <a:t>When using technology, we must protect customer data and follow privacy laws. We also need to make sure AI systems are fair and transparent.</a:t>
          </a:r>
          <a:endParaRPr lang="en-US"/>
        </a:p>
      </dgm:t>
    </dgm:pt>
    <dgm:pt modelId="{1B3D2F0B-8E35-43FA-9C07-EE1A6766F108}" type="parTrans" cxnId="{8CC45F92-EFCF-4B18-BDF1-073C759DFE8D}">
      <dgm:prSet/>
      <dgm:spPr/>
      <dgm:t>
        <a:bodyPr/>
        <a:lstStyle/>
        <a:p>
          <a:endParaRPr lang="en-US"/>
        </a:p>
      </dgm:t>
    </dgm:pt>
    <dgm:pt modelId="{FBC5B0FB-9403-4A31-89AD-8DB759E2A746}" type="sibTrans" cxnId="{8CC45F92-EFCF-4B18-BDF1-073C759DFE8D}">
      <dgm:prSet/>
      <dgm:spPr/>
      <dgm:t>
        <a:bodyPr/>
        <a:lstStyle/>
        <a:p>
          <a:endParaRPr lang="en-US"/>
        </a:p>
      </dgm:t>
    </dgm:pt>
    <dgm:pt modelId="{09FE6193-93C0-4A38-8FB4-9A1D8C4972A8}" type="pres">
      <dgm:prSet presAssocID="{F5A40396-2652-4D39-935E-02E08A1050CA}" presName="root" presStyleCnt="0">
        <dgm:presLayoutVars>
          <dgm:dir/>
          <dgm:resizeHandles val="exact"/>
        </dgm:presLayoutVars>
      </dgm:prSet>
      <dgm:spPr/>
    </dgm:pt>
    <dgm:pt modelId="{54FA5D14-47A9-446F-B724-8BEAFDF83443}" type="pres">
      <dgm:prSet presAssocID="{2FA64CCA-5199-4FEC-B306-71C4B0EBED85}" presName="compNode" presStyleCnt="0"/>
      <dgm:spPr/>
    </dgm:pt>
    <dgm:pt modelId="{DE14543D-8D5B-42E7-8A97-F76EE0468A46}" type="pres">
      <dgm:prSet presAssocID="{2FA64CCA-5199-4FEC-B306-71C4B0EBED85}" presName="bgRect" presStyleLbl="bgShp" presStyleIdx="0" presStyleCnt="7"/>
      <dgm:spPr/>
    </dgm:pt>
    <dgm:pt modelId="{6E95BF10-3738-4567-8006-937729347451}" type="pres">
      <dgm:prSet presAssocID="{2FA64CCA-5199-4FEC-B306-71C4B0EBED8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36CCB5B-1471-466D-A086-25BDB0A5B1A8}" type="pres">
      <dgm:prSet presAssocID="{2FA64CCA-5199-4FEC-B306-71C4B0EBED85}" presName="spaceRect" presStyleCnt="0"/>
      <dgm:spPr/>
    </dgm:pt>
    <dgm:pt modelId="{FC12EE4B-414E-48E9-9332-315CA85A99D1}" type="pres">
      <dgm:prSet presAssocID="{2FA64CCA-5199-4FEC-B306-71C4B0EBED85}" presName="parTx" presStyleLbl="revTx" presStyleIdx="0" presStyleCnt="7">
        <dgm:presLayoutVars>
          <dgm:chMax val="0"/>
          <dgm:chPref val="0"/>
        </dgm:presLayoutVars>
      </dgm:prSet>
      <dgm:spPr/>
    </dgm:pt>
    <dgm:pt modelId="{361EB465-1BCF-4E42-B3AE-3CA3F71999CA}" type="pres">
      <dgm:prSet presAssocID="{AF99CC83-844A-4D24-A2C0-7C2BB6C5CFFF}" presName="sibTrans" presStyleCnt="0"/>
      <dgm:spPr/>
    </dgm:pt>
    <dgm:pt modelId="{47FFAE92-FE80-46B4-BB8B-587CD6FEF359}" type="pres">
      <dgm:prSet presAssocID="{7076DC7B-88AD-41A6-9CD1-515AB7F72C6D}" presName="compNode" presStyleCnt="0"/>
      <dgm:spPr/>
    </dgm:pt>
    <dgm:pt modelId="{4D5187A6-C7DC-4DD9-98BC-28534C1A4A82}" type="pres">
      <dgm:prSet presAssocID="{7076DC7B-88AD-41A6-9CD1-515AB7F72C6D}" presName="bgRect" presStyleLbl="bgShp" presStyleIdx="1" presStyleCnt="7"/>
      <dgm:spPr/>
    </dgm:pt>
    <dgm:pt modelId="{8300D8E4-0214-4F3C-A222-E789F5E7C48E}" type="pres">
      <dgm:prSet presAssocID="{7076DC7B-88AD-41A6-9CD1-515AB7F72C6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9E0925DA-4B4B-4B36-88CD-946DBE739A9D}" type="pres">
      <dgm:prSet presAssocID="{7076DC7B-88AD-41A6-9CD1-515AB7F72C6D}" presName="spaceRect" presStyleCnt="0"/>
      <dgm:spPr/>
    </dgm:pt>
    <dgm:pt modelId="{5937233E-95D3-413F-8910-8D68AA852E38}" type="pres">
      <dgm:prSet presAssocID="{7076DC7B-88AD-41A6-9CD1-515AB7F72C6D}" presName="parTx" presStyleLbl="revTx" presStyleIdx="1" presStyleCnt="7">
        <dgm:presLayoutVars>
          <dgm:chMax val="0"/>
          <dgm:chPref val="0"/>
        </dgm:presLayoutVars>
      </dgm:prSet>
      <dgm:spPr/>
    </dgm:pt>
    <dgm:pt modelId="{67A542BE-4215-441D-9336-D2E6970545B5}" type="pres">
      <dgm:prSet presAssocID="{DB3A6C55-7378-4AC9-BDE7-E3FAEAA1840D}" presName="sibTrans" presStyleCnt="0"/>
      <dgm:spPr/>
    </dgm:pt>
    <dgm:pt modelId="{10182322-4F08-4FC7-8895-ED8284FD8D76}" type="pres">
      <dgm:prSet presAssocID="{C89DD158-A3BF-442D-90DD-8C4C36244801}" presName="compNode" presStyleCnt="0"/>
      <dgm:spPr/>
    </dgm:pt>
    <dgm:pt modelId="{4783AF1A-D99E-4CFC-802C-F1AFD359208A}" type="pres">
      <dgm:prSet presAssocID="{C89DD158-A3BF-442D-90DD-8C4C36244801}" presName="bgRect" presStyleLbl="bgShp" presStyleIdx="2" presStyleCnt="7"/>
      <dgm:spPr/>
    </dgm:pt>
    <dgm:pt modelId="{513B3AA6-14C0-489A-8245-B49EC51AD83F}" type="pres">
      <dgm:prSet presAssocID="{C89DD158-A3BF-442D-90DD-8C4C3624480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371033F3-3CA1-4015-BAC8-47CF0B8B4DA2}" type="pres">
      <dgm:prSet presAssocID="{C89DD158-A3BF-442D-90DD-8C4C36244801}" presName="spaceRect" presStyleCnt="0"/>
      <dgm:spPr/>
    </dgm:pt>
    <dgm:pt modelId="{E8BB0369-8959-4509-9FDA-191CD9E1A54F}" type="pres">
      <dgm:prSet presAssocID="{C89DD158-A3BF-442D-90DD-8C4C36244801}" presName="parTx" presStyleLbl="revTx" presStyleIdx="2" presStyleCnt="7">
        <dgm:presLayoutVars>
          <dgm:chMax val="0"/>
          <dgm:chPref val="0"/>
        </dgm:presLayoutVars>
      </dgm:prSet>
      <dgm:spPr/>
    </dgm:pt>
    <dgm:pt modelId="{C8B04ADC-05FA-4833-ABF9-1FA35320B523}" type="pres">
      <dgm:prSet presAssocID="{541C03D9-ED93-4FDC-8DBE-BE6A3CBB887A}" presName="sibTrans" presStyleCnt="0"/>
      <dgm:spPr/>
    </dgm:pt>
    <dgm:pt modelId="{2193690F-49F9-4018-BC3D-228C07C8DD38}" type="pres">
      <dgm:prSet presAssocID="{09B50254-6DA8-4433-9A68-DA96053098C7}" presName="compNode" presStyleCnt="0"/>
      <dgm:spPr/>
    </dgm:pt>
    <dgm:pt modelId="{73BF37F6-BC73-42A5-95C6-F1B52A8C206C}" type="pres">
      <dgm:prSet presAssocID="{09B50254-6DA8-4433-9A68-DA96053098C7}" presName="bgRect" presStyleLbl="bgShp" presStyleIdx="3" presStyleCnt="7"/>
      <dgm:spPr/>
    </dgm:pt>
    <dgm:pt modelId="{E892F077-8483-4E7B-AB00-E70C39201CCE}" type="pres">
      <dgm:prSet presAssocID="{09B50254-6DA8-4433-9A68-DA96053098C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D5E06D4-2B98-491F-9C6B-C10DD3BB0100}" type="pres">
      <dgm:prSet presAssocID="{09B50254-6DA8-4433-9A68-DA96053098C7}" presName="spaceRect" presStyleCnt="0"/>
      <dgm:spPr/>
    </dgm:pt>
    <dgm:pt modelId="{48E1F9A3-2892-4FFC-A3DC-0784EEBCE36C}" type="pres">
      <dgm:prSet presAssocID="{09B50254-6DA8-4433-9A68-DA96053098C7}" presName="parTx" presStyleLbl="revTx" presStyleIdx="3" presStyleCnt="7">
        <dgm:presLayoutVars>
          <dgm:chMax val="0"/>
          <dgm:chPref val="0"/>
        </dgm:presLayoutVars>
      </dgm:prSet>
      <dgm:spPr/>
    </dgm:pt>
    <dgm:pt modelId="{E23FDF4C-1CD7-4C96-AB22-496370F0E069}" type="pres">
      <dgm:prSet presAssocID="{72EFEDE9-8CF2-41AB-9E06-1C9052016F8D}" presName="sibTrans" presStyleCnt="0"/>
      <dgm:spPr/>
    </dgm:pt>
    <dgm:pt modelId="{20227D0F-F902-41F4-A356-5FC7F4C686D2}" type="pres">
      <dgm:prSet presAssocID="{B4197E70-DFE6-4548-950A-ECC7455CDC90}" presName="compNode" presStyleCnt="0"/>
      <dgm:spPr/>
    </dgm:pt>
    <dgm:pt modelId="{6B864E14-E618-49C4-AAAB-E3C18C17AC2E}" type="pres">
      <dgm:prSet presAssocID="{B4197E70-DFE6-4548-950A-ECC7455CDC90}" presName="bgRect" presStyleLbl="bgShp" presStyleIdx="4" presStyleCnt="7"/>
      <dgm:spPr/>
    </dgm:pt>
    <dgm:pt modelId="{42516458-61E3-4B03-B74F-F4BFE764687F}" type="pres">
      <dgm:prSet presAssocID="{B4197E70-DFE6-4548-950A-ECC7455CDC9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26BB2F2-E3EC-4849-BDB2-1E20B0525161}" type="pres">
      <dgm:prSet presAssocID="{B4197E70-DFE6-4548-950A-ECC7455CDC90}" presName="spaceRect" presStyleCnt="0"/>
      <dgm:spPr/>
    </dgm:pt>
    <dgm:pt modelId="{5C3D5293-8DFD-4F66-9CEB-FF8E459A47A5}" type="pres">
      <dgm:prSet presAssocID="{B4197E70-DFE6-4548-950A-ECC7455CDC90}" presName="parTx" presStyleLbl="revTx" presStyleIdx="4" presStyleCnt="7">
        <dgm:presLayoutVars>
          <dgm:chMax val="0"/>
          <dgm:chPref val="0"/>
        </dgm:presLayoutVars>
      </dgm:prSet>
      <dgm:spPr/>
    </dgm:pt>
    <dgm:pt modelId="{81917B11-0B43-4CAB-BF7D-2EADE245150C}" type="pres">
      <dgm:prSet presAssocID="{A7A62949-D6AB-43A8-AA79-06276AF39FFD}" presName="sibTrans" presStyleCnt="0"/>
      <dgm:spPr/>
    </dgm:pt>
    <dgm:pt modelId="{D9AEE50E-44DB-4A95-ACA9-DE07D878EBCB}" type="pres">
      <dgm:prSet presAssocID="{4AB90125-4877-4F34-A580-B26CEC46CAB4}" presName="compNode" presStyleCnt="0"/>
      <dgm:spPr/>
    </dgm:pt>
    <dgm:pt modelId="{27CC320D-0073-4B05-9684-F6B1887D1E14}" type="pres">
      <dgm:prSet presAssocID="{4AB90125-4877-4F34-A580-B26CEC46CAB4}" presName="bgRect" presStyleLbl="bgShp" presStyleIdx="5" presStyleCnt="7"/>
      <dgm:spPr/>
    </dgm:pt>
    <dgm:pt modelId="{9139EAAF-32A2-4860-B0BB-2321693C122C}" type="pres">
      <dgm:prSet presAssocID="{4AB90125-4877-4F34-A580-B26CEC46CAB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F283AD56-6E94-4CDA-8A9F-A15B5A2660FD}" type="pres">
      <dgm:prSet presAssocID="{4AB90125-4877-4F34-A580-B26CEC46CAB4}" presName="spaceRect" presStyleCnt="0"/>
      <dgm:spPr/>
    </dgm:pt>
    <dgm:pt modelId="{ED6BFA55-49D9-4177-A9AC-E5A3F0942E12}" type="pres">
      <dgm:prSet presAssocID="{4AB90125-4877-4F34-A580-B26CEC46CAB4}" presName="parTx" presStyleLbl="revTx" presStyleIdx="5" presStyleCnt="7">
        <dgm:presLayoutVars>
          <dgm:chMax val="0"/>
          <dgm:chPref val="0"/>
        </dgm:presLayoutVars>
      </dgm:prSet>
      <dgm:spPr/>
    </dgm:pt>
    <dgm:pt modelId="{307C7716-0A5E-410C-81D3-D27E19FDAA4D}" type="pres">
      <dgm:prSet presAssocID="{A710D960-044D-46D9-B035-FAEFC97F68B6}" presName="sibTrans" presStyleCnt="0"/>
      <dgm:spPr/>
    </dgm:pt>
    <dgm:pt modelId="{2EEA7941-466F-486B-AE6A-7078EEFB75A4}" type="pres">
      <dgm:prSet presAssocID="{934368B4-89EB-4424-8DC8-C5A8F682C522}" presName="compNode" presStyleCnt="0"/>
      <dgm:spPr/>
    </dgm:pt>
    <dgm:pt modelId="{F1A4FF88-A227-48C3-B755-B7176AF53B89}" type="pres">
      <dgm:prSet presAssocID="{934368B4-89EB-4424-8DC8-C5A8F682C522}" presName="bgRect" presStyleLbl="bgShp" presStyleIdx="6" presStyleCnt="7"/>
      <dgm:spPr/>
    </dgm:pt>
    <dgm:pt modelId="{9CC77258-2DB4-4FC9-96E1-76D3DEB28681}" type="pres">
      <dgm:prSet presAssocID="{934368B4-89EB-4424-8DC8-C5A8F682C52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193A2EE6-83B1-4D35-96A3-85CF29885EC5}" type="pres">
      <dgm:prSet presAssocID="{934368B4-89EB-4424-8DC8-C5A8F682C522}" presName="spaceRect" presStyleCnt="0"/>
      <dgm:spPr/>
    </dgm:pt>
    <dgm:pt modelId="{77665943-2EAE-4824-930A-D04010B5C9B8}" type="pres">
      <dgm:prSet presAssocID="{934368B4-89EB-4424-8DC8-C5A8F682C52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D3383400-4106-4BA7-8EE4-C4AC9508A1B4}" srcId="{F5A40396-2652-4D39-935E-02E08A1050CA}" destId="{2FA64CCA-5199-4FEC-B306-71C4B0EBED85}" srcOrd="0" destOrd="0" parTransId="{4BDD0CE9-9102-42C2-A4D4-75A01CAC38D0}" sibTransId="{AF99CC83-844A-4D24-A2C0-7C2BB6C5CFFF}"/>
    <dgm:cxn modelId="{67ED273A-DA46-40E3-93B1-5032F519AD76}" srcId="{F5A40396-2652-4D39-935E-02E08A1050CA}" destId="{C89DD158-A3BF-442D-90DD-8C4C36244801}" srcOrd="2" destOrd="0" parTransId="{5EEFC25D-9C57-4836-B7DE-5EE3189A6261}" sibTransId="{541C03D9-ED93-4FDC-8DBE-BE6A3CBB887A}"/>
    <dgm:cxn modelId="{0EFDAA65-B24F-4E16-B4B5-34583307A9FF}" srcId="{F5A40396-2652-4D39-935E-02E08A1050CA}" destId="{7076DC7B-88AD-41A6-9CD1-515AB7F72C6D}" srcOrd="1" destOrd="0" parTransId="{1F58BE07-014C-4E50-BBB4-5A250BAA5C41}" sibTransId="{DB3A6C55-7378-4AC9-BDE7-E3FAEAA1840D}"/>
    <dgm:cxn modelId="{99D9314D-7A19-4C20-A474-FEEB68325938}" type="presOf" srcId="{09B50254-6DA8-4433-9A68-DA96053098C7}" destId="{48E1F9A3-2892-4FFC-A3DC-0784EEBCE36C}" srcOrd="0" destOrd="0" presId="urn:microsoft.com/office/officeart/2018/2/layout/IconVerticalSolidList"/>
    <dgm:cxn modelId="{2E903C72-04C5-4FC0-A60E-5812926CD8B1}" type="presOf" srcId="{4AB90125-4877-4F34-A580-B26CEC46CAB4}" destId="{ED6BFA55-49D9-4177-A9AC-E5A3F0942E12}" srcOrd="0" destOrd="0" presId="urn:microsoft.com/office/officeart/2018/2/layout/IconVerticalSolidList"/>
    <dgm:cxn modelId="{8830C791-915A-436F-B3FA-FD792CA68854}" type="presOf" srcId="{C89DD158-A3BF-442D-90DD-8C4C36244801}" destId="{E8BB0369-8959-4509-9FDA-191CD9E1A54F}" srcOrd="0" destOrd="0" presId="urn:microsoft.com/office/officeart/2018/2/layout/IconVerticalSolidList"/>
    <dgm:cxn modelId="{8CC45F92-EFCF-4B18-BDF1-073C759DFE8D}" srcId="{F5A40396-2652-4D39-935E-02E08A1050CA}" destId="{934368B4-89EB-4424-8DC8-C5A8F682C522}" srcOrd="6" destOrd="0" parTransId="{1B3D2F0B-8E35-43FA-9C07-EE1A6766F108}" sibTransId="{FBC5B0FB-9403-4A31-89AD-8DB759E2A746}"/>
    <dgm:cxn modelId="{6539EB98-C409-497C-9477-31C73E84EEB7}" type="presOf" srcId="{B4197E70-DFE6-4548-950A-ECC7455CDC90}" destId="{5C3D5293-8DFD-4F66-9CEB-FF8E459A47A5}" srcOrd="0" destOrd="0" presId="urn:microsoft.com/office/officeart/2018/2/layout/IconVerticalSolidList"/>
    <dgm:cxn modelId="{72319EA7-CB4C-4B8D-BA12-25F36B145022}" type="presOf" srcId="{F5A40396-2652-4D39-935E-02E08A1050CA}" destId="{09FE6193-93C0-4A38-8FB4-9A1D8C4972A8}" srcOrd="0" destOrd="0" presId="urn:microsoft.com/office/officeart/2018/2/layout/IconVerticalSolidList"/>
    <dgm:cxn modelId="{4C5FC1BF-749E-42F0-A470-67671EBB6E5E}" type="presOf" srcId="{7076DC7B-88AD-41A6-9CD1-515AB7F72C6D}" destId="{5937233E-95D3-413F-8910-8D68AA852E38}" srcOrd="0" destOrd="0" presId="urn:microsoft.com/office/officeart/2018/2/layout/IconVerticalSolidList"/>
    <dgm:cxn modelId="{80D389D3-1697-4099-8F2B-2EFD66331E32}" type="presOf" srcId="{2FA64CCA-5199-4FEC-B306-71C4B0EBED85}" destId="{FC12EE4B-414E-48E9-9332-315CA85A99D1}" srcOrd="0" destOrd="0" presId="urn:microsoft.com/office/officeart/2018/2/layout/IconVerticalSolidList"/>
    <dgm:cxn modelId="{310B77D7-2E29-4267-BBF7-AF738B0B8BA2}" srcId="{F5A40396-2652-4D39-935E-02E08A1050CA}" destId="{09B50254-6DA8-4433-9A68-DA96053098C7}" srcOrd="3" destOrd="0" parTransId="{9A7CD26A-E5D1-43A6-8652-0C3647E7A397}" sibTransId="{72EFEDE9-8CF2-41AB-9E06-1C9052016F8D}"/>
    <dgm:cxn modelId="{B2CCF7DC-3FD3-425A-8CCA-93A49EDC0272}" srcId="{F5A40396-2652-4D39-935E-02E08A1050CA}" destId="{4AB90125-4877-4F34-A580-B26CEC46CAB4}" srcOrd="5" destOrd="0" parTransId="{12451902-AAED-490F-B331-B039687C2F1A}" sibTransId="{A710D960-044D-46D9-B035-FAEFC97F68B6}"/>
    <dgm:cxn modelId="{492E38DD-3F08-493C-A25C-8C05BFCF6AE0}" type="presOf" srcId="{934368B4-89EB-4424-8DC8-C5A8F682C522}" destId="{77665943-2EAE-4824-930A-D04010B5C9B8}" srcOrd="0" destOrd="0" presId="urn:microsoft.com/office/officeart/2018/2/layout/IconVerticalSolidList"/>
    <dgm:cxn modelId="{93D407F3-0920-4EA7-829F-4391DA8CA1AC}" srcId="{F5A40396-2652-4D39-935E-02E08A1050CA}" destId="{B4197E70-DFE6-4548-950A-ECC7455CDC90}" srcOrd="4" destOrd="0" parTransId="{28578FDB-D0EF-42C8-8E10-043FA233CFC4}" sibTransId="{A7A62949-D6AB-43A8-AA79-06276AF39FFD}"/>
    <dgm:cxn modelId="{3E959AF0-DF1D-42C9-9A75-08EB1D7453CC}" type="presParOf" srcId="{09FE6193-93C0-4A38-8FB4-9A1D8C4972A8}" destId="{54FA5D14-47A9-446F-B724-8BEAFDF83443}" srcOrd="0" destOrd="0" presId="urn:microsoft.com/office/officeart/2018/2/layout/IconVerticalSolidList"/>
    <dgm:cxn modelId="{35F335C4-FCB4-453D-A745-DE1E30333424}" type="presParOf" srcId="{54FA5D14-47A9-446F-B724-8BEAFDF83443}" destId="{DE14543D-8D5B-42E7-8A97-F76EE0468A46}" srcOrd="0" destOrd="0" presId="urn:microsoft.com/office/officeart/2018/2/layout/IconVerticalSolidList"/>
    <dgm:cxn modelId="{9B7DD95C-DB4A-4D18-901B-8AD28C4E9858}" type="presParOf" srcId="{54FA5D14-47A9-446F-B724-8BEAFDF83443}" destId="{6E95BF10-3738-4567-8006-937729347451}" srcOrd="1" destOrd="0" presId="urn:microsoft.com/office/officeart/2018/2/layout/IconVerticalSolidList"/>
    <dgm:cxn modelId="{D8F15297-FED8-495A-AB5E-4922526AFEDD}" type="presParOf" srcId="{54FA5D14-47A9-446F-B724-8BEAFDF83443}" destId="{F36CCB5B-1471-466D-A086-25BDB0A5B1A8}" srcOrd="2" destOrd="0" presId="urn:microsoft.com/office/officeart/2018/2/layout/IconVerticalSolidList"/>
    <dgm:cxn modelId="{09B78D45-7DB0-4B37-8388-6A6DB8AACB8F}" type="presParOf" srcId="{54FA5D14-47A9-446F-B724-8BEAFDF83443}" destId="{FC12EE4B-414E-48E9-9332-315CA85A99D1}" srcOrd="3" destOrd="0" presId="urn:microsoft.com/office/officeart/2018/2/layout/IconVerticalSolidList"/>
    <dgm:cxn modelId="{92BC40FA-3961-46BD-AC7A-1930DFB03D6C}" type="presParOf" srcId="{09FE6193-93C0-4A38-8FB4-9A1D8C4972A8}" destId="{361EB465-1BCF-4E42-B3AE-3CA3F71999CA}" srcOrd="1" destOrd="0" presId="urn:microsoft.com/office/officeart/2018/2/layout/IconVerticalSolidList"/>
    <dgm:cxn modelId="{8FBE5725-52E0-4812-B182-ECAFB36703B1}" type="presParOf" srcId="{09FE6193-93C0-4A38-8FB4-9A1D8C4972A8}" destId="{47FFAE92-FE80-46B4-BB8B-587CD6FEF359}" srcOrd="2" destOrd="0" presId="urn:microsoft.com/office/officeart/2018/2/layout/IconVerticalSolidList"/>
    <dgm:cxn modelId="{672C8B56-5DAD-4C4D-A341-63B1C8C7AE72}" type="presParOf" srcId="{47FFAE92-FE80-46B4-BB8B-587CD6FEF359}" destId="{4D5187A6-C7DC-4DD9-98BC-28534C1A4A82}" srcOrd="0" destOrd="0" presId="urn:microsoft.com/office/officeart/2018/2/layout/IconVerticalSolidList"/>
    <dgm:cxn modelId="{8CDDE0AC-57CE-4D62-BF38-9E068002AAC4}" type="presParOf" srcId="{47FFAE92-FE80-46B4-BB8B-587CD6FEF359}" destId="{8300D8E4-0214-4F3C-A222-E789F5E7C48E}" srcOrd="1" destOrd="0" presId="urn:microsoft.com/office/officeart/2018/2/layout/IconVerticalSolidList"/>
    <dgm:cxn modelId="{2A093E60-BF63-42FA-A61D-447906111471}" type="presParOf" srcId="{47FFAE92-FE80-46B4-BB8B-587CD6FEF359}" destId="{9E0925DA-4B4B-4B36-88CD-946DBE739A9D}" srcOrd="2" destOrd="0" presId="urn:microsoft.com/office/officeart/2018/2/layout/IconVerticalSolidList"/>
    <dgm:cxn modelId="{228B3469-A2F2-495C-9864-6CD057FB666A}" type="presParOf" srcId="{47FFAE92-FE80-46B4-BB8B-587CD6FEF359}" destId="{5937233E-95D3-413F-8910-8D68AA852E38}" srcOrd="3" destOrd="0" presId="urn:microsoft.com/office/officeart/2018/2/layout/IconVerticalSolidList"/>
    <dgm:cxn modelId="{07C37898-BF44-4C91-A4AB-34CAD7A84746}" type="presParOf" srcId="{09FE6193-93C0-4A38-8FB4-9A1D8C4972A8}" destId="{67A542BE-4215-441D-9336-D2E6970545B5}" srcOrd="3" destOrd="0" presId="urn:microsoft.com/office/officeart/2018/2/layout/IconVerticalSolidList"/>
    <dgm:cxn modelId="{40BEA131-0075-4389-9F8C-C00597D35372}" type="presParOf" srcId="{09FE6193-93C0-4A38-8FB4-9A1D8C4972A8}" destId="{10182322-4F08-4FC7-8895-ED8284FD8D76}" srcOrd="4" destOrd="0" presId="urn:microsoft.com/office/officeart/2018/2/layout/IconVerticalSolidList"/>
    <dgm:cxn modelId="{1DF48C25-7B55-40C1-8C0A-CA21BCC9F065}" type="presParOf" srcId="{10182322-4F08-4FC7-8895-ED8284FD8D76}" destId="{4783AF1A-D99E-4CFC-802C-F1AFD359208A}" srcOrd="0" destOrd="0" presId="urn:microsoft.com/office/officeart/2018/2/layout/IconVerticalSolidList"/>
    <dgm:cxn modelId="{3E49379D-AC1A-4A21-9433-EE5E30C26C51}" type="presParOf" srcId="{10182322-4F08-4FC7-8895-ED8284FD8D76}" destId="{513B3AA6-14C0-489A-8245-B49EC51AD83F}" srcOrd="1" destOrd="0" presId="urn:microsoft.com/office/officeart/2018/2/layout/IconVerticalSolidList"/>
    <dgm:cxn modelId="{ADAF105C-009C-4460-8641-077F0E7937D3}" type="presParOf" srcId="{10182322-4F08-4FC7-8895-ED8284FD8D76}" destId="{371033F3-3CA1-4015-BAC8-47CF0B8B4DA2}" srcOrd="2" destOrd="0" presId="urn:microsoft.com/office/officeart/2018/2/layout/IconVerticalSolidList"/>
    <dgm:cxn modelId="{4C4B4747-1F75-43C0-A239-7DBF9C1E95BC}" type="presParOf" srcId="{10182322-4F08-4FC7-8895-ED8284FD8D76}" destId="{E8BB0369-8959-4509-9FDA-191CD9E1A54F}" srcOrd="3" destOrd="0" presId="urn:microsoft.com/office/officeart/2018/2/layout/IconVerticalSolidList"/>
    <dgm:cxn modelId="{A46A8B88-F2F5-49FD-B949-C0C0CB3E8B8B}" type="presParOf" srcId="{09FE6193-93C0-4A38-8FB4-9A1D8C4972A8}" destId="{C8B04ADC-05FA-4833-ABF9-1FA35320B523}" srcOrd="5" destOrd="0" presId="urn:microsoft.com/office/officeart/2018/2/layout/IconVerticalSolidList"/>
    <dgm:cxn modelId="{2B61C8F8-01AD-4312-806D-031566A46ADE}" type="presParOf" srcId="{09FE6193-93C0-4A38-8FB4-9A1D8C4972A8}" destId="{2193690F-49F9-4018-BC3D-228C07C8DD38}" srcOrd="6" destOrd="0" presId="urn:microsoft.com/office/officeart/2018/2/layout/IconVerticalSolidList"/>
    <dgm:cxn modelId="{C78F2E24-F28A-41AD-9DD9-0CA76AD8AF3F}" type="presParOf" srcId="{2193690F-49F9-4018-BC3D-228C07C8DD38}" destId="{73BF37F6-BC73-42A5-95C6-F1B52A8C206C}" srcOrd="0" destOrd="0" presId="urn:microsoft.com/office/officeart/2018/2/layout/IconVerticalSolidList"/>
    <dgm:cxn modelId="{0C9E8F75-1BF4-481C-9870-02616277E0E2}" type="presParOf" srcId="{2193690F-49F9-4018-BC3D-228C07C8DD38}" destId="{E892F077-8483-4E7B-AB00-E70C39201CCE}" srcOrd="1" destOrd="0" presId="urn:microsoft.com/office/officeart/2018/2/layout/IconVerticalSolidList"/>
    <dgm:cxn modelId="{5FCBFE76-CD0B-416C-8E3E-B17D0BA62A2C}" type="presParOf" srcId="{2193690F-49F9-4018-BC3D-228C07C8DD38}" destId="{FD5E06D4-2B98-491F-9C6B-C10DD3BB0100}" srcOrd="2" destOrd="0" presId="urn:microsoft.com/office/officeart/2018/2/layout/IconVerticalSolidList"/>
    <dgm:cxn modelId="{41C36751-02B5-43D1-99FB-2DC6AE446D3A}" type="presParOf" srcId="{2193690F-49F9-4018-BC3D-228C07C8DD38}" destId="{48E1F9A3-2892-4FFC-A3DC-0784EEBCE36C}" srcOrd="3" destOrd="0" presId="urn:microsoft.com/office/officeart/2018/2/layout/IconVerticalSolidList"/>
    <dgm:cxn modelId="{67CA1DD0-AE92-4615-A0F4-D41E39FF3B03}" type="presParOf" srcId="{09FE6193-93C0-4A38-8FB4-9A1D8C4972A8}" destId="{E23FDF4C-1CD7-4C96-AB22-496370F0E069}" srcOrd="7" destOrd="0" presId="urn:microsoft.com/office/officeart/2018/2/layout/IconVerticalSolidList"/>
    <dgm:cxn modelId="{C3D9900C-1545-475E-9C0B-6E497A71744E}" type="presParOf" srcId="{09FE6193-93C0-4A38-8FB4-9A1D8C4972A8}" destId="{20227D0F-F902-41F4-A356-5FC7F4C686D2}" srcOrd="8" destOrd="0" presId="urn:microsoft.com/office/officeart/2018/2/layout/IconVerticalSolidList"/>
    <dgm:cxn modelId="{9EB2B96F-F007-413D-88A1-5FBABE2A9B09}" type="presParOf" srcId="{20227D0F-F902-41F4-A356-5FC7F4C686D2}" destId="{6B864E14-E618-49C4-AAAB-E3C18C17AC2E}" srcOrd="0" destOrd="0" presId="urn:microsoft.com/office/officeart/2018/2/layout/IconVerticalSolidList"/>
    <dgm:cxn modelId="{5FB23923-5820-4BDF-A3E8-29E7006BAD40}" type="presParOf" srcId="{20227D0F-F902-41F4-A356-5FC7F4C686D2}" destId="{42516458-61E3-4B03-B74F-F4BFE764687F}" srcOrd="1" destOrd="0" presId="urn:microsoft.com/office/officeart/2018/2/layout/IconVerticalSolidList"/>
    <dgm:cxn modelId="{54B809D2-208B-4463-A42E-B2FC9730C5C9}" type="presParOf" srcId="{20227D0F-F902-41F4-A356-5FC7F4C686D2}" destId="{B26BB2F2-E3EC-4849-BDB2-1E20B0525161}" srcOrd="2" destOrd="0" presId="urn:microsoft.com/office/officeart/2018/2/layout/IconVerticalSolidList"/>
    <dgm:cxn modelId="{0B6C08BA-910D-4435-8E84-07474F882666}" type="presParOf" srcId="{20227D0F-F902-41F4-A356-5FC7F4C686D2}" destId="{5C3D5293-8DFD-4F66-9CEB-FF8E459A47A5}" srcOrd="3" destOrd="0" presId="urn:microsoft.com/office/officeart/2018/2/layout/IconVerticalSolidList"/>
    <dgm:cxn modelId="{576D2EE0-A219-4B2F-8F4A-C71FDEC49FB1}" type="presParOf" srcId="{09FE6193-93C0-4A38-8FB4-9A1D8C4972A8}" destId="{81917B11-0B43-4CAB-BF7D-2EADE245150C}" srcOrd="9" destOrd="0" presId="urn:microsoft.com/office/officeart/2018/2/layout/IconVerticalSolidList"/>
    <dgm:cxn modelId="{6FAC6134-5756-49BB-9EB9-857B6E2013C5}" type="presParOf" srcId="{09FE6193-93C0-4A38-8FB4-9A1D8C4972A8}" destId="{D9AEE50E-44DB-4A95-ACA9-DE07D878EBCB}" srcOrd="10" destOrd="0" presId="urn:microsoft.com/office/officeart/2018/2/layout/IconVerticalSolidList"/>
    <dgm:cxn modelId="{2246E334-3EC8-4EE3-AE46-FA86D3E45E32}" type="presParOf" srcId="{D9AEE50E-44DB-4A95-ACA9-DE07D878EBCB}" destId="{27CC320D-0073-4B05-9684-F6B1887D1E14}" srcOrd="0" destOrd="0" presId="urn:microsoft.com/office/officeart/2018/2/layout/IconVerticalSolidList"/>
    <dgm:cxn modelId="{BC171770-63EA-497E-A3AB-709DB20331E7}" type="presParOf" srcId="{D9AEE50E-44DB-4A95-ACA9-DE07D878EBCB}" destId="{9139EAAF-32A2-4860-B0BB-2321693C122C}" srcOrd="1" destOrd="0" presId="urn:microsoft.com/office/officeart/2018/2/layout/IconVerticalSolidList"/>
    <dgm:cxn modelId="{FB34E38C-25BA-49F5-8193-5F648073A47F}" type="presParOf" srcId="{D9AEE50E-44DB-4A95-ACA9-DE07D878EBCB}" destId="{F283AD56-6E94-4CDA-8A9F-A15B5A2660FD}" srcOrd="2" destOrd="0" presId="urn:microsoft.com/office/officeart/2018/2/layout/IconVerticalSolidList"/>
    <dgm:cxn modelId="{E0503850-C216-4DD5-A209-5376C44475B7}" type="presParOf" srcId="{D9AEE50E-44DB-4A95-ACA9-DE07D878EBCB}" destId="{ED6BFA55-49D9-4177-A9AC-E5A3F0942E12}" srcOrd="3" destOrd="0" presId="urn:microsoft.com/office/officeart/2018/2/layout/IconVerticalSolidList"/>
    <dgm:cxn modelId="{780208D2-FFD4-4C4F-B457-6D3BC114E449}" type="presParOf" srcId="{09FE6193-93C0-4A38-8FB4-9A1D8C4972A8}" destId="{307C7716-0A5E-410C-81D3-D27E19FDAA4D}" srcOrd="11" destOrd="0" presId="urn:microsoft.com/office/officeart/2018/2/layout/IconVerticalSolidList"/>
    <dgm:cxn modelId="{BC1A66BD-E38B-4475-9334-A1AD7706A019}" type="presParOf" srcId="{09FE6193-93C0-4A38-8FB4-9A1D8C4972A8}" destId="{2EEA7941-466F-486B-AE6A-7078EEFB75A4}" srcOrd="12" destOrd="0" presId="urn:microsoft.com/office/officeart/2018/2/layout/IconVerticalSolidList"/>
    <dgm:cxn modelId="{2CAF896F-1DC4-4769-91C9-56695B0DB915}" type="presParOf" srcId="{2EEA7941-466F-486B-AE6A-7078EEFB75A4}" destId="{F1A4FF88-A227-48C3-B755-B7176AF53B89}" srcOrd="0" destOrd="0" presId="urn:microsoft.com/office/officeart/2018/2/layout/IconVerticalSolidList"/>
    <dgm:cxn modelId="{A84E4F19-F431-424C-87D2-3CA6CA2B61D1}" type="presParOf" srcId="{2EEA7941-466F-486B-AE6A-7078EEFB75A4}" destId="{9CC77258-2DB4-4FC9-96E1-76D3DEB28681}" srcOrd="1" destOrd="0" presId="urn:microsoft.com/office/officeart/2018/2/layout/IconVerticalSolidList"/>
    <dgm:cxn modelId="{53DBAEF5-A4D7-44C3-9D56-85FA4D2F225A}" type="presParOf" srcId="{2EEA7941-466F-486B-AE6A-7078EEFB75A4}" destId="{193A2EE6-83B1-4D35-96A3-85CF29885EC5}" srcOrd="2" destOrd="0" presId="urn:microsoft.com/office/officeart/2018/2/layout/IconVerticalSolidList"/>
    <dgm:cxn modelId="{94B785B9-5D55-49D1-89F5-154E55EC52F8}" type="presParOf" srcId="{2EEA7941-466F-486B-AE6A-7078EEFB75A4}" destId="{77665943-2EAE-4824-930A-D04010B5C9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D5CCA48-D67D-470B-BD72-1F33FA84CC1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5A262C24-E0D5-4E93-B5B3-3B8348A52A3F}">
      <dgm:prSet/>
      <dgm:spPr/>
      <dgm:t>
        <a:bodyPr/>
        <a:lstStyle/>
        <a:p>
          <a:pPr>
            <a:defRPr cap="all"/>
          </a:pPr>
          <a:r>
            <a:rPr lang="en-GB" b="1"/>
            <a:t>Case Studies</a:t>
          </a:r>
          <a:endParaRPr lang="en-US"/>
        </a:p>
      </dgm:t>
    </dgm:pt>
    <dgm:pt modelId="{8FCB88C6-09F7-48FD-8399-808F76BC835F}" type="parTrans" cxnId="{BC5D1EB3-A37A-4BAC-ABCD-ABBA59C78FB6}">
      <dgm:prSet/>
      <dgm:spPr/>
      <dgm:t>
        <a:bodyPr/>
        <a:lstStyle/>
        <a:p>
          <a:endParaRPr lang="en-US"/>
        </a:p>
      </dgm:t>
    </dgm:pt>
    <dgm:pt modelId="{841DFEDA-7571-49A4-9570-2D9FBA2EC134}" type="sibTrans" cxnId="{BC5D1EB3-A37A-4BAC-ABCD-ABBA59C78FB6}">
      <dgm:prSet/>
      <dgm:spPr/>
      <dgm:t>
        <a:bodyPr/>
        <a:lstStyle/>
        <a:p>
          <a:endParaRPr lang="en-US"/>
        </a:p>
      </dgm:t>
    </dgm:pt>
    <dgm:pt modelId="{65473A95-679A-44EA-9F0D-B430250987A5}">
      <dgm:prSet/>
      <dgm:spPr/>
      <dgm:t>
        <a:bodyPr/>
        <a:lstStyle/>
        <a:p>
          <a:pPr>
            <a:defRPr cap="all"/>
          </a:pPr>
          <a:r>
            <a:rPr lang="en-GB" b="1"/>
            <a:t>FedEx:</a:t>
          </a:r>
          <a:r>
            <a:rPr lang="en-GB"/>
            <a:t> Uses Salesforce CRM and AI to improve delivery accuracy.</a:t>
          </a:r>
          <a:endParaRPr lang="en-US"/>
        </a:p>
      </dgm:t>
    </dgm:pt>
    <dgm:pt modelId="{BF2A3A8F-18CA-468F-BFF5-B5FB48AF9E19}" type="parTrans" cxnId="{1AE63E26-6F5B-4A0B-8B80-14C7DB955BF6}">
      <dgm:prSet/>
      <dgm:spPr/>
      <dgm:t>
        <a:bodyPr/>
        <a:lstStyle/>
        <a:p>
          <a:endParaRPr lang="en-US"/>
        </a:p>
      </dgm:t>
    </dgm:pt>
    <dgm:pt modelId="{45991929-1835-4C54-ADDF-E11EF219764D}" type="sibTrans" cxnId="{1AE63E26-6F5B-4A0B-8B80-14C7DB955BF6}">
      <dgm:prSet/>
      <dgm:spPr/>
      <dgm:t>
        <a:bodyPr/>
        <a:lstStyle/>
        <a:p>
          <a:endParaRPr lang="en-US"/>
        </a:p>
      </dgm:t>
    </dgm:pt>
    <dgm:pt modelId="{61CE09F5-520A-411F-A35C-0931F0BD816F}">
      <dgm:prSet/>
      <dgm:spPr/>
      <dgm:t>
        <a:bodyPr/>
        <a:lstStyle/>
        <a:p>
          <a:pPr>
            <a:defRPr cap="all"/>
          </a:pPr>
          <a:r>
            <a:rPr lang="en-GB" b="1"/>
            <a:t>Netflix:</a:t>
          </a:r>
          <a:r>
            <a:rPr lang="en-GB"/>
            <a:t> Uses Business Intelligence for personalised content.</a:t>
          </a:r>
          <a:endParaRPr lang="en-US"/>
        </a:p>
      </dgm:t>
    </dgm:pt>
    <dgm:pt modelId="{324C028E-83BC-4A69-89F6-7BB16CC6AEE5}" type="parTrans" cxnId="{1B03529C-48BC-4B44-B6FB-D1A7AEBD3C37}">
      <dgm:prSet/>
      <dgm:spPr/>
      <dgm:t>
        <a:bodyPr/>
        <a:lstStyle/>
        <a:p>
          <a:endParaRPr lang="en-US"/>
        </a:p>
      </dgm:t>
    </dgm:pt>
    <dgm:pt modelId="{0493E407-D1A8-46C4-BB69-F8E4E0D89B30}" type="sibTrans" cxnId="{1B03529C-48BC-4B44-B6FB-D1A7AEBD3C37}">
      <dgm:prSet/>
      <dgm:spPr/>
      <dgm:t>
        <a:bodyPr/>
        <a:lstStyle/>
        <a:p>
          <a:endParaRPr lang="en-US"/>
        </a:p>
      </dgm:t>
    </dgm:pt>
    <dgm:pt modelId="{80B23CD2-CE2D-467F-A8D9-5CA13544BFB8}">
      <dgm:prSet/>
      <dgm:spPr/>
      <dgm:t>
        <a:bodyPr/>
        <a:lstStyle/>
        <a:p>
          <a:pPr>
            <a:defRPr cap="all"/>
          </a:pPr>
          <a:r>
            <a:rPr lang="en-GB" b="1"/>
            <a:t>Walmart:</a:t>
          </a:r>
          <a:r>
            <a:rPr lang="en-GB"/>
            <a:t> Uses SCM tech for real-time stock tracking.</a:t>
          </a:r>
          <a:endParaRPr lang="en-US"/>
        </a:p>
      </dgm:t>
    </dgm:pt>
    <dgm:pt modelId="{FCE3D2E4-131B-4DE7-B4F1-B8695B2112E5}" type="parTrans" cxnId="{6AF7E476-3AA4-4F76-A30C-98DC85328C98}">
      <dgm:prSet/>
      <dgm:spPr/>
      <dgm:t>
        <a:bodyPr/>
        <a:lstStyle/>
        <a:p>
          <a:endParaRPr lang="en-US"/>
        </a:p>
      </dgm:t>
    </dgm:pt>
    <dgm:pt modelId="{BBA4EA1D-8EAC-4E8D-A66C-4B9D905D288D}" type="sibTrans" cxnId="{6AF7E476-3AA4-4F76-A30C-98DC85328C98}">
      <dgm:prSet/>
      <dgm:spPr/>
      <dgm:t>
        <a:bodyPr/>
        <a:lstStyle/>
        <a:p>
          <a:endParaRPr lang="en-US"/>
        </a:p>
      </dgm:t>
    </dgm:pt>
    <dgm:pt modelId="{A3654221-DF38-4540-8F7B-9D712675E855}">
      <dgm:prSet/>
      <dgm:spPr/>
      <dgm:t>
        <a:bodyPr/>
        <a:lstStyle/>
        <a:p>
          <a:pPr>
            <a:defRPr cap="all"/>
          </a:pPr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CDA3ECDE-625B-4977-A6A8-DC26D4FCFCBF}" type="parTrans" cxnId="{949C4EE7-D970-49FD-A63C-0700447D5948}">
      <dgm:prSet/>
      <dgm:spPr/>
      <dgm:t>
        <a:bodyPr/>
        <a:lstStyle/>
        <a:p>
          <a:endParaRPr lang="en-US"/>
        </a:p>
      </dgm:t>
    </dgm:pt>
    <dgm:pt modelId="{C6BD5A21-4C72-4610-9686-24042F70ED4D}" type="sibTrans" cxnId="{949C4EE7-D970-49FD-A63C-0700447D5948}">
      <dgm:prSet/>
      <dgm:spPr/>
      <dgm:t>
        <a:bodyPr/>
        <a:lstStyle/>
        <a:p>
          <a:endParaRPr lang="en-US"/>
        </a:p>
      </dgm:t>
    </dgm:pt>
    <dgm:pt modelId="{B8F15703-D751-4830-883C-5F10D5479779}">
      <dgm:prSet/>
      <dgm:spPr/>
      <dgm:t>
        <a:bodyPr/>
        <a:lstStyle/>
        <a:p>
          <a:pPr>
            <a:defRPr cap="all"/>
          </a:pPr>
          <a:r>
            <a:rPr lang="en-GB"/>
            <a:t>FedEx, Netflix, and Walmart show how information systems improve performance and customer satisfaction. These examples inspire how Ayankhan Ltd can move forward.</a:t>
          </a:r>
          <a:endParaRPr lang="en-US"/>
        </a:p>
      </dgm:t>
    </dgm:pt>
    <dgm:pt modelId="{6D18BE32-1F28-4A0D-9820-EE7C0012404C}" type="parTrans" cxnId="{0FEAF400-A5B3-4994-9762-493981B2BD8E}">
      <dgm:prSet/>
      <dgm:spPr/>
      <dgm:t>
        <a:bodyPr/>
        <a:lstStyle/>
        <a:p>
          <a:endParaRPr lang="en-US"/>
        </a:p>
      </dgm:t>
    </dgm:pt>
    <dgm:pt modelId="{0449142A-37CA-4587-8621-ACB16DF088DD}" type="sibTrans" cxnId="{0FEAF400-A5B3-4994-9762-493981B2BD8E}">
      <dgm:prSet/>
      <dgm:spPr/>
      <dgm:t>
        <a:bodyPr/>
        <a:lstStyle/>
        <a:p>
          <a:endParaRPr lang="en-US"/>
        </a:p>
      </dgm:t>
    </dgm:pt>
    <dgm:pt modelId="{8E2D4FF0-6F25-4DF3-9016-F5207404F2DC}" type="pres">
      <dgm:prSet presAssocID="{2D5CCA48-D67D-470B-BD72-1F33FA84CC18}" presName="root" presStyleCnt="0">
        <dgm:presLayoutVars>
          <dgm:dir/>
          <dgm:resizeHandles val="exact"/>
        </dgm:presLayoutVars>
      </dgm:prSet>
      <dgm:spPr/>
    </dgm:pt>
    <dgm:pt modelId="{625EE919-8B9E-4B17-8593-ADAC740D8A5A}" type="pres">
      <dgm:prSet presAssocID="{5A262C24-E0D5-4E93-B5B3-3B8348A52A3F}" presName="compNode" presStyleCnt="0"/>
      <dgm:spPr/>
    </dgm:pt>
    <dgm:pt modelId="{C36080AE-1FB0-45A0-88ED-78AE6E5FB272}" type="pres">
      <dgm:prSet presAssocID="{5A262C24-E0D5-4E93-B5B3-3B8348A52A3F}" presName="iconBgRect" presStyleLbl="bgShp" presStyleIdx="0" presStyleCnt="6"/>
      <dgm:spPr/>
    </dgm:pt>
    <dgm:pt modelId="{B72A6015-E698-4FDE-B4EF-074EAAF8FB61}" type="pres">
      <dgm:prSet presAssocID="{5A262C24-E0D5-4E93-B5B3-3B8348A52A3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28F0FA7-B9B9-40CD-8E6D-78F20DB69978}" type="pres">
      <dgm:prSet presAssocID="{5A262C24-E0D5-4E93-B5B3-3B8348A52A3F}" presName="spaceRect" presStyleCnt="0"/>
      <dgm:spPr/>
    </dgm:pt>
    <dgm:pt modelId="{D3A099CB-A23B-412A-9075-6BEDD7E9B809}" type="pres">
      <dgm:prSet presAssocID="{5A262C24-E0D5-4E93-B5B3-3B8348A52A3F}" presName="textRect" presStyleLbl="revTx" presStyleIdx="0" presStyleCnt="6">
        <dgm:presLayoutVars>
          <dgm:chMax val="1"/>
          <dgm:chPref val="1"/>
        </dgm:presLayoutVars>
      </dgm:prSet>
      <dgm:spPr/>
    </dgm:pt>
    <dgm:pt modelId="{1A935F2B-04EB-4DB0-AD71-3B197BB8BA81}" type="pres">
      <dgm:prSet presAssocID="{841DFEDA-7571-49A4-9570-2D9FBA2EC134}" presName="sibTrans" presStyleCnt="0"/>
      <dgm:spPr/>
    </dgm:pt>
    <dgm:pt modelId="{C786BBD3-8938-4005-B347-B557AC9650C0}" type="pres">
      <dgm:prSet presAssocID="{65473A95-679A-44EA-9F0D-B430250987A5}" presName="compNode" presStyleCnt="0"/>
      <dgm:spPr/>
    </dgm:pt>
    <dgm:pt modelId="{7A99FF1A-2096-41AE-850C-7FF0B30903DB}" type="pres">
      <dgm:prSet presAssocID="{65473A95-679A-44EA-9F0D-B430250987A5}" presName="iconBgRect" presStyleLbl="bgShp" presStyleIdx="1" presStyleCnt="6"/>
      <dgm:spPr/>
    </dgm:pt>
    <dgm:pt modelId="{595C1C12-C467-4002-A1B4-7992BB3517F1}" type="pres">
      <dgm:prSet presAssocID="{65473A95-679A-44EA-9F0D-B430250987A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DB77C0AB-4C4C-4E0C-826D-84104E321046}" type="pres">
      <dgm:prSet presAssocID="{65473A95-679A-44EA-9F0D-B430250987A5}" presName="spaceRect" presStyleCnt="0"/>
      <dgm:spPr/>
    </dgm:pt>
    <dgm:pt modelId="{9F3DE4A3-F70A-4FF9-B392-13D26ACDD2A0}" type="pres">
      <dgm:prSet presAssocID="{65473A95-679A-44EA-9F0D-B430250987A5}" presName="textRect" presStyleLbl="revTx" presStyleIdx="1" presStyleCnt="6">
        <dgm:presLayoutVars>
          <dgm:chMax val="1"/>
          <dgm:chPref val="1"/>
        </dgm:presLayoutVars>
      </dgm:prSet>
      <dgm:spPr/>
    </dgm:pt>
    <dgm:pt modelId="{3B303B85-7F80-4EB1-B7A6-D26A8453231D}" type="pres">
      <dgm:prSet presAssocID="{45991929-1835-4C54-ADDF-E11EF219764D}" presName="sibTrans" presStyleCnt="0"/>
      <dgm:spPr/>
    </dgm:pt>
    <dgm:pt modelId="{06D17C11-31AD-4D11-AFEF-73EBD14BD929}" type="pres">
      <dgm:prSet presAssocID="{61CE09F5-520A-411F-A35C-0931F0BD816F}" presName="compNode" presStyleCnt="0"/>
      <dgm:spPr/>
    </dgm:pt>
    <dgm:pt modelId="{723A32C5-D410-447B-8F8D-5432592D3D67}" type="pres">
      <dgm:prSet presAssocID="{61CE09F5-520A-411F-A35C-0931F0BD816F}" presName="iconBgRect" presStyleLbl="bgShp" presStyleIdx="2" presStyleCnt="6"/>
      <dgm:spPr/>
    </dgm:pt>
    <dgm:pt modelId="{1585FE25-3BA5-40FB-870D-BFA8E214306E}" type="pres">
      <dgm:prSet presAssocID="{61CE09F5-520A-411F-A35C-0931F0BD816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CCDFE32E-4AFB-48BE-BE50-1E6E5975E62F}" type="pres">
      <dgm:prSet presAssocID="{61CE09F5-520A-411F-A35C-0931F0BD816F}" presName="spaceRect" presStyleCnt="0"/>
      <dgm:spPr/>
    </dgm:pt>
    <dgm:pt modelId="{3D4C87E2-D444-4CBC-981E-6F73D451BC59}" type="pres">
      <dgm:prSet presAssocID="{61CE09F5-520A-411F-A35C-0931F0BD816F}" presName="textRect" presStyleLbl="revTx" presStyleIdx="2" presStyleCnt="6">
        <dgm:presLayoutVars>
          <dgm:chMax val="1"/>
          <dgm:chPref val="1"/>
        </dgm:presLayoutVars>
      </dgm:prSet>
      <dgm:spPr/>
    </dgm:pt>
    <dgm:pt modelId="{427341BF-1774-4463-82EB-C92B012D3EBC}" type="pres">
      <dgm:prSet presAssocID="{0493E407-D1A8-46C4-BB69-F8E4E0D89B30}" presName="sibTrans" presStyleCnt="0"/>
      <dgm:spPr/>
    </dgm:pt>
    <dgm:pt modelId="{CD300784-0B83-41B3-90E3-9F07AAEC419D}" type="pres">
      <dgm:prSet presAssocID="{80B23CD2-CE2D-467F-A8D9-5CA13544BFB8}" presName="compNode" presStyleCnt="0"/>
      <dgm:spPr/>
    </dgm:pt>
    <dgm:pt modelId="{C665E1A4-3AC8-44C2-A798-E8231C9AB6AE}" type="pres">
      <dgm:prSet presAssocID="{80B23CD2-CE2D-467F-A8D9-5CA13544BFB8}" presName="iconBgRect" presStyleLbl="bgShp" presStyleIdx="3" presStyleCnt="6"/>
      <dgm:spPr/>
    </dgm:pt>
    <dgm:pt modelId="{C8D8572B-0C77-4CC6-9920-70C020429D37}" type="pres">
      <dgm:prSet presAssocID="{80B23CD2-CE2D-467F-A8D9-5CA13544BFB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62A63539-95A0-4D67-8AA2-45587B208BB2}" type="pres">
      <dgm:prSet presAssocID="{80B23CD2-CE2D-467F-A8D9-5CA13544BFB8}" presName="spaceRect" presStyleCnt="0"/>
      <dgm:spPr/>
    </dgm:pt>
    <dgm:pt modelId="{93CE861B-51C4-45E7-8DBA-7EA13B57D084}" type="pres">
      <dgm:prSet presAssocID="{80B23CD2-CE2D-467F-A8D9-5CA13544BFB8}" presName="textRect" presStyleLbl="revTx" presStyleIdx="3" presStyleCnt="6">
        <dgm:presLayoutVars>
          <dgm:chMax val="1"/>
          <dgm:chPref val="1"/>
        </dgm:presLayoutVars>
      </dgm:prSet>
      <dgm:spPr/>
    </dgm:pt>
    <dgm:pt modelId="{05B15E5B-3F0C-4D48-9A67-D0AF6AD5FDC4}" type="pres">
      <dgm:prSet presAssocID="{BBA4EA1D-8EAC-4E8D-A66C-4B9D905D288D}" presName="sibTrans" presStyleCnt="0"/>
      <dgm:spPr/>
    </dgm:pt>
    <dgm:pt modelId="{BE7B8627-18C0-4353-AEEB-FF87562A1C6A}" type="pres">
      <dgm:prSet presAssocID="{A3654221-DF38-4540-8F7B-9D712675E855}" presName="compNode" presStyleCnt="0"/>
      <dgm:spPr/>
    </dgm:pt>
    <dgm:pt modelId="{4FDF352B-523D-4F06-BDC7-59BDAC449897}" type="pres">
      <dgm:prSet presAssocID="{A3654221-DF38-4540-8F7B-9D712675E855}" presName="iconBgRect" presStyleLbl="bgShp" presStyleIdx="4" presStyleCnt="6"/>
      <dgm:spPr/>
    </dgm:pt>
    <dgm:pt modelId="{21A2953E-6CC9-47DF-8AE0-5A0418111443}" type="pres">
      <dgm:prSet presAssocID="{A3654221-DF38-4540-8F7B-9D712675E85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C2C7CEE6-2F5E-41F6-8B85-D42BE1ADAC08}" type="pres">
      <dgm:prSet presAssocID="{A3654221-DF38-4540-8F7B-9D712675E855}" presName="spaceRect" presStyleCnt="0"/>
      <dgm:spPr/>
    </dgm:pt>
    <dgm:pt modelId="{451B35A5-AED5-4792-B378-30595AF74497}" type="pres">
      <dgm:prSet presAssocID="{A3654221-DF38-4540-8F7B-9D712675E855}" presName="textRect" presStyleLbl="revTx" presStyleIdx="4" presStyleCnt="6">
        <dgm:presLayoutVars>
          <dgm:chMax val="1"/>
          <dgm:chPref val="1"/>
        </dgm:presLayoutVars>
      </dgm:prSet>
      <dgm:spPr/>
    </dgm:pt>
    <dgm:pt modelId="{BFE9E27D-17E2-4830-B5E9-32C18816C7A0}" type="pres">
      <dgm:prSet presAssocID="{C6BD5A21-4C72-4610-9686-24042F70ED4D}" presName="sibTrans" presStyleCnt="0"/>
      <dgm:spPr/>
    </dgm:pt>
    <dgm:pt modelId="{490A7CB6-0AFF-4385-B24D-955BB9EAE55C}" type="pres">
      <dgm:prSet presAssocID="{B8F15703-D751-4830-883C-5F10D5479779}" presName="compNode" presStyleCnt="0"/>
      <dgm:spPr/>
    </dgm:pt>
    <dgm:pt modelId="{FE9531A6-025D-4335-89BA-975DE3979CF1}" type="pres">
      <dgm:prSet presAssocID="{B8F15703-D751-4830-883C-5F10D5479779}" presName="iconBgRect" presStyleLbl="bgShp" presStyleIdx="5" presStyleCnt="6"/>
      <dgm:spPr/>
    </dgm:pt>
    <dgm:pt modelId="{FB011603-5F23-4A92-969A-12BBC050880A}" type="pres">
      <dgm:prSet presAssocID="{B8F15703-D751-4830-883C-5F10D547977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DD1B3CF3-EAEC-49CF-AB29-693CCE3B9E73}" type="pres">
      <dgm:prSet presAssocID="{B8F15703-D751-4830-883C-5F10D5479779}" presName="spaceRect" presStyleCnt="0"/>
      <dgm:spPr/>
    </dgm:pt>
    <dgm:pt modelId="{E3C7A1F7-7E9D-4EE2-945F-3E8772419495}" type="pres">
      <dgm:prSet presAssocID="{B8F15703-D751-4830-883C-5F10D547977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FEAF400-A5B3-4994-9762-493981B2BD8E}" srcId="{2D5CCA48-D67D-470B-BD72-1F33FA84CC18}" destId="{B8F15703-D751-4830-883C-5F10D5479779}" srcOrd="5" destOrd="0" parTransId="{6D18BE32-1F28-4A0D-9820-EE7C0012404C}" sibTransId="{0449142A-37CA-4587-8621-ACB16DF088DD}"/>
    <dgm:cxn modelId="{E509F223-DD3B-40E2-96AD-724781B0A686}" type="presOf" srcId="{A3654221-DF38-4540-8F7B-9D712675E855}" destId="{451B35A5-AED5-4792-B378-30595AF74497}" srcOrd="0" destOrd="0" presId="urn:microsoft.com/office/officeart/2018/5/layout/IconCircleLabelList"/>
    <dgm:cxn modelId="{1AE63E26-6F5B-4A0B-8B80-14C7DB955BF6}" srcId="{2D5CCA48-D67D-470B-BD72-1F33FA84CC18}" destId="{65473A95-679A-44EA-9F0D-B430250987A5}" srcOrd="1" destOrd="0" parTransId="{BF2A3A8F-18CA-468F-BFF5-B5FB48AF9E19}" sibTransId="{45991929-1835-4C54-ADDF-E11EF219764D}"/>
    <dgm:cxn modelId="{5C00D943-3033-4943-BCFA-F90E888A6CB6}" type="presOf" srcId="{80B23CD2-CE2D-467F-A8D9-5CA13544BFB8}" destId="{93CE861B-51C4-45E7-8DBA-7EA13B57D084}" srcOrd="0" destOrd="0" presId="urn:microsoft.com/office/officeart/2018/5/layout/IconCircleLabelList"/>
    <dgm:cxn modelId="{6AF7E476-3AA4-4F76-A30C-98DC85328C98}" srcId="{2D5CCA48-D67D-470B-BD72-1F33FA84CC18}" destId="{80B23CD2-CE2D-467F-A8D9-5CA13544BFB8}" srcOrd="3" destOrd="0" parTransId="{FCE3D2E4-131B-4DE7-B4F1-B8695B2112E5}" sibTransId="{BBA4EA1D-8EAC-4E8D-A66C-4B9D905D288D}"/>
    <dgm:cxn modelId="{0205227E-6D36-429A-9789-D3129D850A60}" type="presOf" srcId="{2D5CCA48-D67D-470B-BD72-1F33FA84CC18}" destId="{8E2D4FF0-6F25-4DF3-9016-F5207404F2DC}" srcOrd="0" destOrd="0" presId="urn:microsoft.com/office/officeart/2018/5/layout/IconCircleLabelList"/>
    <dgm:cxn modelId="{81E3F399-9F71-4F9F-9AAE-51AD33B6297C}" type="presOf" srcId="{B8F15703-D751-4830-883C-5F10D5479779}" destId="{E3C7A1F7-7E9D-4EE2-945F-3E8772419495}" srcOrd="0" destOrd="0" presId="urn:microsoft.com/office/officeart/2018/5/layout/IconCircleLabelList"/>
    <dgm:cxn modelId="{1B03529C-48BC-4B44-B6FB-D1A7AEBD3C37}" srcId="{2D5CCA48-D67D-470B-BD72-1F33FA84CC18}" destId="{61CE09F5-520A-411F-A35C-0931F0BD816F}" srcOrd="2" destOrd="0" parTransId="{324C028E-83BC-4A69-89F6-7BB16CC6AEE5}" sibTransId="{0493E407-D1A8-46C4-BB69-F8E4E0D89B30}"/>
    <dgm:cxn modelId="{1D36AEA3-43E4-4B40-90FF-981C7EDC022D}" type="presOf" srcId="{61CE09F5-520A-411F-A35C-0931F0BD816F}" destId="{3D4C87E2-D444-4CBC-981E-6F73D451BC59}" srcOrd="0" destOrd="0" presId="urn:microsoft.com/office/officeart/2018/5/layout/IconCircleLabelList"/>
    <dgm:cxn modelId="{D21454AE-DC81-4F91-B07C-87B0078380EE}" type="presOf" srcId="{5A262C24-E0D5-4E93-B5B3-3B8348A52A3F}" destId="{D3A099CB-A23B-412A-9075-6BEDD7E9B809}" srcOrd="0" destOrd="0" presId="urn:microsoft.com/office/officeart/2018/5/layout/IconCircleLabelList"/>
    <dgm:cxn modelId="{BC5D1EB3-A37A-4BAC-ABCD-ABBA59C78FB6}" srcId="{2D5CCA48-D67D-470B-BD72-1F33FA84CC18}" destId="{5A262C24-E0D5-4E93-B5B3-3B8348A52A3F}" srcOrd="0" destOrd="0" parTransId="{8FCB88C6-09F7-48FD-8399-808F76BC835F}" sibTransId="{841DFEDA-7571-49A4-9570-2D9FBA2EC134}"/>
    <dgm:cxn modelId="{949C4EE7-D970-49FD-A63C-0700447D5948}" srcId="{2D5CCA48-D67D-470B-BD72-1F33FA84CC18}" destId="{A3654221-DF38-4540-8F7B-9D712675E855}" srcOrd="4" destOrd="0" parTransId="{CDA3ECDE-625B-4977-A6A8-DC26D4FCFCBF}" sibTransId="{C6BD5A21-4C72-4610-9686-24042F70ED4D}"/>
    <dgm:cxn modelId="{1B52DAFC-D7F8-455E-B109-53D1A10F970B}" type="presOf" srcId="{65473A95-679A-44EA-9F0D-B430250987A5}" destId="{9F3DE4A3-F70A-4FF9-B392-13D26ACDD2A0}" srcOrd="0" destOrd="0" presId="urn:microsoft.com/office/officeart/2018/5/layout/IconCircleLabelList"/>
    <dgm:cxn modelId="{879E6055-0E4F-410F-9C7F-9B7861B20E25}" type="presParOf" srcId="{8E2D4FF0-6F25-4DF3-9016-F5207404F2DC}" destId="{625EE919-8B9E-4B17-8593-ADAC740D8A5A}" srcOrd="0" destOrd="0" presId="urn:microsoft.com/office/officeart/2018/5/layout/IconCircleLabelList"/>
    <dgm:cxn modelId="{51DB1361-D427-42EA-87A6-478F2EE92289}" type="presParOf" srcId="{625EE919-8B9E-4B17-8593-ADAC740D8A5A}" destId="{C36080AE-1FB0-45A0-88ED-78AE6E5FB272}" srcOrd="0" destOrd="0" presId="urn:microsoft.com/office/officeart/2018/5/layout/IconCircleLabelList"/>
    <dgm:cxn modelId="{B1CB4FC5-5965-45DF-86C0-4BA2FCDA8563}" type="presParOf" srcId="{625EE919-8B9E-4B17-8593-ADAC740D8A5A}" destId="{B72A6015-E698-4FDE-B4EF-074EAAF8FB61}" srcOrd="1" destOrd="0" presId="urn:microsoft.com/office/officeart/2018/5/layout/IconCircleLabelList"/>
    <dgm:cxn modelId="{F40E3E92-93E9-4646-ACBB-7F88C45B2C1F}" type="presParOf" srcId="{625EE919-8B9E-4B17-8593-ADAC740D8A5A}" destId="{628F0FA7-B9B9-40CD-8E6D-78F20DB69978}" srcOrd="2" destOrd="0" presId="urn:microsoft.com/office/officeart/2018/5/layout/IconCircleLabelList"/>
    <dgm:cxn modelId="{6A034249-9E3F-43F1-B4BA-21AB52BC0839}" type="presParOf" srcId="{625EE919-8B9E-4B17-8593-ADAC740D8A5A}" destId="{D3A099CB-A23B-412A-9075-6BEDD7E9B809}" srcOrd="3" destOrd="0" presId="urn:microsoft.com/office/officeart/2018/5/layout/IconCircleLabelList"/>
    <dgm:cxn modelId="{9FDE883B-997C-4E6A-8FD9-763A67537FA4}" type="presParOf" srcId="{8E2D4FF0-6F25-4DF3-9016-F5207404F2DC}" destId="{1A935F2B-04EB-4DB0-AD71-3B197BB8BA81}" srcOrd="1" destOrd="0" presId="urn:microsoft.com/office/officeart/2018/5/layout/IconCircleLabelList"/>
    <dgm:cxn modelId="{27B30692-BB07-4C3C-893C-F7629FCB8253}" type="presParOf" srcId="{8E2D4FF0-6F25-4DF3-9016-F5207404F2DC}" destId="{C786BBD3-8938-4005-B347-B557AC9650C0}" srcOrd="2" destOrd="0" presId="urn:microsoft.com/office/officeart/2018/5/layout/IconCircleLabelList"/>
    <dgm:cxn modelId="{EFF1290A-ED4C-4468-ACDD-65DDED5DF3B5}" type="presParOf" srcId="{C786BBD3-8938-4005-B347-B557AC9650C0}" destId="{7A99FF1A-2096-41AE-850C-7FF0B30903DB}" srcOrd="0" destOrd="0" presId="urn:microsoft.com/office/officeart/2018/5/layout/IconCircleLabelList"/>
    <dgm:cxn modelId="{FFDAC433-071D-4FA3-B656-1F209900252F}" type="presParOf" srcId="{C786BBD3-8938-4005-B347-B557AC9650C0}" destId="{595C1C12-C467-4002-A1B4-7992BB3517F1}" srcOrd="1" destOrd="0" presId="urn:microsoft.com/office/officeart/2018/5/layout/IconCircleLabelList"/>
    <dgm:cxn modelId="{607E3A75-80D2-4960-9E63-FF615FD7505A}" type="presParOf" srcId="{C786BBD3-8938-4005-B347-B557AC9650C0}" destId="{DB77C0AB-4C4C-4E0C-826D-84104E321046}" srcOrd="2" destOrd="0" presId="urn:microsoft.com/office/officeart/2018/5/layout/IconCircleLabelList"/>
    <dgm:cxn modelId="{6FA15C75-1653-4179-9131-5E4FF352A6CA}" type="presParOf" srcId="{C786BBD3-8938-4005-B347-B557AC9650C0}" destId="{9F3DE4A3-F70A-4FF9-B392-13D26ACDD2A0}" srcOrd="3" destOrd="0" presId="urn:microsoft.com/office/officeart/2018/5/layout/IconCircleLabelList"/>
    <dgm:cxn modelId="{594B2597-8B5D-4AB1-AD27-52BA4D570D29}" type="presParOf" srcId="{8E2D4FF0-6F25-4DF3-9016-F5207404F2DC}" destId="{3B303B85-7F80-4EB1-B7A6-D26A8453231D}" srcOrd="3" destOrd="0" presId="urn:microsoft.com/office/officeart/2018/5/layout/IconCircleLabelList"/>
    <dgm:cxn modelId="{C897BD07-98B7-482B-8EAB-3CF213900C43}" type="presParOf" srcId="{8E2D4FF0-6F25-4DF3-9016-F5207404F2DC}" destId="{06D17C11-31AD-4D11-AFEF-73EBD14BD929}" srcOrd="4" destOrd="0" presId="urn:microsoft.com/office/officeart/2018/5/layout/IconCircleLabelList"/>
    <dgm:cxn modelId="{9DCFF2A2-3AC2-4182-924D-45050DC0CBAD}" type="presParOf" srcId="{06D17C11-31AD-4D11-AFEF-73EBD14BD929}" destId="{723A32C5-D410-447B-8F8D-5432592D3D67}" srcOrd="0" destOrd="0" presId="urn:microsoft.com/office/officeart/2018/5/layout/IconCircleLabelList"/>
    <dgm:cxn modelId="{D7A5E633-0E0C-40C2-9A19-7B29859DFFA3}" type="presParOf" srcId="{06D17C11-31AD-4D11-AFEF-73EBD14BD929}" destId="{1585FE25-3BA5-40FB-870D-BFA8E214306E}" srcOrd="1" destOrd="0" presId="urn:microsoft.com/office/officeart/2018/5/layout/IconCircleLabelList"/>
    <dgm:cxn modelId="{816964D2-BFB0-47C4-A0FA-067DD91942FE}" type="presParOf" srcId="{06D17C11-31AD-4D11-AFEF-73EBD14BD929}" destId="{CCDFE32E-4AFB-48BE-BE50-1E6E5975E62F}" srcOrd="2" destOrd="0" presId="urn:microsoft.com/office/officeart/2018/5/layout/IconCircleLabelList"/>
    <dgm:cxn modelId="{BE832D14-35DA-45F6-9705-482ECB4AFE7A}" type="presParOf" srcId="{06D17C11-31AD-4D11-AFEF-73EBD14BD929}" destId="{3D4C87E2-D444-4CBC-981E-6F73D451BC59}" srcOrd="3" destOrd="0" presId="urn:microsoft.com/office/officeart/2018/5/layout/IconCircleLabelList"/>
    <dgm:cxn modelId="{1CD30E82-6EF3-4176-B441-5F82B1A62073}" type="presParOf" srcId="{8E2D4FF0-6F25-4DF3-9016-F5207404F2DC}" destId="{427341BF-1774-4463-82EB-C92B012D3EBC}" srcOrd="5" destOrd="0" presId="urn:microsoft.com/office/officeart/2018/5/layout/IconCircleLabelList"/>
    <dgm:cxn modelId="{708E11F2-BD7D-4EC9-B48A-C561C65A6556}" type="presParOf" srcId="{8E2D4FF0-6F25-4DF3-9016-F5207404F2DC}" destId="{CD300784-0B83-41B3-90E3-9F07AAEC419D}" srcOrd="6" destOrd="0" presId="urn:microsoft.com/office/officeart/2018/5/layout/IconCircleLabelList"/>
    <dgm:cxn modelId="{28AB408E-D4B1-4C9A-B26E-03CE367CFD04}" type="presParOf" srcId="{CD300784-0B83-41B3-90E3-9F07AAEC419D}" destId="{C665E1A4-3AC8-44C2-A798-E8231C9AB6AE}" srcOrd="0" destOrd="0" presId="urn:microsoft.com/office/officeart/2018/5/layout/IconCircleLabelList"/>
    <dgm:cxn modelId="{0BC995B4-D361-4990-8A94-24D76EAED5E2}" type="presParOf" srcId="{CD300784-0B83-41B3-90E3-9F07AAEC419D}" destId="{C8D8572B-0C77-4CC6-9920-70C020429D37}" srcOrd="1" destOrd="0" presId="urn:microsoft.com/office/officeart/2018/5/layout/IconCircleLabelList"/>
    <dgm:cxn modelId="{8D9B9397-1EBE-4677-914D-B9355F9F493B}" type="presParOf" srcId="{CD300784-0B83-41B3-90E3-9F07AAEC419D}" destId="{62A63539-95A0-4D67-8AA2-45587B208BB2}" srcOrd="2" destOrd="0" presId="urn:microsoft.com/office/officeart/2018/5/layout/IconCircleLabelList"/>
    <dgm:cxn modelId="{7A1F1452-0DF2-4D0A-8E32-BA4D6F0D834E}" type="presParOf" srcId="{CD300784-0B83-41B3-90E3-9F07AAEC419D}" destId="{93CE861B-51C4-45E7-8DBA-7EA13B57D084}" srcOrd="3" destOrd="0" presId="urn:microsoft.com/office/officeart/2018/5/layout/IconCircleLabelList"/>
    <dgm:cxn modelId="{A46B6462-FF40-4A9F-9D02-5EF41DCD801C}" type="presParOf" srcId="{8E2D4FF0-6F25-4DF3-9016-F5207404F2DC}" destId="{05B15E5B-3F0C-4D48-9A67-D0AF6AD5FDC4}" srcOrd="7" destOrd="0" presId="urn:microsoft.com/office/officeart/2018/5/layout/IconCircleLabelList"/>
    <dgm:cxn modelId="{A4B26301-99E4-4D2D-AE98-74647BDF13BD}" type="presParOf" srcId="{8E2D4FF0-6F25-4DF3-9016-F5207404F2DC}" destId="{BE7B8627-18C0-4353-AEEB-FF87562A1C6A}" srcOrd="8" destOrd="0" presId="urn:microsoft.com/office/officeart/2018/5/layout/IconCircleLabelList"/>
    <dgm:cxn modelId="{192B7A3E-E13E-4CAE-B7DF-690EAF6974C4}" type="presParOf" srcId="{BE7B8627-18C0-4353-AEEB-FF87562A1C6A}" destId="{4FDF352B-523D-4F06-BDC7-59BDAC449897}" srcOrd="0" destOrd="0" presId="urn:microsoft.com/office/officeart/2018/5/layout/IconCircleLabelList"/>
    <dgm:cxn modelId="{18AAEBBC-F519-4605-BB48-85C8244B7EBB}" type="presParOf" srcId="{BE7B8627-18C0-4353-AEEB-FF87562A1C6A}" destId="{21A2953E-6CC9-47DF-8AE0-5A0418111443}" srcOrd="1" destOrd="0" presId="urn:microsoft.com/office/officeart/2018/5/layout/IconCircleLabelList"/>
    <dgm:cxn modelId="{03D8DE3F-0A6E-4E26-9798-7278CD4AD77D}" type="presParOf" srcId="{BE7B8627-18C0-4353-AEEB-FF87562A1C6A}" destId="{C2C7CEE6-2F5E-41F6-8B85-D42BE1ADAC08}" srcOrd="2" destOrd="0" presId="urn:microsoft.com/office/officeart/2018/5/layout/IconCircleLabelList"/>
    <dgm:cxn modelId="{AD2CF308-0C4C-48E3-82D0-6EAC2F80AAEC}" type="presParOf" srcId="{BE7B8627-18C0-4353-AEEB-FF87562A1C6A}" destId="{451B35A5-AED5-4792-B378-30595AF74497}" srcOrd="3" destOrd="0" presId="urn:microsoft.com/office/officeart/2018/5/layout/IconCircleLabelList"/>
    <dgm:cxn modelId="{CD1F4CFC-B9B0-4D89-96FC-3CD1C9BC0B9B}" type="presParOf" srcId="{8E2D4FF0-6F25-4DF3-9016-F5207404F2DC}" destId="{BFE9E27D-17E2-4830-B5E9-32C18816C7A0}" srcOrd="9" destOrd="0" presId="urn:microsoft.com/office/officeart/2018/5/layout/IconCircleLabelList"/>
    <dgm:cxn modelId="{45A4911E-66B9-4BF2-9DA1-2C82205D7AEB}" type="presParOf" srcId="{8E2D4FF0-6F25-4DF3-9016-F5207404F2DC}" destId="{490A7CB6-0AFF-4385-B24D-955BB9EAE55C}" srcOrd="10" destOrd="0" presId="urn:microsoft.com/office/officeart/2018/5/layout/IconCircleLabelList"/>
    <dgm:cxn modelId="{0235EBFE-7307-4DED-8F0D-BE9D3167B8D9}" type="presParOf" srcId="{490A7CB6-0AFF-4385-B24D-955BB9EAE55C}" destId="{FE9531A6-025D-4335-89BA-975DE3979CF1}" srcOrd="0" destOrd="0" presId="urn:microsoft.com/office/officeart/2018/5/layout/IconCircleLabelList"/>
    <dgm:cxn modelId="{A46C34AB-8309-4754-BD0F-262D80D2A4C0}" type="presParOf" srcId="{490A7CB6-0AFF-4385-B24D-955BB9EAE55C}" destId="{FB011603-5F23-4A92-969A-12BBC050880A}" srcOrd="1" destOrd="0" presId="urn:microsoft.com/office/officeart/2018/5/layout/IconCircleLabelList"/>
    <dgm:cxn modelId="{CB38A077-9135-4238-993A-19C061A9FAAD}" type="presParOf" srcId="{490A7CB6-0AFF-4385-B24D-955BB9EAE55C}" destId="{DD1B3CF3-EAEC-49CF-AB29-693CCE3B9E73}" srcOrd="2" destOrd="0" presId="urn:microsoft.com/office/officeart/2018/5/layout/IconCircleLabelList"/>
    <dgm:cxn modelId="{0D700196-3F03-40A3-84F4-C917575C558D}" type="presParOf" srcId="{490A7CB6-0AFF-4385-B24D-955BB9EAE55C}" destId="{E3C7A1F7-7E9D-4EE2-945F-3E877241949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2F17DA5-FF94-4B96-BC5C-0DF39053055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FEAE32-C9C3-4B44-A252-5FC6FD58D2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Recommendations for Ayankhan Ltd</a:t>
          </a:r>
          <a:endParaRPr lang="en-US"/>
        </a:p>
      </dgm:t>
    </dgm:pt>
    <dgm:pt modelId="{0AF76B0F-08B4-45A5-88DE-4860ABD42A63}" type="parTrans" cxnId="{C56B061D-2155-46D3-AFDF-F7DEBFC1E7E3}">
      <dgm:prSet/>
      <dgm:spPr/>
      <dgm:t>
        <a:bodyPr/>
        <a:lstStyle/>
        <a:p>
          <a:endParaRPr lang="en-US"/>
        </a:p>
      </dgm:t>
    </dgm:pt>
    <dgm:pt modelId="{D229D4A3-7373-4A90-8D83-109ADD76D6B5}" type="sibTrans" cxnId="{C56B061D-2155-46D3-AFDF-F7DEBFC1E7E3}">
      <dgm:prSet/>
      <dgm:spPr/>
      <dgm:t>
        <a:bodyPr/>
        <a:lstStyle/>
        <a:p>
          <a:endParaRPr lang="en-US"/>
        </a:p>
      </dgm:t>
    </dgm:pt>
    <dgm:pt modelId="{490D0558-C829-4234-9981-06E96CFEDF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Start with </a:t>
          </a:r>
          <a:r>
            <a:rPr lang="en-GB" b="1"/>
            <a:t>CRM</a:t>
          </a:r>
          <a:r>
            <a:rPr lang="en-GB"/>
            <a:t> for customer management.</a:t>
          </a:r>
          <a:endParaRPr lang="en-US"/>
        </a:p>
      </dgm:t>
    </dgm:pt>
    <dgm:pt modelId="{5345FAB6-F215-4C93-A295-5EBD7357B14B}" type="parTrans" cxnId="{B43F85BA-6245-4FE8-B760-A193654D1B07}">
      <dgm:prSet/>
      <dgm:spPr/>
      <dgm:t>
        <a:bodyPr/>
        <a:lstStyle/>
        <a:p>
          <a:endParaRPr lang="en-US"/>
        </a:p>
      </dgm:t>
    </dgm:pt>
    <dgm:pt modelId="{D5EC9DA2-0A72-4D89-9540-40CB061CE71A}" type="sibTrans" cxnId="{B43F85BA-6245-4FE8-B760-A193654D1B07}">
      <dgm:prSet/>
      <dgm:spPr/>
      <dgm:t>
        <a:bodyPr/>
        <a:lstStyle/>
        <a:p>
          <a:endParaRPr lang="en-US"/>
        </a:p>
      </dgm:t>
    </dgm:pt>
    <dgm:pt modelId="{2DE88EE5-8C80-4446-B675-DDBC2D8D64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Add </a:t>
          </a:r>
          <a:r>
            <a:rPr lang="en-GB" b="1"/>
            <a:t>SCM</a:t>
          </a:r>
          <a:r>
            <a:rPr lang="en-GB"/>
            <a:t> for delivery efficiency.</a:t>
          </a:r>
          <a:endParaRPr lang="en-US"/>
        </a:p>
      </dgm:t>
    </dgm:pt>
    <dgm:pt modelId="{FC2E13EF-D9C1-43E7-B90B-16D168705ADB}" type="parTrans" cxnId="{EAF4E831-16BC-44C5-9D4A-B923BAB901E0}">
      <dgm:prSet/>
      <dgm:spPr/>
      <dgm:t>
        <a:bodyPr/>
        <a:lstStyle/>
        <a:p>
          <a:endParaRPr lang="en-US"/>
        </a:p>
      </dgm:t>
    </dgm:pt>
    <dgm:pt modelId="{509E2FC4-FC36-4B05-A594-05C2022CF30C}" type="sibTrans" cxnId="{EAF4E831-16BC-44C5-9D4A-B923BAB901E0}">
      <dgm:prSet/>
      <dgm:spPr/>
      <dgm:t>
        <a:bodyPr/>
        <a:lstStyle/>
        <a:p>
          <a:endParaRPr lang="en-US"/>
        </a:p>
      </dgm:t>
    </dgm:pt>
    <dgm:pt modelId="{417F1280-989B-4832-89FB-A6AB339E3A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Later, integrate both into a small </a:t>
          </a:r>
          <a:r>
            <a:rPr lang="en-GB" b="1"/>
            <a:t>ERP</a:t>
          </a:r>
          <a:r>
            <a:rPr lang="en-GB"/>
            <a:t> platform.</a:t>
          </a:r>
          <a:endParaRPr lang="en-US"/>
        </a:p>
      </dgm:t>
    </dgm:pt>
    <dgm:pt modelId="{C35DED77-6B76-4443-A9C6-67F7D8EEB9AB}" type="parTrans" cxnId="{C519FEA6-91A9-4D39-9617-00762B9F9E96}">
      <dgm:prSet/>
      <dgm:spPr/>
      <dgm:t>
        <a:bodyPr/>
        <a:lstStyle/>
        <a:p>
          <a:endParaRPr lang="en-US"/>
        </a:p>
      </dgm:t>
    </dgm:pt>
    <dgm:pt modelId="{634C346D-66E8-47C5-BFBC-EA83F33EAF5E}" type="sibTrans" cxnId="{C519FEA6-91A9-4D39-9617-00762B9F9E96}">
      <dgm:prSet/>
      <dgm:spPr/>
      <dgm:t>
        <a:bodyPr/>
        <a:lstStyle/>
        <a:p>
          <a:endParaRPr lang="en-US"/>
        </a:p>
      </dgm:t>
    </dgm:pt>
    <dgm:pt modelId="{206E3094-B5F2-42F5-84FD-26A1B9FBDA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Train staff and protect data.</a:t>
          </a:r>
          <a:endParaRPr lang="en-US"/>
        </a:p>
      </dgm:t>
    </dgm:pt>
    <dgm:pt modelId="{82083A19-8B7A-4883-BE61-12B22BCA929F}" type="parTrans" cxnId="{DDC826D1-B00C-48E6-926D-058DCF8F0F7E}">
      <dgm:prSet/>
      <dgm:spPr/>
      <dgm:t>
        <a:bodyPr/>
        <a:lstStyle/>
        <a:p>
          <a:endParaRPr lang="en-US"/>
        </a:p>
      </dgm:t>
    </dgm:pt>
    <dgm:pt modelId="{A5CFB8FB-570A-4505-B3C5-70F64F12B724}" type="sibTrans" cxnId="{DDC826D1-B00C-48E6-926D-058DCF8F0F7E}">
      <dgm:prSet/>
      <dgm:spPr/>
      <dgm:t>
        <a:bodyPr/>
        <a:lstStyle/>
        <a:p>
          <a:endParaRPr lang="en-US"/>
        </a:p>
      </dgm:t>
    </dgm:pt>
    <dgm:pt modelId="{D1806864-9420-4DDE-A61E-A7F50A8459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A859C0B9-8932-4A81-8B0F-78355BCA7901}" type="parTrans" cxnId="{8FE44DD8-00D0-45D1-A226-D984E8C28E08}">
      <dgm:prSet/>
      <dgm:spPr/>
      <dgm:t>
        <a:bodyPr/>
        <a:lstStyle/>
        <a:p>
          <a:endParaRPr lang="en-US"/>
        </a:p>
      </dgm:t>
    </dgm:pt>
    <dgm:pt modelId="{40F33B37-80A5-4736-BAB0-D1F5340D1F1C}" type="sibTrans" cxnId="{8FE44DD8-00D0-45D1-A226-D984E8C28E08}">
      <dgm:prSet/>
      <dgm:spPr/>
      <dgm:t>
        <a:bodyPr/>
        <a:lstStyle/>
        <a:p>
          <a:endParaRPr lang="en-US"/>
        </a:p>
      </dgm:t>
    </dgm:pt>
    <dgm:pt modelId="{A049D39F-B73C-424F-953D-298151C2A3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My recommendation is to start small — use a CRM first, then add supply chain management. Over time, we can combine both into an ERP system.</a:t>
          </a:r>
          <a:endParaRPr lang="en-US"/>
        </a:p>
      </dgm:t>
    </dgm:pt>
    <dgm:pt modelId="{7E7F001F-35FC-48E6-8B26-AF59AB3D0D7C}" type="parTrans" cxnId="{3D84A14C-15E2-422B-A6C1-577433BA8594}">
      <dgm:prSet/>
      <dgm:spPr/>
      <dgm:t>
        <a:bodyPr/>
        <a:lstStyle/>
        <a:p>
          <a:endParaRPr lang="en-US"/>
        </a:p>
      </dgm:t>
    </dgm:pt>
    <dgm:pt modelId="{01D9524E-D2CB-46BC-9AE6-09D05BFD3EF0}" type="sibTrans" cxnId="{3D84A14C-15E2-422B-A6C1-577433BA8594}">
      <dgm:prSet/>
      <dgm:spPr/>
      <dgm:t>
        <a:bodyPr/>
        <a:lstStyle/>
        <a:p>
          <a:endParaRPr lang="en-US"/>
        </a:p>
      </dgm:t>
    </dgm:pt>
    <dgm:pt modelId="{D26882BF-2206-4B9A-9EF6-A2642AA1F405}" type="pres">
      <dgm:prSet presAssocID="{62F17DA5-FF94-4B96-BC5C-0DF390530558}" presName="root" presStyleCnt="0">
        <dgm:presLayoutVars>
          <dgm:dir/>
          <dgm:resizeHandles val="exact"/>
        </dgm:presLayoutVars>
      </dgm:prSet>
      <dgm:spPr/>
    </dgm:pt>
    <dgm:pt modelId="{CDD0623D-B0FA-47D7-A8FC-4D802F008BD9}" type="pres">
      <dgm:prSet presAssocID="{03FEAE32-C9C3-4B44-A252-5FC6FD58D29D}" presName="compNode" presStyleCnt="0"/>
      <dgm:spPr/>
    </dgm:pt>
    <dgm:pt modelId="{081794DC-0CA7-4885-B39C-A08B18013C49}" type="pres">
      <dgm:prSet presAssocID="{03FEAE32-C9C3-4B44-A252-5FC6FD58D29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10E19EC-1CA4-45EA-9087-83AA44E16395}" type="pres">
      <dgm:prSet presAssocID="{03FEAE32-C9C3-4B44-A252-5FC6FD58D29D}" presName="spaceRect" presStyleCnt="0"/>
      <dgm:spPr/>
    </dgm:pt>
    <dgm:pt modelId="{FCB5866B-2030-4915-8CFA-68F09982FA87}" type="pres">
      <dgm:prSet presAssocID="{03FEAE32-C9C3-4B44-A252-5FC6FD58D29D}" presName="textRect" presStyleLbl="revTx" presStyleIdx="0" presStyleCnt="7">
        <dgm:presLayoutVars>
          <dgm:chMax val="1"/>
          <dgm:chPref val="1"/>
        </dgm:presLayoutVars>
      </dgm:prSet>
      <dgm:spPr/>
    </dgm:pt>
    <dgm:pt modelId="{14B9AA5C-127F-466D-9DC5-201817330B14}" type="pres">
      <dgm:prSet presAssocID="{D229D4A3-7373-4A90-8D83-109ADD76D6B5}" presName="sibTrans" presStyleCnt="0"/>
      <dgm:spPr/>
    </dgm:pt>
    <dgm:pt modelId="{AB7EE83C-54A5-4AD2-A6C6-413B3ADBD852}" type="pres">
      <dgm:prSet presAssocID="{490D0558-C829-4234-9981-06E96CFEDFF1}" presName="compNode" presStyleCnt="0"/>
      <dgm:spPr/>
    </dgm:pt>
    <dgm:pt modelId="{96CCA32E-974B-461D-B0AB-D3C59ECAFA2D}" type="pres">
      <dgm:prSet presAssocID="{490D0558-C829-4234-9981-06E96CFEDFF1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39228CCD-9B81-4713-8AB1-EFC821C9AF7C}" type="pres">
      <dgm:prSet presAssocID="{490D0558-C829-4234-9981-06E96CFEDFF1}" presName="spaceRect" presStyleCnt="0"/>
      <dgm:spPr/>
    </dgm:pt>
    <dgm:pt modelId="{48359824-3AE8-4B50-A1A7-9AC6CC7A40E4}" type="pres">
      <dgm:prSet presAssocID="{490D0558-C829-4234-9981-06E96CFEDFF1}" presName="textRect" presStyleLbl="revTx" presStyleIdx="1" presStyleCnt="7">
        <dgm:presLayoutVars>
          <dgm:chMax val="1"/>
          <dgm:chPref val="1"/>
        </dgm:presLayoutVars>
      </dgm:prSet>
      <dgm:spPr/>
    </dgm:pt>
    <dgm:pt modelId="{D03FFF51-F8F5-4BE6-9C66-EB668BBFED55}" type="pres">
      <dgm:prSet presAssocID="{D5EC9DA2-0A72-4D89-9540-40CB061CE71A}" presName="sibTrans" presStyleCnt="0"/>
      <dgm:spPr/>
    </dgm:pt>
    <dgm:pt modelId="{59AC013C-51B4-4FF2-8589-D674FD1B0F40}" type="pres">
      <dgm:prSet presAssocID="{2DE88EE5-8C80-4446-B675-DDBC2D8D64FF}" presName="compNode" presStyleCnt="0"/>
      <dgm:spPr/>
    </dgm:pt>
    <dgm:pt modelId="{242740B4-4602-4950-92EB-974AD9BD7AD9}" type="pres">
      <dgm:prSet presAssocID="{2DE88EE5-8C80-4446-B675-DDBC2D8D64F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8187AD3-2189-49B3-93DA-0DE63779A49F}" type="pres">
      <dgm:prSet presAssocID="{2DE88EE5-8C80-4446-B675-DDBC2D8D64FF}" presName="spaceRect" presStyleCnt="0"/>
      <dgm:spPr/>
    </dgm:pt>
    <dgm:pt modelId="{229B0DBD-4685-49F1-8906-7E594A2B894E}" type="pres">
      <dgm:prSet presAssocID="{2DE88EE5-8C80-4446-B675-DDBC2D8D64FF}" presName="textRect" presStyleLbl="revTx" presStyleIdx="2" presStyleCnt="7">
        <dgm:presLayoutVars>
          <dgm:chMax val="1"/>
          <dgm:chPref val="1"/>
        </dgm:presLayoutVars>
      </dgm:prSet>
      <dgm:spPr/>
    </dgm:pt>
    <dgm:pt modelId="{9029E04C-834A-4939-B0E0-4DE33A590DDF}" type="pres">
      <dgm:prSet presAssocID="{509E2FC4-FC36-4B05-A594-05C2022CF30C}" presName="sibTrans" presStyleCnt="0"/>
      <dgm:spPr/>
    </dgm:pt>
    <dgm:pt modelId="{4D9633A6-13DE-4881-B47D-FB493F169EF3}" type="pres">
      <dgm:prSet presAssocID="{417F1280-989B-4832-89FB-A6AB339E3A93}" presName="compNode" presStyleCnt="0"/>
      <dgm:spPr/>
    </dgm:pt>
    <dgm:pt modelId="{06E3391E-0A31-4D93-A623-579BE9723ADC}" type="pres">
      <dgm:prSet presAssocID="{417F1280-989B-4832-89FB-A6AB339E3A9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FF82574-F040-4078-B811-52ED31542E70}" type="pres">
      <dgm:prSet presAssocID="{417F1280-989B-4832-89FB-A6AB339E3A93}" presName="spaceRect" presStyleCnt="0"/>
      <dgm:spPr/>
    </dgm:pt>
    <dgm:pt modelId="{2C060665-40AE-4927-B97F-4BD398DF970E}" type="pres">
      <dgm:prSet presAssocID="{417F1280-989B-4832-89FB-A6AB339E3A93}" presName="textRect" presStyleLbl="revTx" presStyleIdx="3" presStyleCnt="7">
        <dgm:presLayoutVars>
          <dgm:chMax val="1"/>
          <dgm:chPref val="1"/>
        </dgm:presLayoutVars>
      </dgm:prSet>
      <dgm:spPr/>
    </dgm:pt>
    <dgm:pt modelId="{EF4CBF26-9B1B-4DDB-ACD3-C84E43BFE431}" type="pres">
      <dgm:prSet presAssocID="{634C346D-66E8-47C5-BFBC-EA83F33EAF5E}" presName="sibTrans" presStyleCnt="0"/>
      <dgm:spPr/>
    </dgm:pt>
    <dgm:pt modelId="{644477ED-66CD-4ED8-B273-4DE7107BB6D8}" type="pres">
      <dgm:prSet presAssocID="{206E3094-B5F2-42F5-84FD-26A1B9FBDAE0}" presName="compNode" presStyleCnt="0"/>
      <dgm:spPr/>
    </dgm:pt>
    <dgm:pt modelId="{07F2BEDF-78F4-4010-9959-2C8C3D8B52AE}" type="pres">
      <dgm:prSet presAssocID="{206E3094-B5F2-42F5-84FD-26A1B9FBDAE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B7E29650-3A15-4E6D-8BA7-9CB6A00BDA4B}" type="pres">
      <dgm:prSet presAssocID="{206E3094-B5F2-42F5-84FD-26A1B9FBDAE0}" presName="spaceRect" presStyleCnt="0"/>
      <dgm:spPr/>
    </dgm:pt>
    <dgm:pt modelId="{039431E7-DDFD-4DD1-97EB-338141B23A5F}" type="pres">
      <dgm:prSet presAssocID="{206E3094-B5F2-42F5-84FD-26A1B9FBDAE0}" presName="textRect" presStyleLbl="revTx" presStyleIdx="4" presStyleCnt="7">
        <dgm:presLayoutVars>
          <dgm:chMax val="1"/>
          <dgm:chPref val="1"/>
        </dgm:presLayoutVars>
      </dgm:prSet>
      <dgm:spPr/>
    </dgm:pt>
    <dgm:pt modelId="{5FAF4E9E-C21D-48BE-BD08-B66C0082CC63}" type="pres">
      <dgm:prSet presAssocID="{A5CFB8FB-570A-4505-B3C5-70F64F12B724}" presName="sibTrans" presStyleCnt="0"/>
      <dgm:spPr/>
    </dgm:pt>
    <dgm:pt modelId="{3199FF38-1CE4-46A7-9DF0-85A38AA3B52B}" type="pres">
      <dgm:prSet presAssocID="{D1806864-9420-4DDE-A61E-A7F50A84599F}" presName="compNode" presStyleCnt="0"/>
      <dgm:spPr/>
    </dgm:pt>
    <dgm:pt modelId="{C38C6426-EB5F-4B76-AA19-9A1DF4F1370C}" type="pres">
      <dgm:prSet presAssocID="{D1806864-9420-4DDE-A61E-A7F50A84599F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9D578401-8B20-405F-9502-A326CDBC5760}" type="pres">
      <dgm:prSet presAssocID="{D1806864-9420-4DDE-A61E-A7F50A84599F}" presName="spaceRect" presStyleCnt="0"/>
      <dgm:spPr/>
    </dgm:pt>
    <dgm:pt modelId="{6C221998-3E20-4F3A-9966-7A7CBAC9D005}" type="pres">
      <dgm:prSet presAssocID="{D1806864-9420-4DDE-A61E-A7F50A84599F}" presName="textRect" presStyleLbl="revTx" presStyleIdx="5" presStyleCnt="7">
        <dgm:presLayoutVars>
          <dgm:chMax val="1"/>
          <dgm:chPref val="1"/>
        </dgm:presLayoutVars>
      </dgm:prSet>
      <dgm:spPr/>
    </dgm:pt>
    <dgm:pt modelId="{22E831BA-E23C-4A92-AA6B-631BA3CB26E8}" type="pres">
      <dgm:prSet presAssocID="{40F33B37-80A5-4736-BAB0-D1F5340D1F1C}" presName="sibTrans" presStyleCnt="0"/>
      <dgm:spPr/>
    </dgm:pt>
    <dgm:pt modelId="{35D208BD-8D1B-4F6C-BB2D-B7C337F19321}" type="pres">
      <dgm:prSet presAssocID="{A049D39F-B73C-424F-953D-298151C2A37E}" presName="compNode" presStyleCnt="0"/>
      <dgm:spPr/>
    </dgm:pt>
    <dgm:pt modelId="{892F6A6C-7DA9-4935-9A5B-77DA2BD261CC}" type="pres">
      <dgm:prSet presAssocID="{A049D39F-B73C-424F-953D-298151C2A37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70A2A7D-B89A-4FF8-934B-B521E360763E}" type="pres">
      <dgm:prSet presAssocID="{A049D39F-B73C-424F-953D-298151C2A37E}" presName="spaceRect" presStyleCnt="0"/>
      <dgm:spPr/>
    </dgm:pt>
    <dgm:pt modelId="{DE234870-6404-49DD-9C9D-E1A632AA38F4}" type="pres">
      <dgm:prSet presAssocID="{A049D39F-B73C-424F-953D-298151C2A37E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DA27E1C-4121-4B31-A64F-251309418348}" type="presOf" srcId="{2DE88EE5-8C80-4446-B675-DDBC2D8D64FF}" destId="{229B0DBD-4685-49F1-8906-7E594A2B894E}" srcOrd="0" destOrd="0" presId="urn:microsoft.com/office/officeart/2018/2/layout/IconLabelList"/>
    <dgm:cxn modelId="{C56B061D-2155-46D3-AFDF-F7DEBFC1E7E3}" srcId="{62F17DA5-FF94-4B96-BC5C-0DF390530558}" destId="{03FEAE32-C9C3-4B44-A252-5FC6FD58D29D}" srcOrd="0" destOrd="0" parTransId="{0AF76B0F-08B4-45A5-88DE-4860ABD42A63}" sibTransId="{D229D4A3-7373-4A90-8D83-109ADD76D6B5}"/>
    <dgm:cxn modelId="{A5D8312E-B4EC-4D6D-96E7-2FABCF084AC5}" type="presOf" srcId="{62F17DA5-FF94-4B96-BC5C-0DF390530558}" destId="{D26882BF-2206-4B9A-9EF6-A2642AA1F405}" srcOrd="0" destOrd="0" presId="urn:microsoft.com/office/officeart/2018/2/layout/IconLabelList"/>
    <dgm:cxn modelId="{EAF4E831-16BC-44C5-9D4A-B923BAB901E0}" srcId="{62F17DA5-FF94-4B96-BC5C-0DF390530558}" destId="{2DE88EE5-8C80-4446-B675-DDBC2D8D64FF}" srcOrd="2" destOrd="0" parTransId="{FC2E13EF-D9C1-43E7-B90B-16D168705ADB}" sibTransId="{509E2FC4-FC36-4B05-A594-05C2022CF30C}"/>
    <dgm:cxn modelId="{29EB915F-EF21-4D02-B019-5D50E94340B1}" type="presOf" srcId="{03FEAE32-C9C3-4B44-A252-5FC6FD58D29D}" destId="{FCB5866B-2030-4915-8CFA-68F09982FA87}" srcOrd="0" destOrd="0" presId="urn:microsoft.com/office/officeart/2018/2/layout/IconLabelList"/>
    <dgm:cxn modelId="{3D84A14C-15E2-422B-A6C1-577433BA8594}" srcId="{62F17DA5-FF94-4B96-BC5C-0DF390530558}" destId="{A049D39F-B73C-424F-953D-298151C2A37E}" srcOrd="6" destOrd="0" parTransId="{7E7F001F-35FC-48E6-8B26-AF59AB3D0D7C}" sibTransId="{01D9524E-D2CB-46BC-9AE6-09D05BFD3EF0}"/>
    <dgm:cxn modelId="{9BBA5156-EA77-43E0-992C-5C3CD0C4E86E}" type="presOf" srcId="{A049D39F-B73C-424F-953D-298151C2A37E}" destId="{DE234870-6404-49DD-9C9D-E1A632AA38F4}" srcOrd="0" destOrd="0" presId="urn:microsoft.com/office/officeart/2018/2/layout/IconLabelList"/>
    <dgm:cxn modelId="{9AB98583-F851-47A6-B5A0-3A33760096C5}" type="presOf" srcId="{206E3094-B5F2-42F5-84FD-26A1B9FBDAE0}" destId="{039431E7-DDFD-4DD1-97EB-338141B23A5F}" srcOrd="0" destOrd="0" presId="urn:microsoft.com/office/officeart/2018/2/layout/IconLabelList"/>
    <dgm:cxn modelId="{C519FEA6-91A9-4D39-9617-00762B9F9E96}" srcId="{62F17DA5-FF94-4B96-BC5C-0DF390530558}" destId="{417F1280-989B-4832-89FB-A6AB339E3A93}" srcOrd="3" destOrd="0" parTransId="{C35DED77-6B76-4443-A9C6-67F7D8EEB9AB}" sibTransId="{634C346D-66E8-47C5-BFBC-EA83F33EAF5E}"/>
    <dgm:cxn modelId="{B43F85BA-6245-4FE8-B760-A193654D1B07}" srcId="{62F17DA5-FF94-4B96-BC5C-0DF390530558}" destId="{490D0558-C829-4234-9981-06E96CFEDFF1}" srcOrd="1" destOrd="0" parTransId="{5345FAB6-F215-4C93-A295-5EBD7357B14B}" sibTransId="{D5EC9DA2-0A72-4D89-9540-40CB061CE71A}"/>
    <dgm:cxn modelId="{DDC826D1-B00C-48E6-926D-058DCF8F0F7E}" srcId="{62F17DA5-FF94-4B96-BC5C-0DF390530558}" destId="{206E3094-B5F2-42F5-84FD-26A1B9FBDAE0}" srcOrd="4" destOrd="0" parTransId="{82083A19-8B7A-4883-BE61-12B22BCA929F}" sibTransId="{A5CFB8FB-570A-4505-B3C5-70F64F12B724}"/>
    <dgm:cxn modelId="{8FE44DD8-00D0-45D1-A226-D984E8C28E08}" srcId="{62F17DA5-FF94-4B96-BC5C-0DF390530558}" destId="{D1806864-9420-4DDE-A61E-A7F50A84599F}" srcOrd="5" destOrd="0" parTransId="{A859C0B9-8932-4A81-8B0F-78355BCA7901}" sibTransId="{40F33B37-80A5-4736-BAB0-D1F5340D1F1C}"/>
    <dgm:cxn modelId="{0598EBE1-C33F-4C56-B82C-BAF66F7DB725}" type="presOf" srcId="{417F1280-989B-4832-89FB-A6AB339E3A93}" destId="{2C060665-40AE-4927-B97F-4BD398DF970E}" srcOrd="0" destOrd="0" presId="urn:microsoft.com/office/officeart/2018/2/layout/IconLabelList"/>
    <dgm:cxn modelId="{3FE697E9-2A1D-4C4B-88F1-EDA3CB9F55C2}" type="presOf" srcId="{490D0558-C829-4234-9981-06E96CFEDFF1}" destId="{48359824-3AE8-4B50-A1A7-9AC6CC7A40E4}" srcOrd="0" destOrd="0" presId="urn:microsoft.com/office/officeart/2018/2/layout/IconLabelList"/>
    <dgm:cxn modelId="{742518FD-B37D-42BA-A28C-9E95F0DD25BA}" type="presOf" srcId="{D1806864-9420-4DDE-A61E-A7F50A84599F}" destId="{6C221998-3E20-4F3A-9966-7A7CBAC9D005}" srcOrd="0" destOrd="0" presId="urn:microsoft.com/office/officeart/2018/2/layout/IconLabelList"/>
    <dgm:cxn modelId="{C9D6C56C-BBEB-4284-843C-BB0E6CED6D9D}" type="presParOf" srcId="{D26882BF-2206-4B9A-9EF6-A2642AA1F405}" destId="{CDD0623D-B0FA-47D7-A8FC-4D802F008BD9}" srcOrd="0" destOrd="0" presId="urn:microsoft.com/office/officeart/2018/2/layout/IconLabelList"/>
    <dgm:cxn modelId="{E556A830-885D-4656-A2B3-59D6EDC4AE9D}" type="presParOf" srcId="{CDD0623D-B0FA-47D7-A8FC-4D802F008BD9}" destId="{081794DC-0CA7-4885-B39C-A08B18013C49}" srcOrd="0" destOrd="0" presId="urn:microsoft.com/office/officeart/2018/2/layout/IconLabelList"/>
    <dgm:cxn modelId="{D487121E-01B0-427E-8561-C05A0C86CB1E}" type="presParOf" srcId="{CDD0623D-B0FA-47D7-A8FC-4D802F008BD9}" destId="{210E19EC-1CA4-45EA-9087-83AA44E16395}" srcOrd="1" destOrd="0" presId="urn:microsoft.com/office/officeart/2018/2/layout/IconLabelList"/>
    <dgm:cxn modelId="{ADF6A485-B409-4ABF-B0A4-FC2075E64C6E}" type="presParOf" srcId="{CDD0623D-B0FA-47D7-A8FC-4D802F008BD9}" destId="{FCB5866B-2030-4915-8CFA-68F09982FA87}" srcOrd="2" destOrd="0" presId="urn:microsoft.com/office/officeart/2018/2/layout/IconLabelList"/>
    <dgm:cxn modelId="{A947124F-30C2-4E03-A58F-EC79CD2252D2}" type="presParOf" srcId="{D26882BF-2206-4B9A-9EF6-A2642AA1F405}" destId="{14B9AA5C-127F-466D-9DC5-201817330B14}" srcOrd="1" destOrd="0" presId="urn:microsoft.com/office/officeart/2018/2/layout/IconLabelList"/>
    <dgm:cxn modelId="{1349A534-4EB2-4C5D-896D-855DFD09906B}" type="presParOf" srcId="{D26882BF-2206-4B9A-9EF6-A2642AA1F405}" destId="{AB7EE83C-54A5-4AD2-A6C6-413B3ADBD852}" srcOrd="2" destOrd="0" presId="urn:microsoft.com/office/officeart/2018/2/layout/IconLabelList"/>
    <dgm:cxn modelId="{EBBE1469-1DB4-4424-8A13-F3F0FEB4B06C}" type="presParOf" srcId="{AB7EE83C-54A5-4AD2-A6C6-413B3ADBD852}" destId="{96CCA32E-974B-461D-B0AB-D3C59ECAFA2D}" srcOrd="0" destOrd="0" presId="urn:microsoft.com/office/officeart/2018/2/layout/IconLabelList"/>
    <dgm:cxn modelId="{EF2339D4-8914-4528-B6E2-C5BCEB9D8979}" type="presParOf" srcId="{AB7EE83C-54A5-4AD2-A6C6-413B3ADBD852}" destId="{39228CCD-9B81-4713-8AB1-EFC821C9AF7C}" srcOrd="1" destOrd="0" presId="urn:microsoft.com/office/officeart/2018/2/layout/IconLabelList"/>
    <dgm:cxn modelId="{13A15C3A-79C9-411D-A6EC-E839E775A840}" type="presParOf" srcId="{AB7EE83C-54A5-4AD2-A6C6-413B3ADBD852}" destId="{48359824-3AE8-4B50-A1A7-9AC6CC7A40E4}" srcOrd="2" destOrd="0" presId="urn:microsoft.com/office/officeart/2018/2/layout/IconLabelList"/>
    <dgm:cxn modelId="{EC775507-D8B0-43D4-AE5E-2CD7EE11C1F6}" type="presParOf" srcId="{D26882BF-2206-4B9A-9EF6-A2642AA1F405}" destId="{D03FFF51-F8F5-4BE6-9C66-EB668BBFED55}" srcOrd="3" destOrd="0" presId="urn:microsoft.com/office/officeart/2018/2/layout/IconLabelList"/>
    <dgm:cxn modelId="{244159EB-75A3-478B-B24D-3F472761BB97}" type="presParOf" srcId="{D26882BF-2206-4B9A-9EF6-A2642AA1F405}" destId="{59AC013C-51B4-4FF2-8589-D674FD1B0F40}" srcOrd="4" destOrd="0" presId="urn:microsoft.com/office/officeart/2018/2/layout/IconLabelList"/>
    <dgm:cxn modelId="{F46CE066-BABE-4B0F-B94A-50AD15C41EFF}" type="presParOf" srcId="{59AC013C-51B4-4FF2-8589-D674FD1B0F40}" destId="{242740B4-4602-4950-92EB-974AD9BD7AD9}" srcOrd="0" destOrd="0" presId="urn:microsoft.com/office/officeart/2018/2/layout/IconLabelList"/>
    <dgm:cxn modelId="{7A69D967-2BD5-438F-82A7-719E3654889C}" type="presParOf" srcId="{59AC013C-51B4-4FF2-8589-D674FD1B0F40}" destId="{78187AD3-2189-49B3-93DA-0DE63779A49F}" srcOrd="1" destOrd="0" presId="urn:microsoft.com/office/officeart/2018/2/layout/IconLabelList"/>
    <dgm:cxn modelId="{C250739B-EB64-4F4C-B93F-7D8745FE333F}" type="presParOf" srcId="{59AC013C-51B4-4FF2-8589-D674FD1B0F40}" destId="{229B0DBD-4685-49F1-8906-7E594A2B894E}" srcOrd="2" destOrd="0" presId="urn:microsoft.com/office/officeart/2018/2/layout/IconLabelList"/>
    <dgm:cxn modelId="{709A7242-192A-4EAC-9DF8-2CB141D0BCF9}" type="presParOf" srcId="{D26882BF-2206-4B9A-9EF6-A2642AA1F405}" destId="{9029E04C-834A-4939-B0E0-4DE33A590DDF}" srcOrd="5" destOrd="0" presId="urn:microsoft.com/office/officeart/2018/2/layout/IconLabelList"/>
    <dgm:cxn modelId="{B3556673-F32A-47B8-8A90-33BF94AB5F23}" type="presParOf" srcId="{D26882BF-2206-4B9A-9EF6-A2642AA1F405}" destId="{4D9633A6-13DE-4881-B47D-FB493F169EF3}" srcOrd="6" destOrd="0" presId="urn:microsoft.com/office/officeart/2018/2/layout/IconLabelList"/>
    <dgm:cxn modelId="{E86CCE0B-8522-4050-B80B-00710A101606}" type="presParOf" srcId="{4D9633A6-13DE-4881-B47D-FB493F169EF3}" destId="{06E3391E-0A31-4D93-A623-579BE9723ADC}" srcOrd="0" destOrd="0" presId="urn:microsoft.com/office/officeart/2018/2/layout/IconLabelList"/>
    <dgm:cxn modelId="{9B7D8E04-F8D8-44F0-BCEF-91990C2905FF}" type="presParOf" srcId="{4D9633A6-13DE-4881-B47D-FB493F169EF3}" destId="{DFF82574-F040-4078-B811-52ED31542E70}" srcOrd="1" destOrd="0" presId="urn:microsoft.com/office/officeart/2018/2/layout/IconLabelList"/>
    <dgm:cxn modelId="{33F6BAD4-1DEE-4D79-9AE8-815DBDE1C07B}" type="presParOf" srcId="{4D9633A6-13DE-4881-B47D-FB493F169EF3}" destId="{2C060665-40AE-4927-B97F-4BD398DF970E}" srcOrd="2" destOrd="0" presId="urn:microsoft.com/office/officeart/2018/2/layout/IconLabelList"/>
    <dgm:cxn modelId="{DF012A92-7C23-4A39-86F9-72FE4211C417}" type="presParOf" srcId="{D26882BF-2206-4B9A-9EF6-A2642AA1F405}" destId="{EF4CBF26-9B1B-4DDB-ACD3-C84E43BFE431}" srcOrd="7" destOrd="0" presId="urn:microsoft.com/office/officeart/2018/2/layout/IconLabelList"/>
    <dgm:cxn modelId="{6FBA21AD-AD17-436D-811B-815BDC3F04F0}" type="presParOf" srcId="{D26882BF-2206-4B9A-9EF6-A2642AA1F405}" destId="{644477ED-66CD-4ED8-B273-4DE7107BB6D8}" srcOrd="8" destOrd="0" presId="urn:microsoft.com/office/officeart/2018/2/layout/IconLabelList"/>
    <dgm:cxn modelId="{FB496248-038D-463F-804F-2864B7DD9A2E}" type="presParOf" srcId="{644477ED-66CD-4ED8-B273-4DE7107BB6D8}" destId="{07F2BEDF-78F4-4010-9959-2C8C3D8B52AE}" srcOrd="0" destOrd="0" presId="urn:microsoft.com/office/officeart/2018/2/layout/IconLabelList"/>
    <dgm:cxn modelId="{627ACF12-6731-47A9-8BEC-97F5BC966037}" type="presParOf" srcId="{644477ED-66CD-4ED8-B273-4DE7107BB6D8}" destId="{B7E29650-3A15-4E6D-8BA7-9CB6A00BDA4B}" srcOrd="1" destOrd="0" presId="urn:microsoft.com/office/officeart/2018/2/layout/IconLabelList"/>
    <dgm:cxn modelId="{D7285F90-44F9-48E3-A78B-B21DF16C7557}" type="presParOf" srcId="{644477ED-66CD-4ED8-B273-4DE7107BB6D8}" destId="{039431E7-DDFD-4DD1-97EB-338141B23A5F}" srcOrd="2" destOrd="0" presId="urn:microsoft.com/office/officeart/2018/2/layout/IconLabelList"/>
    <dgm:cxn modelId="{DA77CDC1-A705-4C76-8B87-6028220D13EE}" type="presParOf" srcId="{D26882BF-2206-4B9A-9EF6-A2642AA1F405}" destId="{5FAF4E9E-C21D-48BE-BD08-B66C0082CC63}" srcOrd="9" destOrd="0" presId="urn:microsoft.com/office/officeart/2018/2/layout/IconLabelList"/>
    <dgm:cxn modelId="{62D617CC-58FE-4187-B7B2-2FFD87259E69}" type="presParOf" srcId="{D26882BF-2206-4B9A-9EF6-A2642AA1F405}" destId="{3199FF38-1CE4-46A7-9DF0-85A38AA3B52B}" srcOrd="10" destOrd="0" presId="urn:microsoft.com/office/officeart/2018/2/layout/IconLabelList"/>
    <dgm:cxn modelId="{49DF4796-6864-41C7-A7F4-B09E1EDE08F9}" type="presParOf" srcId="{3199FF38-1CE4-46A7-9DF0-85A38AA3B52B}" destId="{C38C6426-EB5F-4B76-AA19-9A1DF4F1370C}" srcOrd="0" destOrd="0" presId="urn:microsoft.com/office/officeart/2018/2/layout/IconLabelList"/>
    <dgm:cxn modelId="{D8C6E011-FA97-4334-9C6C-B12DEB1490E7}" type="presParOf" srcId="{3199FF38-1CE4-46A7-9DF0-85A38AA3B52B}" destId="{9D578401-8B20-405F-9502-A326CDBC5760}" srcOrd="1" destOrd="0" presId="urn:microsoft.com/office/officeart/2018/2/layout/IconLabelList"/>
    <dgm:cxn modelId="{6EFA3DB3-3AE5-4392-9A23-E2521943DDD2}" type="presParOf" srcId="{3199FF38-1CE4-46A7-9DF0-85A38AA3B52B}" destId="{6C221998-3E20-4F3A-9966-7A7CBAC9D005}" srcOrd="2" destOrd="0" presId="urn:microsoft.com/office/officeart/2018/2/layout/IconLabelList"/>
    <dgm:cxn modelId="{8BBC6F37-978D-44B4-A938-60F2C045BC81}" type="presParOf" srcId="{D26882BF-2206-4B9A-9EF6-A2642AA1F405}" destId="{22E831BA-E23C-4A92-AA6B-631BA3CB26E8}" srcOrd="11" destOrd="0" presId="urn:microsoft.com/office/officeart/2018/2/layout/IconLabelList"/>
    <dgm:cxn modelId="{DAF14635-BB0F-4426-94B4-F633B51BCBC2}" type="presParOf" srcId="{D26882BF-2206-4B9A-9EF6-A2642AA1F405}" destId="{35D208BD-8D1B-4F6C-BB2D-B7C337F19321}" srcOrd="12" destOrd="0" presId="urn:microsoft.com/office/officeart/2018/2/layout/IconLabelList"/>
    <dgm:cxn modelId="{F67E3A30-B8CC-4C70-8AE1-E4AC7140C9C0}" type="presParOf" srcId="{35D208BD-8D1B-4F6C-BB2D-B7C337F19321}" destId="{892F6A6C-7DA9-4935-9A5B-77DA2BD261CC}" srcOrd="0" destOrd="0" presId="urn:microsoft.com/office/officeart/2018/2/layout/IconLabelList"/>
    <dgm:cxn modelId="{EE0EE5F4-376E-4BE0-89F0-B07A7A9399EB}" type="presParOf" srcId="{35D208BD-8D1B-4F6C-BB2D-B7C337F19321}" destId="{E70A2A7D-B89A-4FF8-934B-B521E360763E}" srcOrd="1" destOrd="0" presId="urn:microsoft.com/office/officeart/2018/2/layout/IconLabelList"/>
    <dgm:cxn modelId="{32144903-809F-4B34-A8B1-FE0C43B7C779}" type="presParOf" srcId="{35D208BD-8D1B-4F6C-BB2D-B7C337F19321}" destId="{DE234870-6404-49DD-9C9D-E1A632AA38F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3672754-4EC9-48D6-BB3E-D45143357C0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F52F06AC-4356-41E8-88FA-7E51AE3D387E}">
      <dgm:prSet/>
      <dgm:spPr/>
      <dgm:t>
        <a:bodyPr/>
        <a:lstStyle/>
        <a:p>
          <a:r>
            <a:rPr lang="en-GB" b="1"/>
            <a:t>Benefits for Ayankhan Ltd</a:t>
          </a:r>
          <a:endParaRPr lang="en-US"/>
        </a:p>
      </dgm:t>
    </dgm:pt>
    <dgm:pt modelId="{E87E67E0-BD77-498D-A502-C68198C5FD67}" type="parTrans" cxnId="{D25ADA78-0E97-4A6D-9466-DEAA7ECCCB02}">
      <dgm:prSet/>
      <dgm:spPr/>
      <dgm:t>
        <a:bodyPr/>
        <a:lstStyle/>
        <a:p>
          <a:endParaRPr lang="en-US"/>
        </a:p>
      </dgm:t>
    </dgm:pt>
    <dgm:pt modelId="{F68A0216-502B-4D76-970B-5A0F70963200}" type="sibTrans" cxnId="{D25ADA78-0E97-4A6D-9466-DEAA7ECCCB02}">
      <dgm:prSet/>
      <dgm:spPr/>
      <dgm:t>
        <a:bodyPr/>
        <a:lstStyle/>
        <a:p>
          <a:endParaRPr lang="en-US"/>
        </a:p>
      </dgm:t>
    </dgm:pt>
    <dgm:pt modelId="{BBB141E0-E519-40FD-BD47-FA7D17729879}">
      <dgm:prSet/>
      <dgm:spPr/>
      <dgm:t>
        <a:bodyPr/>
        <a:lstStyle/>
        <a:p>
          <a:r>
            <a:rPr lang="en-GB"/>
            <a:t>Faster and more accurate deliveries</a:t>
          </a:r>
          <a:endParaRPr lang="en-US"/>
        </a:p>
      </dgm:t>
    </dgm:pt>
    <dgm:pt modelId="{355BD8B8-3D3E-48B4-887C-9A75EB67EFAB}" type="parTrans" cxnId="{CF8FC78A-650C-4FE8-B8BE-B0935F0B8148}">
      <dgm:prSet/>
      <dgm:spPr/>
      <dgm:t>
        <a:bodyPr/>
        <a:lstStyle/>
        <a:p>
          <a:endParaRPr lang="en-US"/>
        </a:p>
      </dgm:t>
    </dgm:pt>
    <dgm:pt modelId="{C70654EE-CF20-4369-9F57-A128DC9D5D9C}" type="sibTrans" cxnId="{CF8FC78A-650C-4FE8-B8BE-B0935F0B8148}">
      <dgm:prSet/>
      <dgm:spPr/>
      <dgm:t>
        <a:bodyPr/>
        <a:lstStyle/>
        <a:p>
          <a:endParaRPr lang="en-US"/>
        </a:p>
      </dgm:t>
    </dgm:pt>
    <dgm:pt modelId="{EF015953-4954-42C9-BEB9-67C8BEA205AB}">
      <dgm:prSet/>
      <dgm:spPr/>
      <dgm:t>
        <a:bodyPr/>
        <a:lstStyle/>
        <a:p>
          <a:r>
            <a:rPr lang="en-GB"/>
            <a:t>Better customer communication</a:t>
          </a:r>
          <a:endParaRPr lang="en-US"/>
        </a:p>
      </dgm:t>
    </dgm:pt>
    <dgm:pt modelId="{37AEA155-F407-4B46-A5E1-1F0B3F6F04C7}" type="parTrans" cxnId="{B8BDC16F-6B2C-4CD1-8A2B-0B75D446D208}">
      <dgm:prSet/>
      <dgm:spPr/>
      <dgm:t>
        <a:bodyPr/>
        <a:lstStyle/>
        <a:p>
          <a:endParaRPr lang="en-US"/>
        </a:p>
      </dgm:t>
    </dgm:pt>
    <dgm:pt modelId="{DC194F28-49B4-4D50-808A-E1F44B61BACE}" type="sibTrans" cxnId="{B8BDC16F-6B2C-4CD1-8A2B-0B75D446D208}">
      <dgm:prSet/>
      <dgm:spPr/>
      <dgm:t>
        <a:bodyPr/>
        <a:lstStyle/>
        <a:p>
          <a:endParaRPr lang="en-US"/>
        </a:p>
      </dgm:t>
    </dgm:pt>
    <dgm:pt modelId="{DAF68A5B-C84C-4F26-B70E-87DDBFA9D757}">
      <dgm:prSet/>
      <dgm:spPr/>
      <dgm:t>
        <a:bodyPr/>
        <a:lstStyle/>
        <a:p>
          <a:r>
            <a:rPr lang="en-GB"/>
            <a:t>Data-based decisions</a:t>
          </a:r>
          <a:endParaRPr lang="en-US"/>
        </a:p>
      </dgm:t>
    </dgm:pt>
    <dgm:pt modelId="{3998FC1A-74B4-422C-A87D-87C8CC03E422}" type="parTrans" cxnId="{5587B71A-3740-4454-BF4C-308A030EB0B1}">
      <dgm:prSet/>
      <dgm:spPr/>
      <dgm:t>
        <a:bodyPr/>
        <a:lstStyle/>
        <a:p>
          <a:endParaRPr lang="en-US"/>
        </a:p>
      </dgm:t>
    </dgm:pt>
    <dgm:pt modelId="{F78E1CEF-A166-4275-B353-FDE8583BAD56}" type="sibTrans" cxnId="{5587B71A-3740-4454-BF4C-308A030EB0B1}">
      <dgm:prSet/>
      <dgm:spPr/>
      <dgm:t>
        <a:bodyPr/>
        <a:lstStyle/>
        <a:p>
          <a:endParaRPr lang="en-US"/>
        </a:p>
      </dgm:t>
    </dgm:pt>
    <dgm:pt modelId="{56CA6403-CAD7-4F7A-B354-BCB9DC939725}">
      <dgm:prSet/>
      <dgm:spPr/>
      <dgm:t>
        <a:bodyPr/>
        <a:lstStyle/>
        <a:p>
          <a:r>
            <a:rPr lang="en-GB"/>
            <a:t>Higher profits and customer trust</a:t>
          </a:r>
          <a:endParaRPr lang="en-US"/>
        </a:p>
      </dgm:t>
    </dgm:pt>
    <dgm:pt modelId="{A5853C78-594B-4961-BCAC-C3FD210CB419}" type="parTrans" cxnId="{5234B220-2656-448D-8CD3-FE2B76138E4D}">
      <dgm:prSet/>
      <dgm:spPr/>
      <dgm:t>
        <a:bodyPr/>
        <a:lstStyle/>
        <a:p>
          <a:endParaRPr lang="en-US"/>
        </a:p>
      </dgm:t>
    </dgm:pt>
    <dgm:pt modelId="{DEA560E5-7A67-45D2-BA1D-F7A966EB3DAF}" type="sibTrans" cxnId="{5234B220-2656-448D-8CD3-FE2B76138E4D}">
      <dgm:prSet/>
      <dgm:spPr/>
      <dgm:t>
        <a:bodyPr/>
        <a:lstStyle/>
        <a:p>
          <a:endParaRPr lang="en-US"/>
        </a:p>
      </dgm:t>
    </dgm:pt>
    <dgm:pt modelId="{BFFEEC47-7CAF-495B-89ED-C8D2C437604D}">
      <dgm:prSet/>
      <dgm:spPr/>
      <dgm:t>
        <a:bodyPr/>
        <a:lstStyle/>
        <a:p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451CE299-9F44-4992-B189-E245C82E4B99}" type="parTrans" cxnId="{D60EF899-9344-4CDF-A80F-F184EFCCB6A7}">
      <dgm:prSet/>
      <dgm:spPr/>
      <dgm:t>
        <a:bodyPr/>
        <a:lstStyle/>
        <a:p>
          <a:endParaRPr lang="en-US"/>
        </a:p>
      </dgm:t>
    </dgm:pt>
    <dgm:pt modelId="{761872C9-9156-4A59-AC88-DA9AC67156B0}" type="sibTrans" cxnId="{D60EF899-9344-4CDF-A80F-F184EFCCB6A7}">
      <dgm:prSet/>
      <dgm:spPr/>
      <dgm:t>
        <a:bodyPr/>
        <a:lstStyle/>
        <a:p>
          <a:endParaRPr lang="en-US"/>
        </a:p>
      </dgm:t>
    </dgm:pt>
    <dgm:pt modelId="{603B5519-1572-4673-8608-52F84E0CF024}">
      <dgm:prSet/>
      <dgm:spPr/>
      <dgm:t>
        <a:bodyPr/>
        <a:lstStyle/>
        <a:p>
          <a:r>
            <a:rPr lang="en-GB"/>
            <a:t>By upgrading our systems, we can deliver faster, make better decisions, and build stronger relationships with customers.</a:t>
          </a:r>
          <a:endParaRPr lang="en-US"/>
        </a:p>
      </dgm:t>
    </dgm:pt>
    <dgm:pt modelId="{F14EE050-6604-4F7C-87B5-ABEDC9F2CFFC}" type="parTrans" cxnId="{8B8B7B8B-D685-4043-B75F-3F0E8113A11A}">
      <dgm:prSet/>
      <dgm:spPr/>
      <dgm:t>
        <a:bodyPr/>
        <a:lstStyle/>
        <a:p>
          <a:endParaRPr lang="en-US"/>
        </a:p>
      </dgm:t>
    </dgm:pt>
    <dgm:pt modelId="{F675767C-354A-4AC9-A0FB-3DAA06DE8BF3}" type="sibTrans" cxnId="{8B8B7B8B-D685-4043-B75F-3F0E8113A11A}">
      <dgm:prSet/>
      <dgm:spPr/>
      <dgm:t>
        <a:bodyPr/>
        <a:lstStyle/>
        <a:p>
          <a:endParaRPr lang="en-US"/>
        </a:p>
      </dgm:t>
    </dgm:pt>
    <dgm:pt modelId="{C91D100E-C2B4-4AFD-88A7-4EA93AF76B4B}" type="pres">
      <dgm:prSet presAssocID="{43672754-4EC9-48D6-BB3E-D45143357C07}" presName="root" presStyleCnt="0">
        <dgm:presLayoutVars>
          <dgm:dir/>
          <dgm:resizeHandles val="exact"/>
        </dgm:presLayoutVars>
      </dgm:prSet>
      <dgm:spPr/>
    </dgm:pt>
    <dgm:pt modelId="{4F625C89-D6F7-4CCA-90B2-215C7A3A651B}" type="pres">
      <dgm:prSet presAssocID="{43672754-4EC9-48D6-BB3E-D45143357C07}" presName="container" presStyleCnt="0">
        <dgm:presLayoutVars>
          <dgm:dir/>
          <dgm:resizeHandles val="exact"/>
        </dgm:presLayoutVars>
      </dgm:prSet>
      <dgm:spPr/>
    </dgm:pt>
    <dgm:pt modelId="{78D313ED-3779-47ED-8334-DFF6B3A0723E}" type="pres">
      <dgm:prSet presAssocID="{F52F06AC-4356-41E8-88FA-7E51AE3D387E}" presName="compNode" presStyleCnt="0"/>
      <dgm:spPr/>
    </dgm:pt>
    <dgm:pt modelId="{2AC5B0EB-EC3C-4745-A732-A939B7BC50FC}" type="pres">
      <dgm:prSet presAssocID="{F52F06AC-4356-41E8-88FA-7E51AE3D387E}" presName="iconBgRect" presStyleLbl="bgShp" presStyleIdx="0" presStyleCnt="7"/>
      <dgm:spPr/>
    </dgm:pt>
    <dgm:pt modelId="{5FD0D8D6-30EA-45F4-8618-9683D8C1FEBE}" type="pres">
      <dgm:prSet presAssocID="{F52F06AC-4356-41E8-88FA-7E51AE3D387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241E0BB-216E-4CF2-9B35-A05E4BBC4577}" type="pres">
      <dgm:prSet presAssocID="{F52F06AC-4356-41E8-88FA-7E51AE3D387E}" presName="spaceRect" presStyleCnt="0"/>
      <dgm:spPr/>
    </dgm:pt>
    <dgm:pt modelId="{1C90F2F1-3E18-4F88-BF9A-80F75A49F37D}" type="pres">
      <dgm:prSet presAssocID="{F52F06AC-4356-41E8-88FA-7E51AE3D387E}" presName="textRect" presStyleLbl="revTx" presStyleIdx="0" presStyleCnt="7">
        <dgm:presLayoutVars>
          <dgm:chMax val="1"/>
          <dgm:chPref val="1"/>
        </dgm:presLayoutVars>
      </dgm:prSet>
      <dgm:spPr/>
    </dgm:pt>
    <dgm:pt modelId="{97B06443-986F-4482-AFF9-9C96B7F405EB}" type="pres">
      <dgm:prSet presAssocID="{F68A0216-502B-4D76-970B-5A0F70963200}" presName="sibTrans" presStyleLbl="sibTrans2D1" presStyleIdx="0" presStyleCnt="0"/>
      <dgm:spPr/>
    </dgm:pt>
    <dgm:pt modelId="{937E891B-40DE-4171-A10E-4018B8FE8AE1}" type="pres">
      <dgm:prSet presAssocID="{BBB141E0-E519-40FD-BD47-FA7D17729879}" presName="compNode" presStyleCnt="0"/>
      <dgm:spPr/>
    </dgm:pt>
    <dgm:pt modelId="{679AB3BF-E707-4976-8922-531ABEAF0EDD}" type="pres">
      <dgm:prSet presAssocID="{BBB141E0-E519-40FD-BD47-FA7D17729879}" presName="iconBgRect" presStyleLbl="bgShp" presStyleIdx="1" presStyleCnt="7"/>
      <dgm:spPr/>
    </dgm:pt>
    <dgm:pt modelId="{6983DFBB-5752-46AE-8EFC-563B795E73E8}" type="pres">
      <dgm:prSet presAssocID="{BBB141E0-E519-40FD-BD47-FA7D17729879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49A492C-5B10-4C1A-B99E-55814D8CDB9A}" type="pres">
      <dgm:prSet presAssocID="{BBB141E0-E519-40FD-BD47-FA7D17729879}" presName="spaceRect" presStyleCnt="0"/>
      <dgm:spPr/>
    </dgm:pt>
    <dgm:pt modelId="{94C1AACE-BAFB-41C3-AA9B-78330440B33F}" type="pres">
      <dgm:prSet presAssocID="{BBB141E0-E519-40FD-BD47-FA7D17729879}" presName="textRect" presStyleLbl="revTx" presStyleIdx="1" presStyleCnt="7">
        <dgm:presLayoutVars>
          <dgm:chMax val="1"/>
          <dgm:chPref val="1"/>
        </dgm:presLayoutVars>
      </dgm:prSet>
      <dgm:spPr/>
    </dgm:pt>
    <dgm:pt modelId="{83A6018E-448B-4174-BDF8-17FCDCBA06A2}" type="pres">
      <dgm:prSet presAssocID="{C70654EE-CF20-4369-9F57-A128DC9D5D9C}" presName="sibTrans" presStyleLbl="sibTrans2D1" presStyleIdx="0" presStyleCnt="0"/>
      <dgm:spPr/>
    </dgm:pt>
    <dgm:pt modelId="{1A7358C1-BF06-4BA4-99CA-2F8CB089A26C}" type="pres">
      <dgm:prSet presAssocID="{EF015953-4954-42C9-BEB9-67C8BEA205AB}" presName="compNode" presStyleCnt="0"/>
      <dgm:spPr/>
    </dgm:pt>
    <dgm:pt modelId="{8095D6C0-E84A-4A23-9C50-3759E8568A4D}" type="pres">
      <dgm:prSet presAssocID="{EF015953-4954-42C9-BEB9-67C8BEA205AB}" presName="iconBgRect" presStyleLbl="bgShp" presStyleIdx="2" presStyleCnt="7"/>
      <dgm:spPr/>
    </dgm:pt>
    <dgm:pt modelId="{D689EF59-A60D-4784-AEA4-92295C6B448B}" type="pres">
      <dgm:prSet presAssocID="{EF015953-4954-42C9-BEB9-67C8BEA205A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0BB25DA-ED2F-499B-8E19-D3BF910C79B9}" type="pres">
      <dgm:prSet presAssocID="{EF015953-4954-42C9-BEB9-67C8BEA205AB}" presName="spaceRect" presStyleCnt="0"/>
      <dgm:spPr/>
    </dgm:pt>
    <dgm:pt modelId="{A4A1C95F-D29B-4AA5-9E71-F6012C17CAA7}" type="pres">
      <dgm:prSet presAssocID="{EF015953-4954-42C9-BEB9-67C8BEA205AB}" presName="textRect" presStyleLbl="revTx" presStyleIdx="2" presStyleCnt="7">
        <dgm:presLayoutVars>
          <dgm:chMax val="1"/>
          <dgm:chPref val="1"/>
        </dgm:presLayoutVars>
      </dgm:prSet>
      <dgm:spPr/>
    </dgm:pt>
    <dgm:pt modelId="{4D7838F3-C3B6-4B29-A269-F72ECF5B9E30}" type="pres">
      <dgm:prSet presAssocID="{DC194F28-49B4-4D50-808A-E1F44B61BACE}" presName="sibTrans" presStyleLbl="sibTrans2D1" presStyleIdx="0" presStyleCnt="0"/>
      <dgm:spPr/>
    </dgm:pt>
    <dgm:pt modelId="{26E7B543-D86D-4E51-9A44-423869A36CC2}" type="pres">
      <dgm:prSet presAssocID="{DAF68A5B-C84C-4F26-B70E-87DDBFA9D757}" presName="compNode" presStyleCnt="0"/>
      <dgm:spPr/>
    </dgm:pt>
    <dgm:pt modelId="{14EF9D1C-5412-44CC-908E-A45C73C2CABA}" type="pres">
      <dgm:prSet presAssocID="{DAF68A5B-C84C-4F26-B70E-87DDBFA9D757}" presName="iconBgRect" presStyleLbl="bgShp" presStyleIdx="3" presStyleCnt="7"/>
      <dgm:spPr/>
    </dgm:pt>
    <dgm:pt modelId="{926FD2B5-49C5-4C98-A8B1-491C6926B224}" type="pres">
      <dgm:prSet presAssocID="{DAF68A5B-C84C-4F26-B70E-87DDBFA9D75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61AD1C7-F5B8-41F4-8E13-65110A4695D8}" type="pres">
      <dgm:prSet presAssocID="{DAF68A5B-C84C-4F26-B70E-87DDBFA9D757}" presName="spaceRect" presStyleCnt="0"/>
      <dgm:spPr/>
    </dgm:pt>
    <dgm:pt modelId="{C652B326-7668-434E-BFCD-D1C5400AC7CC}" type="pres">
      <dgm:prSet presAssocID="{DAF68A5B-C84C-4F26-B70E-87DDBFA9D757}" presName="textRect" presStyleLbl="revTx" presStyleIdx="3" presStyleCnt="7">
        <dgm:presLayoutVars>
          <dgm:chMax val="1"/>
          <dgm:chPref val="1"/>
        </dgm:presLayoutVars>
      </dgm:prSet>
      <dgm:spPr/>
    </dgm:pt>
    <dgm:pt modelId="{2D3CDA10-2C60-440D-88D6-FBF6714C9FDE}" type="pres">
      <dgm:prSet presAssocID="{F78E1CEF-A166-4275-B353-FDE8583BAD56}" presName="sibTrans" presStyleLbl="sibTrans2D1" presStyleIdx="0" presStyleCnt="0"/>
      <dgm:spPr/>
    </dgm:pt>
    <dgm:pt modelId="{E469F1C0-3588-43AE-B4FB-60EA8EE24B49}" type="pres">
      <dgm:prSet presAssocID="{56CA6403-CAD7-4F7A-B354-BCB9DC939725}" presName="compNode" presStyleCnt="0"/>
      <dgm:spPr/>
    </dgm:pt>
    <dgm:pt modelId="{DBE113CB-7BD7-4FA9-B1E9-25AD00118355}" type="pres">
      <dgm:prSet presAssocID="{56CA6403-CAD7-4F7A-B354-BCB9DC939725}" presName="iconBgRect" presStyleLbl="bgShp" presStyleIdx="4" presStyleCnt="7"/>
      <dgm:spPr/>
    </dgm:pt>
    <dgm:pt modelId="{D17ADC0C-9B63-4134-9E7F-C5DD48517AF7}" type="pres">
      <dgm:prSet presAssocID="{56CA6403-CAD7-4F7A-B354-BCB9DC93972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C248946-89AC-4FF4-BF39-2860820A12CC}" type="pres">
      <dgm:prSet presAssocID="{56CA6403-CAD7-4F7A-B354-BCB9DC939725}" presName="spaceRect" presStyleCnt="0"/>
      <dgm:spPr/>
    </dgm:pt>
    <dgm:pt modelId="{50A1211C-6CF5-4CBE-88E2-E1030A09EF82}" type="pres">
      <dgm:prSet presAssocID="{56CA6403-CAD7-4F7A-B354-BCB9DC939725}" presName="textRect" presStyleLbl="revTx" presStyleIdx="4" presStyleCnt="7">
        <dgm:presLayoutVars>
          <dgm:chMax val="1"/>
          <dgm:chPref val="1"/>
        </dgm:presLayoutVars>
      </dgm:prSet>
      <dgm:spPr/>
    </dgm:pt>
    <dgm:pt modelId="{085F5F6C-AFD6-47A3-AD5A-37EED1BDF0F9}" type="pres">
      <dgm:prSet presAssocID="{DEA560E5-7A67-45D2-BA1D-F7A966EB3DAF}" presName="sibTrans" presStyleLbl="sibTrans2D1" presStyleIdx="0" presStyleCnt="0"/>
      <dgm:spPr/>
    </dgm:pt>
    <dgm:pt modelId="{62F7DAB9-A8CB-4F45-A8B1-E2930A962B9D}" type="pres">
      <dgm:prSet presAssocID="{BFFEEC47-7CAF-495B-89ED-C8D2C437604D}" presName="compNode" presStyleCnt="0"/>
      <dgm:spPr/>
    </dgm:pt>
    <dgm:pt modelId="{42415A53-8AA2-459F-9CCB-543E8D7F6E8E}" type="pres">
      <dgm:prSet presAssocID="{BFFEEC47-7CAF-495B-89ED-C8D2C437604D}" presName="iconBgRect" presStyleLbl="bgShp" presStyleIdx="5" presStyleCnt="7"/>
      <dgm:spPr/>
    </dgm:pt>
    <dgm:pt modelId="{96F43A1D-53C0-453A-ACAE-B06416F13424}" type="pres">
      <dgm:prSet presAssocID="{BFFEEC47-7CAF-495B-89ED-C8D2C437604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224FBD43-82BB-47D5-B200-28BFD97859C3}" type="pres">
      <dgm:prSet presAssocID="{BFFEEC47-7CAF-495B-89ED-C8D2C437604D}" presName="spaceRect" presStyleCnt="0"/>
      <dgm:spPr/>
    </dgm:pt>
    <dgm:pt modelId="{E1EEF345-4A05-46DE-8DB6-98A6DF8DD903}" type="pres">
      <dgm:prSet presAssocID="{BFFEEC47-7CAF-495B-89ED-C8D2C437604D}" presName="textRect" presStyleLbl="revTx" presStyleIdx="5" presStyleCnt="7">
        <dgm:presLayoutVars>
          <dgm:chMax val="1"/>
          <dgm:chPref val="1"/>
        </dgm:presLayoutVars>
      </dgm:prSet>
      <dgm:spPr/>
    </dgm:pt>
    <dgm:pt modelId="{CE28EAD4-E770-42BD-B7D2-39BF69A3FFE1}" type="pres">
      <dgm:prSet presAssocID="{761872C9-9156-4A59-AC88-DA9AC67156B0}" presName="sibTrans" presStyleLbl="sibTrans2D1" presStyleIdx="0" presStyleCnt="0"/>
      <dgm:spPr/>
    </dgm:pt>
    <dgm:pt modelId="{512298D1-9420-4137-AF98-0223BEA178EC}" type="pres">
      <dgm:prSet presAssocID="{603B5519-1572-4673-8608-52F84E0CF024}" presName="compNode" presStyleCnt="0"/>
      <dgm:spPr/>
    </dgm:pt>
    <dgm:pt modelId="{C6B39EF3-1DA3-41E2-84BB-0CD030F1D27D}" type="pres">
      <dgm:prSet presAssocID="{603B5519-1572-4673-8608-52F84E0CF024}" presName="iconBgRect" presStyleLbl="bgShp" presStyleIdx="6" presStyleCnt="7"/>
      <dgm:spPr/>
    </dgm:pt>
    <dgm:pt modelId="{72563694-CAA4-45C5-9A37-D5A1FC1EFB18}" type="pres">
      <dgm:prSet presAssocID="{603B5519-1572-4673-8608-52F84E0CF02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se"/>
        </a:ext>
      </dgm:extLst>
    </dgm:pt>
    <dgm:pt modelId="{5B070258-1027-4EF6-9149-214623A891D6}" type="pres">
      <dgm:prSet presAssocID="{603B5519-1572-4673-8608-52F84E0CF024}" presName="spaceRect" presStyleCnt="0"/>
      <dgm:spPr/>
    </dgm:pt>
    <dgm:pt modelId="{2761CDBA-C0B2-4FD7-BF41-46781AA69119}" type="pres">
      <dgm:prSet presAssocID="{603B5519-1572-4673-8608-52F84E0CF024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5E85FD07-2525-4023-8DC0-64A0D80C6AAF}" type="presOf" srcId="{EF015953-4954-42C9-BEB9-67C8BEA205AB}" destId="{A4A1C95F-D29B-4AA5-9E71-F6012C17CAA7}" srcOrd="0" destOrd="0" presId="urn:microsoft.com/office/officeart/2018/2/layout/IconCircleList"/>
    <dgm:cxn modelId="{5587B71A-3740-4454-BF4C-308A030EB0B1}" srcId="{43672754-4EC9-48D6-BB3E-D45143357C07}" destId="{DAF68A5B-C84C-4F26-B70E-87DDBFA9D757}" srcOrd="3" destOrd="0" parTransId="{3998FC1A-74B4-422C-A87D-87C8CC03E422}" sibTransId="{F78E1CEF-A166-4275-B353-FDE8583BAD56}"/>
    <dgm:cxn modelId="{5452971B-838F-4620-81C5-D31C387CAEDF}" type="presOf" srcId="{C70654EE-CF20-4369-9F57-A128DC9D5D9C}" destId="{83A6018E-448B-4174-BDF8-17FCDCBA06A2}" srcOrd="0" destOrd="0" presId="urn:microsoft.com/office/officeart/2018/2/layout/IconCircleList"/>
    <dgm:cxn modelId="{5234B220-2656-448D-8CD3-FE2B76138E4D}" srcId="{43672754-4EC9-48D6-BB3E-D45143357C07}" destId="{56CA6403-CAD7-4F7A-B354-BCB9DC939725}" srcOrd="4" destOrd="0" parTransId="{A5853C78-594B-4961-BCAC-C3FD210CB419}" sibTransId="{DEA560E5-7A67-45D2-BA1D-F7A966EB3DAF}"/>
    <dgm:cxn modelId="{B8BDC16F-6B2C-4CD1-8A2B-0B75D446D208}" srcId="{43672754-4EC9-48D6-BB3E-D45143357C07}" destId="{EF015953-4954-42C9-BEB9-67C8BEA205AB}" srcOrd="2" destOrd="0" parTransId="{37AEA155-F407-4B46-A5E1-1F0B3F6F04C7}" sibTransId="{DC194F28-49B4-4D50-808A-E1F44B61BACE}"/>
    <dgm:cxn modelId="{D25ADA78-0E97-4A6D-9466-DEAA7ECCCB02}" srcId="{43672754-4EC9-48D6-BB3E-D45143357C07}" destId="{F52F06AC-4356-41E8-88FA-7E51AE3D387E}" srcOrd="0" destOrd="0" parTransId="{E87E67E0-BD77-498D-A502-C68198C5FD67}" sibTransId="{F68A0216-502B-4D76-970B-5A0F70963200}"/>
    <dgm:cxn modelId="{540BDA7A-668A-4EF4-A612-E4322356AC6F}" type="presOf" srcId="{761872C9-9156-4A59-AC88-DA9AC67156B0}" destId="{CE28EAD4-E770-42BD-B7D2-39BF69A3FFE1}" srcOrd="0" destOrd="0" presId="urn:microsoft.com/office/officeart/2018/2/layout/IconCircleList"/>
    <dgm:cxn modelId="{CF8FC78A-650C-4FE8-B8BE-B0935F0B8148}" srcId="{43672754-4EC9-48D6-BB3E-D45143357C07}" destId="{BBB141E0-E519-40FD-BD47-FA7D17729879}" srcOrd="1" destOrd="0" parTransId="{355BD8B8-3D3E-48B4-887C-9A75EB67EFAB}" sibTransId="{C70654EE-CF20-4369-9F57-A128DC9D5D9C}"/>
    <dgm:cxn modelId="{8B8B7B8B-D685-4043-B75F-3F0E8113A11A}" srcId="{43672754-4EC9-48D6-BB3E-D45143357C07}" destId="{603B5519-1572-4673-8608-52F84E0CF024}" srcOrd="6" destOrd="0" parTransId="{F14EE050-6604-4F7C-87B5-ABEDC9F2CFFC}" sibTransId="{F675767C-354A-4AC9-A0FB-3DAA06DE8BF3}"/>
    <dgm:cxn modelId="{7A1AE48C-0A3F-494D-8CF9-9B1C83FE37D4}" type="presOf" srcId="{F52F06AC-4356-41E8-88FA-7E51AE3D387E}" destId="{1C90F2F1-3E18-4F88-BF9A-80F75A49F37D}" srcOrd="0" destOrd="0" presId="urn:microsoft.com/office/officeart/2018/2/layout/IconCircleList"/>
    <dgm:cxn modelId="{D60EF899-9344-4CDF-A80F-F184EFCCB6A7}" srcId="{43672754-4EC9-48D6-BB3E-D45143357C07}" destId="{BFFEEC47-7CAF-495B-89ED-C8D2C437604D}" srcOrd="5" destOrd="0" parTransId="{451CE299-9F44-4992-B189-E245C82E4B99}" sibTransId="{761872C9-9156-4A59-AC88-DA9AC67156B0}"/>
    <dgm:cxn modelId="{3B6F2AAE-2F05-49D9-86A4-C4AB1F599C1A}" type="presOf" srcId="{F78E1CEF-A166-4275-B353-FDE8583BAD56}" destId="{2D3CDA10-2C60-440D-88D6-FBF6714C9FDE}" srcOrd="0" destOrd="0" presId="urn:microsoft.com/office/officeart/2018/2/layout/IconCircleList"/>
    <dgm:cxn modelId="{EAF1CEAE-A409-42FE-8980-C43E81B09428}" type="presOf" srcId="{DC194F28-49B4-4D50-808A-E1F44B61BACE}" destId="{4D7838F3-C3B6-4B29-A269-F72ECF5B9E30}" srcOrd="0" destOrd="0" presId="urn:microsoft.com/office/officeart/2018/2/layout/IconCircleList"/>
    <dgm:cxn modelId="{9C1DFDAE-F218-402C-8C8A-178DD5FC56F3}" type="presOf" srcId="{F68A0216-502B-4D76-970B-5A0F70963200}" destId="{97B06443-986F-4482-AFF9-9C96B7F405EB}" srcOrd="0" destOrd="0" presId="urn:microsoft.com/office/officeart/2018/2/layout/IconCircleList"/>
    <dgm:cxn modelId="{F55AD1B3-D806-4AED-AC1A-56C435683BE3}" type="presOf" srcId="{43672754-4EC9-48D6-BB3E-D45143357C07}" destId="{C91D100E-C2B4-4AFD-88A7-4EA93AF76B4B}" srcOrd="0" destOrd="0" presId="urn:microsoft.com/office/officeart/2018/2/layout/IconCircleList"/>
    <dgm:cxn modelId="{92A419BD-44D6-4E33-A3BB-04678AC8CF20}" type="presOf" srcId="{BBB141E0-E519-40FD-BD47-FA7D17729879}" destId="{94C1AACE-BAFB-41C3-AA9B-78330440B33F}" srcOrd="0" destOrd="0" presId="urn:microsoft.com/office/officeart/2018/2/layout/IconCircleList"/>
    <dgm:cxn modelId="{9F5231DD-B8E8-448E-A815-64BB0319B111}" type="presOf" srcId="{DAF68A5B-C84C-4F26-B70E-87DDBFA9D757}" destId="{C652B326-7668-434E-BFCD-D1C5400AC7CC}" srcOrd="0" destOrd="0" presId="urn:microsoft.com/office/officeart/2018/2/layout/IconCircleList"/>
    <dgm:cxn modelId="{EC4305E6-BEE0-472B-B14F-0828A70EA45E}" type="presOf" srcId="{BFFEEC47-7CAF-495B-89ED-C8D2C437604D}" destId="{E1EEF345-4A05-46DE-8DB6-98A6DF8DD903}" srcOrd="0" destOrd="0" presId="urn:microsoft.com/office/officeart/2018/2/layout/IconCircleList"/>
    <dgm:cxn modelId="{F61F44E8-2C82-47BF-9AB8-63918F90A987}" type="presOf" srcId="{603B5519-1572-4673-8608-52F84E0CF024}" destId="{2761CDBA-C0B2-4FD7-BF41-46781AA69119}" srcOrd="0" destOrd="0" presId="urn:microsoft.com/office/officeart/2018/2/layout/IconCircleList"/>
    <dgm:cxn modelId="{DC68A9E8-57CF-4CFD-9BEE-53673596B9D0}" type="presOf" srcId="{DEA560E5-7A67-45D2-BA1D-F7A966EB3DAF}" destId="{085F5F6C-AFD6-47A3-AD5A-37EED1BDF0F9}" srcOrd="0" destOrd="0" presId="urn:microsoft.com/office/officeart/2018/2/layout/IconCircleList"/>
    <dgm:cxn modelId="{23C0A7F2-A6A9-41C5-A168-855673258B61}" type="presOf" srcId="{56CA6403-CAD7-4F7A-B354-BCB9DC939725}" destId="{50A1211C-6CF5-4CBE-88E2-E1030A09EF82}" srcOrd="0" destOrd="0" presId="urn:microsoft.com/office/officeart/2018/2/layout/IconCircleList"/>
    <dgm:cxn modelId="{79986583-2D40-4BCD-8F0C-3D7A2EDB4850}" type="presParOf" srcId="{C91D100E-C2B4-4AFD-88A7-4EA93AF76B4B}" destId="{4F625C89-D6F7-4CCA-90B2-215C7A3A651B}" srcOrd="0" destOrd="0" presId="urn:microsoft.com/office/officeart/2018/2/layout/IconCircleList"/>
    <dgm:cxn modelId="{CFBC5FCE-3452-44FF-9632-09FDAF2EF560}" type="presParOf" srcId="{4F625C89-D6F7-4CCA-90B2-215C7A3A651B}" destId="{78D313ED-3779-47ED-8334-DFF6B3A0723E}" srcOrd="0" destOrd="0" presId="urn:microsoft.com/office/officeart/2018/2/layout/IconCircleList"/>
    <dgm:cxn modelId="{AB702A1B-7214-400A-B1FC-03A3DE590872}" type="presParOf" srcId="{78D313ED-3779-47ED-8334-DFF6B3A0723E}" destId="{2AC5B0EB-EC3C-4745-A732-A939B7BC50FC}" srcOrd="0" destOrd="0" presId="urn:microsoft.com/office/officeart/2018/2/layout/IconCircleList"/>
    <dgm:cxn modelId="{776EC679-FBEC-432F-8B4F-F9F7095CAAE6}" type="presParOf" srcId="{78D313ED-3779-47ED-8334-DFF6B3A0723E}" destId="{5FD0D8D6-30EA-45F4-8618-9683D8C1FEBE}" srcOrd="1" destOrd="0" presId="urn:microsoft.com/office/officeart/2018/2/layout/IconCircleList"/>
    <dgm:cxn modelId="{ECFCDB0A-B309-472C-B173-736D103A14F4}" type="presParOf" srcId="{78D313ED-3779-47ED-8334-DFF6B3A0723E}" destId="{B241E0BB-216E-4CF2-9B35-A05E4BBC4577}" srcOrd="2" destOrd="0" presId="urn:microsoft.com/office/officeart/2018/2/layout/IconCircleList"/>
    <dgm:cxn modelId="{AFE5050A-D5CA-4A0A-B1FC-A50104121C30}" type="presParOf" srcId="{78D313ED-3779-47ED-8334-DFF6B3A0723E}" destId="{1C90F2F1-3E18-4F88-BF9A-80F75A49F37D}" srcOrd="3" destOrd="0" presId="urn:microsoft.com/office/officeart/2018/2/layout/IconCircleList"/>
    <dgm:cxn modelId="{CD87D031-EEB8-46A5-8020-05CA69FB7339}" type="presParOf" srcId="{4F625C89-D6F7-4CCA-90B2-215C7A3A651B}" destId="{97B06443-986F-4482-AFF9-9C96B7F405EB}" srcOrd="1" destOrd="0" presId="urn:microsoft.com/office/officeart/2018/2/layout/IconCircleList"/>
    <dgm:cxn modelId="{D1998219-6C9B-43E3-9AA0-76C885154D49}" type="presParOf" srcId="{4F625C89-D6F7-4CCA-90B2-215C7A3A651B}" destId="{937E891B-40DE-4171-A10E-4018B8FE8AE1}" srcOrd="2" destOrd="0" presId="urn:microsoft.com/office/officeart/2018/2/layout/IconCircleList"/>
    <dgm:cxn modelId="{F7F155F1-0D71-4AE5-9F74-E178B426C711}" type="presParOf" srcId="{937E891B-40DE-4171-A10E-4018B8FE8AE1}" destId="{679AB3BF-E707-4976-8922-531ABEAF0EDD}" srcOrd="0" destOrd="0" presId="urn:microsoft.com/office/officeart/2018/2/layout/IconCircleList"/>
    <dgm:cxn modelId="{60E45E16-B616-4FF9-8B9F-1477E4DDE64D}" type="presParOf" srcId="{937E891B-40DE-4171-A10E-4018B8FE8AE1}" destId="{6983DFBB-5752-46AE-8EFC-563B795E73E8}" srcOrd="1" destOrd="0" presId="urn:microsoft.com/office/officeart/2018/2/layout/IconCircleList"/>
    <dgm:cxn modelId="{D745A151-D0BF-4437-BDC9-481431FFCE66}" type="presParOf" srcId="{937E891B-40DE-4171-A10E-4018B8FE8AE1}" destId="{A49A492C-5B10-4C1A-B99E-55814D8CDB9A}" srcOrd="2" destOrd="0" presId="urn:microsoft.com/office/officeart/2018/2/layout/IconCircleList"/>
    <dgm:cxn modelId="{653279B7-F457-4EA2-99A2-9E625691B37D}" type="presParOf" srcId="{937E891B-40DE-4171-A10E-4018B8FE8AE1}" destId="{94C1AACE-BAFB-41C3-AA9B-78330440B33F}" srcOrd="3" destOrd="0" presId="urn:microsoft.com/office/officeart/2018/2/layout/IconCircleList"/>
    <dgm:cxn modelId="{7654D7B7-D155-49F5-B0B2-B995C7CD73E1}" type="presParOf" srcId="{4F625C89-D6F7-4CCA-90B2-215C7A3A651B}" destId="{83A6018E-448B-4174-BDF8-17FCDCBA06A2}" srcOrd="3" destOrd="0" presId="urn:microsoft.com/office/officeart/2018/2/layout/IconCircleList"/>
    <dgm:cxn modelId="{4E427DE5-8586-4CC2-9C0E-D87C2880AF26}" type="presParOf" srcId="{4F625C89-D6F7-4CCA-90B2-215C7A3A651B}" destId="{1A7358C1-BF06-4BA4-99CA-2F8CB089A26C}" srcOrd="4" destOrd="0" presId="urn:microsoft.com/office/officeart/2018/2/layout/IconCircleList"/>
    <dgm:cxn modelId="{2DCFAB26-8A8E-4959-BFB7-DBF36A01C2F9}" type="presParOf" srcId="{1A7358C1-BF06-4BA4-99CA-2F8CB089A26C}" destId="{8095D6C0-E84A-4A23-9C50-3759E8568A4D}" srcOrd="0" destOrd="0" presId="urn:microsoft.com/office/officeart/2018/2/layout/IconCircleList"/>
    <dgm:cxn modelId="{C5DEC252-A712-46B6-B32A-9B1059800FDF}" type="presParOf" srcId="{1A7358C1-BF06-4BA4-99CA-2F8CB089A26C}" destId="{D689EF59-A60D-4784-AEA4-92295C6B448B}" srcOrd="1" destOrd="0" presId="urn:microsoft.com/office/officeart/2018/2/layout/IconCircleList"/>
    <dgm:cxn modelId="{C6612CC8-D128-4A7C-9A13-4E683F3A4994}" type="presParOf" srcId="{1A7358C1-BF06-4BA4-99CA-2F8CB089A26C}" destId="{00BB25DA-ED2F-499B-8E19-D3BF910C79B9}" srcOrd="2" destOrd="0" presId="urn:microsoft.com/office/officeart/2018/2/layout/IconCircleList"/>
    <dgm:cxn modelId="{E4BAFEF3-F616-4790-A294-8A32FA7E24BD}" type="presParOf" srcId="{1A7358C1-BF06-4BA4-99CA-2F8CB089A26C}" destId="{A4A1C95F-D29B-4AA5-9E71-F6012C17CAA7}" srcOrd="3" destOrd="0" presId="urn:microsoft.com/office/officeart/2018/2/layout/IconCircleList"/>
    <dgm:cxn modelId="{6687940C-FC52-4AFD-9B8E-CFC07BA6E037}" type="presParOf" srcId="{4F625C89-D6F7-4CCA-90B2-215C7A3A651B}" destId="{4D7838F3-C3B6-4B29-A269-F72ECF5B9E30}" srcOrd="5" destOrd="0" presId="urn:microsoft.com/office/officeart/2018/2/layout/IconCircleList"/>
    <dgm:cxn modelId="{1EBE3D42-D5DA-48C3-8080-507EF48A77DA}" type="presParOf" srcId="{4F625C89-D6F7-4CCA-90B2-215C7A3A651B}" destId="{26E7B543-D86D-4E51-9A44-423869A36CC2}" srcOrd="6" destOrd="0" presId="urn:microsoft.com/office/officeart/2018/2/layout/IconCircleList"/>
    <dgm:cxn modelId="{72F12BCE-AB63-4916-8C63-4DC46F20522A}" type="presParOf" srcId="{26E7B543-D86D-4E51-9A44-423869A36CC2}" destId="{14EF9D1C-5412-44CC-908E-A45C73C2CABA}" srcOrd="0" destOrd="0" presId="urn:microsoft.com/office/officeart/2018/2/layout/IconCircleList"/>
    <dgm:cxn modelId="{73DD10C4-BF5B-4A35-B445-EF8F59F24AC5}" type="presParOf" srcId="{26E7B543-D86D-4E51-9A44-423869A36CC2}" destId="{926FD2B5-49C5-4C98-A8B1-491C6926B224}" srcOrd="1" destOrd="0" presId="urn:microsoft.com/office/officeart/2018/2/layout/IconCircleList"/>
    <dgm:cxn modelId="{E80B6A40-DF2A-478C-81E7-F0CE01F4DACB}" type="presParOf" srcId="{26E7B543-D86D-4E51-9A44-423869A36CC2}" destId="{261AD1C7-F5B8-41F4-8E13-65110A4695D8}" srcOrd="2" destOrd="0" presId="urn:microsoft.com/office/officeart/2018/2/layout/IconCircleList"/>
    <dgm:cxn modelId="{EFDFCFF1-1B61-4FAA-84FA-AF1E2132E421}" type="presParOf" srcId="{26E7B543-D86D-4E51-9A44-423869A36CC2}" destId="{C652B326-7668-434E-BFCD-D1C5400AC7CC}" srcOrd="3" destOrd="0" presId="urn:microsoft.com/office/officeart/2018/2/layout/IconCircleList"/>
    <dgm:cxn modelId="{1F3B2132-3DCA-4942-8BF3-D3F23D169F5E}" type="presParOf" srcId="{4F625C89-D6F7-4CCA-90B2-215C7A3A651B}" destId="{2D3CDA10-2C60-440D-88D6-FBF6714C9FDE}" srcOrd="7" destOrd="0" presId="urn:microsoft.com/office/officeart/2018/2/layout/IconCircleList"/>
    <dgm:cxn modelId="{1B1CD8D7-CDC1-4E86-A6D2-6B857C4DA94F}" type="presParOf" srcId="{4F625C89-D6F7-4CCA-90B2-215C7A3A651B}" destId="{E469F1C0-3588-43AE-B4FB-60EA8EE24B49}" srcOrd="8" destOrd="0" presId="urn:microsoft.com/office/officeart/2018/2/layout/IconCircleList"/>
    <dgm:cxn modelId="{6599EB9E-9E0E-4D47-9D92-F42634E60670}" type="presParOf" srcId="{E469F1C0-3588-43AE-B4FB-60EA8EE24B49}" destId="{DBE113CB-7BD7-4FA9-B1E9-25AD00118355}" srcOrd="0" destOrd="0" presId="urn:microsoft.com/office/officeart/2018/2/layout/IconCircleList"/>
    <dgm:cxn modelId="{693AE24F-0A1F-4DA4-990E-5F5A4B42CC02}" type="presParOf" srcId="{E469F1C0-3588-43AE-B4FB-60EA8EE24B49}" destId="{D17ADC0C-9B63-4134-9E7F-C5DD48517AF7}" srcOrd="1" destOrd="0" presId="urn:microsoft.com/office/officeart/2018/2/layout/IconCircleList"/>
    <dgm:cxn modelId="{AECB04FA-3FDD-4906-A51D-B2C057A03981}" type="presParOf" srcId="{E469F1C0-3588-43AE-B4FB-60EA8EE24B49}" destId="{0C248946-89AC-4FF4-BF39-2860820A12CC}" srcOrd="2" destOrd="0" presId="urn:microsoft.com/office/officeart/2018/2/layout/IconCircleList"/>
    <dgm:cxn modelId="{8BE8F3C1-2887-4741-862F-16226C6A9D00}" type="presParOf" srcId="{E469F1C0-3588-43AE-B4FB-60EA8EE24B49}" destId="{50A1211C-6CF5-4CBE-88E2-E1030A09EF82}" srcOrd="3" destOrd="0" presId="urn:microsoft.com/office/officeart/2018/2/layout/IconCircleList"/>
    <dgm:cxn modelId="{24D2538E-427B-48C3-8F26-2242CB6C4FDD}" type="presParOf" srcId="{4F625C89-D6F7-4CCA-90B2-215C7A3A651B}" destId="{085F5F6C-AFD6-47A3-AD5A-37EED1BDF0F9}" srcOrd="9" destOrd="0" presId="urn:microsoft.com/office/officeart/2018/2/layout/IconCircleList"/>
    <dgm:cxn modelId="{F374648F-1E56-473D-B105-953D72B261DF}" type="presParOf" srcId="{4F625C89-D6F7-4CCA-90B2-215C7A3A651B}" destId="{62F7DAB9-A8CB-4F45-A8B1-E2930A962B9D}" srcOrd="10" destOrd="0" presId="urn:microsoft.com/office/officeart/2018/2/layout/IconCircleList"/>
    <dgm:cxn modelId="{62074DDC-49FE-45D8-B055-D1DE84007146}" type="presParOf" srcId="{62F7DAB9-A8CB-4F45-A8B1-E2930A962B9D}" destId="{42415A53-8AA2-459F-9CCB-543E8D7F6E8E}" srcOrd="0" destOrd="0" presId="urn:microsoft.com/office/officeart/2018/2/layout/IconCircleList"/>
    <dgm:cxn modelId="{04763B85-83A4-423A-8A4F-6B94DF0DEA4B}" type="presParOf" srcId="{62F7DAB9-A8CB-4F45-A8B1-E2930A962B9D}" destId="{96F43A1D-53C0-453A-ACAE-B06416F13424}" srcOrd="1" destOrd="0" presId="urn:microsoft.com/office/officeart/2018/2/layout/IconCircleList"/>
    <dgm:cxn modelId="{572B9F2F-F301-4B66-8EFE-0344A6542E69}" type="presParOf" srcId="{62F7DAB9-A8CB-4F45-A8B1-E2930A962B9D}" destId="{224FBD43-82BB-47D5-B200-28BFD97859C3}" srcOrd="2" destOrd="0" presId="urn:microsoft.com/office/officeart/2018/2/layout/IconCircleList"/>
    <dgm:cxn modelId="{8B9BD1BB-C0A5-4F27-A2FB-3D4D23769BC1}" type="presParOf" srcId="{62F7DAB9-A8CB-4F45-A8B1-E2930A962B9D}" destId="{E1EEF345-4A05-46DE-8DB6-98A6DF8DD903}" srcOrd="3" destOrd="0" presId="urn:microsoft.com/office/officeart/2018/2/layout/IconCircleList"/>
    <dgm:cxn modelId="{3932915B-93EA-48E7-A576-FF1B02054B05}" type="presParOf" srcId="{4F625C89-D6F7-4CCA-90B2-215C7A3A651B}" destId="{CE28EAD4-E770-42BD-B7D2-39BF69A3FFE1}" srcOrd="11" destOrd="0" presId="urn:microsoft.com/office/officeart/2018/2/layout/IconCircleList"/>
    <dgm:cxn modelId="{E737B829-2011-43CF-872B-6097FC6F44A7}" type="presParOf" srcId="{4F625C89-D6F7-4CCA-90B2-215C7A3A651B}" destId="{512298D1-9420-4137-AF98-0223BEA178EC}" srcOrd="12" destOrd="0" presId="urn:microsoft.com/office/officeart/2018/2/layout/IconCircleList"/>
    <dgm:cxn modelId="{A14B7B5A-26D2-43A0-B18F-54C5BDF22DA6}" type="presParOf" srcId="{512298D1-9420-4137-AF98-0223BEA178EC}" destId="{C6B39EF3-1DA3-41E2-84BB-0CD030F1D27D}" srcOrd="0" destOrd="0" presId="urn:microsoft.com/office/officeart/2018/2/layout/IconCircleList"/>
    <dgm:cxn modelId="{614E0A96-D739-4A45-A122-E4413558553C}" type="presParOf" srcId="{512298D1-9420-4137-AF98-0223BEA178EC}" destId="{72563694-CAA4-45C5-9A37-D5A1FC1EFB18}" srcOrd="1" destOrd="0" presId="urn:microsoft.com/office/officeart/2018/2/layout/IconCircleList"/>
    <dgm:cxn modelId="{A12060C3-C706-4A0E-B822-A7F8603D3531}" type="presParOf" srcId="{512298D1-9420-4137-AF98-0223BEA178EC}" destId="{5B070258-1027-4EF6-9149-214623A891D6}" srcOrd="2" destOrd="0" presId="urn:microsoft.com/office/officeart/2018/2/layout/IconCircleList"/>
    <dgm:cxn modelId="{C228582A-EDF7-4066-BB86-0D220CA53775}" type="presParOf" srcId="{512298D1-9420-4137-AF98-0223BEA178EC}" destId="{2761CDBA-C0B2-4FD7-BF41-46781AA6911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6B463A-270D-466D-84D5-0D98AFAB3DCC}">
      <dsp:nvSpPr>
        <dsp:cNvPr id="0" name=""/>
        <dsp:cNvSpPr/>
      </dsp:nvSpPr>
      <dsp:spPr>
        <a:xfrm>
          <a:off x="0" y="4187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A69D96-53AC-4495-9AD1-8F61C0617D2D}">
      <dsp:nvSpPr>
        <dsp:cNvPr id="0" name=""/>
        <dsp:cNvSpPr/>
      </dsp:nvSpPr>
      <dsp:spPr>
        <a:xfrm>
          <a:off x="160457" y="123536"/>
          <a:ext cx="292026" cy="2917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3102D-14D6-42A5-9E0A-85A8D54124A8}">
      <dsp:nvSpPr>
        <dsp:cNvPr id="0" name=""/>
        <dsp:cNvSpPr/>
      </dsp:nvSpPr>
      <dsp:spPr>
        <a:xfrm>
          <a:off x="612941" y="4187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 What Are Information Systems?</a:t>
          </a:r>
          <a:endParaRPr lang="en-US" sz="1400" kern="1200" dirty="0"/>
        </a:p>
      </dsp:txBody>
      <dsp:txXfrm>
        <a:off x="612941" y="4187"/>
        <a:ext cx="4241978" cy="613319"/>
      </dsp:txXfrm>
    </dsp:sp>
    <dsp:sp modelId="{6FC6984E-181D-46C9-9272-B062049D7B36}">
      <dsp:nvSpPr>
        <dsp:cNvPr id="0" name=""/>
        <dsp:cNvSpPr/>
      </dsp:nvSpPr>
      <dsp:spPr>
        <a:xfrm>
          <a:off x="0" y="750116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25E0D-B426-4C78-A0AF-24BF15DE1A3A}">
      <dsp:nvSpPr>
        <dsp:cNvPr id="0" name=""/>
        <dsp:cNvSpPr/>
      </dsp:nvSpPr>
      <dsp:spPr>
        <a:xfrm>
          <a:off x="160457" y="869464"/>
          <a:ext cx="292026" cy="2917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B905B-D3F2-41F7-91C9-42CF8A971AF1}">
      <dsp:nvSpPr>
        <dsp:cNvPr id="0" name=""/>
        <dsp:cNvSpPr/>
      </dsp:nvSpPr>
      <dsp:spPr>
        <a:xfrm>
          <a:off x="612941" y="750116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Tools that collect, store, and process data.</a:t>
          </a:r>
          <a:endParaRPr lang="en-US" sz="1400" kern="1200"/>
        </a:p>
      </dsp:txBody>
      <dsp:txXfrm>
        <a:off x="612941" y="750116"/>
        <a:ext cx="4241978" cy="613319"/>
      </dsp:txXfrm>
    </dsp:sp>
    <dsp:sp modelId="{3F1F53F8-1F5D-40A9-AB80-5AA4A1A4AB64}">
      <dsp:nvSpPr>
        <dsp:cNvPr id="0" name=""/>
        <dsp:cNvSpPr/>
      </dsp:nvSpPr>
      <dsp:spPr>
        <a:xfrm>
          <a:off x="0" y="1496045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1A24F0-7502-47DA-93B4-96F4728A792A}">
      <dsp:nvSpPr>
        <dsp:cNvPr id="0" name=""/>
        <dsp:cNvSpPr/>
      </dsp:nvSpPr>
      <dsp:spPr>
        <a:xfrm>
          <a:off x="160457" y="1615393"/>
          <a:ext cx="292026" cy="2917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79E73-7ACE-477F-8758-40D98453EB77}">
      <dsp:nvSpPr>
        <dsp:cNvPr id="0" name=""/>
        <dsp:cNvSpPr/>
      </dsp:nvSpPr>
      <dsp:spPr>
        <a:xfrm>
          <a:off x="612941" y="1496045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Help businesses run daily operations and make decisions.</a:t>
          </a:r>
          <a:endParaRPr lang="en-US" sz="1400" kern="1200"/>
        </a:p>
      </dsp:txBody>
      <dsp:txXfrm>
        <a:off x="612941" y="1496045"/>
        <a:ext cx="4241978" cy="613319"/>
      </dsp:txXfrm>
    </dsp:sp>
    <dsp:sp modelId="{FD359D52-59C2-430D-9890-8556BAA98544}">
      <dsp:nvSpPr>
        <dsp:cNvPr id="0" name=""/>
        <dsp:cNvSpPr/>
      </dsp:nvSpPr>
      <dsp:spPr>
        <a:xfrm>
          <a:off x="0" y="2241973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D15D13-EE37-4462-962A-C288560A6A9D}">
      <dsp:nvSpPr>
        <dsp:cNvPr id="0" name=""/>
        <dsp:cNvSpPr/>
      </dsp:nvSpPr>
      <dsp:spPr>
        <a:xfrm>
          <a:off x="160457" y="2361322"/>
          <a:ext cx="292026" cy="2917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3648B-7896-4709-8347-13DF66F4E162}">
      <dsp:nvSpPr>
        <dsp:cNvPr id="0" name=""/>
        <dsp:cNvSpPr/>
      </dsp:nvSpPr>
      <dsp:spPr>
        <a:xfrm>
          <a:off x="612941" y="2241973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Support communication and coordination.</a:t>
          </a:r>
          <a:endParaRPr lang="en-US" sz="1400" kern="1200"/>
        </a:p>
      </dsp:txBody>
      <dsp:txXfrm>
        <a:off x="612941" y="2241973"/>
        <a:ext cx="4241978" cy="613319"/>
      </dsp:txXfrm>
    </dsp:sp>
    <dsp:sp modelId="{15A988FF-F0CB-475A-95FC-317F71B198D9}">
      <dsp:nvSpPr>
        <dsp:cNvPr id="0" name=""/>
        <dsp:cNvSpPr/>
      </dsp:nvSpPr>
      <dsp:spPr>
        <a:xfrm>
          <a:off x="0" y="2987902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995EF7-011F-48E6-B1C8-BF3773F518DE}">
      <dsp:nvSpPr>
        <dsp:cNvPr id="0" name=""/>
        <dsp:cNvSpPr/>
      </dsp:nvSpPr>
      <dsp:spPr>
        <a:xfrm>
          <a:off x="160457" y="3107251"/>
          <a:ext cx="292026" cy="2917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DD7E54-6238-4450-BB81-64B02ECA7405}">
      <dsp:nvSpPr>
        <dsp:cNvPr id="0" name=""/>
        <dsp:cNvSpPr/>
      </dsp:nvSpPr>
      <dsp:spPr>
        <a:xfrm>
          <a:off x="612941" y="2987902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</a:t>
          </a:r>
          <a:r>
            <a:rPr lang="en-GB" sz="1400" b="1" kern="1200" dirty="0"/>
            <a:t>What to say:</a:t>
          </a:r>
          <a:endParaRPr lang="en-US" sz="1400" kern="1200" dirty="0"/>
        </a:p>
      </dsp:txBody>
      <dsp:txXfrm>
        <a:off x="612941" y="2987902"/>
        <a:ext cx="4241978" cy="613319"/>
      </dsp:txXfrm>
    </dsp:sp>
    <dsp:sp modelId="{9EB48F45-2A53-4F86-8D28-5E36A9A5B95F}">
      <dsp:nvSpPr>
        <dsp:cNvPr id="0" name=""/>
        <dsp:cNvSpPr/>
      </dsp:nvSpPr>
      <dsp:spPr>
        <a:xfrm>
          <a:off x="0" y="3733831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DA1E96-F56E-458D-A9A1-8144E531574A}">
      <dsp:nvSpPr>
        <dsp:cNvPr id="0" name=""/>
        <dsp:cNvSpPr/>
      </dsp:nvSpPr>
      <dsp:spPr>
        <a:xfrm>
          <a:off x="160614" y="3853179"/>
          <a:ext cx="292026" cy="2917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55926-0FE0-41B8-9626-F78FC4E91548}">
      <dsp:nvSpPr>
        <dsp:cNvPr id="0" name=""/>
        <dsp:cNvSpPr/>
      </dsp:nvSpPr>
      <dsp:spPr>
        <a:xfrm>
          <a:off x="613255" y="3733831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Information systems are the tools businesses use to manage data. They help organise deliveries, track performance, and support smart decision-making. For Ayankhan Ltd, these systems can reduce errors, save time, and improve how we serve customers.</a:t>
          </a:r>
          <a:endParaRPr lang="en-US" sz="1400" kern="1200"/>
        </a:p>
      </dsp:txBody>
      <dsp:txXfrm>
        <a:off x="613255" y="3733831"/>
        <a:ext cx="4241978" cy="6133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38909-4347-42A3-8C8E-69385AA8708F}">
      <dsp:nvSpPr>
        <dsp:cNvPr id="0" name=""/>
        <dsp:cNvSpPr/>
      </dsp:nvSpPr>
      <dsp:spPr>
        <a:xfrm>
          <a:off x="0" y="2124"/>
          <a:ext cx="539336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B63DCF-1DC3-4FF9-941D-D0F088E89804}">
      <dsp:nvSpPr>
        <dsp:cNvPr id="0" name=""/>
        <dsp:cNvSpPr/>
      </dsp:nvSpPr>
      <dsp:spPr>
        <a:xfrm>
          <a:off x="0" y="2124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      Why Are They Important?</a:t>
          </a:r>
          <a:endParaRPr lang="en-US" sz="1500" kern="1200" dirty="0"/>
        </a:p>
      </dsp:txBody>
      <dsp:txXfrm>
        <a:off x="0" y="2124"/>
        <a:ext cx="5393361" cy="724514"/>
      </dsp:txXfrm>
    </dsp:sp>
    <dsp:sp modelId="{0B424FA4-44C5-4A0E-9667-C50FAE1A5F3B}">
      <dsp:nvSpPr>
        <dsp:cNvPr id="0" name=""/>
        <dsp:cNvSpPr/>
      </dsp:nvSpPr>
      <dsp:spPr>
        <a:xfrm>
          <a:off x="0" y="726639"/>
          <a:ext cx="5393361" cy="0"/>
        </a:xfrm>
        <a:prstGeom prst="line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0C924D-7083-4B7D-9184-6517CC1A7074}">
      <dsp:nvSpPr>
        <dsp:cNvPr id="0" name=""/>
        <dsp:cNvSpPr/>
      </dsp:nvSpPr>
      <dsp:spPr>
        <a:xfrm>
          <a:off x="0" y="726639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Improve </a:t>
          </a:r>
          <a:r>
            <a:rPr lang="en-GB" sz="1500" b="1" kern="1200"/>
            <a:t>efficiency</a:t>
          </a:r>
          <a:r>
            <a:rPr lang="en-GB" sz="1500" kern="1200"/>
            <a:t> (faster operations)</a:t>
          </a:r>
          <a:endParaRPr lang="en-US" sz="1500" kern="1200"/>
        </a:p>
      </dsp:txBody>
      <dsp:txXfrm>
        <a:off x="0" y="726639"/>
        <a:ext cx="5393361" cy="724514"/>
      </dsp:txXfrm>
    </dsp:sp>
    <dsp:sp modelId="{EB1395B1-6425-4D7F-ABBE-73266E9194D3}">
      <dsp:nvSpPr>
        <dsp:cNvPr id="0" name=""/>
        <dsp:cNvSpPr/>
      </dsp:nvSpPr>
      <dsp:spPr>
        <a:xfrm>
          <a:off x="0" y="1451154"/>
          <a:ext cx="5393361" cy="0"/>
        </a:xfrm>
        <a:prstGeom prst="line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A4D21-58E9-4A05-A4DE-04102A56F208}">
      <dsp:nvSpPr>
        <dsp:cNvPr id="0" name=""/>
        <dsp:cNvSpPr/>
      </dsp:nvSpPr>
      <dsp:spPr>
        <a:xfrm>
          <a:off x="0" y="1451154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Support </a:t>
          </a:r>
          <a:r>
            <a:rPr lang="en-GB" sz="1500" b="1" kern="1200"/>
            <a:t>decision-making</a:t>
          </a:r>
          <a:r>
            <a:rPr lang="en-GB" sz="1500" kern="1200"/>
            <a:t> (data-based insights)</a:t>
          </a:r>
          <a:endParaRPr lang="en-US" sz="1500" kern="1200"/>
        </a:p>
      </dsp:txBody>
      <dsp:txXfrm>
        <a:off x="0" y="1451154"/>
        <a:ext cx="5393361" cy="724514"/>
      </dsp:txXfrm>
    </dsp:sp>
    <dsp:sp modelId="{8FB01DEE-2EA7-4A75-BA2E-74DB67F059FE}">
      <dsp:nvSpPr>
        <dsp:cNvPr id="0" name=""/>
        <dsp:cNvSpPr/>
      </dsp:nvSpPr>
      <dsp:spPr>
        <a:xfrm>
          <a:off x="0" y="2175669"/>
          <a:ext cx="5393361" cy="0"/>
        </a:xfrm>
        <a:prstGeom prst="line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194ED-BA10-4AF7-B2B3-249B246BD65A}">
      <dsp:nvSpPr>
        <dsp:cNvPr id="0" name=""/>
        <dsp:cNvSpPr/>
      </dsp:nvSpPr>
      <dsp:spPr>
        <a:xfrm>
          <a:off x="0" y="2175669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Create </a:t>
          </a:r>
          <a:r>
            <a:rPr lang="en-GB" sz="1500" b="1" kern="1200"/>
            <a:t>competitive advantage</a:t>
          </a:r>
          <a:endParaRPr lang="en-US" sz="1500" kern="1200"/>
        </a:p>
      </dsp:txBody>
      <dsp:txXfrm>
        <a:off x="0" y="2175669"/>
        <a:ext cx="5393361" cy="724514"/>
      </dsp:txXfrm>
    </dsp:sp>
    <dsp:sp modelId="{273EF12E-16FB-4DF3-A645-0F628550223B}">
      <dsp:nvSpPr>
        <dsp:cNvPr id="0" name=""/>
        <dsp:cNvSpPr/>
      </dsp:nvSpPr>
      <dsp:spPr>
        <a:xfrm>
          <a:off x="0" y="2900183"/>
          <a:ext cx="5393361" cy="0"/>
        </a:xfrm>
        <a:prstGeom prst="line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31496-98EE-410B-9B22-ECC672C2A17B}">
      <dsp:nvSpPr>
        <dsp:cNvPr id="0" name=""/>
        <dsp:cNvSpPr/>
      </dsp:nvSpPr>
      <dsp:spPr>
        <a:xfrm>
          <a:off x="0" y="2900183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 </a:t>
          </a:r>
          <a:r>
            <a:rPr lang="en-GB" sz="1500" b="1" kern="1200" dirty="0"/>
            <a:t>What to say:</a:t>
          </a:r>
          <a:endParaRPr lang="en-US" sz="1500" kern="1200" dirty="0"/>
        </a:p>
      </dsp:txBody>
      <dsp:txXfrm>
        <a:off x="0" y="2900183"/>
        <a:ext cx="5393361" cy="724514"/>
      </dsp:txXfrm>
    </dsp:sp>
    <dsp:sp modelId="{918966A9-4E09-46CC-830F-5552BCA8E65C}">
      <dsp:nvSpPr>
        <dsp:cNvPr id="0" name=""/>
        <dsp:cNvSpPr/>
      </dsp:nvSpPr>
      <dsp:spPr>
        <a:xfrm>
          <a:off x="0" y="3624698"/>
          <a:ext cx="5393361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307FE-64B8-47C8-B822-29057269AC92}">
      <dsp:nvSpPr>
        <dsp:cNvPr id="0" name=""/>
        <dsp:cNvSpPr/>
      </dsp:nvSpPr>
      <dsp:spPr>
        <a:xfrm>
          <a:off x="0" y="3624698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With the right systems, we can automate manual work, make faster choices, and compete with bigger delivery companies.</a:t>
          </a:r>
          <a:endParaRPr lang="en-US" sz="1500" kern="1200"/>
        </a:p>
      </dsp:txBody>
      <dsp:txXfrm>
        <a:off x="0" y="3624698"/>
        <a:ext cx="5393361" cy="724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107DF0-9AFA-4810-8141-5068974E313F}">
      <dsp:nvSpPr>
        <dsp:cNvPr id="0" name=""/>
        <dsp:cNvSpPr/>
      </dsp:nvSpPr>
      <dsp:spPr>
        <a:xfrm>
          <a:off x="0" y="395086"/>
          <a:ext cx="5393361" cy="47911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 Types of Business Information Systems:</a:t>
          </a:r>
          <a:endParaRPr lang="en-US" sz="1200" kern="1200" dirty="0"/>
        </a:p>
      </dsp:txBody>
      <dsp:txXfrm>
        <a:off x="23388" y="418474"/>
        <a:ext cx="5346585" cy="432338"/>
      </dsp:txXfrm>
    </dsp:sp>
    <dsp:sp modelId="{D1E9DF5E-EFFC-41C6-9756-9560976E2424}">
      <dsp:nvSpPr>
        <dsp:cNvPr id="0" name=""/>
        <dsp:cNvSpPr/>
      </dsp:nvSpPr>
      <dsp:spPr>
        <a:xfrm>
          <a:off x="0" y="908761"/>
          <a:ext cx="5393361" cy="479114"/>
        </a:xfrm>
        <a:prstGeom prst="round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ERP – Enterprise Resource Planning</a:t>
          </a:r>
          <a:endParaRPr lang="en-US" sz="1200" kern="1200"/>
        </a:p>
      </dsp:txBody>
      <dsp:txXfrm>
        <a:off x="23388" y="932149"/>
        <a:ext cx="5346585" cy="432338"/>
      </dsp:txXfrm>
    </dsp:sp>
    <dsp:sp modelId="{3DE7D57A-770C-41D6-99A6-F8762B9B2D77}">
      <dsp:nvSpPr>
        <dsp:cNvPr id="0" name=""/>
        <dsp:cNvSpPr/>
      </dsp:nvSpPr>
      <dsp:spPr>
        <a:xfrm>
          <a:off x="0" y="1422436"/>
          <a:ext cx="5393361" cy="479114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CRM – Customer Relationship Management</a:t>
          </a:r>
          <a:endParaRPr lang="en-US" sz="1200" kern="1200"/>
        </a:p>
      </dsp:txBody>
      <dsp:txXfrm>
        <a:off x="23388" y="1445824"/>
        <a:ext cx="5346585" cy="432338"/>
      </dsp:txXfrm>
    </dsp:sp>
    <dsp:sp modelId="{69FA3E93-6D44-4730-8A39-CCEE73D1BDC4}">
      <dsp:nvSpPr>
        <dsp:cNvPr id="0" name=""/>
        <dsp:cNvSpPr/>
      </dsp:nvSpPr>
      <dsp:spPr>
        <a:xfrm>
          <a:off x="0" y="1936111"/>
          <a:ext cx="5393361" cy="479114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SCM – Supply Chain Management</a:t>
          </a:r>
          <a:endParaRPr lang="en-US" sz="1200" kern="1200"/>
        </a:p>
      </dsp:txBody>
      <dsp:txXfrm>
        <a:off x="23388" y="1959499"/>
        <a:ext cx="5346585" cy="432338"/>
      </dsp:txXfrm>
    </dsp:sp>
    <dsp:sp modelId="{F2D37AD6-5D23-4313-A39B-8741758D8A50}">
      <dsp:nvSpPr>
        <dsp:cNvPr id="0" name=""/>
        <dsp:cNvSpPr/>
      </dsp:nvSpPr>
      <dsp:spPr>
        <a:xfrm>
          <a:off x="0" y="2449786"/>
          <a:ext cx="5393361" cy="479114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BI – Business Intelligence</a:t>
          </a:r>
          <a:endParaRPr lang="en-US" sz="1200" kern="1200"/>
        </a:p>
      </dsp:txBody>
      <dsp:txXfrm>
        <a:off x="23388" y="2473174"/>
        <a:ext cx="5346585" cy="432338"/>
      </dsp:txXfrm>
    </dsp:sp>
    <dsp:sp modelId="{FE133734-2FAC-46D9-9035-D6B697F334CB}">
      <dsp:nvSpPr>
        <dsp:cNvPr id="0" name=""/>
        <dsp:cNvSpPr/>
      </dsp:nvSpPr>
      <dsp:spPr>
        <a:xfrm>
          <a:off x="0" y="2963461"/>
          <a:ext cx="5393361" cy="479114"/>
        </a:xfrm>
        <a:prstGeom prst="round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</a:t>
          </a:r>
          <a:r>
            <a:rPr lang="en-GB" sz="1200" b="1" kern="1200" dirty="0"/>
            <a:t>What to say:</a:t>
          </a:r>
          <a:endParaRPr lang="en-US" sz="1200" kern="1200" dirty="0"/>
        </a:p>
      </dsp:txBody>
      <dsp:txXfrm>
        <a:off x="23388" y="2986849"/>
        <a:ext cx="5346585" cy="432338"/>
      </dsp:txXfrm>
    </dsp:sp>
    <dsp:sp modelId="{D588EA8C-59D7-4AB6-AE57-79D62D8112A5}">
      <dsp:nvSpPr>
        <dsp:cNvPr id="0" name=""/>
        <dsp:cNvSpPr/>
      </dsp:nvSpPr>
      <dsp:spPr>
        <a:xfrm>
          <a:off x="0" y="3477136"/>
          <a:ext cx="5393361" cy="479114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There are many types of systems. I’ll focus on three that can help Ayankhan Ltd: ERP, CRM, and SCM, with a note on Business Intelligence for decision-making.</a:t>
          </a:r>
          <a:endParaRPr lang="en-US" sz="1200" kern="1200"/>
        </a:p>
      </dsp:txBody>
      <dsp:txXfrm>
        <a:off x="23388" y="3500524"/>
        <a:ext cx="5346585" cy="4323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4543D-8D5B-42E7-8A97-F76EE0468A46}">
      <dsp:nvSpPr>
        <dsp:cNvPr id="0" name=""/>
        <dsp:cNvSpPr/>
      </dsp:nvSpPr>
      <dsp:spPr>
        <a:xfrm>
          <a:off x="0" y="2496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95BF10-3738-4567-8006-937729347451}">
      <dsp:nvSpPr>
        <dsp:cNvPr id="0" name=""/>
        <dsp:cNvSpPr/>
      </dsp:nvSpPr>
      <dsp:spPr>
        <a:xfrm>
          <a:off x="105313" y="80828"/>
          <a:ext cx="191665" cy="1914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2EE4B-414E-48E9-9332-315CA85A99D1}">
      <dsp:nvSpPr>
        <dsp:cNvPr id="0" name=""/>
        <dsp:cNvSpPr/>
      </dsp:nvSpPr>
      <dsp:spPr>
        <a:xfrm>
          <a:off x="402292" y="2496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Ethical and Security Considerations</a:t>
          </a:r>
          <a:endParaRPr lang="en-US" sz="1400" kern="1200"/>
        </a:p>
      </dsp:txBody>
      <dsp:txXfrm>
        <a:off x="402292" y="2496"/>
        <a:ext cx="4901019" cy="511334"/>
      </dsp:txXfrm>
    </dsp:sp>
    <dsp:sp modelId="{4D5187A6-C7DC-4DD9-98BC-28534C1A4A82}">
      <dsp:nvSpPr>
        <dsp:cNvPr id="0" name=""/>
        <dsp:cNvSpPr/>
      </dsp:nvSpPr>
      <dsp:spPr>
        <a:xfrm>
          <a:off x="0" y="641664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0D8E4-0214-4F3C-A222-E789F5E7C48E}">
      <dsp:nvSpPr>
        <dsp:cNvPr id="0" name=""/>
        <dsp:cNvSpPr/>
      </dsp:nvSpPr>
      <dsp:spPr>
        <a:xfrm>
          <a:off x="105313" y="719996"/>
          <a:ext cx="191665" cy="1914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7233E-95D3-413F-8910-8D68AA852E38}">
      <dsp:nvSpPr>
        <dsp:cNvPr id="0" name=""/>
        <dsp:cNvSpPr/>
      </dsp:nvSpPr>
      <dsp:spPr>
        <a:xfrm>
          <a:off x="402292" y="641664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Data privacy (follow </a:t>
          </a:r>
          <a:r>
            <a:rPr lang="en-GB" sz="1400" b="1" kern="1200"/>
            <a:t>UK GDPR</a:t>
          </a:r>
          <a:r>
            <a:rPr lang="en-GB" sz="1400" kern="1200"/>
            <a:t>)</a:t>
          </a:r>
          <a:endParaRPr lang="en-US" sz="1400" kern="1200"/>
        </a:p>
      </dsp:txBody>
      <dsp:txXfrm>
        <a:off x="402292" y="641664"/>
        <a:ext cx="4901019" cy="511334"/>
      </dsp:txXfrm>
    </dsp:sp>
    <dsp:sp modelId="{4783AF1A-D99E-4CFC-802C-F1AFD359208A}">
      <dsp:nvSpPr>
        <dsp:cNvPr id="0" name=""/>
        <dsp:cNvSpPr/>
      </dsp:nvSpPr>
      <dsp:spPr>
        <a:xfrm>
          <a:off x="0" y="1280833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3B3AA6-14C0-489A-8245-B49EC51AD83F}">
      <dsp:nvSpPr>
        <dsp:cNvPr id="0" name=""/>
        <dsp:cNvSpPr/>
      </dsp:nvSpPr>
      <dsp:spPr>
        <a:xfrm>
          <a:off x="105313" y="1359165"/>
          <a:ext cx="191665" cy="1914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B0369-8959-4509-9FDA-191CD9E1A54F}">
      <dsp:nvSpPr>
        <dsp:cNvPr id="0" name=""/>
        <dsp:cNvSpPr/>
      </dsp:nvSpPr>
      <dsp:spPr>
        <a:xfrm>
          <a:off x="402292" y="1280833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Cybersecurity (use </a:t>
          </a:r>
          <a:r>
            <a:rPr lang="en-GB" sz="1400" b="1" kern="1200"/>
            <a:t>NIST standards</a:t>
          </a:r>
          <a:r>
            <a:rPr lang="en-GB" sz="1400" kern="1200"/>
            <a:t>)</a:t>
          </a:r>
          <a:endParaRPr lang="en-US" sz="1400" kern="1200"/>
        </a:p>
      </dsp:txBody>
      <dsp:txXfrm>
        <a:off x="402292" y="1280833"/>
        <a:ext cx="4901019" cy="511334"/>
      </dsp:txXfrm>
    </dsp:sp>
    <dsp:sp modelId="{73BF37F6-BC73-42A5-95C6-F1B52A8C206C}">
      <dsp:nvSpPr>
        <dsp:cNvPr id="0" name=""/>
        <dsp:cNvSpPr/>
      </dsp:nvSpPr>
      <dsp:spPr>
        <a:xfrm>
          <a:off x="0" y="1920001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2F077-8483-4E7B-AB00-E70C39201CCE}">
      <dsp:nvSpPr>
        <dsp:cNvPr id="0" name=""/>
        <dsp:cNvSpPr/>
      </dsp:nvSpPr>
      <dsp:spPr>
        <a:xfrm>
          <a:off x="105313" y="1998333"/>
          <a:ext cx="191665" cy="1914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1F9A3-2892-4FFC-A3DC-0784EEBCE36C}">
      <dsp:nvSpPr>
        <dsp:cNvPr id="0" name=""/>
        <dsp:cNvSpPr/>
      </dsp:nvSpPr>
      <dsp:spPr>
        <a:xfrm>
          <a:off x="402292" y="1920001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Avoid bias in AI tools</a:t>
          </a:r>
          <a:endParaRPr lang="en-US" sz="1400" kern="1200"/>
        </a:p>
      </dsp:txBody>
      <dsp:txXfrm>
        <a:off x="402292" y="1920001"/>
        <a:ext cx="4901019" cy="511334"/>
      </dsp:txXfrm>
    </dsp:sp>
    <dsp:sp modelId="{6B864E14-E618-49C4-AAAB-E3C18C17AC2E}">
      <dsp:nvSpPr>
        <dsp:cNvPr id="0" name=""/>
        <dsp:cNvSpPr/>
      </dsp:nvSpPr>
      <dsp:spPr>
        <a:xfrm>
          <a:off x="0" y="2559170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516458-61E3-4B03-B74F-F4BFE764687F}">
      <dsp:nvSpPr>
        <dsp:cNvPr id="0" name=""/>
        <dsp:cNvSpPr/>
      </dsp:nvSpPr>
      <dsp:spPr>
        <a:xfrm>
          <a:off x="105313" y="2637502"/>
          <a:ext cx="191665" cy="1914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D5293-8DFD-4F66-9CEB-FF8E459A47A5}">
      <dsp:nvSpPr>
        <dsp:cNvPr id="0" name=""/>
        <dsp:cNvSpPr/>
      </dsp:nvSpPr>
      <dsp:spPr>
        <a:xfrm>
          <a:off x="402292" y="2559170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 transparent with employees and customers</a:t>
          </a:r>
          <a:endParaRPr lang="en-US" sz="1400" kern="1200"/>
        </a:p>
      </dsp:txBody>
      <dsp:txXfrm>
        <a:off x="402292" y="2559170"/>
        <a:ext cx="4901019" cy="511334"/>
      </dsp:txXfrm>
    </dsp:sp>
    <dsp:sp modelId="{27CC320D-0073-4B05-9684-F6B1887D1E14}">
      <dsp:nvSpPr>
        <dsp:cNvPr id="0" name=""/>
        <dsp:cNvSpPr/>
      </dsp:nvSpPr>
      <dsp:spPr>
        <a:xfrm>
          <a:off x="0" y="3198338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39EAAF-32A2-4860-B0BB-2321693C122C}">
      <dsp:nvSpPr>
        <dsp:cNvPr id="0" name=""/>
        <dsp:cNvSpPr/>
      </dsp:nvSpPr>
      <dsp:spPr>
        <a:xfrm>
          <a:off x="105313" y="3276670"/>
          <a:ext cx="191665" cy="1914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BFA55-49D9-4177-A9AC-E5A3F0942E12}">
      <dsp:nvSpPr>
        <dsp:cNvPr id="0" name=""/>
        <dsp:cNvSpPr/>
      </dsp:nvSpPr>
      <dsp:spPr>
        <a:xfrm>
          <a:off x="402292" y="3198338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</a:t>
          </a:r>
          <a:r>
            <a:rPr lang="en-GB" sz="1400" b="1" kern="1200" dirty="0"/>
            <a:t>What to say:</a:t>
          </a:r>
          <a:endParaRPr lang="en-US" sz="1400" kern="1200" dirty="0"/>
        </a:p>
      </dsp:txBody>
      <dsp:txXfrm>
        <a:off x="402292" y="3198338"/>
        <a:ext cx="4901019" cy="511334"/>
      </dsp:txXfrm>
    </dsp:sp>
    <dsp:sp modelId="{F1A4FF88-A227-48C3-B755-B7176AF53B89}">
      <dsp:nvSpPr>
        <dsp:cNvPr id="0" name=""/>
        <dsp:cNvSpPr/>
      </dsp:nvSpPr>
      <dsp:spPr>
        <a:xfrm>
          <a:off x="0" y="3837507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77258-2DB4-4FC9-96E1-76D3DEB28681}">
      <dsp:nvSpPr>
        <dsp:cNvPr id="0" name=""/>
        <dsp:cNvSpPr/>
      </dsp:nvSpPr>
      <dsp:spPr>
        <a:xfrm>
          <a:off x="105416" y="3915839"/>
          <a:ext cx="191665" cy="19147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65943-2EAE-4824-930A-D04010B5C9B8}">
      <dsp:nvSpPr>
        <dsp:cNvPr id="0" name=""/>
        <dsp:cNvSpPr/>
      </dsp:nvSpPr>
      <dsp:spPr>
        <a:xfrm>
          <a:off x="402498" y="3837507"/>
          <a:ext cx="4802192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When using technology, we must protect customer data and follow privacy laws. We also need to make sure AI systems are fair and transparent.</a:t>
          </a:r>
          <a:endParaRPr lang="en-US" sz="1400" kern="1200"/>
        </a:p>
      </dsp:txBody>
      <dsp:txXfrm>
        <a:off x="402498" y="3837507"/>
        <a:ext cx="4802192" cy="5113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6080AE-1FB0-45A0-88ED-78AE6E5FB272}">
      <dsp:nvSpPr>
        <dsp:cNvPr id="0" name=""/>
        <dsp:cNvSpPr/>
      </dsp:nvSpPr>
      <dsp:spPr>
        <a:xfrm>
          <a:off x="802742" y="200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2A6015-E698-4FDE-B4EF-074EAAF8FB61}">
      <dsp:nvSpPr>
        <dsp:cNvPr id="0" name=""/>
        <dsp:cNvSpPr/>
      </dsp:nvSpPr>
      <dsp:spPr>
        <a:xfrm>
          <a:off x="969102" y="166559"/>
          <a:ext cx="447890" cy="4478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A099CB-A23B-412A-9075-6BEDD7E9B809}">
      <dsp:nvSpPr>
        <dsp:cNvPr id="0" name=""/>
        <dsp:cNvSpPr/>
      </dsp:nvSpPr>
      <dsp:spPr>
        <a:xfrm>
          <a:off x="553203" y="1023950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Case Studies</a:t>
          </a:r>
          <a:endParaRPr lang="en-US" sz="1100" kern="1200"/>
        </a:p>
      </dsp:txBody>
      <dsp:txXfrm>
        <a:off x="553203" y="1023950"/>
        <a:ext cx="1279687" cy="991757"/>
      </dsp:txXfrm>
    </dsp:sp>
    <dsp:sp modelId="{7A99FF1A-2096-41AE-850C-7FF0B30903DB}">
      <dsp:nvSpPr>
        <dsp:cNvPr id="0" name=""/>
        <dsp:cNvSpPr/>
      </dsp:nvSpPr>
      <dsp:spPr>
        <a:xfrm>
          <a:off x="2306375" y="200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5C1C12-C467-4002-A1B4-7992BB3517F1}">
      <dsp:nvSpPr>
        <dsp:cNvPr id="0" name=""/>
        <dsp:cNvSpPr/>
      </dsp:nvSpPr>
      <dsp:spPr>
        <a:xfrm>
          <a:off x="2472735" y="166559"/>
          <a:ext cx="447890" cy="4478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DE4A3-F70A-4FF9-B392-13D26ACDD2A0}">
      <dsp:nvSpPr>
        <dsp:cNvPr id="0" name=""/>
        <dsp:cNvSpPr/>
      </dsp:nvSpPr>
      <dsp:spPr>
        <a:xfrm>
          <a:off x="2056836" y="1023950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FedEx:</a:t>
          </a:r>
          <a:r>
            <a:rPr lang="en-GB" sz="1100" kern="1200"/>
            <a:t> Uses Salesforce CRM and AI to improve delivery accuracy.</a:t>
          </a:r>
          <a:endParaRPr lang="en-US" sz="1100" kern="1200"/>
        </a:p>
      </dsp:txBody>
      <dsp:txXfrm>
        <a:off x="2056836" y="1023950"/>
        <a:ext cx="1279687" cy="991757"/>
      </dsp:txXfrm>
    </dsp:sp>
    <dsp:sp modelId="{723A32C5-D410-447B-8F8D-5432592D3D67}">
      <dsp:nvSpPr>
        <dsp:cNvPr id="0" name=""/>
        <dsp:cNvSpPr/>
      </dsp:nvSpPr>
      <dsp:spPr>
        <a:xfrm>
          <a:off x="3810008" y="200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5FE25-3BA5-40FB-870D-BFA8E214306E}">
      <dsp:nvSpPr>
        <dsp:cNvPr id="0" name=""/>
        <dsp:cNvSpPr/>
      </dsp:nvSpPr>
      <dsp:spPr>
        <a:xfrm>
          <a:off x="3976368" y="166559"/>
          <a:ext cx="447890" cy="4478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C87E2-D444-4CBC-981E-6F73D451BC59}">
      <dsp:nvSpPr>
        <dsp:cNvPr id="0" name=""/>
        <dsp:cNvSpPr/>
      </dsp:nvSpPr>
      <dsp:spPr>
        <a:xfrm>
          <a:off x="3560469" y="1023950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Netflix:</a:t>
          </a:r>
          <a:r>
            <a:rPr lang="en-GB" sz="1100" kern="1200"/>
            <a:t> Uses Business Intelligence for personalised content.</a:t>
          </a:r>
          <a:endParaRPr lang="en-US" sz="1100" kern="1200"/>
        </a:p>
      </dsp:txBody>
      <dsp:txXfrm>
        <a:off x="3560469" y="1023950"/>
        <a:ext cx="1279687" cy="991757"/>
      </dsp:txXfrm>
    </dsp:sp>
    <dsp:sp modelId="{C665E1A4-3AC8-44C2-A798-E8231C9AB6AE}">
      <dsp:nvSpPr>
        <dsp:cNvPr id="0" name=""/>
        <dsp:cNvSpPr/>
      </dsp:nvSpPr>
      <dsp:spPr>
        <a:xfrm>
          <a:off x="802742" y="2335629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D8572B-0C77-4CC6-9920-70C020429D37}">
      <dsp:nvSpPr>
        <dsp:cNvPr id="0" name=""/>
        <dsp:cNvSpPr/>
      </dsp:nvSpPr>
      <dsp:spPr>
        <a:xfrm>
          <a:off x="969102" y="2501989"/>
          <a:ext cx="447890" cy="4478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E861B-51C4-45E7-8DBA-7EA13B57D084}">
      <dsp:nvSpPr>
        <dsp:cNvPr id="0" name=""/>
        <dsp:cNvSpPr/>
      </dsp:nvSpPr>
      <dsp:spPr>
        <a:xfrm>
          <a:off x="553203" y="3359379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Walmart:</a:t>
          </a:r>
          <a:r>
            <a:rPr lang="en-GB" sz="1100" kern="1200"/>
            <a:t> Uses SCM tech for real-time stock tracking.</a:t>
          </a:r>
          <a:endParaRPr lang="en-US" sz="1100" kern="1200"/>
        </a:p>
      </dsp:txBody>
      <dsp:txXfrm>
        <a:off x="553203" y="3359379"/>
        <a:ext cx="1279687" cy="991757"/>
      </dsp:txXfrm>
    </dsp:sp>
    <dsp:sp modelId="{4FDF352B-523D-4F06-BDC7-59BDAC449897}">
      <dsp:nvSpPr>
        <dsp:cNvPr id="0" name=""/>
        <dsp:cNvSpPr/>
      </dsp:nvSpPr>
      <dsp:spPr>
        <a:xfrm>
          <a:off x="2306375" y="2335629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A2953E-6CC9-47DF-8AE0-5A0418111443}">
      <dsp:nvSpPr>
        <dsp:cNvPr id="0" name=""/>
        <dsp:cNvSpPr/>
      </dsp:nvSpPr>
      <dsp:spPr>
        <a:xfrm>
          <a:off x="2472735" y="2501989"/>
          <a:ext cx="447890" cy="4478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B35A5-AED5-4792-B378-30595AF74497}">
      <dsp:nvSpPr>
        <dsp:cNvPr id="0" name=""/>
        <dsp:cNvSpPr/>
      </dsp:nvSpPr>
      <dsp:spPr>
        <a:xfrm>
          <a:off x="2056836" y="3359379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🗣️ </a:t>
          </a:r>
          <a:r>
            <a:rPr lang="en-GB" sz="1100" b="1" kern="1200"/>
            <a:t>What to say:</a:t>
          </a:r>
          <a:endParaRPr lang="en-US" sz="1100" kern="1200"/>
        </a:p>
      </dsp:txBody>
      <dsp:txXfrm>
        <a:off x="2056836" y="3359379"/>
        <a:ext cx="1279687" cy="991757"/>
      </dsp:txXfrm>
    </dsp:sp>
    <dsp:sp modelId="{FE9531A6-025D-4335-89BA-975DE3979CF1}">
      <dsp:nvSpPr>
        <dsp:cNvPr id="0" name=""/>
        <dsp:cNvSpPr/>
      </dsp:nvSpPr>
      <dsp:spPr>
        <a:xfrm>
          <a:off x="3810008" y="2335629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011603-5F23-4A92-969A-12BBC050880A}">
      <dsp:nvSpPr>
        <dsp:cNvPr id="0" name=""/>
        <dsp:cNvSpPr/>
      </dsp:nvSpPr>
      <dsp:spPr>
        <a:xfrm>
          <a:off x="3976368" y="2501989"/>
          <a:ext cx="447890" cy="4478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7A1F7-7E9D-4EE2-945F-3E8772419495}">
      <dsp:nvSpPr>
        <dsp:cNvPr id="0" name=""/>
        <dsp:cNvSpPr/>
      </dsp:nvSpPr>
      <dsp:spPr>
        <a:xfrm>
          <a:off x="3560469" y="3359379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FedEx, Netflix, and Walmart show how information systems improve performance and customer satisfaction. These examples inspire how Ayankhan Ltd can move forward.</a:t>
          </a:r>
          <a:endParaRPr lang="en-US" sz="1100" kern="1200"/>
        </a:p>
      </dsp:txBody>
      <dsp:txXfrm>
        <a:off x="3560469" y="3359379"/>
        <a:ext cx="1279687" cy="9917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1794DC-0CA7-4885-B39C-A08B18013C49}">
      <dsp:nvSpPr>
        <dsp:cNvPr id="0" name=""/>
        <dsp:cNvSpPr/>
      </dsp:nvSpPr>
      <dsp:spPr>
        <a:xfrm>
          <a:off x="360094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5866B-2030-4915-8CFA-68F09982FA87}">
      <dsp:nvSpPr>
        <dsp:cNvPr id="0" name=""/>
        <dsp:cNvSpPr/>
      </dsp:nvSpPr>
      <dsp:spPr>
        <a:xfrm>
          <a:off x="929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Recommendations for Ayankhan Ltd</a:t>
          </a:r>
          <a:endParaRPr lang="en-US" sz="1100" kern="1200"/>
        </a:p>
      </dsp:txBody>
      <dsp:txXfrm>
        <a:off x="929" y="2224580"/>
        <a:ext cx="1306054" cy="750981"/>
      </dsp:txXfrm>
    </dsp:sp>
    <dsp:sp modelId="{96CCA32E-974B-461D-B0AB-D3C59ECAFA2D}">
      <dsp:nvSpPr>
        <dsp:cNvPr id="0" name=""/>
        <dsp:cNvSpPr/>
      </dsp:nvSpPr>
      <dsp:spPr>
        <a:xfrm>
          <a:off x="1894709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59824-3AE8-4B50-A1A7-9AC6CC7A40E4}">
      <dsp:nvSpPr>
        <dsp:cNvPr id="0" name=""/>
        <dsp:cNvSpPr/>
      </dsp:nvSpPr>
      <dsp:spPr>
        <a:xfrm>
          <a:off x="1535544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Start with </a:t>
          </a:r>
          <a:r>
            <a:rPr lang="en-GB" sz="1100" b="1" kern="1200"/>
            <a:t>CRM</a:t>
          </a:r>
          <a:r>
            <a:rPr lang="en-GB" sz="1100" kern="1200"/>
            <a:t> for customer management.</a:t>
          </a:r>
          <a:endParaRPr lang="en-US" sz="1100" kern="1200"/>
        </a:p>
      </dsp:txBody>
      <dsp:txXfrm>
        <a:off x="1535544" y="2224580"/>
        <a:ext cx="1306054" cy="750981"/>
      </dsp:txXfrm>
    </dsp:sp>
    <dsp:sp modelId="{242740B4-4602-4950-92EB-974AD9BD7AD9}">
      <dsp:nvSpPr>
        <dsp:cNvPr id="0" name=""/>
        <dsp:cNvSpPr/>
      </dsp:nvSpPr>
      <dsp:spPr>
        <a:xfrm>
          <a:off x="3429323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9B0DBD-4685-49F1-8906-7E594A2B894E}">
      <dsp:nvSpPr>
        <dsp:cNvPr id="0" name=""/>
        <dsp:cNvSpPr/>
      </dsp:nvSpPr>
      <dsp:spPr>
        <a:xfrm>
          <a:off x="3070158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Add </a:t>
          </a:r>
          <a:r>
            <a:rPr lang="en-GB" sz="1100" b="1" kern="1200"/>
            <a:t>SCM</a:t>
          </a:r>
          <a:r>
            <a:rPr lang="en-GB" sz="1100" kern="1200"/>
            <a:t> for delivery efficiency.</a:t>
          </a:r>
          <a:endParaRPr lang="en-US" sz="1100" kern="1200"/>
        </a:p>
      </dsp:txBody>
      <dsp:txXfrm>
        <a:off x="3070158" y="2224580"/>
        <a:ext cx="1306054" cy="750981"/>
      </dsp:txXfrm>
    </dsp:sp>
    <dsp:sp modelId="{06E3391E-0A31-4D93-A623-579BE9723ADC}">
      <dsp:nvSpPr>
        <dsp:cNvPr id="0" name=""/>
        <dsp:cNvSpPr/>
      </dsp:nvSpPr>
      <dsp:spPr>
        <a:xfrm>
          <a:off x="4963937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60665-40AE-4927-B97F-4BD398DF970E}">
      <dsp:nvSpPr>
        <dsp:cNvPr id="0" name=""/>
        <dsp:cNvSpPr/>
      </dsp:nvSpPr>
      <dsp:spPr>
        <a:xfrm>
          <a:off x="4604772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Later, integrate both into a small </a:t>
          </a:r>
          <a:r>
            <a:rPr lang="en-GB" sz="1100" b="1" kern="1200"/>
            <a:t>ERP</a:t>
          </a:r>
          <a:r>
            <a:rPr lang="en-GB" sz="1100" kern="1200"/>
            <a:t> platform.</a:t>
          </a:r>
          <a:endParaRPr lang="en-US" sz="1100" kern="1200"/>
        </a:p>
      </dsp:txBody>
      <dsp:txXfrm>
        <a:off x="4604772" y="2224580"/>
        <a:ext cx="1306054" cy="750981"/>
      </dsp:txXfrm>
    </dsp:sp>
    <dsp:sp modelId="{07F2BEDF-78F4-4010-9959-2C8C3D8B52AE}">
      <dsp:nvSpPr>
        <dsp:cNvPr id="0" name=""/>
        <dsp:cNvSpPr/>
      </dsp:nvSpPr>
      <dsp:spPr>
        <a:xfrm>
          <a:off x="6498551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431E7-DDFD-4DD1-97EB-338141B23A5F}">
      <dsp:nvSpPr>
        <dsp:cNvPr id="0" name=""/>
        <dsp:cNvSpPr/>
      </dsp:nvSpPr>
      <dsp:spPr>
        <a:xfrm>
          <a:off x="6139386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Train staff and protect data.</a:t>
          </a:r>
          <a:endParaRPr lang="en-US" sz="1100" kern="1200"/>
        </a:p>
      </dsp:txBody>
      <dsp:txXfrm>
        <a:off x="6139386" y="2224580"/>
        <a:ext cx="1306054" cy="750981"/>
      </dsp:txXfrm>
    </dsp:sp>
    <dsp:sp modelId="{C38C6426-EB5F-4B76-AA19-9A1DF4F1370C}">
      <dsp:nvSpPr>
        <dsp:cNvPr id="0" name=""/>
        <dsp:cNvSpPr/>
      </dsp:nvSpPr>
      <dsp:spPr>
        <a:xfrm>
          <a:off x="8033166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21998-3E20-4F3A-9966-7A7CBAC9D005}">
      <dsp:nvSpPr>
        <dsp:cNvPr id="0" name=""/>
        <dsp:cNvSpPr/>
      </dsp:nvSpPr>
      <dsp:spPr>
        <a:xfrm>
          <a:off x="7674001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🗣️ </a:t>
          </a:r>
          <a:r>
            <a:rPr lang="en-GB" sz="1100" b="1" kern="1200"/>
            <a:t>What to say:</a:t>
          </a:r>
          <a:endParaRPr lang="en-US" sz="1100" kern="1200"/>
        </a:p>
      </dsp:txBody>
      <dsp:txXfrm>
        <a:off x="7674001" y="2224580"/>
        <a:ext cx="1306054" cy="750981"/>
      </dsp:txXfrm>
    </dsp:sp>
    <dsp:sp modelId="{892F6A6C-7DA9-4935-9A5B-77DA2BD261CC}">
      <dsp:nvSpPr>
        <dsp:cNvPr id="0" name=""/>
        <dsp:cNvSpPr/>
      </dsp:nvSpPr>
      <dsp:spPr>
        <a:xfrm>
          <a:off x="9567780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34870-6404-49DD-9C9D-E1A632AA38F4}">
      <dsp:nvSpPr>
        <dsp:cNvPr id="0" name=""/>
        <dsp:cNvSpPr/>
      </dsp:nvSpPr>
      <dsp:spPr>
        <a:xfrm>
          <a:off x="9208615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My recommendation is to start small — use a CRM first, then add supply chain management. Over time, we can combine both into an ERP system.</a:t>
          </a:r>
          <a:endParaRPr lang="en-US" sz="1100" kern="1200"/>
        </a:p>
      </dsp:txBody>
      <dsp:txXfrm>
        <a:off x="9208615" y="2224580"/>
        <a:ext cx="1306054" cy="7509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C5B0EB-EC3C-4745-A732-A939B7BC50FC}">
      <dsp:nvSpPr>
        <dsp:cNvPr id="0" name=""/>
        <dsp:cNvSpPr/>
      </dsp:nvSpPr>
      <dsp:spPr>
        <a:xfrm>
          <a:off x="555243" y="1427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0D8D6-30EA-45F4-8618-9683D8C1FEBE}">
      <dsp:nvSpPr>
        <dsp:cNvPr id="0" name=""/>
        <dsp:cNvSpPr/>
      </dsp:nvSpPr>
      <dsp:spPr>
        <a:xfrm>
          <a:off x="674313" y="120497"/>
          <a:ext cx="328860" cy="3288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0F2F1-3E18-4F88-BF9A-80F75A49F37D}">
      <dsp:nvSpPr>
        <dsp:cNvPr id="0" name=""/>
        <dsp:cNvSpPr/>
      </dsp:nvSpPr>
      <dsp:spPr>
        <a:xfrm>
          <a:off x="1243743" y="1427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Benefits for Ayankhan Ltd</a:t>
          </a:r>
          <a:endParaRPr lang="en-US" sz="1100" kern="1200"/>
        </a:p>
      </dsp:txBody>
      <dsp:txXfrm>
        <a:off x="1243743" y="1427"/>
        <a:ext cx="1336499" cy="567000"/>
      </dsp:txXfrm>
    </dsp:sp>
    <dsp:sp modelId="{679AB3BF-E707-4976-8922-531ABEAF0EDD}">
      <dsp:nvSpPr>
        <dsp:cNvPr id="0" name=""/>
        <dsp:cNvSpPr/>
      </dsp:nvSpPr>
      <dsp:spPr>
        <a:xfrm>
          <a:off x="2813118" y="1427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3DFBB-5752-46AE-8EFC-563B795E73E8}">
      <dsp:nvSpPr>
        <dsp:cNvPr id="0" name=""/>
        <dsp:cNvSpPr/>
      </dsp:nvSpPr>
      <dsp:spPr>
        <a:xfrm>
          <a:off x="2932187" y="120497"/>
          <a:ext cx="328860" cy="3288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1AACE-BAFB-41C3-AA9B-78330440B33F}">
      <dsp:nvSpPr>
        <dsp:cNvPr id="0" name=""/>
        <dsp:cNvSpPr/>
      </dsp:nvSpPr>
      <dsp:spPr>
        <a:xfrm>
          <a:off x="3501618" y="1427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Faster and more accurate deliveries</a:t>
          </a:r>
          <a:endParaRPr lang="en-US" sz="1100" kern="1200"/>
        </a:p>
      </dsp:txBody>
      <dsp:txXfrm>
        <a:off x="3501618" y="1427"/>
        <a:ext cx="1336499" cy="567000"/>
      </dsp:txXfrm>
    </dsp:sp>
    <dsp:sp modelId="{8095D6C0-E84A-4A23-9C50-3759E8568A4D}">
      <dsp:nvSpPr>
        <dsp:cNvPr id="0" name=""/>
        <dsp:cNvSpPr/>
      </dsp:nvSpPr>
      <dsp:spPr>
        <a:xfrm>
          <a:off x="555243" y="1261921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89EF59-A60D-4784-AEA4-92295C6B448B}">
      <dsp:nvSpPr>
        <dsp:cNvPr id="0" name=""/>
        <dsp:cNvSpPr/>
      </dsp:nvSpPr>
      <dsp:spPr>
        <a:xfrm>
          <a:off x="674313" y="1380991"/>
          <a:ext cx="328860" cy="3288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A1C95F-D29B-4AA5-9E71-F6012C17CAA7}">
      <dsp:nvSpPr>
        <dsp:cNvPr id="0" name=""/>
        <dsp:cNvSpPr/>
      </dsp:nvSpPr>
      <dsp:spPr>
        <a:xfrm>
          <a:off x="1243743" y="1261921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Better customer communication</a:t>
          </a:r>
          <a:endParaRPr lang="en-US" sz="1100" kern="1200"/>
        </a:p>
      </dsp:txBody>
      <dsp:txXfrm>
        <a:off x="1243743" y="1261921"/>
        <a:ext cx="1336499" cy="567000"/>
      </dsp:txXfrm>
    </dsp:sp>
    <dsp:sp modelId="{14EF9D1C-5412-44CC-908E-A45C73C2CABA}">
      <dsp:nvSpPr>
        <dsp:cNvPr id="0" name=""/>
        <dsp:cNvSpPr/>
      </dsp:nvSpPr>
      <dsp:spPr>
        <a:xfrm>
          <a:off x="2813118" y="1261921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6FD2B5-49C5-4C98-A8B1-491C6926B224}">
      <dsp:nvSpPr>
        <dsp:cNvPr id="0" name=""/>
        <dsp:cNvSpPr/>
      </dsp:nvSpPr>
      <dsp:spPr>
        <a:xfrm>
          <a:off x="2932188" y="1380991"/>
          <a:ext cx="328860" cy="3288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2B326-7668-434E-BFCD-D1C5400AC7CC}">
      <dsp:nvSpPr>
        <dsp:cNvPr id="0" name=""/>
        <dsp:cNvSpPr/>
      </dsp:nvSpPr>
      <dsp:spPr>
        <a:xfrm>
          <a:off x="3501618" y="1261921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Data-based decisions</a:t>
          </a:r>
          <a:endParaRPr lang="en-US" sz="1100" kern="1200"/>
        </a:p>
      </dsp:txBody>
      <dsp:txXfrm>
        <a:off x="3501618" y="1261921"/>
        <a:ext cx="1336499" cy="567000"/>
      </dsp:txXfrm>
    </dsp:sp>
    <dsp:sp modelId="{DBE113CB-7BD7-4FA9-B1E9-25AD00118355}">
      <dsp:nvSpPr>
        <dsp:cNvPr id="0" name=""/>
        <dsp:cNvSpPr/>
      </dsp:nvSpPr>
      <dsp:spPr>
        <a:xfrm>
          <a:off x="555243" y="2522416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ADC0C-9B63-4134-9E7F-C5DD48517AF7}">
      <dsp:nvSpPr>
        <dsp:cNvPr id="0" name=""/>
        <dsp:cNvSpPr/>
      </dsp:nvSpPr>
      <dsp:spPr>
        <a:xfrm>
          <a:off x="674313" y="2641486"/>
          <a:ext cx="328860" cy="3288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1211C-6CF5-4CBE-88E2-E1030A09EF82}">
      <dsp:nvSpPr>
        <dsp:cNvPr id="0" name=""/>
        <dsp:cNvSpPr/>
      </dsp:nvSpPr>
      <dsp:spPr>
        <a:xfrm>
          <a:off x="1243743" y="2522416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Higher profits and customer trust</a:t>
          </a:r>
          <a:endParaRPr lang="en-US" sz="1100" kern="1200"/>
        </a:p>
      </dsp:txBody>
      <dsp:txXfrm>
        <a:off x="1243743" y="2522416"/>
        <a:ext cx="1336499" cy="567000"/>
      </dsp:txXfrm>
    </dsp:sp>
    <dsp:sp modelId="{42415A53-8AA2-459F-9CCB-543E8D7F6E8E}">
      <dsp:nvSpPr>
        <dsp:cNvPr id="0" name=""/>
        <dsp:cNvSpPr/>
      </dsp:nvSpPr>
      <dsp:spPr>
        <a:xfrm>
          <a:off x="2813118" y="2522416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43A1D-53C0-453A-ACAE-B06416F13424}">
      <dsp:nvSpPr>
        <dsp:cNvPr id="0" name=""/>
        <dsp:cNvSpPr/>
      </dsp:nvSpPr>
      <dsp:spPr>
        <a:xfrm>
          <a:off x="2932187" y="2641486"/>
          <a:ext cx="328860" cy="3288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EF345-4A05-46DE-8DB6-98A6DF8DD903}">
      <dsp:nvSpPr>
        <dsp:cNvPr id="0" name=""/>
        <dsp:cNvSpPr/>
      </dsp:nvSpPr>
      <dsp:spPr>
        <a:xfrm>
          <a:off x="3501618" y="2522416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🗣️ </a:t>
          </a:r>
          <a:r>
            <a:rPr lang="en-GB" sz="1100" b="1" kern="1200"/>
            <a:t>What to say:</a:t>
          </a:r>
          <a:endParaRPr lang="en-US" sz="1100" kern="1200"/>
        </a:p>
      </dsp:txBody>
      <dsp:txXfrm>
        <a:off x="3501618" y="2522416"/>
        <a:ext cx="1336499" cy="567000"/>
      </dsp:txXfrm>
    </dsp:sp>
    <dsp:sp modelId="{C6B39EF3-1DA3-41E2-84BB-0CD030F1D27D}">
      <dsp:nvSpPr>
        <dsp:cNvPr id="0" name=""/>
        <dsp:cNvSpPr/>
      </dsp:nvSpPr>
      <dsp:spPr>
        <a:xfrm>
          <a:off x="555243" y="3782910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63694-CAA4-45C5-9A37-D5A1FC1EFB18}">
      <dsp:nvSpPr>
        <dsp:cNvPr id="0" name=""/>
        <dsp:cNvSpPr/>
      </dsp:nvSpPr>
      <dsp:spPr>
        <a:xfrm>
          <a:off x="674313" y="3901980"/>
          <a:ext cx="328860" cy="32886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1CDBA-C0B2-4FD7-BF41-46781AA69119}">
      <dsp:nvSpPr>
        <dsp:cNvPr id="0" name=""/>
        <dsp:cNvSpPr/>
      </dsp:nvSpPr>
      <dsp:spPr>
        <a:xfrm>
          <a:off x="1243743" y="3782910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By upgrading our systems, we can deliver faster, make better decisions, and build stronger relationships with customers.</a:t>
          </a:r>
          <a:endParaRPr lang="en-US" sz="1100" kern="1200"/>
        </a:p>
      </dsp:txBody>
      <dsp:txXfrm>
        <a:off x="1243743" y="3782910"/>
        <a:ext cx="1336499" cy="567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73E95-758B-37F1-C4BF-E98B76FB27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D9E87-F5EB-4541-F7FC-37CE633189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27AD1-3590-7C03-EAAC-A178FB12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ACEA8E-2E0B-E3FE-4961-C9C16CD6C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EB4E8-B26C-9A08-811C-5E244F34F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13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44649-72E4-8770-3364-7C7A571FC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DE128-2047-473A-E24E-874D75498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30006-6A55-A34A-CF38-5E0B91C6E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E2157-82A4-C504-E741-0E03BE123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76E07-4354-A7CF-AC7B-D52BD6BAC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7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0ECE2-A8E2-5371-D702-A22F30A15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95DFC-CFA5-FF42-ACC5-B12DB14E0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3F87A-0F2B-D777-58BB-A6112A36C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CA39B-FD78-1D0D-B16B-7081786F1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8D905-AAA9-E491-BD1A-F82556602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63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4217E-C2B2-DBA0-B937-0893E09B7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99AB0-8988-59F7-212A-FEA4A9B9CE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EB05A1-3117-AF19-D485-DCE4824773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B8DAE8-7457-ABE5-0CF7-7DB96DCA7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03F0B1-6ED4-24E1-9900-52702AD42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21C10E-F245-7D11-5B0E-3E3ACB420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223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55878-98F2-CD49-7194-EFAF68B1B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0A4B26-9ABE-170E-E51F-034CCB892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C041DE-38BE-ACF5-DE4A-3BB2B2F10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5183D0-5E56-CEDA-53A9-403D109531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B49A96-729D-1BBB-CEC3-05C562F7E5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F41395-A0E0-971D-14E2-92CC959FF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E03B9B-81F9-3927-F7D8-6598527CB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A3C7FA-577E-1460-6DC7-87663FE2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029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F7D3B-4024-6FCD-EF68-806479572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BB225-EA89-731C-8ABF-383C9EEA4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36C60-94D0-452D-1823-45F89EC35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18475-14BD-CC31-23ED-B54F53142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644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57EF84-89F8-4198-C499-93DB4AF75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C7E927-CB66-2B29-7F96-B5F83570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D7197C-29A9-CD50-BCFB-E19788DA7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167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E23F4-818F-4C25-7F8F-DBACEBB3D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3BB6C-B28F-A5BF-8750-EB806ACF0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92BD9-E348-EDDF-FEE2-F9BB5F7239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BA4021-0B10-C9CD-76D8-601F35E44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16AE1-7921-4163-B12F-A188479D3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250ED-6E5F-4BE9-CD0A-5E381C84A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772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4402A-0ECE-72E8-CF67-3624D0197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E0DB19-F695-49A3-8F72-0F0D4CCEBF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6E131A-E60F-7A5C-0ACB-222D9974D8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B88ED-D5F0-6AD0-34E3-B79D7681A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0D2C69-D6C4-DF5F-83C5-DA2C8AC3F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BB09E-1959-19F7-9103-F30B35BD3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433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0EDEA-94D9-8CF7-41E7-03080A9F8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175047-EF56-6479-20F1-27B652D6FC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7FB3C-9301-8E3F-F64C-3AB9271F9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68E5C-7595-1F01-F2F5-54D1B6052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2CDEAA-2809-CE66-145B-DAFEB9855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17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0CCB6D-4D56-FECD-213D-3E23820B7F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D91BE6-034C-8433-C47D-07FCFA64B1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69014-7917-131B-FE73-7F4B70B1A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30161-3B17-1A19-B167-29819418B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621302-0B3B-2BDF-9379-71AB9CFCF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665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1A0DBA-E10E-E205-9037-5C359DF34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6D07E0-1019-24A4-4281-EB51BFA0C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19798-D702-F9C4-F1D7-F172939185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C2050-C919-1DC4-6841-F9141C4CE4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52761-0EBB-4FF6-1049-C8B22F9907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735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456DBD1-1048-5A22-C973-3E5FA83F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CBADC9-9561-9823-CEC4-F27F602145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6396"/>
            <a:ext cx="12192000" cy="6801604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Student name: Lokman khan</a:t>
            </a:r>
          </a:p>
          <a:p>
            <a:pPr algn="l"/>
            <a:r>
              <a:rPr lang="en-GB" dirty="0"/>
              <a:t>Student ID:        2009441</a:t>
            </a:r>
          </a:p>
          <a:p>
            <a:pPr algn="l"/>
            <a:r>
              <a:rPr lang="en-GB" dirty="0"/>
              <a:t>Student name: Mihai Hariton </a:t>
            </a:r>
          </a:p>
          <a:p>
            <a:pPr algn="l"/>
            <a:r>
              <a:rPr lang="en-GB" dirty="0"/>
              <a:t>Student ID:        2238783</a:t>
            </a:r>
          </a:p>
          <a:p>
            <a:pPr algn="l"/>
            <a:r>
              <a:rPr lang="en-GB" dirty="0"/>
              <a:t>Student name: </a:t>
            </a:r>
            <a:r>
              <a:rPr lang="en-GB" dirty="0" err="1"/>
              <a:t>Mahagoub</a:t>
            </a:r>
            <a:r>
              <a:rPr lang="en-GB" dirty="0"/>
              <a:t> abandoned </a:t>
            </a:r>
          </a:p>
          <a:p>
            <a:pPr algn="l"/>
            <a:r>
              <a:rPr lang="en-GB" dirty="0"/>
              <a:t>Student ID:        2325355</a:t>
            </a:r>
          </a:p>
          <a:p>
            <a:pPr algn="l"/>
            <a:r>
              <a:rPr lang="en-GB" dirty="0"/>
              <a:t>Module: Managing Business Information</a:t>
            </a:r>
          </a:p>
          <a:p>
            <a:pPr algn="l"/>
            <a:r>
              <a:rPr lang="en-GB" dirty="0"/>
              <a:t>Module code: LCLM5004</a:t>
            </a:r>
          </a:p>
          <a:p>
            <a:pPr algn="l"/>
            <a:r>
              <a:rPr lang="en-GB" dirty="0"/>
              <a:t>Lecturer name: Chinomso </a:t>
            </a:r>
            <a:r>
              <a:rPr lang="en-GB" dirty="0" err="1"/>
              <a:t>Nwagboso</a:t>
            </a:r>
            <a:endParaRPr lang="en-GB" dirty="0"/>
          </a:p>
          <a:p>
            <a:pPr algn="l"/>
            <a:r>
              <a:rPr lang="en-GB" dirty="0"/>
              <a:t>Assignment Title: component 1 group presentation on </a:t>
            </a:r>
            <a:r>
              <a:rPr lang="en-GB" dirty="0" err="1"/>
              <a:t>deffrent</a:t>
            </a:r>
            <a:r>
              <a:rPr lang="en-GB" dirty="0"/>
              <a:t> information system.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9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225AA-CCDE-1570-F0CC-AB6513A33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                                                      Title Slide</a:t>
            </a:r>
          </a:p>
          <a:p>
            <a:r>
              <a:rPr lang="en-GB" sz="2400" b="1" dirty="0"/>
              <a:t>Title:</a:t>
            </a:r>
            <a:r>
              <a:rPr lang="en-GB" sz="2400" dirty="0"/>
              <a:t> Modernising Information Systems at Ayan khan Ltd</a:t>
            </a:r>
            <a:br>
              <a:rPr lang="en-GB" sz="2400" dirty="0"/>
            </a:br>
            <a:r>
              <a:rPr lang="en-GB" sz="2400" b="1" dirty="0"/>
              <a:t>Subtitle:</a:t>
            </a:r>
            <a:r>
              <a:rPr lang="en-GB" sz="2400" dirty="0"/>
              <a:t> Improving Efficiency, Decision-Making, and Customer Experience</a:t>
            </a:r>
            <a:br>
              <a:rPr lang="en-GB" sz="2400" dirty="0"/>
            </a:br>
            <a:r>
              <a:rPr lang="en-GB" sz="2400" b="1" dirty="0"/>
              <a:t>Presented by : Lokman khan /Mihai Hariton/ </a:t>
            </a:r>
            <a:r>
              <a:rPr lang="en-GB" sz="2400" b="1" dirty="0" err="1"/>
              <a:t>Mahagoub</a:t>
            </a:r>
            <a:r>
              <a:rPr lang="en-GB" sz="2400" b="1" dirty="0"/>
              <a:t> </a:t>
            </a:r>
          </a:p>
          <a:p>
            <a:r>
              <a:rPr lang="en-GB" sz="2400" b="1" dirty="0"/>
              <a:t> abandoned</a:t>
            </a:r>
            <a:endParaRPr lang="en-GB" sz="2400" dirty="0"/>
          </a:p>
          <a:p>
            <a:r>
              <a:rPr lang="en-GB" sz="2400" dirty="0"/>
              <a:t>Hello everyone. Today, I’ll be presenting how our company, Ayan khan Ltd — a delivery service — can modernise its information systems to become more efficient, make better business decisions, and improve customer satisfaction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1788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A4FF55-AB8D-B947-8CA3-8AA0CAEE6E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07" r="15742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6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3248D9-CC5C-5295-CC04-A9EA2B432E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3990469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0307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CC85CC-DAF7-D083-1ADF-25AA1B43C3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23" r="7926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FFDA92-B9D6-6963-2006-A4B4D244E9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1422417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37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48DB87-B391-F9BD-A24B-22CDD20366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33" r="27216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B3C038-D7D9-750E-A0F7-596B29EAC6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2483431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1051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7BCEA-8709-B142-BABF-B01002925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 dirty="0"/>
              <a:t>                                           ERP Systems:</a:t>
            </a:r>
            <a:endParaRPr lang="en-GB" sz="1900" dirty="0"/>
          </a:p>
          <a:p>
            <a:r>
              <a:rPr lang="en-GB" sz="1900" dirty="0"/>
              <a:t>Combines finance, HR, inventory, and logistics.</a:t>
            </a:r>
          </a:p>
          <a:p>
            <a:r>
              <a:rPr lang="en-GB" sz="1900" dirty="0"/>
              <a:t>Example: </a:t>
            </a:r>
            <a:r>
              <a:rPr lang="en-GB" sz="1900" b="1" dirty="0"/>
              <a:t>SAP or Oracle ERP</a:t>
            </a:r>
            <a:endParaRPr lang="en-GB" sz="1900" dirty="0"/>
          </a:p>
          <a:p>
            <a:r>
              <a:rPr lang="en-GB" sz="1900" dirty="0"/>
              <a:t>Benefit: one system for everything.</a:t>
            </a:r>
          </a:p>
          <a:p>
            <a:r>
              <a:rPr lang="en-GB" sz="1900" dirty="0"/>
              <a:t>Limitation: can be expensive.</a:t>
            </a:r>
          </a:p>
          <a:p>
            <a:r>
              <a:rPr lang="en-GB" sz="1900" b="1" dirty="0"/>
              <a:t>What to say:</a:t>
            </a:r>
            <a:endParaRPr lang="en-GB" sz="1900" dirty="0"/>
          </a:p>
          <a:p>
            <a:r>
              <a:rPr lang="en-GB" sz="1900" dirty="0"/>
              <a:t>ERP systems bring all parts of the business together. For a delivery service like ours, it means the finance team, warehouse, and delivery drivers all use one shared system.</a:t>
            </a:r>
          </a:p>
          <a:p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CDE775-D486-7CA9-CDC4-B1FA7E060F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57" r="26960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85065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omino effect white cut-outs and one blue cutout">
            <a:extLst>
              <a:ext uri="{FF2B5EF4-FFF2-40B4-BE49-F238E27FC236}">
                <a16:creationId xmlns:a16="http://schemas.microsoft.com/office/drawing/2014/main" id="{286AF7F2-3680-818C-62A6-71E3A15C58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09" r="2157" b="-2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FAFAF-47F4-219D-FBAC-0F94E53B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1" dirty="0"/>
              <a:t>                                                CRM Systems</a:t>
            </a:r>
            <a:endParaRPr lang="en-GB" sz="1600" dirty="0"/>
          </a:p>
          <a:p>
            <a:r>
              <a:rPr lang="en-GB" sz="1600" dirty="0"/>
              <a:t>Manages customer relationships and communication.</a:t>
            </a:r>
          </a:p>
          <a:p>
            <a:r>
              <a:rPr lang="en-GB" sz="1600" dirty="0"/>
              <a:t>Example: </a:t>
            </a:r>
            <a:r>
              <a:rPr lang="en-GB" sz="1600" b="1" dirty="0"/>
              <a:t>Salesforce CRM</a:t>
            </a:r>
            <a:r>
              <a:rPr lang="en-GB" sz="1600" dirty="0"/>
              <a:t> used by Domino’s &amp; FedEx.</a:t>
            </a:r>
          </a:p>
          <a:p>
            <a:r>
              <a:rPr lang="en-GB" sz="1600" dirty="0"/>
              <a:t>Benefit: personal service and loyalty.</a:t>
            </a:r>
          </a:p>
          <a:p>
            <a:r>
              <a:rPr lang="en-GB" sz="1600" dirty="0"/>
              <a:t>Limitation: needs training and data accuracy.</a:t>
            </a:r>
          </a:p>
          <a:p>
            <a:r>
              <a:rPr lang="en-GB" sz="1600" dirty="0"/>
              <a:t> </a:t>
            </a:r>
            <a:r>
              <a:rPr lang="en-GB" sz="1600" b="1" dirty="0"/>
              <a:t>What to say:</a:t>
            </a:r>
            <a:endParaRPr lang="en-GB" sz="1600" dirty="0"/>
          </a:p>
          <a:p>
            <a:r>
              <a:rPr lang="en-GB" sz="1600" dirty="0"/>
              <a:t>A CRM helps us track customer preferences and improve service. For example, Domino’s uses Salesforce to handle orders and keep customers h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31939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E3D2C-7E47-9D32-E100-0AD3A2B1A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 dirty="0"/>
              <a:t>                            Supply Chain Management (SCM)</a:t>
            </a:r>
            <a:endParaRPr lang="en-GB" sz="1900" dirty="0"/>
          </a:p>
          <a:p>
            <a:r>
              <a:rPr lang="en-GB" sz="1900" dirty="0"/>
              <a:t>Manages product movement from supplier to customer.</a:t>
            </a:r>
          </a:p>
          <a:p>
            <a:r>
              <a:rPr lang="en-GB" sz="1900" dirty="0"/>
              <a:t>Example: </a:t>
            </a:r>
            <a:r>
              <a:rPr lang="en-GB" sz="1900" b="1" dirty="0"/>
              <a:t>Walmart SCM system</a:t>
            </a:r>
            <a:endParaRPr lang="en-GB" sz="1900" dirty="0"/>
          </a:p>
          <a:p>
            <a:r>
              <a:rPr lang="en-GB" sz="1900" dirty="0"/>
              <a:t>Benefit: real-time tracking and lower costs.</a:t>
            </a:r>
          </a:p>
          <a:p>
            <a:r>
              <a:rPr lang="en-GB" sz="1900" dirty="0"/>
              <a:t>Limitation: depends on data sharing with partners.</a:t>
            </a:r>
          </a:p>
          <a:p>
            <a:r>
              <a:rPr lang="en-GB" sz="1900" b="1" dirty="0"/>
              <a:t>What to say:</a:t>
            </a:r>
            <a:endParaRPr lang="en-GB" sz="1900" dirty="0"/>
          </a:p>
          <a:p>
            <a:r>
              <a:rPr lang="en-GB" sz="1900" dirty="0"/>
              <a:t>For Ayan khan Ltd, an SCM system could help us track deliveries in real time, plan routes, and make sure goods reach customers faster.</a:t>
            </a:r>
          </a:p>
          <a:p>
            <a:endParaRPr lang="en-GB" sz="1900" dirty="0"/>
          </a:p>
        </p:txBody>
      </p:sp>
      <p:pic>
        <p:nvPicPr>
          <p:cNvPr id="14" name="Picture 13" descr="Boxes On Rack In Warehouse">
            <a:extLst>
              <a:ext uri="{FF2B5EF4-FFF2-40B4-BE49-F238E27FC236}">
                <a16:creationId xmlns:a16="http://schemas.microsoft.com/office/drawing/2014/main" id="{CA6229C3-0469-8F36-5E76-C370DA5FAF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78" r="19385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9022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ED094C2-36B4-C6B0-CE4E-C3F30BDC63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          Comparing the Systems 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Each system has its role. For Ayan khan Ltd, combining a CRM with SCM would give the biggest benefits — better customer service and efficient delivery.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077915-0522-486A-96D4-9AD7C18F1A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8640218"/>
              </p:ext>
            </p:extLst>
          </p:nvPr>
        </p:nvGraphicFramePr>
        <p:xfrm>
          <a:off x="5987738" y="1928541"/>
          <a:ext cx="5628019" cy="2768050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1225619">
                  <a:extLst>
                    <a:ext uri="{9D8B030D-6E8A-4147-A177-3AD203B41FA5}">
                      <a16:colId xmlns:a16="http://schemas.microsoft.com/office/drawing/2014/main" val="2546117591"/>
                    </a:ext>
                  </a:extLst>
                </a:gridCol>
                <a:gridCol w="2569753">
                  <a:extLst>
                    <a:ext uri="{9D8B030D-6E8A-4147-A177-3AD203B41FA5}">
                      <a16:colId xmlns:a16="http://schemas.microsoft.com/office/drawing/2014/main" val="4201874227"/>
                    </a:ext>
                  </a:extLst>
                </a:gridCol>
                <a:gridCol w="1832647">
                  <a:extLst>
                    <a:ext uri="{9D8B030D-6E8A-4147-A177-3AD203B41FA5}">
                      <a16:colId xmlns:a16="http://schemas.microsoft.com/office/drawing/2014/main" val="1297932076"/>
                    </a:ext>
                  </a:extLst>
                </a:gridCol>
              </a:tblGrid>
              <a:tr h="4578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System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Strength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Limitation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966372995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ERP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Integrates all business areas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High cost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4291267661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CRM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Improves customer loyalty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Needs good data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1532769817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SCM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Improves delivery speed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Needs collaboration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25061635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1695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FD39B3-90EF-2C06-47AC-C0E7BDA733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499" r="3" b="3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CD7607-F4B4-862A-0CE4-579378A0AB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1204761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6599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A25AAE-E325-C641-4621-D4DC804796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05" r="7044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04C86B-89D8-F43A-2480-35913A60E8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074922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1372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26542EA-9DE4-3D34-4D1C-8F6D2FDD7DD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2798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B29732-104F-1ADC-9F90-E0DF926CCB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52" r="26450" b="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6CEE9581-7854-8A2A-ADDF-B586EBC9F0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2728807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3110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DCCEA08-1E5A-BD63-8ABA-36A7FC064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366" y="2194102"/>
            <a:ext cx="3427001" cy="39085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Challenges &amp; Solutions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What to say: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The biggest challenge is cost and staff training, but cloud tools like Salesforce or Zoho make it affordable, and we can manage security with clear policies.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18CF3E0-47DA-5788-1723-9A90EAA9B0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8052503"/>
              </p:ext>
            </p:extLst>
          </p:nvPr>
        </p:nvGraphicFramePr>
        <p:xfrm>
          <a:off x="5445457" y="1773428"/>
          <a:ext cx="6155142" cy="3334886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890949">
                  <a:extLst>
                    <a:ext uri="{9D8B030D-6E8A-4147-A177-3AD203B41FA5}">
                      <a16:colId xmlns:a16="http://schemas.microsoft.com/office/drawing/2014/main" val="483593608"/>
                    </a:ext>
                  </a:extLst>
                </a:gridCol>
                <a:gridCol w="4264193">
                  <a:extLst>
                    <a:ext uri="{9D8B030D-6E8A-4147-A177-3AD203B41FA5}">
                      <a16:colId xmlns:a16="http://schemas.microsoft.com/office/drawing/2014/main" val="506823850"/>
                    </a:ext>
                  </a:extLst>
                </a:gridCol>
              </a:tblGrid>
              <a:tr h="6501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Challenge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2857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Solution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2857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2935665"/>
                  </a:ext>
                </a:extLst>
              </a:tr>
              <a:tr h="6501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High cost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Start with cloud-based tools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4203379"/>
                  </a:ext>
                </a:extLst>
              </a:tr>
              <a:tr h="1017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Staff training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Offer workshops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4504398"/>
                  </a:ext>
                </a:extLst>
              </a:tr>
              <a:tr h="1017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Data security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Use encryption and GDPR compliance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42672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5341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C54A4-E6DB-AD6B-1867-25899B7C9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                                       Conclusion</a:t>
            </a:r>
            <a:endParaRPr lang="en-GB" dirty="0"/>
          </a:p>
          <a:p>
            <a:r>
              <a:rPr lang="en-GB" dirty="0"/>
              <a:t>Modern systems are essential for business growth.</a:t>
            </a:r>
          </a:p>
          <a:p>
            <a:r>
              <a:rPr lang="en-GB" dirty="0"/>
              <a:t>CRM + SCM = best fit for </a:t>
            </a:r>
            <a:r>
              <a:rPr lang="en-GB" dirty="0" err="1"/>
              <a:t>Ayankhan</a:t>
            </a:r>
            <a:r>
              <a:rPr lang="en-GB" dirty="0"/>
              <a:t> Ltd.</a:t>
            </a:r>
          </a:p>
          <a:p>
            <a:r>
              <a:rPr lang="en-GB" dirty="0"/>
              <a:t>Ethics and security must be priorities.</a:t>
            </a:r>
          </a:p>
          <a:p>
            <a:r>
              <a:rPr lang="en-GB" dirty="0"/>
              <a:t> </a:t>
            </a:r>
            <a:r>
              <a:rPr lang="en-GB" b="1" dirty="0"/>
              <a:t>What to say:</a:t>
            </a:r>
            <a:endParaRPr lang="en-GB" dirty="0"/>
          </a:p>
          <a:p>
            <a:r>
              <a:rPr lang="en-GB" dirty="0"/>
              <a:t>In summary, modernising information systems will help </a:t>
            </a:r>
            <a:r>
              <a:rPr lang="en-GB" dirty="0" err="1"/>
              <a:t>Ayankhan</a:t>
            </a:r>
            <a:r>
              <a:rPr lang="en-GB" dirty="0"/>
              <a:t> Ltd grow and serve customers better, while staying secure and ethical.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5049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FD6FB-BE7E-5E54-8E72-AC3BBD045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                                                 References</a:t>
            </a:r>
            <a:endParaRPr lang="en-GB" sz="2000" dirty="0"/>
          </a:p>
          <a:p>
            <a:r>
              <a:rPr lang="en-GB" sz="2000" dirty="0"/>
              <a:t>Gartner (2024). </a:t>
            </a:r>
            <a:r>
              <a:rPr lang="en-GB" sz="2000" i="1" dirty="0"/>
              <a:t>ERP Insights.</a:t>
            </a:r>
            <a:endParaRPr lang="en-GB" sz="2000" dirty="0"/>
          </a:p>
          <a:p>
            <a:r>
              <a:rPr lang="en-GB" sz="2000" dirty="0"/>
              <a:t>Salesforce (2024). </a:t>
            </a:r>
            <a:r>
              <a:rPr lang="en-GB" sz="2000" i="1" dirty="0"/>
              <a:t>Domino’s Innovation with Technology.</a:t>
            </a:r>
            <a:endParaRPr lang="en-GB" sz="2000" dirty="0"/>
          </a:p>
          <a:p>
            <a:r>
              <a:rPr lang="en-GB" sz="2000" dirty="0"/>
              <a:t>Netflix Tech Blog (2024). </a:t>
            </a:r>
            <a:r>
              <a:rPr lang="en-GB" sz="2000" i="1" dirty="0"/>
              <a:t>Decision-Making at Netflix.</a:t>
            </a:r>
            <a:endParaRPr lang="en-GB" sz="2000" dirty="0"/>
          </a:p>
          <a:p>
            <a:r>
              <a:rPr lang="en-GB" sz="2000" dirty="0"/>
              <a:t>ICO (2024). </a:t>
            </a:r>
            <a:r>
              <a:rPr lang="en-GB" sz="2000" i="1" dirty="0"/>
              <a:t>UK GDPR Guidance.</a:t>
            </a:r>
            <a:endParaRPr lang="en-GB" sz="2000" dirty="0"/>
          </a:p>
          <a:p>
            <a:r>
              <a:rPr lang="en-GB" sz="2000" dirty="0"/>
              <a:t>PwC (2024). </a:t>
            </a:r>
            <a:r>
              <a:rPr lang="en-GB" sz="2000" i="1" dirty="0"/>
              <a:t>Responsible AI.</a:t>
            </a:r>
            <a:endParaRPr lang="en-GB" sz="2000" dirty="0"/>
          </a:p>
          <a:p>
            <a:r>
              <a:rPr lang="en-GB" sz="2000" dirty="0"/>
              <a:t>MBA Knol (2023). </a:t>
            </a:r>
            <a:r>
              <a:rPr lang="en-GB" sz="2000" i="1" dirty="0"/>
              <a:t>Walmart SCM Case Study.</a:t>
            </a:r>
            <a:endParaRPr lang="en-GB" sz="2000" dirty="0"/>
          </a:p>
          <a:p>
            <a:r>
              <a:rPr lang="en-GB" sz="2000" dirty="0"/>
              <a:t>FedEx (2024). </a:t>
            </a:r>
            <a:r>
              <a:rPr lang="en-GB" sz="2000" i="1" dirty="0"/>
              <a:t>Salesforce Customer Story.</a:t>
            </a:r>
            <a:endParaRPr lang="en-GB" sz="2000" dirty="0"/>
          </a:p>
          <a:p>
            <a:r>
              <a:rPr lang="en-GB" sz="2000" dirty="0"/>
              <a:t>NIST (2024). </a:t>
            </a:r>
            <a:r>
              <a:rPr lang="en-GB" sz="2000" i="1" dirty="0"/>
              <a:t>Cybersecurity Framework.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434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993</Words>
  <Application>Microsoft Office PowerPoint</Application>
  <PresentationFormat>Widescreen</PresentationFormat>
  <Paragraphs>122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Lokman Khan</dc:creator>
  <cp:lastModifiedBy>Lokman Khan</cp:lastModifiedBy>
  <cp:revision>2</cp:revision>
  <dcterms:created xsi:type="dcterms:W3CDTF">2025-10-09T12:29:03Z</dcterms:created>
  <dcterms:modified xsi:type="dcterms:W3CDTF">2025-10-10T16:49:57Z</dcterms:modified>
</cp:coreProperties>
</file>