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6" autoAdjust="0"/>
    <p:restoredTop sz="94660"/>
  </p:normalViewPr>
  <p:slideViewPr>
    <p:cSldViewPr snapToGrid="0">
      <p:cViewPr>
        <p:scale>
          <a:sx n="82" d="100"/>
          <a:sy n="82" d="100"/>
        </p:scale>
        <p:origin x="3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22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607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044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749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326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121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19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045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335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133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669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451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181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221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62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853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550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564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F9C15FFC-695B-6C2D-4C7D-C6C8C44369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975" b="4445"/>
          <a:stretch>
            <a:fillRect/>
          </a:stretch>
        </p:blipFill>
        <p:spPr>
          <a:xfrm>
            <a:off x="84907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BCE4C1-5B62-3270-C622-D5F0EF005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5223839" cy="3969960"/>
          </a:xfrm>
        </p:spPr>
        <p:txBody>
          <a:bodyPr anchor="t">
            <a:normAutofit/>
          </a:bodyPr>
          <a:lstStyle/>
          <a:p>
            <a:r>
              <a:rPr lang="en-GB" sz="6600" dirty="0"/>
              <a:t>Brazil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6DC57-8FD1-688D-5B5B-295DD9167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r>
              <a:rPr lang="en-GB" sz="2400" dirty="0"/>
              <a:t>By Marius Radu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7A8CF48-9492-6DC1-4CFA-1BC6DDB8DF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2" y="-303571"/>
            <a:ext cx="2648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6C470300-9EFE-77B9-EA9F-C9A6F7E59758}"/>
              </a:ext>
            </a:extLst>
          </p:cNvPr>
          <p:cNvSpPr txBox="1"/>
          <p:nvPr/>
        </p:nvSpPr>
        <p:spPr>
          <a:xfrm>
            <a:off x="9873245" y="2709089"/>
            <a:ext cx="2743200" cy="175432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Marius Radu </a:t>
            </a:r>
          </a:p>
          <a:p>
            <a:endParaRPr lang="en-GB" dirty="0"/>
          </a:p>
          <a:p>
            <a:r>
              <a:rPr lang="en-GB" dirty="0"/>
              <a:t>Digital skills / business within the workplace</a:t>
            </a:r>
          </a:p>
          <a:p>
            <a:endParaRPr lang="en-GB" dirty="0"/>
          </a:p>
          <a:p>
            <a:r>
              <a:rPr lang="en-GB" dirty="0"/>
              <a:t>Mr Rejwan Bin Suliman</a:t>
            </a:r>
          </a:p>
        </p:txBody>
      </p:sp>
      <p:pic>
        <p:nvPicPr>
          <p:cNvPr id="7" name="Picture 6" descr="uwtsd-logo-black">
            <a:extLst>
              <a:ext uri="{FF2B5EF4-FFF2-40B4-BE49-F238E27FC236}">
                <a16:creationId xmlns:a16="http://schemas.microsoft.com/office/drawing/2014/main" id="{447A902D-C9C7-E174-82F6-9CBF3234F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3997" y="942331"/>
            <a:ext cx="2652889" cy="1341081"/>
          </a:xfrm>
          <a:prstGeom prst="rect">
            <a:avLst/>
          </a:prstGeom>
        </p:spPr>
      </p:pic>
      <p:pic>
        <p:nvPicPr>
          <p:cNvPr id="10" name="Picture 9" descr="A close up of a flag&#10;&#10;Description automatically generated">
            <a:extLst>
              <a:ext uri="{FF2B5EF4-FFF2-40B4-BE49-F238E27FC236}">
                <a16:creationId xmlns:a16="http://schemas.microsoft.com/office/drawing/2014/main" id="{F9780CE5-7989-D791-0A90-544D5A1D81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136" y="3136681"/>
            <a:ext cx="4451182" cy="2341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242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9998-A4E0-D728-C24C-42F83F992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4795482" cy="1641987"/>
          </a:xfrm>
        </p:spPr>
        <p:txBody>
          <a:bodyPr>
            <a:normAutofit/>
          </a:bodyPr>
          <a:lstStyle/>
          <a:p>
            <a:r>
              <a:rPr lang="en-GB" dirty="0"/>
              <a:t>Things about </a:t>
            </a:r>
            <a:r>
              <a:rPr lang="en-GB" dirty="0" err="1"/>
              <a:t>Brasil</a:t>
            </a:r>
            <a:endParaRPr lang="en-GB" dirty="0"/>
          </a:p>
        </p:txBody>
      </p:sp>
      <p:pic>
        <p:nvPicPr>
          <p:cNvPr id="8" name="Picture 7" descr="A statue of a person with arms outstretched with Christ the Redeemer in the background">
            <a:extLst>
              <a:ext uri="{FF2B5EF4-FFF2-40B4-BE49-F238E27FC236}">
                <a16:creationId xmlns:a16="http://schemas.microsoft.com/office/drawing/2014/main" id="{99183A55-A2EB-7454-14AD-00F1FAF574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83" r="33551" b="-1"/>
          <a:stretch>
            <a:fillRect/>
          </a:stretch>
        </p:blipFill>
        <p:spPr>
          <a:xfrm>
            <a:off x="5316280" y="1143000"/>
            <a:ext cx="572713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BA28C26-BEE5-DB9E-F26D-D28F2631AC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7701" y="2438401"/>
            <a:ext cx="4797256" cy="380999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It’s the largest country in South America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Brazil covers nearly half of the continent and is the 5th-largest country in the world.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Amazon Rainforest is mostly in Brazil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Around 60% of the Amazon lies within Brazilian territory, making it one of the most biodiverse places on Earth.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Brazil has incredible cultural diversity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Its culture blends Indigenous, African, and Portuguese influences—seen in its food, music, festivals, and languages.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Soccer (</a:t>
            </a:r>
            <a:r>
              <a:rPr kumimoji="0" lang="en-US" altLang="en-US" sz="1400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futebol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) is a national passion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Brazil has won the FIFA World Cup more than any other country.</a:t>
            </a: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Rio de Janeiro is home to one of the world’s largest Carnival celebrations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Millions of people join parades, samba dances, and colorful street parties every year.</a:t>
            </a:r>
          </a:p>
        </p:txBody>
      </p:sp>
    </p:spTree>
    <p:extLst>
      <p:ext uri="{BB962C8B-B14F-4D97-AF65-F5344CB8AC3E}">
        <p14:creationId xmlns:p14="http://schemas.microsoft.com/office/powerpoint/2010/main" val="366875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156</Words>
  <Application>Microsoft Office PowerPoint</Application>
  <PresentationFormat>Widescreen</PresentationFormat>
  <Paragraphs>13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Brazil presentation</vt:lpstr>
      <vt:lpstr>Things about Brasil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Brazil presentation</dc:title>
  <dc:creator>Marius Alin Radu</dc:creator>
  <cp:lastModifiedBy>Marius Alin Radu</cp:lastModifiedBy>
  <cp:revision>1</cp:revision>
  <dcterms:created xsi:type="dcterms:W3CDTF">2025-11-21T19:05:36Z</dcterms:created>
  <dcterms:modified xsi:type="dcterms:W3CDTF">2025-11-21T19:29:28Z</dcterms:modified>
</cp:coreProperties>
</file>