
<file path=[Content_Types].xml><?xml version="1.0" encoding="utf-8"?>
<Types xmlns="http://schemas.openxmlformats.org/package/2006/content-types">
  <Default Extension="emf" ContentType="image/x-emf"/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embedTrueTypeFonts="1" autoCompressPictures="0">
  <p:sldMasterIdLst>
    <p:sldMasterId id="2147483648" r:id="rId1"/>
  </p:sldMasterIdLst>
  <p:notesMasterIdLst>
    <p:notesMasterId r:id="rId18"/>
  </p:notesMasterIdLst>
  <p:sldIdLst>
    <p:sldId id="272" r:id="rId2"/>
    <p:sldId id="256" r:id="rId3"/>
    <p:sldId id="257" r:id="rId4"/>
    <p:sldId id="258" r:id="rId5"/>
    <p:sldId id="259" r:id="rId6"/>
    <p:sldId id="264" r:id="rId7"/>
    <p:sldId id="265" r:id="rId8"/>
    <p:sldId id="266" r:id="rId9"/>
    <p:sldId id="260" r:id="rId10"/>
    <p:sldId id="271" r:id="rId11"/>
    <p:sldId id="261" r:id="rId12"/>
    <p:sldId id="262" r:id="rId13"/>
    <p:sldId id="263" r:id="rId14"/>
    <p:sldId id="268" r:id="rId15"/>
    <p:sldId id="269" r:id="rId16"/>
    <p:sldId id="270" r:id="rId17"/>
  </p:sldIdLst>
  <p:sldSz cx="12192000" cy="6858000"/>
  <p:notesSz cx="9144000" cy="6858000"/>
  <p:embeddedFontLst>
    <p:embeddedFont>
      <p:font typeface="Cytiva Aktiv" panose="020B0604020202020204" charset="0"/>
      <p:regular r:id="rId19"/>
      <p:bold r:id="rId20"/>
      <p:italic r:id="rId21"/>
      <p:boldItalic r:id="rId22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498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DA60325-F04E-4C91-909F-0E3AF6430ECD}" v="265" dt="2026-07-14T12:37:56.16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80" autoAdjust="0"/>
    <p:restoredTop sz="94660"/>
  </p:normalViewPr>
  <p:slideViewPr>
    <p:cSldViewPr snapToGrid="0">
      <p:cViewPr varScale="1">
        <p:scale>
          <a:sx n="91" d="100"/>
          <a:sy n="91" d="100"/>
        </p:scale>
        <p:origin x="278" y="58"/>
      </p:cViewPr>
      <p:guideLst>
        <p:guide orient="horz" pos="3498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font" Target="fonts/font3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2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font" Target="fonts/font1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4.fntdata"/><Relationship Id="rId27" Type="http://schemas.microsoft.com/office/2015/10/relationships/revisionInfo" Target="revisionInfo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CC13294-C086-4216-AE0F-DB947B39F304}" type="doc">
      <dgm:prSet loTypeId="urn:microsoft.com/office/officeart/2005/8/layout/lProcess2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8BB9A0D-69B7-44D0-819E-21D5BA4D2F1A}">
      <dgm:prSet phldrT="[Text]" phldr="0"/>
      <dgm:spPr/>
      <dgm:t>
        <a:bodyPr/>
        <a:lstStyle/>
        <a:p>
          <a:r>
            <a:rPr lang="en-GB" dirty="0"/>
            <a:t>Goals</a:t>
          </a:r>
        </a:p>
      </dgm:t>
    </dgm:pt>
    <dgm:pt modelId="{127616CA-E4E7-4402-9B1F-6C48FD8FF98B}" type="parTrans" cxnId="{252C721C-51F8-4368-8CD7-9E701764F883}">
      <dgm:prSet/>
      <dgm:spPr/>
      <dgm:t>
        <a:bodyPr/>
        <a:lstStyle/>
        <a:p>
          <a:endParaRPr lang="en-GB"/>
        </a:p>
      </dgm:t>
    </dgm:pt>
    <dgm:pt modelId="{B4B3D7D1-1C75-4C3B-94CB-5FEC554220C4}" type="sibTrans" cxnId="{252C721C-51F8-4368-8CD7-9E701764F883}">
      <dgm:prSet/>
      <dgm:spPr/>
      <dgm:t>
        <a:bodyPr/>
        <a:lstStyle/>
        <a:p>
          <a:endParaRPr lang="en-GB"/>
        </a:p>
      </dgm:t>
    </dgm:pt>
    <dgm:pt modelId="{802D9CE8-2F21-47D6-80AA-9F7FDBD49B2C}">
      <dgm:prSet phldrT="[Text]" phldr="0"/>
      <dgm:spPr/>
      <dgm:t>
        <a:bodyPr/>
        <a:lstStyle/>
        <a:p>
          <a:r>
            <a:rPr lang="en-GB" dirty="0"/>
            <a:t>Standardise master Data</a:t>
          </a:r>
        </a:p>
      </dgm:t>
    </dgm:pt>
    <dgm:pt modelId="{4123C1D0-1DC6-4A61-9767-B5763332A2C9}" type="parTrans" cxnId="{4227D4B2-7003-4EFC-AAF0-98DCCA653C33}">
      <dgm:prSet/>
      <dgm:spPr/>
      <dgm:t>
        <a:bodyPr/>
        <a:lstStyle/>
        <a:p>
          <a:endParaRPr lang="en-GB"/>
        </a:p>
      </dgm:t>
    </dgm:pt>
    <dgm:pt modelId="{C533063C-223E-4292-A667-4046EE2B873B}" type="sibTrans" cxnId="{4227D4B2-7003-4EFC-AAF0-98DCCA653C33}">
      <dgm:prSet/>
      <dgm:spPr/>
      <dgm:t>
        <a:bodyPr/>
        <a:lstStyle/>
        <a:p>
          <a:endParaRPr lang="en-GB"/>
        </a:p>
      </dgm:t>
    </dgm:pt>
    <dgm:pt modelId="{8FCB4567-10E8-487D-8CCF-774D26934AEB}">
      <dgm:prSet phldrT="[Text]" phldr="0"/>
      <dgm:spPr/>
      <dgm:t>
        <a:bodyPr/>
        <a:lstStyle/>
        <a:p>
          <a:r>
            <a:rPr lang="en-GB" dirty="0"/>
            <a:t>Improve data quality</a:t>
          </a:r>
        </a:p>
      </dgm:t>
    </dgm:pt>
    <dgm:pt modelId="{582F9ECC-CFDB-42C6-8955-A3E36555B911}" type="parTrans" cxnId="{DF6648FD-0F94-4796-BE50-4239A361748C}">
      <dgm:prSet/>
      <dgm:spPr/>
      <dgm:t>
        <a:bodyPr/>
        <a:lstStyle/>
        <a:p>
          <a:endParaRPr lang="en-GB"/>
        </a:p>
      </dgm:t>
    </dgm:pt>
    <dgm:pt modelId="{7BF362C6-E4DC-4315-A7D2-ACB3BC577F46}" type="sibTrans" cxnId="{DF6648FD-0F94-4796-BE50-4239A361748C}">
      <dgm:prSet/>
      <dgm:spPr/>
      <dgm:t>
        <a:bodyPr/>
        <a:lstStyle/>
        <a:p>
          <a:endParaRPr lang="en-GB"/>
        </a:p>
      </dgm:t>
    </dgm:pt>
    <dgm:pt modelId="{70EA4F20-073B-43C1-8CAF-67701B8D9FCB}">
      <dgm:prSet phldrT="[Text]" phldr="0"/>
      <dgm:spPr/>
      <dgm:t>
        <a:bodyPr/>
        <a:lstStyle/>
        <a:p>
          <a:r>
            <a:rPr lang="en-GB" dirty="0"/>
            <a:t>Scope</a:t>
          </a:r>
        </a:p>
      </dgm:t>
    </dgm:pt>
    <dgm:pt modelId="{B951AC63-A60D-4FFD-928F-DBA3661C91FD}" type="parTrans" cxnId="{131840B8-F719-4B44-BAEF-443ACE4CB538}">
      <dgm:prSet/>
      <dgm:spPr/>
      <dgm:t>
        <a:bodyPr/>
        <a:lstStyle/>
        <a:p>
          <a:endParaRPr lang="en-GB"/>
        </a:p>
      </dgm:t>
    </dgm:pt>
    <dgm:pt modelId="{CDE5EE35-20B0-4E47-ACC2-9E03FC27C23B}" type="sibTrans" cxnId="{131840B8-F719-4B44-BAEF-443ACE4CB538}">
      <dgm:prSet/>
      <dgm:spPr/>
      <dgm:t>
        <a:bodyPr/>
        <a:lstStyle/>
        <a:p>
          <a:endParaRPr lang="en-GB"/>
        </a:p>
      </dgm:t>
    </dgm:pt>
    <dgm:pt modelId="{3FACEAFA-D01D-41DC-8BD5-0249A3DFA82E}">
      <dgm:prSet phldrT="[Text]" phldr="0"/>
      <dgm:spPr/>
      <dgm:t>
        <a:bodyPr/>
        <a:lstStyle/>
        <a:p>
          <a:r>
            <a:rPr lang="en-GB" dirty="0"/>
            <a:t>Magic – SAP integration</a:t>
          </a:r>
        </a:p>
      </dgm:t>
    </dgm:pt>
    <dgm:pt modelId="{F8BAF813-F46E-476A-BE20-AEE2E9F6DC24}" type="parTrans" cxnId="{E37EE12C-8367-414A-9FD5-649F9B596C7C}">
      <dgm:prSet/>
      <dgm:spPr/>
      <dgm:t>
        <a:bodyPr/>
        <a:lstStyle/>
        <a:p>
          <a:endParaRPr lang="en-GB"/>
        </a:p>
      </dgm:t>
    </dgm:pt>
    <dgm:pt modelId="{B1B5621B-938D-4AE7-A3E9-F8812F13668B}" type="sibTrans" cxnId="{E37EE12C-8367-414A-9FD5-649F9B596C7C}">
      <dgm:prSet/>
      <dgm:spPr/>
      <dgm:t>
        <a:bodyPr/>
        <a:lstStyle/>
        <a:p>
          <a:endParaRPr lang="en-GB"/>
        </a:p>
      </dgm:t>
    </dgm:pt>
    <dgm:pt modelId="{8F8E0308-7A0B-427F-B8FB-5452DA56AE0C}">
      <dgm:prSet phldrT="[Text]" phldr="0"/>
      <dgm:spPr/>
      <dgm:t>
        <a:bodyPr/>
        <a:lstStyle/>
        <a:p>
          <a:r>
            <a:rPr lang="en-GB" dirty="0"/>
            <a:t>Material &amp; BOM data</a:t>
          </a:r>
        </a:p>
      </dgm:t>
    </dgm:pt>
    <dgm:pt modelId="{6691FBE1-F8EE-49A8-A134-A91AFF948ADD}" type="parTrans" cxnId="{2FB6DD69-AB79-4D61-B965-E35FF76F74AF}">
      <dgm:prSet/>
      <dgm:spPr/>
      <dgm:t>
        <a:bodyPr/>
        <a:lstStyle/>
        <a:p>
          <a:endParaRPr lang="en-GB"/>
        </a:p>
      </dgm:t>
    </dgm:pt>
    <dgm:pt modelId="{54CDFECD-B763-4F12-BA12-CEA8E5E56832}" type="sibTrans" cxnId="{2FB6DD69-AB79-4D61-B965-E35FF76F74AF}">
      <dgm:prSet/>
      <dgm:spPr/>
      <dgm:t>
        <a:bodyPr/>
        <a:lstStyle/>
        <a:p>
          <a:endParaRPr lang="en-GB"/>
        </a:p>
      </dgm:t>
    </dgm:pt>
    <dgm:pt modelId="{83F995F0-4227-40B7-8D46-2BB8AD950FB3}">
      <dgm:prSet phldrT="[Text]" phldr="0"/>
      <dgm:spPr/>
      <dgm:t>
        <a:bodyPr/>
        <a:lstStyle/>
        <a:p>
          <a:r>
            <a:rPr lang="en-GB" dirty="0"/>
            <a:t>Deliverables</a:t>
          </a:r>
        </a:p>
      </dgm:t>
    </dgm:pt>
    <dgm:pt modelId="{347A7CF8-D67F-4478-AC2D-85DAF88C1C9E}" type="parTrans" cxnId="{935EB2CC-99B0-4407-964A-3839FAD01CD2}">
      <dgm:prSet/>
      <dgm:spPr/>
      <dgm:t>
        <a:bodyPr/>
        <a:lstStyle/>
        <a:p>
          <a:endParaRPr lang="en-GB"/>
        </a:p>
      </dgm:t>
    </dgm:pt>
    <dgm:pt modelId="{54D54080-0012-4680-96E4-1F0F07618BE9}" type="sibTrans" cxnId="{935EB2CC-99B0-4407-964A-3839FAD01CD2}">
      <dgm:prSet/>
      <dgm:spPr/>
      <dgm:t>
        <a:bodyPr/>
        <a:lstStyle/>
        <a:p>
          <a:endParaRPr lang="en-GB"/>
        </a:p>
      </dgm:t>
    </dgm:pt>
    <dgm:pt modelId="{D1A8C620-CE7E-49DE-9078-464CE1B6DB3B}">
      <dgm:prSet phldrT="[Text]" phldr="0"/>
      <dgm:spPr/>
      <dgm:t>
        <a:bodyPr/>
        <a:lstStyle/>
        <a:p>
          <a:r>
            <a:rPr lang="en-GB" dirty="0"/>
            <a:t>MSI integration</a:t>
          </a:r>
        </a:p>
      </dgm:t>
    </dgm:pt>
    <dgm:pt modelId="{D3D06ADB-885D-40A8-9341-8358A77A1157}" type="parTrans" cxnId="{96835477-D1B7-46D7-85B0-91AC1CC0EFF5}">
      <dgm:prSet/>
      <dgm:spPr/>
      <dgm:t>
        <a:bodyPr/>
        <a:lstStyle/>
        <a:p>
          <a:endParaRPr lang="en-GB"/>
        </a:p>
      </dgm:t>
    </dgm:pt>
    <dgm:pt modelId="{930B0FC6-9D19-4AD4-9950-4A816EE0CC4E}" type="sibTrans" cxnId="{96835477-D1B7-46D7-85B0-91AC1CC0EFF5}">
      <dgm:prSet/>
      <dgm:spPr/>
      <dgm:t>
        <a:bodyPr/>
        <a:lstStyle/>
        <a:p>
          <a:endParaRPr lang="en-GB"/>
        </a:p>
      </dgm:t>
    </dgm:pt>
    <dgm:pt modelId="{744D9779-2385-4A20-9AC4-4ED002D90CDE}">
      <dgm:prSet phldrT="[Text]" phldr="0"/>
      <dgm:spPr/>
      <dgm:t>
        <a:bodyPr/>
        <a:lstStyle/>
        <a:p>
          <a:r>
            <a:rPr lang="en-GB"/>
            <a:t>Reduce lead times</a:t>
          </a:r>
          <a:endParaRPr lang="en-GB" dirty="0"/>
        </a:p>
      </dgm:t>
    </dgm:pt>
    <dgm:pt modelId="{C1CAC3F3-5588-4131-9FB2-1FC64E09FDD2}" type="parTrans" cxnId="{039ADF2A-8A62-4938-9A9F-5A39DEC7EB97}">
      <dgm:prSet/>
      <dgm:spPr/>
      <dgm:t>
        <a:bodyPr/>
        <a:lstStyle/>
        <a:p>
          <a:endParaRPr lang="en-GB"/>
        </a:p>
      </dgm:t>
    </dgm:pt>
    <dgm:pt modelId="{C242EB66-09E8-4B4D-B86D-74796837943F}" type="sibTrans" cxnId="{039ADF2A-8A62-4938-9A9F-5A39DEC7EB97}">
      <dgm:prSet/>
      <dgm:spPr/>
      <dgm:t>
        <a:bodyPr/>
        <a:lstStyle/>
        <a:p>
          <a:endParaRPr lang="en-GB"/>
        </a:p>
      </dgm:t>
    </dgm:pt>
    <dgm:pt modelId="{01C77CDB-E3EB-4D70-A961-4568733B7B07}">
      <dgm:prSet phldrT="[Text]" phldr="0"/>
      <dgm:spPr/>
      <dgm:t>
        <a:bodyPr/>
        <a:lstStyle/>
        <a:p>
          <a:r>
            <a:rPr lang="en-GB" dirty="0"/>
            <a:t>Increase efficiency</a:t>
          </a:r>
        </a:p>
      </dgm:t>
    </dgm:pt>
    <dgm:pt modelId="{E5ADD4BA-3C5E-4E7D-9871-C4F00DC811FF}" type="parTrans" cxnId="{B8A172F1-133E-402E-A7BC-2C18F2FE752F}">
      <dgm:prSet/>
      <dgm:spPr/>
      <dgm:t>
        <a:bodyPr/>
        <a:lstStyle/>
        <a:p>
          <a:endParaRPr lang="en-GB"/>
        </a:p>
      </dgm:t>
    </dgm:pt>
    <dgm:pt modelId="{98DB28CC-6EB1-4138-8103-FDC887593FB9}" type="sibTrans" cxnId="{B8A172F1-133E-402E-A7BC-2C18F2FE752F}">
      <dgm:prSet/>
      <dgm:spPr/>
      <dgm:t>
        <a:bodyPr/>
        <a:lstStyle/>
        <a:p>
          <a:endParaRPr lang="en-GB"/>
        </a:p>
      </dgm:t>
    </dgm:pt>
    <dgm:pt modelId="{B5C03D59-850B-489D-AB69-806C342306EF}">
      <dgm:prSet phldrT="[Text]" phldr="0"/>
      <dgm:spPr/>
      <dgm:t>
        <a:bodyPr/>
        <a:lstStyle/>
        <a:p>
          <a:r>
            <a:rPr lang="en-GB"/>
            <a:t>Data migration</a:t>
          </a:r>
          <a:endParaRPr lang="en-GB" dirty="0"/>
        </a:p>
      </dgm:t>
    </dgm:pt>
    <dgm:pt modelId="{A194CA97-81D0-4A2B-B586-D353F09541E9}" type="parTrans" cxnId="{23025CE7-B8D0-487C-923C-DADE3164D914}">
      <dgm:prSet/>
      <dgm:spPr/>
      <dgm:t>
        <a:bodyPr/>
        <a:lstStyle/>
        <a:p>
          <a:endParaRPr lang="en-GB"/>
        </a:p>
      </dgm:t>
    </dgm:pt>
    <dgm:pt modelId="{937E11AB-330E-4F65-A656-BB7DDE6D5252}" type="sibTrans" cxnId="{23025CE7-B8D0-487C-923C-DADE3164D914}">
      <dgm:prSet/>
      <dgm:spPr/>
      <dgm:t>
        <a:bodyPr/>
        <a:lstStyle/>
        <a:p>
          <a:endParaRPr lang="en-GB"/>
        </a:p>
      </dgm:t>
    </dgm:pt>
    <dgm:pt modelId="{329850F9-CEF1-4860-8CBC-1EA638D3E616}">
      <dgm:prSet phldrT="[Text]" phldr="0"/>
      <dgm:spPr/>
      <dgm:t>
        <a:bodyPr/>
        <a:lstStyle/>
        <a:p>
          <a:r>
            <a:rPr lang="en-GB"/>
            <a:t>User training</a:t>
          </a:r>
          <a:endParaRPr lang="en-GB" dirty="0"/>
        </a:p>
      </dgm:t>
    </dgm:pt>
    <dgm:pt modelId="{452DD029-20D0-4025-AC1B-20BD06C6A0C4}" type="parTrans" cxnId="{740B2CAA-B0B1-4CC9-AB34-B797C9BF4152}">
      <dgm:prSet/>
      <dgm:spPr/>
      <dgm:t>
        <a:bodyPr/>
        <a:lstStyle/>
        <a:p>
          <a:endParaRPr lang="en-GB"/>
        </a:p>
      </dgm:t>
    </dgm:pt>
    <dgm:pt modelId="{E3B59055-9508-408A-BB71-3FB8FBBE2081}" type="sibTrans" cxnId="{740B2CAA-B0B1-4CC9-AB34-B797C9BF4152}">
      <dgm:prSet/>
      <dgm:spPr/>
      <dgm:t>
        <a:bodyPr/>
        <a:lstStyle/>
        <a:p>
          <a:endParaRPr lang="en-GB"/>
        </a:p>
      </dgm:t>
    </dgm:pt>
    <dgm:pt modelId="{E4F83F26-38C6-46F7-A38D-DE0F04407551}">
      <dgm:prSet phldrT="[Text]" phldr="0"/>
      <dgm:spPr/>
      <dgm:t>
        <a:bodyPr/>
        <a:lstStyle/>
        <a:p>
          <a:r>
            <a:rPr lang="en-GB"/>
            <a:t>Validated master data</a:t>
          </a:r>
          <a:endParaRPr lang="en-GB" dirty="0"/>
        </a:p>
      </dgm:t>
    </dgm:pt>
    <dgm:pt modelId="{1645326C-9B15-4024-A8B9-886BD42B5E15}" type="parTrans" cxnId="{70D078B8-8D43-4897-AD80-FB23FBA55181}">
      <dgm:prSet/>
      <dgm:spPr/>
      <dgm:t>
        <a:bodyPr/>
        <a:lstStyle/>
        <a:p>
          <a:endParaRPr lang="en-GB"/>
        </a:p>
      </dgm:t>
    </dgm:pt>
    <dgm:pt modelId="{5B9EB3FC-DCF8-4AE8-A841-183B13E460E3}" type="sibTrans" cxnId="{70D078B8-8D43-4897-AD80-FB23FBA55181}">
      <dgm:prSet/>
      <dgm:spPr/>
      <dgm:t>
        <a:bodyPr/>
        <a:lstStyle/>
        <a:p>
          <a:endParaRPr lang="en-GB"/>
        </a:p>
      </dgm:t>
    </dgm:pt>
    <dgm:pt modelId="{13557009-FA95-442F-9936-627177D7AFD8}">
      <dgm:prSet phldrT="[Text]" phldr="0"/>
      <dgm:spPr/>
      <dgm:t>
        <a:bodyPr/>
        <a:lstStyle/>
        <a:p>
          <a:r>
            <a:rPr lang="en-GB" dirty="0"/>
            <a:t>Standardised processes</a:t>
          </a:r>
        </a:p>
      </dgm:t>
    </dgm:pt>
    <dgm:pt modelId="{5FDD8322-824C-4504-98DF-25DE0A3E4702}" type="parTrans" cxnId="{646DF0DF-E2B7-4B15-9145-47DF59F259D5}">
      <dgm:prSet/>
      <dgm:spPr/>
      <dgm:t>
        <a:bodyPr/>
        <a:lstStyle/>
        <a:p>
          <a:endParaRPr lang="en-GB"/>
        </a:p>
      </dgm:t>
    </dgm:pt>
    <dgm:pt modelId="{BBDA735C-77B6-4333-8A4B-7890BF827B89}" type="sibTrans" cxnId="{646DF0DF-E2B7-4B15-9145-47DF59F259D5}">
      <dgm:prSet/>
      <dgm:spPr/>
      <dgm:t>
        <a:bodyPr/>
        <a:lstStyle/>
        <a:p>
          <a:endParaRPr lang="en-GB"/>
        </a:p>
      </dgm:t>
    </dgm:pt>
    <dgm:pt modelId="{79F72B3E-0564-42E3-A223-4536E0569563}">
      <dgm:prSet phldrT="[Text]" phldr="0"/>
      <dgm:spPr/>
      <dgm:t>
        <a:bodyPr/>
        <a:lstStyle/>
        <a:p>
          <a:r>
            <a:rPr lang="en-GB"/>
            <a:t>Successful go-live</a:t>
          </a:r>
          <a:endParaRPr lang="en-GB" dirty="0"/>
        </a:p>
      </dgm:t>
    </dgm:pt>
    <dgm:pt modelId="{DC457E02-B54D-459D-9371-AB2D74AA68D0}" type="parTrans" cxnId="{CB2564D0-0A43-4BF1-8DF3-CDC4634268A6}">
      <dgm:prSet/>
      <dgm:spPr/>
      <dgm:t>
        <a:bodyPr/>
        <a:lstStyle/>
        <a:p>
          <a:endParaRPr lang="en-GB"/>
        </a:p>
      </dgm:t>
    </dgm:pt>
    <dgm:pt modelId="{CA34C4FD-1BDB-41C8-9A39-E24639CCA701}" type="sibTrans" cxnId="{CB2564D0-0A43-4BF1-8DF3-CDC4634268A6}">
      <dgm:prSet/>
      <dgm:spPr/>
      <dgm:t>
        <a:bodyPr/>
        <a:lstStyle/>
        <a:p>
          <a:endParaRPr lang="en-GB"/>
        </a:p>
      </dgm:t>
    </dgm:pt>
    <dgm:pt modelId="{8F048AC0-7E8B-41C7-9F7B-BA224F5D3309}" type="pres">
      <dgm:prSet presAssocID="{2CC13294-C086-4216-AE0F-DB947B39F304}" presName="theList" presStyleCnt="0">
        <dgm:presLayoutVars>
          <dgm:dir/>
          <dgm:animLvl val="lvl"/>
          <dgm:resizeHandles val="exact"/>
        </dgm:presLayoutVars>
      </dgm:prSet>
      <dgm:spPr/>
    </dgm:pt>
    <dgm:pt modelId="{2F44686C-CB1B-4B10-BF3E-C6C2636E312E}" type="pres">
      <dgm:prSet presAssocID="{28BB9A0D-69B7-44D0-819E-21D5BA4D2F1A}" presName="compNode" presStyleCnt="0"/>
      <dgm:spPr/>
    </dgm:pt>
    <dgm:pt modelId="{2A13ABE3-7F2D-422A-8BB1-45FA8C0C1947}" type="pres">
      <dgm:prSet presAssocID="{28BB9A0D-69B7-44D0-819E-21D5BA4D2F1A}" presName="aNode" presStyleLbl="bgShp" presStyleIdx="0" presStyleCnt="3" custLinFactNeighborX="-38" custLinFactNeighborY="369"/>
      <dgm:spPr/>
    </dgm:pt>
    <dgm:pt modelId="{CBAE1B26-8BEB-4622-8D01-236AFB1BA51C}" type="pres">
      <dgm:prSet presAssocID="{28BB9A0D-69B7-44D0-819E-21D5BA4D2F1A}" presName="textNode" presStyleLbl="bgShp" presStyleIdx="0" presStyleCnt="3"/>
      <dgm:spPr/>
    </dgm:pt>
    <dgm:pt modelId="{84C01FF7-C62F-420B-BF27-1B90DE8FD09E}" type="pres">
      <dgm:prSet presAssocID="{28BB9A0D-69B7-44D0-819E-21D5BA4D2F1A}" presName="compChildNode" presStyleCnt="0"/>
      <dgm:spPr/>
    </dgm:pt>
    <dgm:pt modelId="{DAA313E8-83F7-47A0-9511-F2B65E609EBC}" type="pres">
      <dgm:prSet presAssocID="{28BB9A0D-69B7-44D0-819E-21D5BA4D2F1A}" presName="theInnerList" presStyleCnt="0"/>
      <dgm:spPr/>
    </dgm:pt>
    <dgm:pt modelId="{35ABA7CB-DD3D-473E-BE9D-F04163452D4F}" type="pres">
      <dgm:prSet presAssocID="{802D9CE8-2F21-47D6-80AA-9F7FDBD49B2C}" presName="childNode" presStyleLbl="node1" presStyleIdx="0" presStyleCnt="12">
        <dgm:presLayoutVars>
          <dgm:bulletEnabled val="1"/>
        </dgm:presLayoutVars>
      </dgm:prSet>
      <dgm:spPr/>
    </dgm:pt>
    <dgm:pt modelId="{07FBC4E8-09CA-42FB-9EDD-34F882151D0B}" type="pres">
      <dgm:prSet presAssocID="{802D9CE8-2F21-47D6-80AA-9F7FDBD49B2C}" presName="aSpace2" presStyleCnt="0"/>
      <dgm:spPr/>
    </dgm:pt>
    <dgm:pt modelId="{E45E8FC7-1358-42BF-A9B0-E73C248D822C}" type="pres">
      <dgm:prSet presAssocID="{8FCB4567-10E8-487D-8CCF-774D26934AEB}" presName="childNode" presStyleLbl="node1" presStyleIdx="1" presStyleCnt="12">
        <dgm:presLayoutVars>
          <dgm:bulletEnabled val="1"/>
        </dgm:presLayoutVars>
      </dgm:prSet>
      <dgm:spPr/>
    </dgm:pt>
    <dgm:pt modelId="{BA8579E5-7FEE-4BEC-80C3-9A2B39CDB87E}" type="pres">
      <dgm:prSet presAssocID="{8FCB4567-10E8-487D-8CCF-774D26934AEB}" presName="aSpace2" presStyleCnt="0"/>
      <dgm:spPr/>
    </dgm:pt>
    <dgm:pt modelId="{72F72415-81D5-469C-97C0-D3B2ED89414C}" type="pres">
      <dgm:prSet presAssocID="{744D9779-2385-4A20-9AC4-4ED002D90CDE}" presName="childNode" presStyleLbl="node1" presStyleIdx="2" presStyleCnt="12">
        <dgm:presLayoutVars>
          <dgm:bulletEnabled val="1"/>
        </dgm:presLayoutVars>
      </dgm:prSet>
      <dgm:spPr/>
    </dgm:pt>
    <dgm:pt modelId="{5856F5F5-BEE9-4A05-8CEF-F6021F5A6A0A}" type="pres">
      <dgm:prSet presAssocID="{744D9779-2385-4A20-9AC4-4ED002D90CDE}" presName="aSpace2" presStyleCnt="0"/>
      <dgm:spPr/>
    </dgm:pt>
    <dgm:pt modelId="{CF7AA4F4-CE0A-4151-8569-4DDCC7B61CC8}" type="pres">
      <dgm:prSet presAssocID="{01C77CDB-E3EB-4D70-A961-4568733B7B07}" presName="childNode" presStyleLbl="node1" presStyleIdx="3" presStyleCnt="12">
        <dgm:presLayoutVars>
          <dgm:bulletEnabled val="1"/>
        </dgm:presLayoutVars>
      </dgm:prSet>
      <dgm:spPr/>
    </dgm:pt>
    <dgm:pt modelId="{DC762441-B815-4127-9146-77B4420A7C3E}" type="pres">
      <dgm:prSet presAssocID="{28BB9A0D-69B7-44D0-819E-21D5BA4D2F1A}" presName="aSpace" presStyleCnt="0"/>
      <dgm:spPr/>
    </dgm:pt>
    <dgm:pt modelId="{DA81A9B2-A4E7-40CC-9215-876BAC30D1C7}" type="pres">
      <dgm:prSet presAssocID="{70EA4F20-073B-43C1-8CAF-67701B8D9FCB}" presName="compNode" presStyleCnt="0"/>
      <dgm:spPr/>
    </dgm:pt>
    <dgm:pt modelId="{27BB8F60-B6EF-4E36-A9D8-DA2E6F6D01FB}" type="pres">
      <dgm:prSet presAssocID="{70EA4F20-073B-43C1-8CAF-67701B8D9FCB}" presName="aNode" presStyleLbl="bgShp" presStyleIdx="1" presStyleCnt="3"/>
      <dgm:spPr/>
    </dgm:pt>
    <dgm:pt modelId="{9C667FA2-DE51-4D5C-A373-150370909BB6}" type="pres">
      <dgm:prSet presAssocID="{70EA4F20-073B-43C1-8CAF-67701B8D9FCB}" presName="textNode" presStyleLbl="bgShp" presStyleIdx="1" presStyleCnt="3"/>
      <dgm:spPr/>
    </dgm:pt>
    <dgm:pt modelId="{EB550C95-C6AA-4E5E-A643-F8E7D20BDA14}" type="pres">
      <dgm:prSet presAssocID="{70EA4F20-073B-43C1-8CAF-67701B8D9FCB}" presName="compChildNode" presStyleCnt="0"/>
      <dgm:spPr/>
    </dgm:pt>
    <dgm:pt modelId="{D20EF3BA-6AE4-4756-80B4-AD6DBD1A6383}" type="pres">
      <dgm:prSet presAssocID="{70EA4F20-073B-43C1-8CAF-67701B8D9FCB}" presName="theInnerList" presStyleCnt="0"/>
      <dgm:spPr/>
    </dgm:pt>
    <dgm:pt modelId="{23EDB27A-BD54-4341-9B6D-B3D8B34B2683}" type="pres">
      <dgm:prSet presAssocID="{3FACEAFA-D01D-41DC-8BD5-0249A3DFA82E}" presName="childNode" presStyleLbl="node1" presStyleIdx="4" presStyleCnt="12">
        <dgm:presLayoutVars>
          <dgm:bulletEnabled val="1"/>
        </dgm:presLayoutVars>
      </dgm:prSet>
      <dgm:spPr/>
    </dgm:pt>
    <dgm:pt modelId="{92E0C725-7AD0-4C11-8B06-92482085937D}" type="pres">
      <dgm:prSet presAssocID="{3FACEAFA-D01D-41DC-8BD5-0249A3DFA82E}" presName="aSpace2" presStyleCnt="0"/>
      <dgm:spPr/>
    </dgm:pt>
    <dgm:pt modelId="{9980CC3A-E0EE-4EC1-998F-3FBA292CFB40}" type="pres">
      <dgm:prSet presAssocID="{8F8E0308-7A0B-427F-B8FB-5452DA56AE0C}" presName="childNode" presStyleLbl="node1" presStyleIdx="5" presStyleCnt="12" custLinFactNeighborX="-1267">
        <dgm:presLayoutVars>
          <dgm:bulletEnabled val="1"/>
        </dgm:presLayoutVars>
      </dgm:prSet>
      <dgm:spPr/>
    </dgm:pt>
    <dgm:pt modelId="{BDE1B266-06AA-4A14-91B5-B9B4DCE1A826}" type="pres">
      <dgm:prSet presAssocID="{8F8E0308-7A0B-427F-B8FB-5452DA56AE0C}" presName="aSpace2" presStyleCnt="0"/>
      <dgm:spPr/>
    </dgm:pt>
    <dgm:pt modelId="{15B8FD55-F70C-49A4-B04D-9772C1D60476}" type="pres">
      <dgm:prSet presAssocID="{B5C03D59-850B-489D-AB69-806C342306EF}" presName="childNode" presStyleLbl="node1" presStyleIdx="6" presStyleCnt="12">
        <dgm:presLayoutVars>
          <dgm:bulletEnabled val="1"/>
        </dgm:presLayoutVars>
      </dgm:prSet>
      <dgm:spPr/>
    </dgm:pt>
    <dgm:pt modelId="{11E8ECCF-D534-493F-9D1F-120CC2999207}" type="pres">
      <dgm:prSet presAssocID="{B5C03D59-850B-489D-AB69-806C342306EF}" presName="aSpace2" presStyleCnt="0"/>
      <dgm:spPr/>
    </dgm:pt>
    <dgm:pt modelId="{D7E31F42-8AB1-48ED-B066-A24ADA306765}" type="pres">
      <dgm:prSet presAssocID="{329850F9-CEF1-4860-8CBC-1EA638D3E616}" presName="childNode" presStyleLbl="node1" presStyleIdx="7" presStyleCnt="12">
        <dgm:presLayoutVars>
          <dgm:bulletEnabled val="1"/>
        </dgm:presLayoutVars>
      </dgm:prSet>
      <dgm:spPr/>
    </dgm:pt>
    <dgm:pt modelId="{3B10AD6F-ACEF-4FE4-B4D7-766C89DE9EE1}" type="pres">
      <dgm:prSet presAssocID="{70EA4F20-073B-43C1-8CAF-67701B8D9FCB}" presName="aSpace" presStyleCnt="0"/>
      <dgm:spPr/>
    </dgm:pt>
    <dgm:pt modelId="{9B637024-2C98-4418-8CBB-28C90C04EFF4}" type="pres">
      <dgm:prSet presAssocID="{83F995F0-4227-40B7-8D46-2BB8AD950FB3}" presName="compNode" presStyleCnt="0"/>
      <dgm:spPr/>
    </dgm:pt>
    <dgm:pt modelId="{9A42EB8E-40AE-49F2-BA5C-AE08946CE3CA}" type="pres">
      <dgm:prSet presAssocID="{83F995F0-4227-40B7-8D46-2BB8AD950FB3}" presName="aNode" presStyleLbl="bgShp" presStyleIdx="2" presStyleCnt="3" custLinFactNeighborX="1143" custLinFactNeighborY="-6250"/>
      <dgm:spPr/>
    </dgm:pt>
    <dgm:pt modelId="{DA217755-39FD-4902-80D1-949C64A95441}" type="pres">
      <dgm:prSet presAssocID="{83F995F0-4227-40B7-8D46-2BB8AD950FB3}" presName="textNode" presStyleLbl="bgShp" presStyleIdx="2" presStyleCnt="3"/>
      <dgm:spPr/>
    </dgm:pt>
    <dgm:pt modelId="{2E068368-F115-47FA-804A-2CDC870BE687}" type="pres">
      <dgm:prSet presAssocID="{83F995F0-4227-40B7-8D46-2BB8AD950FB3}" presName="compChildNode" presStyleCnt="0"/>
      <dgm:spPr/>
    </dgm:pt>
    <dgm:pt modelId="{13168772-6FE5-4714-9FC0-A3DC28E29F1A}" type="pres">
      <dgm:prSet presAssocID="{83F995F0-4227-40B7-8D46-2BB8AD950FB3}" presName="theInnerList" presStyleCnt="0"/>
      <dgm:spPr/>
    </dgm:pt>
    <dgm:pt modelId="{16AF5196-15AE-48D0-83AD-34EC3C6A5487}" type="pres">
      <dgm:prSet presAssocID="{D1A8C620-CE7E-49DE-9078-464CE1B6DB3B}" presName="childNode" presStyleLbl="node1" presStyleIdx="8" presStyleCnt="12">
        <dgm:presLayoutVars>
          <dgm:bulletEnabled val="1"/>
        </dgm:presLayoutVars>
      </dgm:prSet>
      <dgm:spPr/>
    </dgm:pt>
    <dgm:pt modelId="{C23C3B77-CF98-4607-B6F2-27E09677BF8B}" type="pres">
      <dgm:prSet presAssocID="{D1A8C620-CE7E-49DE-9078-464CE1B6DB3B}" presName="aSpace2" presStyleCnt="0"/>
      <dgm:spPr/>
    </dgm:pt>
    <dgm:pt modelId="{55C72299-D755-4A49-A2F8-7C92A3B793BD}" type="pres">
      <dgm:prSet presAssocID="{E4F83F26-38C6-46F7-A38D-DE0F04407551}" presName="childNode" presStyleLbl="node1" presStyleIdx="9" presStyleCnt="12">
        <dgm:presLayoutVars>
          <dgm:bulletEnabled val="1"/>
        </dgm:presLayoutVars>
      </dgm:prSet>
      <dgm:spPr/>
    </dgm:pt>
    <dgm:pt modelId="{9B4372DB-C660-4A73-BD8C-D712434F54AD}" type="pres">
      <dgm:prSet presAssocID="{E4F83F26-38C6-46F7-A38D-DE0F04407551}" presName="aSpace2" presStyleCnt="0"/>
      <dgm:spPr/>
    </dgm:pt>
    <dgm:pt modelId="{BB72D11E-FDA0-4BF7-A07B-07E06F1241A2}" type="pres">
      <dgm:prSet presAssocID="{13557009-FA95-442F-9936-627177D7AFD8}" presName="childNode" presStyleLbl="node1" presStyleIdx="10" presStyleCnt="12">
        <dgm:presLayoutVars>
          <dgm:bulletEnabled val="1"/>
        </dgm:presLayoutVars>
      </dgm:prSet>
      <dgm:spPr/>
    </dgm:pt>
    <dgm:pt modelId="{CDEF84D3-C39A-4D14-BCAB-B40C94305AB1}" type="pres">
      <dgm:prSet presAssocID="{13557009-FA95-442F-9936-627177D7AFD8}" presName="aSpace2" presStyleCnt="0"/>
      <dgm:spPr/>
    </dgm:pt>
    <dgm:pt modelId="{167877DF-E36A-41D5-BDD9-63C8F93B3FFF}" type="pres">
      <dgm:prSet presAssocID="{79F72B3E-0564-42E3-A223-4536E0569563}" presName="childNode" presStyleLbl="node1" presStyleIdx="11" presStyleCnt="12">
        <dgm:presLayoutVars>
          <dgm:bulletEnabled val="1"/>
        </dgm:presLayoutVars>
      </dgm:prSet>
      <dgm:spPr/>
    </dgm:pt>
  </dgm:ptLst>
  <dgm:cxnLst>
    <dgm:cxn modelId="{71390105-E95D-4FDF-802C-F49971760818}" type="presOf" srcId="{13557009-FA95-442F-9936-627177D7AFD8}" destId="{BB72D11E-FDA0-4BF7-A07B-07E06F1241A2}" srcOrd="0" destOrd="0" presId="urn:microsoft.com/office/officeart/2005/8/layout/lProcess2"/>
    <dgm:cxn modelId="{8DB71808-D8B5-49C6-BDC6-91502990BDB3}" type="presOf" srcId="{70EA4F20-073B-43C1-8CAF-67701B8D9FCB}" destId="{27BB8F60-B6EF-4E36-A9D8-DA2E6F6D01FB}" srcOrd="0" destOrd="0" presId="urn:microsoft.com/office/officeart/2005/8/layout/lProcess2"/>
    <dgm:cxn modelId="{252C721C-51F8-4368-8CD7-9E701764F883}" srcId="{2CC13294-C086-4216-AE0F-DB947B39F304}" destId="{28BB9A0D-69B7-44D0-819E-21D5BA4D2F1A}" srcOrd="0" destOrd="0" parTransId="{127616CA-E4E7-4402-9B1F-6C48FD8FF98B}" sibTransId="{B4B3D7D1-1C75-4C3B-94CB-5FEC554220C4}"/>
    <dgm:cxn modelId="{668D0C20-01CD-4D28-B7DD-9941BD15E810}" type="presOf" srcId="{28BB9A0D-69B7-44D0-819E-21D5BA4D2F1A}" destId="{CBAE1B26-8BEB-4622-8D01-236AFB1BA51C}" srcOrd="1" destOrd="0" presId="urn:microsoft.com/office/officeart/2005/8/layout/lProcess2"/>
    <dgm:cxn modelId="{039ADF2A-8A62-4938-9A9F-5A39DEC7EB97}" srcId="{28BB9A0D-69B7-44D0-819E-21D5BA4D2F1A}" destId="{744D9779-2385-4A20-9AC4-4ED002D90CDE}" srcOrd="2" destOrd="0" parTransId="{C1CAC3F3-5588-4131-9FB2-1FC64E09FDD2}" sibTransId="{C242EB66-09E8-4B4D-B86D-74796837943F}"/>
    <dgm:cxn modelId="{E37EE12C-8367-414A-9FD5-649F9B596C7C}" srcId="{70EA4F20-073B-43C1-8CAF-67701B8D9FCB}" destId="{3FACEAFA-D01D-41DC-8BD5-0249A3DFA82E}" srcOrd="0" destOrd="0" parTransId="{F8BAF813-F46E-476A-BE20-AEE2E9F6DC24}" sibTransId="{B1B5621B-938D-4AE7-A3E9-F8812F13668B}"/>
    <dgm:cxn modelId="{A6C7D732-C690-4313-BE28-CBA563417E0E}" type="presOf" srcId="{79F72B3E-0564-42E3-A223-4536E0569563}" destId="{167877DF-E36A-41D5-BDD9-63C8F93B3FFF}" srcOrd="0" destOrd="0" presId="urn:microsoft.com/office/officeart/2005/8/layout/lProcess2"/>
    <dgm:cxn modelId="{354B5D33-D2EF-4056-81CE-DF0BFF4EF673}" type="presOf" srcId="{83F995F0-4227-40B7-8D46-2BB8AD950FB3}" destId="{9A42EB8E-40AE-49F2-BA5C-AE08946CE3CA}" srcOrd="0" destOrd="0" presId="urn:microsoft.com/office/officeart/2005/8/layout/lProcess2"/>
    <dgm:cxn modelId="{263A425E-166A-4FBE-9FA0-750FA7DCAA76}" type="presOf" srcId="{83F995F0-4227-40B7-8D46-2BB8AD950FB3}" destId="{DA217755-39FD-4902-80D1-949C64A95441}" srcOrd="1" destOrd="0" presId="urn:microsoft.com/office/officeart/2005/8/layout/lProcess2"/>
    <dgm:cxn modelId="{2FB6DD69-AB79-4D61-B965-E35FF76F74AF}" srcId="{70EA4F20-073B-43C1-8CAF-67701B8D9FCB}" destId="{8F8E0308-7A0B-427F-B8FB-5452DA56AE0C}" srcOrd="1" destOrd="0" parTransId="{6691FBE1-F8EE-49A8-A134-A91AFF948ADD}" sibTransId="{54CDFECD-B763-4F12-BA12-CEA8E5E56832}"/>
    <dgm:cxn modelId="{806E056F-D43C-4411-AE21-5ADD053B867D}" type="presOf" srcId="{B5C03D59-850B-489D-AB69-806C342306EF}" destId="{15B8FD55-F70C-49A4-B04D-9772C1D60476}" srcOrd="0" destOrd="0" presId="urn:microsoft.com/office/officeart/2005/8/layout/lProcess2"/>
    <dgm:cxn modelId="{96835477-D1B7-46D7-85B0-91AC1CC0EFF5}" srcId="{83F995F0-4227-40B7-8D46-2BB8AD950FB3}" destId="{D1A8C620-CE7E-49DE-9078-464CE1B6DB3B}" srcOrd="0" destOrd="0" parTransId="{D3D06ADB-885D-40A8-9341-8358A77A1157}" sibTransId="{930B0FC6-9D19-4AD4-9950-4A816EE0CC4E}"/>
    <dgm:cxn modelId="{28F7EB8B-FB9B-46F1-A1C5-99658599976B}" type="presOf" srcId="{329850F9-CEF1-4860-8CBC-1EA638D3E616}" destId="{D7E31F42-8AB1-48ED-B066-A24ADA306765}" srcOrd="0" destOrd="0" presId="urn:microsoft.com/office/officeart/2005/8/layout/lProcess2"/>
    <dgm:cxn modelId="{740B2CAA-B0B1-4CC9-AB34-B797C9BF4152}" srcId="{70EA4F20-073B-43C1-8CAF-67701B8D9FCB}" destId="{329850F9-CEF1-4860-8CBC-1EA638D3E616}" srcOrd="3" destOrd="0" parTransId="{452DD029-20D0-4025-AC1B-20BD06C6A0C4}" sibTransId="{E3B59055-9508-408A-BB71-3FB8FBBE2081}"/>
    <dgm:cxn modelId="{E1BA8CAE-F45F-4349-BA21-8D6DAAB697EF}" type="presOf" srcId="{8FCB4567-10E8-487D-8CCF-774D26934AEB}" destId="{E45E8FC7-1358-42BF-A9B0-E73C248D822C}" srcOrd="0" destOrd="0" presId="urn:microsoft.com/office/officeart/2005/8/layout/lProcess2"/>
    <dgm:cxn modelId="{8C6991B1-AF56-4141-98B0-DCCE22355F2C}" type="presOf" srcId="{D1A8C620-CE7E-49DE-9078-464CE1B6DB3B}" destId="{16AF5196-15AE-48D0-83AD-34EC3C6A5487}" srcOrd="0" destOrd="0" presId="urn:microsoft.com/office/officeart/2005/8/layout/lProcess2"/>
    <dgm:cxn modelId="{4227D4B2-7003-4EFC-AAF0-98DCCA653C33}" srcId="{28BB9A0D-69B7-44D0-819E-21D5BA4D2F1A}" destId="{802D9CE8-2F21-47D6-80AA-9F7FDBD49B2C}" srcOrd="0" destOrd="0" parTransId="{4123C1D0-1DC6-4A61-9767-B5763332A2C9}" sibTransId="{C533063C-223E-4292-A667-4046EE2B873B}"/>
    <dgm:cxn modelId="{742B57B4-F92A-441E-8065-83024995CBDA}" type="presOf" srcId="{8F8E0308-7A0B-427F-B8FB-5452DA56AE0C}" destId="{9980CC3A-E0EE-4EC1-998F-3FBA292CFB40}" srcOrd="0" destOrd="0" presId="urn:microsoft.com/office/officeart/2005/8/layout/lProcess2"/>
    <dgm:cxn modelId="{131840B8-F719-4B44-BAEF-443ACE4CB538}" srcId="{2CC13294-C086-4216-AE0F-DB947B39F304}" destId="{70EA4F20-073B-43C1-8CAF-67701B8D9FCB}" srcOrd="1" destOrd="0" parTransId="{B951AC63-A60D-4FFD-928F-DBA3661C91FD}" sibTransId="{CDE5EE35-20B0-4E47-ACC2-9E03FC27C23B}"/>
    <dgm:cxn modelId="{70D078B8-8D43-4897-AD80-FB23FBA55181}" srcId="{83F995F0-4227-40B7-8D46-2BB8AD950FB3}" destId="{E4F83F26-38C6-46F7-A38D-DE0F04407551}" srcOrd="1" destOrd="0" parTransId="{1645326C-9B15-4024-A8B9-886BD42B5E15}" sibTransId="{5B9EB3FC-DCF8-4AE8-A841-183B13E460E3}"/>
    <dgm:cxn modelId="{7EFB4EBD-AB62-4E7D-9DA4-6CDEB7646B2F}" type="presOf" srcId="{3FACEAFA-D01D-41DC-8BD5-0249A3DFA82E}" destId="{23EDB27A-BD54-4341-9B6D-B3D8B34B2683}" srcOrd="0" destOrd="0" presId="urn:microsoft.com/office/officeart/2005/8/layout/lProcess2"/>
    <dgm:cxn modelId="{036AD4C4-6E5E-45C8-8E8B-C0758B5F532F}" type="presOf" srcId="{744D9779-2385-4A20-9AC4-4ED002D90CDE}" destId="{72F72415-81D5-469C-97C0-D3B2ED89414C}" srcOrd="0" destOrd="0" presId="urn:microsoft.com/office/officeart/2005/8/layout/lProcess2"/>
    <dgm:cxn modelId="{A002C0C9-A0CD-40D0-AD67-880F64AF369A}" type="presOf" srcId="{E4F83F26-38C6-46F7-A38D-DE0F04407551}" destId="{55C72299-D755-4A49-A2F8-7C92A3B793BD}" srcOrd="0" destOrd="0" presId="urn:microsoft.com/office/officeart/2005/8/layout/lProcess2"/>
    <dgm:cxn modelId="{935EB2CC-99B0-4407-964A-3839FAD01CD2}" srcId="{2CC13294-C086-4216-AE0F-DB947B39F304}" destId="{83F995F0-4227-40B7-8D46-2BB8AD950FB3}" srcOrd="2" destOrd="0" parTransId="{347A7CF8-D67F-4478-AC2D-85DAF88C1C9E}" sibTransId="{54D54080-0012-4680-96E4-1F0F07618BE9}"/>
    <dgm:cxn modelId="{CB2564D0-0A43-4BF1-8DF3-CDC4634268A6}" srcId="{83F995F0-4227-40B7-8D46-2BB8AD950FB3}" destId="{79F72B3E-0564-42E3-A223-4536E0569563}" srcOrd="3" destOrd="0" parTransId="{DC457E02-B54D-459D-9371-AB2D74AA68D0}" sibTransId="{CA34C4FD-1BDB-41C8-9A39-E24639CCA701}"/>
    <dgm:cxn modelId="{7A8BF1DA-464B-4449-A001-14E7B1B8D969}" type="presOf" srcId="{70EA4F20-073B-43C1-8CAF-67701B8D9FCB}" destId="{9C667FA2-DE51-4D5C-A373-150370909BB6}" srcOrd="1" destOrd="0" presId="urn:microsoft.com/office/officeart/2005/8/layout/lProcess2"/>
    <dgm:cxn modelId="{611E7ADE-4BB0-4C1F-930C-E4047F77311A}" type="presOf" srcId="{802D9CE8-2F21-47D6-80AA-9F7FDBD49B2C}" destId="{35ABA7CB-DD3D-473E-BE9D-F04163452D4F}" srcOrd="0" destOrd="0" presId="urn:microsoft.com/office/officeart/2005/8/layout/lProcess2"/>
    <dgm:cxn modelId="{646DF0DF-E2B7-4B15-9145-47DF59F259D5}" srcId="{83F995F0-4227-40B7-8D46-2BB8AD950FB3}" destId="{13557009-FA95-442F-9936-627177D7AFD8}" srcOrd="2" destOrd="0" parTransId="{5FDD8322-824C-4504-98DF-25DE0A3E4702}" sibTransId="{BBDA735C-77B6-4333-8A4B-7890BF827B89}"/>
    <dgm:cxn modelId="{23025CE7-B8D0-487C-923C-DADE3164D914}" srcId="{70EA4F20-073B-43C1-8CAF-67701B8D9FCB}" destId="{B5C03D59-850B-489D-AB69-806C342306EF}" srcOrd="2" destOrd="0" parTransId="{A194CA97-81D0-4A2B-B586-D353F09541E9}" sibTransId="{937E11AB-330E-4F65-A656-BB7DDE6D5252}"/>
    <dgm:cxn modelId="{140464F0-B29D-4351-9DD0-D17859578C0C}" type="presOf" srcId="{2CC13294-C086-4216-AE0F-DB947B39F304}" destId="{8F048AC0-7E8B-41C7-9F7B-BA224F5D3309}" srcOrd="0" destOrd="0" presId="urn:microsoft.com/office/officeart/2005/8/layout/lProcess2"/>
    <dgm:cxn modelId="{B8A172F1-133E-402E-A7BC-2C18F2FE752F}" srcId="{28BB9A0D-69B7-44D0-819E-21D5BA4D2F1A}" destId="{01C77CDB-E3EB-4D70-A961-4568733B7B07}" srcOrd="3" destOrd="0" parTransId="{E5ADD4BA-3C5E-4E7D-9871-C4F00DC811FF}" sibTransId="{98DB28CC-6EB1-4138-8103-FDC887593FB9}"/>
    <dgm:cxn modelId="{464403F7-C48A-495D-8A56-E243E3B82A9A}" type="presOf" srcId="{28BB9A0D-69B7-44D0-819E-21D5BA4D2F1A}" destId="{2A13ABE3-7F2D-422A-8BB1-45FA8C0C1947}" srcOrd="0" destOrd="0" presId="urn:microsoft.com/office/officeart/2005/8/layout/lProcess2"/>
    <dgm:cxn modelId="{457F7EF8-0803-45EC-BED4-F54C1E3A6BCF}" type="presOf" srcId="{01C77CDB-E3EB-4D70-A961-4568733B7B07}" destId="{CF7AA4F4-CE0A-4151-8569-4DDCC7B61CC8}" srcOrd="0" destOrd="0" presId="urn:microsoft.com/office/officeart/2005/8/layout/lProcess2"/>
    <dgm:cxn modelId="{DF6648FD-0F94-4796-BE50-4239A361748C}" srcId="{28BB9A0D-69B7-44D0-819E-21D5BA4D2F1A}" destId="{8FCB4567-10E8-487D-8CCF-774D26934AEB}" srcOrd="1" destOrd="0" parTransId="{582F9ECC-CFDB-42C6-8955-A3E36555B911}" sibTransId="{7BF362C6-E4DC-4315-A7D2-ACB3BC577F46}"/>
    <dgm:cxn modelId="{73000264-2DE5-4DD6-AC38-1EA230DD7A1C}" type="presParOf" srcId="{8F048AC0-7E8B-41C7-9F7B-BA224F5D3309}" destId="{2F44686C-CB1B-4B10-BF3E-C6C2636E312E}" srcOrd="0" destOrd="0" presId="urn:microsoft.com/office/officeart/2005/8/layout/lProcess2"/>
    <dgm:cxn modelId="{0EA8EF67-F365-487D-96B5-6BF62F79EEAC}" type="presParOf" srcId="{2F44686C-CB1B-4B10-BF3E-C6C2636E312E}" destId="{2A13ABE3-7F2D-422A-8BB1-45FA8C0C1947}" srcOrd="0" destOrd="0" presId="urn:microsoft.com/office/officeart/2005/8/layout/lProcess2"/>
    <dgm:cxn modelId="{3158435B-5840-4C19-8A9A-1E2D4C3A42A7}" type="presParOf" srcId="{2F44686C-CB1B-4B10-BF3E-C6C2636E312E}" destId="{CBAE1B26-8BEB-4622-8D01-236AFB1BA51C}" srcOrd="1" destOrd="0" presId="urn:microsoft.com/office/officeart/2005/8/layout/lProcess2"/>
    <dgm:cxn modelId="{515062AA-2F42-43CC-A87B-AE795240A25A}" type="presParOf" srcId="{2F44686C-CB1B-4B10-BF3E-C6C2636E312E}" destId="{84C01FF7-C62F-420B-BF27-1B90DE8FD09E}" srcOrd="2" destOrd="0" presId="urn:microsoft.com/office/officeart/2005/8/layout/lProcess2"/>
    <dgm:cxn modelId="{42E7591E-C12A-413E-B059-159D38D8B225}" type="presParOf" srcId="{84C01FF7-C62F-420B-BF27-1B90DE8FD09E}" destId="{DAA313E8-83F7-47A0-9511-F2B65E609EBC}" srcOrd="0" destOrd="0" presId="urn:microsoft.com/office/officeart/2005/8/layout/lProcess2"/>
    <dgm:cxn modelId="{1360A56F-D87C-452A-AA3C-83AA6B6261A3}" type="presParOf" srcId="{DAA313E8-83F7-47A0-9511-F2B65E609EBC}" destId="{35ABA7CB-DD3D-473E-BE9D-F04163452D4F}" srcOrd="0" destOrd="0" presId="urn:microsoft.com/office/officeart/2005/8/layout/lProcess2"/>
    <dgm:cxn modelId="{D115B347-A0C9-4A64-9659-8EEA0B9A2F39}" type="presParOf" srcId="{DAA313E8-83F7-47A0-9511-F2B65E609EBC}" destId="{07FBC4E8-09CA-42FB-9EDD-34F882151D0B}" srcOrd="1" destOrd="0" presId="urn:microsoft.com/office/officeart/2005/8/layout/lProcess2"/>
    <dgm:cxn modelId="{6360D41A-A952-4DD0-9971-EC30F610276C}" type="presParOf" srcId="{DAA313E8-83F7-47A0-9511-F2B65E609EBC}" destId="{E45E8FC7-1358-42BF-A9B0-E73C248D822C}" srcOrd="2" destOrd="0" presId="urn:microsoft.com/office/officeart/2005/8/layout/lProcess2"/>
    <dgm:cxn modelId="{2718E00F-5E2C-46CA-A9A6-8FFE8912A835}" type="presParOf" srcId="{DAA313E8-83F7-47A0-9511-F2B65E609EBC}" destId="{BA8579E5-7FEE-4BEC-80C3-9A2B39CDB87E}" srcOrd="3" destOrd="0" presId="urn:microsoft.com/office/officeart/2005/8/layout/lProcess2"/>
    <dgm:cxn modelId="{227D786E-42C8-44EC-A4A1-E29A600A1ADE}" type="presParOf" srcId="{DAA313E8-83F7-47A0-9511-F2B65E609EBC}" destId="{72F72415-81D5-469C-97C0-D3B2ED89414C}" srcOrd="4" destOrd="0" presId="urn:microsoft.com/office/officeart/2005/8/layout/lProcess2"/>
    <dgm:cxn modelId="{2CE27D62-1A82-4E3A-A504-8BF8809E6C5A}" type="presParOf" srcId="{DAA313E8-83F7-47A0-9511-F2B65E609EBC}" destId="{5856F5F5-BEE9-4A05-8CEF-F6021F5A6A0A}" srcOrd="5" destOrd="0" presId="urn:microsoft.com/office/officeart/2005/8/layout/lProcess2"/>
    <dgm:cxn modelId="{8662C827-6BF5-41AA-96AC-28DE87CE5BEC}" type="presParOf" srcId="{DAA313E8-83F7-47A0-9511-F2B65E609EBC}" destId="{CF7AA4F4-CE0A-4151-8569-4DDCC7B61CC8}" srcOrd="6" destOrd="0" presId="urn:microsoft.com/office/officeart/2005/8/layout/lProcess2"/>
    <dgm:cxn modelId="{08188393-C715-4777-B886-D15D9EC62C65}" type="presParOf" srcId="{8F048AC0-7E8B-41C7-9F7B-BA224F5D3309}" destId="{DC762441-B815-4127-9146-77B4420A7C3E}" srcOrd="1" destOrd="0" presId="urn:microsoft.com/office/officeart/2005/8/layout/lProcess2"/>
    <dgm:cxn modelId="{C4B79759-3B2D-4C2A-B406-877D0AA16483}" type="presParOf" srcId="{8F048AC0-7E8B-41C7-9F7B-BA224F5D3309}" destId="{DA81A9B2-A4E7-40CC-9215-876BAC30D1C7}" srcOrd="2" destOrd="0" presId="urn:microsoft.com/office/officeart/2005/8/layout/lProcess2"/>
    <dgm:cxn modelId="{6AE843FA-6224-4FC8-871B-D713C1246D9B}" type="presParOf" srcId="{DA81A9B2-A4E7-40CC-9215-876BAC30D1C7}" destId="{27BB8F60-B6EF-4E36-A9D8-DA2E6F6D01FB}" srcOrd="0" destOrd="0" presId="urn:microsoft.com/office/officeart/2005/8/layout/lProcess2"/>
    <dgm:cxn modelId="{FADA8224-0C39-4FE0-AE7A-1D9A8CD91602}" type="presParOf" srcId="{DA81A9B2-A4E7-40CC-9215-876BAC30D1C7}" destId="{9C667FA2-DE51-4D5C-A373-150370909BB6}" srcOrd="1" destOrd="0" presId="urn:microsoft.com/office/officeart/2005/8/layout/lProcess2"/>
    <dgm:cxn modelId="{3BD503F6-7200-49D3-BBC3-F6687C9AB7E7}" type="presParOf" srcId="{DA81A9B2-A4E7-40CC-9215-876BAC30D1C7}" destId="{EB550C95-C6AA-4E5E-A643-F8E7D20BDA14}" srcOrd="2" destOrd="0" presId="urn:microsoft.com/office/officeart/2005/8/layout/lProcess2"/>
    <dgm:cxn modelId="{FA022824-0A14-480D-A1C1-21DE3AF5F175}" type="presParOf" srcId="{EB550C95-C6AA-4E5E-A643-F8E7D20BDA14}" destId="{D20EF3BA-6AE4-4756-80B4-AD6DBD1A6383}" srcOrd="0" destOrd="0" presId="urn:microsoft.com/office/officeart/2005/8/layout/lProcess2"/>
    <dgm:cxn modelId="{C89187D3-49A5-4A5F-B552-CF3E310899D2}" type="presParOf" srcId="{D20EF3BA-6AE4-4756-80B4-AD6DBD1A6383}" destId="{23EDB27A-BD54-4341-9B6D-B3D8B34B2683}" srcOrd="0" destOrd="0" presId="urn:microsoft.com/office/officeart/2005/8/layout/lProcess2"/>
    <dgm:cxn modelId="{EE481F22-FAA1-41DC-9EA8-D9F313B45719}" type="presParOf" srcId="{D20EF3BA-6AE4-4756-80B4-AD6DBD1A6383}" destId="{92E0C725-7AD0-4C11-8B06-92482085937D}" srcOrd="1" destOrd="0" presId="urn:microsoft.com/office/officeart/2005/8/layout/lProcess2"/>
    <dgm:cxn modelId="{C0D6F7B0-9793-437D-902E-D92AF9B69046}" type="presParOf" srcId="{D20EF3BA-6AE4-4756-80B4-AD6DBD1A6383}" destId="{9980CC3A-E0EE-4EC1-998F-3FBA292CFB40}" srcOrd="2" destOrd="0" presId="urn:microsoft.com/office/officeart/2005/8/layout/lProcess2"/>
    <dgm:cxn modelId="{AFC1FF01-1CB4-4D08-B76B-28DEBADF9039}" type="presParOf" srcId="{D20EF3BA-6AE4-4756-80B4-AD6DBD1A6383}" destId="{BDE1B266-06AA-4A14-91B5-B9B4DCE1A826}" srcOrd="3" destOrd="0" presId="urn:microsoft.com/office/officeart/2005/8/layout/lProcess2"/>
    <dgm:cxn modelId="{605C1A98-3842-4C1E-8D7A-872C8F214589}" type="presParOf" srcId="{D20EF3BA-6AE4-4756-80B4-AD6DBD1A6383}" destId="{15B8FD55-F70C-49A4-B04D-9772C1D60476}" srcOrd="4" destOrd="0" presId="urn:microsoft.com/office/officeart/2005/8/layout/lProcess2"/>
    <dgm:cxn modelId="{A69FD52C-4CF3-4E3E-9DA8-FFB5ABB4ACF0}" type="presParOf" srcId="{D20EF3BA-6AE4-4756-80B4-AD6DBD1A6383}" destId="{11E8ECCF-D534-493F-9D1F-120CC2999207}" srcOrd="5" destOrd="0" presId="urn:microsoft.com/office/officeart/2005/8/layout/lProcess2"/>
    <dgm:cxn modelId="{A2AC49E9-7EBB-4350-AD8A-D8671B053B5F}" type="presParOf" srcId="{D20EF3BA-6AE4-4756-80B4-AD6DBD1A6383}" destId="{D7E31F42-8AB1-48ED-B066-A24ADA306765}" srcOrd="6" destOrd="0" presId="urn:microsoft.com/office/officeart/2005/8/layout/lProcess2"/>
    <dgm:cxn modelId="{F08E45F9-56B9-4BB4-A5B1-F5569631839E}" type="presParOf" srcId="{8F048AC0-7E8B-41C7-9F7B-BA224F5D3309}" destId="{3B10AD6F-ACEF-4FE4-B4D7-766C89DE9EE1}" srcOrd="3" destOrd="0" presId="urn:microsoft.com/office/officeart/2005/8/layout/lProcess2"/>
    <dgm:cxn modelId="{338569AE-6E05-4527-8114-88D71B790AD0}" type="presParOf" srcId="{8F048AC0-7E8B-41C7-9F7B-BA224F5D3309}" destId="{9B637024-2C98-4418-8CBB-28C90C04EFF4}" srcOrd="4" destOrd="0" presId="urn:microsoft.com/office/officeart/2005/8/layout/lProcess2"/>
    <dgm:cxn modelId="{415D9F03-17F5-4FA8-A277-DF7B9571292E}" type="presParOf" srcId="{9B637024-2C98-4418-8CBB-28C90C04EFF4}" destId="{9A42EB8E-40AE-49F2-BA5C-AE08946CE3CA}" srcOrd="0" destOrd="0" presId="urn:microsoft.com/office/officeart/2005/8/layout/lProcess2"/>
    <dgm:cxn modelId="{30FCFA38-D4B8-41B6-B8AE-C261C6F3A366}" type="presParOf" srcId="{9B637024-2C98-4418-8CBB-28C90C04EFF4}" destId="{DA217755-39FD-4902-80D1-949C64A95441}" srcOrd="1" destOrd="0" presId="urn:microsoft.com/office/officeart/2005/8/layout/lProcess2"/>
    <dgm:cxn modelId="{74A6798D-359C-4997-9FAA-00E81B86C06F}" type="presParOf" srcId="{9B637024-2C98-4418-8CBB-28C90C04EFF4}" destId="{2E068368-F115-47FA-804A-2CDC870BE687}" srcOrd="2" destOrd="0" presId="urn:microsoft.com/office/officeart/2005/8/layout/lProcess2"/>
    <dgm:cxn modelId="{F97075BB-324C-4C9B-A3F1-C088A8486B43}" type="presParOf" srcId="{2E068368-F115-47FA-804A-2CDC870BE687}" destId="{13168772-6FE5-4714-9FC0-A3DC28E29F1A}" srcOrd="0" destOrd="0" presId="urn:microsoft.com/office/officeart/2005/8/layout/lProcess2"/>
    <dgm:cxn modelId="{9191E9CD-2CF2-4DC0-B004-AD76A1985100}" type="presParOf" srcId="{13168772-6FE5-4714-9FC0-A3DC28E29F1A}" destId="{16AF5196-15AE-48D0-83AD-34EC3C6A5487}" srcOrd="0" destOrd="0" presId="urn:microsoft.com/office/officeart/2005/8/layout/lProcess2"/>
    <dgm:cxn modelId="{4E1BDA68-4044-430A-8763-53F8C78843A1}" type="presParOf" srcId="{13168772-6FE5-4714-9FC0-A3DC28E29F1A}" destId="{C23C3B77-CF98-4607-B6F2-27E09677BF8B}" srcOrd="1" destOrd="0" presId="urn:microsoft.com/office/officeart/2005/8/layout/lProcess2"/>
    <dgm:cxn modelId="{09306FC2-E11E-45E5-A725-990302EEEA97}" type="presParOf" srcId="{13168772-6FE5-4714-9FC0-A3DC28E29F1A}" destId="{55C72299-D755-4A49-A2F8-7C92A3B793BD}" srcOrd="2" destOrd="0" presId="urn:microsoft.com/office/officeart/2005/8/layout/lProcess2"/>
    <dgm:cxn modelId="{1C477C68-152B-441F-A841-0C33123C764F}" type="presParOf" srcId="{13168772-6FE5-4714-9FC0-A3DC28E29F1A}" destId="{9B4372DB-C660-4A73-BD8C-D712434F54AD}" srcOrd="3" destOrd="0" presId="urn:microsoft.com/office/officeart/2005/8/layout/lProcess2"/>
    <dgm:cxn modelId="{379E2AE1-C0A7-4EEB-813D-46D872208716}" type="presParOf" srcId="{13168772-6FE5-4714-9FC0-A3DC28E29F1A}" destId="{BB72D11E-FDA0-4BF7-A07B-07E06F1241A2}" srcOrd="4" destOrd="0" presId="urn:microsoft.com/office/officeart/2005/8/layout/lProcess2"/>
    <dgm:cxn modelId="{1926A12F-7F87-40B9-AE30-BE9807957F33}" type="presParOf" srcId="{13168772-6FE5-4714-9FC0-A3DC28E29F1A}" destId="{CDEF84D3-C39A-4D14-BCAB-B40C94305AB1}" srcOrd="5" destOrd="0" presId="urn:microsoft.com/office/officeart/2005/8/layout/lProcess2"/>
    <dgm:cxn modelId="{5CAF6709-72E4-4F97-ADDC-5F5C01AC172A}" type="presParOf" srcId="{13168772-6FE5-4714-9FC0-A3DC28E29F1A}" destId="{167877DF-E36A-41D5-BDD9-63C8F93B3FFF}" srcOrd="6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2FAF047-8AFD-4EB7-8986-22B3D73CCE4B}" type="doc">
      <dgm:prSet loTypeId="urn:microsoft.com/office/officeart/2005/8/layout/chevron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4ACD091-CBCD-45AF-BA42-E197C624E308}">
      <dgm:prSet phldrT="[Text]" phldr="0" custT="1"/>
      <dgm:spPr>
        <a:solidFill>
          <a:srgbClr val="004E3F"/>
        </a:solidFill>
      </dgm:spPr>
      <dgm:t>
        <a:bodyPr/>
        <a:lstStyle/>
        <a:p>
          <a:r>
            <a:rPr lang="en-GB" sz="2100" dirty="0"/>
            <a:t>1.Planning</a:t>
          </a:r>
        </a:p>
      </dgm:t>
    </dgm:pt>
    <dgm:pt modelId="{5D3D2D41-B9FC-4AD5-A81F-BD44C1E94C1F}" type="parTrans" cxnId="{37E0733F-6ABC-4F46-AA04-58220E7FD8FF}">
      <dgm:prSet/>
      <dgm:spPr/>
      <dgm:t>
        <a:bodyPr/>
        <a:lstStyle/>
        <a:p>
          <a:endParaRPr lang="en-GB"/>
        </a:p>
      </dgm:t>
    </dgm:pt>
    <dgm:pt modelId="{914B7F42-6562-48E0-8487-10BACDC66552}" type="sibTrans" cxnId="{37E0733F-6ABC-4F46-AA04-58220E7FD8FF}">
      <dgm:prSet/>
      <dgm:spPr/>
      <dgm:t>
        <a:bodyPr/>
        <a:lstStyle/>
        <a:p>
          <a:endParaRPr lang="en-GB"/>
        </a:p>
      </dgm:t>
    </dgm:pt>
    <dgm:pt modelId="{CFBF3336-3A80-41B8-9A8F-822FB938F3F9}">
      <dgm:prSet phldrT="[Text]" phldr="0" custT="1"/>
      <dgm:spPr>
        <a:solidFill>
          <a:srgbClr val="00614F"/>
        </a:solidFill>
      </dgm:spPr>
      <dgm:t>
        <a:bodyPr/>
        <a:lstStyle/>
        <a:p>
          <a:r>
            <a:rPr lang="en-GB" sz="2200" dirty="0"/>
            <a:t>2.Design</a:t>
          </a:r>
        </a:p>
      </dgm:t>
    </dgm:pt>
    <dgm:pt modelId="{F04BEB8E-809C-4D3C-863D-853796E75F34}" type="parTrans" cxnId="{6E440744-124F-4E2E-A9B2-1E09E6544699}">
      <dgm:prSet/>
      <dgm:spPr/>
      <dgm:t>
        <a:bodyPr/>
        <a:lstStyle/>
        <a:p>
          <a:endParaRPr lang="en-GB"/>
        </a:p>
      </dgm:t>
    </dgm:pt>
    <dgm:pt modelId="{2AAADA39-7B2B-4F2D-8FCA-789F65666994}" type="sibTrans" cxnId="{6E440744-124F-4E2E-A9B2-1E09E6544699}">
      <dgm:prSet/>
      <dgm:spPr/>
      <dgm:t>
        <a:bodyPr/>
        <a:lstStyle/>
        <a:p>
          <a:endParaRPr lang="en-GB"/>
        </a:p>
      </dgm:t>
    </dgm:pt>
    <dgm:pt modelId="{E3D8FF64-6D59-40C5-80A0-168DEF7BFE26}">
      <dgm:prSet phldrT="[Text]" phldr="0" custT="1"/>
      <dgm:spPr>
        <a:solidFill>
          <a:srgbClr val="00755F"/>
        </a:solidFill>
      </dgm:spPr>
      <dgm:t>
        <a:bodyPr/>
        <a:lstStyle/>
        <a:p>
          <a:r>
            <a:rPr lang="en-GB" sz="1500" b="0" dirty="0"/>
            <a:t>3.Development</a:t>
          </a:r>
        </a:p>
      </dgm:t>
    </dgm:pt>
    <dgm:pt modelId="{A843F77B-EACF-40FD-A69A-20A17853F69B}" type="parTrans" cxnId="{0EF2BE69-2396-4A14-A193-0040544137DB}">
      <dgm:prSet/>
      <dgm:spPr/>
      <dgm:t>
        <a:bodyPr/>
        <a:lstStyle/>
        <a:p>
          <a:endParaRPr lang="en-GB"/>
        </a:p>
      </dgm:t>
    </dgm:pt>
    <dgm:pt modelId="{8E1FD887-766E-43AF-814E-0C5A7AC638AE}" type="sibTrans" cxnId="{0EF2BE69-2396-4A14-A193-0040544137DB}">
      <dgm:prSet/>
      <dgm:spPr/>
      <dgm:t>
        <a:bodyPr/>
        <a:lstStyle/>
        <a:p>
          <a:endParaRPr lang="en-GB"/>
        </a:p>
      </dgm:t>
    </dgm:pt>
    <dgm:pt modelId="{4567AB5A-8DEC-458D-982C-1FECA5567D36}">
      <dgm:prSet phldrT="[Text]" phldr="0" custT="1"/>
      <dgm:spPr>
        <a:solidFill>
          <a:srgbClr val="00886F"/>
        </a:solidFill>
      </dgm:spPr>
      <dgm:t>
        <a:bodyPr/>
        <a:lstStyle/>
        <a:p>
          <a:r>
            <a:rPr lang="en-GB" sz="2200" dirty="0"/>
            <a:t>4.Testing</a:t>
          </a:r>
        </a:p>
      </dgm:t>
    </dgm:pt>
    <dgm:pt modelId="{A41CA7DD-E5F5-481F-9037-A93D3A0F210F}" type="parTrans" cxnId="{AEE20765-E660-49BC-9DA0-71EABF4E1390}">
      <dgm:prSet/>
      <dgm:spPr/>
      <dgm:t>
        <a:bodyPr/>
        <a:lstStyle/>
        <a:p>
          <a:endParaRPr lang="en-GB"/>
        </a:p>
      </dgm:t>
    </dgm:pt>
    <dgm:pt modelId="{830C72E4-418E-4B37-9830-9D7848DB2AC5}" type="sibTrans" cxnId="{AEE20765-E660-49BC-9DA0-71EABF4E1390}">
      <dgm:prSet/>
      <dgm:spPr/>
      <dgm:t>
        <a:bodyPr/>
        <a:lstStyle/>
        <a:p>
          <a:endParaRPr lang="en-GB"/>
        </a:p>
      </dgm:t>
    </dgm:pt>
    <dgm:pt modelId="{E2FDB871-D7CD-4E5B-AFF5-E0E8FFEB95DC}">
      <dgm:prSet phldrT="[Text]" phldr="0" custT="1"/>
      <dgm:spPr>
        <a:solidFill>
          <a:srgbClr val="33A08C"/>
        </a:solidFill>
      </dgm:spPr>
      <dgm:t>
        <a:bodyPr/>
        <a:lstStyle/>
        <a:p>
          <a:r>
            <a:rPr lang="en-GB" sz="1600" dirty="0"/>
            <a:t>5.Deployment</a:t>
          </a:r>
        </a:p>
      </dgm:t>
    </dgm:pt>
    <dgm:pt modelId="{45F05740-771A-477B-83E9-9E5A940FC327}" type="parTrans" cxnId="{8800C976-BBF4-4FE3-996F-A5C3B41A2CE9}">
      <dgm:prSet/>
      <dgm:spPr/>
      <dgm:t>
        <a:bodyPr/>
        <a:lstStyle/>
        <a:p>
          <a:endParaRPr lang="en-GB"/>
        </a:p>
      </dgm:t>
    </dgm:pt>
    <dgm:pt modelId="{90222135-724F-4163-A4D0-745DC16DC8B9}" type="sibTrans" cxnId="{8800C976-BBF4-4FE3-996F-A5C3B41A2CE9}">
      <dgm:prSet/>
      <dgm:spPr/>
      <dgm:t>
        <a:bodyPr/>
        <a:lstStyle/>
        <a:p>
          <a:endParaRPr lang="en-GB"/>
        </a:p>
      </dgm:t>
    </dgm:pt>
    <dgm:pt modelId="{86349C84-F253-4B73-A4F2-0899A5DA4596}">
      <dgm:prSet phldrT="[Text]" phldr="0"/>
      <dgm:spPr>
        <a:solidFill>
          <a:srgbClr val="66B8A9"/>
        </a:solidFill>
      </dgm:spPr>
      <dgm:t>
        <a:bodyPr/>
        <a:lstStyle/>
        <a:p>
          <a:r>
            <a:rPr lang="en-GB"/>
            <a:t>6.Hypercare</a:t>
          </a:r>
          <a:endParaRPr lang="en-GB" dirty="0"/>
        </a:p>
      </dgm:t>
    </dgm:pt>
    <dgm:pt modelId="{A7CF0FEF-D226-4C6E-B7CD-5E64567A3D7C}" type="parTrans" cxnId="{FBF945D8-759A-45C5-85AF-F5FFC7190A3B}">
      <dgm:prSet/>
      <dgm:spPr/>
      <dgm:t>
        <a:bodyPr/>
        <a:lstStyle/>
        <a:p>
          <a:endParaRPr lang="en-GB"/>
        </a:p>
      </dgm:t>
    </dgm:pt>
    <dgm:pt modelId="{CD6BC8CE-B43B-46C3-8E5A-6CA9D76BCDD8}" type="sibTrans" cxnId="{FBF945D8-759A-45C5-85AF-F5FFC7190A3B}">
      <dgm:prSet/>
      <dgm:spPr/>
      <dgm:t>
        <a:bodyPr/>
        <a:lstStyle/>
        <a:p>
          <a:endParaRPr lang="en-GB"/>
        </a:p>
      </dgm:t>
    </dgm:pt>
    <dgm:pt modelId="{D2D4CB03-2F6E-49A4-A628-A7B266F90FC9}" type="pres">
      <dgm:prSet presAssocID="{72FAF047-8AFD-4EB7-8986-22B3D73CCE4B}" presName="Name0" presStyleCnt="0">
        <dgm:presLayoutVars>
          <dgm:dir/>
          <dgm:animLvl val="lvl"/>
          <dgm:resizeHandles val="exact"/>
        </dgm:presLayoutVars>
      </dgm:prSet>
      <dgm:spPr/>
    </dgm:pt>
    <dgm:pt modelId="{18887099-79E4-4966-9537-A2F7972F2290}" type="pres">
      <dgm:prSet presAssocID="{54ACD091-CBCD-45AF-BA42-E197C624E308}" presName="parTxOnly" presStyleLbl="node1" presStyleIdx="0" presStyleCnt="6">
        <dgm:presLayoutVars>
          <dgm:chMax val="0"/>
          <dgm:chPref val="0"/>
          <dgm:bulletEnabled val="1"/>
        </dgm:presLayoutVars>
      </dgm:prSet>
      <dgm:spPr/>
    </dgm:pt>
    <dgm:pt modelId="{4A9510F2-3E48-4186-B2A0-BE5CCDB0E375}" type="pres">
      <dgm:prSet presAssocID="{914B7F42-6562-48E0-8487-10BACDC66552}" presName="parTxOnlySpace" presStyleCnt="0"/>
      <dgm:spPr/>
    </dgm:pt>
    <dgm:pt modelId="{E879F7C7-22A6-438F-8E89-D482D715E48B}" type="pres">
      <dgm:prSet presAssocID="{CFBF3336-3A80-41B8-9A8F-822FB938F3F9}" presName="parTxOnly" presStyleLbl="node1" presStyleIdx="1" presStyleCnt="6">
        <dgm:presLayoutVars>
          <dgm:chMax val="0"/>
          <dgm:chPref val="0"/>
          <dgm:bulletEnabled val="1"/>
        </dgm:presLayoutVars>
      </dgm:prSet>
      <dgm:spPr/>
    </dgm:pt>
    <dgm:pt modelId="{15E5D6CD-1E04-4506-9622-11B1E71278E4}" type="pres">
      <dgm:prSet presAssocID="{2AAADA39-7B2B-4F2D-8FCA-789F65666994}" presName="parTxOnlySpace" presStyleCnt="0"/>
      <dgm:spPr/>
    </dgm:pt>
    <dgm:pt modelId="{B2386AA2-22EA-4BBF-B096-8ACB7F699DF3}" type="pres">
      <dgm:prSet presAssocID="{E3D8FF64-6D59-40C5-80A0-168DEF7BFE26}" presName="parTxOnly" presStyleLbl="node1" presStyleIdx="2" presStyleCnt="6">
        <dgm:presLayoutVars>
          <dgm:chMax val="0"/>
          <dgm:chPref val="0"/>
          <dgm:bulletEnabled val="1"/>
        </dgm:presLayoutVars>
      </dgm:prSet>
      <dgm:spPr/>
    </dgm:pt>
    <dgm:pt modelId="{0CFE9156-F9BB-4CEC-9E47-40A99687FD33}" type="pres">
      <dgm:prSet presAssocID="{8E1FD887-766E-43AF-814E-0C5A7AC638AE}" presName="parTxOnlySpace" presStyleCnt="0"/>
      <dgm:spPr/>
    </dgm:pt>
    <dgm:pt modelId="{8B2EB67C-6AD1-401F-9196-28DAAF06631C}" type="pres">
      <dgm:prSet presAssocID="{4567AB5A-8DEC-458D-982C-1FECA5567D36}" presName="parTxOnly" presStyleLbl="node1" presStyleIdx="3" presStyleCnt="6">
        <dgm:presLayoutVars>
          <dgm:chMax val="0"/>
          <dgm:chPref val="0"/>
          <dgm:bulletEnabled val="1"/>
        </dgm:presLayoutVars>
      </dgm:prSet>
      <dgm:spPr/>
    </dgm:pt>
    <dgm:pt modelId="{11064633-B9B6-4459-9FB6-46850720BA11}" type="pres">
      <dgm:prSet presAssocID="{830C72E4-418E-4B37-9830-9D7848DB2AC5}" presName="parTxOnlySpace" presStyleCnt="0"/>
      <dgm:spPr/>
    </dgm:pt>
    <dgm:pt modelId="{D2AA411A-EC6C-4998-81D0-8AE286EC69D7}" type="pres">
      <dgm:prSet presAssocID="{E2FDB871-D7CD-4E5B-AFF5-E0E8FFEB95DC}" presName="parTxOnly" presStyleLbl="node1" presStyleIdx="4" presStyleCnt="6">
        <dgm:presLayoutVars>
          <dgm:chMax val="0"/>
          <dgm:chPref val="0"/>
          <dgm:bulletEnabled val="1"/>
        </dgm:presLayoutVars>
      </dgm:prSet>
      <dgm:spPr/>
    </dgm:pt>
    <dgm:pt modelId="{8DE32B49-4100-43BD-A66A-CD85F312AD3B}" type="pres">
      <dgm:prSet presAssocID="{90222135-724F-4163-A4D0-745DC16DC8B9}" presName="parTxOnlySpace" presStyleCnt="0"/>
      <dgm:spPr/>
    </dgm:pt>
    <dgm:pt modelId="{54891142-A39B-4E25-BBE8-2C1F7F2A3660}" type="pres">
      <dgm:prSet presAssocID="{86349C84-F253-4B73-A4F2-0899A5DA4596}" presName="parTxOnly" presStyleLbl="node1" presStyleIdx="5" presStyleCnt="6">
        <dgm:presLayoutVars>
          <dgm:chMax val="0"/>
          <dgm:chPref val="0"/>
          <dgm:bulletEnabled val="1"/>
        </dgm:presLayoutVars>
      </dgm:prSet>
      <dgm:spPr/>
    </dgm:pt>
  </dgm:ptLst>
  <dgm:cxnLst>
    <dgm:cxn modelId="{37E0733F-6ABC-4F46-AA04-58220E7FD8FF}" srcId="{72FAF047-8AFD-4EB7-8986-22B3D73CCE4B}" destId="{54ACD091-CBCD-45AF-BA42-E197C624E308}" srcOrd="0" destOrd="0" parTransId="{5D3D2D41-B9FC-4AD5-A81F-BD44C1E94C1F}" sibTransId="{914B7F42-6562-48E0-8487-10BACDC66552}"/>
    <dgm:cxn modelId="{FDE4D65D-5391-4309-A82F-59CE0FFA8B8F}" type="presOf" srcId="{72FAF047-8AFD-4EB7-8986-22B3D73CCE4B}" destId="{D2D4CB03-2F6E-49A4-A628-A7B266F90FC9}" srcOrd="0" destOrd="0" presId="urn:microsoft.com/office/officeart/2005/8/layout/chevron1"/>
    <dgm:cxn modelId="{6E440744-124F-4E2E-A9B2-1E09E6544699}" srcId="{72FAF047-8AFD-4EB7-8986-22B3D73CCE4B}" destId="{CFBF3336-3A80-41B8-9A8F-822FB938F3F9}" srcOrd="1" destOrd="0" parTransId="{F04BEB8E-809C-4D3C-863D-853796E75F34}" sibTransId="{2AAADA39-7B2B-4F2D-8FCA-789F65666994}"/>
    <dgm:cxn modelId="{AEE20765-E660-49BC-9DA0-71EABF4E1390}" srcId="{72FAF047-8AFD-4EB7-8986-22B3D73CCE4B}" destId="{4567AB5A-8DEC-458D-982C-1FECA5567D36}" srcOrd="3" destOrd="0" parTransId="{A41CA7DD-E5F5-481F-9037-A93D3A0F210F}" sibTransId="{830C72E4-418E-4B37-9830-9D7848DB2AC5}"/>
    <dgm:cxn modelId="{0EF2BE69-2396-4A14-A193-0040544137DB}" srcId="{72FAF047-8AFD-4EB7-8986-22B3D73CCE4B}" destId="{E3D8FF64-6D59-40C5-80A0-168DEF7BFE26}" srcOrd="2" destOrd="0" parTransId="{A843F77B-EACF-40FD-A69A-20A17853F69B}" sibTransId="{8E1FD887-766E-43AF-814E-0C5A7AC638AE}"/>
    <dgm:cxn modelId="{8800C976-BBF4-4FE3-996F-A5C3B41A2CE9}" srcId="{72FAF047-8AFD-4EB7-8986-22B3D73CCE4B}" destId="{E2FDB871-D7CD-4E5B-AFF5-E0E8FFEB95DC}" srcOrd="4" destOrd="0" parTransId="{45F05740-771A-477B-83E9-9E5A940FC327}" sibTransId="{90222135-724F-4163-A4D0-745DC16DC8B9}"/>
    <dgm:cxn modelId="{5A150D84-D4A1-46F7-9837-CDBB7B81B659}" type="presOf" srcId="{4567AB5A-8DEC-458D-982C-1FECA5567D36}" destId="{8B2EB67C-6AD1-401F-9196-28DAAF06631C}" srcOrd="0" destOrd="0" presId="urn:microsoft.com/office/officeart/2005/8/layout/chevron1"/>
    <dgm:cxn modelId="{902FC59A-6D92-48E4-B0B8-1F2DBBA24463}" type="presOf" srcId="{E2FDB871-D7CD-4E5B-AFF5-E0E8FFEB95DC}" destId="{D2AA411A-EC6C-4998-81D0-8AE286EC69D7}" srcOrd="0" destOrd="0" presId="urn:microsoft.com/office/officeart/2005/8/layout/chevron1"/>
    <dgm:cxn modelId="{479895B7-3C81-4D01-9B36-ED99BE548598}" type="presOf" srcId="{CFBF3336-3A80-41B8-9A8F-822FB938F3F9}" destId="{E879F7C7-22A6-438F-8E89-D482D715E48B}" srcOrd="0" destOrd="0" presId="urn:microsoft.com/office/officeart/2005/8/layout/chevron1"/>
    <dgm:cxn modelId="{63FD02CC-66B6-4885-BC0A-ACD7C0B991C0}" type="presOf" srcId="{86349C84-F253-4B73-A4F2-0899A5DA4596}" destId="{54891142-A39B-4E25-BBE8-2C1F7F2A3660}" srcOrd="0" destOrd="0" presId="urn:microsoft.com/office/officeart/2005/8/layout/chevron1"/>
    <dgm:cxn modelId="{FBF945D8-759A-45C5-85AF-F5FFC7190A3B}" srcId="{72FAF047-8AFD-4EB7-8986-22B3D73CCE4B}" destId="{86349C84-F253-4B73-A4F2-0899A5DA4596}" srcOrd="5" destOrd="0" parTransId="{A7CF0FEF-D226-4C6E-B7CD-5E64567A3D7C}" sibTransId="{CD6BC8CE-B43B-46C3-8E5A-6CA9D76BCDD8}"/>
    <dgm:cxn modelId="{85530CF3-70D7-4301-AFC3-F8FBF3987B5B}" type="presOf" srcId="{54ACD091-CBCD-45AF-BA42-E197C624E308}" destId="{18887099-79E4-4966-9537-A2F7972F2290}" srcOrd="0" destOrd="0" presId="urn:microsoft.com/office/officeart/2005/8/layout/chevron1"/>
    <dgm:cxn modelId="{E2A22DF6-B541-4580-9913-42A193962820}" type="presOf" srcId="{E3D8FF64-6D59-40C5-80A0-168DEF7BFE26}" destId="{B2386AA2-22EA-4BBF-B096-8ACB7F699DF3}" srcOrd="0" destOrd="0" presId="urn:microsoft.com/office/officeart/2005/8/layout/chevron1"/>
    <dgm:cxn modelId="{227F315C-74D5-4C0E-BEF5-3188DB0EB966}" type="presParOf" srcId="{D2D4CB03-2F6E-49A4-A628-A7B266F90FC9}" destId="{18887099-79E4-4966-9537-A2F7972F2290}" srcOrd="0" destOrd="0" presId="urn:microsoft.com/office/officeart/2005/8/layout/chevron1"/>
    <dgm:cxn modelId="{ACDBE38F-8323-4D89-B810-2DE25C43CD1C}" type="presParOf" srcId="{D2D4CB03-2F6E-49A4-A628-A7B266F90FC9}" destId="{4A9510F2-3E48-4186-B2A0-BE5CCDB0E375}" srcOrd="1" destOrd="0" presId="urn:microsoft.com/office/officeart/2005/8/layout/chevron1"/>
    <dgm:cxn modelId="{83BFE715-8724-4680-8FC3-6EF75F3C2141}" type="presParOf" srcId="{D2D4CB03-2F6E-49A4-A628-A7B266F90FC9}" destId="{E879F7C7-22A6-438F-8E89-D482D715E48B}" srcOrd="2" destOrd="0" presId="urn:microsoft.com/office/officeart/2005/8/layout/chevron1"/>
    <dgm:cxn modelId="{E8A1D068-B281-4E38-A475-4DD7FA3F357B}" type="presParOf" srcId="{D2D4CB03-2F6E-49A4-A628-A7B266F90FC9}" destId="{15E5D6CD-1E04-4506-9622-11B1E71278E4}" srcOrd="3" destOrd="0" presId="urn:microsoft.com/office/officeart/2005/8/layout/chevron1"/>
    <dgm:cxn modelId="{12A33A42-C8CE-492D-AFB3-29D23AF5365B}" type="presParOf" srcId="{D2D4CB03-2F6E-49A4-A628-A7B266F90FC9}" destId="{B2386AA2-22EA-4BBF-B096-8ACB7F699DF3}" srcOrd="4" destOrd="0" presId="urn:microsoft.com/office/officeart/2005/8/layout/chevron1"/>
    <dgm:cxn modelId="{E24EA6AC-611E-4A1F-AB3B-B7F9DC9CA31A}" type="presParOf" srcId="{D2D4CB03-2F6E-49A4-A628-A7B266F90FC9}" destId="{0CFE9156-F9BB-4CEC-9E47-40A99687FD33}" srcOrd="5" destOrd="0" presId="urn:microsoft.com/office/officeart/2005/8/layout/chevron1"/>
    <dgm:cxn modelId="{8BA9027D-6A5A-4660-8C38-3B0A4D4C0BB3}" type="presParOf" srcId="{D2D4CB03-2F6E-49A4-A628-A7B266F90FC9}" destId="{8B2EB67C-6AD1-401F-9196-28DAAF06631C}" srcOrd="6" destOrd="0" presId="urn:microsoft.com/office/officeart/2005/8/layout/chevron1"/>
    <dgm:cxn modelId="{6A3404EA-C567-40D2-99D0-03143503FB97}" type="presParOf" srcId="{D2D4CB03-2F6E-49A4-A628-A7B266F90FC9}" destId="{11064633-B9B6-4459-9FB6-46850720BA11}" srcOrd="7" destOrd="0" presId="urn:microsoft.com/office/officeart/2005/8/layout/chevron1"/>
    <dgm:cxn modelId="{EBCDA4AC-0D31-45B9-9F2A-81D0ACECE140}" type="presParOf" srcId="{D2D4CB03-2F6E-49A4-A628-A7B266F90FC9}" destId="{D2AA411A-EC6C-4998-81D0-8AE286EC69D7}" srcOrd="8" destOrd="0" presId="urn:microsoft.com/office/officeart/2005/8/layout/chevron1"/>
    <dgm:cxn modelId="{B5E73731-DDF6-4095-AA63-A70E7F63BAED}" type="presParOf" srcId="{D2D4CB03-2F6E-49A4-A628-A7B266F90FC9}" destId="{8DE32B49-4100-43BD-A66A-CD85F312AD3B}" srcOrd="9" destOrd="0" presId="urn:microsoft.com/office/officeart/2005/8/layout/chevron1"/>
    <dgm:cxn modelId="{2946536F-D9E3-4C19-BCAA-0A5F2602C6AB}" type="presParOf" srcId="{D2D4CB03-2F6E-49A4-A628-A7B266F90FC9}" destId="{54891142-A39B-4E25-BBE8-2C1F7F2A3660}" srcOrd="10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983F306-E4E6-4216-BF58-BC038AA26BD3}" type="doc">
      <dgm:prSet loTypeId="urn:microsoft.com/office/officeart/2005/8/layout/process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7102D60-383E-4C70-B0F4-6A89C16365EE}">
      <dgm:prSet phldrT="[Text]" phldr="0"/>
      <dgm:spPr/>
      <dgm:t>
        <a:bodyPr/>
        <a:lstStyle/>
        <a:p>
          <a:r>
            <a:rPr lang="en-GB" dirty="0"/>
            <a:t>1. Planning</a:t>
          </a:r>
          <a:br>
            <a:rPr lang="en-GB" dirty="0"/>
          </a:br>
          <a:r>
            <a:rPr lang="en-GB" dirty="0"/>
            <a:t>12 Weeks</a:t>
          </a:r>
        </a:p>
      </dgm:t>
    </dgm:pt>
    <dgm:pt modelId="{0996D987-58F6-4854-99C4-C1F0390C0BAD}" type="parTrans" cxnId="{B94E8CBE-18F1-4F87-A856-1E612AD2F039}">
      <dgm:prSet/>
      <dgm:spPr/>
      <dgm:t>
        <a:bodyPr/>
        <a:lstStyle/>
        <a:p>
          <a:endParaRPr lang="en-GB"/>
        </a:p>
      </dgm:t>
    </dgm:pt>
    <dgm:pt modelId="{520226F0-20AD-42D1-B6B4-51CB94C38468}" type="sibTrans" cxnId="{B94E8CBE-18F1-4F87-A856-1E612AD2F039}">
      <dgm:prSet/>
      <dgm:spPr/>
      <dgm:t>
        <a:bodyPr/>
        <a:lstStyle/>
        <a:p>
          <a:endParaRPr lang="en-GB"/>
        </a:p>
      </dgm:t>
    </dgm:pt>
    <dgm:pt modelId="{771D4B6C-90EA-4C28-BCA3-406712C62FAD}">
      <dgm:prSet phldrT="[Text]" phldr="0"/>
      <dgm:spPr/>
      <dgm:t>
        <a:bodyPr/>
        <a:lstStyle/>
        <a:p>
          <a:r>
            <a:rPr lang="en-GB" dirty="0"/>
            <a:t>3. Development</a:t>
          </a:r>
          <a:br>
            <a:rPr lang="en-GB" dirty="0"/>
          </a:br>
          <a:r>
            <a:rPr lang="en-GB" dirty="0"/>
            <a:t>18 Weeks</a:t>
          </a:r>
        </a:p>
      </dgm:t>
    </dgm:pt>
    <dgm:pt modelId="{60594DE1-B04B-4B3B-91DA-403DD58F472D}" type="parTrans" cxnId="{7E20ADD9-C479-4C9D-BB47-F7FBA8BA29F4}">
      <dgm:prSet/>
      <dgm:spPr/>
      <dgm:t>
        <a:bodyPr/>
        <a:lstStyle/>
        <a:p>
          <a:endParaRPr lang="en-GB"/>
        </a:p>
      </dgm:t>
    </dgm:pt>
    <dgm:pt modelId="{9902A072-6CEE-4975-A4DA-6C184D912A3C}" type="sibTrans" cxnId="{7E20ADD9-C479-4C9D-BB47-F7FBA8BA29F4}">
      <dgm:prSet/>
      <dgm:spPr/>
      <dgm:t>
        <a:bodyPr/>
        <a:lstStyle/>
        <a:p>
          <a:endParaRPr lang="en-GB"/>
        </a:p>
      </dgm:t>
    </dgm:pt>
    <dgm:pt modelId="{664FD74B-A829-47F8-8C07-5572692EAA22}">
      <dgm:prSet phldrT="[Text]" phldr="0"/>
      <dgm:spPr/>
      <dgm:t>
        <a:bodyPr/>
        <a:lstStyle/>
        <a:p>
          <a:r>
            <a:rPr lang="en-GB" dirty="0"/>
            <a:t>2. Design</a:t>
          </a:r>
          <a:br>
            <a:rPr lang="en-GB" dirty="0"/>
          </a:br>
          <a:r>
            <a:rPr lang="en-GB" dirty="0"/>
            <a:t>5 Weeks</a:t>
          </a:r>
        </a:p>
      </dgm:t>
    </dgm:pt>
    <dgm:pt modelId="{59869232-7CBF-4A29-9A8A-CC6495F20EE1}" type="parTrans" cxnId="{84595A26-357F-4F4A-B531-1FC902E9978A}">
      <dgm:prSet/>
      <dgm:spPr/>
      <dgm:t>
        <a:bodyPr/>
        <a:lstStyle/>
        <a:p>
          <a:endParaRPr lang="en-GB"/>
        </a:p>
      </dgm:t>
    </dgm:pt>
    <dgm:pt modelId="{51FA12C5-4349-47CD-9527-C0DF3BBBD7F9}" type="sibTrans" cxnId="{84595A26-357F-4F4A-B531-1FC902E9978A}">
      <dgm:prSet/>
      <dgm:spPr/>
      <dgm:t>
        <a:bodyPr/>
        <a:lstStyle/>
        <a:p>
          <a:endParaRPr lang="en-GB"/>
        </a:p>
      </dgm:t>
    </dgm:pt>
    <dgm:pt modelId="{A6280C4C-D2E3-46E0-844F-E60C784BAF11}">
      <dgm:prSet phldrT="[Text]" phldr="0"/>
      <dgm:spPr/>
      <dgm:t>
        <a:bodyPr/>
        <a:lstStyle/>
        <a:p>
          <a:r>
            <a:rPr lang="en-GB"/>
            <a:t>4. Testing</a:t>
          </a:r>
          <a:br>
            <a:rPr lang="en-GB"/>
          </a:br>
          <a:r>
            <a:rPr lang="en-GB"/>
            <a:t>6 Weeks</a:t>
          </a:r>
          <a:endParaRPr lang="en-GB" dirty="0"/>
        </a:p>
      </dgm:t>
    </dgm:pt>
    <dgm:pt modelId="{ECE105D0-7827-4697-BC3D-B5B4134090D4}" type="parTrans" cxnId="{326D4950-7A4B-46D1-9279-D6133FA4E439}">
      <dgm:prSet/>
      <dgm:spPr/>
      <dgm:t>
        <a:bodyPr/>
        <a:lstStyle/>
        <a:p>
          <a:endParaRPr lang="en-GB"/>
        </a:p>
      </dgm:t>
    </dgm:pt>
    <dgm:pt modelId="{C204ADB6-6CAE-40CD-9550-9FB61711C65B}" type="sibTrans" cxnId="{326D4950-7A4B-46D1-9279-D6133FA4E439}">
      <dgm:prSet/>
      <dgm:spPr/>
      <dgm:t>
        <a:bodyPr/>
        <a:lstStyle/>
        <a:p>
          <a:endParaRPr lang="en-GB"/>
        </a:p>
      </dgm:t>
    </dgm:pt>
    <dgm:pt modelId="{1E92D627-5118-4BE2-8C41-83611D4F9238}">
      <dgm:prSet phldrT="[Text]" phldr="0"/>
      <dgm:spPr/>
      <dgm:t>
        <a:bodyPr/>
        <a:lstStyle/>
        <a:p>
          <a:r>
            <a:rPr lang="en-GB"/>
            <a:t>5. Deployment</a:t>
          </a:r>
          <a:br>
            <a:rPr lang="en-GB"/>
          </a:br>
          <a:r>
            <a:rPr lang="en-GB"/>
            <a:t>2 Weeks</a:t>
          </a:r>
          <a:endParaRPr lang="en-GB" dirty="0"/>
        </a:p>
      </dgm:t>
    </dgm:pt>
    <dgm:pt modelId="{66B332DB-F05B-473D-B60B-A5A50A80B70F}" type="parTrans" cxnId="{7C494696-2A6E-437F-96BF-4C6A4572EA17}">
      <dgm:prSet/>
      <dgm:spPr/>
      <dgm:t>
        <a:bodyPr/>
        <a:lstStyle/>
        <a:p>
          <a:endParaRPr lang="en-GB"/>
        </a:p>
      </dgm:t>
    </dgm:pt>
    <dgm:pt modelId="{4C93ED50-CC9F-4EB0-AFA3-368AC70FA983}" type="sibTrans" cxnId="{7C494696-2A6E-437F-96BF-4C6A4572EA17}">
      <dgm:prSet/>
      <dgm:spPr/>
      <dgm:t>
        <a:bodyPr/>
        <a:lstStyle/>
        <a:p>
          <a:endParaRPr lang="en-GB"/>
        </a:p>
      </dgm:t>
    </dgm:pt>
    <dgm:pt modelId="{80A9BE4A-9A2E-4358-974F-F70838FF5E8C}">
      <dgm:prSet phldrT="[Text]" phldr="0"/>
      <dgm:spPr/>
      <dgm:t>
        <a:bodyPr/>
        <a:lstStyle/>
        <a:p>
          <a:r>
            <a:rPr lang="en-GB"/>
            <a:t>6. Hypercare</a:t>
          </a:r>
          <a:br>
            <a:rPr lang="en-GB"/>
          </a:br>
          <a:r>
            <a:rPr lang="en-GB"/>
            <a:t>6 Weeks</a:t>
          </a:r>
          <a:endParaRPr lang="en-GB" dirty="0"/>
        </a:p>
      </dgm:t>
    </dgm:pt>
    <dgm:pt modelId="{AA030E44-C41A-4817-B866-FB7301055CD3}" type="parTrans" cxnId="{BD9B7292-8615-444D-85C3-AA9153CCB451}">
      <dgm:prSet/>
      <dgm:spPr/>
      <dgm:t>
        <a:bodyPr/>
        <a:lstStyle/>
        <a:p>
          <a:endParaRPr lang="en-GB"/>
        </a:p>
      </dgm:t>
    </dgm:pt>
    <dgm:pt modelId="{247FDE82-59E2-499D-B577-90EA2E727B3C}" type="sibTrans" cxnId="{BD9B7292-8615-444D-85C3-AA9153CCB451}">
      <dgm:prSet/>
      <dgm:spPr/>
      <dgm:t>
        <a:bodyPr/>
        <a:lstStyle/>
        <a:p>
          <a:endParaRPr lang="en-GB"/>
        </a:p>
      </dgm:t>
    </dgm:pt>
    <dgm:pt modelId="{B01DB5C6-711F-4AE2-9285-CC7B290B97FB}" type="pres">
      <dgm:prSet presAssocID="{D983F306-E4E6-4216-BF58-BC038AA26BD3}" presName="linearFlow" presStyleCnt="0">
        <dgm:presLayoutVars>
          <dgm:resizeHandles val="exact"/>
        </dgm:presLayoutVars>
      </dgm:prSet>
      <dgm:spPr/>
    </dgm:pt>
    <dgm:pt modelId="{D1520D49-D2C4-43FD-9DB3-1088089F4EDD}" type="pres">
      <dgm:prSet presAssocID="{77102D60-383E-4C70-B0F4-6A89C16365EE}" presName="node" presStyleLbl="node1" presStyleIdx="0" presStyleCnt="6">
        <dgm:presLayoutVars>
          <dgm:bulletEnabled val="1"/>
        </dgm:presLayoutVars>
      </dgm:prSet>
      <dgm:spPr/>
    </dgm:pt>
    <dgm:pt modelId="{34B5A94D-BEE8-421B-933B-07D372FFA161}" type="pres">
      <dgm:prSet presAssocID="{520226F0-20AD-42D1-B6B4-51CB94C38468}" presName="sibTrans" presStyleLbl="sibTrans2D1" presStyleIdx="0" presStyleCnt="5"/>
      <dgm:spPr/>
    </dgm:pt>
    <dgm:pt modelId="{11D0EC36-9D0F-4D76-9DAC-B8AB0A659216}" type="pres">
      <dgm:prSet presAssocID="{520226F0-20AD-42D1-B6B4-51CB94C38468}" presName="connectorText" presStyleLbl="sibTrans2D1" presStyleIdx="0" presStyleCnt="5"/>
      <dgm:spPr/>
    </dgm:pt>
    <dgm:pt modelId="{9D89D98E-565C-4D6F-9820-5F0D16CA4B8E}" type="pres">
      <dgm:prSet presAssocID="{664FD74B-A829-47F8-8C07-5572692EAA22}" presName="node" presStyleLbl="node1" presStyleIdx="1" presStyleCnt="6">
        <dgm:presLayoutVars>
          <dgm:bulletEnabled val="1"/>
        </dgm:presLayoutVars>
      </dgm:prSet>
      <dgm:spPr/>
    </dgm:pt>
    <dgm:pt modelId="{79190F3B-FA56-47BF-A173-01535DE4B714}" type="pres">
      <dgm:prSet presAssocID="{51FA12C5-4349-47CD-9527-C0DF3BBBD7F9}" presName="sibTrans" presStyleLbl="sibTrans2D1" presStyleIdx="1" presStyleCnt="5"/>
      <dgm:spPr/>
    </dgm:pt>
    <dgm:pt modelId="{C9195285-CBFF-47AF-A875-0607FFBC89D0}" type="pres">
      <dgm:prSet presAssocID="{51FA12C5-4349-47CD-9527-C0DF3BBBD7F9}" presName="connectorText" presStyleLbl="sibTrans2D1" presStyleIdx="1" presStyleCnt="5"/>
      <dgm:spPr/>
    </dgm:pt>
    <dgm:pt modelId="{87DAE679-D629-45E3-B293-1E3F0C2DE477}" type="pres">
      <dgm:prSet presAssocID="{771D4B6C-90EA-4C28-BCA3-406712C62FAD}" presName="node" presStyleLbl="node1" presStyleIdx="2" presStyleCnt="6">
        <dgm:presLayoutVars>
          <dgm:bulletEnabled val="1"/>
        </dgm:presLayoutVars>
      </dgm:prSet>
      <dgm:spPr/>
    </dgm:pt>
    <dgm:pt modelId="{BECDF355-4E90-4C90-BBE1-9A9E229A9089}" type="pres">
      <dgm:prSet presAssocID="{9902A072-6CEE-4975-A4DA-6C184D912A3C}" presName="sibTrans" presStyleLbl="sibTrans2D1" presStyleIdx="2" presStyleCnt="5"/>
      <dgm:spPr/>
    </dgm:pt>
    <dgm:pt modelId="{76C6F309-39D7-4646-97B4-3AE5442CE2CC}" type="pres">
      <dgm:prSet presAssocID="{9902A072-6CEE-4975-A4DA-6C184D912A3C}" presName="connectorText" presStyleLbl="sibTrans2D1" presStyleIdx="2" presStyleCnt="5"/>
      <dgm:spPr/>
    </dgm:pt>
    <dgm:pt modelId="{43592BFC-2CA0-4DE1-AE48-6BA16094D575}" type="pres">
      <dgm:prSet presAssocID="{A6280C4C-D2E3-46E0-844F-E60C784BAF11}" presName="node" presStyleLbl="node1" presStyleIdx="3" presStyleCnt="6">
        <dgm:presLayoutVars>
          <dgm:bulletEnabled val="1"/>
        </dgm:presLayoutVars>
      </dgm:prSet>
      <dgm:spPr/>
    </dgm:pt>
    <dgm:pt modelId="{32F76D09-9471-40B8-8B64-211512385CD5}" type="pres">
      <dgm:prSet presAssocID="{C204ADB6-6CAE-40CD-9550-9FB61711C65B}" presName="sibTrans" presStyleLbl="sibTrans2D1" presStyleIdx="3" presStyleCnt="5"/>
      <dgm:spPr/>
    </dgm:pt>
    <dgm:pt modelId="{AA75702F-3262-4E45-8A44-CDCEC849EA6A}" type="pres">
      <dgm:prSet presAssocID="{C204ADB6-6CAE-40CD-9550-9FB61711C65B}" presName="connectorText" presStyleLbl="sibTrans2D1" presStyleIdx="3" presStyleCnt="5"/>
      <dgm:spPr/>
    </dgm:pt>
    <dgm:pt modelId="{96583F03-DEB4-4975-8DB8-FC0DA3F13488}" type="pres">
      <dgm:prSet presAssocID="{1E92D627-5118-4BE2-8C41-83611D4F9238}" presName="node" presStyleLbl="node1" presStyleIdx="4" presStyleCnt="6">
        <dgm:presLayoutVars>
          <dgm:bulletEnabled val="1"/>
        </dgm:presLayoutVars>
      </dgm:prSet>
      <dgm:spPr/>
    </dgm:pt>
    <dgm:pt modelId="{D5E68A17-F39D-4AD1-BD7B-6A66C328DFD8}" type="pres">
      <dgm:prSet presAssocID="{4C93ED50-CC9F-4EB0-AFA3-368AC70FA983}" presName="sibTrans" presStyleLbl="sibTrans2D1" presStyleIdx="4" presStyleCnt="5"/>
      <dgm:spPr/>
    </dgm:pt>
    <dgm:pt modelId="{C977DF94-40F5-4DC4-89C8-4F779199397F}" type="pres">
      <dgm:prSet presAssocID="{4C93ED50-CC9F-4EB0-AFA3-368AC70FA983}" presName="connectorText" presStyleLbl="sibTrans2D1" presStyleIdx="4" presStyleCnt="5"/>
      <dgm:spPr/>
    </dgm:pt>
    <dgm:pt modelId="{DE61CF0F-EC03-4550-B39F-4AFC5750EF12}" type="pres">
      <dgm:prSet presAssocID="{80A9BE4A-9A2E-4358-974F-F70838FF5E8C}" presName="node" presStyleLbl="node1" presStyleIdx="5" presStyleCnt="6">
        <dgm:presLayoutVars>
          <dgm:bulletEnabled val="1"/>
        </dgm:presLayoutVars>
      </dgm:prSet>
      <dgm:spPr/>
    </dgm:pt>
  </dgm:ptLst>
  <dgm:cxnLst>
    <dgm:cxn modelId="{03510713-E2A5-47A0-835C-5E9F8C9F6922}" type="presOf" srcId="{C204ADB6-6CAE-40CD-9550-9FB61711C65B}" destId="{32F76D09-9471-40B8-8B64-211512385CD5}" srcOrd="0" destOrd="0" presId="urn:microsoft.com/office/officeart/2005/8/layout/process2"/>
    <dgm:cxn modelId="{63DAD516-945D-4102-9A79-FE7F7FFCE7CB}" type="presOf" srcId="{51FA12C5-4349-47CD-9527-C0DF3BBBD7F9}" destId="{C9195285-CBFF-47AF-A875-0607FFBC89D0}" srcOrd="1" destOrd="0" presId="urn:microsoft.com/office/officeart/2005/8/layout/process2"/>
    <dgm:cxn modelId="{49E4BB20-AB77-4088-9FDF-8825818A8C28}" type="presOf" srcId="{D983F306-E4E6-4216-BF58-BC038AA26BD3}" destId="{B01DB5C6-711F-4AE2-9285-CC7B290B97FB}" srcOrd="0" destOrd="0" presId="urn:microsoft.com/office/officeart/2005/8/layout/process2"/>
    <dgm:cxn modelId="{84595A26-357F-4F4A-B531-1FC902E9978A}" srcId="{D983F306-E4E6-4216-BF58-BC038AA26BD3}" destId="{664FD74B-A829-47F8-8C07-5572692EAA22}" srcOrd="1" destOrd="0" parTransId="{59869232-7CBF-4A29-9A8A-CC6495F20EE1}" sibTransId="{51FA12C5-4349-47CD-9527-C0DF3BBBD7F9}"/>
    <dgm:cxn modelId="{C7D29B37-63A5-4FFF-A742-0BCE46CC3641}" type="presOf" srcId="{C204ADB6-6CAE-40CD-9550-9FB61711C65B}" destId="{AA75702F-3262-4E45-8A44-CDCEC849EA6A}" srcOrd="1" destOrd="0" presId="urn:microsoft.com/office/officeart/2005/8/layout/process2"/>
    <dgm:cxn modelId="{8FCC003A-88B7-42F9-84FC-E47B7F242C94}" type="presOf" srcId="{664FD74B-A829-47F8-8C07-5572692EAA22}" destId="{9D89D98E-565C-4D6F-9820-5F0D16CA4B8E}" srcOrd="0" destOrd="0" presId="urn:microsoft.com/office/officeart/2005/8/layout/process2"/>
    <dgm:cxn modelId="{FBD85E3D-6F21-4F45-A2BA-592873B7D72A}" type="presOf" srcId="{4C93ED50-CC9F-4EB0-AFA3-368AC70FA983}" destId="{D5E68A17-F39D-4AD1-BD7B-6A66C328DFD8}" srcOrd="0" destOrd="0" presId="urn:microsoft.com/office/officeart/2005/8/layout/process2"/>
    <dgm:cxn modelId="{3DC1D360-26AA-4D0E-8AA9-B925D9373FAD}" type="presOf" srcId="{A6280C4C-D2E3-46E0-844F-E60C784BAF11}" destId="{43592BFC-2CA0-4DE1-AE48-6BA16094D575}" srcOrd="0" destOrd="0" presId="urn:microsoft.com/office/officeart/2005/8/layout/process2"/>
    <dgm:cxn modelId="{326D4950-7A4B-46D1-9279-D6133FA4E439}" srcId="{D983F306-E4E6-4216-BF58-BC038AA26BD3}" destId="{A6280C4C-D2E3-46E0-844F-E60C784BAF11}" srcOrd="3" destOrd="0" parTransId="{ECE105D0-7827-4697-BC3D-B5B4134090D4}" sibTransId="{C204ADB6-6CAE-40CD-9550-9FB61711C65B}"/>
    <dgm:cxn modelId="{00058855-D929-4DB2-86C0-9420818C48EE}" type="presOf" srcId="{520226F0-20AD-42D1-B6B4-51CB94C38468}" destId="{11D0EC36-9D0F-4D76-9DAC-B8AB0A659216}" srcOrd="1" destOrd="0" presId="urn:microsoft.com/office/officeart/2005/8/layout/process2"/>
    <dgm:cxn modelId="{04987576-C1D0-4EE3-8B15-E2D2F332099E}" type="presOf" srcId="{77102D60-383E-4C70-B0F4-6A89C16365EE}" destId="{D1520D49-D2C4-43FD-9DB3-1088089F4EDD}" srcOrd="0" destOrd="0" presId="urn:microsoft.com/office/officeart/2005/8/layout/process2"/>
    <dgm:cxn modelId="{BD9B7292-8615-444D-85C3-AA9153CCB451}" srcId="{D983F306-E4E6-4216-BF58-BC038AA26BD3}" destId="{80A9BE4A-9A2E-4358-974F-F70838FF5E8C}" srcOrd="5" destOrd="0" parTransId="{AA030E44-C41A-4817-B866-FB7301055CD3}" sibTransId="{247FDE82-59E2-499D-B577-90EA2E727B3C}"/>
    <dgm:cxn modelId="{43FEEE95-948B-4293-A577-7BBFD40C7227}" type="presOf" srcId="{520226F0-20AD-42D1-B6B4-51CB94C38468}" destId="{34B5A94D-BEE8-421B-933B-07D372FFA161}" srcOrd="0" destOrd="0" presId="urn:microsoft.com/office/officeart/2005/8/layout/process2"/>
    <dgm:cxn modelId="{7C494696-2A6E-437F-96BF-4C6A4572EA17}" srcId="{D983F306-E4E6-4216-BF58-BC038AA26BD3}" destId="{1E92D627-5118-4BE2-8C41-83611D4F9238}" srcOrd="4" destOrd="0" parTransId="{66B332DB-F05B-473D-B60B-A5A50A80B70F}" sibTransId="{4C93ED50-CC9F-4EB0-AFA3-368AC70FA983}"/>
    <dgm:cxn modelId="{2CE5B8B2-69EE-4E21-A776-8F24215F1408}" type="presOf" srcId="{80A9BE4A-9A2E-4358-974F-F70838FF5E8C}" destId="{DE61CF0F-EC03-4550-B39F-4AFC5750EF12}" srcOrd="0" destOrd="0" presId="urn:microsoft.com/office/officeart/2005/8/layout/process2"/>
    <dgm:cxn modelId="{9E039CB3-380F-4535-A9B8-3BB2634E0FA6}" type="presOf" srcId="{4C93ED50-CC9F-4EB0-AFA3-368AC70FA983}" destId="{C977DF94-40F5-4DC4-89C8-4F779199397F}" srcOrd="1" destOrd="0" presId="urn:microsoft.com/office/officeart/2005/8/layout/process2"/>
    <dgm:cxn modelId="{3BAB03B5-DCCC-40CA-A7AD-69690AA53EB2}" type="presOf" srcId="{51FA12C5-4349-47CD-9527-C0DF3BBBD7F9}" destId="{79190F3B-FA56-47BF-A173-01535DE4B714}" srcOrd="0" destOrd="0" presId="urn:microsoft.com/office/officeart/2005/8/layout/process2"/>
    <dgm:cxn modelId="{32CF39B9-301E-4EB3-B7EB-4599889B045F}" type="presOf" srcId="{1E92D627-5118-4BE2-8C41-83611D4F9238}" destId="{96583F03-DEB4-4975-8DB8-FC0DA3F13488}" srcOrd="0" destOrd="0" presId="urn:microsoft.com/office/officeart/2005/8/layout/process2"/>
    <dgm:cxn modelId="{B94E8CBE-18F1-4F87-A856-1E612AD2F039}" srcId="{D983F306-E4E6-4216-BF58-BC038AA26BD3}" destId="{77102D60-383E-4C70-B0F4-6A89C16365EE}" srcOrd="0" destOrd="0" parTransId="{0996D987-58F6-4854-99C4-C1F0390C0BAD}" sibTransId="{520226F0-20AD-42D1-B6B4-51CB94C38468}"/>
    <dgm:cxn modelId="{7E20ADD9-C479-4C9D-BB47-F7FBA8BA29F4}" srcId="{D983F306-E4E6-4216-BF58-BC038AA26BD3}" destId="{771D4B6C-90EA-4C28-BCA3-406712C62FAD}" srcOrd="2" destOrd="0" parTransId="{60594DE1-B04B-4B3B-91DA-403DD58F472D}" sibTransId="{9902A072-6CEE-4975-A4DA-6C184D912A3C}"/>
    <dgm:cxn modelId="{1C26E1DA-2D02-483B-84D5-8A9F4AC735ED}" type="presOf" srcId="{771D4B6C-90EA-4C28-BCA3-406712C62FAD}" destId="{87DAE679-D629-45E3-B293-1E3F0C2DE477}" srcOrd="0" destOrd="0" presId="urn:microsoft.com/office/officeart/2005/8/layout/process2"/>
    <dgm:cxn modelId="{BEDC43DE-4121-4E59-9BB7-BE4119B3E8BA}" type="presOf" srcId="{9902A072-6CEE-4975-A4DA-6C184D912A3C}" destId="{76C6F309-39D7-4646-97B4-3AE5442CE2CC}" srcOrd="1" destOrd="0" presId="urn:microsoft.com/office/officeart/2005/8/layout/process2"/>
    <dgm:cxn modelId="{633771F1-9B2E-4B2B-AC09-7325B17ABEBB}" type="presOf" srcId="{9902A072-6CEE-4975-A4DA-6C184D912A3C}" destId="{BECDF355-4E90-4C90-BBE1-9A9E229A9089}" srcOrd="0" destOrd="0" presId="urn:microsoft.com/office/officeart/2005/8/layout/process2"/>
    <dgm:cxn modelId="{92243C21-07F1-441A-963C-B388560E03D9}" type="presParOf" srcId="{B01DB5C6-711F-4AE2-9285-CC7B290B97FB}" destId="{D1520D49-D2C4-43FD-9DB3-1088089F4EDD}" srcOrd="0" destOrd="0" presId="urn:microsoft.com/office/officeart/2005/8/layout/process2"/>
    <dgm:cxn modelId="{070B9D70-3150-4C81-B255-8EADEF1D5CFF}" type="presParOf" srcId="{B01DB5C6-711F-4AE2-9285-CC7B290B97FB}" destId="{34B5A94D-BEE8-421B-933B-07D372FFA161}" srcOrd="1" destOrd="0" presId="urn:microsoft.com/office/officeart/2005/8/layout/process2"/>
    <dgm:cxn modelId="{65298DB5-D0A7-42BB-B150-0B9240485F18}" type="presParOf" srcId="{34B5A94D-BEE8-421B-933B-07D372FFA161}" destId="{11D0EC36-9D0F-4D76-9DAC-B8AB0A659216}" srcOrd="0" destOrd="0" presId="urn:microsoft.com/office/officeart/2005/8/layout/process2"/>
    <dgm:cxn modelId="{8BD84DB6-D492-430E-AE08-FD009B4893C0}" type="presParOf" srcId="{B01DB5C6-711F-4AE2-9285-CC7B290B97FB}" destId="{9D89D98E-565C-4D6F-9820-5F0D16CA4B8E}" srcOrd="2" destOrd="0" presId="urn:microsoft.com/office/officeart/2005/8/layout/process2"/>
    <dgm:cxn modelId="{52B62C39-9A07-447D-80C1-E7BFD6014D85}" type="presParOf" srcId="{B01DB5C6-711F-4AE2-9285-CC7B290B97FB}" destId="{79190F3B-FA56-47BF-A173-01535DE4B714}" srcOrd="3" destOrd="0" presId="urn:microsoft.com/office/officeart/2005/8/layout/process2"/>
    <dgm:cxn modelId="{A175913E-19B9-451A-8AB3-3E1C6F8911C6}" type="presParOf" srcId="{79190F3B-FA56-47BF-A173-01535DE4B714}" destId="{C9195285-CBFF-47AF-A875-0607FFBC89D0}" srcOrd="0" destOrd="0" presId="urn:microsoft.com/office/officeart/2005/8/layout/process2"/>
    <dgm:cxn modelId="{B270A339-C52A-480B-B786-B90A8BFA9FFB}" type="presParOf" srcId="{B01DB5C6-711F-4AE2-9285-CC7B290B97FB}" destId="{87DAE679-D629-45E3-B293-1E3F0C2DE477}" srcOrd="4" destOrd="0" presId="urn:microsoft.com/office/officeart/2005/8/layout/process2"/>
    <dgm:cxn modelId="{BB20FEC0-55BB-4483-9996-29C6395BEACB}" type="presParOf" srcId="{B01DB5C6-711F-4AE2-9285-CC7B290B97FB}" destId="{BECDF355-4E90-4C90-BBE1-9A9E229A9089}" srcOrd="5" destOrd="0" presId="urn:microsoft.com/office/officeart/2005/8/layout/process2"/>
    <dgm:cxn modelId="{EA254D38-BE4E-48CA-8025-1BAAB7369A20}" type="presParOf" srcId="{BECDF355-4E90-4C90-BBE1-9A9E229A9089}" destId="{76C6F309-39D7-4646-97B4-3AE5442CE2CC}" srcOrd="0" destOrd="0" presId="urn:microsoft.com/office/officeart/2005/8/layout/process2"/>
    <dgm:cxn modelId="{427DB39A-541F-460E-9A31-84D56B3E9EFA}" type="presParOf" srcId="{B01DB5C6-711F-4AE2-9285-CC7B290B97FB}" destId="{43592BFC-2CA0-4DE1-AE48-6BA16094D575}" srcOrd="6" destOrd="0" presId="urn:microsoft.com/office/officeart/2005/8/layout/process2"/>
    <dgm:cxn modelId="{B904C289-D4FA-458E-8165-E4C59C481475}" type="presParOf" srcId="{B01DB5C6-711F-4AE2-9285-CC7B290B97FB}" destId="{32F76D09-9471-40B8-8B64-211512385CD5}" srcOrd="7" destOrd="0" presId="urn:microsoft.com/office/officeart/2005/8/layout/process2"/>
    <dgm:cxn modelId="{2761EE7D-8BA1-41DA-86B7-EF7291296AA7}" type="presParOf" srcId="{32F76D09-9471-40B8-8B64-211512385CD5}" destId="{AA75702F-3262-4E45-8A44-CDCEC849EA6A}" srcOrd="0" destOrd="0" presId="urn:microsoft.com/office/officeart/2005/8/layout/process2"/>
    <dgm:cxn modelId="{BB4C60B4-CA47-4BC4-A198-B68D44B7307C}" type="presParOf" srcId="{B01DB5C6-711F-4AE2-9285-CC7B290B97FB}" destId="{96583F03-DEB4-4975-8DB8-FC0DA3F13488}" srcOrd="8" destOrd="0" presId="urn:microsoft.com/office/officeart/2005/8/layout/process2"/>
    <dgm:cxn modelId="{AB30040F-E8BD-4CA4-8861-E2BA15E1D83E}" type="presParOf" srcId="{B01DB5C6-711F-4AE2-9285-CC7B290B97FB}" destId="{D5E68A17-F39D-4AD1-BD7B-6A66C328DFD8}" srcOrd="9" destOrd="0" presId="urn:microsoft.com/office/officeart/2005/8/layout/process2"/>
    <dgm:cxn modelId="{E55866A7-D80D-40D3-92C0-10B8E58DB480}" type="presParOf" srcId="{D5E68A17-F39D-4AD1-BD7B-6A66C328DFD8}" destId="{C977DF94-40F5-4DC4-89C8-4F779199397F}" srcOrd="0" destOrd="0" presId="urn:microsoft.com/office/officeart/2005/8/layout/process2"/>
    <dgm:cxn modelId="{FE059CFB-A3DD-4B98-998F-5BB3FAF81301}" type="presParOf" srcId="{B01DB5C6-711F-4AE2-9285-CC7B290B97FB}" destId="{DE61CF0F-EC03-4550-B39F-4AFC5750EF12}" srcOrd="10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15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0EF77BB-69A3-4AC3-A7AA-B1102A8BB8FA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ABF10C5-134A-4C37-9E9E-98A57710A3E6}">
      <dgm:prSet phldrT="[Text]" phldr="0"/>
      <dgm:spPr/>
      <dgm:t>
        <a:bodyPr/>
        <a:lstStyle/>
        <a:p>
          <a:r>
            <a:rPr lang="en-GB" dirty="0"/>
            <a:t>Manufacturing</a:t>
          </a:r>
        </a:p>
      </dgm:t>
    </dgm:pt>
    <dgm:pt modelId="{B7CECE90-1E55-477E-9E24-B2331E99CCBF}" type="parTrans" cxnId="{AF8043D9-063B-4E06-B9BD-CE0BCE08423B}">
      <dgm:prSet/>
      <dgm:spPr/>
      <dgm:t>
        <a:bodyPr/>
        <a:lstStyle/>
        <a:p>
          <a:endParaRPr lang="en-GB"/>
        </a:p>
      </dgm:t>
    </dgm:pt>
    <dgm:pt modelId="{6E3685B9-EADD-4261-B6D5-27AC234A74F3}" type="sibTrans" cxnId="{AF8043D9-063B-4E06-B9BD-CE0BCE08423B}">
      <dgm:prSet/>
      <dgm:spPr/>
      <dgm:t>
        <a:bodyPr/>
        <a:lstStyle/>
        <a:p>
          <a:endParaRPr lang="en-GB"/>
        </a:p>
      </dgm:t>
    </dgm:pt>
    <dgm:pt modelId="{8453FEA6-8552-4B26-B612-3092C645AE1E}">
      <dgm:prSet phldrT="[Text]" phldr="0"/>
      <dgm:spPr/>
      <dgm:t>
        <a:bodyPr/>
        <a:lstStyle/>
        <a:p>
          <a:r>
            <a:rPr lang="en-GB" dirty="0"/>
            <a:t>Process testing</a:t>
          </a:r>
        </a:p>
      </dgm:t>
    </dgm:pt>
    <dgm:pt modelId="{F13FFC4C-38FC-4519-9CD8-1EBB79BABA90}" type="parTrans" cxnId="{E2110423-C28A-4A53-8947-0E48AB3380BB}">
      <dgm:prSet/>
      <dgm:spPr/>
      <dgm:t>
        <a:bodyPr/>
        <a:lstStyle/>
        <a:p>
          <a:endParaRPr lang="en-GB"/>
        </a:p>
      </dgm:t>
    </dgm:pt>
    <dgm:pt modelId="{A4AD5A9E-3FD1-4233-80D7-CEEEBD920DD0}" type="sibTrans" cxnId="{E2110423-C28A-4A53-8947-0E48AB3380BB}">
      <dgm:prSet/>
      <dgm:spPr/>
      <dgm:t>
        <a:bodyPr/>
        <a:lstStyle/>
        <a:p>
          <a:endParaRPr lang="en-GB"/>
        </a:p>
      </dgm:t>
    </dgm:pt>
    <dgm:pt modelId="{767FB612-98A0-446A-83C2-C6022C5128EA}">
      <dgm:prSet phldrT="[Text]" phldr="0"/>
      <dgm:spPr/>
      <dgm:t>
        <a:bodyPr/>
        <a:lstStyle/>
        <a:p>
          <a:r>
            <a:rPr lang="en-GB" dirty="0"/>
            <a:t>Master Data Team</a:t>
          </a:r>
        </a:p>
      </dgm:t>
    </dgm:pt>
    <dgm:pt modelId="{B6A7E8FC-EAB5-44A8-94EC-5803E7524B62}" type="parTrans" cxnId="{385E9579-C18C-45F1-A3EE-4E8AFE5D7FD6}">
      <dgm:prSet/>
      <dgm:spPr/>
      <dgm:t>
        <a:bodyPr/>
        <a:lstStyle/>
        <a:p>
          <a:endParaRPr lang="en-GB"/>
        </a:p>
      </dgm:t>
    </dgm:pt>
    <dgm:pt modelId="{1F7FA068-5ED9-45C1-88D7-D2763F42D3A4}" type="sibTrans" cxnId="{385E9579-C18C-45F1-A3EE-4E8AFE5D7FD6}">
      <dgm:prSet/>
      <dgm:spPr/>
      <dgm:t>
        <a:bodyPr/>
        <a:lstStyle/>
        <a:p>
          <a:endParaRPr lang="en-GB"/>
        </a:p>
      </dgm:t>
    </dgm:pt>
    <dgm:pt modelId="{1AE3E501-3289-42C0-93AF-BB487BA25D09}">
      <dgm:prSet phldrT="[Text]" phldr="0"/>
      <dgm:spPr/>
      <dgm:t>
        <a:bodyPr/>
        <a:lstStyle/>
        <a:p>
          <a:r>
            <a:rPr lang="en-GB" dirty="0"/>
            <a:t>Data validation</a:t>
          </a:r>
        </a:p>
      </dgm:t>
    </dgm:pt>
    <dgm:pt modelId="{3ED83E94-7F57-429D-BB1D-C7399EF28987}" type="parTrans" cxnId="{49FBC3CF-3535-408F-8DC2-CE958ED2D696}">
      <dgm:prSet/>
      <dgm:spPr/>
      <dgm:t>
        <a:bodyPr/>
        <a:lstStyle/>
        <a:p>
          <a:endParaRPr lang="en-GB"/>
        </a:p>
      </dgm:t>
    </dgm:pt>
    <dgm:pt modelId="{5465AE0E-3853-45EE-93C6-80A8A6612A1D}" type="sibTrans" cxnId="{49FBC3CF-3535-408F-8DC2-CE958ED2D696}">
      <dgm:prSet/>
      <dgm:spPr/>
      <dgm:t>
        <a:bodyPr/>
        <a:lstStyle/>
        <a:p>
          <a:endParaRPr lang="en-GB"/>
        </a:p>
      </dgm:t>
    </dgm:pt>
    <dgm:pt modelId="{5D6CFBB9-833D-4633-893A-E46FBBF7D0AD}">
      <dgm:prSet phldrT="[Text]" phldr="0"/>
      <dgm:spPr/>
      <dgm:t>
        <a:bodyPr/>
        <a:lstStyle/>
        <a:p>
          <a:r>
            <a:rPr lang="en-GB" dirty="0"/>
            <a:t>Data migration</a:t>
          </a:r>
        </a:p>
      </dgm:t>
    </dgm:pt>
    <dgm:pt modelId="{B664D579-DAE6-4CA4-B614-646399FF5F56}" type="parTrans" cxnId="{C297EC4D-1D01-42BC-A472-481FFCD5F7ED}">
      <dgm:prSet/>
      <dgm:spPr/>
      <dgm:t>
        <a:bodyPr/>
        <a:lstStyle/>
        <a:p>
          <a:endParaRPr lang="en-GB"/>
        </a:p>
      </dgm:t>
    </dgm:pt>
    <dgm:pt modelId="{25F877AC-AC5D-48EE-9A10-C3A5A49F3387}" type="sibTrans" cxnId="{C297EC4D-1D01-42BC-A472-481FFCD5F7ED}">
      <dgm:prSet/>
      <dgm:spPr/>
      <dgm:t>
        <a:bodyPr/>
        <a:lstStyle/>
        <a:p>
          <a:endParaRPr lang="en-GB"/>
        </a:p>
      </dgm:t>
    </dgm:pt>
    <dgm:pt modelId="{BDA1B12F-291B-4BC6-BCD2-9A496EFAB5C7}">
      <dgm:prSet phldrT="[Text]" phldr="0"/>
      <dgm:spPr/>
      <dgm:t>
        <a:bodyPr/>
        <a:lstStyle/>
        <a:p>
          <a:r>
            <a:rPr lang="en-GB" dirty="0"/>
            <a:t>Site Users</a:t>
          </a:r>
        </a:p>
      </dgm:t>
    </dgm:pt>
    <dgm:pt modelId="{34FE655B-04E8-4716-AEE1-AA8A1580D54F}" type="parTrans" cxnId="{63BCF66C-A72A-4638-9070-DC780AC6F799}">
      <dgm:prSet/>
      <dgm:spPr/>
      <dgm:t>
        <a:bodyPr/>
        <a:lstStyle/>
        <a:p>
          <a:endParaRPr lang="en-GB"/>
        </a:p>
      </dgm:t>
    </dgm:pt>
    <dgm:pt modelId="{979EA432-082F-450C-BC19-C197AD957C49}" type="sibTrans" cxnId="{63BCF66C-A72A-4638-9070-DC780AC6F799}">
      <dgm:prSet/>
      <dgm:spPr/>
      <dgm:t>
        <a:bodyPr/>
        <a:lstStyle/>
        <a:p>
          <a:endParaRPr lang="en-GB"/>
        </a:p>
      </dgm:t>
    </dgm:pt>
    <dgm:pt modelId="{3DF2D813-1F9D-4358-A84A-EBF746386C13}">
      <dgm:prSet phldrT="[Text]" phldr="0"/>
      <dgm:spPr/>
      <dgm:t>
        <a:bodyPr/>
        <a:lstStyle/>
        <a:p>
          <a:r>
            <a:rPr lang="en-GB" dirty="0"/>
            <a:t>User acceptance training (UAT)</a:t>
          </a:r>
        </a:p>
      </dgm:t>
    </dgm:pt>
    <dgm:pt modelId="{252368F8-11ED-499A-ADD3-EBADF51EAB68}" type="parTrans" cxnId="{74A7E352-8E39-40D4-BBE6-4B21E0D0B3B5}">
      <dgm:prSet/>
      <dgm:spPr/>
      <dgm:t>
        <a:bodyPr/>
        <a:lstStyle/>
        <a:p>
          <a:endParaRPr lang="en-GB"/>
        </a:p>
      </dgm:t>
    </dgm:pt>
    <dgm:pt modelId="{33F53B4C-16B3-413C-843D-1A157A90DF3A}" type="sibTrans" cxnId="{74A7E352-8E39-40D4-BBE6-4B21E0D0B3B5}">
      <dgm:prSet/>
      <dgm:spPr/>
      <dgm:t>
        <a:bodyPr/>
        <a:lstStyle/>
        <a:p>
          <a:endParaRPr lang="en-GB"/>
        </a:p>
      </dgm:t>
    </dgm:pt>
    <dgm:pt modelId="{EC46F78A-9A5C-48BE-9599-56487B065852}">
      <dgm:prSet phldrT="[Text]" phldr="0"/>
      <dgm:spPr/>
      <dgm:t>
        <a:bodyPr/>
        <a:lstStyle/>
        <a:p>
          <a:r>
            <a:rPr lang="en-GB" dirty="0"/>
            <a:t>Provide feedback</a:t>
          </a:r>
        </a:p>
      </dgm:t>
    </dgm:pt>
    <dgm:pt modelId="{D2CEB9DF-5A1C-4801-8BD0-96C1CF84664E}" type="parTrans" cxnId="{246A7009-218A-4A80-9CF6-1E2287DBF179}">
      <dgm:prSet/>
      <dgm:spPr/>
      <dgm:t>
        <a:bodyPr/>
        <a:lstStyle/>
        <a:p>
          <a:endParaRPr lang="en-GB"/>
        </a:p>
      </dgm:t>
    </dgm:pt>
    <dgm:pt modelId="{49FA598E-7407-411B-A05C-B61B918C1ABF}" type="sibTrans" cxnId="{246A7009-218A-4A80-9CF6-1E2287DBF179}">
      <dgm:prSet/>
      <dgm:spPr/>
      <dgm:t>
        <a:bodyPr/>
        <a:lstStyle/>
        <a:p>
          <a:endParaRPr lang="en-GB"/>
        </a:p>
      </dgm:t>
    </dgm:pt>
    <dgm:pt modelId="{50A06C63-97C2-447C-A0EB-CB74CEA87519}">
      <dgm:prSet phldrT="[Text]" phldr="0"/>
      <dgm:spPr/>
      <dgm:t>
        <a:bodyPr/>
        <a:lstStyle/>
        <a:p>
          <a:r>
            <a:rPr lang="en-GB" dirty="0"/>
            <a:t>Go-live Support</a:t>
          </a:r>
        </a:p>
      </dgm:t>
    </dgm:pt>
    <dgm:pt modelId="{4E90E8A0-922C-485C-9CCE-133148643AD1}" type="parTrans" cxnId="{13BC3151-4877-41B8-AE17-7499FADC0ADB}">
      <dgm:prSet/>
      <dgm:spPr/>
      <dgm:t>
        <a:bodyPr/>
        <a:lstStyle/>
        <a:p>
          <a:endParaRPr lang="en-GB"/>
        </a:p>
      </dgm:t>
    </dgm:pt>
    <dgm:pt modelId="{326F0674-30CE-4EA9-B2A7-420563C15985}" type="sibTrans" cxnId="{13BC3151-4877-41B8-AE17-7499FADC0ADB}">
      <dgm:prSet/>
      <dgm:spPr/>
      <dgm:t>
        <a:bodyPr/>
        <a:lstStyle/>
        <a:p>
          <a:endParaRPr lang="en-GB"/>
        </a:p>
      </dgm:t>
    </dgm:pt>
    <dgm:pt modelId="{EFF0A468-A42B-4505-99C7-F2F5BE017CF7}" type="pres">
      <dgm:prSet presAssocID="{40EF77BB-69A3-4AC3-A7AA-B1102A8BB8FA}" presName="Name0" presStyleCnt="0">
        <dgm:presLayoutVars>
          <dgm:dir/>
          <dgm:animLvl val="lvl"/>
          <dgm:resizeHandles val="exact"/>
        </dgm:presLayoutVars>
      </dgm:prSet>
      <dgm:spPr/>
    </dgm:pt>
    <dgm:pt modelId="{C88CEC9A-3411-42FE-A66C-67DFAE44EE82}" type="pres">
      <dgm:prSet presAssocID="{767FB612-98A0-446A-83C2-C6022C5128EA}" presName="composite" presStyleCnt="0"/>
      <dgm:spPr/>
    </dgm:pt>
    <dgm:pt modelId="{A126F490-110E-483D-AF63-8F7EF9453F15}" type="pres">
      <dgm:prSet presAssocID="{767FB612-98A0-446A-83C2-C6022C5128EA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2436F585-1557-46A4-BB35-2179FEE74DAD}" type="pres">
      <dgm:prSet presAssocID="{767FB612-98A0-446A-83C2-C6022C5128EA}" presName="desTx" presStyleLbl="alignAccFollowNode1" presStyleIdx="0" presStyleCnt="3">
        <dgm:presLayoutVars>
          <dgm:bulletEnabled val="1"/>
        </dgm:presLayoutVars>
      </dgm:prSet>
      <dgm:spPr/>
    </dgm:pt>
    <dgm:pt modelId="{0E24AC5D-ACAC-47A1-AF95-1C221EC60EA6}" type="pres">
      <dgm:prSet presAssocID="{1F7FA068-5ED9-45C1-88D7-D2763F42D3A4}" presName="space" presStyleCnt="0"/>
      <dgm:spPr/>
    </dgm:pt>
    <dgm:pt modelId="{C3DE472C-0329-4E61-B642-B76CA29A3674}" type="pres">
      <dgm:prSet presAssocID="{8ABF10C5-134A-4C37-9E9E-98A57710A3E6}" presName="composite" presStyleCnt="0"/>
      <dgm:spPr/>
    </dgm:pt>
    <dgm:pt modelId="{AF5BDD78-315E-4B9D-A1AC-00EED123BA6E}" type="pres">
      <dgm:prSet presAssocID="{8ABF10C5-134A-4C37-9E9E-98A57710A3E6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B3375623-486C-4A8D-B640-AAF22AD5D8E5}" type="pres">
      <dgm:prSet presAssocID="{8ABF10C5-134A-4C37-9E9E-98A57710A3E6}" presName="desTx" presStyleLbl="alignAccFollowNode1" presStyleIdx="1" presStyleCnt="3">
        <dgm:presLayoutVars>
          <dgm:bulletEnabled val="1"/>
        </dgm:presLayoutVars>
      </dgm:prSet>
      <dgm:spPr/>
    </dgm:pt>
    <dgm:pt modelId="{F402C3AD-EBF5-4663-9648-C255185CF048}" type="pres">
      <dgm:prSet presAssocID="{6E3685B9-EADD-4261-B6D5-27AC234A74F3}" presName="space" presStyleCnt="0"/>
      <dgm:spPr/>
    </dgm:pt>
    <dgm:pt modelId="{716453B8-BC1B-4004-884F-C0B4C8779784}" type="pres">
      <dgm:prSet presAssocID="{BDA1B12F-291B-4BC6-BCD2-9A496EFAB5C7}" presName="composite" presStyleCnt="0"/>
      <dgm:spPr/>
    </dgm:pt>
    <dgm:pt modelId="{87ADD799-B78E-4AD5-B908-2FD2CF386176}" type="pres">
      <dgm:prSet presAssocID="{BDA1B12F-291B-4BC6-BCD2-9A496EFAB5C7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375A1034-557D-464F-B8EE-E4B6B02CC849}" type="pres">
      <dgm:prSet presAssocID="{BDA1B12F-291B-4BC6-BCD2-9A496EFAB5C7}" presName="desTx" presStyleLbl="alignAccFollowNode1" presStyleIdx="2" presStyleCnt="3">
        <dgm:presLayoutVars>
          <dgm:bulletEnabled val="1"/>
        </dgm:presLayoutVars>
      </dgm:prSet>
      <dgm:spPr/>
    </dgm:pt>
  </dgm:ptLst>
  <dgm:cxnLst>
    <dgm:cxn modelId="{2ECCD200-5888-40DD-84D2-ADB5FE43932E}" type="presOf" srcId="{8453FEA6-8552-4B26-B612-3092C645AE1E}" destId="{B3375623-486C-4A8D-B640-AAF22AD5D8E5}" srcOrd="0" destOrd="0" presId="urn:microsoft.com/office/officeart/2005/8/layout/hList1"/>
    <dgm:cxn modelId="{246A7009-218A-4A80-9CF6-1E2287DBF179}" srcId="{BDA1B12F-291B-4BC6-BCD2-9A496EFAB5C7}" destId="{EC46F78A-9A5C-48BE-9599-56487B065852}" srcOrd="1" destOrd="0" parTransId="{D2CEB9DF-5A1C-4801-8BD0-96C1CF84664E}" sibTransId="{49FA598E-7407-411B-A05C-B61B918C1ABF}"/>
    <dgm:cxn modelId="{6C21FB1C-F52F-446F-ABF0-9DF1A1889F1A}" type="presOf" srcId="{1AE3E501-3289-42C0-93AF-BB487BA25D09}" destId="{2436F585-1557-46A4-BB35-2179FEE74DAD}" srcOrd="0" destOrd="0" presId="urn:microsoft.com/office/officeart/2005/8/layout/hList1"/>
    <dgm:cxn modelId="{E2110423-C28A-4A53-8947-0E48AB3380BB}" srcId="{8ABF10C5-134A-4C37-9E9E-98A57710A3E6}" destId="{8453FEA6-8552-4B26-B612-3092C645AE1E}" srcOrd="0" destOrd="0" parTransId="{F13FFC4C-38FC-4519-9CD8-1EBB79BABA90}" sibTransId="{A4AD5A9E-3FD1-4233-80D7-CEEEBD920DD0}"/>
    <dgm:cxn modelId="{C4A48A60-E874-4FEE-B7E9-21737DBD23AD}" type="presOf" srcId="{40EF77BB-69A3-4AC3-A7AA-B1102A8BB8FA}" destId="{EFF0A468-A42B-4505-99C7-F2F5BE017CF7}" srcOrd="0" destOrd="0" presId="urn:microsoft.com/office/officeart/2005/8/layout/hList1"/>
    <dgm:cxn modelId="{DDC91345-56C2-498A-A520-7B01913F866C}" type="presOf" srcId="{EC46F78A-9A5C-48BE-9599-56487B065852}" destId="{375A1034-557D-464F-B8EE-E4B6B02CC849}" srcOrd="0" destOrd="1" presId="urn:microsoft.com/office/officeart/2005/8/layout/hList1"/>
    <dgm:cxn modelId="{63BCF66C-A72A-4638-9070-DC780AC6F799}" srcId="{40EF77BB-69A3-4AC3-A7AA-B1102A8BB8FA}" destId="{BDA1B12F-291B-4BC6-BCD2-9A496EFAB5C7}" srcOrd="2" destOrd="0" parTransId="{34FE655B-04E8-4716-AEE1-AA8A1580D54F}" sibTransId="{979EA432-082F-450C-BC19-C197AD957C49}"/>
    <dgm:cxn modelId="{C297EC4D-1D01-42BC-A472-481FFCD5F7ED}" srcId="{767FB612-98A0-446A-83C2-C6022C5128EA}" destId="{5D6CFBB9-833D-4633-893A-E46FBBF7D0AD}" srcOrd="1" destOrd="0" parTransId="{B664D579-DAE6-4CA4-B614-646399FF5F56}" sibTransId="{25F877AC-AC5D-48EE-9A10-C3A5A49F3387}"/>
    <dgm:cxn modelId="{13BC3151-4877-41B8-AE17-7499FADC0ADB}" srcId="{8ABF10C5-134A-4C37-9E9E-98A57710A3E6}" destId="{50A06C63-97C2-447C-A0EB-CB74CEA87519}" srcOrd="1" destOrd="0" parTransId="{4E90E8A0-922C-485C-9CCE-133148643AD1}" sibTransId="{326F0674-30CE-4EA9-B2A7-420563C15985}"/>
    <dgm:cxn modelId="{74A7E352-8E39-40D4-BBE6-4B21E0D0B3B5}" srcId="{BDA1B12F-291B-4BC6-BCD2-9A496EFAB5C7}" destId="{3DF2D813-1F9D-4358-A84A-EBF746386C13}" srcOrd="0" destOrd="0" parTransId="{252368F8-11ED-499A-ADD3-EBADF51EAB68}" sibTransId="{33F53B4C-16B3-413C-843D-1A157A90DF3A}"/>
    <dgm:cxn modelId="{385E9579-C18C-45F1-A3EE-4E8AFE5D7FD6}" srcId="{40EF77BB-69A3-4AC3-A7AA-B1102A8BB8FA}" destId="{767FB612-98A0-446A-83C2-C6022C5128EA}" srcOrd="0" destOrd="0" parTransId="{B6A7E8FC-EAB5-44A8-94EC-5803E7524B62}" sibTransId="{1F7FA068-5ED9-45C1-88D7-D2763F42D3A4}"/>
    <dgm:cxn modelId="{BF8E187E-8EC2-446D-A761-3E8B6D3CCBD2}" type="presOf" srcId="{50A06C63-97C2-447C-A0EB-CB74CEA87519}" destId="{B3375623-486C-4A8D-B640-AAF22AD5D8E5}" srcOrd="0" destOrd="1" presId="urn:microsoft.com/office/officeart/2005/8/layout/hList1"/>
    <dgm:cxn modelId="{F9E74E8C-DB25-4FB9-9AC7-F2B4FDB1C60E}" type="presOf" srcId="{767FB612-98A0-446A-83C2-C6022C5128EA}" destId="{A126F490-110E-483D-AF63-8F7EF9453F15}" srcOrd="0" destOrd="0" presId="urn:microsoft.com/office/officeart/2005/8/layout/hList1"/>
    <dgm:cxn modelId="{BE70288F-C0DF-43EF-A392-D1ED591465E2}" type="presOf" srcId="{8ABF10C5-134A-4C37-9E9E-98A57710A3E6}" destId="{AF5BDD78-315E-4B9D-A1AC-00EED123BA6E}" srcOrd="0" destOrd="0" presId="urn:microsoft.com/office/officeart/2005/8/layout/hList1"/>
    <dgm:cxn modelId="{9E858090-F5F4-4ECF-8AF3-52779A17B5C6}" type="presOf" srcId="{BDA1B12F-291B-4BC6-BCD2-9A496EFAB5C7}" destId="{87ADD799-B78E-4AD5-B908-2FD2CF386176}" srcOrd="0" destOrd="0" presId="urn:microsoft.com/office/officeart/2005/8/layout/hList1"/>
    <dgm:cxn modelId="{86DCA2C7-0422-47EC-8FC3-EE6CC5706C37}" type="presOf" srcId="{5D6CFBB9-833D-4633-893A-E46FBBF7D0AD}" destId="{2436F585-1557-46A4-BB35-2179FEE74DAD}" srcOrd="0" destOrd="1" presId="urn:microsoft.com/office/officeart/2005/8/layout/hList1"/>
    <dgm:cxn modelId="{49FBC3CF-3535-408F-8DC2-CE958ED2D696}" srcId="{767FB612-98A0-446A-83C2-C6022C5128EA}" destId="{1AE3E501-3289-42C0-93AF-BB487BA25D09}" srcOrd="0" destOrd="0" parTransId="{3ED83E94-7F57-429D-BB1D-C7399EF28987}" sibTransId="{5465AE0E-3853-45EE-93C6-80A8A6612A1D}"/>
    <dgm:cxn modelId="{6846F1D5-8249-415E-85CA-FDE42C0322A6}" type="presOf" srcId="{3DF2D813-1F9D-4358-A84A-EBF746386C13}" destId="{375A1034-557D-464F-B8EE-E4B6B02CC849}" srcOrd="0" destOrd="0" presId="urn:microsoft.com/office/officeart/2005/8/layout/hList1"/>
    <dgm:cxn modelId="{AF8043D9-063B-4E06-B9BD-CE0BCE08423B}" srcId="{40EF77BB-69A3-4AC3-A7AA-B1102A8BB8FA}" destId="{8ABF10C5-134A-4C37-9E9E-98A57710A3E6}" srcOrd="1" destOrd="0" parTransId="{B7CECE90-1E55-477E-9E24-B2331E99CCBF}" sibTransId="{6E3685B9-EADD-4261-B6D5-27AC234A74F3}"/>
    <dgm:cxn modelId="{2EBF5EB5-F8B6-4605-8560-1494C3CEA472}" type="presParOf" srcId="{EFF0A468-A42B-4505-99C7-F2F5BE017CF7}" destId="{C88CEC9A-3411-42FE-A66C-67DFAE44EE82}" srcOrd="0" destOrd="0" presId="urn:microsoft.com/office/officeart/2005/8/layout/hList1"/>
    <dgm:cxn modelId="{2D3D1A22-D654-4984-BF87-1496285D3483}" type="presParOf" srcId="{C88CEC9A-3411-42FE-A66C-67DFAE44EE82}" destId="{A126F490-110E-483D-AF63-8F7EF9453F15}" srcOrd="0" destOrd="0" presId="urn:microsoft.com/office/officeart/2005/8/layout/hList1"/>
    <dgm:cxn modelId="{34DCF31F-FC0D-408F-9B92-9C53B70548AC}" type="presParOf" srcId="{C88CEC9A-3411-42FE-A66C-67DFAE44EE82}" destId="{2436F585-1557-46A4-BB35-2179FEE74DAD}" srcOrd="1" destOrd="0" presId="urn:microsoft.com/office/officeart/2005/8/layout/hList1"/>
    <dgm:cxn modelId="{7FAA085D-03E1-4274-9B73-4CA5FA6514C3}" type="presParOf" srcId="{EFF0A468-A42B-4505-99C7-F2F5BE017CF7}" destId="{0E24AC5D-ACAC-47A1-AF95-1C221EC60EA6}" srcOrd="1" destOrd="0" presId="urn:microsoft.com/office/officeart/2005/8/layout/hList1"/>
    <dgm:cxn modelId="{ECBD5992-E60B-4070-9565-8E03868366E2}" type="presParOf" srcId="{EFF0A468-A42B-4505-99C7-F2F5BE017CF7}" destId="{C3DE472C-0329-4E61-B642-B76CA29A3674}" srcOrd="2" destOrd="0" presId="urn:microsoft.com/office/officeart/2005/8/layout/hList1"/>
    <dgm:cxn modelId="{34A59A66-55F4-406C-86BC-A060A2E1FB19}" type="presParOf" srcId="{C3DE472C-0329-4E61-B642-B76CA29A3674}" destId="{AF5BDD78-315E-4B9D-A1AC-00EED123BA6E}" srcOrd="0" destOrd="0" presId="urn:microsoft.com/office/officeart/2005/8/layout/hList1"/>
    <dgm:cxn modelId="{06CCE80D-91B2-41AB-8801-D73726B4FA8B}" type="presParOf" srcId="{C3DE472C-0329-4E61-B642-B76CA29A3674}" destId="{B3375623-486C-4A8D-B640-AAF22AD5D8E5}" srcOrd="1" destOrd="0" presId="urn:microsoft.com/office/officeart/2005/8/layout/hList1"/>
    <dgm:cxn modelId="{8AE85C9E-7620-4779-87D4-8F88292FFC36}" type="presParOf" srcId="{EFF0A468-A42B-4505-99C7-F2F5BE017CF7}" destId="{F402C3AD-EBF5-4663-9648-C255185CF048}" srcOrd="3" destOrd="0" presId="urn:microsoft.com/office/officeart/2005/8/layout/hList1"/>
    <dgm:cxn modelId="{E6CC93FA-B080-4943-B7DD-99ABBC4664D7}" type="presParOf" srcId="{EFF0A468-A42B-4505-99C7-F2F5BE017CF7}" destId="{716453B8-BC1B-4004-884F-C0B4C8779784}" srcOrd="4" destOrd="0" presId="urn:microsoft.com/office/officeart/2005/8/layout/hList1"/>
    <dgm:cxn modelId="{CF7BCFE8-6701-4F3D-8F21-2F9B79629119}" type="presParOf" srcId="{716453B8-BC1B-4004-884F-C0B4C8779784}" destId="{87ADD799-B78E-4AD5-B908-2FD2CF386176}" srcOrd="0" destOrd="0" presId="urn:microsoft.com/office/officeart/2005/8/layout/hList1"/>
    <dgm:cxn modelId="{3EF54207-9EDD-43E6-B31D-454BF6C0ACBD}" type="presParOf" srcId="{716453B8-BC1B-4004-884F-C0B4C8779784}" destId="{375A1034-557D-464F-B8EE-E4B6B02CC849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8D0119E-B709-43D6-ADBF-66A7713079AA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A9F2BBE-B19D-4AFE-8608-98D6F97B16CD}">
      <dgm:prSet phldrT="[Text]" phldr="0"/>
      <dgm:spPr/>
      <dgm:t>
        <a:bodyPr/>
        <a:lstStyle/>
        <a:p>
          <a:r>
            <a:rPr lang="en-GB" dirty="0"/>
            <a:t>Project Manager</a:t>
          </a:r>
        </a:p>
      </dgm:t>
    </dgm:pt>
    <dgm:pt modelId="{51B15504-D944-4EE0-8702-2D6889148E6F}" type="parTrans" cxnId="{80A6D71B-1C1E-4ACB-9C9C-DDA1B4F046D6}">
      <dgm:prSet/>
      <dgm:spPr/>
      <dgm:t>
        <a:bodyPr/>
        <a:lstStyle/>
        <a:p>
          <a:endParaRPr lang="en-GB"/>
        </a:p>
      </dgm:t>
    </dgm:pt>
    <dgm:pt modelId="{0A272645-6759-4C7F-8657-7FC4B1833FB1}" type="sibTrans" cxnId="{80A6D71B-1C1E-4ACB-9C9C-DDA1B4F046D6}">
      <dgm:prSet/>
      <dgm:spPr/>
      <dgm:t>
        <a:bodyPr/>
        <a:lstStyle/>
        <a:p>
          <a:endParaRPr lang="en-GB"/>
        </a:p>
      </dgm:t>
    </dgm:pt>
    <dgm:pt modelId="{C29FACA6-A6AC-4083-B08F-7A51A619B920}">
      <dgm:prSet phldrT="[Text]" phldr="0"/>
      <dgm:spPr/>
      <dgm:t>
        <a:bodyPr/>
        <a:lstStyle/>
        <a:p>
          <a:r>
            <a:rPr lang="en-GB" dirty="0"/>
            <a:t>Project coordination</a:t>
          </a:r>
        </a:p>
      </dgm:t>
    </dgm:pt>
    <dgm:pt modelId="{A6970ACB-6D3D-44A0-8EFA-4A5256A0F5EB}" type="parTrans" cxnId="{C1EBC000-63D9-4EBB-8032-DF954E4D6BFB}">
      <dgm:prSet/>
      <dgm:spPr/>
      <dgm:t>
        <a:bodyPr/>
        <a:lstStyle/>
        <a:p>
          <a:endParaRPr lang="en-GB"/>
        </a:p>
      </dgm:t>
    </dgm:pt>
    <dgm:pt modelId="{270EBA97-E55E-477E-A0A8-755080B2FC94}" type="sibTrans" cxnId="{C1EBC000-63D9-4EBB-8032-DF954E4D6BFB}">
      <dgm:prSet/>
      <dgm:spPr/>
      <dgm:t>
        <a:bodyPr/>
        <a:lstStyle/>
        <a:p>
          <a:endParaRPr lang="en-GB"/>
        </a:p>
      </dgm:t>
    </dgm:pt>
    <dgm:pt modelId="{E924C699-A257-4C2A-8692-209AC691EA90}">
      <dgm:prSet phldrT="[Text]" phldr="0"/>
      <dgm:spPr/>
      <dgm:t>
        <a:bodyPr/>
        <a:lstStyle/>
        <a:p>
          <a:r>
            <a:rPr lang="en-GB" dirty="0"/>
            <a:t>Stakeholder collaboration</a:t>
          </a:r>
        </a:p>
      </dgm:t>
    </dgm:pt>
    <dgm:pt modelId="{026EC946-D264-4751-B78F-753AF11854DC}" type="parTrans" cxnId="{6AA07675-7434-4D3E-B6D5-DE7508046460}">
      <dgm:prSet/>
      <dgm:spPr/>
      <dgm:t>
        <a:bodyPr/>
        <a:lstStyle/>
        <a:p>
          <a:endParaRPr lang="en-GB"/>
        </a:p>
      </dgm:t>
    </dgm:pt>
    <dgm:pt modelId="{43D60368-415C-4E84-A552-FFEEDB8565F1}" type="sibTrans" cxnId="{6AA07675-7434-4D3E-B6D5-DE7508046460}">
      <dgm:prSet/>
      <dgm:spPr/>
      <dgm:t>
        <a:bodyPr/>
        <a:lstStyle/>
        <a:p>
          <a:endParaRPr lang="en-GB"/>
        </a:p>
      </dgm:t>
    </dgm:pt>
    <dgm:pt modelId="{331896A9-4684-43F9-AD1F-2139C9DEAD77}">
      <dgm:prSet phldrT="[Text]" phldr="0"/>
      <dgm:spPr/>
      <dgm:t>
        <a:bodyPr/>
        <a:lstStyle/>
        <a:p>
          <a:r>
            <a:rPr lang="en-GB" dirty="0"/>
            <a:t>Engineering (PLM)</a:t>
          </a:r>
        </a:p>
      </dgm:t>
    </dgm:pt>
    <dgm:pt modelId="{3720FE13-B9C7-424E-8C26-04E833223C55}" type="parTrans" cxnId="{24FE8706-699B-457F-8C8B-32387E5A4F78}">
      <dgm:prSet/>
      <dgm:spPr/>
      <dgm:t>
        <a:bodyPr/>
        <a:lstStyle/>
        <a:p>
          <a:endParaRPr lang="en-GB"/>
        </a:p>
      </dgm:t>
    </dgm:pt>
    <dgm:pt modelId="{B8AD7FFE-D6B4-4B94-8032-837069411AA1}" type="sibTrans" cxnId="{24FE8706-699B-457F-8C8B-32387E5A4F78}">
      <dgm:prSet/>
      <dgm:spPr/>
      <dgm:t>
        <a:bodyPr/>
        <a:lstStyle/>
        <a:p>
          <a:endParaRPr lang="en-GB"/>
        </a:p>
      </dgm:t>
    </dgm:pt>
    <dgm:pt modelId="{C410E661-228E-48C3-9DDC-8F87BB368A6E}">
      <dgm:prSet phldrT="[Text]" phldr="0"/>
      <dgm:spPr/>
      <dgm:t>
        <a:bodyPr/>
        <a:lstStyle/>
        <a:p>
          <a:r>
            <a:rPr lang="en-GB" dirty="0"/>
            <a:t>Define requirements</a:t>
          </a:r>
        </a:p>
      </dgm:t>
    </dgm:pt>
    <dgm:pt modelId="{00D1E226-B0A4-425C-BD97-C684F3097550}" type="parTrans" cxnId="{5C6D6C1E-242B-4B6B-AC4E-56386AD32264}">
      <dgm:prSet/>
      <dgm:spPr/>
      <dgm:t>
        <a:bodyPr/>
        <a:lstStyle/>
        <a:p>
          <a:endParaRPr lang="en-GB"/>
        </a:p>
      </dgm:t>
    </dgm:pt>
    <dgm:pt modelId="{BC2340E6-95BF-44F4-A064-AF5E20967196}" type="sibTrans" cxnId="{5C6D6C1E-242B-4B6B-AC4E-56386AD32264}">
      <dgm:prSet/>
      <dgm:spPr/>
      <dgm:t>
        <a:bodyPr/>
        <a:lstStyle/>
        <a:p>
          <a:endParaRPr lang="en-GB"/>
        </a:p>
      </dgm:t>
    </dgm:pt>
    <dgm:pt modelId="{F4219ED1-5963-45A8-8217-6E1359D51620}">
      <dgm:prSet phldrT="[Text]" phldr="0"/>
      <dgm:spPr/>
      <dgm:t>
        <a:bodyPr/>
        <a:lstStyle/>
        <a:p>
          <a:r>
            <a:rPr lang="en-GB" dirty="0"/>
            <a:t>Support Testing</a:t>
          </a:r>
        </a:p>
      </dgm:t>
    </dgm:pt>
    <dgm:pt modelId="{783BDCFD-9AEF-4126-8C78-DF5CA0045D52}" type="parTrans" cxnId="{404DC448-90DE-4249-8503-66D84A1CB8BE}">
      <dgm:prSet/>
      <dgm:spPr/>
      <dgm:t>
        <a:bodyPr/>
        <a:lstStyle/>
        <a:p>
          <a:endParaRPr lang="en-GB"/>
        </a:p>
      </dgm:t>
    </dgm:pt>
    <dgm:pt modelId="{09A9397B-7145-4629-B5EC-2C632BB5DBC3}" type="sibTrans" cxnId="{404DC448-90DE-4249-8503-66D84A1CB8BE}">
      <dgm:prSet/>
      <dgm:spPr/>
      <dgm:t>
        <a:bodyPr/>
        <a:lstStyle/>
        <a:p>
          <a:endParaRPr lang="en-GB"/>
        </a:p>
      </dgm:t>
    </dgm:pt>
    <dgm:pt modelId="{5C1083A1-EACF-4795-8C63-E87A8A695D43}">
      <dgm:prSet phldrT="[Text]" phldr="0"/>
      <dgm:spPr/>
      <dgm:t>
        <a:bodyPr/>
        <a:lstStyle/>
        <a:p>
          <a:r>
            <a:rPr lang="en-GB" dirty="0"/>
            <a:t>IT Team</a:t>
          </a:r>
        </a:p>
      </dgm:t>
    </dgm:pt>
    <dgm:pt modelId="{7B319236-7856-41E4-AFB4-3E788FFA795F}" type="parTrans" cxnId="{52C1E902-30D9-4319-8E40-C7E4CC8704E8}">
      <dgm:prSet/>
      <dgm:spPr/>
      <dgm:t>
        <a:bodyPr/>
        <a:lstStyle/>
        <a:p>
          <a:endParaRPr lang="en-GB"/>
        </a:p>
      </dgm:t>
    </dgm:pt>
    <dgm:pt modelId="{924FE085-02E9-43F4-BBB1-1F722FD4DA4E}" type="sibTrans" cxnId="{52C1E902-30D9-4319-8E40-C7E4CC8704E8}">
      <dgm:prSet/>
      <dgm:spPr/>
      <dgm:t>
        <a:bodyPr/>
        <a:lstStyle/>
        <a:p>
          <a:endParaRPr lang="en-GB"/>
        </a:p>
      </dgm:t>
    </dgm:pt>
    <dgm:pt modelId="{F023C048-19D9-446C-BB11-30BEEE13B98F}">
      <dgm:prSet phldrT="[Text]" phldr="0"/>
      <dgm:spPr/>
      <dgm:t>
        <a:bodyPr/>
        <a:lstStyle/>
        <a:p>
          <a:r>
            <a:rPr lang="en-GB" dirty="0"/>
            <a:t>System integration</a:t>
          </a:r>
        </a:p>
      </dgm:t>
    </dgm:pt>
    <dgm:pt modelId="{36CA2F24-F842-4C7F-9B62-1524E76B4CF9}" type="parTrans" cxnId="{45653753-E1AB-4FF9-8E0D-C8763F49D5A2}">
      <dgm:prSet/>
      <dgm:spPr/>
      <dgm:t>
        <a:bodyPr/>
        <a:lstStyle/>
        <a:p>
          <a:endParaRPr lang="en-GB"/>
        </a:p>
      </dgm:t>
    </dgm:pt>
    <dgm:pt modelId="{F1D87F6D-F847-4FA0-A3B0-8AB483AB80D0}" type="sibTrans" cxnId="{45653753-E1AB-4FF9-8E0D-C8763F49D5A2}">
      <dgm:prSet/>
      <dgm:spPr/>
      <dgm:t>
        <a:bodyPr/>
        <a:lstStyle/>
        <a:p>
          <a:endParaRPr lang="en-GB"/>
        </a:p>
      </dgm:t>
    </dgm:pt>
    <dgm:pt modelId="{D82497D0-CD20-4490-8C79-C1EB4D3944CA}">
      <dgm:prSet phldrT="[Text]" phldr="0"/>
      <dgm:spPr/>
      <dgm:t>
        <a:bodyPr/>
        <a:lstStyle/>
        <a:p>
          <a:r>
            <a:rPr lang="en-GB" dirty="0"/>
            <a:t>Technical support</a:t>
          </a:r>
        </a:p>
      </dgm:t>
    </dgm:pt>
    <dgm:pt modelId="{D8A374E4-B39C-48BB-98B8-F5E4D42B0884}" type="parTrans" cxnId="{0C06E897-831C-4A08-8E0F-24B6EFE9B3C3}">
      <dgm:prSet/>
      <dgm:spPr/>
      <dgm:t>
        <a:bodyPr/>
        <a:lstStyle/>
        <a:p>
          <a:endParaRPr lang="en-GB"/>
        </a:p>
      </dgm:t>
    </dgm:pt>
    <dgm:pt modelId="{CB488C0B-2F59-4220-A164-B35B522BCAD0}" type="sibTrans" cxnId="{0C06E897-831C-4A08-8E0F-24B6EFE9B3C3}">
      <dgm:prSet/>
      <dgm:spPr/>
      <dgm:t>
        <a:bodyPr/>
        <a:lstStyle/>
        <a:p>
          <a:endParaRPr lang="en-GB"/>
        </a:p>
      </dgm:t>
    </dgm:pt>
    <dgm:pt modelId="{A97CE88D-92FB-461B-ABF9-6A7AA68AF487}" type="pres">
      <dgm:prSet presAssocID="{68D0119E-B709-43D6-ADBF-66A7713079AA}" presName="Name0" presStyleCnt="0">
        <dgm:presLayoutVars>
          <dgm:dir/>
          <dgm:animLvl val="lvl"/>
          <dgm:resizeHandles val="exact"/>
        </dgm:presLayoutVars>
      </dgm:prSet>
      <dgm:spPr/>
    </dgm:pt>
    <dgm:pt modelId="{FCCAA0EC-A5B4-462A-9101-4A1B418E6AD0}" type="pres">
      <dgm:prSet presAssocID="{CA9F2BBE-B19D-4AFE-8608-98D6F97B16CD}" presName="composite" presStyleCnt="0"/>
      <dgm:spPr/>
    </dgm:pt>
    <dgm:pt modelId="{A82A324A-A636-46C6-995F-94F8233D7E82}" type="pres">
      <dgm:prSet presAssocID="{CA9F2BBE-B19D-4AFE-8608-98D6F97B16CD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8E8D9223-33B5-4498-B940-0818F9ED27C3}" type="pres">
      <dgm:prSet presAssocID="{CA9F2BBE-B19D-4AFE-8608-98D6F97B16CD}" presName="desTx" presStyleLbl="alignAccFollowNode1" presStyleIdx="0" presStyleCnt="3">
        <dgm:presLayoutVars>
          <dgm:bulletEnabled val="1"/>
        </dgm:presLayoutVars>
      </dgm:prSet>
      <dgm:spPr/>
    </dgm:pt>
    <dgm:pt modelId="{7AA10425-89DB-4055-B8A8-15EC1CDCF274}" type="pres">
      <dgm:prSet presAssocID="{0A272645-6759-4C7F-8657-7FC4B1833FB1}" presName="space" presStyleCnt="0"/>
      <dgm:spPr/>
    </dgm:pt>
    <dgm:pt modelId="{BD20E37B-C59E-4F55-A2BE-7968F2EC1511}" type="pres">
      <dgm:prSet presAssocID="{331896A9-4684-43F9-AD1F-2139C9DEAD77}" presName="composite" presStyleCnt="0"/>
      <dgm:spPr/>
    </dgm:pt>
    <dgm:pt modelId="{A8644954-24B5-47BD-A08A-B82C4925B5D1}" type="pres">
      <dgm:prSet presAssocID="{331896A9-4684-43F9-AD1F-2139C9DEAD77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BB39534A-6A16-46E0-B978-2499F1353DD0}" type="pres">
      <dgm:prSet presAssocID="{331896A9-4684-43F9-AD1F-2139C9DEAD77}" presName="desTx" presStyleLbl="alignAccFollowNode1" presStyleIdx="1" presStyleCnt="3">
        <dgm:presLayoutVars>
          <dgm:bulletEnabled val="1"/>
        </dgm:presLayoutVars>
      </dgm:prSet>
      <dgm:spPr/>
    </dgm:pt>
    <dgm:pt modelId="{CEA9EEC9-FCBE-4EFA-80B6-9341D29A1CF5}" type="pres">
      <dgm:prSet presAssocID="{B8AD7FFE-D6B4-4B94-8032-837069411AA1}" presName="space" presStyleCnt="0"/>
      <dgm:spPr/>
    </dgm:pt>
    <dgm:pt modelId="{785CC243-0F9F-4005-ABFB-E63D9FB87D51}" type="pres">
      <dgm:prSet presAssocID="{5C1083A1-EACF-4795-8C63-E87A8A695D43}" presName="composite" presStyleCnt="0"/>
      <dgm:spPr/>
    </dgm:pt>
    <dgm:pt modelId="{E2A8C174-1593-4056-898E-D011175B1128}" type="pres">
      <dgm:prSet presAssocID="{5C1083A1-EACF-4795-8C63-E87A8A695D43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7C820B3D-BE3A-42D7-8CED-E05FBC14D601}" type="pres">
      <dgm:prSet presAssocID="{5C1083A1-EACF-4795-8C63-E87A8A695D43}" presName="desTx" presStyleLbl="alignAccFollowNode1" presStyleIdx="2" presStyleCnt="3">
        <dgm:presLayoutVars>
          <dgm:bulletEnabled val="1"/>
        </dgm:presLayoutVars>
      </dgm:prSet>
      <dgm:spPr/>
    </dgm:pt>
  </dgm:ptLst>
  <dgm:cxnLst>
    <dgm:cxn modelId="{C1EBC000-63D9-4EBB-8032-DF954E4D6BFB}" srcId="{CA9F2BBE-B19D-4AFE-8608-98D6F97B16CD}" destId="{C29FACA6-A6AC-4083-B08F-7A51A619B920}" srcOrd="0" destOrd="0" parTransId="{A6970ACB-6D3D-44A0-8EFA-4A5256A0F5EB}" sibTransId="{270EBA97-E55E-477E-A0A8-755080B2FC94}"/>
    <dgm:cxn modelId="{52C1E902-30D9-4319-8E40-C7E4CC8704E8}" srcId="{68D0119E-B709-43D6-ADBF-66A7713079AA}" destId="{5C1083A1-EACF-4795-8C63-E87A8A695D43}" srcOrd="2" destOrd="0" parTransId="{7B319236-7856-41E4-AFB4-3E788FFA795F}" sibTransId="{924FE085-02E9-43F4-BBB1-1F722FD4DA4E}"/>
    <dgm:cxn modelId="{24FE8706-699B-457F-8C8B-32387E5A4F78}" srcId="{68D0119E-B709-43D6-ADBF-66A7713079AA}" destId="{331896A9-4684-43F9-AD1F-2139C9DEAD77}" srcOrd="1" destOrd="0" parTransId="{3720FE13-B9C7-424E-8C26-04E833223C55}" sibTransId="{B8AD7FFE-D6B4-4B94-8032-837069411AA1}"/>
    <dgm:cxn modelId="{A204560C-236B-4E5C-8738-BB78FEB558B1}" type="presOf" srcId="{F4219ED1-5963-45A8-8217-6E1359D51620}" destId="{BB39534A-6A16-46E0-B978-2499F1353DD0}" srcOrd="0" destOrd="1" presId="urn:microsoft.com/office/officeart/2005/8/layout/hList1"/>
    <dgm:cxn modelId="{80A6D71B-1C1E-4ACB-9C9C-DDA1B4F046D6}" srcId="{68D0119E-B709-43D6-ADBF-66A7713079AA}" destId="{CA9F2BBE-B19D-4AFE-8608-98D6F97B16CD}" srcOrd="0" destOrd="0" parTransId="{51B15504-D944-4EE0-8702-2D6889148E6F}" sibTransId="{0A272645-6759-4C7F-8657-7FC4B1833FB1}"/>
    <dgm:cxn modelId="{5C6D6C1E-242B-4B6B-AC4E-56386AD32264}" srcId="{331896A9-4684-43F9-AD1F-2139C9DEAD77}" destId="{C410E661-228E-48C3-9DDC-8F87BB368A6E}" srcOrd="0" destOrd="0" parTransId="{00D1E226-B0A4-425C-BD97-C684F3097550}" sibTransId="{BC2340E6-95BF-44F4-A064-AF5E20967196}"/>
    <dgm:cxn modelId="{3AE2DC5B-1AFF-4BFF-8B37-6A65A226063C}" type="presOf" srcId="{68D0119E-B709-43D6-ADBF-66A7713079AA}" destId="{A97CE88D-92FB-461B-ABF9-6A7AA68AF487}" srcOrd="0" destOrd="0" presId="urn:microsoft.com/office/officeart/2005/8/layout/hList1"/>
    <dgm:cxn modelId="{30A01A66-CA1A-4446-9348-31A55847C6FE}" type="presOf" srcId="{E924C699-A257-4C2A-8692-209AC691EA90}" destId="{8E8D9223-33B5-4498-B940-0818F9ED27C3}" srcOrd="0" destOrd="1" presId="urn:microsoft.com/office/officeart/2005/8/layout/hList1"/>
    <dgm:cxn modelId="{2EDC5866-1900-4974-9AAD-B1AD07E10D6A}" type="presOf" srcId="{D82497D0-CD20-4490-8C79-C1EB4D3944CA}" destId="{7C820B3D-BE3A-42D7-8CED-E05FBC14D601}" srcOrd="0" destOrd="1" presId="urn:microsoft.com/office/officeart/2005/8/layout/hList1"/>
    <dgm:cxn modelId="{DAEC0A67-A0A5-4E18-BE25-378DE33EFBAB}" type="presOf" srcId="{C29FACA6-A6AC-4083-B08F-7A51A619B920}" destId="{8E8D9223-33B5-4498-B940-0818F9ED27C3}" srcOrd="0" destOrd="0" presId="urn:microsoft.com/office/officeart/2005/8/layout/hList1"/>
    <dgm:cxn modelId="{404DC448-90DE-4249-8503-66D84A1CB8BE}" srcId="{331896A9-4684-43F9-AD1F-2139C9DEAD77}" destId="{F4219ED1-5963-45A8-8217-6E1359D51620}" srcOrd="1" destOrd="0" parTransId="{783BDCFD-9AEF-4126-8C78-DF5CA0045D52}" sibTransId="{09A9397B-7145-4629-B5EC-2C632BB5DBC3}"/>
    <dgm:cxn modelId="{6E9DC970-7C9E-4526-94F4-85D6CDDE69FD}" type="presOf" srcId="{C410E661-228E-48C3-9DDC-8F87BB368A6E}" destId="{BB39534A-6A16-46E0-B978-2499F1353DD0}" srcOrd="0" destOrd="0" presId="urn:microsoft.com/office/officeart/2005/8/layout/hList1"/>
    <dgm:cxn modelId="{45653753-E1AB-4FF9-8E0D-C8763F49D5A2}" srcId="{5C1083A1-EACF-4795-8C63-E87A8A695D43}" destId="{F023C048-19D9-446C-BB11-30BEEE13B98F}" srcOrd="0" destOrd="0" parTransId="{36CA2F24-F842-4C7F-9B62-1524E76B4CF9}" sibTransId="{F1D87F6D-F847-4FA0-A3B0-8AB483AB80D0}"/>
    <dgm:cxn modelId="{6AA07675-7434-4D3E-B6D5-DE7508046460}" srcId="{CA9F2BBE-B19D-4AFE-8608-98D6F97B16CD}" destId="{E924C699-A257-4C2A-8692-209AC691EA90}" srcOrd="1" destOrd="0" parTransId="{026EC946-D264-4751-B78F-753AF11854DC}" sibTransId="{43D60368-415C-4E84-A552-FFEEDB8565F1}"/>
    <dgm:cxn modelId="{7C0B4A8C-8671-463F-8886-670F2DFAD424}" type="presOf" srcId="{F023C048-19D9-446C-BB11-30BEEE13B98F}" destId="{7C820B3D-BE3A-42D7-8CED-E05FBC14D601}" srcOrd="0" destOrd="0" presId="urn:microsoft.com/office/officeart/2005/8/layout/hList1"/>
    <dgm:cxn modelId="{0C06E897-831C-4A08-8E0F-24B6EFE9B3C3}" srcId="{5C1083A1-EACF-4795-8C63-E87A8A695D43}" destId="{D82497D0-CD20-4490-8C79-C1EB4D3944CA}" srcOrd="1" destOrd="0" parTransId="{D8A374E4-B39C-48BB-98B8-F5E4D42B0884}" sibTransId="{CB488C0B-2F59-4220-A164-B35B522BCAD0}"/>
    <dgm:cxn modelId="{CAD2A7D5-311C-4130-81E1-BB1559551B69}" type="presOf" srcId="{CA9F2BBE-B19D-4AFE-8608-98D6F97B16CD}" destId="{A82A324A-A636-46C6-995F-94F8233D7E82}" srcOrd="0" destOrd="0" presId="urn:microsoft.com/office/officeart/2005/8/layout/hList1"/>
    <dgm:cxn modelId="{5C1613E9-C47D-4909-B8BF-C1AF951DF59E}" type="presOf" srcId="{331896A9-4684-43F9-AD1F-2139C9DEAD77}" destId="{A8644954-24B5-47BD-A08A-B82C4925B5D1}" srcOrd="0" destOrd="0" presId="urn:microsoft.com/office/officeart/2005/8/layout/hList1"/>
    <dgm:cxn modelId="{8F34DCE9-CCCB-4B8F-B1F1-7DBAEC117D4E}" type="presOf" srcId="{5C1083A1-EACF-4795-8C63-E87A8A695D43}" destId="{E2A8C174-1593-4056-898E-D011175B1128}" srcOrd="0" destOrd="0" presId="urn:microsoft.com/office/officeart/2005/8/layout/hList1"/>
    <dgm:cxn modelId="{5B7E542E-8F6B-4ACC-832F-D4A58EE0B58D}" type="presParOf" srcId="{A97CE88D-92FB-461B-ABF9-6A7AA68AF487}" destId="{FCCAA0EC-A5B4-462A-9101-4A1B418E6AD0}" srcOrd="0" destOrd="0" presId="urn:microsoft.com/office/officeart/2005/8/layout/hList1"/>
    <dgm:cxn modelId="{A7E78A2C-99F9-4C32-AEB4-BE576B804FAB}" type="presParOf" srcId="{FCCAA0EC-A5B4-462A-9101-4A1B418E6AD0}" destId="{A82A324A-A636-46C6-995F-94F8233D7E82}" srcOrd="0" destOrd="0" presId="urn:microsoft.com/office/officeart/2005/8/layout/hList1"/>
    <dgm:cxn modelId="{DA29D4DB-B84C-4B1C-84B0-716488CF3735}" type="presParOf" srcId="{FCCAA0EC-A5B4-462A-9101-4A1B418E6AD0}" destId="{8E8D9223-33B5-4498-B940-0818F9ED27C3}" srcOrd="1" destOrd="0" presId="urn:microsoft.com/office/officeart/2005/8/layout/hList1"/>
    <dgm:cxn modelId="{4EC9B4BC-37FD-4CAF-805B-287DD38A7E69}" type="presParOf" srcId="{A97CE88D-92FB-461B-ABF9-6A7AA68AF487}" destId="{7AA10425-89DB-4055-B8A8-15EC1CDCF274}" srcOrd="1" destOrd="0" presId="urn:microsoft.com/office/officeart/2005/8/layout/hList1"/>
    <dgm:cxn modelId="{10ECB054-8FC7-4864-BEF6-CCBBA778CA4B}" type="presParOf" srcId="{A97CE88D-92FB-461B-ABF9-6A7AA68AF487}" destId="{BD20E37B-C59E-4F55-A2BE-7968F2EC1511}" srcOrd="2" destOrd="0" presId="urn:microsoft.com/office/officeart/2005/8/layout/hList1"/>
    <dgm:cxn modelId="{D50CA887-2B88-4775-99BC-12007ED4DF98}" type="presParOf" srcId="{BD20E37B-C59E-4F55-A2BE-7968F2EC1511}" destId="{A8644954-24B5-47BD-A08A-B82C4925B5D1}" srcOrd="0" destOrd="0" presId="urn:microsoft.com/office/officeart/2005/8/layout/hList1"/>
    <dgm:cxn modelId="{54BD2C61-DEC6-4360-A21A-7359C9513DAE}" type="presParOf" srcId="{BD20E37B-C59E-4F55-A2BE-7968F2EC1511}" destId="{BB39534A-6A16-46E0-B978-2499F1353DD0}" srcOrd="1" destOrd="0" presId="urn:microsoft.com/office/officeart/2005/8/layout/hList1"/>
    <dgm:cxn modelId="{D848563C-5632-47CC-923A-35005C376E62}" type="presParOf" srcId="{A97CE88D-92FB-461B-ABF9-6A7AA68AF487}" destId="{CEA9EEC9-FCBE-4EFA-80B6-9341D29A1CF5}" srcOrd="3" destOrd="0" presId="urn:microsoft.com/office/officeart/2005/8/layout/hList1"/>
    <dgm:cxn modelId="{94EE612A-DAB6-4ED7-8D43-BBF125983D0A}" type="presParOf" srcId="{A97CE88D-92FB-461B-ABF9-6A7AA68AF487}" destId="{785CC243-0F9F-4005-ABFB-E63D9FB87D51}" srcOrd="4" destOrd="0" presId="urn:microsoft.com/office/officeart/2005/8/layout/hList1"/>
    <dgm:cxn modelId="{5FEC3E4F-15A3-40EE-82E8-3A4FE15F4FFC}" type="presParOf" srcId="{785CC243-0F9F-4005-ABFB-E63D9FB87D51}" destId="{E2A8C174-1593-4056-898E-D011175B1128}" srcOrd="0" destOrd="0" presId="urn:microsoft.com/office/officeart/2005/8/layout/hList1"/>
    <dgm:cxn modelId="{CAAD3BC1-8DE9-4590-A873-D3C28B22058C}" type="presParOf" srcId="{785CC243-0F9F-4005-ABFB-E63D9FB87D51}" destId="{7C820B3D-BE3A-42D7-8CED-E05FBC14D601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800B01D-B022-4F2C-BBB6-294B8593F4D8}" type="doc">
      <dgm:prSet loTypeId="urn:microsoft.com/office/officeart/2005/8/layout/cycle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3C0C519-D380-4BBA-B179-0EC3E7E5C47C}">
      <dgm:prSet phldrT="[Text]" phldr="0" custT="1"/>
      <dgm:spPr>
        <a:solidFill>
          <a:srgbClr val="00614F"/>
        </a:solidFill>
      </dgm:spPr>
      <dgm:t>
        <a:bodyPr/>
        <a:lstStyle/>
        <a:p>
          <a:r>
            <a:rPr lang="en-GB" sz="2400" dirty="0"/>
            <a:t>Vision</a:t>
          </a:r>
        </a:p>
      </dgm:t>
    </dgm:pt>
    <dgm:pt modelId="{995576F4-D2B0-4EB2-8AD6-466D0DA4F023}" type="parTrans" cxnId="{19405A8B-3492-46DE-99C8-2F832040AB84}">
      <dgm:prSet/>
      <dgm:spPr/>
      <dgm:t>
        <a:bodyPr/>
        <a:lstStyle/>
        <a:p>
          <a:endParaRPr lang="en-GB"/>
        </a:p>
      </dgm:t>
    </dgm:pt>
    <dgm:pt modelId="{AAC210B1-C24D-4A82-BB03-B5C5E8DC7D94}" type="sibTrans" cxnId="{19405A8B-3492-46DE-99C8-2F832040AB84}">
      <dgm:prSet/>
      <dgm:spPr/>
      <dgm:t>
        <a:bodyPr/>
        <a:lstStyle/>
        <a:p>
          <a:endParaRPr lang="en-GB"/>
        </a:p>
      </dgm:t>
    </dgm:pt>
    <dgm:pt modelId="{7B7DEC2E-0B88-4147-800C-4C560CC17195}">
      <dgm:prSet phldrT="[Text]" phldr="0" custT="1"/>
      <dgm:spPr>
        <a:solidFill>
          <a:srgbClr val="33A08C"/>
        </a:solidFill>
      </dgm:spPr>
      <dgm:t>
        <a:bodyPr/>
        <a:lstStyle/>
        <a:p>
          <a:r>
            <a:rPr lang="en-GB" sz="2200" dirty="0"/>
            <a:t>Motivation</a:t>
          </a:r>
        </a:p>
      </dgm:t>
    </dgm:pt>
    <dgm:pt modelId="{59BD86A1-8578-47B2-AA70-12BA331D5D79}" type="parTrans" cxnId="{4D806FF9-120F-4C61-A2E2-DAC3F79C2DBE}">
      <dgm:prSet/>
      <dgm:spPr/>
      <dgm:t>
        <a:bodyPr/>
        <a:lstStyle/>
        <a:p>
          <a:endParaRPr lang="en-GB"/>
        </a:p>
      </dgm:t>
    </dgm:pt>
    <dgm:pt modelId="{49A50427-7F5D-4329-BBAF-6BB9D0996CE7}" type="sibTrans" cxnId="{4D806FF9-120F-4C61-A2E2-DAC3F79C2DBE}">
      <dgm:prSet/>
      <dgm:spPr/>
      <dgm:t>
        <a:bodyPr/>
        <a:lstStyle/>
        <a:p>
          <a:endParaRPr lang="en-GB"/>
        </a:p>
      </dgm:t>
    </dgm:pt>
    <dgm:pt modelId="{C8BFD082-C17F-409E-BE48-37061A81AC29}">
      <dgm:prSet phldrT="[Text]" phldr="0"/>
      <dgm:spPr>
        <a:solidFill>
          <a:srgbClr val="66B8A9"/>
        </a:solidFill>
      </dgm:spPr>
      <dgm:t>
        <a:bodyPr/>
        <a:lstStyle/>
        <a:p>
          <a:r>
            <a:rPr lang="en-GB" dirty="0"/>
            <a:t>Communication</a:t>
          </a:r>
        </a:p>
      </dgm:t>
    </dgm:pt>
    <dgm:pt modelId="{56F6F513-2AFD-433C-A024-C310578014FA}" type="parTrans" cxnId="{2EBB45A3-D92E-493D-8706-A33C74C53511}">
      <dgm:prSet/>
      <dgm:spPr/>
      <dgm:t>
        <a:bodyPr/>
        <a:lstStyle/>
        <a:p>
          <a:endParaRPr lang="en-GB"/>
        </a:p>
      </dgm:t>
    </dgm:pt>
    <dgm:pt modelId="{179D1AB5-07A5-4594-9FDB-2A2A6EAA50B5}" type="sibTrans" cxnId="{2EBB45A3-D92E-493D-8706-A33C74C53511}">
      <dgm:prSet/>
      <dgm:spPr/>
      <dgm:t>
        <a:bodyPr/>
        <a:lstStyle/>
        <a:p>
          <a:endParaRPr lang="en-GB"/>
        </a:p>
      </dgm:t>
    </dgm:pt>
    <dgm:pt modelId="{B7C15AFD-4B3C-4F1E-A9F2-3BA0973FFA65}">
      <dgm:prSet phldrT="[Text]" phldr="0"/>
      <dgm:spPr/>
      <dgm:t>
        <a:bodyPr/>
        <a:lstStyle/>
        <a:p>
          <a:r>
            <a:rPr lang="en-GB" dirty="0"/>
            <a:t>Employee engagement</a:t>
          </a:r>
        </a:p>
      </dgm:t>
    </dgm:pt>
    <dgm:pt modelId="{3027C2D3-F1BF-48B3-8982-B71D5F87AF1A}" type="parTrans" cxnId="{CAEB79C3-9A3C-4A65-8B79-33DD5605890B}">
      <dgm:prSet/>
      <dgm:spPr/>
      <dgm:t>
        <a:bodyPr/>
        <a:lstStyle/>
        <a:p>
          <a:endParaRPr lang="en-GB"/>
        </a:p>
      </dgm:t>
    </dgm:pt>
    <dgm:pt modelId="{64771A08-4AF4-49CE-963C-0F33290B58BF}" type="sibTrans" cxnId="{CAEB79C3-9A3C-4A65-8B79-33DD5605890B}">
      <dgm:prSet/>
      <dgm:spPr/>
      <dgm:t>
        <a:bodyPr/>
        <a:lstStyle/>
        <a:p>
          <a:endParaRPr lang="en-GB"/>
        </a:p>
      </dgm:t>
    </dgm:pt>
    <dgm:pt modelId="{F63DBEB3-B04B-4A33-AA1C-A54CBBE8B88B}" type="pres">
      <dgm:prSet presAssocID="{3800B01D-B022-4F2C-BBB6-294B8593F4D8}" presName="cycle" presStyleCnt="0">
        <dgm:presLayoutVars>
          <dgm:dir/>
          <dgm:resizeHandles val="exact"/>
        </dgm:presLayoutVars>
      </dgm:prSet>
      <dgm:spPr/>
    </dgm:pt>
    <dgm:pt modelId="{323FD6F8-FD34-4D7A-8E0A-6A5A57DFC9EA}" type="pres">
      <dgm:prSet presAssocID="{D3C0C519-D380-4BBA-B179-0EC3E7E5C47C}" presName="node" presStyleLbl="node1" presStyleIdx="0" presStyleCnt="4">
        <dgm:presLayoutVars>
          <dgm:bulletEnabled val="1"/>
        </dgm:presLayoutVars>
      </dgm:prSet>
      <dgm:spPr/>
    </dgm:pt>
    <dgm:pt modelId="{EE8DBF35-7FBF-4596-BCE9-2FB41C46D97C}" type="pres">
      <dgm:prSet presAssocID="{D3C0C519-D380-4BBA-B179-0EC3E7E5C47C}" presName="spNode" presStyleCnt="0"/>
      <dgm:spPr/>
    </dgm:pt>
    <dgm:pt modelId="{4928AB29-9F24-4CA2-ABE9-69E2023C4C83}" type="pres">
      <dgm:prSet presAssocID="{AAC210B1-C24D-4A82-BB03-B5C5E8DC7D94}" presName="sibTrans" presStyleLbl="sibTrans1D1" presStyleIdx="0" presStyleCnt="4"/>
      <dgm:spPr/>
    </dgm:pt>
    <dgm:pt modelId="{D28E9AA7-DF6D-4323-B16A-AB01283790E1}" type="pres">
      <dgm:prSet presAssocID="{7B7DEC2E-0B88-4147-800C-4C560CC17195}" presName="node" presStyleLbl="node1" presStyleIdx="1" presStyleCnt="4">
        <dgm:presLayoutVars>
          <dgm:bulletEnabled val="1"/>
        </dgm:presLayoutVars>
      </dgm:prSet>
      <dgm:spPr/>
    </dgm:pt>
    <dgm:pt modelId="{B7ABE5B2-9A0F-488E-84C1-949EFAC5C76A}" type="pres">
      <dgm:prSet presAssocID="{7B7DEC2E-0B88-4147-800C-4C560CC17195}" presName="spNode" presStyleCnt="0"/>
      <dgm:spPr/>
    </dgm:pt>
    <dgm:pt modelId="{37D973F6-DADF-4DEA-B0F5-95A0063CFDB8}" type="pres">
      <dgm:prSet presAssocID="{49A50427-7F5D-4329-BBAF-6BB9D0996CE7}" presName="sibTrans" presStyleLbl="sibTrans1D1" presStyleIdx="1" presStyleCnt="4"/>
      <dgm:spPr/>
    </dgm:pt>
    <dgm:pt modelId="{4115FC6F-94F9-4D81-8949-719CAB3D7EED}" type="pres">
      <dgm:prSet presAssocID="{C8BFD082-C17F-409E-BE48-37061A81AC29}" presName="node" presStyleLbl="node1" presStyleIdx="2" presStyleCnt="4">
        <dgm:presLayoutVars>
          <dgm:bulletEnabled val="1"/>
        </dgm:presLayoutVars>
      </dgm:prSet>
      <dgm:spPr/>
    </dgm:pt>
    <dgm:pt modelId="{E8A70A61-F973-4AE1-82C0-A3D10B6BC0AA}" type="pres">
      <dgm:prSet presAssocID="{C8BFD082-C17F-409E-BE48-37061A81AC29}" presName="spNode" presStyleCnt="0"/>
      <dgm:spPr/>
    </dgm:pt>
    <dgm:pt modelId="{77D42CD3-51DA-4DC0-B4CC-BF5AAD1D6671}" type="pres">
      <dgm:prSet presAssocID="{179D1AB5-07A5-4594-9FDB-2A2A6EAA50B5}" presName="sibTrans" presStyleLbl="sibTrans1D1" presStyleIdx="2" presStyleCnt="4"/>
      <dgm:spPr/>
    </dgm:pt>
    <dgm:pt modelId="{865458A5-B5CC-45CE-B359-1F0085767856}" type="pres">
      <dgm:prSet presAssocID="{B7C15AFD-4B3C-4F1E-A9F2-3BA0973FFA65}" presName="node" presStyleLbl="node1" presStyleIdx="3" presStyleCnt="4">
        <dgm:presLayoutVars>
          <dgm:bulletEnabled val="1"/>
        </dgm:presLayoutVars>
      </dgm:prSet>
      <dgm:spPr/>
    </dgm:pt>
    <dgm:pt modelId="{32F05CFD-F5E8-4E2E-A7FF-3D1891AF631D}" type="pres">
      <dgm:prSet presAssocID="{B7C15AFD-4B3C-4F1E-A9F2-3BA0973FFA65}" presName="spNode" presStyleCnt="0"/>
      <dgm:spPr/>
    </dgm:pt>
    <dgm:pt modelId="{C1210C55-10A0-4F36-9521-BBD495951C7A}" type="pres">
      <dgm:prSet presAssocID="{64771A08-4AF4-49CE-963C-0F33290B58BF}" presName="sibTrans" presStyleLbl="sibTrans1D1" presStyleIdx="3" presStyleCnt="4"/>
      <dgm:spPr/>
    </dgm:pt>
  </dgm:ptLst>
  <dgm:cxnLst>
    <dgm:cxn modelId="{A6B8000F-5A7D-4FB2-A55E-2CA7620D9C3B}" type="presOf" srcId="{B7C15AFD-4B3C-4F1E-A9F2-3BA0973FFA65}" destId="{865458A5-B5CC-45CE-B359-1F0085767856}" srcOrd="0" destOrd="0" presId="urn:microsoft.com/office/officeart/2005/8/layout/cycle5"/>
    <dgm:cxn modelId="{62E04124-4C03-438E-B89B-FC2B71C5855A}" type="presOf" srcId="{AAC210B1-C24D-4A82-BB03-B5C5E8DC7D94}" destId="{4928AB29-9F24-4CA2-ABE9-69E2023C4C83}" srcOrd="0" destOrd="0" presId="urn:microsoft.com/office/officeart/2005/8/layout/cycle5"/>
    <dgm:cxn modelId="{D1E1FA27-E991-473E-B0CA-7525047CF247}" type="presOf" srcId="{D3C0C519-D380-4BBA-B179-0EC3E7E5C47C}" destId="{323FD6F8-FD34-4D7A-8E0A-6A5A57DFC9EA}" srcOrd="0" destOrd="0" presId="urn:microsoft.com/office/officeart/2005/8/layout/cycle5"/>
    <dgm:cxn modelId="{E921105E-432E-4E6D-9B12-5CBF8BFFA314}" type="presOf" srcId="{179D1AB5-07A5-4594-9FDB-2A2A6EAA50B5}" destId="{77D42CD3-51DA-4DC0-B4CC-BF5AAD1D6671}" srcOrd="0" destOrd="0" presId="urn:microsoft.com/office/officeart/2005/8/layout/cycle5"/>
    <dgm:cxn modelId="{166ACD71-0B21-4FE6-B56D-09EA340CE2D7}" type="presOf" srcId="{49A50427-7F5D-4329-BBAF-6BB9D0996CE7}" destId="{37D973F6-DADF-4DEA-B0F5-95A0063CFDB8}" srcOrd="0" destOrd="0" presId="urn:microsoft.com/office/officeart/2005/8/layout/cycle5"/>
    <dgm:cxn modelId="{9CB94E73-E037-4D0A-9EF3-FCF3B637D165}" type="presOf" srcId="{64771A08-4AF4-49CE-963C-0F33290B58BF}" destId="{C1210C55-10A0-4F36-9521-BBD495951C7A}" srcOrd="0" destOrd="0" presId="urn:microsoft.com/office/officeart/2005/8/layout/cycle5"/>
    <dgm:cxn modelId="{19405A8B-3492-46DE-99C8-2F832040AB84}" srcId="{3800B01D-B022-4F2C-BBB6-294B8593F4D8}" destId="{D3C0C519-D380-4BBA-B179-0EC3E7E5C47C}" srcOrd="0" destOrd="0" parTransId="{995576F4-D2B0-4EB2-8AD6-466D0DA4F023}" sibTransId="{AAC210B1-C24D-4A82-BB03-B5C5E8DC7D94}"/>
    <dgm:cxn modelId="{2EBB45A3-D92E-493D-8706-A33C74C53511}" srcId="{3800B01D-B022-4F2C-BBB6-294B8593F4D8}" destId="{C8BFD082-C17F-409E-BE48-37061A81AC29}" srcOrd="2" destOrd="0" parTransId="{56F6F513-2AFD-433C-A024-C310578014FA}" sibTransId="{179D1AB5-07A5-4594-9FDB-2A2A6EAA50B5}"/>
    <dgm:cxn modelId="{A9C769A3-3F28-4438-B567-45A5628A4093}" type="presOf" srcId="{3800B01D-B022-4F2C-BBB6-294B8593F4D8}" destId="{F63DBEB3-B04B-4A33-AA1C-A54CBBE8B88B}" srcOrd="0" destOrd="0" presId="urn:microsoft.com/office/officeart/2005/8/layout/cycle5"/>
    <dgm:cxn modelId="{0A5A06B5-F07C-464A-A44A-AE731316234C}" type="presOf" srcId="{C8BFD082-C17F-409E-BE48-37061A81AC29}" destId="{4115FC6F-94F9-4D81-8949-719CAB3D7EED}" srcOrd="0" destOrd="0" presId="urn:microsoft.com/office/officeart/2005/8/layout/cycle5"/>
    <dgm:cxn modelId="{CAEB79C3-9A3C-4A65-8B79-33DD5605890B}" srcId="{3800B01D-B022-4F2C-BBB6-294B8593F4D8}" destId="{B7C15AFD-4B3C-4F1E-A9F2-3BA0973FFA65}" srcOrd="3" destOrd="0" parTransId="{3027C2D3-F1BF-48B3-8982-B71D5F87AF1A}" sibTransId="{64771A08-4AF4-49CE-963C-0F33290B58BF}"/>
    <dgm:cxn modelId="{CB25ACE4-2FEA-4E55-B7B3-831203F97280}" type="presOf" srcId="{7B7DEC2E-0B88-4147-800C-4C560CC17195}" destId="{D28E9AA7-DF6D-4323-B16A-AB01283790E1}" srcOrd="0" destOrd="0" presId="urn:microsoft.com/office/officeart/2005/8/layout/cycle5"/>
    <dgm:cxn modelId="{4D806FF9-120F-4C61-A2E2-DAC3F79C2DBE}" srcId="{3800B01D-B022-4F2C-BBB6-294B8593F4D8}" destId="{7B7DEC2E-0B88-4147-800C-4C560CC17195}" srcOrd="1" destOrd="0" parTransId="{59BD86A1-8578-47B2-AA70-12BA331D5D79}" sibTransId="{49A50427-7F5D-4329-BBAF-6BB9D0996CE7}"/>
    <dgm:cxn modelId="{48F55FB2-3641-4FE6-8477-0587BE364EE8}" type="presParOf" srcId="{F63DBEB3-B04B-4A33-AA1C-A54CBBE8B88B}" destId="{323FD6F8-FD34-4D7A-8E0A-6A5A57DFC9EA}" srcOrd="0" destOrd="0" presId="urn:microsoft.com/office/officeart/2005/8/layout/cycle5"/>
    <dgm:cxn modelId="{4E771ADA-D62C-452D-850D-5D010F636E2C}" type="presParOf" srcId="{F63DBEB3-B04B-4A33-AA1C-A54CBBE8B88B}" destId="{EE8DBF35-7FBF-4596-BCE9-2FB41C46D97C}" srcOrd="1" destOrd="0" presId="urn:microsoft.com/office/officeart/2005/8/layout/cycle5"/>
    <dgm:cxn modelId="{46994A16-E82A-43A0-8DE6-A534399C91FE}" type="presParOf" srcId="{F63DBEB3-B04B-4A33-AA1C-A54CBBE8B88B}" destId="{4928AB29-9F24-4CA2-ABE9-69E2023C4C83}" srcOrd="2" destOrd="0" presId="urn:microsoft.com/office/officeart/2005/8/layout/cycle5"/>
    <dgm:cxn modelId="{4A880505-E6BD-4A31-BC99-ADA483176708}" type="presParOf" srcId="{F63DBEB3-B04B-4A33-AA1C-A54CBBE8B88B}" destId="{D28E9AA7-DF6D-4323-B16A-AB01283790E1}" srcOrd="3" destOrd="0" presId="urn:microsoft.com/office/officeart/2005/8/layout/cycle5"/>
    <dgm:cxn modelId="{DADA1C21-6144-4956-A2BA-32E6EBAC07CC}" type="presParOf" srcId="{F63DBEB3-B04B-4A33-AA1C-A54CBBE8B88B}" destId="{B7ABE5B2-9A0F-488E-84C1-949EFAC5C76A}" srcOrd="4" destOrd="0" presId="urn:microsoft.com/office/officeart/2005/8/layout/cycle5"/>
    <dgm:cxn modelId="{607BA5DE-78E8-43AA-91C9-8809382C1D0E}" type="presParOf" srcId="{F63DBEB3-B04B-4A33-AA1C-A54CBBE8B88B}" destId="{37D973F6-DADF-4DEA-B0F5-95A0063CFDB8}" srcOrd="5" destOrd="0" presId="urn:microsoft.com/office/officeart/2005/8/layout/cycle5"/>
    <dgm:cxn modelId="{21E54F5F-29F8-42CA-AD61-216A47CDE973}" type="presParOf" srcId="{F63DBEB3-B04B-4A33-AA1C-A54CBBE8B88B}" destId="{4115FC6F-94F9-4D81-8949-719CAB3D7EED}" srcOrd="6" destOrd="0" presId="urn:microsoft.com/office/officeart/2005/8/layout/cycle5"/>
    <dgm:cxn modelId="{47452368-A64C-4D29-A2E4-1791407543A4}" type="presParOf" srcId="{F63DBEB3-B04B-4A33-AA1C-A54CBBE8B88B}" destId="{E8A70A61-F973-4AE1-82C0-A3D10B6BC0AA}" srcOrd="7" destOrd="0" presId="urn:microsoft.com/office/officeart/2005/8/layout/cycle5"/>
    <dgm:cxn modelId="{79396975-9062-4BDB-BCFD-0B8EC9603E3F}" type="presParOf" srcId="{F63DBEB3-B04B-4A33-AA1C-A54CBBE8B88B}" destId="{77D42CD3-51DA-4DC0-B4CC-BF5AAD1D6671}" srcOrd="8" destOrd="0" presId="urn:microsoft.com/office/officeart/2005/8/layout/cycle5"/>
    <dgm:cxn modelId="{C2C2C79F-7F78-4A62-9FB0-D1447409F2E0}" type="presParOf" srcId="{F63DBEB3-B04B-4A33-AA1C-A54CBBE8B88B}" destId="{865458A5-B5CC-45CE-B359-1F0085767856}" srcOrd="9" destOrd="0" presId="urn:microsoft.com/office/officeart/2005/8/layout/cycle5"/>
    <dgm:cxn modelId="{0733F9F6-7970-4D3F-9D84-F50E6EF33931}" type="presParOf" srcId="{F63DBEB3-B04B-4A33-AA1C-A54CBBE8B88B}" destId="{32F05CFD-F5E8-4E2E-A7FF-3D1891AF631D}" srcOrd="10" destOrd="0" presId="urn:microsoft.com/office/officeart/2005/8/layout/cycle5"/>
    <dgm:cxn modelId="{03BB3950-D7E9-4580-8894-DA80020DFE02}" type="presParOf" srcId="{F63DBEB3-B04B-4A33-AA1C-A54CBBE8B88B}" destId="{C1210C55-10A0-4F36-9521-BBD495951C7A}" srcOrd="11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7E8C9A10-D1D4-4B12-80AC-E7701E9C9F31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FFC5EE8-72B1-4851-92FF-3F39B529EE8F}">
      <dgm:prSet phldrT="[Text]" phldr="0" custT="1"/>
      <dgm:spPr/>
      <dgm:t>
        <a:bodyPr/>
        <a:lstStyle/>
        <a:p>
          <a:r>
            <a:rPr lang="en-GB" sz="2400" b="0" dirty="0"/>
            <a:t>1. Create urgency</a:t>
          </a:r>
        </a:p>
      </dgm:t>
    </dgm:pt>
    <dgm:pt modelId="{C14125C9-8040-4BDD-BBFE-C1B544B3F01F}" type="parTrans" cxnId="{8800F7FD-96D9-4B8B-AB81-E8A7D2D5F0EF}">
      <dgm:prSet/>
      <dgm:spPr/>
      <dgm:t>
        <a:bodyPr/>
        <a:lstStyle/>
        <a:p>
          <a:endParaRPr lang="en-GB"/>
        </a:p>
      </dgm:t>
    </dgm:pt>
    <dgm:pt modelId="{0D3C13BC-DD21-4494-B42F-91D0B9E712D1}" type="sibTrans" cxnId="{8800F7FD-96D9-4B8B-AB81-E8A7D2D5F0EF}">
      <dgm:prSet/>
      <dgm:spPr/>
      <dgm:t>
        <a:bodyPr/>
        <a:lstStyle/>
        <a:p>
          <a:endParaRPr lang="en-GB"/>
        </a:p>
      </dgm:t>
    </dgm:pt>
    <dgm:pt modelId="{152F79F2-D0C2-4408-8166-35E038CE965C}">
      <dgm:prSet phldrT="[Text]" phldr="0" custT="1"/>
      <dgm:spPr/>
      <dgm:t>
        <a:bodyPr/>
        <a:lstStyle/>
        <a:p>
          <a:r>
            <a:rPr lang="en-GB" sz="2400" dirty="0"/>
            <a:t>7. Sustain change</a:t>
          </a:r>
        </a:p>
      </dgm:t>
    </dgm:pt>
    <dgm:pt modelId="{05FE6FD7-2CDA-4051-90FC-2470C56D0612}" type="parTrans" cxnId="{1D37DBFD-050D-4A9B-BE98-4E98BF741F1A}">
      <dgm:prSet/>
      <dgm:spPr/>
      <dgm:t>
        <a:bodyPr/>
        <a:lstStyle/>
        <a:p>
          <a:endParaRPr lang="en-GB"/>
        </a:p>
      </dgm:t>
    </dgm:pt>
    <dgm:pt modelId="{2761E1A6-4242-4D41-8508-DD647B45ADDA}" type="sibTrans" cxnId="{1D37DBFD-050D-4A9B-BE98-4E98BF741F1A}">
      <dgm:prSet/>
      <dgm:spPr/>
      <dgm:t>
        <a:bodyPr/>
        <a:lstStyle/>
        <a:p>
          <a:endParaRPr lang="en-GB"/>
        </a:p>
      </dgm:t>
    </dgm:pt>
    <dgm:pt modelId="{D42C0830-9C64-4638-AFFA-5EF73810410F}">
      <dgm:prSet phldrT="[Text]" phldr="0" custT="1"/>
      <dgm:spPr/>
      <dgm:t>
        <a:bodyPr/>
        <a:lstStyle/>
        <a:p>
          <a:r>
            <a:rPr lang="en-GB" sz="2400" dirty="0"/>
            <a:t>8. Embed change</a:t>
          </a:r>
        </a:p>
      </dgm:t>
    </dgm:pt>
    <dgm:pt modelId="{EEB228A2-C22B-493C-9DEE-BEE975BE96E8}" type="parTrans" cxnId="{C9E6D5D8-5628-43D6-BD5C-FE83F2586585}">
      <dgm:prSet/>
      <dgm:spPr/>
      <dgm:t>
        <a:bodyPr/>
        <a:lstStyle/>
        <a:p>
          <a:endParaRPr lang="en-GB"/>
        </a:p>
      </dgm:t>
    </dgm:pt>
    <dgm:pt modelId="{3A7915EE-E3A0-4540-88D2-4E302DB99A32}" type="sibTrans" cxnId="{C9E6D5D8-5628-43D6-BD5C-FE83F2586585}">
      <dgm:prSet/>
      <dgm:spPr/>
      <dgm:t>
        <a:bodyPr/>
        <a:lstStyle/>
        <a:p>
          <a:endParaRPr lang="en-GB"/>
        </a:p>
      </dgm:t>
    </dgm:pt>
    <dgm:pt modelId="{7746CB8E-0B2B-488B-AF07-59D31769B3CA}">
      <dgm:prSet phldrT="[Text]" phldr="0" custT="1"/>
      <dgm:spPr/>
      <dgm:t>
        <a:bodyPr/>
        <a:lstStyle/>
        <a:p>
          <a:r>
            <a:rPr lang="en-GB" sz="2400" dirty="0"/>
            <a:t>2. Build coalition</a:t>
          </a:r>
        </a:p>
      </dgm:t>
    </dgm:pt>
    <dgm:pt modelId="{64453054-E118-4777-8211-8B24F637356A}" type="parTrans" cxnId="{BDF8058D-B419-4488-AED0-A29D93E375E8}">
      <dgm:prSet/>
      <dgm:spPr/>
      <dgm:t>
        <a:bodyPr/>
        <a:lstStyle/>
        <a:p>
          <a:endParaRPr lang="en-GB"/>
        </a:p>
      </dgm:t>
    </dgm:pt>
    <dgm:pt modelId="{8C84E576-CA3F-4877-A41D-26946FB49272}" type="sibTrans" cxnId="{BDF8058D-B419-4488-AED0-A29D93E375E8}">
      <dgm:prSet/>
      <dgm:spPr/>
      <dgm:t>
        <a:bodyPr/>
        <a:lstStyle/>
        <a:p>
          <a:endParaRPr lang="en-GB"/>
        </a:p>
      </dgm:t>
    </dgm:pt>
    <dgm:pt modelId="{6805DEDD-1E97-45BD-930C-32BEBCB0110D}">
      <dgm:prSet phldrT="[Text]" phldr="0" custT="1"/>
      <dgm:spPr/>
      <dgm:t>
        <a:bodyPr/>
        <a:lstStyle/>
        <a:p>
          <a:r>
            <a:rPr lang="en-GB" sz="2400" dirty="0"/>
            <a:t>3. Form vision</a:t>
          </a:r>
        </a:p>
      </dgm:t>
    </dgm:pt>
    <dgm:pt modelId="{D6BDA0BD-D0DF-4F4B-AFCE-57E31A07AF47}" type="parTrans" cxnId="{97FE0E75-7B79-4B98-8D7C-90302AA2DD1C}">
      <dgm:prSet/>
      <dgm:spPr/>
      <dgm:t>
        <a:bodyPr/>
        <a:lstStyle/>
        <a:p>
          <a:endParaRPr lang="en-GB"/>
        </a:p>
      </dgm:t>
    </dgm:pt>
    <dgm:pt modelId="{56C83AB3-2076-4FC2-BBE5-3C55CAD3B520}" type="sibTrans" cxnId="{97FE0E75-7B79-4B98-8D7C-90302AA2DD1C}">
      <dgm:prSet/>
      <dgm:spPr/>
      <dgm:t>
        <a:bodyPr/>
        <a:lstStyle/>
        <a:p>
          <a:endParaRPr lang="en-GB"/>
        </a:p>
      </dgm:t>
    </dgm:pt>
    <dgm:pt modelId="{62BB4843-7618-45DD-879C-103C1C1D1699}">
      <dgm:prSet phldrT="[Text]" phldr="0" custT="1"/>
      <dgm:spPr/>
      <dgm:t>
        <a:bodyPr/>
        <a:lstStyle/>
        <a:p>
          <a:r>
            <a:rPr lang="en-GB" sz="2400" dirty="0"/>
            <a:t>5. Empower action</a:t>
          </a:r>
        </a:p>
      </dgm:t>
    </dgm:pt>
    <dgm:pt modelId="{E2FD4F63-CF46-41A6-AC88-697A6165AEAC}" type="parTrans" cxnId="{6CD9CF0A-4E47-4C8A-9DFC-0531C4F7F27F}">
      <dgm:prSet/>
      <dgm:spPr/>
      <dgm:t>
        <a:bodyPr/>
        <a:lstStyle/>
        <a:p>
          <a:endParaRPr lang="en-GB"/>
        </a:p>
      </dgm:t>
    </dgm:pt>
    <dgm:pt modelId="{8689E67B-9A4A-4E1D-8AAD-B6C3B6D6C844}" type="sibTrans" cxnId="{6CD9CF0A-4E47-4C8A-9DFC-0531C4F7F27F}">
      <dgm:prSet/>
      <dgm:spPr/>
      <dgm:t>
        <a:bodyPr/>
        <a:lstStyle/>
        <a:p>
          <a:endParaRPr lang="en-GB"/>
        </a:p>
      </dgm:t>
    </dgm:pt>
    <dgm:pt modelId="{9B266934-E454-48FC-88D8-980B40BBBE99}">
      <dgm:prSet phldrT="[Text]" phldr="0" custT="1"/>
      <dgm:spPr/>
      <dgm:t>
        <a:bodyPr/>
        <a:lstStyle/>
        <a:p>
          <a:r>
            <a:rPr lang="en-GB" sz="2400" dirty="0"/>
            <a:t>6. Short-term wins</a:t>
          </a:r>
        </a:p>
      </dgm:t>
    </dgm:pt>
    <dgm:pt modelId="{CF91D91C-69DE-4661-BB39-58EF1D716D27}" type="parTrans" cxnId="{299752DE-F976-434A-BA3B-0200A5182049}">
      <dgm:prSet/>
      <dgm:spPr/>
      <dgm:t>
        <a:bodyPr/>
        <a:lstStyle/>
        <a:p>
          <a:endParaRPr lang="en-GB"/>
        </a:p>
      </dgm:t>
    </dgm:pt>
    <dgm:pt modelId="{E39979D0-652A-4C27-B5E4-C01569F4C2D8}" type="sibTrans" cxnId="{299752DE-F976-434A-BA3B-0200A5182049}">
      <dgm:prSet/>
      <dgm:spPr/>
      <dgm:t>
        <a:bodyPr/>
        <a:lstStyle/>
        <a:p>
          <a:endParaRPr lang="en-GB"/>
        </a:p>
      </dgm:t>
    </dgm:pt>
    <dgm:pt modelId="{9614B0D2-02E6-47DC-8A28-3AF3C7FF8A9D}">
      <dgm:prSet phldrT="[Text]" phldr="0" custT="1"/>
      <dgm:spPr/>
      <dgm:t>
        <a:bodyPr/>
        <a:lstStyle/>
        <a:p>
          <a:r>
            <a:rPr lang="en-GB" sz="2400" dirty="0"/>
            <a:t>4. Communicate</a:t>
          </a:r>
        </a:p>
      </dgm:t>
    </dgm:pt>
    <dgm:pt modelId="{F6E79C1D-0528-4861-BC0B-CFB041A00777}" type="parTrans" cxnId="{45D2C0D4-E4AF-4D1F-AEEE-B93C9E03AE56}">
      <dgm:prSet/>
      <dgm:spPr/>
      <dgm:t>
        <a:bodyPr/>
        <a:lstStyle/>
        <a:p>
          <a:endParaRPr lang="en-GB"/>
        </a:p>
      </dgm:t>
    </dgm:pt>
    <dgm:pt modelId="{7898B151-4DE5-4FCC-A42D-79FDFF5F7FED}" type="sibTrans" cxnId="{45D2C0D4-E4AF-4D1F-AEEE-B93C9E03AE56}">
      <dgm:prSet/>
      <dgm:spPr/>
      <dgm:t>
        <a:bodyPr/>
        <a:lstStyle/>
        <a:p>
          <a:endParaRPr lang="en-GB"/>
        </a:p>
      </dgm:t>
    </dgm:pt>
    <dgm:pt modelId="{9D165C16-8EFB-4654-BF97-286FD2B24610}" type="pres">
      <dgm:prSet presAssocID="{7E8C9A10-D1D4-4B12-80AC-E7701E9C9F31}" presName="linear" presStyleCnt="0">
        <dgm:presLayoutVars>
          <dgm:dir/>
          <dgm:animLvl val="lvl"/>
          <dgm:resizeHandles val="exact"/>
        </dgm:presLayoutVars>
      </dgm:prSet>
      <dgm:spPr/>
    </dgm:pt>
    <dgm:pt modelId="{4130C8A6-EFB8-4CD0-90B2-2DF0688C3516}" type="pres">
      <dgm:prSet presAssocID="{0FFC5EE8-72B1-4851-92FF-3F39B529EE8F}" presName="parentLin" presStyleCnt="0"/>
      <dgm:spPr/>
    </dgm:pt>
    <dgm:pt modelId="{7EFAF91B-5019-4CF2-A9CE-5067A09F8328}" type="pres">
      <dgm:prSet presAssocID="{0FFC5EE8-72B1-4851-92FF-3F39B529EE8F}" presName="parentLeftMargin" presStyleLbl="node1" presStyleIdx="0" presStyleCnt="8"/>
      <dgm:spPr/>
    </dgm:pt>
    <dgm:pt modelId="{BECA2C94-6E98-4E35-9529-3F27815ACE78}" type="pres">
      <dgm:prSet presAssocID="{0FFC5EE8-72B1-4851-92FF-3F39B529EE8F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4F9CB37F-6A60-4AE1-88EE-3BE5BA8E7805}" type="pres">
      <dgm:prSet presAssocID="{0FFC5EE8-72B1-4851-92FF-3F39B529EE8F}" presName="negativeSpace" presStyleCnt="0"/>
      <dgm:spPr/>
    </dgm:pt>
    <dgm:pt modelId="{89FA81B7-42B3-4E25-AD13-2ABB4D1CEAAF}" type="pres">
      <dgm:prSet presAssocID="{0FFC5EE8-72B1-4851-92FF-3F39B529EE8F}" presName="childText" presStyleLbl="conFgAcc1" presStyleIdx="0" presStyleCnt="8">
        <dgm:presLayoutVars>
          <dgm:bulletEnabled val="1"/>
        </dgm:presLayoutVars>
      </dgm:prSet>
      <dgm:spPr/>
    </dgm:pt>
    <dgm:pt modelId="{E94A34DA-2AC9-43EB-B294-78A8A499E6FE}" type="pres">
      <dgm:prSet presAssocID="{0D3C13BC-DD21-4494-B42F-91D0B9E712D1}" presName="spaceBetweenRectangles" presStyleCnt="0"/>
      <dgm:spPr/>
    </dgm:pt>
    <dgm:pt modelId="{991912BB-F24F-4317-AF81-30C10F832505}" type="pres">
      <dgm:prSet presAssocID="{7746CB8E-0B2B-488B-AF07-59D31769B3CA}" presName="parentLin" presStyleCnt="0"/>
      <dgm:spPr/>
    </dgm:pt>
    <dgm:pt modelId="{B5202039-1716-4D9C-BA7B-02CD560CC398}" type="pres">
      <dgm:prSet presAssocID="{7746CB8E-0B2B-488B-AF07-59D31769B3CA}" presName="parentLeftMargin" presStyleLbl="node1" presStyleIdx="0" presStyleCnt="8"/>
      <dgm:spPr/>
    </dgm:pt>
    <dgm:pt modelId="{D10EDB14-2F09-4D88-B90C-32213C2F1133}" type="pres">
      <dgm:prSet presAssocID="{7746CB8E-0B2B-488B-AF07-59D31769B3CA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462E0886-D0D4-43BE-B4B3-C90BEC55030C}" type="pres">
      <dgm:prSet presAssocID="{7746CB8E-0B2B-488B-AF07-59D31769B3CA}" presName="negativeSpace" presStyleCnt="0"/>
      <dgm:spPr/>
    </dgm:pt>
    <dgm:pt modelId="{2421C505-2DBA-4F71-A009-B4913CCD3DC7}" type="pres">
      <dgm:prSet presAssocID="{7746CB8E-0B2B-488B-AF07-59D31769B3CA}" presName="childText" presStyleLbl="conFgAcc1" presStyleIdx="1" presStyleCnt="8">
        <dgm:presLayoutVars>
          <dgm:bulletEnabled val="1"/>
        </dgm:presLayoutVars>
      </dgm:prSet>
      <dgm:spPr/>
    </dgm:pt>
    <dgm:pt modelId="{3169F32B-B2AF-452F-B8A7-72026EB3D0FC}" type="pres">
      <dgm:prSet presAssocID="{8C84E576-CA3F-4877-A41D-26946FB49272}" presName="spaceBetweenRectangles" presStyleCnt="0"/>
      <dgm:spPr/>
    </dgm:pt>
    <dgm:pt modelId="{70DB7C52-7FFE-4881-B8A1-4C36BC3A3F90}" type="pres">
      <dgm:prSet presAssocID="{6805DEDD-1E97-45BD-930C-32BEBCB0110D}" presName="parentLin" presStyleCnt="0"/>
      <dgm:spPr/>
    </dgm:pt>
    <dgm:pt modelId="{ECF1F440-CE76-487B-8667-B75028A9C107}" type="pres">
      <dgm:prSet presAssocID="{6805DEDD-1E97-45BD-930C-32BEBCB0110D}" presName="parentLeftMargin" presStyleLbl="node1" presStyleIdx="1" presStyleCnt="8"/>
      <dgm:spPr/>
    </dgm:pt>
    <dgm:pt modelId="{4F2D8128-FFEC-49C8-8473-6B4F1EE67E78}" type="pres">
      <dgm:prSet presAssocID="{6805DEDD-1E97-45BD-930C-32BEBCB0110D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634059E9-CA63-4370-B760-6A04FFB545F5}" type="pres">
      <dgm:prSet presAssocID="{6805DEDD-1E97-45BD-930C-32BEBCB0110D}" presName="negativeSpace" presStyleCnt="0"/>
      <dgm:spPr/>
    </dgm:pt>
    <dgm:pt modelId="{46D4A549-174F-4C5D-8AF7-38E242183B4F}" type="pres">
      <dgm:prSet presAssocID="{6805DEDD-1E97-45BD-930C-32BEBCB0110D}" presName="childText" presStyleLbl="conFgAcc1" presStyleIdx="2" presStyleCnt="8">
        <dgm:presLayoutVars>
          <dgm:bulletEnabled val="1"/>
        </dgm:presLayoutVars>
      </dgm:prSet>
      <dgm:spPr/>
    </dgm:pt>
    <dgm:pt modelId="{713B7E2F-BBD6-4D5C-B5E5-3DFB442035BA}" type="pres">
      <dgm:prSet presAssocID="{56C83AB3-2076-4FC2-BBE5-3C55CAD3B520}" presName="spaceBetweenRectangles" presStyleCnt="0"/>
      <dgm:spPr/>
    </dgm:pt>
    <dgm:pt modelId="{04E85FE7-9868-41D2-963E-D44D606D130A}" type="pres">
      <dgm:prSet presAssocID="{9614B0D2-02E6-47DC-8A28-3AF3C7FF8A9D}" presName="parentLin" presStyleCnt="0"/>
      <dgm:spPr/>
    </dgm:pt>
    <dgm:pt modelId="{73F22F42-FEEB-4619-8C2C-ED16DBF01C09}" type="pres">
      <dgm:prSet presAssocID="{9614B0D2-02E6-47DC-8A28-3AF3C7FF8A9D}" presName="parentLeftMargin" presStyleLbl="node1" presStyleIdx="2" presStyleCnt="8"/>
      <dgm:spPr/>
    </dgm:pt>
    <dgm:pt modelId="{EDC051DD-B5CB-48B1-B280-D80F2427FDAE}" type="pres">
      <dgm:prSet presAssocID="{9614B0D2-02E6-47DC-8A28-3AF3C7FF8A9D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BE923BE5-DDB8-4B37-9C56-EA0260B97A91}" type="pres">
      <dgm:prSet presAssocID="{9614B0D2-02E6-47DC-8A28-3AF3C7FF8A9D}" presName="negativeSpace" presStyleCnt="0"/>
      <dgm:spPr/>
    </dgm:pt>
    <dgm:pt modelId="{6D8BDCD6-9CBB-42D9-948C-B57B9435407F}" type="pres">
      <dgm:prSet presAssocID="{9614B0D2-02E6-47DC-8A28-3AF3C7FF8A9D}" presName="childText" presStyleLbl="conFgAcc1" presStyleIdx="3" presStyleCnt="8">
        <dgm:presLayoutVars>
          <dgm:bulletEnabled val="1"/>
        </dgm:presLayoutVars>
      </dgm:prSet>
      <dgm:spPr/>
    </dgm:pt>
    <dgm:pt modelId="{3E712E02-11FA-4004-9438-C7B5F111999E}" type="pres">
      <dgm:prSet presAssocID="{7898B151-4DE5-4FCC-A42D-79FDFF5F7FED}" presName="spaceBetweenRectangles" presStyleCnt="0"/>
      <dgm:spPr/>
    </dgm:pt>
    <dgm:pt modelId="{795ADDFC-5887-49B2-A9A5-1971F12F86C9}" type="pres">
      <dgm:prSet presAssocID="{62BB4843-7618-45DD-879C-103C1C1D1699}" presName="parentLin" presStyleCnt="0"/>
      <dgm:spPr/>
    </dgm:pt>
    <dgm:pt modelId="{DC10FB32-2AF4-4E71-99D5-9CC94FE4B2CB}" type="pres">
      <dgm:prSet presAssocID="{62BB4843-7618-45DD-879C-103C1C1D1699}" presName="parentLeftMargin" presStyleLbl="node1" presStyleIdx="3" presStyleCnt="8"/>
      <dgm:spPr/>
    </dgm:pt>
    <dgm:pt modelId="{33FED77A-2384-48B4-8032-7404E37A18AE}" type="pres">
      <dgm:prSet presAssocID="{62BB4843-7618-45DD-879C-103C1C1D1699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59252917-64D6-4B40-BCE5-5AFC6B5856EA}" type="pres">
      <dgm:prSet presAssocID="{62BB4843-7618-45DD-879C-103C1C1D1699}" presName="negativeSpace" presStyleCnt="0"/>
      <dgm:spPr/>
    </dgm:pt>
    <dgm:pt modelId="{BB7C74AC-0496-40CD-A611-6F3439AFE1A0}" type="pres">
      <dgm:prSet presAssocID="{62BB4843-7618-45DD-879C-103C1C1D1699}" presName="childText" presStyleLbl="conFgAcc1" presStyleIdx="4" presStyleCnt="8">
        <dgm:presLayoutVars>
          <dgm:bulletEnabled val="1"/>
        </dgm:presLayoutVars>
      </dgm:prSet>
      <dgm:spPr/>
    </dgm:pt>
    <dgm:pt modelId="{3755C300-050F-4825-B41F-638BED5810E6}" type="pres">
      <dgm:prSet presAssocID="{8689E67B-9A4A-4E1D-8AAD-B6C3B6D6C844}" presName="spaceBetweenRectangles" presStyleCnt="0"/>
      <dgm:spPr/>
    </dgm:pt>
    <dgm:pt modelId="{B65C59A1-E245-49BA-BDFF-7EE3F7470155}" type="pres">
      <dgm:prSet presAssocID="{9B266934-E454-48FC-88D8-980B40BBBE99}" presName="parentLin" presStyleCnt="0"/>
      <dgm:spPr/>
    </dgm:pt>
    <dgm:pt modelId="{7DFB1A77-2DEF-43AF-BC51-D0B7116E5FF1}" type="pres">
      <dgm:prSet presAssocID="{9B266934-E454-48FC-88D8-980B40BBBE99}" presName="parentLeftMargin" presStyleLbl="node1" presStyleIdx="4" presStyleCnt="8"/>
      <dgm:spPr/>
    </dgm:pt>
    <dgm:pt modelId="{761843A1-B3DB-4795-A4A8-F0D718A01947}" type="pres">
      <dgm:prSet presAssocID="{9B266934-E454-48FC-88D8-980B40BBBE99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488155A3-1F35-43B5-ABBD-EBC1D5672643}" type="pres">
      <dgm:prSet presAssocID="{9B266934-E454-48FC-88D8-980B40BBBE99}" presName="negativeSpace" presStyleCnt="0"/>
      <dgm:spPr/>
    </dgm:pt>
    <dgm:pt modelId="{A994F35F-60DE-48E5-AF28-3A38264C2A44}" type="pres">
      <dgm:prSet presAssocID="{9B266934-E454-48FC-88D8-980B40BBBE99}" presName="childText" presStyleLbl="conFgAcc1" presStyleIdx="5" presStyleCnt="8">
        <dgm:presLayoutVars>
          <dgm:bulletEnabled val="1"/>
        </dgm:presLayoutVars>
      </dgm:prSet>
      <dgm:spPr/>
    </dgm:pt>
    <dgm:pt modelId="{6AAFAAA0-4B53-470B-AC36-29196B9EF956}" type="pres">
      <dgm:prSet presAssocID="{E39979D0-652A-4C27-B5E4-C01569F4C2D8}" presName="spaceBetweenRectangles" presStyleCnt="0"/>
      <dgm:spPr/>
    </dgm:pt>
    <dgm:pt modelId="{BF58C183-2C2B-42B4-8447-24EF7F1B5591}" type="pres">
      <dgm:prSet presAssocID="{152F79F2-D0C2-4408-8166-35E038CE965C}" presName="parentLin" presStyleCnt="0"/>
      <dgm:spPr/>
    </dgm:pt>
    <dgm:pt modelId="{1B03C88E-0DF8-4C31-A441-3DC3D7D34B3C}" type="pres">
      <dgm:prSet presAssocID="{152F79F2-D0C2-4408-8166-35E038CE965C}" presName="parentLeftMargin" presStyleLbl="node1" presStyleIdx="5" presStyleCnt="8"/>
      <dgm:spPr/>
    </dgm:pt>
    <dgm:pt modelId="{ECC1E5DA-4A26-42C1-B7AF-256BCFBEED5A}" type="pres">
      <dgm:prSet presAssocID="{152F79F2-D0C2-4408-8166-35E038CE965C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C7E56D7D-7D2A-4B6D-B9BA-DE474B836BEF}" type="pres">
      <dgm:prSet presAssocID="{152F79F2-D0C2-4408-8166-35E038CE965C}" presName="negativeSpace" presStyleCnt="0"/>
      <dgm:spPr/>
    </dgm:pt>
    <dgm:pt modelId="{A56CC98A-8627-4F81-B450-B8EB4478B5E9}" type="pres">
      <dgm:prSet presAssocID="{152F79F2-D0C2-4408-8166-35E038CE965C}" presName="childText" presStyleLbl="conFgAcc1" presStyleIdx="6" presStyleCnt="8">
        <dgm:presLayoutVars>
          <dgm:bulletEnabled val="1"/>
        </dgm:presLayoutVars>
      </dgm:prSet>
      <dgm:spPr/>
    </dgm:pt>
    <dgm:pt modelId="{7AE919D4-1FB2-4A2D-BC46-ED2F4851254C}" type="pres">
      <dgm:prSet presAssocID="{2761E1A6-4242-4D41-8508-DD647B45ADDA}" presName="spaceBetweenRectangles" presStyleCnt="0"/>
      <dgm:spPr/>
    </dgm:pt>
    <dgm:pt modelId="{D1B1E8C1-527F-4D84-8AA8-B486CDF2E2C7}" type="pres">
      <dgm:prSet presAssocID="{D42C0830-9C64-4638-AFFA-5EF73810410F}" presName="parentLin" presStyleCnt="0"/>
      <dgm:spPr/>
    </dgm:pt>
    <dgm:pt modelId="{8C61810E-4134-4E3E-95A2-EEC307F43E12}" type="pres">
      <dgm:prSet presAssocID="{D42C0830-9C64-4638-AFFA-5EF73810410F}" presName="parentLeftMargin" presStyleLbl="node1" presStyleIdx="6" presStyleCnt="8"/>
      <dgm:spPr/>
    </dgm:pt>
    <dgm:pt modelId="{F13F6D8E-1E1D-4B5C-A56F-82C49D2F174F}" type="pres">
      <dgm:prSet presAssocID="{D42C0830-9C64-4638-AFFA-5EF73810410F}" presName="parentText" presStyleLbl="node1" presStyleIdx="7" presStyleCnt="8">
        <dgm:presLayoutVars>
          <dgm:chMax val="0"/>
          <dgm:bulletEnabled val="1"/>
        </dgm:presLayoutVars>
      </dgm:prSet>
      <dgm:spPr/>
    </dgm:pt>
    <dgm:pt modelId="{8E543731-55F0-4C2B-BCD3-FCC63CA6013F}" type="pres">
      <dgm:prSet presAssocID="{D42C0830-9C64-4638-AFFA-5EF73810410F}" presName="negativeSpace" presStyleCnt="0"/>
      <dgm:spPr/>
    </dgm:pt>
    <dgm:pt modelId="{48CBA397-2B15-4F9C-A09D-3139794686F3}" type="pres">
      <dgm:prSet presAssocID="{D42C0830-9C64-4638-AFFA-5EF73810410F}" presName="childText" presStyleLbl="conFgAcc1" presStyleIdx="7" presStyleCnt="8">
        <dgm:presLayoutVars>
          <dgm:bulletEnabled val="1"/>
        </dgm:presLayoutVars>
      </dgm:prSet>
      <dgm:spPr/>
    </dgm:pt>
  </dgm:ptLst>
  <dgm:cxnLst>
    <dgm:cxn modelId="{6CD9CF0A-4E47-4C8A-9DFC-0531C4F7F27F}" srcId="{7E8C9A10-D1D4-4B12-80AC-E7701E9C9F31}" destId="{62BB4843-7618-45DD-879C-103C1C1D1699}" srcOrd="4" destOrd="0" parTransId="{E2FD4F63-CF46-41A6-AC88-697A6165AEAC}" sibTransId="{8689E67B-9A4A-4E1D-8AAD-B6C3B6D6C844}"/>
    <dgm:cxn modelId="{5BF00A2A-852B-44E0-BB4F-BA330E913DE1}" type="presOf" srcId="{7746CB8E-0B2B-488B-AF07-59D31769B3CA}" destId="{B5202039-1716-4D9C-BA7B-02CD560CC398}" srcOrd="0" destOrd="0" presId="urn:microsoft.com/office/officeart/2005/8/layout/list1"/>
    <dgm:cxn modelId="{99501E49-CD82-42C6-AF00-4AD4559C3552}" type="presOf" srcId="{62BB4843-7618-45DD-879C-103C1C1D1699}" destId="{33FED77A-2384-48B4-8032-7404E37A18AE}" srcOrd="1" destOrd="0" presId="urn:microsoft.com/office/officeart/2005/8/layout/list1"/>
    <dgm:cxn modelId="{607E124A-A41A-4E79-B484-8B820A05A046}" type="presOf" srcId="{D42C0830-9C64-4638-AFFA-5EF73810410F}" destId="{8C61810E-4134-4E3E-95A2-EEC307F43E12}" srcOrd="0" destOrd="0" presId="urn:microsoft.com/office/officeart/2005/8/layout/list1"/>
    <dgm:cxn modelId="{97FE0E75-7B79-4B98-8D7C-90302AA2DD1C}" srcId="{7E8C9A10-D1D4-4B12-80AC-E7701E9C9F31}" destId="{6805DEDD-1E97-45BD-930C-32BEBCB0110D}" srcOrd="2" destOrd="0" parTransId="{D6BDA0BD-D0DF-4F4B-AFCE-57E31A07AF47}" sibTransId="{56C83AB3-2076-4FC2-BBE5-3C55CAD3B520}"/>
    <dgm:cxn modelId="{80138C75-7A19-4358-B9B9-4C8B22E29E75}" type="presOf" srcId="{0FFC5EE8-72B1-4851-92FF-3F39B529EE8F}" destId="{7EFAF91B-5019-4CF2-A9CE-5067A09F8328}" srcOrd="0" destOrd="0" presId="urn:microsoft.com/office/officeart/2005/8/layout/list1"/>
    <dgm:cxn modelId="{BE5FB556-931A-4C4F-B4DF-62BBCDE50CAD}" type="presOf" srcId="{D42C0830-9C64-4638-AFFA-5EF73810410F}" destId="{F13F6D8E-1E1D-4B5C-A56F-82C49D2F174F}" srcOrd="1" destOrd="0" presId="urn:microsoft.com/office/officeart/2005/8/layout/list1"/>
    <dgm:cxn modelId="{35CABE8A-9DF1-4A91-B2C4-A8A9A48A3E0B}" type="presOf" srcId="{9B266934-E454-48FC-88D8-980B40BBBE99}" destId="{7DFB1A77-2DEF-43AF-BC51-D0B7116E5FF1}" srcOrd="0" destOrd="0" presId="urn:microsoft.com/office/officeart/2005/8/layout/list1"/>
    <dgm:cxn modelId="{BDF8058D-B419-4488-AED0-A29D93E375E8}" srcId="{7E8C9A10-D1D4-4B12-80AC-E7701E9C9F31}" destId="{7746CB8E-0B2B-488B-AF07-59D31769B3CA}" srcOrd="1" destOrd="0" parTransId="{64453054-E118-4777-8211-8B24F637356A}" sibTransId="{8C84E576-CA3F-4877-A41D-26946FB49272}"/>
    <dgm:cxn modelId="{1E878F8F-CF8E-49A2-A62F-38F0399EE774}" type="presOf" srcId="{152F79F2-D0C2-4408-8166-35E038CE965C}" destId="{ECC1E5DA-4A26-42C1-B7AF-256BCFBEED5A}" srcOrd="1" destOrd="0" presId="urn:microsoft.com/office/officeart/2005/8/layout/list1"/>
    <dgm:cxn modelId="{E583549C-6EFC-4166-8F39-A3CE678665EC}" type="presOf" srcId="{0FFC5EE8-72B1-4851-92FF-3F39B529EE8F}" destId="{BECA2C94-6E98-4E35-9529-3F27815ACE78}" srcOrd="1" destOrd="0" presId="urn:microsoft.com/office/officeart/2005/8/layout/list1"/>
    <dgm:cxn modelId="{C92445AE-8752-4FA5-A16C-02F07EE277E4}" type="presOf" srcId="{9614B0D2-02E6-47DC-8A28-3AF3C7FF8A9D}" destId="{73F22F42-FEEB-4619-8C2C-ED16DBF01C09}" srcOrd="0" destOrd="0" presId="urn:microsoft.com/office/officeart/2005/8/layout/list1"/>
    <dgm:cxn modelId="{AF448DB0-DC8C-478E-AF40-680B2B3B7F52}" type="presOf" srcId="{152F79F2-D0C2-4408-8166-35E038CE965C}" destId="{1B03C88E-0DF8-4C31-A441-3DC3D7D34B3C}" srcOrd="0" destOrd="0" presId="urn:microsoft.com/office/officeart/2005/8/layout/list1"/>
    <dgm:cxn modelId="{A5E78FC5-D0D8-4B4F-B3CD-1DE69258056F}" type="presOf" srcId="{6805DEDD-1E97-45BD-930C-32BEBCB0110D}" destId="{4F2D8128-FFEC-49C8-8473-6B4F1EE67E78}" srcOrd="1" destOrd="0" presId="urn:microsoft.com/office/officeart/2005/8/layout/list1"/>
    <dgm:cxn modelId="{C4D2ADCA-0896-42AA-BD1B-6832E8B43ACC}" type="presOf" srcId="{7746CB8E-0B2B-488B-AF07-59D31769B3CA}" destId="{D10EDB14-2F09-4D88-B90C-32213C2F1133}" srcOrd="1" destOrd="0" presId="urn:microsoft.com/office/officeart/2005/8/layout/list1"/>
    <dgm:cxn modelId="{45D2C0D4-E4AF-4D1F-AEEE-B93C9E03AE56}" srcId="{7E8C9A10-D1D4-4B12-80AC-E7701E9C9F31}" destId="{9614B0D2-02E6-47DC-8A28-3AF3C7FF8A9D}" srcOrd="3" destOrd="0" parTransId="{F6E79C1D-0528-4861-BC0B-CFB041A00777}" sibTransId="{7898B151-4DE5-4FCC-A42D-79FDFF5F7FED}"/>
    <dgm:cxn modelId="{C9E6D5D8-5628-43D6-BD5C-FE83F2586585}" srcId="{7E8C9A10-D1D4-4B12-80AC-E7701E9C9F31}" destId="{D42C0830-9C64-4638-AFFA-5EF73810410F}" srcOrd="7" destOrd="0" parTransId="{EEB228A2-C22B-493C-9DEE-BEE975BE96E8}" sibTransId="{3A7915EE-E3A0-4540-88D2-4E302DB99A32}"/>
    <dgm:cxn modelId="{299752DE-F976-434A-BA3B-0200A5182049}" srcId="{7E8C9A10-D1D4-4B12-80AC-E7701E9C9F31}" destId="{9B266934-E454-48FC-88D8-980B40BBBE99}" srcOrd="5" destOrd="0" parTransId="{CF91D91C-69DE-4661-BB39-58EF1D716D27}" sibTransId="{E39979D0-652A-4C27-B5E4-C01569F4C2D8}"/>
    <dgm:cxn modelId="{88FF89DF-96DA-49C9-8FBD-4218D8438983}" type="presOf" srcId="{6805DEDD-1E97-45BD-930C-32BEBCB0110D}" destId="{ECF1F440-CE76-487B-8667-B75028A9C107}" srcOrd="0" destOrd="0" presId="urn:microsoft.com/office/officeart/2005/8/layout/list1"/>
    <dgm:cxn modelId="{23C911EE-94CA-48CB-8967-3CEC857CCAA8}" type="presOf" srcId="{62BB4843-7618-45DD-879C-103C1C1D1699}" destId="{DC10FB32-2AF4-4E71-99D5-9CC94FE4B2CB}" srcOrd="0" destOrd="0" presId="urn:microsoft.com/office/officeart/2005/8/layout/list1"/>
    <dgm:cxn modelId="{A73072F1-68CC-41B1-85DC-19CB46066653}" type="presOf" srcId="{9614B0D2-02E6-47DC-8A28-3AF3C7FF8A9D}" destId="{EDC051DD-B5CB-48B1-B280-D80F2427FDAE}" srcOrd="1" destOrd="0" presId="urn:microsoft.com/office/officeart/2005/8/layout/list1"/>
    <dgm:cxn modelId="{2D1F14F5-6361-4031-9F8A-DD647C359A05}" type="presOf" srcId="{9B266934-E454-48FC-88D8-980B40BBBE99}" destId="{761843A1-B3DB-4795-A4A8-F0D718A01947}" srcOrd="1" destOrd="0" presId="urn:microsoft.com/office/officeart/2005/8/layout/list1"/>
    <dgm:cxn modelId="{0152ACFD-34A4-47BE-A6A3-DA7A37470196}" type="presOf" srcId="{7E8C9A10-D1D4-4B12-80AC-E7701E9C9F31}" destId="{9D165C16-8EFB-4654-BF97-286FD2B24610}" srcOrd="0" destOrd="0" presId="urn:microsoft.com/office/officeart/2005/8/layout/list1"/>
    <dgm:cxn modelId="{1D37DBFD-050D-4A9B-BE98-4E98BF741F1A}" srcId="{7E8C9A10-D1D4-4B12-80AC-E7701E9C9F31}" destId="{152F79F2-D0C2-4408-8166-35E038CE965C}" srcOrd="6" destOrd="0" parTransId="{05FE6FD7-2CDA-4051-90FC-2470C56D0612}" sibTransId="{2761E1A6-4242-4D41-8508-DD647B45ADDA}"/>
    <dgm:cxn modelId="{8800F7FD-96D9-4B8B-AB81-E8A7D2D5F0EF}" srcId="{7E8C9A10-D1D4-4B12-80AC-E7701E9C9F31}" destId="{0FFC5EE8-72B1-4851-92FF-3F39B529EE8F}" srcOrd="0" destOrd="0" parTransId="{C14125C9-8040-4BDD-BBFE-C1B544B3F01F}" sibTransId="{0D3C13BC-DD21-4494-B42F-91D0B9E712D1}"/>
    <dgm:cxn modelId="{2B4D979C-AE47-4A51-88A3-3E6A4733C1DA}" type="presParOf" srcId="{9D165C16-8EFB-4654-BF97-286FD2B24610}" destId="{4130C8A6-EFB8-4CD0-90B2-2DF0688C3516}" srcOrd="0" destOrd="0" presId="urn:microsoft.com/office/officeart/2005/8/layout/list1"/>
    <dgm:cxn modelId="{D20A7327-E9A4-4221-95E9-99D838C8D058}" type="presParOf" srcId="{4130C8A6-EFB8-4CD0-90B2-2DF0688C3516}" destId="{7EFAF91B-5019-4CF2-A9CE-5067A09F8328}" srcOrd="0" destOrd="0" presId="urn:microsoft.com/office/officeart/2005/8/layout/list1"/>
    <dgm:cxn modelId="{951830E1-5467-4126-A8A6-8C76B91958F4}" type="presParOf" srcId="{4130C8A6-EFB8-4CD0-90B2-2DF0688C3516}" destId="{BECA2C94-6E98-4E35-9529-3F27815ACE78}" srcOrd="1" destOrd="0" presId="urn:microsoft.com/office/officeart/2005/8/layout/list1"/>
    <dgm:cxn modelId="{9A452ABF-4A86-4485-B5BF-506B3298B363}" type="presParOf" srcId="{9D165C16-8EFB-4654-BF97-286FD2B24610}" destId="{4F9CB37F-6A60-4AE1-88EE-3BE5BA8E7805}" srcOrd="1" destOrd="0" presId="urn:microsoft.com/office/officeart/2005/8/layout/list1"/>
    <dgm:cxn modelId="{FD841093-9CCF-4A0E-9A4F-EA07EB5A2C16}" type="presParOf" srcId="{9D165C16-8EFB-4654-BF97-286FD2B24610}" destId="{89FA81B7-42B3-4E25-AD13-2ABB4D1CEAAF}" srcOrd="2" destOrd="0" presId="urn:microsoft.com/office/officeart/2005/8/layout/list1"/>
    <dgm:cxn modelId="{F55F4C8E-4C0C-441C-BC7A-6ABC4E3B9F8F}" type="presParOf" srcId="{9D165C16-8EFB-4654-BF97-286FD2B24610}" destId="{E94A34DA-2AC9-43EB-B294-78A8A499E6FE}" srcOrd="3" destOrd="0" presId="urn:microsoft.com/office/officeart/2005/8/layout/list1"/>
    <dgm:cxn modelId="{416F52FC-B6A3-49FA-A9ED-85663F2ED50E}" type="presParOf" srcId="{9D165C16-8EFB-4654-BF97-286FD2B24610}" destId="{991912BB-F24F-4317-AF81-30C10F832505}" srcOrd="4" destOrd="0" presId="urn:microsoft.com/office/officeart/2005/8/layout/list1"/>
    <dgm:cxn modelId="{F11F0BB6-517B-4BC2-B392-10B46DAC180C}" type="presParOf" srcId="{991912BB-F24F-4317-AF81-30C10F832505}" destId="{B5202039-1716-4D9C-BA7B-02CD560CC398}" srcOrd="0" destOrd="0" presId="urn:microsoft.com/office/officeart/2005/8/layout/list1"/>
    <dgm:cxn modelId="{842219A7-8599-4E1E-9210-30ADCB62B0CE}" type="presParOf" srcId="{991912BB-F24F-4317-AF81-30C10F832505}" destId="{D10EDB14-2F09-4D88-B90C-32213C2F1133}" srcOrd="1" destOrd="0" presId="urn:microsoft.com/office/officeart/2005/8/layout/list1"/>
    <dgm:cxn modelId="{9731EAAB-7775-4730-B71C-3C8969593099}" type="presParOf" srcId="{9D165C16-8EFB-4654-BF97-286FD2B24610}" destId="{462E0886-D0D4-43BE-B4B3-C90BEC55030C}" srcOrd="5" destOrd="0" presId="urn:microsoft.com/office/officeart/2005/8/layout/list1"/>
    <dgm:cxn modelId="{45804673-50CF-4203-832F-4838A268B2F5}" type="presParOf" srcId="{9D165C16-8EFB-4654-BF97-286FD2B24610}" destId="{2421C505-2DBA-4F71-A009-B4913CCD3DC7}" srcOrd="6" destOrd="0" presId="urn:microsoft.com/office/officeart/2005/8/layout/list1"/>
    <dgm:cxn modelId="{A6967B81-1D49-43D2-9455-C6165D74841C}" type="presParOf" srcId="{9D165C16-8EFB-4654-BF97-286FD2B24610}" destId="{3169F32B-B2AF-452F-B8A7-72026EB3D0FC}" srcOrd="7" destOrd="0" presId="urn:microsoft.com/office/officeart/2005/8/layout/list1"/>
    <dgm:cxn modelId="{18DDCBD0-55D9-415D-BD00-A882D7054397}" type="presParOf" srcId="{9D165C16-8EFB-4654-BF97-286FD2B24610}" destId="{70DB7C52-7FFE-4881-B8A1-4C36BC3A3F90}" srcOrd="8" destOrd="0" presId="urn:microsoft.com/office/officeart/2005/8/layout/list1"/>
    <dgm:cxn modelId="{A792CBBA-8208-45E8-8E4A-2CB08182071C}" type="presParOf" srcId="{70DB7C52-7FFE-4881-B8A1-4C36BC3A3F90}" destId="{ECF1F440-CE76-487B-8667-B75028A9C107}" srcOrd="0" destOrd="0" presId="urn:microsoft.com/office/officeart/2005/8/layout/list1"/>
    <dgm:cxn modelId="{0EE4119B-1840-4CEA-B094-167F75F9CF1F}" type="presParOf" srcId="{70DB7C52-7FFE-4881-B8A1-4C36BC3A3F90}" destId="{4F2D8128-FFEC-49C8-8473-6B4F1EE67E78}" srcOrd="1" destOrd="0" presId="urn:microsoft.com/office/officeart/2005/8/layout/list1"/>
    <dgm:cxn modelId="{C1E565F8-5857-4E70-9D30-97EF77617CB9}" type="presParOf" srcId="{9D165C16-8EFB-4654-BF97-286FD2B24610}" destId="{634059E9-CA63-4370-B760-6A04FFB545F5}" srcOrd="9" destOrd="0" presId="urn:microsoft.com/office/officeart/2005/8/layout/list1"/>
    <dgm:cxn modelId="{8AA5BC5A-6749-4E9A-9B86-3AED7411D6C4}" type="presParOf" srcId="{9D165C16-8EFB-4654-BF97-286FD2B24610}" destId="{46D4A549-174F-4C5D-8AF7-38E242183B4F}" srcOrd="10" destOrd="0" presId="urn:microsoft.com/office/officeart/2005/8/layout/list1"/>
    <dgm:cxn modelId="{83923580-984E-49A9-AD5B-427F7AAC193A}" type="presParOf" srcId="{9D165C16-8EFB-4654-BF97-286FD2B24610}" destId="{713B7E2F-BBD6-4D5C-B5E5-3DFB442035BA}" srcOrd="11" destOrd="0" presId="urn:microsoft.com/office/officeart/2005/8/layout/list1"/>
    <dgm:cxn modelId="{0CEC55B7-5062-4A1D-A905-A2926E17DA7F}" type="presParOf" srcId="{9D165C16-8EFB-4654-BF97-286FD2B24610}" destId="{04E85FE7-9868-41D2-963E-D44D606D130A}" srcOrd="12" destOrd="0" presId="urn:microsoft.com/office/officeart/2005/8/layout/list1"/>
    <dgm:cxn modelId="{F5B3ACC7-E488-4961-89BB-5316C1B7FB05}" type="presParOf" srcId="{04E85FE7-9868-41D2-963E-D44D606D130A}" destId="{73F22F42-FEEB-4619-8C2C-ED16DBF01C09}" srcOrd="0" destOrd="0" presId="urn:microsoft.com/office/officeart/2005/8/layout/list1"/>
    <dgm:cxn modelId="{59EA959D-D3A1-4738-BA24-B82F4EAF1FCA}" type="presParOf" srcId="{04E85FE7-9868-41D2-963E-D44D606D130A}" destId="{EDC051DD-B5CB-48B1-B280-D80F2427FDAE}" srcOrd="1" destOrd="0" presId="urn:microsoft.com/office/officeart/2005/8/layout/list1"/>
    <dgm:cxn modelId="{B161D684-E103-496A-9D78-EB609BA4FD05}" type="presParOf" srcId="{9D165C16-8EFB-4654-BF97-286FD2B24610}" destId="{BE923BE5-DDB8-4B37-9C56-EA0260B97A91}" srcOrd="13" destOrd="0" presId="urn:microsoft.com/office/officeart/2005/8/layout/list1"/>
    <dgm:cxn modelId="{68A1927A-333C-442B-A067-C291D06E9E7D}" type="presParOf" srcId="{9D165C16-8EFB-4654-BF97-286FD2B24610}" destId="{6D8BDCD6-9CBB-42D9-948C-B57B9435407F}" srcOrd="14" destOrd="0" presId="urn:microsoft.com/office/officeart/2005/8/layout/list1"/>
    <dgm:cxn modelId="{7AE244F5-C226-469C-99B3-70A4DADBE104}" type="presParOf" srcId="{9D165C16-8EFB-4654-BF97-286FD2B24610}" destId="{3E712E02-11FA-4004-9438-C7B5F111999E}" srcOrd="15" destOrd="0" presId="urn:microsoft.com/office/officeart/2005/8/layout/list1"/>
    <dgm:cxn modelId="{1BBE296A-3CF4-47B2-8B3E-00419A2EA527}" type="presParOf" srcId="{9D165C16-8EFB-4654-BF97-286FD2B24610}" destId="{795ADDFC-5887-49B2-A9A5-1971F12F86C9}" srcOrd="16" destOrd="0" presId="urn:microsoft.com/office/officeart/2005/8/layout/list1"/>
    <dgm:cxn modelId="{2BF4EE47-69AE-4707-BDDF-BEBCF502D399}" type="presParOf" srcId="{795ADDFC-5887-49B2-A9A5-1971F12F86C9}" destId="{DC10FB32-2AF4-4E71-99D5-9CC94FE4B2CB}" srcOrd="0" destOrd="0" presId="urn:microsoft.com/office/officeart/2005/8/layout/list1"/>
    <dgm:cxn modelId="{92281DAC-16AB-4BA2-A82D-4E43AABC86E2}" type="presParOf" srcId="{795ADDFC-5887-49B2-A9A5-1971F12F86C9}" destId="{33FED77A-2384-48B4-8032-7404E37A18AE}" srcOrd="1" destOrd="0" presId="urn:microsoft.com/office/officeart/2005/8/layout/list1"/>
    <dgm:cxn modelId="{49EF2F2E-8A64-4D63-B43D-DCD94EBD208B}" type="presParOf" srcId="{9D165C16-8EFB-4654-BF97-286FD2B24610}" destId="{59252917-64D6-4B40-BCE5-5AFC6B5856EA}" srcOrd="17" destOrd="0" presId="urn:microsoft.com/office/officeart/2005/8/layout/list1"/>
    <dgm:cxn modelId="{3A2CBD91-3606-4D35-B566-A41CF34C96DA}" type="presParOf" srcId="{9D165C16-8EFB-4654-BF97-286FD2B24610}" destId="{BB7C74AC-0496-40CD-A611-6F3439AFE1A0}" srcOrd="18" destOrd="0" presId="urn:microsoft.com/office/officeart/2005/8/layout/list1"/>
    <dgm:cxn modelId="{ED8385FA-F7D2-49A4-896C-0A2AD64FF281}" type="presParOf" srcId="{9D165C16-8EFB-4654-BF97-286FD2B24610}" destId="{3755C300-050F-4825-B41F-638BED5810E6}" srcOrd="19" destOrd="0" presId="urn:microsoft.com/office/officeart/2005/8/layout/list1"/>
    <dgm:cxn modelId="{510578E8-EB3D-45BF-B9ED-D81961F54CF1}" type="presParOf" srcId="{9D165C16-8EFB-4654-BF97-286FD2B24610}" destId="{B65C59A1-E245-49BA-BDFF-7EE3F7470155}" srcOrd="20" destOrd="0" presId="urn:microsoft.com/office/officeart/2005/8/layout/list1"/>
    <dgm:cxn modelId="{B8164159-C79D-4C3C-9D9F-259B90FA0BCB}" type="presParOf" srcId="{B65C59A1-E245-49BA-BDFF-7EE3F7470155}" destId="{7DFB1A77-2DEF-43AF-BC51-D0B7116E5FF1}" srcOrd="0" destOrd="0" presId="urn:microsoft.com/office/officeart/2005/8/layout/list1"/>
    <dgm:cxn modelId="{4A7A2BBA-9EED-43DD-B47E-2D0122CC4443}" type="presParOf" srcId="{B65C59A1-E245-49BA-BDFF-7EE3F7470155}" destId="{761843A1-B3DB-4795-A4A8-F0D718A01947}" srcOrd="1" destOrd="0" presId="urn:microsoft.com/office/officeart/2005/8/layout/list1"/>
    <dgm:cxn modelId="{DC17A073-4F17-43C8-8CE1-7D5A5FC638A5}" type="presParOf" srcId="{9D165C16-8EFB-4654-BF97-286FD2B24610}" destId="{488155A3-1F35-43B5-ABBD-EBC1D5672643}" srcOrd="21" destOrd="0" presId="urn:microsoft.com/office/officeart/2005/8/layout/list1"/>
    <dgm:cxn modelId="{3D6E65A8-9C9C-48EC-950B-647A6C41F779}" type="presParOf" srcId="{9D165C16-8EFB-4654-BF97-286FD2B24610}" destId="{A994F35F-60DE-48E5-AF28-3A38264C2A44}" srcOrd="22" destOrd="0" presId="urn:microsoft.com/office/officeart/2005/8/layout/list1"/>
    <dgm:cxn modelId="{CDDDD24A-946E-432C-914A-F3B3C1DB5912}" type="presParOf" srcId="{9D165C16-8EFB-4654-BF97-286FD2B24610}" destId="{6AAFAAA0-4B53-470B-AC36-29196B9EF956}" srcOrd="23" destOrd="0" presId="urn:microsoft.com/office/officeart/2005/8/layout/list1"/>
    <dgm:cxn modelId="{6BCEAAE4-1C56-4B06-9208-14A7C9570403}" type="presParOf" srcId="{9D165C16-8EFB-4654-BF97-286FD2B24610}" destId="{BF58C183-2C2B-42B4-8447-24EF7F1B5591}" srcOrd="24" destOrd="0" presId="urn:microsoft.com/office/officeart/2005/8/layout/list1"/>
    <dgm:cxn modelId="{DB66B12C-7BC7-4FFD-8205-8C9D17A44680}" type="presParOf" srcId="{BF58C183-2C2B-42B4-8447-24EF7F1B5591}" destId="{1B03C88E-0DF8-4C31-A441-3DC3D7D34B3C}" srcOrd="0" destOrd="0" presId="urn:microsoft.com/office/officeart/2005/8/layout/list1"/>
    <dgm:cxn modelId="{3DB65B4A-D73A-48E5-8572-A30B3B91EBFD}" type="presParOf" srcId="{BF58C183-2C2B-42B4-8447-24EF7F1B5591}" destId="{ECC1E5DA-4A26-42C1-B7AF-256BCFBEED5A}" srcOrd="1" destOrd="0" presId="urn:microsoft.com/office/officeart/2005/8/layout/list1"/>
    <dgm:cxn modelId="{97EABE3F-D19A-410E-9DC5-A81D339F7439}" type="presParOf" srcId="{9D165C16-8EFB-4654-BF97-286FD2B24610}" destId="{C7E56D7D-7D2A-4B6D-B9BA-DE474B836BEF}" srcOrd="25" destOrd="0" presId="urn:microsoft.com/office/officeart/2005/8/layout/list1"/>
    <dgm:cxn modelId="{566F8A30-1F4C-4750-A513-16670C695E6F}" type="presParOf" srcId="{9D165C16-8EFB-4654-BF97-286FD2B24610}" destId="{A56CC98A-8627-4F81-B450-B8EB4478B5E9}" srcOrd="26" destOrd="0" presId="urn:microsoft.com/office/officeart/2005/8/layout/list1"/>
    <dgm:cxn modelId="{D920B1A8-0D59-4AE7-8F04-FB15AF279CBF}" type="presParOf" srcId="{9D165C16-8EFB-4654-BF97-286FD2B24610}" destId="{7AE919D4-1FB2-4A2D-BC46-ED2F4851254C}" srcOrd="27" destOrd="0" presId="urn:microsoft.com/office/officeart/2005/8/layout/list1"/>
    <dgm:cxn modelId="{ED41B6E6-C051-4DBC-9CC0-A24922C41DD8}" type="presParOf" srcId="{9D165C16-8EFB-4654-BF97-286FD2B24610}" destId="{D1B1E8C1-527F-4D84-8AA8-B486CDF2E2C7}" srcOrd="28" destOrd="0" presId="urn:microsoft.com/office/officeart/2005/8/layout/list1"/>
    <dgm:cxn modelId="{0D2F2C14-8D9E-4163-866D-5E707C5ACEFF}" type="presParOf" srcId="{D1B1E8C1-527F-4D84-8AA8-B486CDF2E2C7}" destId="{8C61810E-4134-4E3E-95A2-EEC307F43E12}" srcOrd="0" destOrd="0" presId="urn:microsoft.com/office/officeart/2005/8/layout/list1"/>
    <dgm:cxn modelId="{D97EB142-7689-47DF-849C-2B55147FB40F}" type="presParOf" srcId="{D1B1E8C1-527F-4D84-8AA8-B486CDF2E2C7}" destId="{F13F6D8E-1E1D-4B5C-A56F-82C49D2F174F}" srcOrd="1" destOrd="0" presId="urn:microsoft.com/office/officeart/2005/8/layout/list1"/>
    <dgm:cxn modelId="{39B08370-5122-4DA4-874C-BCFD7D749DD1}" type="presParOf" srcId="{9D165C16-8EFB-4654-BF97-286FD2B24610}" destId="{8E543731-55F0-4C2B-BCD3-FCC63CA6013F}" srcOrd="29" destOrd="0" presId="urn:microsoft.com/office/officeart/2005/8/layout/list1"/>
    <dgm:cxn modelId="{7D3017ED-488C-4AED-AF04-C21AE212AC71}" type="presParOf" srcId="{9D165C16-8EFB-4654-BF97-286FD2B24610}" destId="{48CBA397-2B15-4F9C-A09D-3139794686F3}" srcOrd="3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13ABE3-7F2D-422A-8BB1-45FA8C0C1947}">
      <dsp:nvSpPr>
        <dsp:cNvPr id="0" name=""/>
        <dsp:cNvSpPr/>
      </dsp:nvSpPr>
      <dsp:spPr>
        <a:xfrm>
          <a:off x="13" y="0"/>
          <a:ext cx="2940635" cy="532498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Goals</a:t>
          </a:r>
        </a:p>
      </dsp:txBody>
      <dsp:txXfrm>
        <a:off x="13" y="0"/>
        <a:ext cx="2940635" cy="1597495"/>
      </dsp:txXfrm>
    </dsp:sp>
    <dsp:sp modelId="{35ABA7CB-DD3D-473E-BE9D-F04163452D4F}">
      <dsp:nvSpPr>
        <dsp:cNvPr id="0" name=""/>
        <dsp:cNvSpPr/>
      </dsp:nvSpPr>
      <dsp:spPr>
        <a:xfrm>
          <a:off x="295194" y="1597625"/>
          <a:ext cx="2352508" cy="7757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sq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420" tIns="43815" rIns="5842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Standardise master Data</a:t>
          </a:r>
        </a:p>
      </dsp:txBody>
      <dsp:txXfrm>
        <a:off x="317915" y="1620346"/>
        <a:ext cx="2307066" cy="730295"/>
      </dsp:txXfrm>
    </dsp:sp>
    <dsp:sp modelId="{E45E8FC7-1358-42BF-A9B0-E73C248D822C}">
      <dsp:nvSpPr>
        <dsp:cNvPr id="0" name=""/>
        <dsp:cNvSpPr/>
      </dsp:nvSpPr>
      <dsp:spPr>
        <a:xfrm>
          <a:off x="295194" y="2492707"/>
          <a:ext cx="2352508" cy="7757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sq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420" tIns="43815" rIns="5842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Improve data quality</a:t>
          </a:r>
        </a:p>
      </dsp:txBody>
      <dsp:txXfrm>
        <a:off x="317915" y="2515428"/>
        <a:ext cx="2307066" cy="730295"/>
      </dsp:txXfrm>
    </dsp:sp>
    <dsp:sp modelId="{72F72415-81D5-469C-97C0-D3B2ED89414C}">
      <dsp:nvSpPr>
        <dsp:cNvPr id="0" name=""/>
        <dsp:cNvSpPr/>
      </dsp:nvSpPr>
      <dsp:spPr>
        <a:xfrm>
          <a:off x="295194" y="3387788"/>
          <a:ext cx="2352508" cy="7757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sq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420" tIns="43815" rIns="5842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Reduce lead times</a:t>
          </a:r>
          <a:endParaRPr lang="en-GB" sz="2300" kern="1200" dirty="0"/>
        </a:p>
      </dsp:txBody>
      <dsp:txXfrm>
        <a:off x="317915" y="3410509"/>
        <a:ext cx="2307066" cy="730295"/>
      </dsp:txXfrm>
    </dsp:sp>
    <dsp:sp modelId="{CF7AA4F4-CE0A-4151-8569-4DDCC7B61CC8}">
      <dsp:nvSpPr>
        <dsp:cNvPr id="0" name=""/>
        <dsp:cNvSpPr/>
      </dsp:nvSpPr>
      <dsp:spPr>
        <a:xfrm>
          <a:off x="295194" y="4282869"/>
          <a:ext cx="2352508" cy="7757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sq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420" tIns="43815" rIns="5842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Increase efficiency</a:t>
          </a:r>
        </a:p>
      </dsp:txBody>
      <dsp:txXfrm>
        <a:off x="317915" y="4305590"/>
        <a:ext cx="2307066" cy="730295"/>
      </dsp:txXfrm>
    </dsp:sp>
    <dsp:sp modelId="{27BB8F60-B6EF-4E36-A9D8-DA2E6F6D01FB}">
      <dsp:nvSpPr>
        <dsp:cNvPr id="0" name=""/>
        <dsp:cNvSpPr/>
      </dsp:nvSpPr>
      <dsp:spPr>
        <a:xfrm>
          <a:off x="3162314" y="0"/>
          <a:ext cx="2940635" cy="532498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Scope</a:t>
          </a:r>
        </a:p>
      </dsp:txBody>
      <dsp:txXfrm>
        <a:off x="3162314" y="0"/>
        <a:ext cx="2940635" cy="1597495"/>
      </dsp:txXfrm>
    </dsp:sp>
    <dsp:sp modelId="{23EDB27A-BD54-4341-9B6D-B3D8B34B2683}">
      <dsp:nvSpPr>
        <dsp:cNvPr id="0" name=""/>
        <dsp:cNvSpPr/>
      </dsp:nvSpPr>
      <dsp:spPr>
        <a:xfrm>
          <a:off x="3456378" y="1597625"/>
          <a:ext cx="2352508" cy="7757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sq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420" tIns="43815" rIns="5842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Magic – SAP integration</a:t>
          </a:r>
        </a:p>
      </dsp:txBody>
      <dsp:txXfrm>
        <a:off x="3479099" y="1620346"/>
        <a:ext cx="2307066" cy="730295"/>
      </dsp:txXfrm>
    </dsp:sp>
    <dsp:sp modelId="{9980CC3A-E0EE-4EC1-998F-3FBA292CFB40}">
      <dsp:nvSpPr>
        <dsp:cNvPr id="0" name=""/>
        <dsp:cNvSpPr/>
      </dsp:nvSpPr>
      <dsp:spPr>
        <a:xfrm>
          <a:off x="3426571" y="2492707"/>
          <a:ext cx="2352508" cy="7757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sq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420" tIns="43815" rIns="5842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Material &amp; BOM data</a:t>
          </a:r>
        </a:p>
      </dsp:txBody>
      <dsp:txXfrm>
        <a:off x="3449292" y="2515428"/>
        <a:ext cx="2307066" cy="730295"/>
      </dsp:txXfrm>
    </dsp:sp>
    <dsp:sp modelId="{15B8FD55-F70C-49A4-B04D-9772C1D60476}">
      <dsp:nvSpPr>
        <dsp:cNvPr id="0" name=""/>
        <dsp:cNvSpPr/>
      </dsp:nvSpPr>
      <dsp:spPr>
        <a:xfrm>
          <a:off x="3456378" y="3387788"/>
          <a:ext cx="2352508" cy="7757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sq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420" tIns="43815" rIns="5842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Data migration</a:t>
          </a:r>
          <a:endParaRPr lang="en-GB" sz="2300" kern="1200" dirty="0"/>
        </a:p>
      </dsp:txBody>
      <dsp:txXfrm>
        <a:off x="3479099" y="3410509"/>
        <a:ext cx="2307066" cy="730295"/>
      </dsp:txXfrm>
    </dsp:sp>
    <dsp:sp modelId="{D7E31F42-8AB1-48ED-B066-A24ADA306765}">
      <dsp:nvSpPr>
        <dsp:cNvPr id="0" name=""/>
        <dsp:cNvSpPr/>
      </dsp:nvSpPr>
      <dsp:spPr>
        <a:xfrm>
          <a:off x="3456378" y="4282869"/>
          <a:ext cx="2352508" cy="7757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sq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420" tIns="43815" rIns="5842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User training</a:t>
          </a:r>
          <a:endParaRPr lang="en-GB" sz="2300" kern="1200" dirty="0"/>
        </a:p>
      </dsp:txBody>
      <dsp:txXfrm>
        <a:off x="3479099" y="4305590"/>
        <a:ext cx="2307066" cy="730295"/>
      </dsp:txXfrm>
    </dsp:sp>
    <dsp:sp modelId="{9A42EB8E-40AE-49F2-BA5C-AE08946CE3CA}">
      <dsp:nvSpPr>
        <dsp:cNvPr id="0" name=""/>
        <dsp:cNvSpPr/>
      </dsp:nvSpPr>
      <dsp:spPr>
        <a:xfrm>
          <a:off x="6324629" y="0"/>
          <a:ext cx="2940635" cy="532498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Deliverables</a:t>
          </a:r>
        </a:p>
      </dsp:txBody>
      <dsp:txXfrm>
        <a:off x="6324629" y="0"/>
        <a:ext cx="2940635" cy="1597495"/>
      </dsp:txXfrm>
    </dsp:sp>
    <dsp:sp modelId="{16AF5196-15AE-48D0-83AD-34EC3C6A5487}">
      <dsp:nvSpPr>
        <dsp:cNvPr id="0" name=""/>
        <dsp:cNvSpPr/>
      </dsp:nvSpPr>
      <dsp:spPr>
        <a:xfrm>
          <a:off x="6617561" y="1597625"/>
          <a:ext cx="2352508" cy="7757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sq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420" tIns="43815" rIns="5842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MSI integration</a:t>
          </a:r>
        </a:p>
      </dsp:txBody>
      <dsp:txXfrm>
        <a:off x="6640282" y="1620346"/>
        <a:ext cx="2307066" cy="730295"/>
      </dsp:txXfrm>
    </dsp:sp>
    <dsp:sp modelId="{55C72299-D755-4A49-A2F8-7C92A3B793BD}">
      <dsp:nvSpPr>
        <dsp:cNvPr id="0" name=""/>
        <dsp:cNvSpPr/>
      </dsp:nvSpPr>
      <dsp:spPr>
        <a:xfrm>
          <a:off x="6617561" y="2492707"/>
          <a:ext cx="2352508" cy="7757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sq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420" tIns="43815" rIns="5842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Validated master data</a:t>
          </a:r>
          <a:endParaRPr lang="en-GB" sz="2300" kern="1200" dirty="0"/>
        </a:p>
      </dsp:txBody>
      <dsp:txXfrm>
        <a:off x="6640282" y="2515428"/>
        <a:ext cx="2307066" cy="730295"/>
      </dsp:txXfrm>
    </dsp:sp>
    <dsp:sp modelId="{BB72D11E-FDA0-4BF7-A07B-07E06F1241A2}">
      <dsp:nvSpPr>
        <dsp:cNvPr id="0" name=""/>
        <dsp:cNvSpPr/>
      </dsp:nvSpPr>
      <dsp:spPr>
        <a:xfrm>
          <a:off x="6617561" y="3387788"/>
          <a:ext cx="2352508" cy="7757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sq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420" tIns="43815" rIns="5842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Standardised processes</a:t>
          </a:r>
        </a:p>
      </dsp:txBody>
      <dsp:txXfrm>
        <a:off x="6640282" y="3410509"/>
        <a:ext cx="2307066" cy="730295"/>
      </dsp:txXfrm>
    </dsp:sp>
    <dsp:sp modelId="{167877DF-E36A-41D5-BDD9-63C8F93B3FFF}">
      <dsp:nvSpPr>
        <dsp:cNvPr id="0" name=""/>
        <dsp:cNvSpPr/>
      </dsp:nvSpPr>
      <dsp:spPr>
        <a:xfrm>
          <a:off x="6617561" y="4282869"/>
          <a:ext cx="2352508" cy="7757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sq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420" tIns="43815" rIns="5842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Successful go-live</a:t>
          </a:r>
          <a:endParaRPr lang="en-GB" sz="2300" kern="1200" dirty="0"/>
        </a:p>
      </dsp:txBody>
      <dsp:txXfrm>
        <a:off x="6640282" y="4305590"/>
        <a:ext cx="2307066" cy="73029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887099-79E4-4966-9537-A2F7972F2290}">
      <dsp:nvSpPr>
        <dsp:cNvPr id="0" name=""/>
        <dsp:cNvSpPr/>
      </dsp:nvSpPr>
      <dsp:spPr>
        <a:xfrm>
          <a:off x="5721" y="340468"/>
          <a:ext cx="2128507" cy="851402"/>
        </a:xfrm>
        <a:prstGeom prst="chevron">
          <a:avLst/>
        </a:prstGeom>
        <a:solidFill>
          <a:srgbClr val="004E3F"/>
        </a:solidFill>
        <a:ln w="12700" cap="sq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4011" tIns="28004" rIns="28004" bIns="28004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1.Planning</a:t>
          </a:r>
        </a:p>
      </dsp:txBody>
      <dsp:txXfrm>
        <a:off x="431422" y="340468"/>
        <a:ext cx="1277105" cy="851402"/>
      </dsp:txXfrm>
    </dsp:sp>
    <dsp:sp modelId="{E879F7C7-22A6-438F-8E89-D482D715E48B}">
      <dsp:nvSpPr>
        <dsp:cNvPr id="0" name=""/>
        <dsp:cNvSpPr/>
      </dsp:nvSpPr>
      <dsp:spPr>
        <a:xfrm>
          <a:off x="1921378" y="340468"/>
          <a:ext cx="2128507" cy="851402"/>
        </a:xfrm>
        <a:prstGeom prst="chevron">
          <a:avLst/>
        </a:prstGeom>
        <a:solidFill>
          <a:srgbClr val="00614F"/>
        </a:solidFill>
        <a:ln w="12700" cap="sq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011" tIns="29337" rIns="29337" bIns="29337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2.Design</a:t>
          </a:r>
        </a:p>
      </dsp:txBody>
      <dsp:txXfrm>
        <a:off x="2347079" y="340468"/>
        <a:ext cx="1277105" cy="851402"/>
      </dsp:txXfrm>
    </dsp:sp>
    <dsp:sp modelId="{B2386AA2-22EA-4BBF-B096-8ACB7F699DF3}">
      <dsp:nvSpPr>
        <dsp:cNvPr id="0" name=""/>
        <dsp:cNvSpPr/>
      </dsp:nvSpPr>
      <dsp:spPr>
        <a:xfrm>
          <a:off x="3837035" y="340468"/>
          <a:ext cx="2128507" cy="851402"/>
        </a:xfrm>
        <a:prstGeom prst="chevron">
          <a:avLst/>
        </a:prstGeom>
        <a:solidFill>
          <a:srgbClr val="00755F"/>
        </a:solidFill>
        <a:ln w="12700" cap="sq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008" tIns="20003" rIns="20003" bIns="20003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kern="1200" dirty="0"/>
            <a:t>3.Development</a:t>
          </a:r>
        </a:p>
      </dsp:txBody>
      <dsp:txXfrm>
        <a:off x="4262736" y="340468"/>
        <a:ext cx="1277105" cy="851402"/>
      </dsp:txXfrm>
    </dsp:sp>
    <dsp:sp modelId="{8B2EB67C-6AD1-401F-9196-28DAAF06631C}">
      <dsp:nvSpPr>
        <dsp:cNvPr id="0" name=""/>
        <dsp:cNvSpPr/>
      </dsp:nvSpPr>
      <dsp:spPr>
        <a:xfrm>
          <a:off x="5752691" y="340468"/>
          <a:ext cx="2128507" cy="851402"/>
        </a:xfrm>
        <a:prstGeom prst="chevron">
          <a:avLst/>
        </a:prstGeom>
        <a:solidFill>
          <a:srgbClr val="00886F"/>
        </a:solidFill>
        <a:ln w="12700" cap="sq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011" tIns="29337" rIns="29337" bIns="29337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4.Testing</a:t>
          </a:r>
        </a:p>
      </dsp:txBody>
      <dsp:txXfrm>
        <a:off x="6178392" y="340468"/>
        <a:ext cx="1277105" cy="851402"/>
      </dsp:txXfrm>
    </dsp:sp>
    <dsp:sp modelId="{D2AA411A-EC6C-4998-81D0-8AE286EC69D7}">
      <dsp:nvSpPr>
        <dsp:cNvPr id="0" name=""/>
        <dsp:cNvSpPr/>
      </dsp:nvSpPr>
      <dsp:spPr>
        <a:xfrm>
          <a:off x="7668348" y="340468"/>
          <a:ext cx="2128507" cy="851402"/>
        </a:xfrm>
        <a:prstGeom prst="chevron">
          <a:avLst/>
        </a:prstGeom>
        <a:solidFill>
          <a:srgbClr val="33A08C"/>
        </a:solidFill>
        <a:ln w="12700" cap="sq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21336" rIns="21336" bIns="2133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5.Deployment</a:t>
          </a:r>
        </a:p>
      </dsp:txBody>
      <dsp:txXfrm>
        <a:off x="8094049" y="340468"/>
        <a:ext cx="1277105" cy="851402"/>
      </dsp:txXfrm>
    </dsp:sp>
    <dsp:sp modelId="{54891142-A39B-4E25-BBE8-2C1F7F2A3660}">
      <dsp:nvSpPr>
        <dsp:cNvPr id="0" name=""/>
        <dsp:cNvSpPr/>
      </dsp:nvSpPr>
      <dsp:spPr>
        <a:xfrm>
          <a:off x="9584004" y="340468"/>
          <a:ext cx="2128507" cy="851402"/>
        </a:xfrm>
        <a:prstGeom prst="chevron">
          <a:avLst/>
        </a:prstGeom>
        <a:solidFill>
          <a:srgbClr val="66B8A9"/>
        </a:solidFill>
        <a:ln w="12700" cap="sq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009" tIns="24003" rIns="24003" bIns="24003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6.Hypercare</a:t>
          </a:r>
          <a:endParaRPr lang="en-GB" sz="1800" kern="1200" dirty="0"/>
        </a:p>
      </dsp:txBody>
      <dsp:txXfrm>
        <a:off x="10009705" y="340468"/>
        <a:ext cx="1277105" cy="85140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520D49-D2C4-43FD-9DB3-1088089F4EDD}">
      <dsp:nvSpPr>
        <dsp:cNvPr id="0" name=""/>
        <dsp:cNvSpPr/>
      </dsp:nvSpPr>
      <dsp:spPr>
        <a:xfrm>
          <a:off x="726610" y="1756"/>
          <a:ext cx="1222869" cy="52036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sq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1. Planning</a:t>
          </a:r>
          <a:br>
            <a:rPr lang="en-GB" sz="1300" kern="1200" dirty="0"/>
          </a:br>
          <a:r>
            <a:rPr lang="en-GB" sz="1300" kern="1200" dirty="0"/>
            <a:t>12 Weeks</a:t>
          </a:r>
        </a:p>
      </dsp:txBody>
      <dsp:txXfrm>
        <a:off x="741851" y="16997"/>
        <a:ext cx="1192387" cy="489887"/>
      </dsp:txXfrm>
    </dsp:sp>
    <dsp:sp modelId="{34B5A94D-BEE8-421B-933B-07D372FFA161}">
      <dsp:nvSpPr>
        <dsp:cNvPr id="0" name=""/>
        <dsp:cNvSpPr/>
      </dsp:nvSpPr>
      <dsp:spPr>
        <a:xfrm rot="5400000">
          <a:off x="1240475" y="535135"/>
          <a:ext cx="195138" cy="23416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 rot="-5400000">
        <a:off x="1267795" y="554649"/>
        <a:ext cx="140500" cy="136597"/>
      </dsp:txXfrm>
    </dsp:sp>
    <dsp:sp modelId="{9D89D98E-565C-4D6F-9820-5F0D16CA4B8E}">
      <dsp:nvSpPr>
        <dsp:cNvPr id="0" name=""/>
        <dsp:cNvSpPr/>
      </dsp:nvSpPr>
      <dsp:spPr>
        <a:xfrm>
          <a:off x="726610" y="782311"/>
          <a:ext cx="1222869" cy="52036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sq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2. Design</a:t>
          </a:r>
          <a:br>
            <a:rPr lang="en-GB" sz="1300" kern="1200" dirty="0"/>
          </a:br>
          <a:r>
            <a:rPr lang="en-GB" sz="1300" kern="1200" dirty="0"/>
            <a:t>5 Weeks</a:t>
          </a:r>
        </a:p>
      </dsp:txBody>
      <dsp:txXfrm>
        <a:off x="741851" y="797552"/>
        <a:ext cx="1192387" cy="489887"/>
      </dsp:txXfrm>
    </dsp:sp>
    <dsp:sp modelId="{79190F3B-FA56-47BF-A173-01535DE4B714}">
      <dsp:nvSpPr>
        <dsp:cNvPr id="0" name=""/>
        <dsp:cNvSpPr/>
      </dsp:nvSpPr>
      <dsp:spPr>
        <a:xfrm rot="5400000">
          <a:off x="1240475" y="1315690"/>
          <a:ext cx="195138" cy="23416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 rot="-5400000">
        <a:off x="1267795" y="1335204"/>
        <a:ext cx="140500" cy="136597"/>
      </dsp:txXfrm>
    </dsp:sp>
    <dsp:sp modelId="{87DAE679-D629-45E3-B293-1E3F0C2DE477}">
      <dsp:nvSpPr>
        <dsp:cNvPr id="0" name=""/>
        <dsp:cNvSpPr/>
      </dsp:nvSpPr>
      <dsp:spPr>
        <a:xfrm>
          <a:off x="726610" y="1562866"/>
          <a:ext cx="1222869" cy="52036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sq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3. Development</a:t>
          </a:r>
          <a:br>
            <a:rPr lang="en-GB" sz="1300" kern="1200" dirty="0"/>
          </a:br>
          <a:r>
            <a:rPr lang="en-GB" sz="1300" kern="1200" dirty="0"/>
            <a:t>18 Weeks</a:t>
          </a:r>
        </a:p>
      </dsp:txBody>
      <dsp:txXfrm>
        <a:off x="741851" y="1578107"/>
        <a:ext cx="1192387" cy="489887"/>
      </dsp:txXfrm>
    </dsp:sp>
    <dsp:sp modelId="{BECDF355-4E90-4C90-BBE1-9A9E229A9089}">
      <dsp:nvSpPr>
        <dsp:cNvPr id="0" name=""/>
        <dsp:cNvSpPr/>
      </dsp:nvSpPr>
      <dsp:spPr>
        <a:xfrm rot="5400000">
          <a:off x="1240475" y="2096245"/>
          <a:ext cx="195138" cy="23416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 rot="-5400000">
        <a:off x="1267795" y="2115759"/>
        <a:ext cx="140500" cy="136597"/>
      </dsp:txXfrm>
    </dsp:sp>
    <dsp:sp modelId="{43592BFC-2CA0-4DE1-AE48-6BA16094D575}">
      <dsp:nvSpPr>
        <dsp:cNvPr id="0" name=""/>
        <dsp:cNvSpPr/>
      </dsp:nvSpPr>
      <dsp:spPr>
        <a:xfrm>
          <a:off x="726610" y="2343420"/>
          <a:ext cx="1222869" cy="52036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sq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4. Testing</a:t>
          </a:r>
          <a:br>
            <a:rPr lang="en-GB" sz="1300" kern="1200"/>
          </a:br>
          <a:r>
            <a:rPr lang="en-GB" sz="1300" kern="1200"/>
            <a:t>6 Weeks</a:t>
          </a:r>
          <a:endParaRPr lang="en-GB" sz="1300" kern="1200" dirty="0"/>
        </a:p>
      </dsp:txBody>
      <dsp:txXfrm>
        <a:off x="741851" y="2358661"/>
        <a:ext cx="1192387" cy="489887"/>
      </dsp:txXfrm>
    </dsp:sp>
    <dsp:sp modelId="{32F76D09-9471-40B8-8B64-211512385CD5}">
      <dsp:nvSpPr>
        <dsp:cNvPr id="0" name=""/>
        <dsp:cNvSpPr/>
      </dsp:nvSpPr>
      <dsp:spPr>
        <a:xfrm rot="5400000">
          <a:off x="1240475" y="2876800"/>
          <a:ext cx="195138" cy="23416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 rot="-5400000">
        <a:off x="1267795" y="2896314"/>
        <a:ext cx="140500" cy="136597"/>
      </dsp:txXfrm>
    </dsp:sp>
    <dsp:sp modelId="{96583F03-DEB4-4975-8DB8-FC0DA3F13488}">
      <dsp:nvSpPr>
        <dsp:cNvPr id="0" name=""/>
        <dsp:cNvSpPr/>
      </dsp:nvSpPr>
      <dsp:spPr>
        <a:xfrm>
          <a:off x="726610" y="3123975"/>
          <a:ext cx="1222869" cy="52036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sq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5. Deployment</a:t>
          </a:r>
          <a:br>
            <a:rPr lang="en-GB" sz="1300" kern="1200"/>
          </a:br>
          <a:r>
            <a:rPr lang="en-GB" sz="1300" kern="1200"/>
            <a:t>2 Weeks</a:t>
          </a:r>
          <a:endParaRPr lang="en-GB" sz="1300" kern="1200" dirty="0"/>
        </a:p>
      </dsp:txBody>
      <dsp:txXfrm>
        <a:off x="741851" y="3139216"/>
        <a:ext cx="1192387" cy="489887"/>
      </dsp:txXfrm>
    </dsp:sp>
    <dsp:sp modelId="{D5E68A17-F39D-4AD1-BD7B-6A66C328DFD8}">
      <dsp:nvSpPr>
        <dsp:cNvPr id="0" name=""/>
        <dsp:cNvSpPr/>
      </dsp:nvSpPr>
      <dsp:spPr>
        <a:xfrm rot="5400000">
          <a:off x="1240475" y="3657355"/>
          <a:ext cx="195138" cy="23416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 rot="-5400000">
        <a:off x="1267795" y="3676869"/>
        <a:ext cx="140500" cy="136597"/>
      </dsp:txXfrm>
    </dsp:sp>
    <dsp:sp modelId="{DE61CF0F-EC03-4550-B39F-4AFC5750EF12}">
      <dsp:nvSpPr>
        <dsp:cNvPr id="0" name=""/>
        <dsp:cNvSpPr/>
      </dsp:nvSpPr>
      <dsp:spPr>
        <a:xfrm>
          <a:off x="726610" y="3904530"/>
          <a:ext cx="1222869" cy="52036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sq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6. Hypercare</a:t>
          </a:r>
          <a:br>
            <a:rPr lang="en-GB" sz="1300" kern="1200"/>
          </a:br>
          <a:r>
            <a:rPr lang="en-GB" sz="1300" kern="1200"/>
            <a:t>6 Weeks</a:t>
          </a:r>
          <a:endParaRPr lang="en-GB" sz="1300" kern="1200" dirty="0"/>
        </a:p>
      </dsp:txBody>
      <dsp:txXfrm>
        <a:off x="741851" y="3919771"/>
        <a:ext cx="1192387" cy="48988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26F490-110E-483D-AF63-8F7EF9453F15}">
      <dsp:nvSpPr>
        <dsp:cNvPr id="0" name=""/>
        <dsp:cNvSpPr/>
      </dsp:nvSpPr>
      <dsp:spPr>
        <a:xfrm>
          <a:off x="1712" y="262004"/>
          <a:ext cx="1670163" cy="64000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sq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Master Data Team</a:t>
          </a:r>
        </a:p>
      </dsp:txBody>
      <dsp:txXfrm>
        <a:off x="1712" y="262004"/>
        <a:ext cx="1670163" cy="640003"/>
      </dsp:txXfrm>
    </dsp:sp>
    <dsp:sp modelId="{2436F585-1557-46A4-BB35-2179FEE74DAD}">
      <dsp:nvSpPr>
        <dsp:cNvPr id="0" name=""/>
        <dsp:cNvSpPr/>
      </dsp:nvSpPr>
      <dsp:spPr>
        <a:xfrm>
          <a:off x="1712" y="902007"/>
          <a:ext cx="1670163" cy="1766407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sq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Data validation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Data migration</a:t>
          </a:r>
        </a:p>
      </dsp:txBody>
      <dsp:txXfrm>
        <a:off x="1712" y="902007"/>
        <a:ext cx="1670163" cy="1766407"/>
      </dsp:txXfrm>
    </dsp:sp>
    <dsp:sp modelId="{AF5BDD78-315E-4B9D-A1AC-00EED123BA6E}">
      <dsp:nvSpPr>
        <dsp:cNvPr id="0" name=""/>
        <dsp:cNvSpPr/>
      </dsp:nvSpPr>
      <dsp:spPr>
        <a:xfrm>
          <a:off x="1905698" y="262004"/>
          <a:ext cx="1670163" cy="64000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sq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Manufacturing</a:t>
          </a:r>
        </a:p>
      </dsp:txBody>
      <dsp:txXfrm>
        <a:off x="1905698" y="262004"/>
        <a:ext cx="1670163" cy="640003"/>
      </dsp:txXfrm>
    </dsp:sp>
    <dsp:sp modelId="{B3375623-486C-4A8D-B640-AAF22AD5D8E5}">
      <dsp:nvSpPr>
        <dsp:cNvPr id="0" name=""/>
        <dsp:cNvSpPr/>
      </dsp:nvSpPr>
      <dsp:spPr>
        <a:xfrm>
          <a:off x="1905698" y="902007"/>
          <a:ext cx="1670163" cy="1766407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sq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Process testing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Go-live Support</a:t>
          </a:r>
        </a:p>
      </dsp:txBody>
      <dsp:txXfrm>
        <a:off x="1905698" y="902007"/>
        <a:ext cx="1670163" cy="1766407"/>
      </dsp:txXfrm>
    </dsp:sp>
    <dsp:sp modelId="{87ADD799-B78E-4AD5-B908-2FD2CF386176}">
      <dsp:nvSpPr>
        <dsp:cNvPr id="0" name=""/>
        <dsp:cNvSpPr/>
      </dsp:nvSpPr>
      <dsp:spPr>
        <a:xfrm>
          <a:off x="3809684" y="262004"/>
          <a:ext cx="1670163" cy="64000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sq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Site Users</a:t>
          </a:r>
        </a:p>
      </dsp:txBody>
      <dsp:txXfrm>
        <a:off x="3809684" y="262004"/>
        <a:ext cx="1670163" cy="640003"/>
      </dsp:txXfrm>
    </dsp:sp>
    <dsp:sp modelId="{375A1034-557D-464F-B8EE-E4B6B02CC849}">
      <dsp:nvSpPr>
        <dsp:cNvPr id="0" name=""/>
        <dsp:cNvSpPr/>
      </dsp:nvSpPr>
      <dsp:spPr>
        <a:xfrm>
          <a:off x="3809684" y="902007"/>
          <a:ext cx="1670163" cy="1766407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sq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User acceptance training (UAT)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Provide feedback</a:t>
          </a:r>
        </a:p>
      </dsp:txBody>
      <dsp:txXfrm>
        <a:off x="3809684" y="902007"/>
        <a:ext cx="1670163" cy="176640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2A324A-A636-46C6-995F-94F8233D7E82}">
      <dsp:nvSpPr>
        <dsp:cNvPr id="0" name=""/>
        <dsp:cNvSpPr/>
      </dsp:nvSpPr>
      <dsp:spPr>
        <a:xfrm>
          <a:off x="1712" y="657913"/>
          <a:ext cx="1669380" cy="6444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sq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Project Manager</a:t>
          </a:r>
        </a:p>
      </dsp:txBody>
      <dsp:txXfrm>
        <a:off x="1712" y="657913"/>
        <a:ext cx="1669380" cy="644415"/>
      </dsp:txXfrm>
    </dsp:sp>
    <dsp:sp modelId="{8E8D9223-33B5-4498-B940-0818F9ED27C3}">
      <dsp:nvSpPr>
        <dsp:cNvPr id="0" name=""/>
        <dsp:cNvSpPr/>
      </dsp:nvSpPr>
      <dsp:spPr>
        <a:xfrm>
          <a:off x="1712" y="1302328"/>
          <a:ext cx="1669380" cy="128466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sq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Project coordination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Stakeholder collaboration</a:t>
          </a:r>
        </a:p>
      </dsp:txBody>
      <dsp:txXfrm>
        <a:off x="1712" y="1302328"/>
        <a:ext cx="1669380" cy="1284660"/>
      </dsp:txXfrm>
    </dsp:sp>
    <dsp:sp modelId="{A8644954-24B5-47BD-A08A-B82C4925B5D1}">
      <dsp:nvSpPr>
        <dsp:cNvPr id="0" name=""/>
        <dsp:cNvSpPr/>
      </dsp:nvSpPr>
      <dsp:spPr>
        <a:xfrm>
          <a:off x="1904806" y="657913"/>
          <a:ext cx="1669380" cy="6444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sq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Engineering (PLM)</a:t>
          </a:r>
        </a:p>
      </dsp:txBody>
      <dsp:txXfrm>
        <a:off x="1904806" y="657913"/>
        <a:ext cx="1669380" cy="644415"/>
      </dsp:txXfrm>
    </dsp:sp>
    <dsp:sp modelId="{BB39534A-6A16-46E0-B978-2499F1353DD0}">
      <dsp:nvSpPr>
        <dsp:cNvPr id="0" name=""/>
        <dsp:cNvSpPr/>
      </dsp:nvSpPr>
      <dsp:spPr>
        <a:xfrm>
          <a:off x="1904806" y="1302328"/>
          <a:ext cx="1669380" cy="128466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sq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Define requirements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Support Testing</a:t>
          </a:r>
        </a:p>
      </dsp:txBody>
      <dsp:txXfrm>
        <a:off x="1904806" y="1302328"/>
        <a:ext cx="1669380" cy="1284660"/>
      </dsp:txXfrm>
    </dsp:sp>
    <dsp:sp modelId="{E2A8C174-1593-4056-898E-D011175B1128}">
      <dsp:nvSpPr>
        <dsp:cNvPr id="0" name=""/>
        <dsp:cNvSpPr/>
      </dsp:nvSpPr>
      <dsp:spPr>
        <a:xfrm>
          <a:off x="3807900" y="657913"/>
          <a:ext cx="1669380" cy="6444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sq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IT Team</a:t>
          </a:r>
        </a:p>
      </dsp:txBody>
      <dsp:txXfrm>
        <a:off x="3807900" y="657913"/>
        <a:ext cx="1669380" cy="644415"/>
      </dsp:txXfrm>
    </dsp:sp>
    <dsp:sp modelId="{7C820B3D-BE3A-42D7-8CED-E05FBC14D601}">
      <dsp:nvSpPr>
        <dsp:cNvPr id="0" name=""/>
        <dsp:cNvSpPr/>
      </dsp:nvSpPr>
      <dsp:spPr>
        <a:xfrm>
          <a:off x="3807900" y="1302328"/>
          <a:ext cx="1669380" cy="128466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sq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System integration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Technical support</a:t>
          </a:r>
        </a:p>
      </dsp:txBody>
      <dsp:txXfrm>
        <a:off x="3807900" y="1302328"/>
        <a:ext cx="1669380" cy="128466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3FD6F8-FD34-4D7A-8E0A-6A5A57DFC9EA}">
      <dsp:nvSpPr>
        <dsp:cNvPr id="0" name=""/>
        <dsp:cNvSpPr/>
      </dsp:nvSpPr>
      <dsp:spPr>
        <a:xfrm>
          <a:off x="2251632" y="2131"/>
          <a:ext cx="1481606" cy="963044"/>
        </a:xfrm>
        <a:prstGeom prst="roundRect">
          <a:avLst/>
        </a:prstGeom>
        <a:solidFill>
          <a:srgbClr val="00614F"/>
        </a:solidFill>
        <a:ln w="12700" cap="sq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Vision</a:t>
          </a:r>
        </a:p>
      </dsp:txBody>
      <dsp:txXfrm>
        <a:off x="2298644" y="49143"/>
        <a:ext cx="1387582" cy="869020"/>
      </dsp:txXfrm>
    </dsp:sp>
    <dsp:sp modelId="{4928AB29-9F24-4CA2-ABE9-69E2023C4C83}">
      <dsp:nvSpPr>
        <dsp:cNvPr id="0" name=""/>
        <dsp:cNvSpPr/>
      </dsp:nvSpPr>
      <dsp:spPr>
        <a:xfrm>
          <a:off x="1402831" y="483653"/>
          <a:ext cx="3179209" cy="3179209"/>
        </a:xfrm>
        <a:custGeom>
          <a:avLst/>
          <a:gdLst/>
          <a:ahLst/>
          <a:cxnLst/>
          <a:rect l="0" t="0" r="0" b="0"/>
          <a:pathLst>
            <a:path>
              <a:moveTo>
                <a:pt x="2534503" y="311320"/>
              </a:moveTo>
              <a:arcTo wR="1589604" hR="1589604" stAng="18388293" swAng="1632046"/>
            </a:path>
          </a:pathLst>
        </a:custGeom>
        <a:noFill/>
        <a:ln w="12700" cap="sq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28E9AA7-DF6D-4323-B16A-AB01283790E1}">
      <dsp:nvSpPr>
        <dsp:cNvPr id="0" name=""/>
        <dsp:cNvSpPr/>
      </dsp:nvSpPr>
      <dsp:spPr>
        <a:xfrm>
          <a:off x="3841237" y="1591736"/>
          <a:ext cx="1481606" cy="963044"/>
        </a:xfrm>
        <a:prstGeom prst="roundRect">
          <a:avLst/>
        </a:prstGeom>
        <a:solidFill>
          <a:srgbClr val="33A08C"/>
        </a:solidFill>
        <a:ln w="12700" cap="sq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Motivation</a:t>
          </a:r>
        </a:p>
      </dsp:txBody>
      <dsp:txXfrm>
        <a:off x="3888249" y="1638748"/>
        <a:ext cx="1387582" cy="869020"/>
      </dsp:txXfrm>
    </dsp:sp>
    <dsp:sp modelId="{37D973F6-DADF-4DEA-B0F5-95A0063CFDB8}">
      <dsp:nvSpPr>
        <dsp:cNvPr id="0" name=""/>
        <dsp:cNvSpPr/>
      </dsp:nvSpPr>
      <dsp:spPr>
        <a:xfrm>
          <a:off x="1402831" y="483653"/>
          <a:ext cx="3179209" cy="3179209"/>
        </a:xfrm>
        <a:custGeom>
          <a:avLst/>
          <a:gdLst/>
          <a:ahLst/>
          <a:cxnLst/>
          <a:rect l="0" t="0" r="0" b="0"/>
          <a:pathLst>
            <a:path>
              <a:moveTo>
                <a:pt x="3014323" y="2294601"/>
              </a:moveTo>
              <a:arcTo wR="1589604" hR="1589604" stAng="1579661" swAng="1632046"/>
            </a:path>
          </a:pathLst>
        </a:custGeom>
        <a:noFill/>
        <a:ln w="12700" cap="sq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115FC6F-94F9-4D81-8949-719CAB3D7EED}">
      <dsp:nvSpPr>
        <dsp:cNvPr id="0" name=""/>
        <dsp:cNvSpPr/>
      </dsp:nvSpPr>
      <dsp:spPr>
        <a:xfrm>
          <a:off x="2251632" y="3181341"/>
          <a:ext cx="1481606" cy="963044"/>
        </a:xfrm>
        <a:prstGeom prst="roundRect">
          <a:avLst/>
        </a:prstGeom>
        <a:solidFill>
          <a:srgbClr val="66B8A9"/>
        </a:solidFill>
        <a:ln w="12700" cap="sq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Communication</a:t>
          </a:r>
        </a:p>
      </dsp:txBody>
      <dsp:txXfrm>
        <a:off x="2298644" y="3228353"/>
        <a:ext cx="1387582" cy="869020"/>
      </dsp:txXfrm>
    </dsp:sp>
    <dsp:sp modelId="{77D42CD3-51DA-4DC0-B4CC-BF5AAD1D6671}">
      <dsp:nvSpPr>
        <dsp:cNvPr id="0" name=""/>
        <dsp:cNvSpPr/>
      </dsp:nvSpPr>
      <dsp:spPr>
        <a:xfrm>
          <a:off x="1402831" y="483653"/>
          <a:ext cx="3179209" cy="3179209"/>
        </a:xfrm>
        <a:custGeom>
          <a:avLst/>
          <a:gdLst/>
          <a:ahLst/>
          <a:cxnLst/>
          <a:rect l="0" t="0" r="0" b="0"/>
          <a:pathLst>
            <a:path>
              <a:moveTo>
                <a:pt x="644706" y="2867889"/>
              </a:moveTo>
              <a:arcTo wR="1589604" hR="1589604" stAng="7588293" swAng="1632046"/>
            </a:path>
          </a:pathLst>
        </a:custGeom>
        <a:noFill/>
        <a:ln w="12700" cap="sq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65458A5-B5CC-45CE-B359-1F0085767856}">
      <dsp:nvSpPr>
        <dsp:cNvPr id="0" name=""/>
        <dsp:cNvSpPr/>
      </dsp:nvSpPr>
      <dsp:spPr>
        <a:xfrm>
          <a:off x="662027" y="1591736"/>
          <a:ext cx="1481606" cy="96304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sq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Employee engagement</a:t>
          </a:r>
        </a:p>
      </dsp:txBody>
      <dsp:txXfrm>
        <a:off x="709039" y="1638748"/>
        <a:ext cx="1387582" cy="869020"/>
      </dsp:txXfrm>
    </dsp:sp>
    <dsp:sp modelId="{C1210C55-10A0-4F36-9521-BBD495951C7A}">
      <dsp:nvSpPr>
        <dsp:cNvPr id="0" name=""/>
        <dsp:cNvSpPr/>
      </dsp:nvSpPr>
      <dsp:spPr>
        <a:xfrm>
          <a:off x="1402831" y="483653"/>
          <a:ext cx="3179209" cy="3179209"/>
        </a:xfrm>
        <a:custGeom>
          <a:avLst/>
          <a:gdLst/>
          <a:ahLst/>
          <a:cxnLst/>
          <a:rect l="0" t="0" r="0" b="0"/>
          <a:pathLst>
            <a:path>
              <a:moveTo>
                <a:pt x="164886" y="884608"/>
              </a:moveTo>
              <a:arcTo wR="1589604" hR="1589604" stAng="12379661" swAng="1632046"/>
            </a:path>
          </a:pathLst>
        </a:custGeom>
        <a:noFill/>
        <a:ln w="12700" cap="sq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FA81B7-42B3-4E25-AD13-2ABB4D1CEAAF}">
      <dsp:nvSpPr>
        <dsp:cNvPr id="0" name=""/>
        <dsp:cNvSpPr/>
      </dsp:nvSpPr>
      <dsp:spPr>
        <a:xfrm>
          <a:off x="0" y="227258"/>
          <a:ext cx="5407026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sq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CA2C94-6E98-4E35-9529-3F27815ACE78}">
      <dsp:nvSpPr>
        <dsp:cNvPr id="0" name=""/>
        <dsp:cNvSpPr/>
      </dsp:nvSpPr>
      <dsp:spPr>
        <a:xfrm>
          <a:off x="270351" y="35378"/>
          <a:ext cx="3784918" cy="3837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sq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3061" tIns="0" rIns="143061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kern="1200" dirty="0"/>
            <a:t>1. Create urgency</a:t>
          </a:r>
        </a:p>
      </dsp:txBody>
      <dsp:txXfrm>
        <a:off x="289085" y="54112"/>
        <a:ext cx="3747450" cy="346292"/>
      </dsp:txXfrm>
    </dsp:sp>
    <dsp:sp modelId="{2421C505-2DBA-4F71-A009-B4913CCD3DC7}">
      <dsp:nvSpPr>
        <dsp:cNvPr id="0" name=""/>
        <dsp:cNvSpPr/>
      </dsp:nvSpPr>
      <dsp:spPr>
        <a:xfrm>
          <a:off x="0" y="816938"/>
          <a:ext cx="5407026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sq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0EDB14-2F09-4D88-B90C-32213C2F1133}">
      <dsp:nvSpPr>
        <dsp:cNvPr id="0" name=""/>
        <dsp:cNvSpPr/>
      </dsp:nvSpPr>
      <dsp:spPr>
        <a:xfrm>
          <a:off x="270351" y="625058"/>
          <a:ext cx="3784918" cy="3837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sq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3061" tIns="0" rIns="143061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2. Build coalition</a:t>
          </a:r>
        </a:p>
      </dsp:txBody>
      <dsp:txXfrm>
        <a:off x="289085" y="643792"/>
        <a:ext cx="3747450" cy="346292"/>
      </dsp:txXfrm>
    </dsp:sp>
    <dsp:sp modelId="{46D4A549-174F-4C5D-8AF7-38E242183B4F}">
      <dsp:nvSpPr>
        <dsp:cNvPr id="0" name=""/>
        <dsp:cNvSpPr/>
      </dsp:nvSpPr>
      <dsp:spPr>
        <a:xfrm>
          <a:off x="0" y="1406619"/>
          <a:ext cx="5407026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sq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2D8128-FFEC-49C8-8473-6B4F1EE67E78}">
      <dsp:nvSpPr>
        <dsp:cNvPr id="0" name=""/>
        <dsp:cNvSpPr/>
      </dsp:nvSpPr>
      <dsp:spPr>
        <a:xfrm>
          <a:off x="270351" y="1214739"/>
          <a:ext cx="3784918" cy="3837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sq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3061" tIns="0" rIns="143061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3. Form vision</a:t>
          </a:r>
        </a:p>
      </dsp:txBody>
      <dsp:txXfrm>
        <a:off x="289085" y="1233473"/>
        <a:ext cx="3747450" cy="346292"/>
      </dsp:txXfrm>
    </dsp:sp>
    <dsp:sp modelId="{6D8BDCD6-9CBB-42D9-948C-B57B9435407F}">
      <dsp:nvSpPr>
        <dsp:cNvPr id="0" name=""/>
        <dsp:cNvSpPr/>
      </dsp:nvSpPr>
      <dsp:spPr>
        <a:xfrm>
          <a:off x="0" y="1996299"/>
          <a:ext cx="5407026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sq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C051DD-B5CB-48B1-B280-D80F2427FDAE}">
      <dsp:nvSpPr>
        <dsp:cNvPr id="0" name=""/>
        <dsp:cNvSpPr/>
      </dsp:nvSpPr>
      <dsp:spPr>
        <a:xfrm>
          <a:off x="270351" y="1804419"/>
          <a:ext cx="3784918" cy="3837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sq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3061" tIns="0" rIns="143061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4. Communicate</a:t>
          </a:r>
        </a:p>
      </dsp:txBody>
      <dsp:txXfrm>
        <a:off x="289085" y="1823153"/>
        <a:ext cx="3747450" cy="346292"/>
      </dsp:txXfrm>
    </dsp:sp>
    <dsp:sp modelId="{BB7C74AC-0496-40CD-A611-6F3439AFE1A0}">
      <dsp:nvSpPr>
        <dsp:cNvPr id="0" name=""/>
        <dsp:cNvSpPr/>
      </dsp:nvSpPr>
      <dsp:spPr>
        <a:xfrm>
          <a:off x="0" y="2585979"/>
          <a:ext cx="5407026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sq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FED77A-2384-48B4-8032-7404E37A18AE}">
      <dsp:nvSpPr>
        <dsp:cNvPr id="0" name=""/>
        <dsp:cNvSpPr/>
      </dsp:nvSpPr>
      <dsp:spPr>
        <a:xfrm>
          <a:off x="270351" y="2394099"/>
          <a:ext cx="3784918" cy="3837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sq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3061" tIns="0" rIns="143061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5. Empower action</a:t>
          </a:r>
        </a:p>
      </dsp:txBody>
      <dsp:txXfrm>
        <a:off x="289085" y="2412833"/>
        <a:ext cx="3747450" cy="346292"/>
      </dsp:txXfrm>
    </dsp:sp>
    <dsp:sp modelId="{A994F35F-60DE-48E5-AF28-3A38264C2A44}">
      <dsp:nvSpPr>
        <dsp:cNvPr id="0" name=""/>
        <dsp:cNvSpPr/>
      </dsp:nvSpPr>
      <dsp:spPr>
        <a:xfrm>
          <a:off x="0" y="3175659"/>
          <a:ext cx="5407026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sq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1843A1-B3DB-4795-A4A8-F0D718A01947}">
      <dsp:nvSpPr>
        <dsp:cNvPr id="0" name=""/>
        <dsp:cNvSpPr/>
      </dsp:nvSpPr>
      <dsp:spPr>
        <a:xfrm>
          <a:off x="270351" y="2983779"/>
          <a:ext cx="3784918" cy="3837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sq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3061" tIns="0" rIns="143061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6. Short-term wins</a:t>
          </a:r>
        </a:p>
      </dsp:txBody>
      <dsp:txXfrm>
        <a:off x="289085" y="3002513"/>
        <a:ext cx="3747450" cy="346292"/>
      </dsp:txXfrm>
    </dsp:sp>
    <dsp:sp modelId="{A56CC98A-8627-4F81-B450-B8EB4478B5E9}">
      <dsp:nvSpPr>
        <dsp:cNvPr id="0" name=""/>
        <dsp:cNvSpPr/>
      </dsp:nvSpPr>
      <dsp:spPr>
        <a:xfrm>
          <a:off x="0" y="3765339"/>
          <a:ext cx="5407026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sq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C1E5DA-4A26-42C1-B7AF-256BCFBEED5A}">
      <dsp:nvSpPr>
        <dsp:cNvPr id="0" name=""/>
        <dsp:cNvSpPr/>
      </dsp:nvSpPr>
      <dsp:spPr>
        <a:xfrm>
          <a:off x="270351" y="3573459"/>
          <a:ext cx="3784918" cy="3837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sq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3061" tIns="0" rIns="143061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7. Sustain change</a:t>
          </a:r>
        </a:p>
      </dsp:txBody>
      <dsp:txXfrm>
        <a:off x="289085" y="3592193"/>
        <a:ext cx="3747450" cy="346292"/>
      </dsp:txXfrm>
    </dsp:sp>
    <dsp:sp modelId="{48CBA397-2B15-4F9C-A09D-3139794686F3}">
      <dsp:nvSpPr>
        <dsp:cNvPr id="0" name=""/>
        <dsp:cNvSpPr/>
      </dsp:nvSpPr>
      <dsp:spPr>
        <a:xfrm>
          <a:off x="0" y="4355019"/>
          <a:ext cx="5407026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sq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3F6D8E-1E1D-4B5C-A56F-82C49D2F174F}">
      <dsp:nvSpPr>
        <dsp:cNvPr id="0" name=""/>
        <dsp:cNvSpPr/>
      </dsp:nvSpPr>
      <dsp:spPr>
        <a:xfrm>
          <a:off x="270351" y="4163139"/>
          <a:ext cx="3784918" cy="3837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sq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3061" tIns="0" rIns="143061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8. Embed change</a:t>
          </a:r>
        </a:p>
      </dsp:txBody>
      <dsp:txXfrm>
        <a:off x="289085" y="4181873"/>
        <a:ext cx="3747450" cy="34629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CFCB60-7C2F-483D-B170-C5B775CFBEE6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514600" y="857250"/>
            <a:ext cx="41148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300413"/>
            <a:ext cx="7315200" cy="27003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56EAAB-A006-4E9D-B088-234064C371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8196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956EAAB-A006-4E9D-B088-234064C37172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58768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emf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.pn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4.emf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7.emf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sv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emf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inkedin.com/company/cytiva" TargetMode="External"/><Relationship Id="rId2" Type="http://schemas.openxmlformats.org/officeDocument/2006/relationships/hyperlink" Target="https://www.facebook.com/cytiva" TargetMode="External"/><Relationship Id="rId1" Type="http://schemas.openxmlformats.org/officeDocument/2006/relationships/slideMaster" Target="../slideMasters/slideMaster1.xml"/><Relationship Id="rId5" Type="http://schemas.openxmlformats.org/officeDocument/2006/relationships/hyperlink" Target="https://www.youtube.com/c/cytiva" TargetMode="External"/><Relationship Id="rId4" Type="http://schemas.openxmlformats.org/officeDocument/2006/relationships/hyperlink" Target="https://www.instagram.com/cytiva" TargetMode="External"/></Relationships>
</file>

<file path=ppt/slideLayouts/_rels/slideLayout4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inkedin.com/company/cytiva" TargetMode="External"/><Relationship Id="rId2" Type="http://schemas.openxmlformats.org/officeDocument/2006/relationships/hyperlink" Target="https://www.facebook.com/cytiva" TargetMode="External"/><Relationship Id="rId1" Type="http://schemas.openxmlformats.org/officeDocument/2006/relationships/slideMaster" Target="../slideMasters/slideMaster1.xml"/><Relationship Id="rId5" Type="http://schemas.openxmlformats.org/officeDocument/2006/relationships/hyperlink" Target="https://www.youtube.com/c/cytiva" TargetMode="External"/><Relationship Id="rId4" Type="http://schemas.openxmlformats.org/officeDocument/2006/relationships/hyperlink" Target="https://www.instagram.com/cytiva" TargetMode="External"/></Relationships>
</file>

<file path=ppt/slideLayouts/_rels/slideLayout4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acebook.com/cytiva" TargetMode="External"/><Relationship Id="rId2" Type="http://schemas.openxmlformats.org/officeDocument/2006/relationships/image" Target="../media/image19.jpeg"/><Relationship Id="rId1" Type="http://schemas.openxmlformats.org/officeDocument/2006/relationships/slideMaster" Target="../slideMasters/slideMaster1.xml"/><Relationship Id="rId6" Type="http://schemas.openxmlformats.org/officeDocument/2006/relationships/hyperlink" Target="https://www.youtube.com/c/cytiva" TargetMode="External"/><Relationship Id="rId5" Type="http://schemas.openxmlformats.org/officeDocument/2006/relationships/hyperlink" Target="https://www.instagram.com/cytiva" TargetMode="External"/><Relationship Id="rId4" Type="http://schemas.openxmlformats.org/officeDocument/2006/relationships/hyperlink" Target="https://www.linkedin.com/company/cytiva" TargetMode="External"/></Relationships>
</file>

<file path=ppt/slideLayouts/_rels/slideLayout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emf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32DB2E8D-5753-A7AF-D537-7B176CA523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04307" y="5733211"/>
            <a:ext cx="557496" cy="723673"/>
          </a:xfrm>
          <a:prstGeom prst="rect">
            <a:avLst/>
          </a:prstGeom>
        </p:spPr>
      </p:pic>
      <p:pic>
        <p:nvPicPr>
          <p:cNvPr id="8" name="Cytiva" descr="Cytiva">
            <a:extLst>
              <a:ext uri="{FF2B5EF4-FFF2-40B4-BE49-F238E27FC236}">
                <a16:creationId xmlns:a16="http://schemas.microsoft.com/office/drawing/2014/main" id="{4735DB9B-F404-744A-A68D-7EBD3175047C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black">
          <a:xfrm>
            <a:off x="251853" y="251121"/>
            <a:ext cx="2983931" cy="1259883"/>
          </a:xfrm>
          <a:prstGeom prst="rect">
            <a:avLst/>
          </a:prstGeo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F5D50C6-1D1D-4DFC-9285-06BBC42A001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46100" y="1828799"/>
            <a:ext cx="7277946" cy="2235855"/>
          </a:xfrm>
        </p:spPr>
        <p:txBody>
          <a:bodyPr anchor="b"/>
          <a:lstStyle>
            <a:lvl1pPr algn="l">
              <a:lnSpc>
                <a:spcPct val="85000"/>
              </a:lnSpc>
              <a:defRPr sz="6600" b="1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[Presentation title]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3DDB874-5B29-44D8-8F98-D937C78230BE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546101" y="4206240"/>
            <a:ext cx="7277946" cy="638892"/>
          </a:xfrm>
        </p:spPr>
        <p:txBody>
          <a:bodyPr>
            <a:noAutofit/>
          </a:bodyPr>
          <a:lstStyle>
            <a:lvl1pPr marL="0" indent="0" algn="l">
              <a:spcBef>
                <a:spcPts val="0"/>
              </a:spcBef>
              <a:buNone/>
              <a:defRPr sz="2000" b="1">
                <a:solidFill>
                  <a:schemeClr val="tx2"/>
                </a:solidFill>
              </a:defRPr>
            </a:lvl1pPr>
            <a:lvl2pPr marL="0" indent="0" algn="l">
              <a:spcBef>
                <a:spcPts val="0"/>
              </a:spcBef>
              <a:buNone/>
              <a:defRPr sz="2000" b="1">
                <a:solidFill>
                  <a:schemeClr val="tx2"/>
                </a:solidFill>
              </a:defRPr>
            </a:lvl2pPr>
            <a:lvl3pPr marL="0" indent="0" algn="l">
              <a:spcBef>
                <a:spcPts val="0"/>
              </a:spcBef>
              <a:buNone/>
              <a:defRPr sz="2000" b="1">
                <a:solidFill>
                  <a:schemeClr val="tx2"/>
                </a:solidFill>
              </a:defRPr>
            </a:lvl3pPr>
            <a:lvl4pPr marL="0" indent="0" algn="l">
              <a:spcBef>
                <a:spcPts val="0"/>
              </a:spcBef>
              <a:buNone/>
              <a:defRPr sz="2000" b="1">
                <a:solidFill>
                  <a:schemeClr val="tx2"/>
                </a:solidFill>
              </a:defRPr>
            </a:lvl4pPr>
            <a:lvl5pPr marL="0" indent="0" algn="l">
              <a:spcBef>
                <a:spcPts val="0"/>
              </a:spcBef>
              <a:buNone/>
              <a:defRPr sz="2000" b="1">
                <a:solidFill>
                  <a:schemeClr val="tx2"/>
                </a:solidFill>
              </a:defRPr>
            </a:lvl5pPr>
            <a:lvl6pPr marL="0" indent="0" algn="l">
              <a:spcBef>
                <a:spcPts val="0"/>
              </a:spcBef>
              <a:buNone/>
              <a:defRPr sz="2000" b="1">
                <a:solidFill>
                  <a:schemeClr val="tx2"/>
                </a:solidFill>
              </a:defRPr>
            </a:lvl6pPr>
            <a:lvl7pPr marL="0" indent="0" algn="l">
              <a:spcBef>
                <a:spcPts val="0"/>
              </a:spcBef>
              <a:buNone/>
              <a:defRPr sz="2000" b="1">
                <a:solidFill>
                  <a:schemeClr val="tx2"/>
                </a:solidFill>
              </a:defRPr>
            </a:lvl7pPr>
            <a:lvl8pPr marL="0" indent="0" algn="l">
              <a:spcBef>
                <a:spcPts val="0"/>
              </a:spcBef>
              <a:buNone/>
              <a:defRPr sz="2000" b="1">
                <a:solidFill>
                  <a:schemeClr val="tx2"/>
                </a:solidFill>
              </a:defRPr>
            </a:lvl8pPr>
            <a:lvl9pPr marL="0" indent="0" algn="l">
              <a:spcBef>
                <a:spcPts val="0"/>
              </a:spcBef>
              <a:buNone/>
              <a:defRPr sz="2000" b="1">
                <a:solidFill>
                  <a:schemeClr val="tx2"/>
                </a:solidFill>
              </a:defRPr>
            </a:lvl9pPr>
          </a:lstStyle>
          <a:p>
            <a:r>
              <a:rPr lang="en-US" dirty="0"/>
              <a:t>[Presentation subtitle]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79F4E153-583A-F84A-A276-E40ED5D26264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46099" y="5166360"/>
            <a:ext cx="7277946" cy="914400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FontTx/>
              <a:buNone/>
              <a:defRPr sz="1400">
                <a:solidFill>
                  <a:schemeClr val="tx1"/>
                </a:solidFill>
              </a:defRPr>
            </a:lvl1pPr>
            <a:lvl2pPr marL="0" indent="0">
              <a:spcBef>
                <a:spcPts val="0"/>
              </a:spcBef>
              <a:buFontTx/>
              <a:buNone/>
              <a:defRPr sz="1400"/>
            </a:lvl2pPr>
            <a:lvl3pPr marL="0" indent="0">
              <a:spcBef>
                <a:spcPts val="0"/>
              </a:spcBef>
              <a:buFontTx/>
              <a:buNone/>
              <a:defRPr sz="1400"/>
            </a:lvl3pPr>
            <a:lvl4pPr marL="0" indent="0">
              <a:spcBef>
                <a:spcPts val="0"/>
              </a:spcBef>
              <a:buFontTx/>
              <a:buNone/>
              <a:defRPr sz="1400"/>
            </a:lvl4pPr>
            <a:lvl5pPr marL="0" indent="0">
              <a:spcBef>
                <a:spcPts val="0"/>
              </a:spcBef>
              <a:buFontTx/>
              <a:buNone/>
              <a:defRPr sz="1400"/>
            </a:lvl5pPr>
            <a:lvl6pPr marL="0" indent="0">
              <a:spcBef>
                <a:spcPts val="0"/>
              </a:spcBef>
              <a:buFontTx/>
              <a:buNone/>
              <a:defRPr sz="1400"/>
            </a:lvl6pPr>
            <a:lvl7pPr marL="0" indent="0">
              <a:spcBef>
                <a:spcPts val="0"/>
              </a:spcBef>
              <a:buFontTx/>
              <a:buNone/>
              <a:defRPr sz="1400"/>
            </a:lvl7pPr>
            <a:lvl8pPr marL="0" indent="0">
              <a:spcBef>
                <a:spcPts val="0"/>
              </a:spcBef>
              <a:buFontTx/>
              <a:buNone/>
              <a:defRPr sz="1400"/>
            </a:lvl8pPr>
            <a:lvl9pPr marL="0" indent="0">
              <a:spcBef>
                <a:spcPts val="0"/>
              </a:spcBef>
              <a:buFontTx/>
              <a:buNone/>
              <a:defRPr sz="1400"/>
            </a:lvl9pPr>
          </a:lstStyle>
          <a:p>
            <a:pPr lvl="0"/>
            <a:r>
              <a:rPr lang="en-US" dirty="0"/>
              <a:t>[Prepared for </a:t>
            </a:r>
            <a:r>
              <a:rPr lang="en-US" dirty="0" err="1"/>
              <a:t>Firstname</a:t>
            </a:r>
            <a:r>
              <a:rPr lang="en-US" dirty="0"/>
              <a:t> Lastname]</a:t>
            </a:r>
            <a:br>
              <a:rPr lang="en-US" dirty="0"/>
            </a:br>
            <a:r>
              <a:rPr lang="en-US" dirty="0"/>
              <a:t>[Day Month, Year]</a:t>
            </a:r>
          </a:p>
        </p:txBody>
      </p:sp>
    </p:spTree>
    <p:extLst>
      <p:ext uri="{BB962C8B-B14F-4D97-AF65-F5344CB8AC3E}">
        <p14:creationId xmlns:p14="http://schemas.microsoft.com/office/powerpoint/2010/main" val="40307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2" pos="493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 - Green">
    <p:bg>
      <p:bgPr>
        <a:solidFill>
          <a:srgbClr val="00886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7373900C-37B4-DC3C-6F1F-DFA9918B37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28902" y="5744769"/>
            <a:ext cx="540852" cy="702068"/>
          </a:xfrm>
          <a:prstGeom prst="rect">
            <a:avLst/>
          </a:prstGeom>
        </p:spPr>
      </p:pic>
      <p:pic>
        <p:nvPicPr>
          <p:cNvPr id="9" name="Cytiva" descr="Cytiva">
            <a:extLst>
              <a:ext uri="{FF2B5EF4-FFF2-40B4-BE49-F238E27FC236}">
                <a16:creationId xmlns:a16="http://schemas.microsoft.com/office/drawing/2014/main" id="{E7BEAAD6-C7D8-1D49-8A3B-6CA28F549BFE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black">
          <a:xfrm>
            <a:off x="251852" y="251121"/>
            <a:ext cx="2983931" cy="125988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F5D50C6-1D1D-4DFC-9285-06BBC42A001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46100" y="1828799"/>
            <a:ext cx="7277946" cy="2235855"/>
          </a:xfrm>
        </p:spPr>
        <p:txBody>
          <a:bodyPr anchor="b"/>
          <a:lstStyle>
            <a:lvl1pPr algn="l">
              <a:lnSpc>
                <a:spcPct val="85000"/>
              </a:lnSpc>
              <a:defRPr sz="6600" b="1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[Presentation title]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3DDB874-5B29-44D8-8F98-D937C78230BE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546101" y="4206240"/>
            <a:ext cx="7277946" cy="638892"/>
          </a:xfrm>
        </p:spPr>
        <p:txBody>
          <a:bodyPr>
            <a:noAutofit/>
          </a:bodyPr>
          <a:lstStyle>
            <a:lvl1pPr marL="0" indent="0" algn="l">
              <a:spcBef>
                <a:spcPts val="0"/>
              </a:spcBef>
              <a:buNone/>
              <a:defRPr sz="2000" b="1">
                <a:solidFill>
                  <a:schemeClr val="tx1"/>
                </a:solidFill>
              </a:defRPr>
            </a:lvl1pPr>
            <a:lvl2pPr marL="0" indent="0" algn="l">
              <a:spcBef>
                <a:spcPts val="0"/>
              </a:spcBef>
              <a:buNone/>
              <a:defRPr sz="2000" b="1">
                <a:solidFill>
                  <a:schemeClr val="tx1"/>
                </a:solidFill>
              </a:defRPr>
            </a:lvl2pPr>
            <a:lvl3pPr marL="0" indent="0" algn="l">
              <a:spcBef>
                <a:spcPts val="0"/>
              </a:spcBef>
              <a:buNone/>
              <a:defRPr sz="2000" b="1">
                <a:solidFill>
                  <a:schemeClr val="tx1"/>
                </a:solidFill>
              </a:defRPr>
            </a:lvl3pPr>
            <a:lvl4pPr marL="0" indent="0" algn="l">
              <a:spcBef>
                <a:spcPts val="0"/>
              </a:spcBef>
              <a:buNone/>
              <a:defRPr sz="2000" b="1">
                <a:solidFill>
                  <a:schemeClr val="tx1"/>
                </a:solidFill>
              </a:defRPr>
            </a:lvl4pPr>
            <a:lvl5pPr marL="0" indent="0" algn="l">
              <a:spcBef>
                <a:spcPts val="0"/>
              </a:spcBef>
              <a:buNone/>
              <a:defRPr sz="2000" b="1">
                <a:solidFill>
                  <a:schemeClr val="tx1"/>
                </a:solidFill>
              </a:defRPr>
            </a:lvl5pPr>
            <a:lvl6pPr marL="0" indent="0" algn="l">
              <a:spcBef>
                <a:spcPts val="0"/>
              </a:spcBef>
              <a:buNone/>
              <a:defRPr sz="2000" b="1">
                <a:solidFill>
                  <a:schemeClr val="tx1"/>
                </a:solidFill>
              </a:defRPr>
            </a:lvl6pPr>
            <a:lvl7pPr marL="0" indent="0" algn="l">
              <a:spcBef>
                <a:spcPts val="0"/>
              </a:spcBef>
              <a:buNone/>
              <a:defRPr sz="2000" b="1">
                <a:solidFill>
                  <a:schemeClr val="tx1"/>
                </a:solidFill>
              </a:defRPr>
            </a:lvl7pPr>
            <a:lvl8pPr marL="0" indent="0" algn="l">
              <a:spcBef>
                <a:spcPts val="0"/>
              </a:spcBef>
              <a:buNone/>
              <a:defRPr sz="2000" b="1">
                <a:solidFill>
                  <a:schemeClr val="tx1"/>
                </a:solidFill>
              </a:defRPr>
            </a:lvl8pPr>
            <a:lvl9pPr marL="0" indent="0" algn="l">
              <a:spcBef>
                <a:spcPts val="0"/>
              </a:spcBef>
              <a:buNone/>
              <a:defRPr sz="2000" b="1">
                <a:solidFill>
                  <a:schemeClr val="tx1"/>
                </a:solidFill>
              </a:defRPr>
            </a:lvl9pPr>
          </a:lstStyle>
          <a:p>
            <a:r>
              <a:rPr lang="en-US" dirty="0"/>
              <a:t>[Presentation subtitle]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79F4E153-583A-F84A-A276-E40ED5D26264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46099" y="5166359"/>
            <a:ext cx="7277946" cy="913765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FontTx/>
              <a:buNone/>
              <a:defRPr sz="1400">
                <a:solidFill>
                  <a:schemeClr val="tx1"/>
                </a:solidFill>
              </a:defRPr>
            </a:lvl1pPr>
            <a:lvl2pPr marL="0" indent="0">
              <a:spcBef>
                <a:spcPts val="0"/>
              </a:spcBef>
              <a:buFontTx/>
              <a:buNone/>
              <a:defRPr sz="1400">
                <a:solidFill>
                  <a:schemeClr val="tx1"/>
                </a:solidFill>
              </a:defRPr>
            </a:lvl2pPr>
            <a:lvl3pPr marL="0" indent="0">
              <a:spcBef>
                <a:spcPts val="0"/>
              </a:spcBef>
              <a:buFontTx/>
              <a:buNone/>
              <a:defRPr sz="1400">
                <a:solidFill>
                  <a:schemeClr val="tx1"/>
                </a:solidFill>
              </a:defRPr>
            </a:lvl3pPr>
            <a:lvl4pPr marL="0" indent="0">
              <a:spcBef>
                <a:spcPts val="0"/>
              </a:spcBef>
              <a:buFontTx/>
              <a:buNone/>
              <a:defRPr sz="1400">
                <a:solidFill>
                  <a:schemeClr val="tx1"/>
                </a:solidFill>
              </a:defRPr>
            </a:lvl4pPr>
            <a:lvl5pPr marL="0" indent="0">
              <a:spcBef>
                <a:spcPts val="0"/>
              </a:spcBef>
              <a:buFontTx/>
              <a:buNone/>
              <a:defRPr sz="1400">
                <a:solidFill>
                  <a:schemeClr val="tx1"/>
                </a:solidFill>
              </a:defRPr>
            </a:lvl5pPr>
            <a:lvl6pPr marL="0" indent="0">
              <a:spcBef>
                <a:spcPts val="0"/>
              </a:spcBef>
              <a:buFontTx/>
              <a:buNone/>
              <a:defRPr sz="1400">
                <a:solidFill>
                  <a:schemeClr val="tx1"/>
                </a:solidFill>
              </a:defRPr>
            </a:lvl6pPr>
            <a:lvl7pPr marL="0" indent="0">
              <a:spcBef>
                <a:spcPts val="0"/>
              </a:spcBef>
              <a:buFontTx/>
              <a:buNone/>
              <a:defRPr sz="1400">
                <a:solidFill>
                  <a:schemeClr val="tx1"/>
                </a:solidFill>
              </a:defRPr>
            </a:lvl7pPr>
            <a:lvl8pPr marL="0" indent="0">
              <a:spcBef>
                <a:spcPts val="0"/>
              </a:spcBef>
              <a:buFontTx/>
              <a:buNone/>
              <a:defRPr sz="1400">
                <a:solidFill>
                  <a:schemeClr val="tx1"/>
                </a:solidFill>
              </a:defRPr>
            </a:lvl8pPr>
            <a:lvl9pPr marL="0" indent="0">
              <a:spcBef>
                <a:spcPts val="0"/>
              </a:spcBef>
              <a:buFontTx/>
              <a:buNone/>
              <a:defRPr sz="1400">
                <a:solidFill>
                  <a:schemeClr val="tx1"/>
                </a:solidFill>
              </a:defRPr>
            </a:lvl9pPr>
          </a:lstStyle>
          <a:p>
            <a:pPr lvl="0"/>
            <a:r>
              <a:rPr lang="en-US" dirty="0"/>
              <a:t>[Prepared for </a:t>
            </a:r>
            <a:r>
              <a:rPr lang="en-US" dirty="0" err="1"/>
              <a:t>Firstname</a:t>
            </a:r>
            <a:r>
              <a:rPr lang="en-US" dirty="0"/>
              <a:t> </a:t>
            </a:r>
            <a:r>
              <a:rPr lang="en-US" dirty="0" err="1"/>
              <a:t>Lastname</a:t>
            </a:r>
            <a:r>
              <a:rPr lang="en-US" dirty="0"/>
              <a:t>]</a:t>
            </a:r>
            <a:br>
              <a:rPr lang="en-US"/>
            </a:br>
            <a:r>
              <a:rPr lang="en-US"/>
              <a:t>[Day Month, Year]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9629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2" pos="4930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 - image/illustration - Gee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ytiva" descr="Cytiva">
            <a:extLst>
              <a:ext uri="{FF2B5EF4-FFF2-40B4-BE49-F238E27FC236}">
                <a16:creationId xmlns:a16="http://schemas.microsoft.com/office/drawing/2014/main" id="{3DFBB417-B1B7-D940-9A13-8AD8E17D4E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 bwMode="black">
          <a:xfrm>
            <a:off x="251852" y="251121"/>
            <a:ext cx="2983931" cy="1259882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19B23B97-5FEA-CB12-D07F-F298E8531A80}"/>
              </a:ext>
            </a:extLst>
          </p:cNvPr>
          <p:cNvSpPr txBox="1">
            <a:spLocks/>
          </p:cNvSpPr>
          <p:nvPr/>
        </p:nvSpPr>
        <p:spPr>
          <a:xfrm>
            <a:off x="546100" y="1828799"/>
            <a:ext cx="5184140" cy="2235855"/>
          </a:xfrm>
          <a:prstGeom prst="rect">
            <a:avLst/>
          </a:prstGeom>
        </p:spPr>
        <p:txBody>
          <a:bodyPr vert="horz" lIns="0" tIns="0" rIns="0" bIns="0" rtlCol="0" anchor="b" anchorCtr="0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5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dirty="0"/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6D0A125B-FD6F-7FFB-6BF9-646506D965F9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546101" y="4206240"/>
            <a:ext cx="5184139" cy="638892"/>
          </a:xfrm>
        </p:spPr>
        <p:txBody>
          <a:bodyPr>
            <a:noAutofit/>
          </a:bodyPr>
          <a:lstStyle>
            <a:lvl1pPr marL="0" indent="0" algn="l">
              <a:spcBef>
                <a:spcPts val="0"/>
              </a:spcBef>
              <a:buNone/>
              <a:defRPr sz="2000" b="1">
                <a:solidFill>
                  <a:schemeClr val="tx1"/>
                </a:solidFill>
              </a:defRPr>
            </a:lvl1pPr>
            <a:lvl2pPr marL="0" indent="0" algn="l">
              <a:spcBef>
                <a:spcPts val="0"/>
              </a:spcBef>
              <a:buNone/>
              <a:defRPr sz="2000" b="1">
                <a:solidFill>
                  <a:schemeClr val="tx1"/>
                </a:solidFill>
              </a:defRPr>
            </a:lvl2pPr>
            <a:lvl3pPr marL="0" indent="0" algn="l">
              <a:spcBef>
                <a:spcPts val="0"/>
              </a:spcBef>
              <a:buNone/>
              <a:defRPr sz="2000" b="1">
                <a:solidFill>
                  <a:schemeClr val="tx1"/>
                </a:solidFill>
              </a:defRPr>
            </a:lvl3pPr>
            <a:lvl4pPr marL="0" indent="0" algn="l">
              <a:spcBef>
                <a:spcPts val="0"/>
              </a:spcBef>
              <a:buNone/>
              <a:defRPr sz="2000" b="1">
                <a:solidFill>
                  <a:schemeClr val="tx1"/>
                </a:solidFill>
              </a:defRPr>
            </a:lvl4pPr>
            <a:lvl5pPr marL="0" indent="0" algn="l">
              <a:spcBef>
                <a:spcPts val="0"/>
              </a:spcBef>
              <a:buNone/>
              <a:defRPr sz="2000" b="1">
                <a:solidFill>
                  <a:schemeClr val="tx1"/>
                </a:solidFill>
              </a:defRPr>
            </a:lvl5pPr>
            <a:lvl6pPr marL="0" indent="0" algn="l">
              <a:spcBef>
                <a:spcPts val="0"/>
              </a:spcBef>
              <a:buNone/>
              <a:defRPr sz="2000" b="1">
                <a:solidFill>
                  <a:schemeClr val="tx1"/>
                </a:solidFill>
              </a:defRPr>
            </a:lvl6pPr>
            <a:lvl7pPr marL="0" indent="0" algn="l">
              <a:spcBef>
                <a:spcPts val="0"/>
              </a:spcBef>
              <a:buNone/>
              <a:defRPr sz="2000" b="1">
                <a:solidFill>
                  <a:schemeClr val="tx1"/>
                </a:solidFill>
              </a:defRPr>
            </a:lvl7pPr>
            <a:lvl8pPr marL="0" indent="0" algn="l">
              <a:spcBef>
                <a:spcPts val="0"/>
              </a:spcBef>
              <a:buNone/>
              <a:defRPr sz="2000" b="1">
                <a:solidFill>
                  <a:schemeClr val="tx1"/>
                </a:solidFill>
              </a:defRPr>
            </a:lvl8pPr>
            <a:lvl9pPr marL="0" indent="0" algn="l">
              <a:spcBef>
                <a:spcPts val="0"/>
              </a:spcBef>
              <a:buNone/>
              <a:defRPr sz="2000" b="1">
                <a:solidFill>
                  <a:schemeClr val="tx1"/>
                </a:solidFill>
              </a:defRPr>
            </a:lvl9pPr>
          </a:lstStyle>
          <a:p>
            <a:r>
              <a:rPr lang="en-US" dirty="0"/>
              <a:t>[Presentation subtitle]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E63B161C-E917-EF1A-D954-E20B4B944C75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46099" y="4986718"/>
            <a:ext cx="5184139" cy="480431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FontTx/>
              <a:buNone/>
              <a:defRPr sz="1400">
                <a:solidFill>
                  <a:schemeClr val="tx1"/>
                </a:solidFill>
              </a:defRPr>
            </a:lvl1pPr>
            <a:lvl2pPr marL="0" indent="0">
              <a:spcBef>
                <a:spcPts val="0"/>
              </a:spcBef>
              <a:buFontTx/>
              <a:buNone/>
              <a:defRPr sz="1400">
                <a:solidFill>
                  <a:schemeClr val="tx1"/>
                </a:solidFill>
              </a:defRPr>
            </a:lvl2pPr>
            <a:lvl3pPr marL="0" indent="0">
              <a:spcBef>
                <a:spcPts val="0"/>
              </a:spcBef>
              <a:buFontTx/>
              <a:buNone/>
              <a:defRPr sz="1400">
                <a:solidFill>
                  <a:schemeClr val="tx1"/>
                </a:solidFill>
              </a:defRPr>
            </a:lvl3pPr>
            <a:lvl4pPr marL="0" indent="0">
              <a:spcBef>
                <a:spcPts val="0"/>
              </a:spcBef>
              <a:buFontTx/>
              <a:buNone/>
              <a:defRPr sz="1400">
                <a:solidFill>
                  <a:schemeClr val="tx1"/>
                </a:solidFill>
              </a:defRPr>
            </a:lvl4pPr>
            <a:lvl5pPr marL="0" indent="0">
              <a:spcBef>
                <a:spcPts val="0"/>
              </a:spcBef>
              <a:buFontTx/>
              <a:buNone/>
              <a:defRPr sz="1400">
                <a:solidFill>
                  <a:schemeClr val="tx1"/>
                </a:solidFill>
              </a:defRPr>
            </a:lvl5pPr>
            <a:lvl6pPr marL="0" indent="0">
              <a:spcBef>
                <a:spcPts val="0"/>
              </a:spcBef>
              <a:buFontTx/>
              <a:buNone/>
              <a:defRPr sz="1400">
                <a:solidFill>
                  <a:schemeClr val="tx1"/>
                </a:solidFill>
              </a:defRPr>
            </a:lvl6pPr>
            <a:lvl7pPr marL="0" indent="0">
              <a:spcBef>
                <a:spcPts val="0"/>
              </a:spcBef>
              <a:buFontTx/>
              <a:buNone/>
              <a:defRPr sz="1400">
                <a:solidFill>
                  <a:schemeClr val="tx1"/>
                </a:solidFill>
              </a:defRPr>
            </a:lvl7pPr>
            <a:lvl8pPr marL="0" indent="0">
              <a:spcBef>
                <a:spcPts val="0"/>
              </a:spcBef>
              <a:buFontTx/>
              <a:buNone/>
              <a:defRPr sz="1400">
                <a:solidFill>
                  <a:schemeClr val="tx1"/>
                </a:solidFill>
              </a:defRPr>
            </a:lvl8pPr>
            <a:lvl9pPr marL="0" indent="0">
              <a:spcBef>
                <a:spcPts val="0"/>
              </a:spcBef>
              <a:buFontTx/>
              <a:buNone/>
              <a:defRPr sz="1400">
                <a:solidFill>
                  <a:schemeClr val="tx1"/>
                </a:solidFill>
              </a:defRPr>
            </a:lvl9pPr>
          </a:lstStyle>
          <a:p>
            <a:pPr lvl="0"/>
            <a:r>
              <a:rPr lang="en-US" dirty="0"/>
              <a:t>[Prepared for </a:t>
            </a:r>
            <a:r>
              <a:rPr lang="en-US" dirty="0" err="1"/>
              <a:t>Firstname</a:t>
            </a:r>
            <a:r>
              <a:rPr lang="en-US" dirty="0"/>
              <a:t> </a:t>
            </a:r>
            <a:r>
              <a:rPr lang="en-US" dirty="0" err="1"/>
              <a:t>Lastname</a:t>
            </a:r>
            <a:r>
              <a:rPr lang="en-US" dirty="0"/>
              <a:t>]</a:t>
            </a:r>
            <a:br>
              <a:rPr lang="en-US"/>
            </a:br>
            <a:r>
              <a:rPr lang="en-US"/>
              <a:t>[Day Month, Year]</a:t>
            </a:r>
            <a:endParaRPr lang="en-US" dirty="0"/>
          </a:p>
        </p:txBody>
      </p:sp>
      <p:sp>
        <p:nvSpPr>
          <p:cNvPr id="7" name="Picture Placeholder 4">
            <a:extLst>
              <a:ext uri="{FF2B5EF4-FFF2-40B4-BE49-F238E27FC236}">
                <a16:creationId xmlns:a16="http://schemas.microsoft.com/office/drawing/2014/main" id="{651A1473-697E-704D-419F-2235D70896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096000" y="0"/>
            <a:ext cx="6096000" cy="6858000"/>
          </a:xfrm>
          <a:noFill/>
        </p:spPr>
        <p:txBody>
          <a:bodyPr anchor="t" anchorCtr="0">
            <a:normAutofit/>
          </a:bodyPr>
          <a:lstStyle>
            <a:lvl1pPr marL="0" indent="0" algn="ctr">
              <a:spcBef>
                <a:spcPts val="0"/>
              </a:spcBef>
              <a:buFontTx/>
              <a:buNone/>
              <a:defRPr sz="18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SE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4494B023-A341-A654-B1EC-8075946EFA4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46098" y="1828799"/>
            <a:ext cx="5184140" cy="2235855"/>
          </a:xfrm>
        </p:spPr>
        <p:txBody>
          <a:bodyPr anchor="b"/>
          <a:lstStyle>
            <a:lvl1pPr algn="l">
              <a:lnSpc>
                <a:spcPct val="85000"/>
              </a:lnSpc>
              <a:defRPr sz="5400" b="1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[Presentation title]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0A2C32E-7835-6493-2694-234E5D8A70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098" y="5744769"/>
            <a:ext cx="540852" cy="7020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30787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 - image/illustration - Whit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027E466-45FA-24CF-539A-AA56F7EBC6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6098" y="5733211"/>
            <a:ext cx="557496" cy="723673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19B23B97-5FEA-CB12-D07F-F298E8531A80}"/>
              </a:ext>
            </a:extLst>
          </p:cNvPr>
          <p:cNvSpPr txBox="1">
            <a:spLocks/>
          </p:cNvSpPr>
          <p:nvPr/>
        </p:nvSpPr>
        <p:spPr>
          <a:xfrm>
            <a:off x="546100" y="1828799"/>
            <a:ext cx="5184140" cy="2235855"/>
          </a:xfrm>
          <a:prstGeom prst="rect">
            <a:avLst/>
          </a:prstGeom>
        </p:spPr>
        <p:txBody>
          <a:bodyPr vert="horz" lIns="0" tIns="0" rIns="0" bIns="0" rtlCol="0" anchor="b" anchorCtr="0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5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dirty="0"/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6D0A125B-FD6F-7FFB-6BF9-646506D965F9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546101" y="4206240"/>
            <a:ext cx="5184139" cy="638892"/>
          </a:xfrm>
        </p:spPr>
        <p:txBody>
          <a:bodyPr>
            <a:noAutofit/>
          </a:bodyPr>
          <a:lstStyle>
            <a:lvl1pPr marL="0" indent="0" algn="l">
              <a:spcBef>
                <a:spcPts val="0"/>
              </a:spcBef>
              <a:buNone/>
              <a:defRPr sz="2000" b="1">
                <a:solidFill>
                  <a:schemeClr val="tx1"/>
                </a:solidFill>
              </a:defRPr>
            </a:lvl1pPr>
            <a:lvl2pPr marL="0" indent="0" algn="l">
              <a:spcBef>
                <a:spcPts val="0"/>
              </a:spcBef>
              <a:buNone/>
              <a:defRPr sz="2000" b="1">
                <a:solidFill>
                  <a:schemeClr val="tx1"/>
                </a:solidFill>
              </a:defRPr>
            </a:lvl2pPr>
            <a:lvl3pPr marL="0" indent="0" algn="l">
              <a:spcBef>
                <a:spcPts val="0"/>
              </a:spcBef>
              <a:buNone/>
              <a:defRPr sz="2000" b="1">
                <a:solidFill>
                  <a:schemeClr val="tx1"/>
                </a:solidFill>
              </a:defRPr>
            </a:lvl3pPr>
            <a:lvl4pPr marL="0" indent="0" algn="l">
              <a:spcBef>
                <a:spcPts val="0"/>
              </a:spcBef>
              <a:buNone/>
              <a:defRPr sz="2000" b="1">
                <a:solidFill>
                  <a:schemeClr val="tx1"/>
                </a:solidFill>
              </a:defRPr>
            </a:lvl4pPr>
            <a:lvl5pPr marL="0" indent="0" algn="l">
              <a:spcBef>
                <a:spcPts val="0"/>
              </a:spcBef>
              <a:buNone/>
              <a:defRPr sz="2000" b="1">
                <a:solidFill>
                  <a:schemeClr val="tx1"/>
                </a:solidFill>
              </a:defRPr>
            </a:lvl5pPr>
            <a:lvl6pPr marL="0" indent="0" algn="l">
              <a:spcBef>
                <a:spcPts val="0"/>
              </a:spcBef>
              <a:buNone/>
              <a:defRPr sz="2000" b="1">
                <a:solidFill>
                  <a:schemeClr val="tx1"/>
                </a:solidFill>
              </a:defRPr>
            </a:lvl6pPr>
            <a:lvl7pPr marL="0" indent="0" algn="l">
              <a:spcBef>
                <a:spcPts val="0"/>
              </a:spcBef>
              <a:buNone/>
              <a:defRPr sz="2000" b="1">
                <a:solidFill>
                  <a:schemeClr val="tx1"/>
                </a:solidFill>
              </a:defRPr>
            </a:lvl7pPr>
            <a:lvl8pPr marL="0" indent="0" algn="l">
              <a:spcBef>
                <a:spcPts val="0"/>
              </a:spcBef>
              <a:buNone/>
              <a:defRPr sz="2000" b="1">
                <a:solidFill>
                  <a:schemeClr val="tx1"/>
                </a:solidFill>
              </a:defRPr>
            </a:lvl8pPr>
            <a:lvl9pPr marL="0" indent="0" algn="l">
              <a:spcBef>
                <a:spcPts val="0"/>
              </a:spcBef>
              <a:buNone/>
              <a:defRPr sz="2000" b="1">
                <a:solidFill>
                  <a:schemeClr val="tx1"/>
                </a:solidFill>
              </a:defRPr>
            </a:lvl9pPr>
          </a:lstStyle>
          <a:p>
            <a:r>
              <a:rPr lang="en-US" dirty="0"/>
              <a:t>[Presentation subtitle]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E63B161C-E917-EF1A-D954-E20B4B944C75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46099" y="4986718"/>
            <a:ext cx="5184139" cy="480431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FontTx/>
              <a:buNone/>
              <a:defRPr sz="1400">
                <a:solidFill>
                  <a:schemeClr val="tx1"/>
                </a:solidFill>
              </a:defRPr>
            </a:lvl1pPr>
            <a:lvl2pPr marL="0" indent="0">
              <a:spcBef>
                <a:spcPts val="0"/>
              </a:spcBef>
              <a:buFontTx/>
              <a:buNone/>
              <a:defRPr sz="1400">
                <a:solidFill>
                  <a:schemeClr val="tx1"/>
                </a:solidFill>
              </a:defRPr>
            </a:lvl2pPr>
            <a:lvl3pPr marL="0" indent="0">
              <a:spcBef>
                <a:spcPts val="0"/>
              </a:spcBef>
              <a:buFontTx/>
              <a:buNone/>
              <a:defRPr sz="1400">
                <a:solidFill>
                  <a:schemeClr val="tx1"/>
                </a:solidFill>
              </a:defRPr>
            </a:lvl3pPr>
            <a:lvl4pPr marL="0" indent="0">
              <a:spcBef>
                <a:spcPts val="0"/>
              </a:spcBef>
              <a:buFontTx/>
              <a:buNone/>
              <a:defRPr sz="1400">
                <a:solidFill>
                  <a:schemeClr val="tx1"/>
                </a:solidFill>
              </a:defRPr>
            </a:lvl4pPr>
            <a:lvl5pPr marL="0" indent="0">
              <a:spcBef>
                <a:spcPts val="0"/>
              </a:spcBef>
              <a:buFontTx/>
              <a:buNone/>
              <a:defRPr sz="1400">
                <a:solidFill>
                  <a:schemeClr val="tx1"/>
                </a:solidFill>
              </a:defRPr>
            </a:lvl5pPr>
            <a:lvl6pPr marL="0" indent="0">
              <a:spcBef>
                <a:spcPts val="0"/>
              </a:spcBef>
              <a:buFontTx/>
              <a:buNone/>
              <a:defRPr sz="1400">
                <a:solidFill>
                  <a:schemeClr val="tx1"/>
                </a:solidFill>
              </a:defRPr>
            </a:lvl6pPr>
            <a:lvl7pPr marL="0" indent="0">
              <a:spcBef>
                <a:spcPts val="0"/>
              </a:spcBef>
              <a:buFontTx/>
              <a:buNone/>
              <a:defRPr sz="1400">
                <a:solidFill>
                  <a:schemeClr val="tx1"/>
                </a:solidFill>
              </a:defRPr>
            </a:lvl7pPr>
            <a:lvl8pPr marL="0" indent="0">
              <a:spcBef>
                <a:spcPts val="0"/>
              </a:spcBef>
              <a:buFontTx/>
              <a:buNone/>
              <a:defRPr sz="1400">
                <a:solidFill>
                  <a:schemeClr val="tx1"/>
                </a:solidFill>
              </a:defRPr>
            </a:lvl8pPr>
            <a:lvl9pPr marL="0" indent="0">
              <a:spcBef>
                <a:spcPts val="0"/>
              </a:spcBef>
              <a:buFontTx/>
              <a:buNone/>
              <a:defRPr sz="1400">
                <a:solidFill>
                  <a:schemeClr val="tx1"/>
                </a:solidFill>
              </a:defRPr>
            </a:lvl9pPr>
          </a:lstStyle>
          <a:p>
            <a:pPr lvl="0"/>
            <a:r>
              <a:rPr lang="en-US" dirty="0"/>
              <a:t>[Prepared for </a:t>
            </a:r>
            <a:r>
              <a:rPr lang="en-US" dirty="0" err="1"/>
              <a:t>Firstname</a:t>
            </a:r>
            <a:r>
              <a:rPr lang="en-US" dirty="0"/>
              <a:t> </a:t>
            </a:r>
            <a:r>
              <a:rPr lang="en-US" dirty="0" err="1"/>
              <a:t>Lastname</a:t>
            </a:r>
            <a:r>
              <a:rPr lang="en-US" dirty="0"/>
              <a:t>]</a:t>
            </a:r>
            <a:br>
              <a:rPr lang="en-US"/>
            </a:br>
            <a:r>
              <a:rPr lang="en-US"/>
              <a:t>[Day Month, Year]</a:t>
            </a:r>
            <a:endParaRPr lang="en-US" dirty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4494B023-A341-A654-B1EC-8075946EFA4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46098" y="1828799"/>
            <a:ext cx="5184140" cy="2235855"/>
          </a:xfrm>
        </p:spPr>
        <p:txBody>
          <a:bodyPr anchor="b"/>
          <a:lstStyle>
            <a:lvl1pPr algn="l">
              <a:lnSpc>
                <a:spcPct val="85000"/>
              </a:lnSpc>
              <a:defRPr sz="5400" b="1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[Presentation title]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4135C117-C3F0-21FE-8C08-84C27CDB4CF2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095999" y="0"/>
            <a:ext cx="6096001" cy="685800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SE"/>
          </a:p>
        </p:txBody>
      </p:sp>
      <p:pic>
        <p:nvPicPr>
          <p:cNvPr id="17" name="Cytiva" descr="Cytiva">
            <a:extLst>
              <a:ext uri="{FF2B5EF4-FFF2-40B4-BE49-F238E27FC236}">
                <a16:creationId xmlns:a16="http://schemas.microsoft.com/office/drawing/2014/main" id="{0981366D-88C1-2E25-82F7-5D5949FD3EDA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black">
          <a:xfrm>
            <a:off x="251853" y="251121"/>
            <a:ext cx="2983931" cy="125988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37826199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 - Pictogram - Whi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ytiva" descr="Cytiva">
            <a:extLst>
              <a:ext uri="{FF2B5EF4-FFF2-40B4-BE49-F238E27FC236}">
                <a16:creationId xmlns:a16="http://schemas.microsoft.com/office/drawing/2014/main" id="{23EF8F65-4EC5-3B46-9B61-072547EE36B2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black">
          <a:xfrm>
            <a:off x="251853" y="251121"/>
            <a:ext cx="2983931" cy="1259883"/>
          </a:xfrm>
          <a:prstGeom prst="rect">
            <a:avLst/>
          </a:prstGeo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F5D50C6-1D1D-4DFC-9285-06BBC42A001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46100" y="1828799"/>
            <a:ext cx="5184140" cy="2235855"/>
          </a:xfrm>
        </p:spPr>
        <p:txBody>
          <a:bodyPr anchor="b"/>
          <a:lstStyle>
            <a:lvl1pPr algn="l">
              <a:lnSpc>
                <a:spcPct val="85000"/>
              </a:lnSpc>
              <a:defRPr sz="5400" b="1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[Presentation title]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3DDB874-5B29-44D8-8F98-D937C78230BE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546101" y="4206240"/>
            <a:ext cx="5184139" cy="638892"/>
          </a:xfrm>
        </p:spPr>
        <p:txBody>
          <a:bodyPr>
            <a:noAutofit/>
          </a:bodyPr>
          <a:lstStyle>
            <a:lvl1pPr marL="0" indent="0" algn="l">
              <a:spcBef>
                <a:spcPts val="0"/>
              </a:spcBef>
              <a:buNone/>
              <a:defRPr sz="2000" b="1">
                <a:solidFill>
                  <a:schemeClr val="tx2"/>
                </a:solidFill>
              </a:defRPr>
            </a:lvl1pPr>
            <a:lvl2pPr marL="0" indent="0" algn="l">
              <a:spcBef>
                <a:spcPts val="0"/>
              </a:spcBef>
              <a:buNone/>
              <a:defRPr sz="2000" b="1">
                <a:solidFill>
                  <a:schemeClr val="tx2"/>
                </a:solidFill>
              </a:defRPr>
            </a:lvl2pPr>
            <a:lvl3pPr marL="0" indent="0" algn="l">
              <a:spcBef>
                <a:spcPts val="0"/>
              </a:spcBef>
              <a:buNone/>
              <a:defRPr sz="2000" b="1">
                <a:solidFill>
                  <a:schemeClr val="tx2"/>
                </a:solidFill>
              </a:defRPr>
            </a:lvl3pPr>
            <a:lvl4pPr marL="0" indent="0" algn="l">
              <a:spcBef>
                <a:spcPts val="0"/>
              </a:spcBef>
              <a:buNone/>
              <a:defRPr sz="2000" b="1">
                <a:solidFill>
                  <a:schemeClr val="tx2"/>
                </a:solidFill>
              </a:defRPr>
            </a:lvl4pPr>
            <a:lvl5pPr marL="0" indent="0" algn="l">
              <a:spcBef>
                <a:spcPts val="0"/>
              </a:spcBef>
              <a:buNone/>
              <a:defRPr sz="2000" b="1">
                <a:solidFill>
                  <a:schemeClr val="tx2"/>
                </a:solidFill>
              </a:defRPr>
            </a:lvl5pPr>
            <a:lvl6pPr marL="0" indent="0" algn="l">
              <a:spcBef>
                <a:spcPts val="0"/>
              </a:spcBef>
              <a:buNone/>
              <a:defRPr sz="2000" b="1">
                <a:solidFill>
                  <a:schemeClr val="tx2"/>
                </a:solidFill>
              </a:defRPr>
            </a:lvl6pPr>
            <a:lvl7pPr marL="0" indent="0" algn="l">
              <a:spcBef>
                <a:spcPts val="0"/>
              </a:spcBef>
              <a:buNone/>
              <a:defRPr sz="2000" b="1">
                <a:solidFill>
                  <a:schemeClr val="tx2"/>
                </a:solidFill>
              </a:defRPr>
            </a:lvl7pPr>
            <a:lvl8pPr marL="0" indent="0" algn="l">
              <a:spcBef>
                <a:spcPts val="0"/>
              </a:spcBef>
              <a:buNone/>
              <a:defRPr sz="2000" b="1">
                <a:solidFill>
                  <a:schemeClr val="tx2"/>
                </a:solidFill>
              </a:defRPr>
            </a:lvl8pPr>
            <a:lvl9pPr marL="0" indent="0" algn="l">
              <a:spcBef>
                <a:spcPts val="0"/>
              </a:spcBef>
              <a:buNone/>
              <a:defRPr sz="2000" b="1">
                <a:solidFill>
                  <a:schemeClr val="tx2"/>
                </a:solidFill>
              </a:defRPr>
            </a:lvl9pPr>
          </a:lstStyle>
          <a:p>
            <a:r>
              <a:rPr lang="en-US" dirty="0"/>
              <a:t>[Presentation subtitle]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79F4E153-583A-F84A-A276-E40ED5D26264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46098" y="5166359"/>
            <a:ext cx="5184648" cy="913765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FontTx/>
              <a:buNone/>
              <a:defRPr sz="1400"/>
            </a:lvl1pPr>
            <a:lvl2pPr marL="0" indent="0">
              <a:spcBef>
                <a:spcPts val="0"/>
              </a:spcBef>
              <a:buFontTx/>
              <a:buNone/>
              <a:defRPr sz="1400"/>
            </a:lvl2pPr>
            <a:lvl3pPr marL="0" indent="0">
              <a:spcBef>
                <a:spcPts val="0"/>
              </a:spcBef>
              <a:buFontTx/>
              <a:buNone/>
              <a:defRPr sz="1400"/>
            </a:lvl3pPr>
            <a:lvl4pPr marL="0" indent="0">
              <a:spcBef>
                <a:spcPts val="0"/>
              </a:spcBef>
              <a:buFontTx/>
              <a:buNone/>
              <a:defRPr sz="1400"/>
            </a:lvl4pPr>
            <a:lvl5pPr marL="0" indent="0">
              <a:spcBef>
                <a:spcPts val="0"/>
              </a:spcBef>
              <a:buFontTx/>
              <a:buNone/>
              <a:defRPr sz="1400"/>
            </a:lvl5pPr>
            <a:lvl6pPr marL="0" indent="0">
              <a:spcBef>
                <a:spcPts val="0"/>
              </a:spcBef>
              <a:buFontTx/>
              <a:buNone/>
              <a:defRPr sz="1400"/>
            </a:lvl6pPr>
            <a:lvl7pPr marL="0" indent="0">
              <a:spcBef>
                <a:spcPts val="0"/>
              </a:spcBef>
              <a:buFontTx/>
              <a:buNone/>
              <a:defRPr sz="1400"/>
            </a:lvl7pPr>
            <a:lvl8pPr marL="0" indent="0">
              <a:spcBef>
                <a:spcPts val="0"/>
              </a:spcBef>
              <a:buFontTx/>
              <a:buNone/>
              <a:defRPr sz="1400"/>
            </a:lvl8pPr>
            <a:lvl9pPr marL="0" indent="0">
              <a:spcBef>
                <a:spcPts val="0"/>
              </a:spcBef>
              <a:buFontTx/>
              <a:buNone/>
              <a:defRPr sz="1400"/>
            </a:lvl9pPr>
          </a:lstStyle>
          <a:p>
            <a:pPr lvl="0"/>
            <a:r>
              <a:rPr lang="en-US" dirty="0"/>
              <a:t>[Prepared for </a:t>
            </a:r>
            <a:r>
              <a:rPr lang="en-US" dirty="0" err="1"/>
              <a:t>Firstname</a:t>
            </a:r>
            <a:r>
              <a:rPr lang="en-US" dirty="0"/>
              <a:t> </a:t>
            </a:r>
            <a:r>
              <a:rPr lang="en-US" dirty="0" err="1"/>
              <a:t>Lastname</a:t>
            </a:r>
            <a:r>
              <a:rPr lang="en-US" dirty="0"/>
              <a:t>]</a:t>
            </a:r>
            <a:br>
              <a:rPr lang="en-US"/>
            </a:br>
            <a:r>
              <a:rPr lang="en-US"/>
              <a:t>[Day Month, Year]</a:t>
            </a:r>
            <a:endParaRPr lang="en-US" dirty="0"/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E9D0A856-C023-4ABB-784F-6299DF249AC1}"/>
              </a:ext>
            </a:extLst>
          </p:cNvPr>
          <p:cNvPicPr>
            <a:picLocks noChangeAspect="1"/>
          </p:cNvPicPr>
          <p:nvPr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22731" t="1346" b="1258"/>
          <a:stretch/>
        </p:blipFill>
        <p:spPr>
          <a:xfrm>
            <a:off x="6751178" y="0"/>
            <a:ext cx="5440822" cy="68580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8C483D5-CE17-A431-87B3-E2BAA88EAA8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04307" y="5733211"/>
            <a:ext cx="557496" cy="7236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4632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3" pos="3840">
          <p15:clr>
            <a:srgbClr val="FBAE40"/>
          </p15:clr>
        </p15:guide>
        <p15:guide id="4" pos="361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 - Pictogram - Green">
    <p:bg>
      <p:bgPr>
        <a:solidFill>
          <a:srgbClr val="00886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ytiva" descr="Cytiva">
            <a:extLst>
              <a:ext uri="{FF2B5EF4-FFF2-40B4-BE49-F238E27FC236}">
                <a16:creationId xmlns:a16="http://schemas.microsoft.com/office/drawing/2014/main" id="{185DC8AC-B30C-1B4C-89FE-74C0315E5460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black">
          <a:xfrm>
            <a:off x="251852" y="251121"/>
            <a:ext cx="2983931" cy="125988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F5D50C6-1D1D-4DFC-9285-06BBC42A001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46100" y="1828799"/>
            <a:ext cx="5184140" cy="2235855"/>
          </a:xfrm>
        </p:spPr>
        <p:txBody>
          <a:bodyPr anchor="b"/>
          <a:lstStyle>
            <a:lvl1pPr algn="l">
              <a:lnSpc>
                <a:spcPct val="85000"/>
              </a:lnSpc>
              <a:defRPr sz="5400" b="1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[Presentation title]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3DDB874-5B29-44D8-8F98-D937C78230BE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546101" y="4206240"/>
            <a:ext cx="5184139" cy="638892"/>
          </a:xfrm>
        </p:spPr>
        <p:txBody>
          <a:bodyPr>
            <a:noAutofit/>
          </a:bodyPr>
          <a:lstStyle>
            <a:lvl1pPr marL="0" indent="0" algn="l">
              <a:spcBef>
                <a:spcPts val="0"/>
              </a:spcBef>
              <a:buNone/>
              <a:defRPr sz="2000" b="1">
                <a:solidFill>
                  <a:schemeClr val="tx1"/>
                </a:solidFill>
              </a:defRPr>
            </a:lvl1pPr>
            <a:lvl2pPr marL="0" indent="0" algn="l">
              <a:spcBef>
                <a:spcPts val="0"/>
              </a:spcBef>
              <a:buNone/>
              <a:defRPr sz="2000" b="1">
                <a:solidFill>
                  <a:schemeClr val="tx1"/>
                </a:solidFill>
              </a:defRPr>
            </a:lvl2pPr>
            <a:lvl3pPr marL="0" indent="0" algn="l">
              <a:spcBef>
                <a:spcPts val="0"/>
              </a:spcBef>
              <a:buNone/>
              <a:defRPr sz="2000" b="1">
                <a:solidFill>
                  <a:schemeClr val="tx1"/>
                </a:solidFill>
              </a:defRPr>
            </a:lvl3pPr>
            <a:lvl4pPr marL="0" indent="0" algn="l">
              <a:spcBef>
                <a:spcPts val="0"/>
              </a:spcBef>
              <a:buNone/>
              <a:defRPr sz="2000" b="1">
                <a:solidFill>
                  <a:schemeClr val="tx1"/>
                </a:solidFill>
              </a:defRPr>
            </a:lvl4pPr>
            <a:lvl5pPr marL="0" indent="0" algn="l">
              <a:spcBef>
                <a:spcPts val="0"/>
              </a:spcBef>
              <a:buNone/>
              <a:defRPr sz="2000" b="1">
                <a:solidFill>
                  <a:schemeClr val="tx1"/>
                </a:solidFill>
              </a:defRPr>
            </a:lvl5pPr>
            <a:lvl6pPr marL="0" indent="0" algn="l">
              <a:spcBef>
                <a:spcPts val="0"/>
              </a:spcBef>
              <a:buNone/>
              <a:defRPr sz="2000" b="1">
                <a:solidFill>
                  <a:schemeClr val="tx1"/>
                </a:solidFill>
              </a:defRPr>
            </a:lvl6pPr>
            <a:lvl7pPr marL="0" indent="0" algn="l">
              <a:spcBef>
                <a:spcPts val="0"/>
              </a:spcBef>
              <a:buNone/>
              <a:defRPr sz="2000" b="1">
                <a:solidFill>
                  <a:schemeClr val="tx1"/>
                </a:solidFill>
              </a:defRPr>
            </a:lvl7pPr>
            <a:lvl8pPr marL="0" indent="0" algn="l">
              <a:spcBef>
                <a:spcPts val="0"/>
              </a:spcBef>
              <a:buNone/>
              <a:defRPr sz="2000" b="1">
                <a:solidFill>
                  <a:schemeClr val="tx1"/>
                </a:solidFill>
              </a:defRPr>
            </a:lvl8pPr>
            <a:lvl9pPr marL="0" indent="0" algn="l">
              <a:spcBef>
                <a:spcPts val="0"/>
              </a:spcBef>
              <a:buNone/>
              <a:defRPr sz="2000" b="1">
                <a:solidFill>
                  <a:schemeClr val="tx1"/>
                </a:solidFill>
              </a:defRPr>
            </a:lvl9pPr>
          </a:lstStyle>
          <a:p>
            <a:r>
              <a:rPr lang="en-US" dirty="0"/>
              <a:t>[Presentation subtitle]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79F4E153-583A-F84A-A276-E40ED5D26264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46099" y="5166359"/>
            <a:ext cx="5184139" cy="913765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FontTx/>
              <a:buNone/>
              <a:defRPr sz="1400">
                <a:solidFill>
                  <a:schemeClr val="tx1"/>
                </a:solidFill>
              </a:defRPr>
            </a:lvl1pPr>
            <a:lvl2pPr marL="0" indent="0">
              <a:spcBef>
                <a:spcPts val="0"/>
              </a:spcBef>
              <a:buFontTx/>
              <a:buNone/>
              <a:defRPr sz="1400">
                <a:solidFill>
                  <a:schemeClr val="tx1"/>
                </a:solidFill>
              </a:defRPr>
            </a:lvl2pPr>
            <a:lvl3pPr marL="0" indent="0">
              <a:spcBef>
                <a:spcPts val="0"/>
              </a:spcBef>
              <a:buFontTx/>
              <a:buNone/>
              <a:defRPr sz="1400">
                <a:solidFill>
                  <a:schemeClr val="tx1"/>
                </a:solidFill>
              </a:defRPr>
            </a:lvl3pPr>
            <a:lvl4pPr marL="0" indent="0">
              <a:spcBef>
                <a:spcPts val="0"/>
              </a:spcBef>
              <a:buFontTx/>
              <a:buNone/>
              <a:defRPr sz="1400">
                <a:solidFill>
                  <a:schemeClr val="tx1"/>
                </a:solidFill>
              </a:defRPr>
            </a:lvl4pPr>
            <a:lvl5pPr marL="0" indent="0">
              <a:spcBef>
                <a:spcPts val="0"/>
              </a:spcBef>
              <a:buFontTx/>
              <a:buNone/>
              <a:defRPr sz="1400">
                <a:solidFill>
                  <a:schemeClr val="tx1"/>
                </a:solidFill>
              </a:defRPr>
            </a:lvl5pPr>
            <a:lvl6pPr marL="0" indent="0">
              <a:spcBef>
                <a:spcPts val="0"/>
              </a:spcBef>
              <a:buFontTx/>
              <a:buNone/>
              <a:defRPr sz="1400">
                <a:solidFill>
                  <a:schemeClr val="tx1"/>
                </a:solidFill>
              </a:defRPr>
            </a:lvl6pPr>
            <a:lvl7pPr marL="0" indent="0">
              <a:spcBef>
                <a:spcPts val="0"/>
              </a:spcBef>
              <a:buFontTx/>
              <a:buNone/>
              <a:defRPr sz="1400">
                <a:solidFill>
                  <a:schemeClr val="tx1"/>
                </a:solidFill>
              </a:defRPr>
            </a:lvl7pPr>
            <a:lvl8pPr marL="0" indent="0">
              <a:spcBef>
                <a:spcPts val="0"/>
              </a:spcBef>
              <a:buFontTx/>
              <a:buNone/>
              <a:defRPr sz="1400">
                <a:solidFill>
                  <a:schemeClr val="tx1"/>
                </a:solidFill>
              </a:defRPr>
            </a:lvl8pPr>
            <a:lvl9pPr marL="0" indent="0">
              <a:spcBef>
                <a:spcPts val="0"/>
              </a:spcBef>
              <a:buFontTx/>
              <a:buNone/>
              <a:defRPr sz="1400">
                <a:solidFill>
                  <a:schemeClr val="tx1"/>
                </a:solidFill>
              </a:defRPr>
            </a:lvl9pPr>
          </a:lstStyle>
          <a:p>
            <a:pPr lvl="0"/>
            <a:r>
              <a:rPr lang="en-US" dirty="0"/>
              <a:t>[Prepared for </a:t>
            </a:r>
            <a:r>
              <a:rPr lang="en-US" dirty="0" err="1"/>
              <a:t>Firstname</a:t>
            </a:r>
            <a:r>
              <a:rPr lang="en-US" dirty="0"/>
              <a:t> </a:t>
            </a:r>
            <a:r>
              <a:rPr lang="en-US" dirty="0" err="1"/>
              <a:t>Lastname</a:t>
            </a:r>
            <a:r>
              <a:rPr lang="en-US" dirty="0"/>
              <a:t>]</a:t>
            </a:r>
            <a:br>
              <a:rPr lang="en-US"/>
            </a:br>
            <a:r>
              <a:rPr lang="en-US"/>
              <a:t>[Day Month, Year]</a:t>
            </a:r>
            <a:endParaRPr lang="en-US" dirty="0"/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DC1960B4-7465-AD20-28D9-6B4E5D38B9A6}"/>
              </a:ext>
            </a:extLst>
          </p:cNvPr>
          <p:cNvPicPr>
            <a:picLocks noChangeAspect="1"/>
          </p:cNvPicPr>
          <p:nvPr/>
        </p:nvPicPr>
        <p:blipFill rotWithShape="1">
          <a:blip cstate="email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t="6038" b="6130"/>
          <a:stretch/>
        </p:blipFill>
        <p:spPr>
          <a:xfrm>
            <a:off x="5329237" y="0"/>
            <a:ext cx="7808117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E1BF5D7-66CB-573D-2F0D-867E5D86BD8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28902" y="5744769"/>
            <a:ext cx="540852" cy="7020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76173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3" pos="3840">
          <p15:clr>
            <a:srgbClr val="FBAE40"/>
          </p15:clr>
        </p15:guide>
        <p15:guide id="4" pos="361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 - Pictogram - Orange">
    <p:bg>
      <p:bgPr>
        <a:solidFill>
          <a:srgbClr val="D849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ogram">
            <a:extLst>
              <a:ext uri="{FF2B5EF4-FFF2-40B4-BE49-F238E27FC236}">
                <a16:creationId xmlns:a16="http://schemas.microsoft.com/office/drawing/2014/main" id="{5C590145-5968-5E47-A42E-28FA476642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6000"/>
          <a:stretch/>
        </p:blipFill>
        <p:spPr bwMode="hidden">
          <a:xfrm>
            <a:off x="6461763" y="0"/>
            <a:ext cx="5730238" cy="6858000"/>
          </a:xfrm>
          <a:prstGeom prst="rect">
            <a:avLst/>
          </a:prstGeom>
        </p:spPr>
      </p:pic>
      <p:pic>
        <p:nvPicPr>
          <p:cNvPr id="8" name="Cytiva" descr="Cytiva">
            <a:extLst>
              <a:ext uri="{FF2B5EF4-FFF2-40B4-BE49-F238E27FC236}">
                <a16:creationId xmlns:a16="http://schemas.microsoft.com/office/drawing/2014/main" id="{1051BD59-2A07-AE4D-A434-064A3AF04E5E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black">
          <a:xfrm>
            <a:off x="251852" y="251121"/>
            <a:ext cx="2983931" cy="125988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F5D50C6-1D1D-4DFC-9285-06BBC42A001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46100" y="1828799"/>
            <a:ext cx="5184140" cy="2235855"/>
          </a:xfrm>
        </p:spPr>
        <p:txBody>
          <a:bodyPr anchor="b"/>
          <a:lstStyle>
            <a:lvl1pPr algn="l">
              <a:lnSpc>
                <a:spcPct val="85000"/>
              </a:lnSpc>
              <a:defRPr sz="5400" b="1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[Presentation title]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3DDB874-5B29-44D8-8F98-D937C78230BE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546101" y="4206240"/>
            <a:ext cx="5184139" cy="638892"/>
          </a:xfrm>
        </p:spPr>
        <p:txBody>
          <a:bodyPr>
            <a:noAutofit/>
          </a:bodyPr>
          <a:lstStyle>
            <a:lvl1pPr marL="0" indent="0" algn="l">
              <a:spcBef>
                <a:spcPts val="0"/>
              </a:spcBef>
              <a:buNone/>
              <a:defRPr sz="2000" b="1">
                <a:solidFill>
                  <a:schemeClr val="tx1"/>
                </a:solidFill>
              </a:defRPr>
            </a:lvl1pPr>
            <a:lvl2pPr marL="0" indent="0" algn="l">
              <a:spcBef>
                <a:spcPts val="0"/>
              </a:spcBef>
              <a:buNone/>
              <a:defRPr sz="2000" b="1">
                <a:solidFill>
                  <a:schemeClr val="tx1"/>
                </a:solidFill>
              </a:defRPr>
            </a:lvl2pPr>
            <a:lvl3pPr marL="0" indent="0" algn="l">
              <a:spcBef>
                <a:spcPts val="0"/>
              </a:spcBef>
              <a:buNone/>
              <a:defRPr sz="2000" b="1">
                <a:solidFill>
                  <a:schemeClr val="tx1"/>
                </a:solidFill>
              </a:defRPr>
            </a:lvl3pPr>
            <a:lvl4pPr marL="0" indent="0" algn="l">
              <a:spcBef>
                <a:spcPts val="0"/>
              </a:spcBef>
              <a:buNone/>
              <a:defRPr sz="2000" b="1">
                <a:solidFill>
                  <a:schemeClr val="tx1"/>
                </a:solidFill>
              </a:defRPr>
            </a:lvl4pPr>
            <a:lvl5pPr marL="0" indent="0" algn="l">
              <a:spcBef>
                <a:spcPts val="0"/>
              </a:spcBef>
              <a:buNone/>
              <a:defRPr sz="2000" b="1">
                <a:solidFill>
                  <a:schemeClr val="tx1"/>
                </a:solidFill>
              </a:defRPr>
            </a:lvl5pPr>
            <a:lvl6pPr marL="0" indent="0" algn="l">
              <a:spcBef>
                <a:spcPts val="0"/>
              </a:spcBef>
              <a:buNone/>
              <a:defRPr sz="2000" b="1">
                <a:solidFill>
                  <a:schemeClr val="tx1"/>
                </a:solidFill>
              </a:defRPr>
            </a:lvl6pPr>
            <a:lvl7pPr marL="0" indent="0" algn="l">
              <a:spcBef>
                <a:spcPts val="0"/>
              </a:spcBef>
              <a:buNone/>
              <a:defRPr sz="2000" b="1">
                <a:solidFill>
                  <a:schemeClr val="tx1"/>
                </a:solidFill>
              </a:defRPr>
            </a:lvl7pPr>
            <a:lvl8pPr marL="0" indent="0" algn="l">
              <a:spcBef>
                <a:spcPts val="0"/>
              </a:spcBef>
              <a:buNone/>
              <a:defRPr sz="2000" b="1">
                <a:solidFill>
                  <a:schemeClr val="tx1"/>
                </a:solidFill>
              </a:defRPr>
            </a:lvl8pPr>
            <a:lvl9pPr marL="0" indent="0" algn="l">
              <a:spcBef>
                <a:spcPts val="0"/>
              </a:spcBef>
              <a:buNone/>
              <a:defRPr sz="2000" b="1">
                <a:solidFill>
                  <a:schemeClr val="tx1"/>
                </a:solidFill>
              </a:defRPr>
            </a:lvl9pPr>
          </a:lstStyle>
          <a:p>
            <a:r>
              <a:rPr lang="en-US" dirty="0"/>
              <a:t>[Presentation subtitle]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79F4E153-583A-F84A-A276-E40ED5D26264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46099" y="5166359"/>
            <a:ext cx="5184139" cy="913765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FontTx/>
              <a:buNone/>
              <a:defRPr sz="1400">
                <a:solidFill>
                  <a:schemeClr val="tx1"/>
                </a:solidFill>
              </a:defRPr>
            </a:lvl1pPr>
            <a:lvl2pPr marL="0" indent="0">
              <a:spcBef>
                <a:spcPts val="0"/>
              </a:spcBef>
              <a:buFontTx/>
              <a:buNone/>
              <a:defRPr sz="1400">
                <a:solidFill>
                  <a:schemeClr val="tx1"/>
                </a:solidFill>
              </a:defRPr>
            </a:lvl2pPr>
            <a:lvl3pPr marL="0" indent="0">
              <a:spcBef>
                <a:spcPts val="0"/>
              </a:spcBef>
              <a:buFontTx/>
              <a:buNone/>
              <a:defRPr sz="1400">
                <a:solidFill>
                  <a:schemeClr val="tx1"/>
                </a:solidFill>
              </a:defRPr>
            </a:lvl3pPr>
            <a:lvl4pPr marL="0" indent="0">
              <a:spcBef>
                <a:spcPts val="0"/>
              </a:spcBef>
              <a:buFontTx/>
              <a:buNone/>
              <a:defRPr sz="1400">
                <a:solidFill>
                  <a:schemeClr val="tx1"/>
                </a:solidFill>
              </a:defRPr>
            </a:lvl4pPr>
            <a:lvl5pPr marL="0" indent="0">
              <a:spcBef>
                <a:spcPts val="0"/>
              </a:spcBef>
              <a:buFontTx/>
              <a:buNone/>
              <a:defRPr sz="1400">
                <a:solidFill>
                  <a:schemeClr val="tx1"/>
                </a:solidFill>
              </a:defRPr>
            </a:lvl5pPr>
            <a:lvl6pPr marL="0" indent="0">
              <a:spcBef>
                <a:spcPts val="0"/>
              </a:spcBef>
              <a:buFontTx/>
              <a:buNone/>
              <a:defRPr sz="1400">
                <a:solidFill>
                  <a:schemeClr val="tx1"/>
                </a:solidFill>
              </a:defRPr>
            </a:lvl6pPr>
            <a:lvl7pPr marL="0" indent="0">
              <a:spcBef>
                <a:spcPts val="0"/>
              </a:spcBef>
              <a:buFontTx/>
              <a:buNone/>
              <a:defRPr sz="1400">
                <a:solidFill>
                  <a:schemeClr val="tx1"/>
                </a:solidFill>
              </a:defRPr>
            </a:lvl7pPr>
            <a:lvl8pPr marL="0" indent="0">
              <a:spcBef>
                <a:spcPts val="0"/>
              </a:spcBef>
              <a:buFontTx/>
              <a:buNone/>
              <a:defRPr sz="1400">
                <a:solidFill>
                  <a:schemeClr val="tx1"/>
                </a:solidFill>
              </a:defRPr>
            </a:lvl8pPr>
            <a:lvl9pPr marL="0" indent="0">
              <a:spcBef>
                <a:spcPts val="0"/>
              </a:spcBef>
              <a:buFontTx/>
              <a:buNone/>
              <a:defRPr sz="1400">
                <a:solidFill>
                  <a:schemeClr val="tx1"/>
                </a:solidFill>
              </a:defRPr>
            </a:lvl9pPr>
          </a:lstStyle>
          <a:p>
            <a:pPr lvl="0"/>
            <a:r>
              <a:rPr lang="en-US" dirty="0"/>
              <a:t>[Prepared for </a:t>
            </a:r>
            <a:r>
              <a:rPr lang="en-US" dirty="0" err="1"/>
              <a:t>Firstname</a:t>
            </a:r>
            <a:r>
              <a:rPr lang="en-US" dirty="0"/>
              <a:t> </a:t>
            </a:r>
            <a:r>
              <a:rPr lang="en-US" dirty="0" err="1"/>
              <a:t>Lastname</a:t>
            </a:r>
            <a:r>
              <a:rPr lang="en-US" dirty="0"/>
              <a:t>]</a:t>
            </a:r>
            <a:br>
              <a:rPr lang="en-US"/>
            </a:br>
            <a:r>
              <a:rPr lang="en-US"/>
              <a:t>[Day Month, Year]</a:t>
            </a:r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47BA3FE-76D6-46DC-0BDC-D198D9627E6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28902" y="5744769"/>
            <a:ext cx="540852" cy="7020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54926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3" pos="3840">
          <p15:clr>
            <a:srgbClr val="FBAE40"/>
          </p15:clr>
        </p15:guide>
        <p15:guide id="4" pos="361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 - Full bleed imag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72894E67-22D3-2B58-A93D-5B72D3C3B63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1" cy="6858000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4543DF3F-2C2C-056A-DC9D-6633BA042C0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46100" y="1828799"/>
            <a:ext cx="5184140" cy="2235855"/>
          </a:xfrm>
        </p:spPr>
        <p:txBody>
          <a:bodyPr anchor="b"/>
          <a:lstStyle>
            <a:lvl1pPr algn="l">
              <a:lnSpc>
                <a:spcPct val="85000"/>
              </a:lnSpc>
              <a:defRPr sz="54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[Presentation title]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DDE50020-A76B-1B1B-B1EE-A5AF71007E53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546101" y="4206240"/>
            <a:ext cx="5184139" cy="638892"/>
          </a:xfrm>
        </p:spPr>
        <p:txBody>
          <a:bodyPr>
            <a:noAutofit/>
          </a:bodyPr>
          <a:lstStyle>
            <a:lvl1pPr marL="0" indent="0" algn="l">
              <a:spcBef>
                <a:spcPts val="0"/>
              </a:spcBef>
              <a:buNone/>
              <a:defRPr sz="2000" b="1">
                <a:solidFill>
                  <a:schemeClr val="bg1"/>
                </a:solidFill>
              </a:defRPr>
            </a:lvl1pPr>
            <a:lvl2pPr marL="0" indent="0" algn="l">
              <a:spcBef>
                <a:spcPts val="0"/>
              </a:spcBef>
              <a:buNone/>
              <a:defRPr sz="2000" b="1">
                <a:solidFill>
                  <a:schemeClr val="tx2"/>
                </a:solidFill>
              </a:defRPr>
            </a:lvl2pPr>
            <a:lvl3pPr marL="0" indent="0" algn="l">
              <a:spcBef>
                <a:spcPts val="0"/>
              </a:spcBef>
              <a:buNone/>
              <a:defRPr sz="2000" b="1">
                <a:solidFill>
                  <a:schemeClr val="tx2"/>
                </a:solidFill>
              </a:defRPr>
            </a:lvl3pPr>
            <a:lvl4pPr marL="0" indent="0" algn="l">
              <a:spcBef>
                <a:spcPts val="0"/>
              </a:spcBef>
              <a:buNone/>
              <a:defRPr sz="2000" b="1">
                <a:solidFill>
                  <a:schemeClr val="tx2"/>
                </a:solidFill>
              </a:defRPr>
            </a:lvl4pPr>
            <a:lvl5pPr marL="0" indent="0" algn="l">
              <a:spcBef>
                <a:spcPts val="0"/>
              </a:spcBef>
              <a:buNone/>
              <a:defRPr sz="2000" b="1">
                <a:solidFill>
                  <a:schemeClr val="tx2"/>
                </a:solidFill>
              </a:defRPr>
            </a:lvl5pPr>
            <a:lvl6pPr marL="0" indent="0" algn="l">
              <a:spcBef>
                <a:spcPts val="0"/>
              </a:spcBef>
              <a:buNone/>
              <a:defRPr sz="2000" b="1">
                <a:solidFill>
                  <a:schemeClr val="tx2"/>
                </a:solidFill>
              </a:defRPr>
            </a:lvl6pPr>
            <a:lvl7pPr marL="0" indent="0" algn="l">
              <a:spcBef>
                <a:spcPts val="0"/>
              </a:spcBef>
              <a:buNone/>
              <a:defRPr sz="2000" b="1">
                <a:solidFill>
                  <a:schemeClr val="tx2"/>
                </a:solidFill>
              </a:defRPr>
            </a:lvl7pPr>
            <a:lvl8pPr marL="0" indent="0" algn="l">
              <a:spcBef>
                <a:spcPts val="0"/>
              </a:spcBef>
              <a:buNone/>
              <a:defRPr sz="2000" b="1">
                <a:solidFill>
                  <a:schemeClr val="tx2"/>
                </a:solidFill>
              </a:defRPr>
            </a:lvl8pPr>
            <a:lvl9pPr marL="0" indent="0" algn="l">
              <a:spcBef>
                <a:spcPts val="0"/>
              </a:spcBef>
              <a:buNone/>
              <a:defRPr sz="2000" b="1">
                <a:solidFill>
                  <a:schemeClr val="tx2"/>
                </a:solidFill>
              </a:defRPr>
            </a:lvl9pPr>
          </a:lstStyle>
          <a:p>
            <a:r>
              <a:rPr lang="en-US" dirty="0"/>
              <a:t>[Presentation subtitle]</a:t>
            </a: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C1009F0B-9817-05C9-7114-3E0A4501369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46098" y="5166359"/>
            <a:ext cx="5184648" cy="913765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FontTx/>
              <a:buNone/>
              <a:defRPr sz="1400">
                <a:solidFill>
                  <a:schemeClr val="bg1"/>
                </a:solidFill>
              </a:defRPr>
            </a:lvl1pPr>
            <a:lvl2pPr marL="0" indent="0">
              <a:spcBef>
                <a:spcPts val="0"/>
              </a:spcBef>
              <a:buFontTx/>
              <a:buNone/>
              <a:defRPr sz="1400"/>
            </a:lvl2pPr>
            <a:lvl3pPr marL="0" indent="0">
              <a:spcBef>
                <a:spcPts val="0"/>
              </a:spcBef>
              <a:buFontTx/>
              <a:buNone/>
              <a:defRPr sz="1400"/>
            </a:lvl3pPr>
            <a:lvl4pPr marL="0" indent="0">
              <a:spcBef>
                <a:spcPts val="0"/>
              </a:spcBef>
              <a:buFontTx/>
              <a:buNone/>
              <a:defRPr sz="1400"/>
            </a:lvl4pPr>
            <a:lvl5pPr marL="0" indent="0">
              <a:spcBef>
                <a:spcPts val="0"/>
              </a:spcBef>
              <a:buFontTx/>
              <a:buNone/>
              <a:defRPr sz="1400"/>
            </a:lvl5pPr>
            <a:lvl6pPr marL="0" indent="0">
              <a:spcBef>
                <a:spcPts val="0"/>
              </a:spcBef>
              <a:buFontTx/>
              <a:buNone/>
              <a:defRPr sz="1400"/>
            </a:lvl6pPr>
            <a:lvl7pPr marL="0" indent="0">
              <a:spcBef>
                <a:spcPts val="0"/>
              </a:spcBef>
              <a:buFontTx/>
              <a:buNone/>
              <a:defRPr sz="1400"/>
            </a:lvl7pPr>
            <a:lvl8pPr marL="0" indent="0">
              <a:spcBef>
                <a:spcPts val="0"/>
              </a:spcBef>
              <a:buFontTx/>
              <a:buNone/>
              <a:defRPr sz="1400"/>
            </a:lvl8pPr>
            <a:lvl9pPr marL="0" indent="0">
              <a:spcBef>
                <a:spcPts val="0"/>
              </a:spcBef>
              <a:buFontTx/>
              <a:buNone/>
              <a:defRPr sz="1400"/>
            </a:lvl9pPr>
          </a:lstStyle>
          <a:p>
            <a:pPr lvl="0"/>
            <a:r>
              <a:rPr lang="en-US" dirty="0"/>
              <a:t>[Prepared for </a:t>
            </a:r>
            <a:r>
              <a:rPr lang="en-US" dirty="0" err="1"/>
              <a:t>Firstname</a:t>
            </a:r>
            <a:r>
              <a:rPr lang="en-US" dirty="0"/>
              <a:t> </a:t>
            </a:r>
            <a:r>
              <a:rPr lang="en-US" dirty="0" err="1"/>
              <a:t>Lastname</a:t>
            </a:r>
            <a:r>
              <a:rPr lang="en-US" dirty="0"/>
              <a:t>]</a:t>
            </a:r>
            <a:br>
              <a:rPr lang="en-US"/>
            </a:br>
            <a:r>
              <a:rPr lang="en-US"/>
              <a:t>[Day Month, Year]</a:t>
            </a:r>
            <a:endParaRPr lang="en-US" dirty="0"/>
          </a:p>
        </p:txBody>
      </p:sp>
      <p:pic>
        <p:nvPicPr>
          <p:cNvPr id="14" name="Cytiva" descr="Cytiva">
            <a:extLst>
              <a:ext uri="{FF2B5EF4-FFF2-40B4-BE49-F238E27FC236}">
                <a16:creationId xmlns:a16="http://schemas.microsoft.com/office/drawing/2014/main" id="{F788E5E0-216F-277D-1CB0-6B03E508DA89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black">
          <a:xfrm>
            <a:off x="251852" y="251121"/>
            <a:ext cx="2983931" cy="1259882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39B2C9AC-5D69-0B9E-A644-9BB6764C6E1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28902" y="5744769"/>
            <a:ext cx="540852" cy="7020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596595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3" pos="3840">
          <p15:clr>
            <a:srgbClr val="FBAE40"/>
          </p15:clr>
        </p15:guide>
        <p15:guide id="4" pos="361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 - Full bleed image 3">
    <p:bg>
      <p:bgPr>
        <a:solidFill>
          <a:srgbClr val="1B306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0FEF55D-215B-FCE8-73A9-3FDE82772FDE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DBF641A7-4217-D30F-8D67-832FCBBA26EA}"/>
              </a:ext>
            </a:extLst>
          </p:cNvPr>
          <p:cNvSpPr/>
          <p:nvPr/>
        </p:nvSpPr>
        <p:spPr>
          <a:xfrm>
            <a:off x="0" y="0"/>
            <a:ext cx="6711696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100000">
                <a:schemeClr val="bg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pic>
        <p:nvPicPr>
          <p:cNvPr id="9" name="Cytiva" descr="Cytiva">
            <a:extLst>
              <a:ext uri="{FF2B5EF4-FFF2-40B4-BE49-F238E27FC236}">
                <a16:creationId xmlns:a16="http://schemas.microsoft.com/office/drawing/2014/main" id="{BC64AFE8-B656-5A47-AE10-A3A08DB63181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black">
          <a:xfrm>
            <a:off x="251852" y="251121"/>
            <a:ext cx="2983931" cy="125988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F5D50C6-1D1D-4DFC-9285-06BBC42A001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46100" y="1828799"/>
            <a:ext cx="5184140" cy="2235855"/>
          </a:xfrm>
        </p:spPr>
        <p:txBody>
          <a:bodyPr anchor="b"/>
          <a:lstStyle>
            <a:lvl1pPr algn="l">
              <a:lnSpc>
                <a:spcPct val="85000"/>
              </a:lnSpc>
              <a:defRPr sz="5400" b="1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[Presentation title]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3DDB874-5B29-44D8-8F98-D937C78230BE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546101" y="4206240"/>
            <a:ext cx="5184139" cy="638892"/>
          </a:xfrm>
        </p:spPr>
        <p:txBody>
          <a:bodyPr>
            <a:noAutofit/>
          </a:bodyPr>
          <a:lstStyle>
            <a:lvl1pPr marL="0" indent="0" algn="l">
              <a:spcBef>
                <a:spcPts val="0"/>
              </a:spcBef>
              <a:buNone/>
              <a:defRPr sz="2000" b="1">
                <a:solidFill>
                  <a:schemeClr val="tx1"/>
                </a:solidFill>
              </a:defRPr>
            </a:lvl1pPr>
            <a:lvl2pPr marL="0" indent="0" algn="l">
              <a:spcBef>
                <a:spcPts val="0"/>
              </a:spcBef>
              <a:buNone/>
              <a:defRPr sz="2000" b="1">
                <a:solidFill>
                  <a:srgbClr val="00886F"/>
                </a:solidFill>
              </a:defRPr>
            </a:lvl2pPr>
            <a:lvl3pPr marL="0" indent="0" algn="l">
              <a:spcBef>
                <a:spcPts val="0"/>
              </a:spcBef>
              <a:buNone/>
              <a:defRPr sz="2000" b="1">
                <a:solidFill>
                  <a:srgbClr val="00886F"/>
                </a:solidFill>
              </a:defRPr>
            </a:lvl3pPr>
            <a:lvl4pPr marL="0" indent="0" algn="l">
              <a:spcBef>
                <a:spcPts val="0"/>
              </a:spcBef>
              <a:buNone/>
              <a:defRPr sz="2000" b="1">
                <a:solidFill>
                  <a:srgbClr val="00886F"/>
                </a:solidFill>
              </a:defRPr>
            </a:lvl4pPr>
            <a:lvl5pPr marL="0" indent="0" algn="l">
              <a:spcBef>
                <a:spcPts val="0"/>
              </a:spcBef>
              <a:buNone/>
              <a:defRPr sz="2000" b="1">
                <a:solidFill>
                  <a:srgbClr val="00886F"/>
                </a:solidFill>
              </a:defRPr>
            </a:lvl5pPr>
            <a:lvl6pPr marL="0" indent="0" algn="l">
              <a:spcBef>
                <a:spcPts val="0"/>
              </a:spcBef>
              <a:buNone/>
              <a:defRPr sz="2000" b="1">
                <a:solidFill>
                  <a:srgbClr val="00886F"/>
                </a:solidFill>
              </a:defRPr>
            </a:lvl6pPr>
            <a:lvl7pPr marL="0" indent="0" algn="l">
              <a:spcBef>
                <a:spcPts val="0"/>
              </a:spcBef>
              <a:buNone/>
              <a:defRPr sz="2000" b="1">
                <a:solidFill>
                  <a:srgbClr val="00886F"/>
                </a:solidFill>
              </a:defRPr>
            </a:lvl7pPr>
            <a:lvl8pPr marL="0" indent="0" algn="l">
              <a:spcBef>
                <a:spcPts val="0"/>
              </a:spcBef>
              <a:buNone/>
              <a:defRPr sz="2000" b="1">
                <a:solidFill>
                  <a:srgbClr val="00886F"/>
                </a:solidFill>
              </a:defRPr>
            </a:lvl8pPr>
            <a:lvl9pPr marL="0" indent="0" algn="l">
              <a:spcBef>
                <a:spcPts val="0"/>
              </a:spcBef>
              <a:buNone/>
              <a:defRPr sz="2000" b="1">
                <a:solidFill>
                  <a:srgbClr val="00886F"/>
                </a:solidFill>
              </a:defRPr>
            </a:lvl9pPr>
          </a:lstStyle>
          <a:p>
            <a:r>
              <a:rPr lang="en-US" dirty="0"/>
              <a:t>[Presentation subtitle]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79F4E153-583A-F84A-A276-E40ED5D26264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46099" y="5166359"/>
            <a:ext cx="5184139" cy="913765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FontTx/>
              <a:buNone/>
              <a:defRPr sz="1400">
                <a:solidFill>
                  <a:schemeClr val="tx1"/>
                </a:solidFill>
              </a:defRPr>
            </a:lvl1pPr>
            <a:lvl2pPr marL="0" indent="0">
              <a:spcBef>
                <a:spcPts val="0"/>
              </a:spcBef>
              <a:buFontTx/>
              <a:buNone/>
              <a:defRPr sz="1400">
                <a:solidFill>
                  <a:schemeClr val="tx1"/>
                </a:solidFill>
              </a:defRPr>
            </a:lvl2pPr>
            <a:lvl3pPr marL="0" indent="0">
              <a:spcBef>
                <a:spcPts val="0"/>
              </a:spcBef>
              <a:buFontTx/>
              <a:buNone/>
              <a:defRPr sz="1400">
                <a:solidFill>
                  <a:schemeClr val="tx1"/>
                </a:solidFill>
              </a:defRPr>
            </a:lvl3pPr>
            <a:lvl4pPr marL="0" indent="0">
              <a:spcBef>
                <a:spcPts val="0"/>
              </a:spcBef>
              <a:buFontTx/>
              <a:buNone/>
              <a:defRPr sz="1400">
                <a:solidFill>
                  <a:schemeClr val="tx1"/>
                </a:solidFill>
              </a:defRPr>
            </a:lvl4pPr>
            <a:lvl5pPr marL="0" indent="0">
              <a:spcBef>
                <a:spcPts val="0"/>
              </a:spcBef>
              <a:buFontTx/>
              <a:buNone/>
              <a:defRPr sz="1400">
                <a:solidFill>
                  <a:schemeClr val="tx1"/>
                </a:solidFill>
              </a:defRPr>
            </a:lvl5pPr>
            <a:lvl6pPr marL="0" indent="0">
              <a:spcBef>
                <a:spcPts val="0"/>
              </a:spcBef>
              <a:buFontTx/>
              <a:buNone/>
              <a:defRPr sz="1400">
                <a:solidFill>
                  <a:schemeClr val="tx1"/>
                </a:solidFill>
              </a:defRPr>
            </a:lvl6pPr>
            <a:lvl7pPr marL="0" indent="0">
              <a:spcBef>
                <a:spcPts val="0"/>
              </a:spcBef>
              <a:buFontTx/>
              <a:buNone/>
              <a:defRPr sz="1400">
                <a:solidFill>
                  <a:schemeClr val="tx1"/>
                </a:solidFill>
              </a:defRPr>
            </a:lvl7pPr>
            <a:lvl8pPr marL="0" indent="0">
              <a:spcBef>
                <a:spcPts val="0"/>
              </a:spcBef>
              <a:buFontTx/>
              <a:buNone/>
              <a:defRPr sz="1400">
                <a:solidFill>
                  <a:schemeClr val="tx1"/>
                </a:solidFill>
              </a:defRPr>
            </a:lvl8pPr>
            <a:lvl9pPr marL="0" indent="0">
              <a:spcBef>
                <a:spcPts val="0"/>
              </a:spcBef>
              <a:buFontTx/>
              <a:buNone/>
              <a:defRPr sz="1400">
                <a:solidFill>
                  <a:schemeClr val="tx1"/>
                </a:solidFill>
              </a:defRPr>
            </a:lvl9pPr>
          </a:lstStyle>
          <a:p>
            <a:pPr lvl="0"/>
            <a:r>
              <a:rPr lang="en-US" dirty="0"/>
              <a:t>[Prepared for </a:t>
            </a:r>
            <a:r>
              <a:rPr lang="en-US" dirty="0" err="1"/>
              <a:t>Firstname</a:t>
            </a:r>
            <a:r>
              <a:rPr lang="en-US" dirty="0"/>
              <a:t> </a:t>
            </a:r>
            <a:r>
              <a:rPr lang="en-US" dirty="0" err="1"/>
              <a:t>Lastname</a:t>
            </a:r>
            <a:r>
              <a:rPr lang="en-US" dirty="0"/>
              <a:t>]</a:t>
            </a:r>
            <a:br>
              <a:rPr lang="en-US"/>
            </a:br>
            <a:r>
              <a:rPr lang="en-US"/>
              <a:t>[Day Month, Year]</a:t>
            </a:r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EA1102F-04BC-7091-E645-4A9A16AC76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28902" y="5744769"/>
            <a:ext cx="540852" cy="7020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61848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3" pos="3840">
          <p15:clr>
            <a:srgbClr val="FBAE40"/>
          </p15:clr>
        </p15:guide>
        <p15:guide id="4" pos="361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776556-4C57-410A-93E9-914A78F61F0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[Slide title]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355FF1-9587-4D98-8460-E1E96AB7B1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27F764F-7565-7B07-5D8D-DBD9AAAF5F91}"/>
              </a:ext>
            </a:extLst>
          </p:cNvPr>
          <p:cNvSpPr txBox="1"/>
          <p:nvPr/>
        </p:nvSpPr>
        <p:spPr>
          <a:xfrm>
            <a:off x="7205730" y="264017"/>
            <a:ext cx="4432041" cy="2202287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rmAutofit/>
          </a:bodyPr>
          <a:lstStyle/>
          <a:p>
            <a:pPr marL="0" indent="0">
              <a:lnSpc>
                <a:spcPct val="100000"/>
              </a:lnSpc>
              <a:spcBef>
                <a:spcPts val="1200"/>
              </a:spcBef>
              <a:buSzPct val="100000"/>
              <a:buFontTx/>
              <a:buNone/>
            </a:pPr>
            <a:endParaRPr lang="en-SE" sz="2000"/>
          </a:p>
        </p:txBody>
      </p:sp>
    </p:spTree>
    <p:extLst>
      <p:ext uri="{BB962C8B-B14F-4D97-AF65-F5344CB8AC3E}">
        <p14:creationId xmlns:p14="http://schemas.microsoft.com/office/powerpoint/2010/main" val="3315221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and takeawa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776556-4C57-410A-93E9-914A78F61F0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[Slide title]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355FF1-9587-4D98-8460-E1E96AB7B1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640" y="1828799"/>
            <a:ext cx="11093450" cy="33375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7BBCB982-502A-FE48-BFC9-3A71BCDA5E95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48639" y="5303519"/>
            <a:ext cx="11089131" cy="777240"/>
          </a:xfrm>
          <a:solidFill>
            <a:srgbClr val="E8E8E8"/>
          </a:solidFill>
        </p:spPr>
        <p:txBody>
          <a:bodyPr lIns="91440" tIns="91440" rIns="91440" bIns="91440" anchor="ctr" anchorCtr="0"/>
          <a:lstStyle>
            <a:lvl1pPr marL="0" indent="0" algn="ctr">
              <a:spcBef>
                <a:spcPts val="0"/>
              </a:spcBef>
              <a:buNone/>
              <a:defRPr b="1"/>
            </a:lvl1pPr>
            <a:lvl2pPr marL="0" indent="0" algn="ctr">
              <a:spcBef>
                <a:spcPts val="0"/>
              </a:spcBef>
              <a:buNone/>
              <a:defRPr b="1"/>
            </a:lvl2pPr>
            <a:lvl3pPr marL="0" indent="0" algn="ctr">
              <a:spcBef>
                <a:spcPts val="0"/>
              </a:spcBef>
              <a:buNone/>
              <a:defRPr b="1"/>
            </a:lvl3pPr>
            <a:lvl4pPr marL="0" indent="0" algn="ctr">
              <a:spcBef>
                <a:spcPts val="0"/>
              </a:spcBef>
              <a:buNone/>
              <a:defRPr b="1"/>
            </a:lvl4pPr>
            <a:lvl5pPr marL="0" indent="0" algn="ctr">
              <a:spcBef>
                <a:spcPts val="0"/>
              </a:spcBef>
              <a:buNone/>
              <a:defRPr b="1"/>
            </a:lvl5pPr>
            <a:lvl6pPr marL="0" indent="0" algn="ctr">
              <a:spcBef>
                <a:spcPts val="0"/>
              </a:spcBef>
              <a:buNone/>
              <a:defRPr b="1"/>
            </a:lvl6pPr>
            <a:lvl7pPr marL="0" indent="0" algn="ctr">
              <a:spcBef>
                <a:spcPts val="0"/>
              </a:spcBef>
              <a:buNone/>
              <a:defRPr b="1"/>
            </a:lvl7pPr>
            <a:lvl8pPr marL="0" indent="0" algn="ctr">
              <a:spcBef>
                <a:spcPts val="0"/>
              </a:spcBef>
              <a:buNone/>
              <a:defRPr b="1"/>
            </a:lvl8pPr>
            <a:lvl9pPr marL="0" indent="0" algn="ctr">
              <a:spcBef>
                <a:spcPts val="0"/>
              </a:spcBef>
              <a:buNone/>
              <a:defRPr b="1"/>
            </a:lvl9pPr>
          </a:lstStyle>
          <a:p>
            <a:pPr lvl="0"/>
            <a:r>
              <a:rPr lang="en-US" dirty="0"/>
              <a:t>[Takeaway]</a:t>
            </a:r>
          </a:p>
        </p:txBody>
      </p:sp>
    </p:spTree>
    <p:extLst>
      <p:ext uri="{BB962C8B-B14F-4D97-AF65-F5344CB8AC3E}">
        <p14:creationId xmlns:p14="http://schemas.microsoft.com/office/powerpoint/2010/main" val="4029446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4E766D-B723-493F-9F66-48CF1A224E7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46099" y="549275"/>
            <a:ext cx="11091672" cy="1009041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[Slide title]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C98E90-560C-4F7A-BE9D-A19D4CE5F6B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46099" y="1825625"/>
            <a:ext cx="5365752" cy="42545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9BF77C-2B2A-4BF6-A000-57BE4900AC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80150" y="1825625"/>
            <a:ext cx="5357621" cy="42545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15080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pos="3724">
          <p15:clr>
            <a:srgbClr val="FBAE40"/>
          </p15:clr>
        </p15:guide>
        <p15:guide id="2" pos="3956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hre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4E766D-B723-493F-9F66-48CF1A224E7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46099" y="549275"/>
            <a:ext cx="11091672" cy="1009041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[Slide title]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C98E90-560C-4F7A-BE9D-A19D4CE5F6B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46098" y="1828800"/>
            <a:ext cx="3456432" cy="42519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9BF77C-2B2A-4BF6-A000-57BE4900AC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363719" y="1828800"/>
            <a:ext cx="3456432" cy="42519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Content Placeholder 4">
            <a:extLst>
              <a:ext uri="{FF2B5EF4-FFF2-40B4-BE49-F238E27FC236}">
                <a16:creationId xmlns:a16="http://schemas.microsoft.com/office/drawing/2014/main" id="{C3ED2431-C416-F94C-9F60-A4C359D95A72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181339" y="1828800"/>
            <a:ext cx="3456432" cy="42519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2762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pos="2522">
          <p15:clr>
            <a:srgbClr val="FBAE40"/>
          </p15:clr>
        </p15:guide>
        <p15:guide id="2" pos="2748">
          <p15:clr>
            <a:srgbClr val="FBAE40"/>
          </p15:clr>
        </p15:guide>
        <p15:guide id="3" pos="4928">
          <p15:clr>
            <a:srgbClr val="FBAE40"/>
          </p15:clr>
        </p15:guide>
        <p15:guide id="4" pos="5152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Fou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4E766D-B723-493F-9F66-48CF1A224E7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46099" y="549275"/>
            <a:ext cx="11091672" cy="1009041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[Slide title]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C98E90-560C-4F7A-BE9D-A19D4CE5F6B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46098" y="1828800"/>
            <a:ext cx="2496312" cy="4251960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9BF77C-2B2A-4BF6-A000-57BE4900AC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411218" y="1828800"/>
            <a:ext cx="2496312" cy="4251960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Content Placeholder 4">
            <a:extLst>
              <a:ext uri="{FF2B5EF4-FFF2-40B4-BE49-F238E27FC236}">
                <a16:creationId xmlns:a16="http://schemas.microsoft.com/office/drawing/2014/main" id="{C3ED2431-C416-F94C-9F60-A4C359D95A72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76338" y="1828800"/>
            <a:ext cx="2496312" cy="4251960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5">
            <a:extLst>
              <a:ext uri="{FF2B5EF4-FFF2-40B4-BE49-F238E27FC236}">
                <a16:creationId xmlns:a16="http://schemas.microsoft.com/office/drawing/2014/main" id="{729E2439-DB57-2940-B1D8-BC656DE28A5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9141459" y="1828800"/>
            <a:ext cx="2496312" cy="4251960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2131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pos="1918">
          <p15:clr>
            <a:srgbClr val="FBAE40"/>
          </p15:clr>
        </p15:guide>
        <p15:guide id="2" pos="2148">
          <p15:clr>
            <a:srgbClr val="FBAE40"/>
          </p15:clr>
        </p15:guide>
        <p15:guide id="3" pos="3722">
          <p15:clr>
            <a:srgbClr val="FBAE40"/>
          </p15:clr>
        </p15:guide>
        <p15:guide id="4" pos="3952">
          <p15:clr>
            <a:srgbClr val="FBAE40"/>
          </p15:clr>
        </p15:guide>
        <p15:guide id="5" pos="5528">
          <p15:clr>
            <a:srgbClr val="FBAE40"/>
          </p15:clr>
        </p15:guide>
        <p15:guide id="6" pos="5758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Four content - Green subheading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C98E90-560C-4F7A-BE9D-A19D4CE5F6B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46098" y="2321780"/>
            <a:ext cx="2496312" cy="3758979"/>
          </a:xfrm>
        </p:spPr>
        <p:txBody>
          <a:bodyPr>
            <a:normAutofit/>
          </a:bodyPr>
          <a:lstStyle>
            <a:lvl1pPr marL="182563" indent="-182563">
              <a:defRPr sz="1600"/>
            </a:lvl1pPr>
            <a:lvl2pPr marL="360363" indent="-179388">
              <a:defRPr sz="1600"/>
            </a:lvl2pPr>
            <a:lvl3pPr marL="541338" indent="-180975">
              <a:defRPr sz="1600"/>
            </a:lvl3pPr>
            <a:lvl4pPr marL="803275" indent="-174625">
              <a:defRPr sz="1600"/>
            </a:lvl4pPr>
            <a:lvl5pPr marL="985838" indent="-182563"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9BF77C-2B2A-4BF6-A000-57BE4900AC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411218" y="2321780"/>
            <a:ext cx="2496312" cy="3758979"/>
          </a:xfrm>
        </p:spPr>
        <p:txBody>
          <a:bodyPr>
            <a:normAutofit/>
          </a:bodyPr>
          <a:lstStyle>
            <a:lvl1pPr marL="180975" indent="-180975">
              <a:defRPr sz="1600"/>
            </a:lvl1pPr>
            <a:lvl2pPr marL="360363" indent="-179388">
              <a:defRPr sz="1600"/>
            </a:lvl2pPr>
            <a:lvl3pPr marL="541338" indent="-180975"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11" name="Content Placeholder 4">
            <a:extLst>
              <a:ext uri="{FF2B5EF4-FFF2-40B4-BE49-F238E27FC236}">
                <a16:creationId xmlns:a16="http://schemas.microsoft.com/office/drawing/2014/main" id="{C3ED2431-C416-F94C-9F60-A4C359D95A72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76338" y="2321780"/>
            <a:ext cx="2496312" cy="3758979"/>
          </a:xfrm>
        </p:spPr>
        <p:txBody>
          <a:bodyPr>
            <a:normAutofit/>
          </a:bodyPr>
          <a:lstStyle>
            <a:lvl1pPr marL="180975" indent="-180975">
              <a:defRPr sz="1600"/>
            </a:lvl1pPr>
            <a:lvl2pPr marL="360363" indent="-179388">
              <a:defRPr sz="1600"/>
            </a:lvl2pPr>
            <a:lvl3pPr marL="541338" indent="-180975"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13" name="Content Placeholder 5">
            <a:extLst>
              <a:ext uri="{FF2B5EF4-FFF2-40B4-BE49-F238E27FC236}">
                <a16:creationId xmlns:a16="http://schemas.microsoft.com/office/drawing/2014/main" id="{729E2439-DB57-2940-B1D8-BC656DE28A5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9141459" y="2321780"/>
            <a:ext cx="2496312" cy="3758979"/>
          </a:xfrm>
        </p:spPr>
        <p:txBody>
          <a:bodyPr>
            <a:normAutofit/>
          </a:bodyPr>
          <a:lstStyle>
            <a:lvl1pPr marL="180975" indent="-180975">
              <a:defRPr sz="1600"/>
            </a:lvl1pPr>
            <a:lvl2pPr marL="360363" indent="-179388">
              <a:defRPr sz="1600"/>
            </a:lvl2pPr>
            <a:lvl3pPr marL="541338" indent="-180975"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31168FAE-A5EC-8F95-FFCA-4BFFE2C17B42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46100" y="1916264"/>
            <a:ext cx="2495550" cy="301474"/>
          </a:xfrm>
        </p:spPr>
        <p:txBody>
          <a:bodyPr wrap="none">
            <a:noAutofit/>
          </a:bodyPr>
          <a:lstStyle>
            <a:lvl1pPr marL="0" indent="0">
              <a:buNone/>
              <a:defRPr sz="1600" b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[Cytiva Green bold]</a:t>
            </a:r>
            <a:endParaRPr lang="en-SE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9C565035-FE17-ED37-DD7F-D0EDC71CCA5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411538" y="1916113"/>
            <a:ext cx="2495550" cy="301625"/>
          </a:xfrm>
        </p:spPr>
        <p:txBody>
          <a:bodyPr wrap="none">
            <a:noAutofit/>
          </a:bodyPr>
          <a:lstStyle>
            <a:lvl1pPr marL="0" indent="0">
              <a:buNone/>
              <a:defRPr sz="1600" b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[Cytiva Green bold]</a:t>
            </a:r>
            <a:endParaRPr lang="en-SE"/>
          </a:p>
        </p:txBody>
      </p:sp>
      <p:sp>
        <p:nvSpPr>
          <p:cNvPr id="12" name="Text Placeholder 9">
            <a:extLst>
              <a:ext uri="{FF2B5EF4-FFF2-40B4-BE49-F238E27FC236}">
                <a16:creationId xmlns:a16="http://schemas.microsoft.com/office/drawing/2014/main" id="{A3E140F3-8567-205C-8BB6-1C560F49923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276021" y="1916112"/>
            <a:ext cx="2495550" cy="301625"/>
          </a:xfrm>
        </p:spPr>
        <p:txBody>
          <a:bodyPr wrap="none">
            <a:noAutofit/>
          </a:bodyPr>
          <a:lstStyle>
            <a:lvl1pPr marL="0" indent="0">
              <a:buNone/>
              <a:defRPr sz="1600" b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[Cytiva Green bold]</a:t>
            </a:r>
            <a:endParaRPr lang="en-SE"/>
          </a:p>
        </p:txBody>
      </p:sp>
      <p:sp>
        <p:nvSpPr>
          <p:cNvPr id="14" name="Text Placeholder 9">
            <a:extLst>
              <a:ext uri="{FF2B5EF4-FFF2-40B4-BE49-F238E27FC236}">
                <a16:creationId xmlns:a16="http://schemas.microsoft.com/office/drawing/2014/main" id="{35FB9609-02F9-0B26-1413-2C22D723494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9141459" y="1932189"/>
            <a:ext cx="2495550" cy="301625"/>
          </a:xfrm>
        </p:spPr>
        <p:txBody>
          <a:bodyPr wrap="none">
            <a:noAutofit/>
          </a:bodyPr>
          <a:lstStyle>
            <a:lvl1pPr marL="0" indent="0">
              <a:buNone/>
              <a:defRPr sz="1600" b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[Cytiva Green bold]</a:t>
            </a:r>
            <a:endParaRPr lang="en-SE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BBA7040D-5DFF-7569-8806-CDE5777961C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[Slide title]</a:t>
            </a:r>
            <a:endParaRPr lang="en-SE"/>
          </a:p>
        </p:txBody>
      </p:sp>
    </p:spTree>
    <p:extLst>
      <p:ext uri="{BB962C8B-B14F-4D97-AF65-F5344CB8AC3E}">
        <p14:creationId xmlns:p14="http://schemas.microsoft.com/office/powerpoint/2010/main" val="38711051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pos="1918">
          <p15:clr>
            <a:srgbClr val="FBAE40"/>
          </p15:clr>
        </p15:guide>
        <p15:guide id="2" pos="2148">
          <p15:clr>
            <a:srgbClr val="FBAE40"/>
          </p15:clr>
        </p15:guide>
        <p15:guide id="3" pos="3722">
          <p15:clr>
            <a:srgbClr val="FBAE40"/>
          </p15:clr>
        </p15:guide>
        <p15:guide id="4" pos="3952">
          <p15:clr>
            <a:srgbClr val="FBAE40"/>
          </p15:clr>
        </p15:guide>
        <p15:guide id="5" pos="5528">
          <p15:clr>
            <a:srgbClr val="FBAE40"/>
          </p15:clr>
        </p15:guide>
        <p15:guide id="6" pos="5758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Fiv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4E766D-B723-493F-9F66-48CF1A224E7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46099" y="549275"/>
            <a:ext cx="11091672" cy="1009041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[Slide title]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C98E90-560C-4F7A-BE9D-A19D4CE5F6B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46098" y="1828800"/>
            <a:ext cx="1929384" cy="4251960"/>
          </a:xfrm>
        </p:spPr>
        <p:txBody>
          <a:bodyPr>
            <a:normAutofit/>
          </a:bodyPr>
          <a:lstStyle>
            <a:lvl1pPr marL="137160" indent="-137160">
              <a:defRPr sz="1400"/>
            </a:lvl1pPr>
            <a:lvl2pPr marL="274320" indent="-137160">
              <a:defRPr sz="1400"/>
            </a:lvl2pPr>
            <a:lvl3pPr marL="411480" indent="-137160">
              <a:defRPr sz="1400"/>
            </a:lvl3pPr>
            <a:lvl4pPr marL="548640" indent="-137160">
              <a:defRPr sz="1400"/>
            </a:lvl4pPr>
            <a:lvl5pPr marL="685800" indent="-137160">
              <a:defRPr sz="1400"/>
            </a:lvl5pPr>
            <a:lvl6pPr marL="822960" indent="-137160">
              <a:defRPr sz="1400"/>
            </a:lvl6pPr>
            <a:lvl7pPr marL="960120" indent="-137160">
              <a:defRPr sz="1400"/>
            </a:lvl7pPr>
            <a:lvl8pPr marL="1097280" indent="-137160">
              <a:defRPr sz="1400"/>
            </a:lvl8pPr>
            <a:lvl9pPr marL="1234440" indent="-137160"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9BF77C-2B2A-4BF6-A000-57BE4900AC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836670" y="1828800"/>
            <a:ext cx="1929384" cy="4251960"/>
          </a:xfrm>
        </p:spPr>
        <p:txBody>
          <a:bodyPr>
            <a:normAutofit/>
          </a:bodyPr>
          <a:lstStyle>
            <a:lvl1pPr marL="137160" indent="-137160">
              <a:defRPr sz="1400"/>
            </a:lvl1pPr>
            <a:lvl2pPr marL="274320" indent="-137160">
              <a:defRPr sz="1400"/>
            </a:lvl2pPr>
            <a:lvl3pPr marL="411480" indent="-137160">
              <a:defRPr sz="1400"/>
            </a:lvl3pPr>
            <a:lvl4pPr marL="548640" indent="-137160">
              <a:defRPr sz="1400"/>
            </a:lvl4pPr>
            <a:lvl5pPr marL="685800" indent="-137160">
              <a:defRPr sz="1400"/>
            </a:lvl5pPr>
            <a:lvl6pPr marL="822960" indent="-137160">
              <a:defRPr sz="1400"/>
            </a:lvl6pPr>
            <a:lvl7pPr marL="960120" indent="-137160">
              <a:defRPr sz="1400"/>
            </a:lvl7pPr>
            <a:lvl8pPr marL="1097280" indent="-137160">
              <a:defRPr sz="1400"/>
            </a:lvl8pPr>
            <a:lvl9pPr marL="1234440" indent="-137160"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11" name="Content Placeholder 4">
            <a:extLst>
              <a:ext uri="{FF2B5EF4-FFF2-40B4-BE49-F238E27FC236}">
                <a16:creationId xmlns:a16="http://schemas.microsoft.com/office/drawing/2014/main" id="{C3ED2431-C416-F94C-9F60-A4C359D95A72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127242" y="1828800"/>
            <a:ext cx="1929384" cy="4251960"/>
          </a:xfrm>
        </p:spPr>
        <p:txBody>
          <a:bodyPr>
            <a:normAutofit/>
          </a:bodyPr>
          <a:lstStyle>
            <a:lvl1pPr marL="137160" indent="-137160">
              <a:defRPr sz="1400"/>
            </a:lvl1pPr>
            <a:lvl2pPr marL="274320" indent="-137160">
              <a:defRPr sz="1400"/>
            </a:lvl2pPr>
            <a:lvl3pPr marL="411480" indent="-137160">
              <a:defRPr sz="1400"/>
            </a:lvl3pPr>
            <a:lvl4pPr marL="548640" indent="-137160">
              <a:defRPr sz="1400"/>
            </a:lvl4pPr>
            <a:lvl5pPr marL="685800" indent="-137160">
              <a:defRPr sz="1400"/>
            </a:lvl5pPr>
            <a:lvl6pPr marL="822960" indent="-137160">
              <a:defRPr sz="1400"/>
            </a:lvl6pPr>
            <a:lvl7pPr marL="960120" indent="-137160">
              <a:defRPr sz="1400"/>
            </a:lvl7pPr>
            <a:lvl8pPr marL="1097280" indent="-137160">
              <a:defRPr sz="1400"/>
            </a:lvl8pPr>
            <a:lvl9pPr marL="1234440" indent="-137160"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13" name="Content Placeholder 5">
            <a:extLst>
              <a:ext uri="{FF2B5EF4-FFF2-40B4-BE49-F238E27FC236}">
                <a16:creationId xmlns:a16="http://schemas.microsoft.com/office/drawing/2014/main" id="{729E2439-DB57-2940-B1D8-BC656DE28A5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417814" y="1828800"/>
            <a:ext cx="1929384" cy="4251960"/>
          </a:xfrm>
        </p:spPr>
        <p:txBody>
          <a:bodyPr>
            <a:normAutofit/>
          </a:bodyPr>
          <a:lstStyle>
            <a:lvl1pPr marL="137160" indent="-137160">
              <a:defRPr sz="1400"/>
            </a:lvl1pPr>
            <a:lvl2pPr marL="274320" indent="-137160">
              <a:defRPr sz="1400"/>
            </a:lvl2pPr>
            <a:lvl3pPr marL="411480" indent="-137160">
              <a:defRPr sz="1400"/>
            </a:lvl3pPr>
            <a:lvl4pPr marL="548640" indent="-137160">
              <a:defRPr sz="1400"/>
            </a:lvl4pPr>
            <a:lvl5pPr marL="685800" indent="-137160">
              <a:defRPr sz="1400"/>
            </a:lvl5pPr>
            <a:lvl6pPr marL="822960" indent="-137160">
              <a:defRPr sz="1400"/>
            </a:lvl6pPr>
            <a:lvl7pPr marL="960120" indent="-137160">
              <a:defRPr sz="1400"/>
            </a:lvl7pPr>
            <a:lvl8pPr marL="1097280" indent="-137160">
              <a:defRPr sz="1400"/>
            </a:lvl8pPr>
            <a:lvl9pPr marL="1234440" indent="-137160"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15" name="Content Placeholder 6">
            <a:extLst>
              <a:ext uri="{FF2B5EF4-FFF2-40B4-BE49-F238E27FC236}">
                <a16:creationId xmlns:a16="http://schemas.microsoft.com/office/drawing/2014/main" id="{645A350F-B827-274A-98A1-BFD8EF3DE12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9708387" y="1828799"/>
            <a:ext cx="1929384" cy="4251960"/>
          </a:xfrm>
        </p:spPr>
        <p:txBody>
          <a:bodyPr/>
          <a:lstStyle>
            <a:lvl1pPr marL="137160" indent="-137160">
              <a:defRPr sz="1400"/>
            </a:lvl1pPr>
            <a:lvl2pPr marL="274320" indent="-137160">
              <a:defRPr sz="1400"/>
            </a:lvl2pPr>
            <a:lvl3pPr marL="411480" indent="-137160">
              <a:defRPr sz="1400"/>
            </a:lvl3pPr>
            <a:lvl4pPr marL="548640" indent="-137160">
              <a:defRPr sz="1400"/>
            </a:lvl4pPr>
            <a:lvl5pPr marL="685800" indent="-137160">
              <a:defRPr sz="1400"/>
            </a:lvl5pPr>
            <a:lvl6pPr marL="822960" indent="-137160">
              <a:defRPr sz="1400"/>
            </a:lvl6pPr>
            <a:lvl7pPr marL="960120" indent="-137160">
              <a:defRPr sz="1400"/>
            </a:lvl7pPr>
            <a:lvl8pPr marL="1097280" indent="-137160">
              <a:defRPr sz="1400"/>
            </a:lvl8pPr>
            <a:lvl9pPr marL="1234440" indent="-137160"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9519077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pos="1560">
          <p15:clr>
            <a:srgbClr val="FBAE40"/>
          </p15:clr>
        </p15:guide>
        <p15:guide id="2" pos="1786">
          <p15:clr>
            <a:srgbClr val="FBAE40"/>
          </p15:clr>
        </p15:guide>
        <p15:guide id="3" pos="3004">
          <p15:clr>
            <a:srgbClr val="FBAE40"/>
          </p15:clr>
        </p15:guide>
        <p15:guide id="4" pos="3228">
          <p15:clr>
            <a:srgbClr val="FBAE40"/>
          </p15:clr>
        </p15:guide>
        <p15:guide id="5" pos="4446">
          <p15:clr>
            <a:srgbClr val="FBAE40"/>
          </p15:clr>
        </p15:guide>
        <p15:guide id="6" pos="4672">
          <p15:clr>
            <a:srgbClr val="FBAE40"/>
          </p15:clr>
        </p15:guide>
        <p15:guide id="7" pos="5888">
          <p15:clr>
            <a:srgbClr val="FBAE40"/>
          </p15:clr>
        </p15:guide>
        <p15:guide id="8" pos="6114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Five content w image placehold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4E766D-B723-493F-9F66-48CF1A224E7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46099" y="549275"/>
            <a:ext cx="11091672" cy="1009041"/>
          </a:xfrm>
        </p:spPr>
        <p:txBody>
          <a:bodyPr/>
          <a:lstStyle>
            <a:lvl1pPr>
              <a:defRPr b="0"/>
            </a:lvl1pPr>
          </a:lstStyle>
          <a:p>
            <a:r>
              <a:rPr lang="en-US"/>
              <a:t>[Slide title]</a:t>
            </a:r>
            <a:endParaRPr lang="en-US" dirty="0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32D91A56-76C3-1481-6CE6-B1517CF9DFB5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546100" y="1858272"/>
            <a:ext cx="1928813" cy="1567621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picture—use "Cropping" to fit image in placeholder</a:t>
            </a:r>
            <a:endParaRPr lang="en-SE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CF937362-0412-9004-ED0E-6495221B8061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2829976" y="1841498"/>
            <a:ext cx="1928813" cy="1567621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picture—use "Cropping" to fit image in placeholder</a:t>
            </a:r>
            <a:endParaRPr lang="en-SE"/>
          </a:p>
        </p:txBody>
      </p:sp>
      <p:sp>
        <p:nvSpPr>
          <p:cNvPr id="9" name="Picture Placeholder 6">
            <a:extLst>
              <a:ext uri="{FF2B5EF4-FFF2-40B4-BE49-F238E27FC236}">
                <a16:creationId xmlns:a16="http://schemas.microsoft.com/office/drawing/2014/main" id="{8ED48E38-21D5-9E7D-9867-CE23278CE881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5134509" y="1841499"/>
            <a:ext cx="1928813" cy="1567621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picture—use "Cropping" to fit image in placeholder</a:t>
            </a:r>
            <a:endParaRPr lang="en-SE"/>
          </a:p>
        </p:txBody>
      </p:sp>
      <p:sp>
        <p:nvSpPr>
          <p:cNvPr id="10" name="Picture Placeholder 6">
            <a:extLst>
              <a:ext uri="{FF2B5EF4-FFF2-40B4-BE49-F238E27FC236}">
                <a16:creationId xmlns:a16="http://schemas.microsoft.com/office/drawing/2014/main" id="{D5F72C7C-680F-2608-B510-9FDA3EE4F074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7418385" y="1848333"/>
            <a:ext cx="1928813" cy="1567621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picture—use "Cropping" to fit image in placeholder</a:t>
            </a:r>
            <a:endParaRPr lang="en-SE"/>
          </a:p>
        </p:txBody>
      </p:sp>
      <p:sp>
        <p:nvSpPr>
          <p:cNvPr id="12" name="Picture Placeholder 6">
            <a:extLst>
              <a:ext uri="{FF2B5EF4-FFF2-40B4-BE49-F238E27FC236}">
                <a16:creationId xmlns:a16="http://schemas.microsoft.com/office/drawing/2014/main" id="{1BC4CAEF-CD5F-13DA-1DF2-D16F0A4A6D51}"/>
              </a:ext>
            </a:extLst>
          </p:cNvPr>
          <p:cNvSpPr>
            <a:spLocks noGrp="1"/>
          </p:cNvSpPr>
          <p:nvPr>
            <p:ph type="pic" sz="quarter" idx="20" hasCustomPrompt="1"/>
          </p:nvPr>
        </p:nvSpPr>
        <p:spPr>
          <a:xfrm>
            <a:off x="9708387" y="1841500"/>
            <a:ext cx="1928813" cy="1567621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picture—use "Cropping" to fit image in placeholder" </a:t>
            </a:r>
            <a:endParaRPr lang="en-SE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A44CE8A3-D402-6F69-79F2-F4E1F87AADD9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546098" y="3508375"/>
            <a:ext cx="1928815" cy="2571750"/>
          </a:xfrm>
        </p:spPr>
        <p:txBody>
          <a:bodyPr>
            <a:normAutofit/>
          </a:bodyPr>
          <a:lstStyle>
            <a:lvl1pPr marL="177800" indent="-177800">
              <a:defRPr sz="1400"/>
            </a:lvl1pPr>
            <a:lvl2pPr marL="360363" indent="-182563">
              <a:tabLst/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16" name="Text Placeholder 13">
            <a:extLst>
              <a:ext uri="{FF2B5EF4-FFF2-40B4-BE49-F238E27FC236}">
                <a16:creationId xmlns:a16="http://schemas.microsoft.com/office/drawing/2014/main" id="{8CE67C71-9C74-6ED8-064B-0792B02B88CD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2829974" y="3508375"/>
            <a:ext cx="1928815" cy="2571750"/>
          </a:xfrm>
        </p:spPr>
        <p:txBody>
          <a:bodyPr>
            <a:normAutofit/>
          </a:bodyPr>
          <a:lstStyle>
            <a:lvl1pPr marL="177800" indent="-177800">
              <a:defRPr sz="1400"/>
            </a:lvl1pPr>
            <a:lvl2pPr marL="360363" indent="-182563"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17" name="Text Placeholder 13">
            <a:extLst>
              <a:ext uri="{FF2B5EF4-FFF2-40B4-BE49-F238E27FC236}">
                <a16:creationId xmlns:a16="http://schemas.microsoft.com/office/drawing/2014/main" id="{BACBADC7-7E7C-AEED-BD4D-50187A774247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5144389" y="3508375"/>
            <a:ext cx="1928815" cy="2571750"/>
          </a:xfrm>
        </p:spPr>
        <p:txBody>
          <a:bodyPr>
            <a:normAutofit/>
          </a:bodyPr>
          <a:lstStyle>
            <a:lvl1pPr marL="177800" indent="-177800">
              <a:defRPr sz="1400"/>
            </a:lvl1pPr>
            <a:lvl2pPr marL="360363" indent="-182563"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18" name="Text Placeholder 13">
            <a:extLst>
              <a:ext uri="{FF2B5EF4-FFF2-40B4-BE49-F238E27FC236}">
                <a16:creationId xmlns:a16="http://schemas.microsoft.com/office/drawing/2014/main" id="{83A67DC2-03E3-6EE9-7FEC-89AAFD08D449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7403110" y="3508375"/>
            <a:ext cx="1928815" cy="2571750"/>
          </a:xfrm>
        </p:spPr>
        <p:txBody>
          <a:bodyPr>
            <a:normAutofit/>
          </a:bodyPr>
          <a:lstStyle>
            <a:lvl1pPr marL="177800" indent="-177800">
              <a:defRPr sz="1400"/>
            </a:lvl1pPr>
            <a:lvl2pPr marL="360363" indent="-182563"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19" name="Text Placeholder 13">
            <a:extLst>
              <a:ext uri="{FF2B5EF4-FFF2-40B4-BE49-F238E27FC236}">
                <a16:creationId xmlns:a16="http://schemas.microsoft.com/office/drawing/2014/main" id="{546C1C66-E5C6-C21C-186E-B613936C8151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9717086" y="3508375"/>
            <a:ext cx="1928815" cy="2571750"/>
          </a:xfrm>
        </p:spPr>
        <p:txBody>
          <a:bodyPr>
            <a:normAutofit/>
          </a:bodyPr>
          <a:lstStyle>
            <a:lvl1pPr marL="177800" indent="-177800">
              <a:defRPr sz="1400"/>
            </a:lvl1pPr>
            <a:lvl2pPr marL="360363" indent="-182563"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</p:spTree>
    <p:extLst>
      <p:ext uri="{BB962C8B-B14F-4D97-AF65-F5344CB8AC3E}">
        <p14:creationId xmlns:p14="http://schemas.microsoft.com/office/powerpoint/2010/main" val="1718055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pos="1560">
          <p15:clr>
            <a:srgbClr val="FBAE40"/>
          </p15:clr>
        </p15:guide>
        <p15:guide id="2" pos="1786">
          <p15:clr>
            <a:srgbClr val="FBAE40"/>
          </p15:clr>
        </p15:guide>
        <p15:guide id="3" pos="3004">
          <p15:clr>
            <a:srgbClr val="FBAE40"/>
          </p15:clr>
        </p15:guide>
        <p15:guide id="4" pos="3228">
          <p15:clr>
            <a:srgbClr val="FBAE40"/>
          </p15:clr>
        </p15:guide>
        <p15:guide id="5" pos="4446">
          <p15:clr>
            <a:srgbClr val="FBAE40"/>
          </p15:clr>
        </p15:guide>
        <p15:guide id="6" pos="4672">
          <p15:clr>
            <a:srgbClr val="FBAE40"/>
          </p15:clr>
        </p15:guide>
        <p15:guide id="7" pos="5888">
          <p15:clr>
            <a:srgbClr val="FBAE40"/>
          </p15:clr>
        </p15:guide>
        <p15:guide id="8" pos="6114">
          <p15:clr>
            <a:srgbClr val="FBAE40"/>
          </p15:clr>
        </p15:guide>
        <p15:guide id="9" orient="horz" pos="2160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idebar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4E766D-B723-493F-9F66-48CF1A224E7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46099" y="549275"/>
            <a:ext cx="11091672" cy="1009041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[Slide title]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C98E90-560C-4F7A-BE9D-A19D4CE5F6B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46098" y="1828800"/>
            <a:ext cx="3456432" cy="42519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9BF77C-2B2A-4BF6-A000-57BE4900AC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363718" y="1828800"/>
            <a:ext cx="7274053" cy="42519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42574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pos="2522">
          <p15:clr>
            <a:srgbClr val="FBAE40"/>
          </p15:clr>
        </p15:guide>
        <p15:guide id="2" pos="2748">
          <p15:clr>
            <a:srgbClr val="FBAE40"/>
          </p15:clr>
        </p15:guide>
      </p15:sldGuideLst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idebar 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4E766D-B723-493F-9F66-48CF1A224E7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46099" y="549275"/>
            <a:ext cx="11091672" cy="1009041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[Slide title]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C98E90-560C-4F7A-BE9D-A19D4CE5F6B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46098" y="1828800"/>
            <a:ext cx="7277102" cy="42519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9BF77C-2B2A-4BF6-A000-57BE4900AC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181339" y="1828800"/>
            <a:ext cx="3456432" cy="42519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97006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3" pos="4928">
          <p15:clr>
            <a:srgbClr val="FBAE40"/>
          </p15:clr>
        </p15:guide>
        <p15:guide id="4" pos="5152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12A345-1B02-92D0-95CF-F13058A09FF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Slide title</a:t>
            </a:r>
            <a:endParaRPr lang="en-SE"/>
          </a:p>
        </p:txBody>
      </p:sp>
    </p:spTree>
    <p:extLst>
      <p:ext uri="{BB962C8B-B14F-4D97-AF65-F5344CB8AC3E}">
        <p14:creationId xmlns:p14="http://schemas.microsoft.com/office/powerpoint/2010/main" val="677835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66356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ection header - Whi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 Placeholder 1">
            <a:extLst>
              <a:ext uri="{FF2B5EF4-FFF2-40B4-BE49-F238E27FC236}">
                <a16:creationId xmlns:a16="http://schemas.microsoft.com/office/drawing/2014/main" id="{E99FE9EB-43B4-FD49-B98F-00B8671F299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52450" y="549277"/>
            <a:ext cx="7277946" cy="1645920"/>
          </a:xfrm>
        </p:spPr>
        <p:txBody>
          <a:bodyPr>
            <a:noAutofit/>
          </a:bodyPr>
          <a:lstStyle>
            <a:lvl1pPr marL="0" indent="0" algn="l">
              <a:lnSpc>
                <a:spcPct val="75000"/>
              </a:lnSpc>
              <a:spcBef>
                <a:spcPts val="0"/>
              </a:spcBef>
              <a:buFontTx/>
              <a:buNone/>
              <a:defRPr sz="14000" b="1" spc="-1000" baseline="0">
                <a:solidFill>
                  <a:schemeClr val="tx2"/>
                </a:solidFill>
                <a:latin typeface="+mj-lt"/>
              </a:defRPr>
            </a:lvl1pPr>
            <a:lvl2pPr marL="0" indent="0">
              <a:spcBef>
                <a:spcPts val="0"/>
              </a:spcBef>
              <a:buFontTx/>
              <a:buNone/>
              <a:defRPr sz="2000"/>
            </a:lvl2pPr>
            <a:lvl3pPr marL="0" indent="0">
              <a:spcBef>
                <a:spcPts val="0"/>
              </a:spcBef>
              <a:buFontTx/>
              <a:buNone/>
              <a:defRPr sz="2000"/>
            </a:lvl3pPr>
            <a:lvl4pPr marL="0" indent="0">
              <a:spcBef>
                <a:spcPts val="0"/>
              </a:spcBef>
              <a:buFontTx/>
              <a:buNone/>
              <a:defRPr sz="2000"/>
            </a:lvl4pPr>
            <a:lvl5pPr marL="0" indent="0">
              <a:spcBef>
                <a:spcPts val="0"/>
              </a:spcBef>
              <a:buFontTx/>
              <a:buNone/>
              <a:defRPr sz="2000"/>
            </a:lvl5pPr>
            <a:lvl6pPr marL="0" indent="0">
              <a:spcBef>
                <a:spcPts val="0"/>
              </a:spcBef>
              <a:buFontTx/>
              <a:buNone/>
              <a:defRPr sz="2000"/>
            </a:lvl6pPr>
            <a:lvl7pPr marL="0" indent="0">
              <a:spcBef>
                <a:spcPts val="0"/>
              </a:spcBef>
              <a:buFontTx/>
              <a:buNone/>
              <a:defRPr sz="2000"/>
            </a:lvl7pPr>
            <a:lvl8pPr marL="0" indent="0">
              <a:spcBef>
                <a:spcPts val="0"/>
              </a:spcBef>
              <a:buFontTx/>
              <a:buNone/>
              <a:defRPr sz="2000"/>
            </a:lvl8pPr>
            <a:lvl9pPr marL="0" indent="0">
              <a:spcBef>
                <a:spcPts val="0"/>
              </a:spcBef>
              <a:buFontTx/>
              <a:buNone/>
              <a:defRPr sz="2000"/>
            </a:lvl9pPr>
          </a:lstStyle>
          <a:p>
            <a:pPr lvl="0"/>
            <a:r>
              <a:rPr lang="en-US" dirty="0"/>
              <a:t>0</a:t>
            </a:r>
          </a:p>
        </p:txBody>
      </p:sp>
      <p:sp>
        <p:nvSpPr>
          <p:cNvPr id="2" name="Title 2">
            <a:extLst>
              <a:ext uri="{FF2B5EF4-FFF2-40B4-BE49-F238E27FC236}">
                <a16:creationId xmlns:a16="http://schemas.microsoft.com/office/drawing/2014/main" id="{0964F857-B371-4A07-B016-9C8EDFE61D4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2450" y="2377440"/>
            <a:ext cx="7277946" cy="1280160"/>
          </a:xfrm>
        </p:spPr>
        <p:txBody>
          <a:bodyPr anchor="b"/>
          <a:lstStyle>
            <a:lvl1pPr>
              <a:defRPr sz="4400" b="1"/>
            </a:lvl1pPr>
          </a:lstStyle>
          <a:p>
            <a:r>
              <a:rPr lang="en-US" dirty="0"/>
              <a:t>[Section title]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C86A6197-E3AA-4A6A-8FE6-8F6CF2A481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2450" y="3840480"/>
            <a:ext cx="7277946" cy="2240280"/>
          </a:xfrm>
        </p:spPr>
        <p:txBody>
          <a:bodyPr>
            <a:noAutofit/>
          </a:bodyPr>
          <a:lstStyle>
            <a:lvl1pPr marL="228600" indent="-228600">
              <a:spcBef>
                <a:spcPts val="600"/>
              </a:spcBef>
              <a:buFont typeface="Cytiva Aktiv" panose="020B0504020202020204" pitchFamily="34" charset="0"/>
              <a:buChar char="•"/>
              <a:defRPr sz="1800">
                <a:solidFill>
                  <a:schemeClr val="tx1"/>
                </a:solidFill>
              </a:defRPr>
            </a:lvl1pPr>
            <a:lvl2pPr marL="457200" indent="-228600">
              <a:spcBef>
                <a:spcPts val="300"/>
              </a:spcBef>
              <a:buFont typeface="Cytiva Aktiv" panose="020B0504020202020204" pitchFamily="34" charset="0"/>
              <a:buChar char="–"/>
              <a:defRPr sz="1800">
                <a:solidFill>
                  <a:schemeClr val="tx1"/>
                </a:solidFill>
              </a:defRPr>
            </a:lvl2pPr>
            <a:lvl3pPr marL="685800" indent="-228600">
              <a:spcBef>
                <a:spcPts val="300"/>
              </a:spcBef>
              <a:buFont typeface="Cytiva Aktiv" panose="020B0504020202020204" pitchFamily="34" charset="0"/>
              <a:buChar char="–"/>
              <a:defRPr sz="1800">
                <a:solidFill>
                  <a:schemeClr val="tx1"/>
                </a:solidFill>
              </a:defRPr>
            </a:lvl3pPr>
            <a:lvl4pPr marL="914400" indent="-228600">
              <a:spcBef>
                <a:spcPts val="300"/>
              </a:spcBef>
              <a:buFont typeface="Cytiva Aktiv" panose="020B0504020202020204" pitchFamily="34" charset="0"/>
              <a:buChar char="–"/>
              <a:defRPr sz="1800">
                <a:solidFill>
                  <a:schemeClr val="tx1"/>
                </a:solidFill>
              </a:defRPr>
            </a:lvl4pPr>
            <a:lvl5pPr marL="1143000" indent="-228600">
              <a:spcBef>
                <a:spcPts val="300"/>
              </a:spcBef>
              <a:buFont typeface="Cytiva Aktiv" panose="020B0504020202020204" pitchFamily="34" charset="0"/>
              <a:buChar char="–"/>
              <a:defRPr sz="1800">
                <a:solidFill>
                  <a:schemeClr val="tx1"/>
                </a:solidFill>
              </a:defRPr>
            </a:lvl5pPr>
            <a:lvl6pPr marL="1371600" indent="-228600">
              <a:spcBef>
                <a:spcPts val="300"/>
              </a:spcBef>
              <a:buFont typeface="Cytiva Aktiv" panose="020B0504020202020204" pitchFamily="34" charset="0"/>
              <a:buChar char="–"/>
              <a:defRPr sz="1800">
                <a:solidFill>
                  <a:schemeClr val="tx1"/>
                </a:solidFill>
              </a:defRPr>
            </a:lvl6pPr>
            <a:lvl7pPr marL="1600200" indent="-228600">
              <a:spcBef>
                <a:spcPts val="300"/>
              </a:spcBef>
              <a:buFont typeface="Cytiva Aktiv" panose="020B0504020202020204" pitchFamily="34" charset="0"/>
              <a:buChar char="–"/>
              <a:defRPr sz="1800">
                <a:solidFill>
                  <a:schemeClr val="tx1"/>
                </a:solidFill>
              </a:defRPr>
            </a:lvl7pPr>
            <a:lvl8pPr marL="1828800" indent="-228600">
              <a:spcBef>
                <a:spcPts val="300"/>
              </a:spcBef>
              <a:buFont typeface="Cytiva Aktiv" panose="020B0504020202020204" pitchFamily="34" charset="0"/>
              <a:buChar char="–"/>
              <a:defRPr sz="1800">
                <a:solidFill>
                  <a:schemeClr val="tx1"/>
                </a:solidFill>
              </a:defRPr>
            </a:lvl8pPr>
            <a:lvl9pPr marL="2057400" indent="-228600">
              <a:spcBef>
                <a:spcPts val="300"/>
              </a:spcBef>
              <a:buFont typeface="Cytiva Aktiv" panose="020B0504020202020204" pitchFamily="34" charset="0"/>
              <a:buChar char="–"/>
              <a:defRPr sz="1800">
                <a:solidFill>
                  <a:schemeClr val="tx1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ytiva">
            <a:extLst>
              <a:ext uri="{FF2B5EF4-FFF2-40B4-BE49-F238E27FC236}">
                <a16:creationId xmlns:a16="http://schemas.microsoft.com/office/drawing/2014/main" id="{01C77230-8505-56AF-93FC-15B44BD1E55A}"/>
              </a:ext>
            </a:extLst>
          </p:cNvPr>
          <p:cNvSpPr txBox="1"/>
          <p:nvPr/>
        </p:nvSpPr>
        <p:spPr>
          <a:xfrm>
            <a:off x="546098" y="6218238"/>
            <a:ext cx="5365751" cy="2286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SzPct val="100000"/>
              <a:buFontTx/>
              <a:buNone/>
            </a:pPr>
            <a:r>
              <a:rPr lang="en-US" sz="1000" b="1" dirty="0"/>
              <a:t>Cytiva</a:t>
            </a:r>
          </a:p>
        </p:txBody>
      </p:sp>
      <p:sp>
        <p:nvSpPr>
          <p:cNvPr id="5" name="Slide Number">
            <a:extLst>
              <a:ext uri="{FF2B5EF4-FFF2-40B4-BE49-F238E27FC236}">
                <a16:creationId xmlns:a16="http://schemas.microsoft.com/office/drawing/2014/main" id="{F65EABA5-4793-8EF9-56FB-239751207ED7}"/>
              </a:ext>
            </a:extLst>
          </p:cNvPr>
          <p:cNvSpPr txBox="1"/>
          <p:nvPr/>
        </p:nvSpPr>
        <p:spPr>
          <a:xfrm>
            <a:off x="11365523" y="6218238"/>
            <a:ext cx="274026" cy="2286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/>
          <a:p>
            <a:pPr algn="r"/>
            <a:fld id="{39966177-61F2-4577-AD0E-91ACF1F9E35E}" type="slidenum">
              <a:rPr lang="en-US" sz="1000" smtClean="0">
                <a:solidFill>
                  <a:schemeClr val="tx1"/>
                </a:solidFill>
              </a:rPr>
              <a:pPr algn="r"/>
              <a:t>‹#›</a:t>
            </a:fld>
            <a:endParaRPr lang="en-US" sz="1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5783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pos="4934">
          <p15:clr>
            <a:srgbClr val="FBAE40"/>
          </p15:clr>
        </p15:guide>
      </p15:sldGuideLst>
    </p:ext>
  </p:extLs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ection header - Green">
    <p:bg>
      <p:bgPr>
        <a:solidFill>
          <a:srgbClr val="00886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 Placeholder 1">
            <a:extLst>
              <a:ext uri="{FF2B5EF4-FFF2-40B4-BE49-F238E27FC236}">
                <a16:creationId xmlns:a16="http://schemas.microsoft.com/office/drawing/2014/main" id="{E99FE9EB-43B4-FD49-B98F-00B8671F299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52450" y="549277"/>
            <a:ext cx="7277946" cy="1645920"/>
          </a:xfrm>
        </p:spPr>
        <p:txBody>
          <a:bodyPr>
            <a:noAutofit/>
          </a:bodyPr>
          <a:lstStyle>
            <a:lvl1pPr marL="0" indent="0" algn="l">
              <a:lnSpc>
                <a:spcPct val="75000"/>
              </a:lnSpc>
              <a:spcBef>
                <a:spcPts val="0"/>
              </a:spcBef>
              <a:buFontTx/>
              <a:buNone/>
              <a:defRPr sz="14000" b="1" spc="-1000" baseline="0">
                <a:solidFill>
                  <a:schemeClr val="tx1"/>
                </a:solidFill>
                <a:latin typeface="+mj-lt"/>
              </a:defRPr>
            </a:lvl1pPr>
            <a:lvl2pPr marL="0" indent="0">
              <a:spcBef>
                <a:spcPts val="0"/>
              </a:spcBef>
              <a:buFontTx/>
              <a:buNone/>
              <a:defRPr sz="2000"/>
            </a:lvl2pPr>
            <a:lvl3pPr marL="0" indent="0">
              <a:spcBef>
                <a:spcPts val="0"/>
              </a:spcBef>
              <a:buFontTx/>
              <a:buNone/>
              <a:defRPr sz="2000"/>
            </a:lvl3pPr>
            <a:lvl4pPr marL="0" indent="0">
              <a:spcBef>
                <a:spcPts val="0"/>
              </a:spcBef>
              <a:buFontTx/>
              <a:buNone/>
              <a:defRPr sz="2000"/>
            </a:lvl4pPr>
            <a:lvl5pPr marL="0" indent="0">
              <a:spcBef>
                <a:spcPts val="0"/>
              </a:spcBef>
              <a:buFontTx/>
              <a:buNone/>
              <a:defRPr sz="2000"/>
            </a:lvl5pPr>
            <a:lvl6pPr marL="0" indent="0">
              <a:spcBef>
                <a:spcPts val="0"/>
              </a:spcBef>
              <a:buFontTx/>
              <a:buNone/>
              <a:defRPr sz="2000"/>
            </a:lvl6pPr>
            <a:lvl7pPr marL="0" indent="0">
              <a:spcBef>
                <a:spcPts val="0"/>
              </a:spcBef>
              <a:buFontTx/>
              <a:buNone/>
              <a:defRPr sz="2000"/>
            </a:lvl7pPr>
            <a:lvl8pPr marL="0" indent="0">
              <a:spcBef>
                <a:spcPts val="0"/>
              </a:spcBef>
              <a:buFontTx/>
              <a:buNone/>
              <a:defRPr sz="2000"/>
            </a:lvl8pPr>
            <a:lvl9pPr marL="0" indent="0">
              <a:spcBef>
                <a:spcPts val="0"/>
              </a:spcBef>
              <a:buFontTx/>
              <a:buNone/>
              <a:defRPr sz="2000"/>
            </a:lvl9pPr>
          </a:lstStyle>
          <a:p>
            <a:pPr lvl="0"/>
            <a:r>
              <a:rPr lang="en-US" dirty="0"/>
              <a:t>0</a:t>
            </a:r>
          </a:p>
        </p:txBody>
      </p:sp>
      <p:sp>
        <p:nvSpPr>
          <p:cNvPr id="2" name="Title 2">
            <a:extLst>
              <a:ext uri="{FF2B5EF4-FFF2-40B4-BE49-F238E27FC236}">
                <a16:creationId xmlns:a16="http://schemas.microsoft.com/office/drawing/2014/main" id="{0964F857-B371-4A07-B016-9C8EDFE61D4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2450" y="2377440"/>
            <a:ext cx="7277946" cy="1280160"/>
          </a:xfrm>
        </p:spPr>
        <p:txBody>
          <a:bodyPr anchor="b"/>
          <a:lstStyle>
            <a:lvl1pPr>
              <a:defRPr sz="4400" b="1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[Section title]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C86A6197-E3AA-4A6A-8FE6-8F6CF2A481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2450" y="3840480"/>
            <a:ext cx="7277946" cy="2240280"/>
          </a:xfrm>
        </p:spPr>
        <p:txBody>
          <a:bodyPr>
            <a:noAutofit/>
          </a:bodyPr>
          <a:lstStyle>
            <a:lvl1pPr marL="228600" indent="-228600">
              <a:spcBef>
                <a:spcPts val="600"/>
              </a:spcBef>
              <a:buFont typeface="Cytiva Aktiv" panose="020B0504020202020204" pitchFamily="34" charset="0"/>
              <a:buChar char="•"/>
              <a:defRPr sz="1800">
                <a:solidFill>
                  <a:schemeClr val="tx1"/>
                </a:solidFill>
              </a:defRPr>
            </a:lvl1pPr>
            <a:lvl2pPr marL="457200" indent="-228600">
              <a:spcBef>
                <a:spcPts val="300"/>
              </a:spcBef>
              <a:buFont typeface="Cytiva Aktiv" panose="020B0504020202020204" pitchFamily="34" charset="0"/>
              <a:buChar char="–"/>
              <a:defRPr sz="1800">
                <a:solidFill>
                  <a:schemeClr val="tx1"/>
                </a:solidFill>
              </a:defRPr>
            </a:lvl2pPr>
            <a:lvl3pPr marL="685800" indent="-228600">
              <a:spcBef>
                <a:spcPts val="300"/>
              </a:spcBef>
              <a:buFont typeface="Cytiva Aktiv" panose="020B0504020202020204" pitchFamily="34" charset="0"/>
              <a:buChar char="–"/>
              <a:defRPr sz="1800">
                <a:solidFill>
                  <a:schemeClr val="tx1"/>
                </a:solidFill>
              </a:defRPr>
            </a:lvl3pPr>
            <a:lvl4pPr marL="914400" indent="-228600">
              <a:spcBef>
                <a:spcPts val="300"/>
              </a:spcBef>
              <a:buFont typeface="Cytiva Aktiv" panose="020B0504020202020204" pitchFamily="34" charset="0"/>
              <a:buChar char="–"/>
              <a:defRPr sz="1800">
                <a:solidFill>
                  <a:schemeClr val="tx1"/>
                </a:solidFill>
              </a:defRPr>
            </a:lvl4pPr>
            <a:lvl5pPr marL="1143000" indent="-228600">
              <a:spcBef>
                <a:spcPts val="300"/>
              </a:spcBef>
              <a:buFont typeface="Cytiva Aktiv" panose="020B0504020202020204" pitchFamily="34" charset="0"/>
              <a:buChar char="–"/>
              <a:defRPr sz="1800">
                <a:solidFill>
                  <a:schemeClr val="tx1"/>
                </a:solidFill>
              </a:defRPr>
            </a:lvl5pPr>
            <a:lvl6pPr marL="1371600" indent="-228600">
              <a:spcBef>
                <a:spcPts val="300"/>
              </a:spcBef>
              <a:buFont typeface="Cytiva Aktiv" panose="020B0504020202020204" pitchFamily="34" charset="0"/>
              <a:buChar char="–"/>
              <a:defRPr sz="1800">
                <a:solidFill>
                  <a:schemeClr val="tx1"/>
                </a:solidFill>
              </a:defRPr>
            </a:lvl6pPr>
            <a:lvl7pPr marL="1600200" indent="-228600">
              <a:spcBef>
                <a:spcPts val="300"/>
              </a:spcBef>
              <a:buFont typeface="Cytiva Aktiv" panose="020B0504020202020204" pitchFamily="34" charset="0"/>
              <a:buChar char="–"/>
              <a:defRPr sz="1800">
                <a:solidFill>
                  <a:schemeClr val="tx1"/>
                </a:solidFill>
              </a:defRPr>
            </a:lvl7pPr>
            <a:lvl8pPr marL="1828800" indent="-228600">
              <a:spcBef>
                <a:spcPts val="300"/>
              </a:spcBef>
              <a:buFont typeface="Cytiva Aktiv" panose="020B0504020202020204" pitchFamily="34" charset="0"/>
              <a:buChar char="–"/>
              <a:defRPr sz="1800">
                <a:solidFill>
                  <a:schemeClr val="tx1"/>
                </a:solidFill>
              </a:defRPr>
            </a:lvl8pPr>
            <a:lvl9pPr marL="2057400" indent="-228600">
              <a:spcBef>
                <a:spcPts val="300"/>
              </a:spcBef>
              <a:buFont typeface="Cytiva Aktiv" panose="020B0504020202020204" pitchFamily="34" charset="0"/>
              <a:buChar char="–"/>
              <a:defRPr sz="1800">
                <a:solidFill>
                  <a:schemeClr val="tx1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ytiva">
            <a:extLst>
              <a:ext uri="{FF2B5EF4-FFF2-40B4-BE49-F238E27FC236}">
                <a16:creationId xmlns:a16="http://schemas.microsoft.com/office/drawing/2014/main" id="{B98592F4-8E4A-E189-9A7B-376E99A1FDA0}"/>
              </a:ext>
            </a:extLst>
          </p:cNvPr>
          <p:cNvSpPr txBox="1"/>
          <p:nvPr/>
        </p:nvSpPr>
        <p:spPr>
          <a:xfrm>
            <a:off x="546098" y="6218238"/>
            <a:ext cx="5365751" cy="2286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SzPct val="100000"/>
              <a:buFontTx/>
              <a:buNone/>
            </a:pPr>
            <a:r>
              <a:rPr lang="en-US" sz="1000" b="1" dirty="0"/>
              <a:t>Cytiva</a:t>
            </a:r>
          </a:p>
        </p:txBody>
      </p:sp>
      <p:sp>
        <p:nvSpPr>
          <p:cNvPr id="5" name="Slide Number">
            <a:extLst>
              <a:ext uri="{FF2B5EF4-FFF2-40B4-BE49-F238E27FC236}">
                <a16:creationId xmlns:a16="http://schemas.microsoft.com/office/drawing/2014/main" id="{1DC9F69B-D602-D9D1-6D84-6E65A4342250}"/>
              </a:ext>
            </a:extLst>
          </p:cNvPr>
          <p:cNvSpPr txBox="1"/>
          <p:nvPr/>
        </p:nvSpPr>
        <p:spPr>
          <a:xfrm>
            <a:off x="11365523" y="6218238"/>
            <a:ext cx="274026" cy="2286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/>
          <a:p>
            <a:pPr algn="r"/>
            <a:fld id="{39966177-61F2-4577-AD0E-91ACF1F9E35E}" type="slidenum">
              <a:rPr lang="en-US" sz="1000" smtClean="0">
                <a:solidFill>
                  <a:schemeClr val="tx1"/>
                </a:solidFill>
              </a:rPr>
              <a:pPr algn="r"/>
              <a:t>‹#›</a:t>
            </a:fld>
            <a:endParaRPr lang="en-US" sz="1000" dirty="0">
              <a:solidFill>
                <a:schemeClr val="tx1"/>
              </a:solidFill>
            </a:endParaRPr>
          </a:p>
        </p:txBody>
      </p:sp>
      <p:sp>
        <p:nvSpPr>
          <p:cNvPr id="7" name="Cytiva">
            <a:extLst>
              <a:ext uri="{FF2B5EF4-FFF2-40B4-BE49-F238E27FC236}">
                <a16:creationId xmlns:a16="http://schemas.microsoft.com/office/drawing/2014/main" id="{3D715E8A-1388-ACF4-197B-F48DA9DB7504}"/>
              </a:ext>
            </a:extLst>
          </p:cNvPr>
          <p:cNvSpPr txBox="1"/>
          <p:nvPr/>
        </p:nvSpPr>
        <p:spPr>
          <a:xfrm>
            <a:off x="546097" y="6218238"/>
            <a:ext cx="5365751" cy="2286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SzPct val="100000"/>
              <a:buFontTx/>
              <a:buNone/>
            </a:pPr>
            <a:r>
              <a:rPr lang="en-US" sz="1000" b="1" dirty="0"/>
              <a:t>Cytiva</a:t>
            </a:r>
          </a:p>
        </p:txBody>
      </p:sp>
      <p:sp>
        <p:nvSpPr>
          <p:cNvPr id="8" name="Slide Number">
            <a:extLst>
              <a:ext uri="{FF2B5EF4-FFF2-40B4-BE49-F238E27FC236}">
                <a16:creationId xmlns:a16="http://schemas.microsoft.com/office/drawing/2014/main" id="{B3B38A49-8FC7-C4EE-1C82-3EFEF021AB34}"/>
              </a:ext>
            </a:extLst>
          </p:cNvPr>
          <p:cNvSpPr txBox="1"/>
          <p:nvPr/>
        </p:nvSpPr>
        <p:spPr>
          <a:xfrm>
            <a:off x="11365523" y="6218238"/>
            <a:ext cx="274026" cy="2286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/>
          <a:p>
            <a:pPr algn="r"/>
            <a:fld id="{39966177-61F2-4577-AD0E-91ACF1F9E35E}" type="slidenum">
              <a:rPr lang="en-US" sz="1000" smtClean="0">
                <a:solidFill>
                  <a:schemeClr val="tx1"/>
                </a:solidFill>
              </a:rPr>
              <a:pPr algn="r"/>
              <a:t>‹#›</a:t>
            </a:fld>
            <a:endParaRPr lang="en-US" sz="1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25477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pos="4934">
          <p15:clr>
            <a:srgbClr val="FBAE40"/>
          </p15:clr>
        </p15:guide>
      </p15:sldGuideLst>
    </p:ext>
  </p:extLs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ection header - Orange">
    <p:bg>
      <p:bgPr>
        <a:solidFill>
          <a:srgbClr val="D849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 Placeholder 1">
            <a:extLst>
              <a:ext uri="{FF2B5EF4-FFF2-40B4-BE49-F238E27FC236}">
                <a16:creationId xmlns:a16="http://schemas.microsoft.com/office/drawing/2014/main" id="{E99FE9EB-43B4-FD49-B98F-00B8671F299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52450" y="549277"/>
            <a:ext cx="7277946" cy="1645920"/>
          </a:xfrm>
        </p:spPr>
        <p:txBody>
          <a:bodyPr>
            <a:noAutofit/>
          </a:bodyPr>
          <a:lstStyle>
            <a:lvl1pPr marL="0" indent="0" algn="l">
              <a:lnSpc>
                <a:spcPct val="75000"/>
              </a:lnSpc>
              <a:spcBef>
                <a:spcPts val="0"/>
              </a:spcBef>
              <a:buFontTx/>
              <a:buNone/>
              <a:defRPr sz="14000" b="1" spc="-1000" baseline="0">
                <a:solidFill>
                  <a:schemeClr val="tx1"/>
                </a:solidFill>
                <a:latin typeface="+mj-lt"/>
              </a:defRPr>
            </a:lvl1pPr>
            <a:lvl2pPr marL="0" indent="0">
              <a:spcBef>
                <a:spcPts val="0"/>
              </a:spcBef>
              <a:buFontTx/>
              <a:buNone/>
              <a:defRPr sz="2000"/>
            </a:lvl2pPr>
            <a:lvl3pPr marL="0" indent="0">
              <a:spcBef>
                <a:spcPts val="0"/>
              </a:spcBef>
              <a:buFontTx/>
              <a:buNone/>
              <a:defRPr sz="2000"/>
            </a:lvl3pPr>
            <a:lvl4pPr marL="0" indent="0">
              <a:spcBef>
                <a:spcPts val="0"/>
              </a:spcBef>
              <a:buFontTx/>
              <a:buNone/>
              <a:defRPr sz="2000"/>
            </a:lvl4pPr>
            <a:lvl5pPr marL="0" indent="0">
              <a:spcBef>
                <a:spcPts val="0"/>
              </a:spcBef>
              <a:buFontTx/>
              <a:buNone/>
              <a:defRPr sz="2000"/>
            </a:lvl5pPr>
            <a:lvl6pPr marL="0" indent="0">
              <a:spcBef>
                <a:spcPts val="0"/>
              </a:spcBef>
              <a:buFontTx/>
              <a:buNone/>
              <a:defRPr sz="2000"/>
            </a:lvl6pPr>
            <a:lvl7pPr marL="0" indent="0">
              <a:spcBef>
                <a:spcPts val="0"/>
              </a:spcBef>
              <a:buFontTx/>
              <a:buNone/>
              <a:defRPr sz="2000"/>
            </a:lvl7pPr>
            <a:lvl8pPr marL="0" indent="0">
              <a:spcBef>
                <a:spcPts val="0"/>
              </a:spcBef>
              <a:buFontTx/>
              <a:buNone/>
              <a:defRPr sz="2000"/>
            </a:lvl8pPr>
            <a:lvl9pPr marL="0" indent="0">
              <a:spcBef>
                <a:spcPts val="0"/>
              </a:spcBef>
              <a:buFontTx/>
              <a:buNone/>
              <a:defRPr sz="2000"/>
            </a:lvl9pPr>
          </a:lstStyle>
          <a:p>
            <a:pPr lvl="0"/>
            <a:r>
              <a:rPr lang="en-US" dirty="0"/>
              <a:t>0</a:t>
            </a:r>
          </a:p>
        </p:txBody>
      </p:sp>
      <p:sp>
        <p:nvSpPr>
          <p:cNvPr id="2" name="Title 2">
            <a:extLst>
              <a:ext uri="{FF2B5EF4-FFF2-40B4-BE49-F238E27FC236}">
                <a16:creationId xmlns:a16="http://schemas.microsoft.com/office/drawing/2014/main" id="{0964F857-B371-4A07-B016-9C8EDFE61D4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2450" y="2377440"/>
            <a:ext cx="7277946" cy="1280160"/>
          </a:xfrm>
        </p:spPr>
        <p:txBody>
          <a:bodyPr anchor="b"/>
          <a:lstStyle>
            <a:lvl1pPr>
              <a:defRPr sz="4400" b="1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[Section title]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C86A6197-E3AA-4A6A-8FE6-8F6CF2A481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2450" y="3840480"/>
            <a:ext cx="7277946" cy="2240280"/>
          </a:xfrm>
        </p:spPr>
        <p:txBody>
          <a:bodyPr>
            <a:noAutofit/>
          </a:bodyPr>
          <a:lstStyle>
            <a:lvl1pPr marL="228600" indent="-228600">
              <a:spcBef>
                <a:spcPts val="600"/>
              </a:spcBef>
              <a:buFont typeface="Cytiva Aktiv" panose="020B0504020202020204" pitchFamily="34" charset="0"/>
              <a:buChar char="•"/>
              <a:defRPr sz="1800">
                <a:solidFill>
                  <a:schemeClr val="tx1"/>
                </a:solidFill>
              </a:defRPr>
            </a:lvl1pPr>
            <a:lvl2pPr marL="457200" indent="-228600">
              <a:spcBef>
                <a:spcPts val="300"/>
              </a:spcBef>
              <a:buFont typeface="Cytiva Aktiv" panose="020B0504020202020204" pitchFamily="34" charset="0"/>
              <a:buChar char="–"/>
              <a:defRPr sz="1800">
                <a:solidFill>
                  <a:schemeClr val="tx1"/>
                </a:solidFill>
              </a:defRPr>
            </a:lvl2pPr>
            <a:lvl3pPr marL="685800" indent="-228600">
              <a:spcBef>
                <a:spcPts val="300"/>
              </a:spcBef>
              <a:buFont typeface="Cytiva Aktiv" panose="020B0504020202020204" pitchFamily="34" charset="0"/>
              <a:buChar char="–"/>
              <a:defRPr sz="1800">
                <a:solidFill>
                  <a:schemeClr val="tx1"/>
                </a:solidFill>
              </a:defRPr>
            </a:lvl3pPr>
            <a:lvl4pPr marL="914400" indent="-228600">
              <a:spcBef>
                <a:spcPts val="300"/>
              </a:spcBef>
              <a:buFont typeface="Cytiva Aktiv" panose="020B0504020202020204" pitchFamily="34" charset="0"/>
              <a:buChar char="–"/>
              <a:defRPr sz="1800">
                <a:solidFill>
                  <a:schemeClr val="tx1"/>
                </a:solidFill>
              </a:defRPr>
            </a:lvl4pPr>
            <a:lvl5pPr marL="1143000" indent="-228600">
              <a:spcBef>
                <a:spcPts val="300"/>
              </a:spcBef>
              <a:buFont typeface="Cytiva Aktiv" panose="020B0504020202020204" pitchFamily="34" charset="0"/>
              <a:buChar char="–"/>
              <a:defRPr sz="1800">
                <a:solidFill>
                  <a:schemeClr val="tx1"/>
                </a:solidFill>
              </a:defRPr>
            </a:lvl5pPr>
            <a:lvl6pPr marL="1371600" indent="-228600">
              <a:spcBef>
                <a:spcPts val="300"/>
              </a:spcBef>
              <a:buFont typeface="Cytiva Aktiv" panose="020B0504020202020204" pitchFamily="34" charset="0"/>
              <a:buChar char="–"/>
              <a:defRPr sz="1800">
                <a:solidFill>
                  <a:schemeClr val="tx1"/>
                </a:solidFill>
              </a:defRPr>
            </a:lvl6pPr>
            <a:lvl7pPr marL="1600200" indent="-228600">
              <a:spcBef>
                <a:spcPts val="300"/>
              </a:spcBef>
              <a:buFont typeface="Cytiva Aktiv" panose="020B0504020202020204" pitchFamily="34" charset="0"/>
              <a:buChar char="–"/>
              <a:defRPr sz="1800">
                <a:solidFill>
                  <a:schemeClr val="tx1"/>
                </a:solidFill>
              </a:defRPr>
            </a:lvl7pPr>
            <a:lvl8pPr marL="1828800" indent="-228600">
              <a:spcBef>
                <a:spcPts val="300"/>
              </a:spcBef>
              <a:buFont typeface="Cytiva Aktiv" panose="020B0504020202020204" pitchFamily="34" charset="0"/>
              <a:buChar char="–"/>
              <a:defRPr sz="1800">
                <a:solidFill>
                  <a:schemeClr val="tx1"/>
                </a:solidFill>
              </a:defRPr>
            </a:lvl8pPr>
            <a:lvl9pPr marL="2057400" indent="-228600">
              <a:spcBef>
                <a:spcPts val="300"/>
              </a:spcBef>
              <a:buFont typeface="Cytiva Aktiv" panose="020B0504020202020204" pitchFamily="34" charset="0"/>
              <a:buChar char="–"/>
              <a:defRPr sz="1800">
                <a:solidFill>
                  <a:schemeClr val="tx1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ytiva">
            <a:extLst>
              <a:ext uri="{FF2B5EF4-FFF2-40B4-BE49-F238E27FC236}">
                <a16:creationId xmlns:a16="http://schemas.microsoft.com/office/drawing/2014/main" id="{6791636E-FE2B-E68F-974D-5E161F8F4D57}"/>
              </a:ext>
            </a:extLst>
          </p:cNvPr>
          <p:cNvSpPr txBox="1"/>
          <p:nvPr/>
        </p:nvSpPr>
        <p:spPr>
          <a:xfrm>
            <a:off x="546098" y="6218238"/>
            <a:ext cx="5365751" cy="2286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SzPct val="100000"/>
              <a:buFontTx/>
              <a:buNone/>
            </a:pPr>
            <a:r>
              <a:rPr lang="en-US" sz="1000" b="1" dirty="0"/>
              <a:t>Cytiva</a:t>
            </a:r>
          </a:p>
        </p:txBody>
      </p:sp>
      <p:sp>
        <p:nvSpPr>
          <p:cNvPr id="5" name="Slide Number">
            <a:extLst>
              <a:ext uri="{FF2B5EF4-FFF2-40B4-BE49-F238E27FC236}">
                <a16:creationId xmlns:a16="http://schemas.microsoft.com/office/drawing/2014/main" id="{FDCE0D3C-061A-5AB6-DFA7-8AD50CB03CA7}"/>
              </a:ext>
            </a:extLst>
          </p:cNvPr>
          <p:cNvSpPr txBox="1"/>
          <p:nvPr/>
        </p:nvSpPr>
        <p:spPr>
          <a:xfrm>
            <a:off x="11365523" y="6218238"/>
            <a:ext cx="274026" cy="2286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/>
          <a:p>
            <a:pPr algn="r"/>
            <a:fld id="{39966177-61F2-4577-AD0E-91ACF1F9E35E}" type="slidenum">
              <a:rPr lang="en-US" sz="1000" smtClean="0">
                <a:solidFill>
                  <a:schemeClr val="tx1"/>
                </a:solidFill>
              </a:rPr>
              <a:pPr algn="r"/>
              <a:t>‹#›</a:t>
            </a:fld>
            <a:endParaRPr lang="en-US" sz="1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355312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pos="4934">
          <p15:clr>
            <a:srgbClr val="FBAE40"/>
          </p15:clr>
        </p15:guide>
      </p15:sldGuideLst>
    </p:ext>
  </p:extLs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ection header - Full bleed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E0697884-B551-6CAE-152B-8A94BF6B53E5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07CB7345-2218-1B87-9244-7AF97000FEE8}"/>
              </a:ext>
            </a:extLst>
          </p:cNvPr>
          <p:cNvSpPr/>
          <p:nvPr/>
        </p:nvSpPr>
        <p:spPr>
          <a:xfrm>
            <a:off x="0" y="0"/>
            <a:ext cx="4864608" cy="6857999"/>
          </a:xfrm>
          <a:prstGeom prst="rect">
            <a:avLst/>
          </a:prstGeom>
          <a:gradFill>
            <a:gsLst>
              <a:gs pos="2000">
                <a:schemeClr val="tx1"/>
              </a:gs>
              <a:gs pos="100000">
                <a:schemeClr val="bg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sp>
        <p:nvSpPr>
          <p:cNvPr id="14" name="Text Placeholder 1">
            <a:extLst>
              <a:ext uri="{FF2B5EF4-FFF2-40B4-BE49-F238E27FC236}">
                <a16:creationId xmlns:a16="http://schemas.microsoft.com/office/drawing/2014/main" id="{E99FE9EB-43B4-FD49-B98F-00B8671F299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52447" y="549277"/>
            <a:ext cx="5907024" cy="1645920"/>
          </a:xfrm>
        </p:spPr>
        <p:txBody>
          <a:bodyPr>
            <a:noAutofit/>
          </a:bodyPr>
          <a:lstStyle>
            <a:lvl1pPr marL="0" indent="0" algn="l">
              <a:lnSpc>
                <a:spcPct val="75000"/>
              </a:lnSpc>
              <a:spcBef>
                <a:spcPts val="0"/>
              </a:spcBef>
              <a:buFontTx/>
              <a:buNone/>
              <a:defRPr sz="14000" b="1" spc="-1000" baseline="0">
                <a:solidFill>
                  <a:schemeClr val="tx2"/>
                </a:solidFill>
                <a:latin typeface="+mj-lt"/>
              </a:defRPr>
            </a:lvl1pPr>
            <a:lvl2pPr marL="0" indent="0">
              <a:spcBef>
                <a:spcPts val="0"/>
              </a:spcBef>
              <a:buFontTx/>
              <a:buNone/>
              <a:defRPr sz="2000"/>
            </a:lvl2pPr>
            <a:lvl3pPr marL="0" indent="0">
              <a:spcBef>
                <a:spcPts val="0"/>
              </a:spcBef>
              <a:buFontTx/>
              <a:buNone/>
              <a:defRPr sz="2000"/>
            </a:lvl3pPr>
            <a:lvl4pPr marL="0" indent="0">
              <a:spcBef>
                <a:spcPts val="0"/>
              </a:spcBef>
              <a:buFontTx/>
              <a:buNone/>
              <a:defRPr sz="2000"/>
            </a:lvl4pPr>
            <a:lvl5pPr marL="0" indent="0">
              <a:spcBef>
                <a:spcPts val="0"/>
              </a:spcBef>
              <a:buFontTx/>
              <a:buNone/>
              <a:defRPr sz="2000"/>
            </a:lvl5pPr>
            <a:lvl6pPr marL="0" indent="0">
              <a:spcBef>
                <a:spcPts val="0"/>
              </a:spcBef>
              <a:buFontTx/>
              <a:buNone/>
              <a:defRPr sz="2000"/>
            </a:lvl6pPr>
            <a:lvl7pPr marL="0" indent="0">
              <a:spcBef>
                <a:spcPts val="0"/>
              </a:spcBef>
              <a:buFontTx/>
              <a:buNone/>
              <a:defRPr sz="2000"/>
            </a:lvl7pPr>
            <a:lvl8pPr marL="0" indent="0">
              <a:spcBef>
                <a:spcPts val="0"/>
              </a:spcBef>
              <a:buFontTx/>
              <a:buNone/>
              <a:defRPr sz="2000"/>
            </a:lvl8pPr>
            <a:lvl9pPr marL="0" indent="0">
              <a:spcBef>
                <a:spcPts val="0"/>
              </a:spcBef>
              <a:buFontTx/>
              <a:buNone/>
              <a:defRPr sz="2000"/>
            </a:lvl9pPr>
          </a:lstStyle>
          <a:p>
            <a:pPr lvl="0"/>
            <a:r>
              <a:rPr lang="en-US" dirty="0"/>
              <a:t>0</a:t>
            </a:r>
          </a:p>
        </p:txBody>
      </p:sp>
      <p:sp>
        <p:nvSpPr>
          <p:cNvPr id="2" name="Title 2">
            <a:extLst>
              <a:ext uri="{FF2B5EF4-FFF2-40B4-BE49-F238E27FC236}">
                <a16:creationId xmlns:a16="http://schemas.microsoft.com/office/drawing/2014/main" id="{0964F857-B371-4A07-B016-9C8EDFE61D4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2447" y="2377440"/>
            <a:ext cx="4864608" cy="1892808"/>
          </a:xfrm>
        </p:spPr>
        <p:txBody>
          <a:bodyPr anchor="b"/>
          <a:lstStyle>
            <a:lvl1pPr>
              <a:defRPr sz="44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[Section title]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C86A6197-E3AA-4A6A-8FE6-8F6CF2A481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2447" y="4443984"/>
            <a:ext cx="5907024" cy="1774253"/>
          </a:xfrm>
        </p:spPr>
        <p:txBody>
          <a:bodyPr>
            <a:noAutofit/>
          </a:bodyPr>
          <a:lstStyle>
            <a:lvl1pPr marL="228600" indent="-228600">
              <a:spcBef>
                <a:spcPts val="600"/>
              </a:spcBef>
              <a:buFont typeface="Cytiva Aktiv" panose="020B0504020202020204" pitchFamily="34" charset="0"/>
              <a:buChar char="•"/>
              <a:defRPr sz="1800">
                <a:solidFill>
                  <a:schemeClr val="bg1"/>
                </a:solidFill>
              </a:defRPr>
            </a:lvl1pPr>
            <a:lvl2pPr marL="457200" indent="-228600">
              <a:spcBef>
                <a:spcPts val="300"/>
              </a:spcBef>
              <a:buFont typeface="Cytiva Aktiv" panose="020B0504020202020204" pitchFamily="34" charset="0"/>
              <a:buChar char="–"/>
              <a:defRPr sz="1800">
                <a:solidFill>
                  <a:schemeClr val="bg1"/>
                </a:solidFill>
              </a:defRPr>
            </a:lvl2pPr>
            <a:lvl3pPr marL="685800" indent="-228600">
              <a:spcBef>
                <a:spcPts val="300"/>
              </a:spcBef>
              <a:buFont typeface="Cytiva Aktiv" panose="020B0504020202020204" pitchFamily="34" charset="0"/>
              <a:buChar char="–"/>
              <a:defRPr sz="1800">
                <a:solidFill>
                  <a:schemeClr val="bg1"/>
                </a:solidFill>
              </a:defRPr>
            </a:lvl3pPr>
            <a:lvl4pPr marL="914400" indent="-228600">
              <a:spcBef>
                <a:spcPts val="300"/>
              </a:spcBef>
              <a:buFont typeface="Cytiva Aktiv" panose="020B0504020202020204" pitchFamily="34" charset="0"/>
              <a:buChar char="–"/>
              <a:defRPr sz="1800">
                <a:solidFill>
                  <a:schemeClr val="bg1"/>
                </a:solidFill>
              </a:defRPr>
            </a:lvl4pPr>
            <a:lvl5pPr marL="1143000" indent="-228600">
              <a:spcBef>
                <a:spcPts val="300"/>
              </a:spcBef>
              <a:buFont typeface="Cytiva Aktiv" panose="020B0504020202020204" pitchFamily="34" charset="0"/>
              <a:buChar char="–"/>
              <a:defRPr sz="1800">
                <a:solidFill>
                  <a:schemeClr val="bg1"/>
                </a:solidFill>
              </a:defRPr>
            </a:lvl5pPr>
            <a:lvl6pPr marL="1371600" indent="-228600">
              <a:spcBef>
                <a:spcPts val="300"/>
              </a:spcBef>
              <a:buFont typeface="Cytiva Aktiv" panose="020B0504020202020204" pitchFamily="34" charset="0"/>
              <a:buChar char="–"/>
              <a:defRPr sz="1800">
                <a:solidFill>
                  <a:schemeClr val="tx1"/>
                </a:solidFill>
              </a:defRPr>
            </a:lvl6pPr>
            <a:lvl7pPr marL="1600200" indent="-228600">
              <a:spcBef>
                <a:spcPts val="300"/>
              </a:spcBef>
              <a:buFont typeface="Cytiva Aktiv" panose="020B0504020202020204" pitchFamily="34" charset="0"/>
              <a:buChar char="–"/>
              <a:defRPr sz="1800">
                <a:solidFill>
                  <a:schemeClr val="tx1"/>
                </a:solidFill>
              </a:defRPr>
            </a:lvl7pPr>
            <a:lvl8pPr marL="1828800" indent="-228600">
              <a:spcBef>
                <a:spcPts val="300"/>
              </a:spcBef>
              <a:buFont typeface="Cytiva Aktiv" panose="020B0504020202020204" pitchFamily="34" charset="0"/>
              <a:buChar char="–"/>
              <a:defRPr sz="1800">
                <a:solidFill>
                  <a:schemeClr val="tx1"/>
                </a:solidFill>
              </a:defRPr>
            </a:lvl8pPr>
            <a:lvl9pPr marL="2057400" indent="-228600">
              <a:spcBef>
                <a:spcPts val="300"/>
              </a:spcBef>
              <a:buFont typeface="Cytiva Aktiv" panose="020B0504020202020204" pitchFamily="34" charset="0"/>
              <a:buChar char="–"/>
              <a:defRPr sz="1800">
                <a:solidFill>
                  <a:schemeClr val="tx1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Cytiva">
            <a:extLst>
              <a:ext uri="{FF2B5EF4-FFF2-40B4-BE49-F238E27FC236}">
                <a16:creationId xmlns:a16="http://schemas.microsoft.com/office/drawing/2014/main" id="{130C15E2-A67A-9949-BC8A-6D3FA0073889}"/>
              </a:ext>
            </a:extLst>
          </p:cNvPr>
          <p:cNvSpPr txBox="1"/>
          <p:nvPr/>
        </p:nvSpPr>
        <p:spPr>
          <a:xfrm>
            <a:off x="546098" y="6218238"/>
            <a:ext cx="5365751" cy="2286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SzPct val="100000"/>
              <a:buFontTx/>
              <a:buNone/>
            </a:pPr>
            <a:r>
              <a:rPr lang="en-US" sz="1000" b="1" dirty="0"/>
              <a:t>Cytiva</a:t>
            </a:r>
          </a:p>
        </p:txBody>
      </p:sp>
      <p:sp>
        <p:nvSpPr>
          <p:cNvPr id="8" name="Slide Number">
            <a:extLst>
              <a:ext uri="{FF2B5EF4-FFF2-40B4-BE49-F238E27FC236}">
                <a16:creationId xmlns:a16="http://schemas.microsoft.com/office/drawing/2014/main" id="{8D223428-E4C4-9644-9689-E11A59FB120B}"/>
              </a:ext>
            </a:extLst>
          </p:cNvPr>
          <p:cNvSpPr txBox="1"/>
          <p:nvPr/>
        </p:nvSpPr>
        <p:spPr>
          <a:xfrm>
            <a:off x="11365523" y="6218238"/>
            <a:ext cx="274026" cy="2286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/>
          <a:p>
            <a:pPr algn="r"/>
            <a:fld id="{39966177-61F2-4577-AD0E-91ACF1F9E35E}" type="slidenum">
              <a:rPr lang="en-US" sz="1000" smtClean="0">
                <a:solidFill>
                  <a:schemeClr val="tx1"/>
                </a:solidFill>
              </a:rPr>
              <a:pPr algn="r"/>
              <a:t>‹#›</a:t>
            </a:fld>
            <a:endParaRPr lang="en-US" sz="1000" dirty="0">
              <a:solidFill>
                <a:schemeClr val="tx1"/>
              </a:solidFill>
            </a:endParaRPr>
          </a:p>
        </p:txBody>
      </p:sp>
      <p:sp>
        <p:nvSpPr>
          <p:cNvPr id="4" name="Cytiva">
            <a:extLst>
              <a:ext uri="{FF2B5EF4-FFF2-40B4-BE49-F238E27FC236}">
                <a16:creationId xmlns:a16="http://schemas.microsoft.com/office/drawing/2014/main" id="{03895FC0-05C0-E778-EAE0-4535322B1B05}"/>
              </a:ext>
            </a:extLst>
          </p:cNvPr>
          <p:cNvSpPr txBox="1"/>
          <p:nvPr/>
        </p:nvSpPr>
        <p:spPr>
          <a:xfrm>
            <a:off x="546098" y="6218238"/>
            <a:ext cx="5365751" cy="2286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SzPct val="100000"/>
              <a:buFontTx/>
              <a:buNone/>
            </a:pPr>
            <a:r>
              <a:rPr lang="en-US" sz="1000" b="1" dirty="0">
                <a:solidFill>
                  <a:schemeClr val="bg1"/>
                </a:solidFill>
                <a:latin typeface="+mn-lt"/>
              </a:rPr>
              <a:t>Cytiva</a:t>
            </a:r>
          </a:p>
        </p:txBody>
      </p:sp>
      <p:sp>
        <p:nvSpPr>
          <p:cNvPr id="5" name="Slide Number">
            <a:extLst>
              <a:ext uri="{FF2B5EF4-FFF2-40B4-BE49-F238E27FC236}">
                <a16:creationId xmlns:a16="http://schemas.microsoft.com/office/drawing/2014/main" id="{CE5E0FBC-A2F5-FB54-ECD4-6ED73DAEDEF4}"/>
              </a:ext>
            </a:extLst>
          </p:cNvPr>
          <p:cNvSpPr txBox="1"/>
          <p:nvPr/>
        </p:nvSpPr>
        <p:spPr>
          <a:xfrm>
            <a:off x="11365523" y="6218238"/>
            <a:ext cx="274026" cy="2286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/>
          <a:p>
            <a:pPr algn="r"/>
            <a:fld id="{39966177-61F2-4577-AD0E-91ACF1F9E35E}" type="slidenum">
              <a:rPr lang="en-US" sz="1000" smtClean="0">
                <a:solidFill>
                  <a:schemeClr val="bg1"/>
                </a:solidFill>
                <a:latin typeface="+mn-lt"/>
              </a:rPr>
              <a:pPr algn="r"/>
              <a:t>‹#›</a:t>
            </a:fld>
            <a:endParaRPr lang="en-US" sz="1000" dirty="0">
              <a:solidFill>
                <a:schemeClr val="bg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781683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pos="4070">
          <p15:clr>
            <a:srgbClr val="FBAE40"/>
          </p15:clr>
        </p15:guide>
      </p15:sldGuideLst>
    </p:ext>
  </p:extLs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Section header - Full bleed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0B055FA1-8F9E-2BE1-4551-F53DDC6D3BCD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511"/>
          <a:stretch/>
        </p:blipFill>
        <p:spPr>
          <a:xfrm>
            <a:off x="-1" y="0"/>
            <a:ext cx="12192001" cy="6857999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07CB7345-2218-1B87-9244-7AF97000FEE8}"/>
              </a:ext>
            </a:extLst>
          </p:cNvPr>
          <p:cNvSpPr/>
          <p:nvPr/>
        </p:nvSpPr>
        <p:spPr>
          <a:xfrm>
            <a:off x="0" y="0"/>
            <a:ext cx="4864608" cy="6857999"/>
          </a:xfrm>
          <a:prstGeom prst="rect">
            <a:avLst/>
          </a:prstGeom>
          <a:gradFill>
            <a:gsLst>
              <a:gs pos="2000">
                <a:schemeClr val="tx1"/>
              </a:gs>
              <a:gs pos="100000">
                <a:schemeClr val="bg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sp>
        <p:nvSpPr>
          <p:cNvPr id="14" name="Text Placeholder 1">
            <a:extLst>
              <a:ext uri="{FF2B5EF4-FFF2-40B4-BE49-F238E27FC236}">
                <a16:creationId xmlns:a16="http://schemas.microsoft.com/office/drawing/2014/main" id="{E99FE9EB-43B4-FD49-B98F-00B8671F299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52447" y="549277"/>
            <a:ext cx="5907024" cy="1645920"/>
          </a:xfrm>
        </p:spPr>
        <p:txBody>
          <a:bodyPr>
            <a:noAutofit/>
          </a:bodyPr>
          <a:lstStyle>
            <a:lvl1pPr marL="0" indent="0" algn="l">
              <a:lnSpc>
                <a:spcPct val="75000"/>
              </a:lnSpc>
              <a:spcBef>
                <a:spcPts val="0"/>
              </a:spcBef>
              <a:buFontTx/>
              <a:buNone/>
              <a:defRPr sz="14000" b="1" spc="-1000" baseline="0">
                <a:solidFill>
                  <a:schemeClr val="tx2"/>
                </a:solidFill>
                <a:latin typeface="+mj-lt"/>
              </a:defRPr>
            </a:lvl1pPr>
            <a:lvl2pPr marL="0" indent="0">
              <a:spcBef>
                <a:spcPts val="0"/>
              </a:spcBef>
              <a:buFontTx/>
              <a:buNone/>
              <a:defRPr sz="2000"/>
            </a:lvl2pPr>
            <a:lvl3pPr marL="0" indent="0">
              <a:spcBef>
                <a:spcPts val="0"/>
              </a:spcBef>
              <a:buFontTx/>
              <a:buNone/>
              <a:defRPr sz="2000"/>
            </a:lvl3pPr>
            <a:lvl4pPr marL="0" indent="0">
              <a:spcBef>
                <a:spcPts val="0"/>
              </a:spcBef>
              <a:buFontTx/>
              <a:buNone/>
              <a:defRPr sz="2000"/>
            </a:lvl4pPr>
            <a:lvl5pPr marL="0" indent="0">
              <a:spcBef>
                <a:spcPts val="0"/>
              </a:spcBef>
              <a:buFontTx/>
              <a:buNone/>
              <a:defRPr sz="2000"/>
            </a:lvl5pPr>
            <a:lvl6pPr marL="0" indent="0">
              <a:spcBef>
                <a:spcPts val="0"/>
              </a:spcBef>
              <a:buFontTx/>
              <a:buNone/>
              <a:defRPr sz="2000"/>
            </a:lvl6pPr>
            <a:lvl7pPr marL="0" indent="0">
              <a:spcBef>
                <a:spcPts val="0"/>
              </a:spcBef>
              <a:buFontTx/>
              <a:buNone/>
              <a:defRPr sz="2000"/>
            </a:lvl7pPr>
            <a:lvl8pPr marL="0" indent="0">
              <a:spcBef>
                <a:spcPts val="0"/>
              </a:spcBef>
              <a:buFontTx/>
              <a:buNone/>
              <a:defRPr sz="2000"/>
            </a:lvl8pPr>
            <a:lvl9pPr marL="0" indent="0">
              <a:spcBef>
                <a:spcPts val="0"/>
              </a:spcBef>
              <a:buFontTx/>
              <a:buNone/>
              <a:defRPr sz="2000"/>
            </a:lvl9pPr>
          </a:lstStyle>
          <a:p>
            <a:pPr lvl="0"/>
            <a:r>
              <a:rPr lang="en-US" dirty="0"/>
              <a:t>0</a:t>
            </a:r>
          </a:p>
        </p:txBody>
      </p:sp>
      <p:sp>
        <p:nvSpPr>
          <p:cNvPr id="2" name="Title 2">
            <a:extLst>
              <a:ext uri="{FF2B5EF4-FFF2-40B4-BE49-F238E27FC236}">
                <a16:creationId xmlns:a16="http://schemas.microsoft.com/office/drawing/2014/main" id="{0964F857-B371-4A07-B016-9C8EDFE61D4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2447" y="2377440"/>
            <a:ext cx="4864608" cy="1892808"/>
          </a:xfrm>
        </p:spPr>
        <p:txBody>
          <a:bodyPr anchor="b"/>
          <a:lstStyle>
            <a:lvl1pPr>
              <a:defRPr sz="44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[Section title]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C86A6197-E3AA-4A6A-8FE6-8F6CF2A481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2447" y="4443984"/>
            <a:ext cx="5907024" cy="1774253"/>
          </a:xfrm>
        </p:spPr>
        <p:txBody>
          <a:bodyPr>
            <a:noAutofit/>
          </a:bodyPr>
          <a:lstStyle>
            <a:lvl1pPr marL="228600" indent="-228600">
              <a:spcBef>
                <a:spcPts val="600"/>
              </a:spcBef>
              <a:buFont typeface="Cytiva Aktiv" panose="020B0504020202020204" pitchFamily="34" charset="0"/>
              <a:buChar char="•"/>
              <a:defRPr sz="1800">
                <a:solidFill>
                  <a:schemeClr val="bg1"/>
                </a:solidFill>
              </a:defRPr>
            </a:lvl1pPr>
            <a:lvl2pPr marL="457200" indent="-228600">
              <a:spcBef>
                <a:spcPts val="300"/>
              </a:spcBef>
              <a:buFont typeface="Cytiva Aktiv" panose="020B0504020202020204" pitchFamily="34" charset="0"/>
              <a:buChar char="–"/>
              <a:defRPr sz="1800">
                <a:solidFill>
                  <a:schemeClr val="bg1"/>
                </a:solidFill>
              </a:defRPr>
            </a:lvl2pPr>
            <a:lvl3pPr marL="685800" indent="-228600">
              <a:spcBef>
                <a:spcPts val="300"/>
              </a:spcBef>
              <a:buFont typeface="Cytiva Aktiv" panose="020B0504020202020204" pitchFamily="34" charset="0"/>
              <a:buChar char="–"/>
              <a:defRPr sz="1800">
                <a:solidFill>
                  <a:schemeClr val="bg1"/>
                </a:solidFill>
              </a:defRPr>
            </a:lvl3pPr>
            <a:lvl4pPr marL="914400" indent="-228600">
              <a:spcBef>
                <a:spcPts val="300"/>
              </a:spcBef>
              <a:buFont typeface="Cytiva Aktiv" panose="020B0504020202020204" pitchFamily="34" charset="0"/>
              <a:buChar char="–"/>
              <a:defRPr sz="1800">
                <a:solidFill>
                  <a:schemeClr val="bg1"/>
                </a:solidFill>
              </a:defRPr>
            </a:lvl4pPr>
            <a:lvl5pPr marL="1143000" indent="-228600">
              <a:spcBef>
                <a:spcPts val="300"/>
              </a:spcBef>
              <a:buFont typeface="Cytiva Aktiv" panose="020B0504020202020204" pitchFamily="34" charset="0"/>
              <a:buChar char="–"/>
              <a:defRPr sz="1800">
                <a:solidFill>
                  <a:schemeClr val="bg1"/>
                </a:solidFill>
              </a:defRPr>
            </a:lvl5pPr>
            <a:lvl6pPr marL="1371600" indent="-228600">
              <a:spcBef>
                <a:spcPts val="300"/>
              </a:spcBef>
              <a:buFont typeface="Cytiva Aktiv" panose="020B0504020202020204" pitchFamily="34" charset="0"/>
              <a:buChar char="–"/>
              <a:defRPr sz="1800">
                <a:solidFill>
                  <a:schemeClr val="tx1"/>
                </a:solidFill>
              </a:defRPr>
            </a:lvl6pPr>
            <a:lvl7pPr marL="1600200" indent="-228600">
              <a:spcBef>
                <a:spcPts val="300"/>
              </a:spcBef>
              <a:buFont typeface="Cytiva Aktiv" panose="020B0504020202020204" pitchFamily="34" charset="0"/>
              <a:buChar char="–"/>
              <a:defRPr sz="1800">
                <a:solidFill>
                  <a:schemeClr val="tx1"/>
                </a:solidFill>
              </a:defRPr>
            </a:lvl7pPr>
            <a:lvl8pPr marL="1828800" indent="-228600">
              <a:spcBef>
                <a:spcPts val="300"/>
              </a:spcBef>
              <a:buFont typeface="Cytiva Aktiv" panose="020B0504020202020204" pitchFamily="34" charset="0"/>
              <a:buChar char="–"/>
              <a:defRPr sz="1800">
                <a:solidFill>
                  <a:schemeClr val="tx1"/>
                </a:solidFill>
              </a:defRPr>
            </a:lvl8pPr>
            <a:lvl9pPr marL="2057400" indent="-228600">
              <a:spcBef>
                <a:spcPts val="300"/>
              </a:spcBef>
              <a:buFont typeface="Cytiva Aktiv" panose="020B0504020202020204" pitchFamily="34" charset="0"/>
              <a:buChar char="–"/>
              <a:defRPr sz="1800">
                <a:solidFill>
                  <a:schemeClr val="tx1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Cytiva">
            <a:extLst>
              <a:ext uri="{FF2B5EF4-FFF2-40B4-BE49-F238E27FC236}">
                <a16:creationId xmlns:a16="http://schemas.microsoft.com/office/drawing/2014/main" id="{130C15E2-A67A-9949-BC8A-6D3FA0073889}"/>
              </a:ext>
            </a:extLst>
          </p:cNvPr>
          <p:cNvSpPr txBox="1"/>
          <p:nvPr/>
        </p:nvSpPr>
        <p:spPr>
          <a:xfrm>
            <a:off x="546098" y="6218238"/>
            <a:ext cx="5365751" cy="2286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SzPct val="100000"/>
              <a:buFontTx/>
              <a:buNone/>
            </a:pPr>
            <a:r>
              <a:rPr lang="en-US" sz="1000" b="1" dirty="0"/>
              <a:t>Cytiva</a:t>
            </a:r>
          </a:p>
        </p:txBody>
      </p:sp>
      <p:sp>
        <p:nvSpPr>
          <p:cNvPr id="8" name="Slide Number">
            <a:extLst>
              <a:ext uri="{FF2B5EF4-FFF2-40B4-BE49-F238E27FC236}">
                <a16:creationId xmlns:a16="http://schemas.microsoft.com/office/drawing/2014/main" id="{8D223428-E4C4-9644-9689-E11A59FB120B}"/>
              </a:ext>
            </a:extLst>
          </p:cNvPr>
          <p:cNvSpPr txBox="1"/>
          <p:nvPr/>
        </p:nvSpPr>
        <p:spPr>
          <a:xfrm>
            <a:off x="11365523" y="6218238"/>
            <a:ext cx="274026" cy="2286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/>
          <a:p>
            <a:pPr algn="r"/>
            <a:fld id="{39966177-61F2-4577-AD0E-91ACF1F9E35E}" type="slidenum">
              <a:rPr lang="en-US" sz="1000" smtClean="0">
                <a:solidFill>
                  <a:schemeClr val="tx1"/>
                </a:solidFill>
              </a:rPr>
              <a:pPr algn="r"/>
              <a:t>‹#›</a:t>
            </a:fld>
            <a:endParaRPr lang="en-US" sz="1000" dirty="0">
              <a:solidFill>
                <a:schemeClr val="tx1"/>
              </a:solidFill>
            </a:endParaRPr>
          </a:p>
        </p:txBody>
      </p:sp>
      <p:sp>
        <p:nvSpPr>
          <p:cNvPr id="4" name="Cytiva">
            <a:extLst>
              <a:ext uri="{FF2B5EF4-FFF2-40B4-BE49-F238E27FC236}">
                <a16:creationId xmlns:a16="http://schemas.microsoft.com/office/drawing/2014/main" id="{03895FC0-05C0-E778-EAE0-4535322B1B05}"/>
              </a:ext>
            </a:extLst>
          </p:cNvPr>
          <p:cNvSpPr txBox="1"/>
          <p:nvPr/>
        </p:nvSpPr>
        <p:spPr>
          <a:xfrm>
            <a:off x="546098" y="6218238"/>
            <a:ext cx="5365751" cy="2286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SzPct val="100000"/>
              <a:buFontTx/>
              <a:buNone/>
            </a:pPr>
            <a:r>
              <a:rPr lang="en-US" sz="1000" b="1" dirty="0">
                <a:solidFill>
                  <a:schemeClr val="bg1"/>
                </a:solidFill>
                <a:latin typeface="+mn-lt"/>
              </a:rPr>
              <a:t>Cytiva</a:t>
            </a:r>
          </a:p>
        </p:txBody>
      </p:sp>
      <p:sp>
        <p:nvSpPr>
          <p:cNvPr id="5" name="Slide Number">
            <a:extLst>
              <a:ext uri="{FF2B5EF4-FFF2-40B4-BE49-F238E27FC236}">
                <a16:creationId xmlns:a16="http://schemas.microsoft.com/office/drawing/2014/main" id="{CE5E0FBC-A2F5-FB54-ECD4-6ED73DAEDEF4}"/>
              </a:ext>
            </a:extLst>
          </p:cNvPr>
          <p:cNvSpPr txBox="1"/>
          <p:nvPr/>
        </p:nvSpPr>
        <p:spPr>
          <a:xfrm>
            <a:off x="11365523" y="6218238"/>
            <a:ext cx="274026" cy="2286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/>
          <a:p>
            <a:pPr algn="r"/>
            <a:fld id="{39966177-61F2-4577-AD0E-91ACF1F9E35E}" type="slidenum">
              <a:rPr lang="en-US" sz="1000" smtClean="0">
                <a:solidFill>
                  <a:schemeClr val="bg1"/>
                </a:solidFill>
                <a:latin typeface="+mn-lt"/>
              </a:rPr>
              <a:pPr algn="r"/>
              <a:t>‹#›</a:t>
            </a:fld>
            <a:endParaRPr lang="en-US" sz="1000" dirty="0">
              <a:solidFill>
                <a:schemeClr val="bg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8727732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pos="4070">
          <p15:clr>
            <a:srgbClr val="FBAE40"/>
          </p15:clr>
        </p15:guide>
      </p15:sldGuideLst>
    </p:ext>
  </p:extLs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ection header - Full bleed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erson and person looking at a book&#10;&#10;Description automatically generated">
            <a:extLst>
              <a:ext uri="{FF2B5EF4-FFF2-40B4-BE49-F238E27FC236}">
                <a16:creationId xmlns:a16="http://schemas.microsoft.com/office/drawing/2014/main" id="{E3DE9384-4D23-2B0D-9B92-9B0E9BACDE9A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3B51D5CC-AEA8-6FC1-39FF-5107D095B735}"/>
              </a:ext>
            </a:extLst>
          </p:cNvPr>
          <p:cNvSpPr/>
          <p:nvPr/>
        </p:nvSpPr>
        <p:spPr>
          <a:xfrm>
            <a:off x="0" y="0"/>
            <a:ext cx="4864608" cy="6857999"/>
          </a:xfrm>
          <a:prstGeom prst="rect">
            <a:avLst/>
          </a:prstGeom>
          <a:gradFill>
            <a:gsLst>
              <a:gs pos="2000">
                <a:schemeClr val="tx1"/>
              </a:gs>
              <a:gs pos="100000">
                <a:schemeClr val="bg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sp>
        <p:nvSpPr>
          <p:cNvPr id="14" name="Text Placeholder 1">
            <a:extLst>
              <a:ext uri="{FF2B5EF4-FFF2-40B4-BE49-F238E27FC236}">
                <a16:creationId xmlns:a16="http://schemas.microsoft.com/office/drawing/2014/main" id="{E99FE9EB-43B4-FD49-B98F-00B8671F299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52450" y="549277"/>
            <a:ext cx="5907024" cy="1645920"/>
          </a:xfrm>
        </p:spPr>
        <p:txBody>
          <a:bodyPr>
            <a:noAutofit/>
          </a:bodyPr>
          <a:lstStyle>
            <a:lvl1pPr marL="0" indent="0" algn="l">
              <a:lnSpc>
                <a:spcPct val="75000"/>
              </a:lnSpc>
              <a:spcBef>
                <a:spcPts val="0"/>
              </a:spcBef>
              <a:buFontTx/>
              <a:buNone/>
              <a:defRPr sz="14000" b="1" spc="-1000" baseline="0">
                <a:solidFill>
                  <a:schemeClr val="tx2"/>
                </a:solidFill>
                <a:latin typeface="+mj-lt"/>
              </a:defRPr>
            </a:lvl1pPr>
            <a:lvl2pPr marL="0" indent="0">
              <a:spcBef>
                <a:spcPts val="0"/>
              </a:spcBef>
              <a:buFontTx/>
              <a:buNone/>
              <a:defRPr sz="2000"/>
            </a:lvl2pPr>
            <a:lvl3pPr marL="0" indent="0">
              <a:spcBef>
                <a:spcPts val="0"/>
              </a:spcBef>
              <a:buFontTx/>
              <a:buNone/>
              <a:defRPr sz="2000"/>
            </a:lvl3pPr>
            <a:lvl4pPr marL="0" indent="0">
              <a:spcBef>
                <a:spcPts val="0"/>
              </a:spcBef>
              <a:buFontTx/>
              <a:buNone/>
              <a:defRPr sz="2000"/>
            </a:lvl4pPr>
            <a:lvl5pPr marL="0" indent="0">
              <a:spcBef>
                <a:spcPts val="0"/>
              </a:spcBef>
              <a:buFontTx/>
              <a:buNone/>
              <a:defRPr sz="2000"/>
            </a:lvl5pPr>
            <a:lvl6pPr marL="0" indent="0">
              <a:spcBef>
                <a:spcPts val="0"/>
              </a:spcBef>
              <a:buFontTx/>
              <a:buNone/>
              <a:defRPr sz="2000"/>
            </a:lvl6pPr>
            <a:lvl7pPr marL="0" indent="0">
              <a:spcBef>
                <a:spcPts val="0"/>
              </a:spcBef>
              <a:buFontTx/>
              <a:buNone/>
              <a:defRPr sz="2000"/>
            </a:lvl7pPr>
            <a:lvl8pPr marL="0" indent="0">
              <a:spcBef>
                <a:spcPts val="0"/>
              </a:spcBef>
              <a:buFontTx/>
              <a:buNone/>
              <a:defRPr sz="2000"/>
            </a:lvl8pPr>
            <a:lvl9pPr marL="0" indent="0">
              <a:spcBef>
                <a:spcPts val="0"/>
              </a:spcBef>
              <a:buFontTx/>
              <a:buNone/>
              <a:defRPr sz="2000"/>
            </a:lvl9pPr>
          </a:lstStyle>
          <a:p>
            <a:pPr lvl="0"/>
            <a:r>
              <a:rPr lang="en-US" dirty="0"/>
              <a:t>0</a:t>
            </a:r>
          </a:p>
        </p:txBody>
      </p:sp>
      <p:sp>
        <p:nvSpPr>
          <p:cNvPr id="6" name="Cytiva">
            <a:extLst>
              <a:ext uri="{FF2B5EF4-FFF2-40B4-BE49-F238E27FC236}">
                <a16:creationId xmlns:a16="http://schemas.microsoft.com/office/drawing/2014/main" id="{207D6B05-0113-FF49-864F-693238A5CD8B}"/>
              </a:ext>
            </a:extLst>
          </p:cNvPr>
          <p:cNvSpPr txBox="1"/>
          <p:nvPr/>
        </p:nvSpPr>
        <p:spPr>
          <a:xfrm>
            <a:off x="546098" y="6218238"/>
            <a:ext cx="5365751" cy="2286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SzPct val="100000"/>
              <a:buFontTx/>
              <a:buNone/>
            </a:pPr>
            <a:r>
              <a:rPr lang="en-US" sz="1000" b="1" dirty="0"/>
              <a:t>Cytiva</a:t>
            </a:r>
          </a:p>
        </p:txBody>
      </p:sp>
      <p:sp>
        <p:nvSpPr>
          <p:cNvPr id="7" name="Slide Number">
            <a:extLst>
              <a:ext uri="{FF2B5EF4-FFF2-40B4-BE49-F238E27FC236}">
                <a16:creationId xmlns:a16="http://schemas.microsoft.com/office/drawing/2014/main" id="{A4CB3248-BEB4-2846-866A-4DD6CBC214B2}"/>
              </a:ext>
            </a:extLst>
          </p:cNvPr>
          <p:cNvSpPr txBox="1"/>
          <p:nvPr/>
        </p:nvSpPr>
        <p:spPr>
          <a:xfrm>
            <a:off x="11365523" y="6218238"/>
            <a:ext cx="274026" cy="2286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/>
          <a:p>
            <a:pPr algn="r"/>
            <a:fld id="{39966177-61F2-4577-AD0E-91ACF1F9E35E}" type="slidenum">
              <a:rPr lang="en-US" sz="1000" smtClean="0">
                <a:solidFill>
                  <a:schemeClr val="tx1"/>
                </a:solidFill>
              </a:rPr>
              <a:pPr algn="r"/>
              <a:t>‹#›</a:t>
            </a:fld>
            <a:endParaRPr lang="en-US" sz="1000" dirty="0">
              <a:solidFill>
                <a:schemeClr val="tx1"/>
              </a:solidFill>
            </a:endParaRPr>
          </a:p>
        </p:txBody>
      </p:sp>
      <p:sp>
        <p:nvSpPr>
          <p:cNvPr id="12" name="Title 2">
            <a:extLst>
              <a:ext uri="{FF2B5EF4-FFF2-40B4-BE49-F238E27FC236}">
                <a16:creationId xmlns:a16="http://schemas.microsoft.com/office/drawing/2014/main" id="{0704CA9E-5FC4-EABD-7089-479B368D04D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2447" y="2377440"/>
            <a:ext cx="4864608" cy="1892808"/>
          </a:xfrm>
        </p:spPr>
        <p:txBody>
          <a:bodyPr anchor="b"/>
          <a:lstStyle>
            <a:lvl1pPr>
              <a:defRPr sz="44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[Section title]</a:t>
            </a:r>
          </a:p>
        </p:txBody>
      </p: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D983AA29-1DBB-38DE-82BD-92383037F0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2447" y="4443984"/>
            <a:ext cx="5907024" cy="1774254"/>
          </a:xfrm>
        </p:spPr>
        <p:txBody>
          <a:bodyPr>
            <a:noAutofit/>
          </a:bodyPr>
          <a:lstStyle>
            <a:lvl1pPr marL="228600" indent="-228600">
              <a:spcBef>
                <a:spcPts val="600"/>
              </a:spcBef>
              <a:buFont typeface="Cytiva Aktiv" panose="020B0504020202020204" pitchFamily="34" charset="0"/>
              <a:buChar char="•"/>
              <a:defRPr sz="1800">
                <a:solidFill>
                  <a:schemeClr val="bg1"/>
                </a:solidFill>
              </a:defRPr>
            </a:lvl1pPr>
            <a:lvl2pPr marL="457200" indent="-228600">
              <a:spcBef>
                <a:spcPts val="300"/>
              </a:spcBef>
              <a:buFont typeface="Cytiva Aktiv" panose="020B0504020202020204" pitchFamily="34" charset="0"/>
              <a:buChar char="–"/>
              <a:defRPr sz="1800">
                <a:solidFill>
                  <a:schemeClr val="bg1"/>
                </a:solidFill>
              </a:defRPr>
            </a:lvl2pPr>
            <a:lvl3pPr marL="685800" indent="-228600">
              <a:spcBef>
                <a:spcPts val="300"/>
              </a:spcBef>
              <a:buFont typeface="Cytiva Aktiv" panose="020B0504020202020204" pitchFamily="34" charset="0"/>
              <a:buChar char="–"/>
              <a:defRPr sz="1800">
                <a:solidFill>
                  <a:schemeClr val="bg1"/>
                </a:solidFill>
              </a:defRPr>
            </a:lvl3pPr>
            <a:lvl4pPr marL="914400" indent="-228600">
              <a:spcBef>
                <a:spcPts val="300"/>
              </a:spcBef>
              <a:buFont typeface="Cytiva Aktiv" panose="020B0504020202020204" pitchFamily="34" charset="0"/>
              <a:buChar char="–"/>
              <a:defRPr sz="1800">
                <a:solidFill>
                  <a:schemeClr val="bg1"/>
                </a:solidFill>
              </a:defRPr>
            </a:lvl4pPr>
            <a:lvl5pPr marL="1143000" indent="-228600">
              <a:spcBef>
                <a:spcPts val="300"/>
              </a:spcBef>
              <a:buFont typeface="Cytiva Aktiv" panose="020B0504020202020204" pitchFamily="34" charset="0"/>
              <a:buChar char="–"/>
              <a:defRPr sz="1800">
                <a:solidFill>
                  <a:schemeClr val="bg1"/>
                </a:solidFill>
              </a:defRPr>
            </a:lvl5pPr>
            <a:lvl6pPr marL="1371600" indent="-228600">
              <a:spcBef>
                <a:spcPts val="300"/>
              </a:spcBef>
              <a:buFont typeface="Cytiva Aktiv" panose="020B0504020202020204" pitchFamily="34" charset="0"/>
              <a:buChar char="–"/>
              <a:defRPr sz="1800">
                <a:solidFill>
                  <a:schemeClr val="tx1"/>
                </a:solidFill>
              </a:defRPr>
            </a:lvl6pPr>
            <a:lvl7pPr marL="1600200" indent="-228600">
              <a:spcBef>
                <a:spcPts val="300"/>
              </a:spcBef>
              <a:buFont typeface="Cytiva Aktiv" panose="020B0504020202020204" pitchFamily="34" charset="0"/>
              <a:buChar char="–"/>
              <a:defRPr sz="1800">
                <a:solidFill>
                  <a:schemeClr val="tx1"/>
                </a:solidFill>
              </a:defRPr>
            </a:lvl7pPr>
            <a:lvl8pPr marL="1828800" indent="-228600">
              <a:spcBef>
                <a:spcPts val="300"/>
              </a:spcBef>
              <a:buFont typeface="Cytiva Aktiv" panose="020B0504020202020204" pitchFamily="34" charset="0"/>
              <a:buChar char="–"/>
              <a:defRPr sz="1800">
                <a:solidFill>
                  <a:schemeClr val="tx1"/>
                </a:solidFill>
              </a:defRPr>
            </a:lvl8pPr>
            <a:lvl9pPr marL="2057400" indent="-228600">
              <a:spcBef>
                <a:spcPts val="300"/>
              </a:spcBef>
              <a:buFont typeface="Cytiva Aktiv" panose="020B0504020202020204" pitchFamily="34" charset="0"/>
              <a:buChar char="–"/>
              <a:defRPr sz="1800">
                <a:solidFill>
                  <a:schemeClr val="tx1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Cytiva">
            <a:extLst>
              <a:ext uri="{FF2B5EF4-FFF2-40B4-BE49-F238E27FC236}">
                <a16:creationId xmlns:a16="http://schemas.microsoft.com/office/drawing/2014/main" id="{32F80D2B-296A-A143-929E-1714E4739CA4}"/>
              </a:ext>
            </a:extLst>
          </p:cNvPr>
          <p:cNvSpPr txBox="1"/>
          <p:nvPr/>
        </p:nvSpPr>
        <p:spPr>
          <a:xfrm>
            <a:off x="546098" y="6218238"/>
            <a:ext cx="5365751" cy="2286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SzPct val="100000"/>
              <a:buFontTx/>
              <a:buNone/>
            </a:pPr>
            <a:r>
              <a:rPr lang="en-US" sz="1000" b="1" dirty="0">
                <a:solidFill>
                  <a:schemeClr val="bg1"/>
                </a:solidFill>
                <a:latin typeface="+mn-lt"/>
              </a:rPr>
              <a:t>Cytiva</a:t>
            </a:r>
          </a:p>
        </p:txBody>
      </p:sp>
      <p:sp>
        <p:nvSpPr>
          <p:cNvPr id="3" name="Slide Number">
            <a:extLst>
              <a:ext uri="{FF2B5EF4-FFF2-40B4-BE49-F238E27FC236}">
                <a16:creationId xmlns:a16="http://schemas.microsoft.com/office/drawing/2014/main" id="{692493E6-650F-DCA3-7DE9-273490335BA3}"/>
              </a:ext>
            </a:extLst>
          </p:cNvPr>
          <p:cNvSpPr txBox="1"/>
          <p:nvPr/>
        </p:nvSpPr>
        <p:spPr>
          <a:xfrm>
            <a:off x="11365523" y="6218238"/>
            <a:ext cx="274026" cy="2286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/>
          <a:p>
            <a:pPr algn="r"/>
            <a:fld id="{39966177-61F2-4577-AD0E-91ACF1F9E35E}" type="slidenum">
              <a:rPr lang="en-US" sz="1000" smtClean="0">
                <a:solidFill>
                  <a:schemeClr val="bg1"/>
                </a:solidFill>
                <a:latin typeface="+mn-lt"/>
              </a:rPr>
              <a:pPr algn="r"/>
              <a:t>‹#›</a:t>
            </a:fld>
            <a:endParaRPr lang="en-US" sz="1000" dirty="0">
              <a:solidFill>
                <a:schemeClr val="bg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99825816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pos="4070">
          <p15:clr>
            <a:srgbClr val="FBAE40"/>
          </p15:clr>
        </p15:guide>
      </p15:sldGuideLst>
    </p:ext>
  </p:extLs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Section header - Full bleed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erson in a green turtleneck&#10;&#10;AI-generated content may be incorrect.">
            <a:extLst>
              <a:ext uri="{FF2B5EF4-FFF2-40B4-BE49-F238E27FC236}">
                <a16:creationId xmlns:a16="http://schemas.microsoft.com/office/drawing/2014/main" id="{42AA556C-1979-EBF2-AADA-5EF87F958BD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296" r="6283" b="11629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3B51D5CC-AEA8-6FC1-39FF-5107D095B735}"/>
              </a:ext>
            </a:extLst>
          </p:cNvPr>
          <p:cNvSpPr/>
          <p:nvPr/>
        </p:nvSpPr>
        <p:spPr>
          <a:xfrm>
            <a:off x="0" y="0"/>
            <a:ext cx="4864608" cy="6857999"/>
          </a:xfrm>
          <a:prstGeom prst="rect">
            <a:avLst/>
          </a:prstGeom>
          <a:gradFill>
            <a:gsLst>
              <a:gs pos="2000">
                <a:schemeClr val="tx1">
                  <a:alpha val="75000"/>
                </a:schemeClr>
              </a:gs>
              <a:gs pos="100000">
                <a:schemeClr val="bg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sp>
        <p:nvSpPr>
          <p:cNvPr id="14" name="Text Placeholder 1">
            <a:extLst>
              <a:ext uri="{FF2B5EF4-FFF2-40B4-BE49-F238E27FC236}">
                <a16:creationId xmlns:a16="http://schemas.microsoft.com/office/drawing/2014/main" id="{E99FE9EB-43B4-FD49-B98F-00B8671F299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52450" y="549277"/>
            <a:ext cx="5907024" cy="1645920"/>
          </a:xfrm>
        </p:spPr>
        <p:txBody>
          <a:bodyPr>
            <a:noAutofit/>
          </a:bodyPr>
          <a:lstStyle>
            <a:lvl1pPr marL="0" indent="0" algn="l">
              <a:lnSpc>
                <a:spcPct val="75000"/>
              </a:lnSpc>
              <a:spcBef>
                <a:spcPts val="0"/>
              </a:spcBef>
              <a:buFontTx/>
              <a:buNone/>
              <a:defRPr sz="14000" b="1" spc="-1000" baseline="0">
                <a:solidFill>
                  <a:schemeClr val="tx2"/>
                </a:solidFill>
                <a:latin typeface="+mj-lt"/>
              </a:defRPr>
            </a:lvl1pPr>
            <a:lvl2pPr marL="0" indent="0">
              <a:spcBef>
                <a:spcPts val="0"/>
              </a:spcBef>
              <a:buFontTx/>
              <a:buNone/>
              <a:defRPr sz="2000"/>
            </a:lvl2pPr>
            <a:lvl3pPr marL="0" indent="0">
              <a:spcBef>
                <a:spcPts val="0"/>
              </a:spcBef>
              <a:buFontTx/>
              <a:buNone/>
              <a:defRPr sz="2000"/>
            </a:lvl3pPr>
            <a:lvl4pPr marL="0" indent="0">
              <a:spcBef>
                <a:spcPts val="0"/>
              </a:spcBef>
              <a:buFontTx/>
              <a:buNone/>
              <a:defRPr sz="2000"/>
            </a:lvl4pPr>
            <a:lvl5pPr marL="0" indent="0">
              <a:spcBef>
                <a:spcPts val="0"/>
              </a:spcBef>
              <a:buFontTx/>
              <a:buNone/>
              <a:defRPr sz="2000"/>
            </a:lvl5pPr>
            <a:lvl6pPr marL="0" indent="0">
              <a:spcBef>
                <a:spcPts val="0"/>
              </a:spcBef>
              <a:buFontTx/>
              <a:buNone/>
              <a:defRPr sz="2000"/>
            </a:lvl6pPr>
            <a:lvl7pPr marL="0" indent="0">
              <a:spcBef>
                <a:spcPts val="0"/>
              </a:spcBef>
              <a:buFontTx/>
              <a:buNone/>
              <a:defRPr sz="2000"/>
            </a:lvl7pPr>
            <a:lvl8pPr marL="0" indent="0">
              <a:spcBef>
                <a:spcPts val="0"/>
              </a:spcBef>
              <a:buFontTx/>
              <a:buNone/>
              <a:defRPr sz="2000"/>
            </a:lvl8pPr>
            <a:lvl9pPr marL="0" indent="0">
              <a:spcBef>
                <a:spcPts val="0"/>
              </a:spcBef>
              <a:buFontTx/>
              <a:buNone/>
              <a:defRPr sz="2000"/>
            </a:lvl9pPr>
          </a:lstStyle>
          <a:p>
            <a:pPr lvl="0"/>
            <a:r>
              <a:rPr lang="en-US" dirty="0"/>
              <a:t>0</a:t>
            </a:r>
          </a:p>
        </p:txBody>
      </p:sp>
      <p:sp>
        <p:nvSpPr>
          <p:cNvPr id="6" name="Cytiva">
            <a:extLst>
              <a:ext uri="{FF2B5EF4-FFF2-40B4-BE49-F238E27FC236}">
                <a16:creationId xmlns:a16="http://schemas.microsoft.com/office/drawing/2014/main" id="{207D6B05-0113-FF49-864F-693238A5CD8B}"/>
              </a:ext>
            </a:extLst>
          </p:cNvPr>
          <p:cNvSpPr txBox="1"/>
          <p:nvPr/>
        </p:nvSpPr>
        <p:spPr>
          <a:xfrm>
            <a:off x="546098" y="6218238"/>
            <a:ext cx="5365751" cy="2286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SzPct val="100000"/>
              <a:buFontTx/>
              <a:buNone/>
            </a:pPr>
            <a:r>
              <a:rPr lang="en-US" sz="1000" b="1" dirty="0"/>
              <a:t>Cytiva</a:t>
            </a:r>
          </a:p>
        </p:txBody>
      </p:sp>
      <p:sp>
        <p:nvSpPr>
          <p:cNvPr id="7" name="Slide Number">
            <a:extLst>
              <a:ext uri="{FF2B5EF4-FFF2-40B4-BE49-F238E27FC236}">
                <a16:creationId xmlns:a16="http://schemas.microsoft.com/office/drawing/2014/main" id="{A4CB3248-BEB4-2846-866A-4DD6CBC214B2}"/>
              </a:ext>
            </a:extLst>
          </p:cNvPr>
          <p:cNvSpPr txBox="1"/>
          <p:nvPr/>
        </p:nvSpPr>
        <p:spPr>
          <a:xfrm>
            <a:off x="11365523" y="6218238"/>
            <a:ext cx="274026" cy="2286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/>
          <a:p>
            <a:pPr algn="r"/>
            <a:fld id="{39966177-61F2-4577-AD0E-91ACF1F9E35E}" type="slidenum">
              <a:rPr lang="en-US" sz="1000" smtClean="0">
                <a:solidFill>
                  <a:schemeClr val="tx1"/>
                </a:solidFill>
              </a:rPr>
              <a:pPr algn="r"/>
              <a:t>‹#›</a:t>
            </a:fld>
            <a:endParaRPr lang="en-US" sz="1000" dirty="0">
              <a:solidFill>
                <a:schemeClr val="tx1"/>
              </a:solidFill>
            </a:endParaRPr>
          </a:p>
        </p:txBody>
      </p:sp>
      <p:sp>
        <p:nvSpPr>
          <p:cNvPr id="12" name="Title 2">
            <a:extLst>
              <a:ext uri="{FF2B5EF4-FFF2-40B4-BE49-F238E27FC236}">
                <a16:creationId xmlns:a16="http://schemas.microsoft.com/office/drawing/2014/main" id="{0704CA9E-5FC4-EABD-7089-479B368D04D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2447" y="2377440"/>
            <a:ext cx="4864608" cy="1892808"/>
          </a:xfrm>
        </p:spPr>
        <p:txBody>
          <a:bodyPr anchor="b"/>
          <a:lstStyle>
            <a:lvl1pPr>
              <a:defRPr sz="44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[Section title]</a:t>
            </a:r>
          </a:p>
        </p:txBody>
      </p: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D983AA29-1DBB-38DE-82BD-92383037F0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2447" y="4443984"/>
            <a:ext cx="5907024" cy="1774254"/>
          </a:xfrm>
        </p:spPr>
        <p:txBody>
          <a:bodyPr>
            <a:noAutofit/>
          </a:bodyPr>
          <a:lstStyle>
            <a:lvl1pPr marL="228600" indent="-228600">
              <a:spcBef>
                <a:spcPts val="600"/>
              </a:spcBef>
              <a:buFont typeface="Cytiva Aktiv" panose="020B0504020202020204" pitchFamily="34" charset="0"/>
              <a:buChar char="•"/>
              <a:defRPr sz="1800">
                <a:solidFill>
                  <a:schemeClr val="bg1"/>
                </a:solidFill>
              </a:defRPr>
            </a:lvl1pPr>
            <a:lvl2pPr marL="457200" indent="-228600">
              <a:spcBef>
                <a:spcPts val="300"/>
              </a:spcBef>
              <a:buFont typeface="Cytiva Aktiv" panose="020B0504020202020204" pitchFamily="34" charset="0"/>
              <a:buChar char="–"/>
              <a:defRPr sz="1800">
                <a:solidFill>
                  <a:schemeClr val="bg1"/>
                </a:solidFill>
              </a:defRPr>
            </a:lvl2pPr>
            <a:lvl3pPr marL="685800" indent="-228600">
              <a:spcBef>
                <a:spcPts val="300"/>
              </a:spcBef>
              <a:buFont typeface="Cytiva Aktiv" panose="020B0504020202020204" pitchFamily="34" charset="0"/>
              <a:buChar char="–"/>
              <a:defRPr sz="1800">
                <a:solidFill>
                  <a:schemeClr val="bg1"/>
                </a:solidFill>
              </a:defRPr>
            </a:lvl3pPr>
            <a:lvl4pPr marL="914400" indent="-228600">
              <a:spcBef>
                <a:spcPts val="300"/>
              </a:spcBef>
              <a:buFont typeface="Cytiva Aktiv" panose="020B0504020202020204" pitchFamily="34" charset="0"/>
              <a:buChar char="–"/>
              <a:defRPr sz="1800">
                <a:solidFill>
                  <a:schemeClr val="bg1"/>
                </a:solidFill>
              </a:defRPr>
            </a:lvl4pPr>
            <a:lvl5pPr marL="1143000" indent="-228600">
              <a:spcBef>
                <a:spcPts val="300"/>
              </a:spcBef>
              <a:buFont typeface="Cytiva Aktiv" panose="020B0504020202020204" pitchFamily="34" charset="0"/>
              <a:buChar char="–"/>
              <a:defRPr sz="1800">
                <a:solidFill>
                  <a:schemeClr val="bg1"/>
                </a:solidFill>
              </a:defRPr>
            </a:lvl5pPr>
            <a:lvl6pPr marL="1371600" indent="-228600">
              <a:spcBef>
                <a:spcPts val="300"/>
              </a:spcBef>
              <a:buFont typeface="Cytiva Aktiv" panose="020B0504020202020204" pitchFamily="34" charset="0"/>
              <a:buChar char="–"/>
              <a:defRPr sz="1800">
                <a:solidFill>
                  <a:schemeClr val="tx1"/>
                </a:solidFill>
              </a:defRPr>
            </a:lvl6pPr>
            <a:lvl7pPr marL="1600200" indent="-228600">
              <a:spcBef>
                <a:spcPts val="300"/>
              </a:spcBef>
              <a:buFont typeface="Cytiva Aktiv" panose="020B0504020202020204" pitchFamily="34" charset="0"/>
              <a:buChar char="–"/>
              <a:defRPr sz="1800">
                <a:solidFill>
                  <a:schemeClr val="tx1"/>
                </a:solidFill>
              </a:defRPr>
            </a:lvl7pPr>
            <a:lvl8pPr marL="1828800" indent="-228600">
              <a:spcBef>
                <a:spcPts val="300"/>
              </a:spcBef>
              <a:buFont typeface="Cytiva Aktiv" panose="020B0504020202020204" pitchFamily="34" charset="0"/>
              <a:buChar char="–"/>
              <a:defRPr sz="1800">
                <a:solidFill>
                  <a:schemeClr val="tx1"/>
                </a:solidFill>
              </a:defRPr>
            </a:lvl8pPr>
            <a:lvl9pPr marL="2057400" indent="-228600">
              <a:spcBef>
                <a:spcPts val="300"/>
              </a:spcBef>
              <a:buFont typeface="Cytiva Aktiv" panose="020B0504020202020204" pitchFamily="34" charset="0"/>
              <a:buChar char="–"/>
              <a:defRPr sz="1800">
                <a:solidFill>
                  <a:schemeClr val="tx1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Cytiva">
            <a:extLst>
              <a:ext uri="{FF2B5EF4-FFF2-40B4-BE49-F238E27FC236}">
                <a16:creationId xmlns:a16="http://schemas.microsoft.com/office/drawing/2014/main" id="{32F80D2B-296A-A143-929E-1714E4739CA4}"/>
              </a:ext>
            </a:extLst>
          </p:cNvPr>
          <p:cNvSpPr txBox="1"/>
          <p:nvPr/>
        </p:nvSpPr>
        <p:spPr>
          <a:xfrm>
            <a:off x="546098" y="6218238"/>
            <a:ext cx="5365751" cy="2286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SzPct val="100000"/>
              <a:buFontTx/>
              <a:buNone/>
            </a:pPr>
            <a:r>
              <a:rPr lang="en-US" sz="1000" b="1" dirty="0">
                <a:solidFill>
                  <a:schemeClr val="bg1"/>
                </a:solidFill>
                <a:latin typeface="+mn-lt"/>
              </a:rPr>
              <a:t>Cytiva</a:t>
            </a:r>
          </a:p>
        </p:txBody>
      </p:sp>
      <p:sp>
        <p:nvSpPr>
          <p:cNvPr id="3" name="Slide Number">
            <a:extLst>
              <a:ext uri="{FF2B5EF4-FFF2-40B4-BE49-F238E27FC236}">
                <a16:creationId xmlns:a16="http://schemas.microsoft.com/office/drawing/2014/main" id="{692493E6-650F-DCA3-7DE9-273490335BA3}"/>
              </a:ext>
            </a:extLst>
          </p:cNvPr>
          <p:cNvSpPr txBox="1"/>
          <p:nvPr/>
        </p:nvSpPr>
        <p:spPr>
          <a:xfrm>
            <a:off x="11365523" y="6218238"/>
            <a:ext cx="274026" cy="2286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/>
          <a:p>
            <a:pPr algn="r"/>
            <a:fld id="{39966177-61F2-4577-AD0E-91ACF1F9E35E}" type="slidenum">
              <a:rPr lang="en-US" sz="1000" smtClean="0">
                <a:solidFill>
                  <a:schemeClr val="bg1"/>
                </a:solidFill>
                <a:latin typeface="+mn-lt"/>
              </a:rPr>
              <a:pPr algn="r"/>
              <a:t>‹#›</a:t>
            </a:fld>
            <a:endParaRPr lang="en-US" sz="1000" dirty="0">
              <a:solidFill>
                <a:schemeClr val="bg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81099164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pos="4070">
          <p15:clr>
            <a:srgbClr val="FBAE40"/>
          </p15:clr>
        </p15:guide>
      </p15:sldGuideLst>
    </p:ext>
  </p:extLs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Section header - Full bleed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couple of people in lab coats&#10;&#10;AI-generated content may be incorrect.">
            <a:extLst>
              <a:ext uri="{FF2B5EF4-FFF2-40B4-BE49-F238E27FC236}">
                <a16:creationId xmlns:a16="http://schemas.microsoft.com/office/drawing/2014/main" id="{6FFE6B8E-29AF-697E-FC73-169394532BA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24" r="14356" b="27126"/>
          <a:stretch/>
        </p:blipFill>
        <p:spPr>
          <a:xfrm>
            <a:off x="1" y="0"/>
            <a:ext cx="12191999" cy="6857999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3B51D5CC-AEA8-6FC1-39FF-5107D095B735}"/>
              </a:ext>
            </a:extLst>
          </p:cNvPr>
          <p:cNvSpPr/>
          <p:nvPr/>
        </p:nvSpPr>
        <p:spPr>
          <a:xfrm>
            <a:off x="0" y="0"/>
            <a:ext cx="4864608" cy="6857999"/>
          </a:xfrm>
          <a:prstGeom prst="rect">
            <a:avLst/>
          </a:prstGeom>
          <a:gradFill>
            <a:gsLst>
              <a:gs pos="2000">
                <a:schemeClr val="tx1"/>
              </a:gs>
              <a:gs pos="100000">
                <a:schemeClr val="bg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sp>
        <p:nvSpPr>
          <p:cNvPr id="14" name="Text Placeholder 1">
            <a:extLst>
              <a:ext uri="{FF2B5EF4-FFF2-40B4-BE49-F238E27FC236}">
                <a16:creationId xmlns:a16="http://schemas.microsoft.com/office/drawing/2014/main" id="{E99FE9EB-43B4-FD49-B98F-00B8671F299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52450" y="549277"/>
            <a:ext cx="5907024" cy="1645920"/>
          </a:xfrm>
        </p:spPr>
        <p:txBody>
          <a:bodyPr>
            <a:noAutofit/>
          </a:bodyPr>
          <a:lstStyle>
            <a:lvl1pPr marL="0" indent="0" algn="l">
              <a:lnSpc>
                <a:spcPct val="75000"/>
              </a:lnSpc>
              <a:spcBef>
                <a:spcPts val="0"/>
              </a:spcBef>
              <a:buFontTx/>
              <a:buNone/>
              <a:defRPr sz="14000" b="1" spc="-1000" baseline="0">
                <a:solidFill>
                  <a:schemeClr val="tx2"/>
                </a:solidFill>
                <a:latin typeface="+mj-lt"/>
              </a:defRPr>
            </a:lvl1pPr>
            <a:lvl2pPr marL="0" indent="0">
              <a:spcBef>
                <a:spcPts val="0"/>
              </a:spcBef>
              <a:buFontTx/>
              <a:buNone/>
              <a:defRPr sz="2000"/>
            </a:lvl2pPr>
            <a:lvl3pPr marL="0" indent="0">
              <a:spcBef>
                <a:spcPts val="0"/>
              </a:spcBef>
              <a:buFontTx/>
              <a:buNone/>
              <a:defRPr sz="2000"/>
            </a:lvl3pPr>
            <a:lvl4pPr marL="0" indent="0">
              <a:spcBef>
                <a:spcPts val="0"/>
              </a:spcBef>
              <a:buFontTx/>
              <a:buNone/>
              <a:defRPr sz="2000"/>
            </a:lvl4pPr>
            <a:lvl5pPr marL="0" indent="0">
              <a:spcBef>
                <a:spcPts val="0"/>
              </a:spcBef>
              <a:buFontTx/>
              <a:buNone/>
              <a:defRPr sz="2000"/>
            </a:lvl5pPr>
            <a:lvl6pPr marL="0" indent="0">
              <a:spcBef>
                <a:spcPts val="0"/>
              </a:spcBef>
              <a:buFontTx/>
              <a:buNone/>
              <a:defRPr sz="2000"/>
            </a:lvl6pPr>
            <a:lvl7pPr marL="0" indent="0">
              <a:spcBef>
                <a:spcPts val="0"/>
              </a:spcBef>
              <a:buFontTx/>
              <a:buNone/>
              <a:defRPr sz="2000"/>
            </a:lvl7pPr>
            <a:lvl8pPr marL="0" indent="0">
              <a:spcBef>
                <a:spcPts val="0"/>
              </a:spcBef>
              <a:buFontTx/>
              <a:buNone/>
              <a:defRPr sz="2000"/>
            </a:lvl8pPr>
            <a:lvl9pPr marL="0" indent="0">
              <a:spcBef>
                <a:spcPts val="0"/>
              </a:spcBef>
              <a:buFontTx/>
              <a:buNone/>
              <a:defRPr sz="2000"/>
            </a:lvl9pPr>
          </a:lstStyle>
          <a:p>
            <a:pPr lvl="0"/>
            <a:r>
              <a:rPr lang="en-US" dirty="0"/>
              <a:t>0</a:t>
            </a:r>
          </a:p>
        </p:txBody>
      </p:sp>
      <p:sp>
        <p:nvSpPr>
          <p:cNvPr id="6" name="Cytiva">
            <a:extLst>
              <a:ext uri="{FF2B5EF4-FFF2-40B4-BE49-F238E27FC236}">
                <a16:creationId xmlns:a16="http://schemas.microsoft.com/office/drawing/2014/main" id="{207D6B05-0113-FF49-864F-693238A5CD8B}"/>
              </a:ext>
            </a:extLst>
          </p:cNvPr>
          <p:cNvSpPr txBox="1"/>
          <p:nvPr/>
        </p:nvSpPr>
        <p:spPr>
          <a:xfrm>
            <a:off x="546098" y="6218238"/>
            <a:ext cx="5365751" cy="2286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SzPct val="100000"/>
              <a:buFontTx/>
              <a:buNone/>
            </a:pPr>
            <a:r>
              <a:rPr lang="en-US" sz="1000" b="1" dirty="0"/>
              <a:t>Cytiva</a:t>
            </a:r>
          </a:p>
        </p:txBody>
      </p:sp>
      <p:sp>
        <p:nvSpPr>
          <p:cNvPr id="7" name="Slide Number">
            <a:extLst>
              <a:ext uri="{FF2B5EF4-FFF2-40B4-BE49-F238E27FC236}">
                <a16:creationId xmlns:a16="http://schemas.microsoft.com/office/drawing/2014/main" id="{A4CB3248-BEB4-2846-866A-4DD6CBC214B2}"/>
              </a:ext>
            </a:extLst>
          </p:cNvPr>
          <p:cNvSpPr txBox="1"/>
          <p:nvPr/>
        </p:nvSpPr>
        <p:spPr>
          <a:xfrm>
            <a:off x="11365523" y="6218238"/>
            <a:ext cx="274026" cy="2286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/>
          <a:p>
            <a:pPr algn="r"/>
            <a:fld id="{39966177-61F2-4577-AD0E-91ACF1F9E35E}" type="slidenum">
              <a:rPr lang="en-US" sz="1000" smtClean="0">
                <a:solidFill>
                  <a:schemeClr val="tx1"/>
                </a:solidFill>
              </a:rPr>
              <a:pPr algn="r"/>
              <a:t>‹#›</a:t>
            </a:fld>
            <a:endParaRPr lang="en-US" sz="1000" dirty="0">
              <a:solidFill>
                <a:schemeClr val="tx1"/>
              </a:solidFill>
            </a:endParaRPr>
          </a:p>
        </p:txBody>
      </p:sp>
      <p:sp>
        <p:nvSpPr>
          <p:cNvPr id="12" name="Title 2">
            <a:extLst>
              <a:ext uri="{FF2B5EF4-FFF2-40B4-BE49-F238E27FC236}">
                <a16:creationId xmlns:a16="http://schemas.microsoft.com/office/drawing/2014/main" id="{0704CA9E-5FC4-EABD-7089-479B368D04D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2447" y="2377440"/>
            <a:ext cx="4864608" cy="1892808"/>
          </a:xfrm>
        </p:spPr>
        <p:txBody>
          <a:bodyPr anchor="b"/>
          <a:lstStyle>
            <a:lvl1pPr>
              <a:defRPr sz="44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[Section title]</a:t>
            </a:r>
          </a:p>
        </p:txBody>
      </p: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D983AA29-1DBB-38DE-82BD-92383037F0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2447" y="4443984"/>
            <a:ext cx="5907024" cy="1774254"/>
          </a:xfrm>
        </p:spPr>
        <p:txBody>
          <a:bodyPr>
            <a:noAutofit/>
          </a:bodyPr>
          <a:lstStyle>
            <a:lvl1pPr marL="228600" indent="-228600">
              <a:spcBef>
                <a:spcPts val="600"/>
              </a:spcBef>
              <a:buFont typeface="Cytiva Aktiv" panose="020B0504020202020204" pitchFamily="34" charset="0"/>
              <a:buChar char="•"/>
              <a:defRPr sz="1800">
                <a:solidFill>
                  <a:schemeClr val="bg1"/>
                </a:solidFill>
              </a:defRPr>
            </a:lvl1pPr>
            <a:lvl2pPr marL="457200" indent="-228600">
              <a:spcBef>
                <a:spcPts val="300"/>
              </a:spcBef>
              <a:buFont typeface="Cytiva Aktiv" panose="020B0504020202020204" pitchFamily="34" charset="0"/>
              <a:buChar char="–"/>
              <a:defRPr sz="1800">
                <a:solidFill>
                  <a:schemeClr val="bg1"/>
                </a:solidFill>
              </a:defRPr>
            </a:lvl2pPr>
            <a:lvl3pPr marL="685800" indent="-228600">
              <a:spcBef>
                <a:spcPts val="300"/>
              </a:spcBef>
              <a:buFont typeface="Cytiva Aktiv" panose="020B0504020202020204" pitchFamily="34" charset="0"/>
              <a:buChar char="–"/>
              <a:defRPr sz="1800">
                <a:solidFill>
                  <a:schemeClr val="bg1"/>
                </a:solidFill>
              </a:defRPr>
            </a:lvl3pPr>
            <a:lvl4pPr marL="914400" indent="-228600">
              <a:spcBef>
                <a:spcPts val="300"/>
              </a:spcBef>
              <a:buFont typeface="Cytiva Aktiv" panose="020B0504020202020204" pitchFamily="34" charset="0"/>
              <a:buChar char="–"/>
              <a:defRPr sz="1800">
                <a:solidFill>
                  <a:schemeClr val="bg1"/>
                </a:solidFill>
              </a:defRPr>
            </a:lvl4pPr>
            <a:lvl5pPr marL="1143000" indent="-228600">
              <a:spcBef>
                <a:spcPts val="300"/>
              </a:spcBef>
              <a:buFont typeface="Cytiva Aktiv" panose="020B0504020202020204" pitchFamily="34" charset="0"/>
              <a:buChar char="–"/>
              <a:defRPr sz="1800">
                <a:solidFill>
                  <a:schemeClr val="bg1"/>
                </a:solidFill>
              </a:defRPr>
            </a:lvl5pPr>
            <a:lvl6pPr marL="1371600" indent="-228600">
              <a:spcBef>
                <a:spcPts val="300"/>
              </a:spcBef>
              <a:buFont typeface="Cytiva Aktiv" panose="020B0504020202020204" pitchFamily="34" charset="0"/>
              <a:buChar char="–"/>
              <a:defRPr sz="1800">
                <a:solidFill>
                  <a:schemeClr val="tx1"/>
                </a:solidFill>
              </a:defRPr>
            </a:lvl6pPr>
            <a:lvl7pPr marL="1600200" indent="-228600">
              <a:spcBef>
                <a:spcPts val="300"/>
              </a:spcBef>
              <a:buFont typeface="Cytiva Aktiv" panose="020B0504020202020204" pitchFamily="34" charset="0"/>
              <a:buChar char="–"/>
              <a:defRPr sz="1800">
                <a:solidFill>
                  <a:schemeClr val="tx1"/>
                </a:solidFill>
              </a:defRPr>
            </a:lvl7pPr>
            <a:lvl8pPr marL="1828800" indent="-228600">
              <a:spcBef>
                <a:spcPts val="300"/>
              </a:spcBef>
              <a:buFont typeface="Cytiva Aktiv" panose="020B0504020202020204" pitchFamily="34" charset="0"/>
              <a:buChar char="–"/>
              <a:defRPr sz="1800">
                <a:solidFill>
                  <a:schemeClr val="tx1"/>
                </a:solidFill>
              </a:defRPr>
            </a:lvl8pPr>
            <a:lvl9pPr marL="2057400" indent="-228600">
              <a:spcBef>
                <a:spcPts val="300"/>
              </a:spcBef>
              <a:buFont typeface="Cytiva Aktiv" panose="020B0504020202020204" pitchFamily="34" charset="0"/>
              <a:buChar char="–"/>
              <a:defRPr sz="1800">
                <a:solidFill>
                  <a:schemeClr val="tx1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Cytiva">
            <a:extLst>
              <a:ext uri="{FF2B5EF4-FFF2-40B4-BE49-F238E27FC236}">
                <a16:creationId xmlns:a16="http://schemas.microsoft.com/office/drawing/2014/main" id="{32F80D2B-296A-A143-929E-1714E4739CA4}"/>
              </a:ext>
            </a:extLst>
          </p:cNvPr>
          <p:cNvSpPr txBox="1"/>
          <p:nvPr/>
        </p:nvSpPr>
        <p:spPr>
          <a:xfrm>
            <a:off x="546098" y="6218238"/>
            <a:ext cx="5365751" cy="2286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SzPct val="100000"/>
              <a:buFontTx/>
              <a:buNone/>
            </a:pPr>
            <a:r>
              <a:rPr lang="en-US" sz="1000" b="1" dirty="0">
                <a:solidFill>
                  <a:schemeClr val="bg1"/>
                </a:solidFill>
                <a:latin typeface="+mn-lt"/>
              </a:rPr>
              <a:t>Cytiva</a:t>
            </a:r>
          </a:p>
        </p:txBody>
      </p:sp>
      <p:sp>
        <p:nvSpPr>
          <p:cNvPr id="3" name="Slide Number">
            <a:extLst>
              <a:ext uri="{FF2B5EF4-FFF2-40B4-BE49-F238E27FC236}">
                <a16:creationId xmlns:a16="http://schemas.microsoft.com/office/drawing/2014/main" id="{692493E6-650F-DCA3-7DE9-273490335BA3}"/>
              </a:ext>
            </a:extLst>
          </p:cNvPr>
          <p:cNvSpPr txBox="1"/>
          <p:nvPr/>
        </p:nvSpPr>
        <p:spPr>
          <a:xfrm>
            <a:off x="11365523" y="6218238"/>
            <a:ext cx="274026" cy="2286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/>
          <a:p>
            <a:pPr algn="r"/>
            <a:fld id="{39966177-61F2-4577-AD0E-91ACF1F9E35E}" type="slidenum">
              <a:rPr lang="en-US" sz="1000" smtClean="0">
                <a:solidFill>
                  <a:schemeClr val="bg1"/>
                </a:solidFill>
                <a:latin typeface="+mn-lt"/>
              </a:rPr>
              <a:pPr algn="r"/>
              <a:t>‹#›</a:t>
            </a:fld>
            <a:endParaRPr lang="en-US" sz="1000" dirty="0">
              <a:solidFill>
                <a:schemeClr val="bg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6641872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pos="4070">
          <p15:clr>
            <a:srgbClr val="FBAE40"/>
          </p15:clr>
        </p15:guide>
      </p15:sldGuideLst>
    </p:ext>
  </p:extLs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- Whi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Quote">
            <a:extLst>
              <a:ext uri="{FF2B5EF4-FFF2-40B4-BE49-F238E27FC236}">
                <a16:creationId xmlns:a16="http://schemas.microsoft.com/office/drawing/2014/main" id="{6BF689CD-0FA7-41E6-AE40-BA0A37ACD107}"/>
              </a:ext>
            </a:extLst>
          </p:cNvPr>
          <p:cNvSpPr>
            <a:spLocks noEditPoints="1"/>
          </p:cNvSpPr>
          <p:nvPr/>
        </p:nvSpPr>
        <p:spPr bwMode="black">
          <a:xfrm>
            <a:off x="546100" y="1681840"/>
            <a:ext cx="1292225" cy="876300"/>
          </a:xfrm>
          <a:custGeom>
            <a:avLst/>
            <a:gdLst>
              <a:gd name="T0" fmla="*/ 919 w 1343"/>
              <a:gd name="T1" fmla="*/ 0 h 906"/>
              <a:gd name="T2" fmla="*/ 919 w 1343"/>
              <a:gd name="T3" fmla="*/ 0 h 906"/>
              <a:gd name="T4" fmla="*/ 692 w 1343"/>
              <a:gd name="T5" fmla="*/ 906 h 906"/>
              <a:gd name="T6" fmla="*/ 1230 w 1343"/>
              <a:gd name="T7" fmla="*/ 906 h 906"/>
              <a:gd name="T8" fmla="*/ 1343 w 1343"/>
              <a:gd name="T9" fmla="*/ 0 h 906"/>
              <a:gd name="T10" fmla="*/ 919 w 1343"/>
              <a:gd name="T11" fmla="*/ 0 h 906"/>
              <a:gd name="T12" fmla="*/ 227 w 1343"/>
              <a:gd name="T13" fmla="*/ 0 h 906"/>
              <a:gd name="T14" fmla="*/ 227 w 1343"/>
              <a:gd name="T15" fmla="*/ 0 h 906"/>
              <a:gd name="T16" fmla="*/ 0 w 1343"/>
              <a:gd name="T17" fmla="*/ 906 h 906"/>
              <a:gd name="T18" fmla="*/ 537 w 1343"/>
              <a:gd name="T19" fmla="*/ 906 h 906"/>
              <a:gd name="T20" fmla="*/ 651 w 1343"/>
              <a:gd name="T21" fmla="*/ 0 h 906"/>
              <a:gd name="T22" fmla="*/ 227 w 1343"/>
              <a:gd name="T23" fmla="*/ 0 h 90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1343" h="906">
                <a:moveTo>
                  <a:pt x="919" y="0"/>
                </a:moveTo>
                <a:lnTo>
                  <a:pt x="919" y="0"/>
                </a:lnTo>
                <a:lnTo>
                  <a:pt x="692" y="906"/>
                </a:lnTo>
                <a:lnTo>
                  <a:pt x="1230" y="906"/>
                </a:lnTo>
                <a:lnTo>
                  <a:pt x="1343" y="0"/>
                </a:lnTo>
                <a:lnTo>
                  <a:pt x="919" y="0"/>
                </a:lnTo>
                <a:close/>
                <a:moveTo>
                  <a:pt x="227" y="0"/>
                </a:moveTo>
                <a:lnTo>
                  <a:pt x="227" y="0"/>
                </a:lnTo>
                <a:lnTo>
                  <a:pt x="0" y="906"/>
                </a:lnTo>
                <a:lnTo>
                  <a:pt x="537" y="906"/>
                </a:lnTo>
                <a:lnTo>
                  <a:pt x="651" y="0"/>
                </a:lnTo>
                <a:lnTo>
                  <a:pt x="227" y="0"/>
                </a:lnTo>
                <a:close/>
              </a:path>
            </a:pathLst>
          </a:custGeom>
          <a:solidFill>
            <a:srgbClr val="00886F"/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endParaRPr lang="en-US"/>
          </a:p>
        </p:txBody>
      </p:sp>
      <p:sp>
        <p:nvSpPr>
          <p:cNvPr id="6" name="Text Placeholder 1">
            <a:extLst>
              <a:ext uri="{FF2B5EF4-FFF2-40B4-BE49-F238E27FC236}">
                <a16:creationId xmlns:a16="http://schemas.microsoft.com/office/drawing/2014/main" id="{6438BD2A-D2CD-E24F-A458-D55DF9A1279A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46100" y="2880360"/>
            <a:ext cx="7277946" cy="3200400"/>
          </a:xfrm>
        </p:spPr>
        <p:txBody>
          <a:bodyPr>
            <a:noAutofit/>
          </a:bodyPr>
          <a:lstStyle>
            <a:lvl1pPr marL="0" indent="0">
              <a:lnSpc>
                <a:spcPct val="85000"/>
              </a:lnSpc>
              <a:spcBef>
                <a:spcPts val="0"/>
              </a:spcBef>
              <a:spcAft>
                <a:spcPts val="1800"/>
              </a:spcAft>
              <a:buFontTx/>
              <a:buNone/>
              <a:defRPr sz="3200"/>
            </a:lvl1pPr>
            <a:lvl2pPr marL="0" indent="0">
              <a:spcBef>
                <a:spcPts val="0"/>
              </a:spcBef>
              <a:buFontTx/>
              <a:buNone/>
              <a:defRPr sz="1800" b="1"/>
            </a:lvl2pPr>
            <a:lvl3pPr marL="0" indent="0">
              <a:spcBef>
                <a:spcPts val="0"/>
              </a:spcBef>
              <a:buFontTx/>
              <a:buNone/>
              <a:defRPr sz="1800"/>
            </a:lvl3pPr>
            <a:lvl4pPr marL="0" indent="0">
              <a:spcBef>
                <a:spcPts val="0"/>
              </a:spcBef>
              <a:buFontTx/>
              <a:buNone/>
              <a:defRPr sz="1800"/>
            </a:lvl4pPr>
            <a:lvl5pPr marL="0" indent="0">
              <a:spcBef>
                <a:spcPts val="0"/>
              </a:spcBef>
              <a:buFontTx/>
              <a:buNone/>
              <a:defRPr sz="1800"/>
            </a:lvl5pPr>
            <a:lvl6pPr marL="0" indent="0">
              <a:spcBef>
                <a:spcPts val="0"/>
              </a:spcBef>
              <a:buFontTx/>
              <a:buNone/>
              <a:defRPr sz="1800"/>
            </a:lvl6pPr>
            <a:lvl7pPr marL="0" indent="0">
              <a:spcBef>
                <a:spcPts val="0"/>
              </a:spcBef>
              <a:buFontTx/>
              <a:buNone/>
              <a:defRPr sz="1800"/>
            </a:lvl7pPr>
            <a:lvl8pPr marL="0" indent="0">
              <a:spcBef>
                <a:spcPts val="0"/>
              </a:spcBef>
              <a:buFontTx/>
              <a:buNone/>
              <a:defRPr sz="1800"/>
            </a:lvl8pPr>
            <a:lvl9pPr marL="0" indent="0">
              <a:spcBef>
                <a:spcPts val="0"/>
              </a:spcBef>
              <a:buFontTx/>
              <a:buNone/>
              <a:defRPr sz="1800"/>
            </a:lvl9pPr>
          </a:lstStyle>
          <a:p>
            <a:pPr lvl="0"/>
            <a:r>
              <a:rPr lang="en-US" dirty="0"/>
              <a:t>[Quote]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2" name="Cytiva">
            <a:extLst>
              <a:ext uri="{FF2B5EF4-FFF2-40B4-BE49-F238E27FC236}">
                <a16:creationId xmlns:a16="http://schemas.microsoft.com/office/drawing/2014/main" id="{53151609-F06E-43F9-8D84-942868215270}"/>
              </a:ext>
            </a:extLst>
          </p:cNvPr>
          <p:cNvSpPr txBox="1"/>
          <p:nvPr/>
        </p:nvSpPr>
        <p:spPr>
          <a:xfrm>
            <a:off x="546100" y="6218238"/>
            <a:ext cx="5365751" cy="2286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SzPct val="100000"/>
              <a:buFontTx/>
              <a:buNone/>
            </a:pPr>
            <a:r>
              <a:rPr lang="en-US" sz="1000" b="1" dirty="0">
                <a:solidFill>
                  <a:schemeClr val="tx1"/>
                </a:solidFill>
              </a:rPr>
              <a:t>Cytiva</a:t>
            </a:r>
          </a:p>
        </p:txBody>
      </p:sp>
      <p:sp>
        <p:nvSpPr>
          <p:cNvPr id="3" name="Slide Number">
            <a:extLst>
              <a:ext uri="{FF2B5EF4-FFF2-40B4-BE49-F238E27FC236}">
                <a16:creationId xmlns:a16="http://schemas.microsoft.com/office/drawing/2014/main" id="{02B51DA9-637D-9091-A078-9E4F0CF2FD6A}"/>
              </a:ext>
            </a:extLst>
          </p:cNvPr>
          <p:cNvSpPr txBox="1"/>
          <p:nvPr/>
        </p:nvSpPr>
        <p:spPr>
          <a:xfrm>
            <a:off x="11365523" y="6218238"/>
            <a:ext cx="274026" cy="2286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/>
          <a:p>
            <a:pPr algn="r"/>
            <a:fld id="{39966177-61F2-4577-AD0E-91ACF1F9E35E}" type="slidenum">
              <a:rPr lang="en-US" sz="1000" smtClean="0">
                <a:solidFill>
                  <a:schemeClr val="tx1"/>
                </a:solidFill>
              </a:rPr>
              <a:pPr algn="r"/>
              <a:t>‹#›</a:t>
            </a:fld>
            <a:endParaRPr lang="en-US" sz="1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75493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pos="4930">
          <p15:clr>
            <a:srgbClr val="FBAE40"/>
          </p15:clr>
        </p15:guide>
      </p15:sldGuideLst>
    </p:ext>
  </p:extLs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- Green">
    <p:bg>
      <p:bgPr>
        <a:solidFill>
          <a:srgbClr val="00886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Quote">
            <a:extLst>
              <a:ext uri="{FF2B5EF4-FFF2-40B4-BE49-F238E27FC236}">
                <a16:creationId xmlns:a16="http://schemas.microsoft.com/office/drawing/2014/main" id="{FC9F35C4-0576-0D4C-B9E7-2F214E4CE10D}"/>
              </a:ext>
            </a:extLst>
          </p:cNvPr>
          <p:cNvSpPr>
            <a:spLocks noEditPoints="1"/>
          </p:cNvSpPr>
          <p:nvPr/>
        </p:nvSpPr>
        <p:spPr bwMode="black">
          <a:xfrm>
            <a:off x="546100" y="1681840"/>
            <a:ext cx="1292225" cy="876300"/>
          </a:xfrm>
          <a:custGeom>
            <a:avLst/>
            <a:gdLst>
              <a:gd name="T0" fmla="*/ 919 w 1343"/>
              <a:gd name="T1" fmla="*/ 0 h 906"/>
              <a:gd name="T2" fmla="*/ 919 w 1343"/>
              <a:gd name="T3" fmla="*/ 0 h 906"/>
              <a:gd name="T4" fmla="*/ 692 w 1343"/>
              <a:gd name="T5" fmla="*/ 906 h 906"/>
              <a:gd name="T6" fmla="*/ 1230 w 1343"/>
              <a:gd name="T7" fmla="*/ 906 h 906"/>
              <a:gd name="T8" fmla="*/ 1343 w 1343"/>
              <a:gd name="T9" fmla="*/ 0 h 906"/>
              <a:gd name="T10" fmla="*/ 919 w 1343"/>
              <a:gd name="T11" fmla="*/ 0 h 906"/>
              <a:gd name="T12" fmla="*/ 227 w 1343"/>
              <a:gd name="T13" fmla="*/ 0 h 906"/>
              <a:gd name="T14" fmla="*/ 227 w 1343"/>
              <a:gd name="T15" fmla="*/ 0 h 906"/>
              <a:gd name="T16" fmla="*/ 0 w 1343"/>
              <a:gd name="T17" fmla="*/ 906 h 906"/>
              <a:gd name="T18" fmla="*/ 537 w 1343"/>
              <a:gd name="T19" fmla="*/ 906 h 906"/>
              <a:gd name="T20" fmla="*/ 651 w 1343"/>
              <a:gd name="T21" fmla="*/ 0 h 906"/>
              <a:gd name="T22" fmla="*/ 227 w 1343"/>
              <a:gd name="T23" fmla="*/ 0 h 90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1343" h="906">
                <a:moveTo>
                  <a:pt x="919" y="0"/>
                </a:moveTo>
                <a:lnTo>
                  <a:pt x="919" y="0"/>
                </a:lnTo>
                <a:lnTo>
                  <a:pt x="692" y="906"/>
                </a:lnTo>
                <a:lnTo>
                  <a:pt x="1230" y="906"/>
                </a:lnTo>
                <a:lnTo>
                  <a:pt x="1343" y="0"/>
                </a:lnTo>
                <a:lnTo>
                  <a:pt x="919" y="0"/>
                </a:lnTo>
                <a:close/>
                <a:moveTo>
                  <a:pt x="227" y="0"/>
                </a:moveTo>
                <a:lnTo>
                  <a:pt x="227" y="0"/>
                </a:lnTo>
                <a:lnTo>
                  <a:pt x="0" y="906"/>
                </a:lnTo>
                <a:lnTo>
                  <a:pt x="537" y="906"/>
                </a:lnTo>
                <a:lnTo>
                  <a:pt x="651" y="0"/>
                </a:lnTo>
                <a:lnTo>
                  <a:pt x="227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endParaRPr lang="en-US"/>
          </a:p>
        </p:txBody>
      </p:sp>
      <p:sp>
        <p:nvSpPr>
          <p:cNvPr id="6" name="Text Placeholder 1">
            <a:extLst>
              <a:ext uri="{FF2B5EF4-FFF2-40B4-BE49-F238E27FC236}">
                <a16:creationId xmlns:a16="http://schemas.microsoft.com/office/drawing/2014/main" id="{6438BD2A-D2CD-E24F-A458-D55DF9A1279A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46100" y="2880360"/>
            <a:ext cx="7277946" cy="3200400"/>
          </a:xfrm>
        </p:spPr>
        <p:txBody>
          <a:bodyPr>
            <a:noAutofit/>
          </a:bodyPr>
          <a:lstStyle>
            <a:lvl1pPr marL="0" indent="0">
              <a:lnSpc>
                <a:spcPct val="85000"/>
              </a:lnSpc>
              <a:spcBef>
                <a:spcPts val="0"/>
              </a:spcBef>
              <a:spcAft>
                <a:spcPts val="1800"/>
              </a:spcAft>
              <a:buFontTx/>
              <a:buNone/>
              <a:defRPr sz="3200">
                <a:solidFill>
                  <a:schemeClr val="tx1"/>
                </a:solidFill>
              </a:defRPr>
            </a:lvl1pPr>
            <a:lvl2pPr marL="0" indent="0">
              <a:spcBef>
                <a:spcPts val="0"/>
              </a:spcBef>
              <a:buFontTx/>
              <a:buNone/>
              <a:defRPr sz="1800" b="1">
                <a:solidFill>
                  <a:schemeClr val="tx1"/>
                </a:solidFill>
              </a:defRPr>
            </a:lvl2pPr>
            <a:lvl3pPr marL="0" indent="0">
              <a:spcBef>
                <a:spcPts val="0"/>
              </a:spcBef>
              <a:buFontTx/>
              <a:buNone/>
              <a:defRPr sz="1800">
                <a:solidFill>
                  <a:schemeClr val="tx1"/>
                </a:solidFill>
              </a:defRPr>
            </a:lvl3pPr>
            <a:lvl4pPr marL="0" indent="0">
              <a:spcBef>
                <a:spcPts val="0"/>
              </a:spcBef>
              <a:buFontTx/>
              <a:buNone/>
              <a:defRPr sz="1800"/>
            </a:lvl4pPr>
            <a:lvl5pPr marL="0" indent="0">
              <a:spcBef>
                <a:spcPts val="0"/>
              </a:spcBef>
              <a:buFontTx/>
              <a:buNone/>
              <a:defRPr sz="1800"/>
            </a:lvl5pPr>
            <a:lvl6pPr marL="0" indent="0">
              <a:spcBef>
                <a:spcPts val="0"/>
              </a:spcBef>
              <a:buFontTx/>
              <a:buNone/>
              <a:defRPr sz="1800"/>
            </a:lvl6pPr>
            <a:lvl7pPr marL="0" indent="0">
              <a:spcBef>
                <a:spcPts val="0"/>
              </a:spcBef>
              <a:buFontTx/>
              <a:buNone/>
              <a:defRPr sz="1800"/>
            </a:lvl7pPr>
            <a:lvl8pPr marL="0" indent="0">
              <a:spcBef>
                <a:spcPts val="0"/>
              </a:spcBef>
              <a:buFontTx/>
              <a:buNone/>
              <a:defRPr sz="1800"/>
            </a:lvl8pPr>
            <a:lvl9pPr marL="0" indent="0">
              <a:spcBef>
                <a:spcPts val="0"/>
              </a:spcBef>
              <a:buFontTx/>
              <a:buNone/>
              <a:defRPr sz="1800"/>
            </a:lvl9pPr>
          </a:lstStyle>
          <a:p>
            <a:pPr lvl="0"/>
            <a:r>
              <a:rPr lang="en-US" dirty="0"/>
              <a:t>[Quote]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5" name="Cytiva">
            <a:extLst>
              <a:ext uri="{FF2B5EF4-FFF2-40B4-BE49-F238E27FC236}">
                <a16:creationId xmlns:a16="http://schemas.microsoft.com/office/drawing/2014/main" id="{13E272B9-1418-6092-969E-9430E9D0D193}"/>
              </a:ext>
            </a:extLst>
          </p:cNvPr>
          <p:cNvSpPr txBox="1"/>
          <p:nvPr/>
        </p:nvSpPr>
        <p:spPr>
          <a:xfrm>
            <a:off x="546098" y="6218238"/>
            <a:ext cx="5365751" cy="2286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SzPct val="100000"/>
              <a:buFontTx/>
              <a:buNone/>
            </a:pPr>
            <a:r>
              <a:rPr lang="en-US" sz="1000" b="1" dirty="0"/>
              <a:t>Cytiva</a:t>
            </a:r>
          </a:p>
        </p:txBody>
      </p:sp>
      <p:sp>
        <p:nvSpPr>
          <p:cNvPr id="8" name="Slide Number">
            <a:extLst>
              <a:ext uri="{FF2B5EF4-FFF2-40B4-BE49-F238E27FC236}">
                <a16:creationId xmlns:a16="http://schemas.microsoft.com/office/drawing/2014/main" id="{B72F9C9E-4240-2E81-28A2-718E849D5D92}"/>
              </a:ext>
            </a:extLst>
          </p:cNvPr>
          <p:cNvSpPr txBox="1"/>
          <p:nvPr/>
        </p:nvSpPr>
        <p:spPr>
          <a:xfrm>
            <a:off x="11365523" y="6218238"/>
            <a:ext cx="274026" cy="2286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/>
          <a:p>
            <a:pPr algn="r"/>
            <a:fld id="{39966177-61F2-4577-AD0E-91ACF1F9E35E}" type="slidenum">
              <a:rPr lang="en-US" sz="1000" smtClean="0">
                <a:solidFill>
                  <a:schemeClr val="tx1"/>
                </a:solidFill>
              </a:rPr>
              <a:pPr algn="r"/>
              <a:t>‹#›</a:t>
            </a:fld>
            <a:endParaRPr lang="en-US" sz="1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938161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pos="4930">
          <p15:clr>
            <a:srgbClr val="FBAE40"/>
          </p15:clr>
        </p15:guide>
      </p15:sldGuideLst>
    </p:ext>
  </p:extLs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- Orange">
    <p:bg>
      <p:bgPr>
        <a:solidFill>
          <a:srgbClr val="D849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Quote">
            <a:extLst>
              <a:ext uri="{FF2B5EF4-FFF2-40B4-BE49-F238E27FC236}">
                <a16:creationId xmlns:a16="http://schemas.microsoft.com/office/drawing/2014/main" id="{504E85B2-74A5-5941-BA6A-98B45A1E4A7E}"/>
              </a:ext>
            </a:extLst>
          </p:cNvPr>
          <p:cNvSpPr>
            <a:spLocks noEditPoints="1"/>
          </p:cNvSpPr>
          <p:nvPr/>
        </p:nvSpPr>
        <p:spPr bwMode="black">
          <a:xfrm>
            <a:off x="546100" y="1681840"/>
            <a:ext cx="1292225" cy="876300"/>
          </a:xfrm>
          <a:custGeom>
            <a:avLst/>
            <a:gdLst>
              <a:gd name="T0" fmla="*/ 919 w 1343"/>
              <a:gd name="T1" fmla="*/ 0 h 906"/>
              <a:gd name="T2" fmla="*/ 919 w 1343"/>
              <a:gd name="T3" fmla="*/ 0 h 906"/>
              <a:gd name="T4" fmla="*/ 692 w 1343"/>
              <a:gd name="T5" fmla="*/ 906 h 906"/>
              <a:gd name="T6" fmla="*/ 1230 w 1343"/>
              <a:gd name="T7" fmla="*/ 906 h 906"/>
              <a:gd name="T8" fmla="*/ 1343 w 1343"/>
              <a:gd name="T9" fmla="*/ 0 h 906"/>
              <a:gd name="T10" fmla="*/ 919 w 1343"/>
              <a:gd name="T11" fmla="*/ 0 h 906"/>
              <a:gd name="T12" fmla="*/ 227 w 1343"/>
              <a:gd name="T13" fmla="*/ 0 h 906"/>
              <a:gd name="T14" fmla="*/ 227 w 1343"/>
              <a:gd name="T15" fmla="*/ 0 h 906"/>
              <a:gd name="T16" fmla="*/ 0 w 1343"/>
              <a:gd name="T17" fmla="*/ 906 h 906"/>
              <a:gd name="T18" fmla="*/ 537 w 1343"/>
              <a:gd name="T19" fmla="*/ 906 h 906"/>
              <a:gd name="T20" fmla="*/ 651 w 1343"/>
              <a:gd name="T21" fmla="*/ 0 h 906"/>
              <a:gd name="T22" fmla="*/ 227 w 1343"/>
              <a:gd name="T23" fmla="*/ 0 h 90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1343" h="906">
                <a:moveTo>
                  <a:pt x="919" y="0"/>
                </a:moveTo>
                <a:lnTo>
                  <a:pt x="919" y="0"/>
                </a:lnTo>
                <a:lnTo>
                  <a:pt x="692" y="906"/>
                </a:lnTo>
                <a:lnTo>
                  <a:pt x="1230" y="906"/>
                </a:lnTo>
                <a:lnTo>
                  <a:pt x="1343" y="0"/>
                </a:lnTo>
                <a:lnTo>
                  <a:pt x="919" y="0"/>
                </a:lnTo>
                <a:close/>
                <a:moveTo>
                  <a:pt x="227" y="0"/>
                </a:moveTo>
                <a:lnTo>
                  <a:pt x="227" y="0"/>
                </a:lnTo>
                <a:lnTo>
                  <a:pt x="0" y="906"/>
                </a:lnTo>
                <a:lnTo>
                  <a:pt x="537" y="906"/>
                </a:lnTo>
                <a:lnTo>
                  <a:pt x="651" y="0"/>
                </a:lnTo>
                <a:lnTo>
                  <a:pt x="227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endParaRPr lang="en-US"/>
          </a:p>
        </p:txBody>
      </p:sp>
      <p:sp>
        <p:nvSpPr>
          <p:cNvPr id="6" name="Text Placeholder 1">
            <a:extLst>
              <a:ext uri="{FF2B5EF4-FFF2-40B4-BE49-F238E27FC236}">
                <a16:creationId xmlns:a16="http://schemas.microsoft.com/office/drawing/2014/main" id="{6438BD2A-D2CD-E24F-A458-D55DF9A1279A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46100" y="2880360"/>
            <a:ext cx="7277946" cy="3200400"/>
          </a:xfrm>
        </p:spPr>
        <p:txBody>
          <a:bodyPr>
            <a:noAutofit/>
          </a:bodyPr>
          <a:lstStyle>
            <a:lvl1pPr marL="0" indent="0">
              <a:lnSpc>
                <a:spcPct val="85000"/>
              </a:lnSpc>
              <a:spcBef>
                <a:spcPts val="0"/>
              </a:spcBef>
              <a:spcAft>
                <a:spcPts val="1800"/>
              </a:spcAft>
              <a:buFontTx/>
              <a:buNone/>
              <a:defRPr sz="3200"/>
            </a:lvl1pPr>
            <a:lvl2pPr marL="0" indent="0">
              <a:spcBef>
                <a:spcPts val="0"/>
              </a:spcBef>
              <a:buFontTx/>
              <a:buNone/>
              <a:defRPr sz="1800" b="1"/>
            </a:lvl2pPr>
            <a:lvl3pPr marL="0" indent="0">
              <a:spcBef>
                <a:spcPts val="0"/>
              </a:spcBef>
              <a:buFontTx/>
              <a:buNone/>
              <a:defRPr sz="1800"/>
            </a:lvl3pPr>
            <a:lvl4pPr marL="0" indent="0">
              <a:spcBef>
                <a:spcPts val="0"/>
              </a:spcBef>
              <a:buFontTx/>
              <a:buNone/>
              <a:defRPr sz="1800"/>
            </a:lvl4pPr>
            <a:lvl5pPr marL="0" indent="0">
              <a:spcBef>
                <a:spcPts val="0"/>
              </a:spcBef>
              <a:buFontTx/>
              <a:buNone/>
              <a:defRPr sz="1800"/>
            </a:lvl5pPr>
            <a:lvl6pPr marL="0" indent="0">
              <a:spcBef>
                <a:spcPts val="0"/>
              </a:spcBef>
              <a:buFontTx/>
              <a:buNone/>
              <a:defRPr sz="1800"/>
            </a:lvl6pPr>
            <a:lvl7pPr marL="0" indent="0">
              <a:spcBef>
                <a:spcPts val="0"/>
              </a:spcBef>
              <a:buFontTx/>
              <a:buNone/>
              <a:defRPr sz="1800"/>
            </a:lvl7pPr>
            <a:lvl8pPr marL="0" indent="0">
              <a:spcBef>
                <a:spcPts val="0"/>
              </a:spcBef>
              <a:buFontTx/>
              <a:buNone/>
              <a:defRPr sz="1800"/>
            </a:lvl8pPr>
            <a:lvl9pPr marL="0" indent="0">
              <a:spcBef>
                <a:spcPts val="0"/>
              </a:spcBef>
              <a:buFontTx/>
              <a:buNone/>
              <a:defRPr sz="1800"/>
            </a:lvl9pPr>
          </a:lstStyle>
          <a:p>
            <a:pPr lvl="0"/>
            <a:r>
              <a:rPr lang="en-US" dirty="0"/>
              <a:t>[Quote]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2" name="Cytiva">
            <a:extLst>
              <a:ext uri="{FF2B5EF4-FFF2-40B4-BE49-F238E27FC236}">
                <a16:creationId xmlns:a16="http://schemas.microsoft.com/office/drawing/2014/main" id="{CDCBB39D-2EC3-A172-545A-8E7903DEB967}"/>
              </a:ext>
            </a:extLst>
          </p:cNvPr>
          <p:cNvSpPr txBox="1"/>
          <p:nvPr/>
        </p:nvSpPr>
        <p:spPr>
          <a:xfrm>
            <a:off x="546098" y="6218238"/>
            <a:ext cx="5365751" cy="2286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SzPct val="100000"/>
              <a:buFontTx/>
              <a:buNone/>
            </a:pPr>
            <a:r>
              <a:rPr lang="en-US" sz="1000" b="1" dirty="0">
                <a:solidFill>
                  <a:schemeClr val="tx1"/>
                </a:solidFill>
              </a:rPr>
              <a:t>Cytiva</a:t>
            </a:r>
          </a:p>
        </p:txBody>
      </p:sp>
      <p:sp>
        <p:nvSpPr>
          <p:cNvPr id="3" name="Slide Number">
            <a:extLst>
              <a:ext uri="{FF2B5EF4-FFF2-40B4-BE49-F238E27FC236}">
                <a16:creationId xmlns:a16="http://schemas.microsoft.com/office/drawing/2014/main" id="{EACAB576-FAC4-C12A-1B10-EC46FAB8E5B3}"/>
              </a:ext>
            </a:extLst>
          </p:cNvPr>
          <p:cNvSpPr txBox="1"/>
          <p:nvPr/>
        </p:nvSpPr>
        <p:spPr>
          <a:xfrm>
            <a:off x="11365523" y="6218238"/>
            <a:ext cx="274026" cy="2286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/>
          <a:p>
            <a:pPr algn="r"/>
            <a:fld id="{39966177-61F2-4577-AD0E-91ACF1F9E35E}" type="slidenum">
              <a:rPr lang="en-US" sz="1000" smtClean="0">
                <a:solidFill>
                  <a:schemeClr val="tx1"/>
                </a:solidFill>
              </a:rPr>
              <a:pPr algn="r"/>
              <a:t>‹#›</a:t>
            </a:fld>
            <a:endParaRPr lang="en-US" sz="1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620015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pos="4930">
          <p15:clr>
            <a:srgbClr val="FBAE40"/>
          </p15:clr>
        </p15:guide>
      </p15:sldGuideLst>
    </p:ext>
  </p:extLs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tatement - Whit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1">
            <a:extLst>
              <a:ext uri="{FF2B5EF4-FFF2-40B4-BE49-F238E27FC236}">
                <a16:creationId xmlns:a16="http://schemas.microsoft.com/office/drawing/2014/main" id="{6438BD2A-D2CD-E24F-A458-D55DF9A1279A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46100" y="549275"/>
            <a:ext cx="5549900" cy="5531485"/>
          </a:xfrm>
        </p:spPr>
        <p:txBody>
          <a:bodyPr>
            <a:noAutofit/>
          </a:bodyPr>
          <a:lstStyle>
            <a:lvl1pPr marL="0" indent="0">
              <a:lnSpc>
                <a:spcPct val="85000"/>
              </a:lnSpc>
              <a:spcBef>
                <a:spcPts val="0"/>
              </a:spcBef>
              <a:spcAft>
                <a:spcPts val="1800"/>
              </a:spcAft>
              <a:buFontTx/>
              <a:buNone/>
              <a:defRPr sz="4400" b="1">
                <a:solidFill>
                  <a:schemeClr val="tx2"/>
                </a:solidFill>
                <a:latin typeface="+mj-lt"/>
              </a:defRPr>
            </a:lvl1pPr>
            <a:lvl2pPr marL="0" indent="0">
              <a:spcBef>
                <a:spcPts val="0"/>
              </a:spcBef>
              <a:buFontTx/>
              <a:buNone/>
              <a:defRPr sz="1800" b="0"/>
            </a:lvl2pPr>
            <a:lvl3pPr marL="0" indent="0">
              <a:spcBef>
                <a:spcPts val="0"/>
              </a:spcBef>
              <a:buFontTx/>
              <a:buNone/>
              <a:defRPr sz="1800"/>
            </a:lvl3pPr>
            <a:lvl4pPr marL="0" indent="0">
              <a:spcBef>
                <a:spcPts val="0"/>
              </a:spcBef>
              <a:buFontTx/>
              <a:buNone/>
              <a:defRPr sz="1800"/>
            </a:lvl4pPr>
            <a:lvl5pPr marL="0" indent="0">
              <a:spcBef>
                <a:spcPts val="0"/>
              </a:spcBef>
              <a:buFontTx/>
              <a:buNone/>
              <a:defRPr sz="1800"/>
            </a:lvl5pPr>
            <a:lvl6pPr marL="0" indent="0">
              <a:spcBef>
                <a:spcPts val="0"/>
              </a:spcBef>
              <a:buFontTx/>
              <a:buNone/>
              <a:defRPr sz="1800"/>
            </a:lvl6pPr>
            <a:lvl7pPr marL="0" indent="0">
              <a:spcBef>
                <a:spcPts val="0"/>
              </a:spcBef>
              <a:buFontTx/>
              <a:buNone/>
              <a:defRPr sz="1800"/>
            </a:lvl7pPr>
            <a:lvl8pPr marL="0" indent="0">
              <a:spcBef>
                <a:spcPts val="0"/>
              </a:spcBef>
              <a:buFontTx/>
              <a:buNone/>
              <a:defRPr sz="1800"/>
            </a:lvl8pPr>
            <a:lvl9pPr marL="0" indent="0">
              <a:spcBef>
                <a:spcPts val="0"/>
              </a:spcBef>
              <a:buFontTx/>
              <a:buNone/>
              <a:defRPr sz="1800"/>
            </a:lvl9pPr>
          </a:lstStyle>
          <a:p>
            <a:pPr lvl="0"/>
            <a:r>
              <a:rPr lang="en-US" dirty="0"/>
              <a:t>[Statement]</a:t>
            </a:r>
          </a:p>
          <a:p>
            <a:pPr lvl="1"/>
            <a:r>
              <a:rPr lang="en-US" dirty="0"/>
              <a:t>Second level</a:t>
            </a:r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3F263DB7-1440-9884-41DF-3953C313933F}"/>
              </a:ext>
            </a:extLst>
          </p:cNvPr>
          <p:cNvPicPr>
            <a:picLocks noChangeAspect="1"/>
          </p:cNvPicPr>
          <p:nvPr/>
        </p:nvPicPr>
        <p:blipFill rotWithShape="1">
          <a:blip cstate="email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 l="22819" t="1387" r="24847" b="1218"/>
          <a:stretch/>
        </p:blipFill>
        <p:spPr>
          <a:xfrm>
            <a:off x="7534656" y="-1"/>
            <a:ext cx="3685032" cy="6858001"/>
          </a:xfrm>
          <a:prstGeom prst="rect">
            <a:avLst/>
          </a:prstGeom>
        </p:spPr>
      </p:pic>
      <p:sp useBgFill="1">
        <p:nvSpPr>
          <p:cNvPr id="3" name="Cytiva">
            <a:extLst>
              <a:ext uri="{FF2B5EF4-FFF2-40B4-BE49-F238E27FC236}">
                <a16:creationId xmlns:a16="http://schemas.microsoft.com/office/drawing/2014/main" id="{997CA555-6353-4956-E773-D9465BF758FA}"/>
              </a:ext>
            </a:extLst>
          </p:cNvPr>
          <p:cNvSpPr txBox="1"/>
          <p:nvPr/>
        </p:nvSpPr>
        <p:spPr>
          <a:xfrm>
            <a:off x="546098" y="6218238"/>
            <a:ext cx="5365751" cy="228600"/>
          </a:xfrm>
          <a:prstGeom prst="rect">
            <a:avLst/>
          </a:prstGeom>
        </p:spPr>
        <p:txBody>
          <a:bodyPr wrap="square" lIns="0" tIns="0" rIns="0" bIns="0" rtlCol="0" anchor="b" anchorCtr="0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SzPct val="100000"/>
              <a:buFontTx/>
              <a:buNone/>
            </a:pPr>
            <a:r>
              <a:rPr lang="en-US" sz="1000" b="1" dirty="0"/>
              <a:t>Cytiva</a:t>
            </a:r>
          </a:p>
        </p:txBody>
      </p:sp>
      <p:sp useBgFill="1">
        <p:nvSpPr>
          <p:cNvPr id="4" name="Slide Number">
            <a:extLst>
              <a:ext uri="{FF2B5EF4-FFF2-40B4-BE49-F238E27FC236}">
                <a16:creationId xmlns:a16="http://schemas.microsoft.com/office/drawing/2014/main" id="{77B2E609-37A6-D859-6B1C-8EA045E0DC61}"/>
              </a:ext>
            </a:extLst>
          </p:cNvPr>
          <p:cNvSpPr txBox="1"/>
          <p:nvPr/>
        </p:nvSpPr>
        <p:spPr>
          <a:xfrm>
            <a:off x="11365523" y="6218238"/>
            <a:ext cx="274026" cy="228600"/>
          </a:xfrm>
          <a:prstGeom prst="rect">
            <a:avLst/>
          </a:prstGeom>
        </p:spPr>
        <p:txBody>
          <a:bodyPr wrap="square" lIns="0" tIns="0" rIns="0" bIns="0" rtlCol="0" anchor="b" anchorCtr="0">
            <a:noAutofit/>
          </a:bodyPr>
          <a:lstStyle/>
          <a:p>
            <a:pPr algn="r"/>
            <a:fld id="{39966177-61F2-4577-AD0E-91ACF1F9E35E}" type="slidenum">
              <a:rPr lang="en-US" sz="1000" smtClean="0">
                <a:solidFill>
                  <a:schemeClr val="tx1"/>
                </a:solidFill>
              </a:rPr>
              <a:pPr algn="r"/>
              <a:t>‹#›</a:t>
            </a:fld>
            <a:endParaRPr lang="en-US" sz="1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647036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2" pos="3840">
          <p15:clr>
            <a:srgbClr val="FBAE40"/>
          </p15:clr>
        </p15:guide>
        <p15:guide id="3" pos="4068">
          <p15:clr>
            <a:srgbClr val="FBAE40"/>
          </p15:clr>
        </p15:guide>
      </p15:sldGuideLst>
    </p:ext>
  </p:extLs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tatement - Green">
    <p:bg>
      <p:bgPr>
        <a:solidFill>
          <a:srgbClr val="00886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1">
            <a:extLst>
              <a:ext uri="{FF2B5EF4-FFF2-40B4-BE49-F238E27FC236}">
                <a16:creationId xmlns:a16="http://schemas.microsoft.com/office/drawing/2014/main" id="{6438BD2A-D2CD-E24F-A458-D55DF9A1279A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46101" y="549275"/>
            <a:ext cx="5549900" cy="5531485"/>
          </a:xfrm>
        </p:spPr>
        <p:txBody>
          <a:bodyPr>
            <a:noAutofit/>
          </a:bodyPr>
          <a:lstStyle>
            <a:lvl1pPr marL="0" indent="0">
              <a:lnSpc>
                <a:spcPct val="85000"/>
              </a:lnSpc>
              <a:spcBef>
                <a:spcPts val="0"/>
              </a:spcBef>
              <a:spcAft>
                <a:spcPts val="1800"/>
              </a:spcAft>
              <a:buFontTx/>
              <a:buNone/>
              <a:defRPr sz="4400" b="1">
                <a:solidFill>
                  <a:schemeClr val="tx1"/>
                </a:solidFill>
                <a:latin typeface="+mj-lt"/>
              </a:defRPr>
            </a:lvl1pPr>
            <a:lvl2pPr marL="0" indent="0">
              <a:spcBef>
                <a:spcPts val="0"/>
              </a:spcBef>
              <a:buFontTx/>
              <a:buNone/>
              <a:defRPr sz="1800" b="0">
                <a:solidFill>
                  <a:schemeClr val="tx1"/>
                </a:solidFill>
              </a:defRPr>
            </a:lvl2pPr>
            <a:lvl3pPr marL="0" indent="0">
              <a:spcBef>
                <a:spcPts val="0"/>
              </a:spcBef>
              <a:buFontTx/>
              <a:buNone/>
              <a:defRPr sz="1800"/>
            </a:lvl3pPr>
            <a:lvl4pPr marL="0" indent="0">
              <a:spcBef>
                <a:spcPts val="0"/>
              </a:spcBef>
              <a:buFontTx/>
              <a:buNone/>
              <a:defRPr sz="1800"/>
            </a:lvl4pPr>
            <a:lvl5pPr marL="0" indent="0">
              <a:spcBef>
                <a:spcPts val="0"/>
              </a:spcBef>
              <a:buFontTx/>
              <a:buNone/>
              <a:defRPr sz="1800"/>
            </a:lvl5pPr>
            <a:lvl6pPr marL="0" indent="0">
              <a:spcBef>
                <a:spcPts val="0"/>
              </a:spcBef>
              <a:buFontTx/>
              <a:buNone/>
              <a:defRPr sz="1800"/>
            </a:lvl6pPr>
            <a:lvl7pPr marL="0" indent="0">
              <a:spcBef>
                <a:spcPts val="0"/>
              </a:spcBef>
              <a:buFontTx/>
              <a:buNone/>
              <a:defRPr sz="1800"/>
            </a:lvl7pPr>
            <a:lvl8pPr marL="0" indent="0">
              <a:spcBef>
                <a:spcPts val="0"/>
              </a:spcBef>
              <a:buFontTx/>
              <a:buNone/>
              <a:defRPr sz="1800"/>
            </a:lvl8pPr>
            <a:lvl9pPr marL="0" indent="0">
              <a:spcBef>
                <a:spcPts val="0"/>
              </a:spcBef>
              <a:buFontTx/>
              <a:buNone/>
              <a:defRPr sz="1800"/>
            </a:lvl9pPr>
          </a:lstStyle>
          <a:p>
            <a:pPr lvl="0"/>
            <a:r>
              <a:rPr lang="en-US" dirty="0"/>
              <a:t>[Statement]</a:t>
            </a:r>
          </a:p>
          <a:p>
            <a:pPr lvl="1"/>
            <a:r>
              <a:rPr lang="en-US" dirty="0"/>
              <a:t>Second level</a:t>
            </a:r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6383C7D6-C750-3337-EC31-FD99BD06ADA7}"/>
              </a:ext>
            </a:extLst>
          </p:cNvPr>
          <p:cNvPicPr>
            <a:picLocks noChangeAspect="1"/>
          </p:cNvPicPr>
          <p:nvPr/>
        </p:nvPicPr>
        <p:blipFill rotWithShape="1">
          <a:blip cstate="email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 t="6038" b="6130"/>
          <a:stretch/>
        </p:blipFill>
        <p:spPr>
          <a:xfrm>
            <a:off x="5329237" y="0"/>
            <a:ext cx="7808117" cy="6858000"/>
          </a:xfrm>
          <a:prstGeom prst="rect">
            <a:avLst/>
          </a:prstGeom>
        </p:spPr>
      </p:pic>
      <p:sp>
        <p:nvSpPr>
          <p:cNvPr id="3" name="Cytiva">
            <a:extLst>
              <a:ext uri="{FF2B5EF4-FFF2-40B4-BE49-F238E27FC236}">
                <a16:creationId xmlns:a16="http://schemas.microsoft.com/office/drawing/2014/main" id="{A692C4D5-B0CB-0BCE-846A-097D53A72347}"/>
              </a:ext>
            </a:extLst>
          </p:cNvPr>
          <p:cNvSpPr txBox="1"/>
          <p:nvPr/>
        </p:nvSpPr>
        <p:spPr>
          <a:xfrm>
            <a:off x="546098" y="6218238"/>
            <a:ext cx="5365751" cy="2286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SzPct val="100000"/>
              <a:buFontTx/>
              <a:buNone/>
            </a:pPr>
            <a:r>
              <a:rPr lang="en-US" sz="1000" b="1" dirty="0"/>
              <a:t>Cytiva</a:t>
            </a:r>
          </a:p>
        </p:txBody>
      </p:sp>
      <p:sp>
        <p:nvSpPr>
          <p:cNvPr id="4" name="Slide Number">
            <a:extLst>
              <a:ext uri="{FF2B5EF4-FFF2-40B4-BE49-F238E27FC236}">
                <a16:creationId xmlns:a16="http://schemas.microsoft.com/office/drawing/2014/main" id="{E751DA7A-DCE6-C7FA-49DF-099FF8AB1F31}"/>
              </a:ext>
            </a:extLst>
          </p:cNvPr>
          <p:cNvSpPr txBox="1"/>
          <p:nvPr/>
        </p:nvSpPr>
        <p:spPr>
          <a:xfrm>
            <a:off x="11365523" y="6218238"/>
            <a:ext cx="274026" cy="2286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/>
          <a:p>
            <a:pPr algn="r"/>
            <a:fld id="{39966177-61F2-4577-AD0E-91ACF1F9E35E}" type="slidenum">
              <a:rPr lang="en-US" sz="1000" smtClean="0">
                <a:solidFill>
                  <a:schemeClr val="tx1"/>
                </a:solidFill>
              </a:rPr>
              <a:pPr algn="r"/>
              <a:t>‹#›</a:t>
            </a:fld>
            <a:endParaRPr lang="en-US" sz="1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9650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3" pos="3840">
          <p15:clr>
            <a:srgbClr val="FBAE40"/>
          </p15:clr>
        </p15:guide>
        <p15:guide id="4" pos="4068">
          <p15:clr>
            <a:srgbClr val="FBAE40"/>
          </p15:clr>
        </p15:guide>
      </p15:sldGuideLst>
    </p:ext>
  </p:extLs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tatement - Orange">
    <p:bg>
      <p:bgPr>
        <a:solidFill>
          <a:srgbClr val="D849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1">
            <a:extLst>
              <a:ext uri="{FF2B5EF4-FFF2-40B4-BE49-F238E27FC236}">
                <a16:creationId xmlns:a16="http://schemas.microsoft.com/office/drawing/2014/main" id="{6438BD2A-D2CD-E24F-A458-D55DF9A1279A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46101" y="549275"/>
            <a:ext cx="5549900" cy="5531485"/>
          </a:xfrm>
        </p:spPr>
        <p:txBody>
          <a:bodyPr>
            <a:noAutofit/>
          </a:bodyPr>
          <a:lstStyle>
            <a:lvl1pPr marL="0" indent="0">
              <a:lnSpc>
                <a:spcPct val="85000"/>
              </a:lnSpc>
              <a:spcBef>
                <a:spcPts val="0"/>
              </a:spcBef>
              <a:spcAft>
                <a:spcPts val="1800"/>
              </a:spcAft>
              <a:buFontTx/>
              <a:buNone/>
              <a:defRPr sz="4400" b="1">
                <a:solidFill>
                  <a:schemeClr val="tx1"/>
                </a:solidFill>
                <a:latin typeface="+mj-lt"/>
              </a:defRPr>
            </a:lvl1pPr>
            <a:lvl2pPr marL="0" indent="0">
              <a:spcBef>
                <a:spcPts val="0"/>
              </a:spcBef>
              <a:buFontTx/>
              <a:buNone/>
              <a:defRPr sz="1800" b="0">
                <a:solidFill>
                  <a:schemeClr val="tx1"/>
                </a:solidFill>
              </a:defRPr>
            </a:lvl2pPr>
            <a:lvl3pPr marL="0" indent="0">
              <a:spcBef>
                <a:spcPts val="0"/>
              </a:spcBef>
              <a:buFontTx/>
              <a:buNone/>
              <a:defRPr sz="1800"/>
            </a:lvl3pPr>
            <a:lvl4pPr marL="0" indent="0">
              <a:spcBef>
                <a:spcPts val="0"/>
              </a:spcBef>
              <a:buFontTx/>
              <a:buNone/>
              <a:defRPr sz="1800"/>
            </a:lvl4pPr>
            <a:lvl5pPr marL="0" indent="0">
              <a:spcBef>
                <a:spcPts val="0"/>
              </a:spcBef>
              <a:buFontTx/>
              <a:buNone/>
              <a:defRPr sz="1800"/>
            </a:lvl5pPr>
            <a:lvl6pPr marL="0" indent="0">
              <a:spcBef>
                <a:spcPts val="0"/>
              </a:spcBef>
              <a:buFontTx/>
              <a:buNone/>
              <a:defRPr sz="1800"/>
            </a:lvl6pPr>
            <a:lvl7pPr marL="0" indent="0">
              <a:spcBef>
                <a:spcPts val="0"/>
              </a:spcBef>
              <a:buFontTx/>
              <a:buNone/>
              <a:defRPr sz="1800"/>
            </a:lvl7pPr>
            <a:lvl8pPr marL="0" indent="0">
              <a:spcBef>
                <a:spcPts val="0"/>
              </a:spcBef>
              <a:buFontTx/>
              <a:buNone/>
              <a:defRPr sz="1800"/>
            </a:lvl8pPr>
            <a:lvl9pPr marL="0" indent="0">
              <a:spcBef>
                <a:spcPts val="0"/>
              </a:spcBef>
              <a:buFontTx/>
              <a:buNone/>
              <a:defRPr sz="1800"/>
            </a:lvl9pPr>
          </a:lstStyle>
          <a:p>
            <a:pPr lvl="0"/>
            <a:r>
              <a:rPr lang="en-US" dirty="0"/>
              <a:t>[Statement]</a:t>
            </a:r>
          </a:p>
          <a:p>
            <a:pPr lvl="1"/>
            <a:r>
              <a:rPr lang="en-US" dirty="0"/>
              <a:t>Second level</a:t>
            </a:r>
          </a:p>
        </p:txBody>
      </p:sp>
      <p:pic>
        <p:nvPicPr>
          <p:cNvPr id="2" name="Pictogram">
            <a:extLst>
              <a:ext uri="{FF2B5EF4-FFF2-40B4-BE49-F238E27FC236}">
                <a16:creationId xmlns:a16="http://schemas.microsoft.com/office/drawing/2014/main" id="{E9CA9513-EFB1-49F8-BBB3-D35756219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 bwMode="hidden">
          <a:xfrm>
            <a:off x="6457950" y="0"/>
            <a:ext cx="5734050" cy="6858000"/>
          </a:xfrm>
          <a:prstGeom prst="rect">
            <a:avLst/>
          </a:prstGeom>
        </p:spPr>
      </p:pic>
      <p:sp>
        <p:nvSpPr>
          <p:cNvPr id="3" name="Cytiva">
            <a:extLst>
              <a:ext uri="{FF2B5EF4-FFF2-40B4-BE49-F238E27FC236}">
                <a16:creationId xmlns:a16="http://schemas.microsoft.com/office/drawing/2014/main" id="{F847891E-7D08-50ED-BC3A-02C935DCBF82}"/>
              </a:ext>
            </a:extLst>
          </p:cNvPr>
          <p:cNvSpPr txBox="1"/>
          <p:nvPr/>
        </p:nvSpPr>
        <p:spPr>
          <a:xfrm>
            <a:off x="546098" y="6218238"/>
            <a:ext cx="5365751" cy="2286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SzPct val="100000"/>
              <a:buFontTx/>
              <a:buNone/>
            </a:pPr>
            <a:r>
              <a:rPr lang="en-US" sz="1000" b="1" dirty="0"/>
              <a:t>Cytiva</a:t>
            </a:r>
          </a:p>
        </p:txBody>
      </p:sp>
      <p:sp>
        <p:nvSpPr>
          <p:cNvPr id="4" name="Slide Number">
            <a:extLst>
              <a:ext uri="{FF2B5EF4-FFF2-40B4-BE49-F238E27FC236}">
                <a16:creationId xmlns:a16="http://schemas.microsoft.com/office/drawing/2014/main" id="{7A84BA20-6A0D-14F8-520E-94CE722D2ACA}"/>
              </a:ext>
            </a:extLst>
          </p:cNvPr>
          <p:cNvSpPr txBox="1"/>
          <p:nvPr/>
        </p:nvSpPr>
        <p:spPr>
          <a:xfrm>
            <a:off x="11365523" y="6218238"/>
            <a:ext cx="274026" cy="2286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/>
          <a:p>
            <a:pPr algn="r"/>
            <a:fld id="{39966177-61F2-4577-AD0E-91ACF1F9E35E}" type="slidenum">
              <a:rPr lang="en-US" sz="1000" smtClean="0">
                <a:solidFill>
                  <a:schemeClr val="tx1"/>
                </a:solidFill>
              </a:rPr>
              <a:pPr algn="r"/>
              <a:t>‹#›</a:t>
            </a:fld>
            <a:endParaRPr lang="en-US" sz="1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07228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pos="3840">
          <p15:clr>
            <a:srgbClr val="FBAE40"/>
          </p15:clr>
        </p15:guide>
        <p15:guide id="2" pos="4068">
          <p15:clr>
            <a:srgbClr val="FBAE40"/>
          </p15:clr>
        </p15:guide>
      </p15:sldGuideLst>
    </p:ext>
  </p:extLs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Full-screen video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edia Placeholder 2">
            <a:extLst>
              <a:ext uri="{FF2B5EF4-FFF2-40B4-BE49-F238E27FC236}">
                <a16:creationId xmlns:a16="http://schemas.microsoft.com/office/drawing/2014/main" id="{CA0AB9E7-AACA-344D-8C1C-93309DC502B3}"/>
              </a:ext>
            </a:extLst>
          </p:cNvPr>
          <p:cNvSpPr>
            <a:spLocks noGrp="1"/>
          </p:cNvSpPr>
          <p:nvPr>
            <p:ph type="media" sz="quarter" idx="10" hasCustomPrompt="1"/>
          </p:nvPr>
        </p:nvSpPr>
        <p:spPr>
          <a:xfrm>
            <a:off x="0" y="0"/>
            <a:ext cx="12192000" cy="6858000"/>
          </a:xfrm>
        </p:spPr>
        <p:txBody>
          <a:bodyPr anchor="ctr" anchorCtr="0"/>
          <a:lstStyle>
            <a:lvl1pPr marL="0" indent="0" algn="ctr">
              <a:spcBef>
                <a:spcPts val="0"/>
              </a:spcBef>
              <a:buNone/>
              <a:defRPr/>
            </a:lvl1pPr>
          </a:lstStyle>
          <a:p>
            <a:r>
              <a:rPr lang="en-US" dirty="0"/>
              <a:t>Click icon to add video</a:t>
            </a:r>
          </a:p>
        </p:txBody>
      </p:sp>
    </p:spTree>
    <p:extLst>
      <p:ext uri="{BB962C8B-B14F-4D97-AF65-F5344CB8AC3E}">
        <p14:creationId xmlns:p14="http://schemas.microsoft.com/office/powerpoint/2010/main" val="36961266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hank you - Whit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">
            <a:extLst>
              <a:ext uri="{FF2B5EF4-FFF2-40B4-BE49-F238E27FC236}">
                <a16:creationId xmlns:a16="http://schemas.microsoft.com/office/drawing/2014/main" id="{17E8A61A-BE28-4340-9C30-A542785987FE}"/>
              </a:ext>
            </a:extLst>
          </p:cNvPr>
          <p:cNvSpPr txBox="1">
            <a:spLocks/>
          </p:cNvSpPr>
          <p:nvPr/>
        </p:nvSpPr>
        <p:spPr>
          <a:xfrm>
            <a:off x="546099" y="549273"/>
            <a:ext cx="5365748" cy="2514600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6600" b="1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Thank you</a:t>
            </a:r>
          </a:p>
        </p:txBody>
      </p:sp>
      <p:sp>
        <p:nvSpPr>
          <p:cNvPr id="8" name="Text Placeholder 1">
            <a:extLst>
              <a:ext uri="{FF2B5EF4-FFF2-40B4-BE49-F238E27FC236}">
                <a16:creationId xmlns:a16="http://schemas.microsoft.com/office/drawing/2014/main" id="{7CC15275-5486-2246-A4A1-3835DF7EAF97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46099" y="3197413"/>
            <a:ext cx="5368926" cy="915350"/>
          </a:xfrm>
        </p:spPr>
        <p:txBody>
          <a:bodyPr anchor="b" anchorCtr="0">
            <a:noAutofit/>
          </a:bodyPr>
          <a:lstStyle>
            <a:lvl1pPr marL="0" indent="0">
              <a:spcBef>
                <a:spcPts val="0"/>
              </a:spcBef>
              <a:buFontTx/>
              <a:buNone/>
              <a:defRPr sz="1800" b="1"/>
            </a:lvl1pPr>
            <a:lvl2pPr marL="0" indent="0">
              <a:spcBef>
                <a:spcPts val="0"/>
              </a:spcBef>
              <a:buFontTx/>
              <a:buNone/>
              <a:defRPr sz="1800" b="1"/>
            </a:lvl2pPr>
            <a:lvl3pPr marL="0" indent="0">
              <a:spcBef>
                <a:spcPts val="0"/>
              </a:spcBef>
              <a:buFontTx/>
              <a:buNone/>
              <a:defRPr sz="1800" b="1"/>
            </a:lvl3pPr>
            <a:lvl4pPr marL="0" indent="0">
              <a:spcBef>
                <a:spcPts val="0"/>
              </a:spcBef>
              <a:buFontTx/>
              <a:buNone/>
              <a:defRPr sz="1800" b="1"/>
            </a:lvl4pPr>
            <a:lvl5pPr marL="0" indent="0">
              <a:spcBef>
                <a:spcPts val="0"/>
              </a:spcBef>
              <a:buFontTx/>
              <a:buNone/>
              <a:defRPr sz="1800" b="1"/>
            </a:lvl5pPr>
            <a:lvl6pPr marL="0" indent="0">
              <a:spcBef>
                <a:spcPts val="0"/>
              </a:spcBef>
              <a:buFontTx/>
              <a:buNone/>
              <a:defRPr sz="1800" b="1"/>
            </a:lvl6pPr>
            <a:lvl7pPr marL="0" indent="0">
              <a:spcBef>
                <a:spcPts val="0"/>
              </a:spcBef>
              <a:buFontTx/>
              <a:buNone/>
              <a:defRPr sz="1800" b="1"/>
            </a:lvl7pPr>
            <a:lvl8pPr marL="0" indent="0">
              <a:spcBef>
                <a:spcPts val="0"/>
              </a:spcBef>
              <a:buFontTx/>
              <a:buNone/>
              <a:defRPr sz="1800" b="1"/>
            </a:lvl8pPr>
            <a:lvl9pPr marL="0" indent="0">
              <a:spcBef>
                <a:spcPts val="0"/>
              </a:spcBef>
              <a:buFontTx/>
              <a:buNone/>
              <a:defRPr sz="1800" b="1"/>
            </a:lvl9pPr>
          </a:lstStyle>
          <a:p>
            <a:pPr lvl="0"/>
            <a:r>
              <a:rPr lang="en-US" dirty="0"/>
              <a:t>[</a:t>
            </a:r>
            <a:r>
              <a:rPr lang="en-US" dirty="0" err="1"/>
              <a:t>Firstname</a:t>
            </a:r>
            <a:r>
              <a:rPr lang="en-US" dirty="0"/>
              <a:t> </a:t>
            </a:r>
            <a:r>
              <a:rPr lang="en-US" dirty="0" err="1"/>
              <a:t>Lastname</a:t>
            </a:r>
            <a:r>
              <a:rPr lang="en-US" dirty="0"/>
              <a:t>]</a:t>
            </a: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8DEF7D16-CB25-4D4B-A9BA-FE8D543FDC99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46097" y="4251960"/>
            <a:ext cx="5368927" cy="1828800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FontTx/>
              <a:buNone/>
              <a:defRPr sz="1800"/>
            </a:lvl1pPr>
            <a:lvl2pPr marL="0" indent="0">
              <a:spcBef>
                <a:spcPts val="0"/>
              </a:spcBef>
              <a:buFontTx/>
              <a:buNone/>
              <a:defRPr sz="1800"/>
            </a:lvl2pPr>
            <a:lvl3pPr marL="0" indent="0">
              <a:spcBef>
                <a:spcPts val="0"/>
              </a:spcBef>
              <a:buFontTx/>
              <a:buNone/>
              <a:defRPr sz="1800"/>
            </a:lvl3pPr>
            <a:lvl4pPr marL="0" indent="0">
              <a:spcBef>
                <a:spcPts val="0"/>
              </a:spcBef>
              <a:buFontTx/>
              <a:buNone/>
              <a:defRPr sz="1800"/>
            </a:lvl4pPr>
            <a:lvl5pPr marL="0" indent="0">
              <a:spcBef>
                <a:spcPts val="0"/>
              </a:spcBef>
              <a:buFontTx/>
              <a:buNone/>
              <a:defRPr sz="1800"/>
            </a:lvl5pPr>
            <a:lvl6pPr marL="0" indent="0">
              <a:spcBef>
                <a:spcPts val="0"/>
              </a:spcBef>
              <a:buFontTx/>
              <a:buNone/>
              <a:defRPr sz="1800"/>
            </a:lvl6pPr>
            <a:lvl7pPr marL="0" indent="0">
              <a:spcBef>
                <a:spcPts val="0"/>
              </a:spcBef>
              <a:buFontTx/>
              <a:buNone/>
              <a:defRPr sz="1800"/>
            </a:lvl7pPr>
            <a:lvl8pPr marL="0" indent="0">
              <a:spcBef>
                <a:spcPts val="0"/>
              </a:spcBef>
              <a:buFontTx/>
              <a:buNone/>
              <a:defRPr sz="1800"/>
            </a:lvl8pPr>
            <a:lvl9pPr marL="0" indent="0">
              <a:spcBef>
                <a:spcPts val="0"/>
              </a:spcBef>
              <a:buFontTx/>
              <a:buNone/>
              <a:defRPr sz="1800"/>
            </a:lvl9pPr>
          </a:lstStyle>
          <a:p>
            <a:pPr lvl="0"/>
            <a:r>
              <a:rPr lang="en-US" dirty="0"/>
              <a:t>[Contact information]</a:t>
            </a:r>
          </a:p>
        </p:txBody>
      </p:sp>
      <p:sp>
        <p:nvSpPr>
          <p:cNvPr id="6" name="cytiva.com">
            <a:extLst>
              <a:ext uri="{FF2B5EF4-FFF2-40B4-BE49-F238E27FC236}">
                <a16:creationId xmlns:a16="http://schemas.microsoft.com/office/drawing/2014/main" id="{EE0ACB66-3883-2544-AFDD-6B5A85692F0C}"/>
              </a:ext>
            </a:extLst>
          </p:cNvPr>
          <p:cNvSpPr txBox="1"/>
          <p:nvPr/>
        </p:nvSpPr>
        <p:spPr>
          <a:xfrm>
            <a:off x="546098" y="6218238"/>
            <a:ext cx="5365751" cy="2286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SzPct val="100000"/>
              <a:buFontTx/>
              <a:buNone/>
            </a:pPr>
            <a:r>
              <a:rPr lang="en-US" sz="1000" b="1" dirty="0"/>
              <a:t>cytiva.com</a:t>
            </a:r>
          </a:p>
        </p:txBody>
      </p:sp>
    </p:spTree>
    <p:extLst>
      <p:ext uri="{BB962C8B-B14F-4D97-AF65-F5344CB8AC3E}">
        <p14:creationId xmlns:p14="http://schemas.microsoft.com/office/powerpoint/2010/main" val="377552360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pos="3956">
          <p15:clr>
            <a:srgbClr val="FBAE40"/>
          </p15:clr>
        </p15:guide>
        <p15:guide id="2" pos="3726">
          <p15:clr>
            <a:srgbClr val="FBAE40"/>
          </p15:clr>
        </p15:guide>
      </p15:sldGuideLst>
    </p:ext>
  </p:extLs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hank you - Green">
    <p:bg>
      <p:bgPr>
        <a:solidFill>
          <a:srgbClr val="00886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">
            <a:extLst>
              <a:ext uri="{FF2B5EF4-FFF2-40B4-BE49-F238E27FC236}">
                <a16:creationId xmlns:a16="http://schemas.microsoft.com/office/drawing/2014/main" id="{17E8A61A-BE28-4340-9C30-A542785987FE}"/>
              </a:ext>
            </a:extLst>
          </p:cNvPr>
          <p:cNvSpPr txBox="1">
            <a:spLocks/>
          </p:cNvSpPr>
          <p:nvPr/>
        </p:nvSpPr>
        <p:spPr>
          <a:xfrm>
            <a:off x="546099" y="549273"/>
            <a:ext cx="5365748" cy="2514600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6600" b="1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>
                <a:solidFill>
                  <a:schemeClr val="tx1"/>
                </a:solidFill>
              </a:rPr>
              <a:t>Thank you</a:t>
            </a:r>
          </a:p>
        </p:txBody>
      </p:sp>
      <p:sp>
        <p:nvSpPr>
          <p:cNvPr id="8" name="Text Placeholder 1">
            <a:extLst>
              <a:ext uri="{FF2B5EF4-FFF2-40B4-BE49-F238E27FC236}">
                <a16:creationId xmlns:a16="http://schemas.microsoft.com/office/drawing/2014/main" id="{7CC15275-5486-2246-A4A1-3835DF7EAF97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46099" y="3197413"/>
            <a:ext cx="5368926" cy="915350"/>
          </a:xfrm>
        </p:spPr>
        <p:txBody>
          <a:bodyPr anchor="b" anchorCtr="0">
            <a:noAutofit/>
          </a:bodyPr>
          <a:lstStyle>
            <a:lvl1pPr marL="0" indent="0">
              <a:spcBef>
                <a:spcPts val="0"/>
              </a:spcBef>
              <a:buFontTx/>
              <a:buNone/>
              <a:defRPr sz="1800" b="1"/>
            </a:lvl1pPr>
            <a:lvl2pPr marL="0" indent="0">
              <a:spcBef>
                <a:spcPts val="0"/>
              </a:spcBef>
              <a:buFontTx/>
              <a:buNone/>
              <a:defRPr sz="1800" b="1"/>
            </a:lvl2pPr>
            <a:lvl3pPr marL="0" indent="0">
              <a:spcBef>
                <a:spcPts val="0"/>
              </a:spcBef>
              <a:buFontTx/>
              <a:buNone/>
              <a:defRPr sz="1800" b="1"/>
            </a:lvl3pPr>
            <a:lvl4pPr marL="0" indent="0">
              <a:spcBef>
                <a:spcPts val="0"/>
              </a:spcBef>
              <a:buFontTx/>
              <a:buNone/>
              <a:defRPr sz="1800" b="1"/>
            </a:lvl4pPr>
            <a:lvl5pPr marL="0" indent="0">
              <a:spcBef>
                <a:spcPts val="0"/>
              </a:spcBef>
              <a:buFontTx/>
              <a:buNone/>
              <a:defRPr sz="1800" b="1"/>
            </a:lvl5pPr>
            <a:lvl6pPr marL="0" indent="0">
              <a:spcBef>
                <a:spcPts val="0"/>
              </a:spcBef>
              <a:buFontTx/>
              <a:buNone/>
              <a:defRPr sz="1800" b="1"/>
            </a:lvl6pPr>
            <a:lvl7pPr marL="0" indent="0">
              <a:spcBef>
                <a:spcPts val="0"/>
              </a:spcBef>
              <a:buFontTx/>
              <a:buNone/>
              <a:defRPr sz="1800" b="1"/>
            </a:lvl7pPr>
            <a:lvl8pPr marL="0" indent="0">
              <a:spcBef>
                <a:spcPts val="0"/>
              </a:spcBef>
              <a:buFontTx/>
              <a:buNone/>
              <a:defRPr sz="1800" b="1"/>
            </a:lvl8pPr>
            <a:lvl9pPr marL="0" indent="0">
              <a:spcBef>
                <a:spcPts val="0"/>
              </a:spcBef>
              <a:buFontTx/>
              <a:buNone/>
              <a:defRPr sz="1800" b="1"/>
            </a:lvl9pPr>
          </a:lstStyle>
          <a:p>
            <a:pPr lvl="0"/>
            <a:r>
              <a:rPr lang="en-US" dirty="0"/>
              <a:t>[</a:t>
            </a:r>
            <a:r>
              <a:rPr lang="en-US" dirty="0" err="1"/>
              <a:t>Firstname</a:t>
            </a:r>
            <a:r>
              <a:rPr lang="en-US" dirty="0"/>
              <a:t> </a:t>
            </a:r>
            <a:r>
              <a:rPr lang="en-US" dirty="0" err="1"/>
              <a:t>Lastname</a:t>
            </a:r>
            <a:r>
              <a:rPr lang="en-US" dirty="0"/>
              <a:t>]</a:t>
            </a: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8DEF7D16-CB25-4D4B-A9BA-FE8D543FDC99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46097" y="4251960"/>
            <a:ext cx="5368927" cy="1828800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FontTx/>
              <a:buNone/>
              <a:defRPr sz="1800"/>
            </a:lvl1pPr>
            <a:lvl2pPr marL="0" indent="0">
              <a:spcBef>
                <a:spcPts val="0"/>
              </a:spcBef>
              <a:buFontTx/>
              <a:buNone/>
              <a:defRPr sz="1800"/>
            </a:lvl2pPr>
            <a:lvl3pPr marL="0" indent="0">
              <a:spcBef>
                <a:spcPts val="0"/>
              </a:spcBef>
              <a:buFontTx/>
              <a:buNone/>
              <a:defRPr sz="1800"/>
            </a:lvl3pPr>
            <a:lvl4pPr marL="0" indent="0">
              <a:spcBef>
                <a:spcPts val="0"/>
              </a:spcBef>
              <a:buFontTx/>
              <a:buNone/>
              <a:defRPr sz="1800"/>
            </a:lvl4pPr>
            <a:lvl5pPr marL="0" indent="0">
              <a:spcBef>
                <a:spcPts val="0"/>
              </a:spcBef>
              <a:buFontTx/>
              <a:buNone/>
              <a:defRPr sz="1800"/>
            </a:lvl5pPr>
            <a:lvl6pPr marL="0" indent="0">
              <a:spcBef>
                <a:spcPts val="0"/>
              </a:spcBef>
              <a:buFontTx/>
              <a:buNone/>
              <a:defRPr sz="1800"/>
            </a:lvl6pPr>
            <a:lvl7pPr marL="0" indent="0">
              <a:spcBef>
                <a:spcPts val="0"/>
              </a:spcBef>
              <a:buFontTx/>
              <a:buNone/>
              <a:defRPr sz="1800"/>
            </a:lvl7pPr>
            <a:lvl8pPr marL="0" indent="0">
              <a:spcBef>
                <a:spcPts val="0"/>
              </a:spcBef>
              <a:buFontTx/>
              <a:buNone/>
              <a:defRPr sz="1800"/>
            </a:lvl8pPr>
            <a:lvl9pPr marL="0" indent="0">
              <a:spcBef>
                <a:spcPts val="0"/>
              </a:spcBef>
              <a:buFontTx/>
              <a:buNone/>
              <a:defRPr sz="1800"/>
            </a:lvl9pPr>
          </a:lstStyle>
          <a:p>
            <a:pPr lvl="0"/>
            <a:r>
              <a:rPr lang="en-US" dirty="0"/>
              <a:t>[Contact information]</a:t>
            </a:r>
          </a:p>
        </p:txBody>
      </p:sp>
      <p:sp>
        <p:nvSpPr>
          <p:cNvPr id="6" name="cytiva.com">
            <a:extLst>
              <a:ext uri="{FF2B5EF4-FFF2-40B4-BE49-F238E27FC236}">
                <a16:creationId xmlns:a16="http://schemas.microsoft.com/office/drawing/2014/main" id="{EE0ACB66-3883-2544-AFDD-6B5A85692F0C}"/>
              </a:ext>
            </a:extLst>
          </p:cNvPr>
          <p:cNvSpPr txBox="1"/>
          <p:nvPr/>
        </p:nvSpPr>
        <p:spPr>
          <a:xfrm>
            <a:off x="546098" y="6218238"/>
            <a:ext cx="5365751" cy="2286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SzPct val="100000"/>
              <a:buFontTx/>
              <a:buNone/>
            </a:pPr>
            <a:r>
              <a:rPr lang="en-US" sz="1000" b="1" dirty="0"/>
              <a:t>cytiva.com</a:t>
            </a:r>
          </a:p>
        </p:txBody>
      </p:sp>
    </p:spTree>
    <p:extLst>
      <p:ext uri="{BB962C8B-B14F-4D97-AF65-F5344CB8AC3E}">
        <p14:creationId xmlns:p14="http://schemas.microsoft.com/office/powerpoint/2010/main" val="1643874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pos="3956">
          <p15:clr>
            <a:srgbClr val="FBAE40"/>
          </p15:clr>
        </p15:guide>
        <p15:guide id="2" pos="3726">
          <p15:clr>
            <a:srgbClr val="FBAE40"/>
          </p15:clr>
        </p15:guide>
      </p15:sldGuideLst>
    </p:ext>
  </p:extLs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hank you - Full bleed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BD0E2057-033D-7783-AC84-35C13D601D07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E0DCDD49-9E16-FA59-B3F7-C78E30566679}"/>
              </a:ext>
            </a:extLst>
          </p:cNvPr>
          <p:cNvSpPr/>
          <p:nvPr/>
        </p:nvSpPr>
        <p:spPr>
          <a:xfrm>
            <a:off x="0" y="0"/>
            <a:ext cx="5212080" cy="6857999"/>
          </a:xfrm>
          <a:prstGeom prst="rect">
            <a:avLst/>
          </a:prstGeom>
          <a:gradFill>
            <a:gsLst>
              <a:gs pos="2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sp>
        <p:nvSpPr>
          <p:cNvPr id="7" name="Text">
            <a:extLst>
              <a:ext uri="{FF2B5EF4-FFF2-40B4-BE49-F238E27FC236}">
                <a16:creationId xmlns:a16="http://schemas.microsoft.com/office/drawing/2014/main" id="{17E8A61A-BE28-4340-9C30-A542785987FE}"/>
              </a:ext>
            </a:extLst>
          </p:cNvPr>
          <p:cNvSpPr txBox="1">
            <a:spLocks/>
          </p:cNvSpPr>
          <p:nvPr/>
        </p:nvSpPr>
        <p:spPr>
          <a:xfrm>
            <a:off x="546099" y="549273"/>
            <a:ext cx="5365748" cy="2514600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6600" b="1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>
                <a:solidFill>
                  <a:schemeClr val="tx1"/>
                </a:solidFill>
              </a:rPr>
              <a:t>Thank you</a:t>
            </a:r>
          </a:p>
        </p:txBody>
      </p:sp>
      <p:sp>
        <p:nvSpPr>
          <p:cNvPr id="8" name="Text Placeholder 1">
            <a:extLst>
              <a:ext uri="{FF2B5EF4-FFF2-40B4-BE49-F238E27FC236}">
                <a16:creationId xmlns:a16="http://schemas.microsoft.com/office/drawing/2014/main" id="{7CC15275-5486-2246-A4A1-3835DF7EAF97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46099" y="3197413"/>
            <a:ext cx="5368926" cy="915350"/>
          </a:xfrm>
        </p:spPr>
        <p:txBody>
          <a:bodyPr anchor="b" anchorCtr="0">
            <a:noAutofit/>
          </a:bodyPr>
          <a:lstStyle>
            <a:lvl1pPr marL="0" indent="0">
              <a:spcBef>
                <a:spcPts val="0"/>
              </a:spcBef>
              <a:buFontTx/>
              <a:buNone/>
              <a:defRPr sz="1800" b="1">
                <a:solidFill>
                  <a:schemeClr val="tx1"/>
                </a:solidFill>
              </a:defRPr>
            </a:lvl1pPr>
            <a:lvl2pPr marL="0" indent="0">
              <a:spcBef>
                <a:spcPts val="0"/>
              </a:spcBef>
              <a:buFontTx/>
              <a:buNone/>
              <a:defRPr sz="1800" b="1"/>
            </a:lvl2pPr>
            <a:lvl3pPr marL="0" indent="0">
              <a:spcBef>
                <a:spcPts val="0"/>
              </a:spcBef>
              <a:buFontTx/>
              <a:buNone/>
              <a:defRPr sz="1800" b="1"/>
            </a:lvl3pPr>
            <a:lvl4pPr marL="0" indent="0">
              <a:spcBef>
                <a:spcPts val="0"/>
              </a:spcBef>
              <a:buFontTx/>
              <a:buNone/>
              <a:defRPr sz="1800" b="1"/>
            </a:lvl4pPr>
            <a:lvl5pPr marL="0" indent="0">
              <a:spcBef>
                <a:spcPts val="0"/>
              </a:spcBef>
              <a:buFontTx/>
              <a:buNone/>
              <a:defRPr sz="1800" b="1"/>
            </a:lvl5pPr>
            <a:lvl6pPr marL="0" indent="0">
              <a:spcBef>
                <a:spcPts val="0"/>
              </a:spcBef>
              <a:buFontTx/>
              <a:buNone/>
              <a:defRPr sz="1800" b="1"/>
            </a:lvl6pPr>
            <a:lvl7pPr marL="0" indent="0">
              <a:spcBef>
                <a:spcPts val="0"/>
              </a:spcBef>
              <a:buFontTx/>
              <a:buNone/>
              <a:defRPr sz="1800" b="1"/>
            </a:lvl7pPr>
            <a:lvl8pPr marL="0" indent="0">
              <a:spcBef>
                <a:spcPts val="0"/>
              </a:spcBef>
              <a:buFontTx/>
              <a:buNone/>
              <a:defRPr sz="1800" b="1"/>
            </a:lvl8pPr>
            <a:lvl9pPr marL="0" indent="0">
              <a:spcBef>
                <a:spcPts val="0"/>
              </a:spcBef>
              <a:buFontTx/>
              <a:buNone/>
              <a:defRPr sz="1800" b="1"/>
            </a:lvl9pPr>
          </a:lstStyle>
          <a:p>
            <a:pPr lvl="0"/>
            <a:r>
              <a:rPr lang="en-US" dirty="0"/>
              <a:t>[</a:t>
            </a:r>
            <a:r>
              <a:rPr lang="en-US" dirty="0" err="1"/>
              <a:t>Firstname</a:t>
            </a:r>
            <a:r>
              <a:rPr lang="en-US" dirty="0"/>
              <a:t> </a:t>
            </a:r>
            <a:r>
              <a:rPr lang="en-US" dirty="0" err="1"/>
              <a:t>Lastname</a:t>
            </a:r>
            <a:r>
              <a:rPr lang="en-US" dirty="0"/>
              <a:t>]</a:t>
            </a: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8DEF7D16-CB25-4D4B-A9BA-FE8D543FDC99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46097" y="4251960"/>
            <a:ext cx="5368927" cy="1828800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FontTx/>
              <a:buNone/>
              <a:defRPr sz="1800">
                <a:solidFill>
                  <a:schemeClr val="tx1"/>
                </a:solidFill>
              </a:defRPr>
            </a:lvl1pPr>
            <a:lvl2pPr marL="0" indent="0">
              <a:spcBef>
                <a:spcPts val="0"/>
              </a:spcBef>
              <a:buFontTx/>
              <a:buNone/>
              <a:defRPr sz="1800"/>
            </a:lvl2pPr>
            <a:lvl3pPr marL="0" indent="0">
              <a:spcBef>
                <a:spcPts val="0"/>
              </a:spcBef>
              <a:buFontTx/>
              <a:buNone/>
              <a:defRPr sz="1800"/>
            </a:lvl3pPr>
            <a:lvl4pPr marL="0" indent="0">
              <a:spcBef>
                <a:spcPts val="0"/>
              </a:spcBef>
              <a:buFontTx/>
              <a:buNone/>
              <a:defRPr sz="1800"/>
            </a:lvl4pPr>
            <a:lvl5pPr marL="0" indent="0">
              <a:spcBef>
                <a:spcPts val="0"/>
              </a:spcBef>
              <a:buFontTx/>
              <a:buNone/>
              <a:defRPr sz="1800"/>
            </a:lvl5pPr>
            <a:lvl6pPr marL="0" indent="0">
              <a:spcBef>
                <a:spcPts val="0"/>
              </a:spcBef>
              <a:buFontTx/>
              <a:buNone/>
              <a:defRPr sz="1800"/>
            </a:lvl6pPr>
            <a:lvl7pPr marL="0" indent="0">
              <a:spcBef>
                <a:spcPts val="0"/>
              </a:spcBef>
              <a:buFontTx/>
              <a:buNone/>
              <a:defRPr sz="1800"/>
            </a:lvl7pPr>
            <a:lvl8pPr marL="0" indent="0">
              <a:spcBef>
                <a:spcPts val="0"/>
              </a:spcBef>
              <a:buFontTx/>
              <a:buNone/>
              <a:defRPr sz="1800"/>
            </a:lvl8pPr>
            <a:lvl9pPr marL="0" indent="0">
              <a:spcBef>
                <a:spcPts val="0"/>
              </a:spcBef>
              <a:buFontTx/>
              <a:buNone/>
              <a:defRPr sz="1800"/>
            </a:lvl9pPr>
          </a:lstStyle>
          <a:p>
            <a:pPr lvl="0"/>
            <a:r>
              <a:rPr lang="en-US" dirty="0"/>
              <a:t>[Contact information]</a:t>
            </a:r>
          </a:p>
        </p:txBody>
      </p:sp>
      <p:sp>
        <p:nvSpPr>
          <p:cNvPr id="6" name="cytiva.com">
            <a:extLst>
              <a:ext uri="{FF2B5EF4-FFF2-40B4-BE49-F238E27FC236}">
                <a16:creationId xmlns:a16="http://schemas.microsoft.com/office/drawing/2014/main" id="{EE0ACB66-3883-2544-AFDD-6B5A85692F0C}"/>
              </a:ext>
            </a:extLst>
          </p:cNvPr>
          <p:cNvSpPr txBox="1"/>
          <p:nvPr/>
        </p:nvSpPr>
        <p:spPr>
          <a:xfrm>
            <a:off x="546098" y="6218238"/>
            <a:ext cx="5365751" cy="2286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SzPct val="100000"/>
              <a:buFontTx/>
              <a:buNone/>
            </a:pPr>
            <a:r>
              <a:rPr lang="en-US" sz="1000" b="1" dirty="0"/>
              <a:t>cytiva.com</a:t>
            </a:r>
          </a:p>
        </p:txBody>
      </p:sp>
    </p:spTree>
    <p:extLst>
      <p:ext uri="{BB962C8B-B14F-4D97-AF65-F5344CB8AC3E}">
        <p14:creationId xmlns:p14="http://schemas.microsoft.com/office/powerpoint/2010/main" val="39195425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pos="3956">
          <p15:clr>
            <a:srgbClr val="FBAE40"/>
          </p15:clr>
        </p15:guide>
        <p15:guide id="2" pos="3726">
          <p15:clr>
            <a:srgbClr val="FBAE40"/>
          </p15:clr>
        </p15:guide>
      </p15:sldGuideLst>
    </p:ext>
  </p:extLs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Keep in touch - Whit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">
            <a:extLst>
              <a:ext uri="{FF2B5EF4-FFF2-40B4-BE49-F238E27FC236}">
                <a16:creationId xmlns:a16="http://schemas.microsoft.com/office/drawing/2014/main" id="{17E8A61A-BE28-4340-9C30-A542785987FE}"/>
              </a:ext>
            </a:extLst>
          </p:cNvPr>
          <p:cNvSpPr txBox="1">
            <a:spLocks/>
          </p:cNvSpPr>
          <p:nvPr/>
        </p:nvSpPr>
        <p:spPr>
          <a:xfrm>
            <a:off x="546099" y="549273"/>
            <a:ext cx="5365748" cy="2514600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6600" b="1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Let’s keep </a:t>
            </a:r>
            <a:br>
              <a:rPr lang="en-US" dirty="0"/>
            </a:br>
            <a:r>
              <a:rPr lang="en-US" dirty="0"/>
              <a:t>in touch</a:t>
            </a:r>
          </a:p>
        </p:txBody>
      </p:sp>
      <p:sp>
        <p:nvSpPr>
          <p:cNvPr id="8" name="Text Placeholder 1">
            <a:extLst>
              <a:ext uri="{FF2B5EF4-FFF2-40B4-BE49-F238E27FC236}">
                <a16:creationId xmlns:a16="http://schemas.microsoft.com/office/drawing/2014/main" id="{7CC15275-5486-2246-A4A1-3835DF7EAF97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46099" y="3197413"/>
            <a:ext cx="5368926" cy="915350"/>
          </a:xfrm>
        </p:spPr>
        <p:txBody>
          <a:bodyPr anchor="b" anchorCtr="0">
            <a:noAutofit/>
          </a:bodyPr>
          <a:lstStyle>
            <a:lvl1pPr marL="0" indent="0">
              <a:spcBef>
                <a:spcPts val="0"/>
              </a:spcBef>
              <a:buFontTx/>
              <a:buNone/>
              <a:defRPr sz="1800" b="1"/>
            </a:lvl1pPr>
            <a:lvl2pPr marL="0" indent="0">
              <a:spcBef>
                <a:spcPts val="0"/>
              </a:spcBef>
              <a:buFontTx/>
              <a:buNone/>
              <a:defRPr sz="1800" b="1"/>
            </a:lvl2pPr>
            <a:lvl3pPr marL="0" indent="0">
              <a:spcBef>
                <a:spcPts val="0"/>
              </a:spcBef>
              <a:buFontTx/>
              <a:buNone/>
              <a:defRPr sz="1800" b="1"/>
            </a:lvl3pPr>
            <a:lvl4pPr marL="0" indent="0">
              <a:spcBef>
                <a:spcPts val="0"/>
              </a:spcBef>
              <a:buFontTx/>
              <a:buNone/>
              <a:defRPr sz="1800" b="1"/>
            </a:lvl4pPr>
            <a:lvl5pPr marL="0" indent="0">
              <a:spcBef>
                <a:spcPts val="0"/>
              </a:spcBef>
              <a:buFontTx/>
              <a:buNone/>
              <a:defRPr sz="1800" b="1"/>
            </a:lvl5pPr>
            <a:lvl6pPr marL="0" indent="0">
              <a:spcBef>
                <a:spcPts val="0"/>
              </a:spcBef>
              <a:buFontTx/>
              <a:buNone/>
              <a:defRPr sz="1800" b="1"/>
            </a:lvl6pPr>
            <a:lvl7pPr marL="0" indent="0">
              <a:spcBef>
                <a:spcPts val="0"/>
              </a:spcBef>
              <a:buFontTx/>
              <a:buNone/>
              <a:defRPr sz="1800" b="1"/>
            </a:lvl7pPr>
            <a:lvl8pPr marL="0" indent="0">
              <a:spcBef>
                <a:spcPts val="0"/>
              </a:spcBef>
              <a:buFontTx/>
              <a:buNone/>
              <a:defRPr sz="1800" b="1"/>
            </a:lvl8pPr>
            <a:lvl9pPr marL="0" indent="0">
              <a:spcBef>
                <a:spcPts val="0"/>
              </a:spcBef>
              <a:buFontTx/>
              <a:buNone/>
              <a:defRPr sz="1800" b="1"/>
            </a:lvl9pPr>
          </a:lstStyle>
          <a:p>
            <a:pPr lvl="0"/>
            <a:r>
              <a:rPr lang="en-US" dirty="0"/>
              <a:t>[</a:t>
            </a:r>
            <a:r>
              <a:rPr lang="en-US" dirty="0" err="1"/>
              <a:t>Firstname</a:t>
            </a:r>
            <a:r>
              <a:rPr lang="en-US" dirty="0"/>
              <a:t> </a:t>
            </a:r>
            <a:r>
              <a:rPr lang="en-US" dirty="0" err="1"/>
              <a:t>Lastname</a:t>
            </a:r>
            <a:r>
              <a:rPr lang="en-US" dirty="0"/>
              <a:t>]</a:t>
            </a: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8DEF7D16-CB25-4D4B-A9BA-FE8D543FDC99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46097" y="4251960"/>
            <a:ext cx="5368927" cy="1828800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FontTx/>
              <a:buNone/>
              <a:defRPr sz="1800"/>
            </a:lvl1pPr>
            <a:lvl2pPr marL="0" indent="0">
              <a:spcBef>
                <a:spcPts val="0"/>
              </a:spcBef>
              <a:buFontTx/>
              <a:buNone/>
              <a:defRPr sz="1800"/>
            </a:lvl2pPr>
            <a:lvl3pPr marL="0" indent="0">
              <a:spcBef>
                <a:spcPts val="0"/>
              </a:spcBef>
              <a:buFontTx/>
              <a:buNone/>
              <a:defRPr sz="1800"/>
            </a:lvl3pPr>
            <a:lvl4pPr marL="0" indent="0">
              <a:spcBef>
                <a:spcPts val="0"/>
              </a:spcBef>
              <a:buFontTx/>
              <a:buNone/>
              <a:defRPr sz="1800"/>
            </a:lvl4pPr>
            <a:lvl5pPr marL="0" indent="0">
              <a:spcBef>
                <a:spcPts val="0"/>
              </a:spcBef>
              <a:buFontTx/>
              <a:buNone/>
              <a:defRPr sz="1800"/>
            </a:lvl5pPr>
            <a:lvl6pPr marL="0" indent="0">
              <a:spcBef>
                <a:spcPts val="0"/>
              </a:spcBef>
              <a:buFontTx/>
              <a:buNone/>
              <a:defRPr sz="1800"/>
            </a:lvl6pPr>
            <a:lvl7pPr marL="0" indent="0">
              <a:spcBef>
                <a:spcPts val="0"/>
              </a:spcBef>
              <a:buFontTx/>
              <a:buNone/>
              <a:defRPr sz="1800"/>
            </a:lvl7pPr>
            <a:lvl8pPr marL="0" indent="0">
              <a:spcBef>
                <a:spcPts val="0"/>
              </a:spcBef>
              <a:buFontTx/>
              <a:buNone/>
              <a:defRPr sz="1800"/>
            </a:lvl8pPr>
            <a:lvl9pPr marL="0" indent="0">
              <a:spcBef>
                <a:spcPts val="0"/>
              </a:spcBef>
              <a:buFontTx/>
              <a:buNone/>
              <a:defRPr sz="1800"/>
            </a:lvl9pPr>
          </a:lstStyle>
          <a:p>
            <a:pPr lvl="0"/>
            <a:r>
              <a:rPr lang="en-US" dirty="0"/>
              <a:t>[Contact information]</a:t>
            </a:r>
          </a:p>
        </p:txBody>
      </p:sp>
      <p:sp>
        <p:nvSpPr>
          <p:cNvPr id="6" name="cytiva.com">
            <a:extLst>
              <a:ext uri="{FF2B5EF4-FFF2-40B4-BE49-F238E27FC236}">
                <a16:creationId xmlns:a16="http://schemas.microsoft.com/office/drawing/2014/main" id="{EE0ACB66-3883-2544-AFDD-6B5A85692F0C}"/>
              </a:ext>
            </a:extLst>
          </p:cNvPr>
          <p:cNvSpPr txBox="1"/>
          <p:nvPr/>
        </p:nvSpPr>
        <p:spPr>
          <a:xfrm>
            <a:off x="546098" y="6218238"/>
            <a:ext cx="5365751" cy="2286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SzPct val="100000"/>
              <a:buFontTx/>
              <a:buNone/>
            </a:pPr>
            <a:r>
              <a:rPr lang="en-US" sz="1000" b="1" dirty="0"/>
              <a:t>cytiva.com</a:t>
            </a:r>
          </a:p>
        </p:txBody>
      </p:sp>
      <p:grpSp>
        <p:nvGrpSpPr>
          <p:cNvPr id="25" name="Facebook">
            <a:extLst>
              <a:ext uri="{FF2B5EF4-FFF2-40B4-BE49-F238E27FC236}">
                <a16:creationId xmlns:a16="http://schemas.microsoft.com/office/drawing/2014/main" id="{A1CBAE46-AB79-8F40-916E-39D2B6BFF94A}"/>
              </a:ext>
            </a:extLst>
          </p:cNvPr>
          <p:cNvGrpSpPr/>
          <p:nvPr/>
        </p:nvGrpSpPr>
        <p:grpSpPr bwMode="black">
          <a:xfrm>
            <a:off x="9592056" y="684089"/>
            <a:ext cx="2054513" cy="274320"/>
            <a:chOff x="9592363" y="549273"/>
            <a:chExt cx="2054513" cy="274320"/>
          </a:xfrm>
        </p:grpSpPr>
        <p:sp>
          <p:nvSpPr>
            <p:cNvPr id="15" name="Icon">
              <a:extLst>
                <a:ext uri="{FF2B5EF4-FFF2-40B4-BE49-F238E27FC236}">
                  <a16:creationId xmlns:a16="http://schemas.microsoft.com/office/drawing/2014/main" id="{49C340AC-6F5F-334D-9EDA-FF21DB06FB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/>
          </p:nvSpPr>
          <p:spPr bwMode="black">
            <a:xfrm>
              <a:off x="9592363" y="595946"/>
              <a:ext cx="90827" cy="182880"/>
            </a:xfrm>
            <a:custGeom>
              <a:avLst/>
              <a:gdLst>
                <a:gd name="T0" fmla="*/ 1659 w 1659"/>
                <a:gd name="T1" fmla="*/ 529 h 3333"/>
                <a:gd name="T2" fmla="*/ 1659 w 1659"/>
                <a:gd name="T3" fmla="*/ 529 h 3333"/>
                <a:gd name="T4" fmla="*/ 1659 w 1659"/>
                <a:gd name="T5" fmla="*/ 22 h 3333"/>
                <a:gd name="T6" fmla="*/ 1275 w 1659"/>
                <a:gd name="T7" fmla="*/ 0 h 3333"/>
                <a:gd name="T8" fmla="*/ 443 w 1659"/>
                <a:gd name="T9" fmla="*/ 831 h 3333"/>
                <a:gd name="T10" fmla="*/ 443 w 1659"/>
                <a:gd name="T11" fmla="*/ 1156 h 3333"/>
                <a:gd name="T12" fmla="*/ 0 w 1659"/>
                <a:gd name="T13" fmla="*/ 1156 h 3333"/>
                <a:gd name="T14" fmla="*/ 0 w 1659"/>
                <a:gd name="T15" fmla="*/ 1696 h 3333"/>
                <a:gd name="T16" fmla="*/ 443 w 1659"/>
                <a:gd name="T17" fmla="*/ 1696 h 3333"/>
                <a:gd name="T18" fmla="*/ 443 w 1659"/>
                <a:gd name="T19" fmla="*/ 3333 h 3333"/>
                <a:gd name="T20" fmla="*/ 1101 w 1659"/>
                <a:gd name="T21" fmla="*/ 3333 h 3333"/>
                <a:gd name="T22" fmla="*/ 1101 w 1659"/>
                <a:gd name="T23" fmla="*/ 1696 h 3333"/>
                <a:gd name="T24" fmla="*/ 1595 w 1659"/>
                <a:gd name="T25" fmla="*/ 1696 h 3333"/>
                <a:gd name="T26" fmla="*/ 1650 w 1659"/>
                <a:gd name="T27" fmla="*/ 1156 h 3333"/>
                <a:gd name="T28" fmla="*/ 1101 w 1659"/>
                <a:gd name="T29" fmla="*/ 1156 h 3333"/>
                <a:gd name="T30" fmla="*/ 1101 w 1659"/>
                <a:gd name="T31" fmla="*/ 822 h 3333"/>
                <a:gd name="T32" fmla="*/ 1367 w 1659"/>
                <a:gd name="T33" fmla="*/ 529 h 3333"/>
                <a:gd name="T34" fmla="*/ 1659 w 1659"/>
                <a:gd name="T35" fmla="*/ 529 h 33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659" h="3333">
                  <a:moveTo>
                    <a:pt x="1659" y="529"/>
                  </a:moveTo>
                  <a:lnTo>
                    <a:pt x="1659" y="529"/>
                  </a:lnTo>
                  <a:lnTo>
                    <a:pt x="1659" y="22"/>
                  </a:lnTo>
                  <a:cubicBezTo>
                    <a:pt x="1563" y="8"/>
                    <a:pt x="1408" y="0"/>
                    <a:pt x="1275" y="0"/>
                  </a:cubicBezTo>
                  <a:cubicBezTo>
                    <a:pt x="663" y="0"/>
                    <a:pt x="443" y="287"/>
                    <a:pt x="443" y="831"/>
                  </a:cubicBezTo>
                  <a:lnTo>
                    <a:pt x="443" y="1156"/>
                  </a:lnTo>
                  <a:lnTo>
                    <a:pt x="0" y="1156"/>
                  </a:lnTo>
                  <a:lnTo>
                    <a:pt x="0" y="1696"/>
                  </a:lnTo>
                  <a:lnTo>
                    <a:pt x="443" y="1696"/>
                  </a:lnTo>
                  <a:lnTo>
                    <a:pt x="443" y="3333"/>
                  </a:lnTo>
                  <a:lnTo>
                    <a:pt x="1101" y="3333"/>
                  </a:lnTo>
                  <a:lnTo>
                    <a:pt x="1101" y="1696"/>
                  </a:lnTo>
                  <a:lnTo>
                    <a:pt x="1595" y="1696"/>
                  </a:lnTo>
                  <a:lnTo>
                    <a:pt x="1650" y="1156"/>
                  </a:lnTo>
                  <a:lnTo>
                    <a:pt x="1101" y="1156"/>
                  </a:lnTo>
                  <a:lnTo>
                    <a:pt x="1101" y="822"/>
                  </a:lnTo>
                  <a:cubicBezTo>
                    <a:pt x="1101" y="621"/>
                    <a:pt x="1161" y="529"/>
                    <a:pt x="1367" y="529"/>
                  </a:cubicBezTo>
                  <a:lnTo>
                    <a:pt x="1659" y="529"/>
                  </a:lnTo>
                  <a:close/>
                </a:path>
              </a:pathLst>
            </a:custGeom>
            <a:solidFill>
              <a:srgbClr val="8B8B8D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URL">
              <a:extLst>
                <a:ext uri="{FF2B5EF4-FFF2-40B4-BE49-F238E27FC236}">
                  <a16:creationId xmlns:a16="http://schemas.microsoft.com/office/drawing/2014/main" id="{E4BC3D8B-F949-9141-8310-08FF7AA2B137}"/>
                </a:ext>
              </a:extLst>
            </p:cNvPr>
            <p:cNvSpPr txBox="1"/>
            <p:nvPr/>
          </p:nvSpPr>
          <p:spPr bwMode="black">
            <a:xfrm>
              <a:off x="9818076" y="549273"/>
              <a:ext cx="1828800" cy="274320"/>
            </a:xfrm>
            <a:prstGeom prst="rect">
              <a:avLst/>
            </a:prstGeom>
            <a:noFill/>
          </p:spPr>
          <p:txBody>
            <a:bodyPr wrap="square" lIns="0" tIns="0" rIns="0" bIns="0" rtlCol="0" anchor="ctr" anchorCtr="0">
              <a:noAutofit/>
            </a:bodyPr>
            <a:lstStyle/>
            <a:p>
              <a:pPr marL="0" indent="0">
                <a:lnSpc>
                  <a:spcPct val="100000"/>
                </a:lnSpc>
                <a:spcBef>
                  <a:spcPts val="1200"/>
                </a:spcBef>
                <a:buSzPct val="100000"/>
                <a:buFont typeface="Cytiva Aktiv"/>
                <a:buNone/>
              </a:pPr>
              <a:r>
                <a:rPr lang="en-US" sz="1000" dirty="0">
                  <a:solidFill>
                    <a:srgbClr val="8B8B8D"/>
                  </a:solidFill>
                  <a:hlinkClick r:id="rId2">
                    <a:extLst>
                      <a:ext uri="{A12FA001-AC4F-418D-AE19-62706E023703}">
                        <ahyp:hlinkClr xmlns:ahyp="http://schemas.microsoft.com/office/drawing/2018/hyperlinkcolor" val="tx"/>
                      </a:ext>
                    </a:extLst>
                  </a:hlinkClick>
                </a:rPr>
                <a:t>facebook.com/</a:t>
              </a:r>
              <a:r>
                <a:rPr lang="en-US" sz="1000" dirty="0" err="1">
                  <a:solidFill>
                    <a:srgbClr val="8B8B8D"/>
                  </a:solidFill>
                  <a:hlinkClick r:id="rId2">
                    <a:extLst>
                      <a:ext uri="{A12FA001-AC4F-418D-AE19-62706E023703}">
                        <ahyp:hlinkClr xmlns:ahyp="http://schemas.microsoft.com/office/drawing/2018/hyperlinkcolor" val="tx"/>
                      </a:ext>
                    </a:extLst>
                  </a:hlinkClick>
                </a:rPr>
                <a:t>cytiva</a:t>
              </a:r>
              <a:endParaRPr lang="en-US" sz="1000" dirty="0">
                <a:solidFill>
                  <a:srgbClr val="8B8B8D"/>
                </a:solidFill>
              </a:endParaRPr>
            </a:p>
          </p:txBody>
        </p:sp>
      </p:grpSp>
      <p:grpSp>
        <p:nvGrpSpPr>
          <p:cNvPr id="26" name="LinkedIn">
            <a:extLst>
              <a:ext uri="{FF2B5EF4-FFF2-40B4-BE49-F238E27FC236}">
                <a16:creationId xmlns:a16="http://schemas.microsoft.com/office/drawing/2014/main" id="{ABFF649C-1194-6744-AD6F-2373C627E02C}"/>
              </a:ext>
            </a:extLst>
          </p:cNvPr>
          <p:cNvGrpSpPr/>
          <p:nvPr/>
        </p:nvGrpSpPr>
        <p:grpSpPr bwMode="black">
          <a:xfrm>
            <a:off x="9546336" y="957776"/>
            <a:ext cx="2100234" cy="274320"/>
            <a:chOff x="9546643" y="822960"/>
            <a:chExt cx="2100234" cy="274320"/>
          </a:xfrm>
        </p:grpSpPr>
        <p:sp>
          <p:nvSpPr>
            <p:cNvPr id="18" name="Icon">
              <a:extLst>
                <a:ext uri="{FF2B5EF4-FFF2-40B4-BE49-F238E27FC236}">
                  <a16:creationId xmlns:a16="http://schemas.microsoft.com/office/drawing/2014/main" id="{2D466134-8B1B-894E-918C-C6C7C13C3E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 noEditPoints="1"/>
            </p:cNvSpPr>
            <p:nvPr/>
          </p:nvSpPr>
          <p:spPr bwMode="black">
            <a:xfrm>
              <a:off x="9546643" y="868680"/>
              <a:ext cx="182267" cy="182880"/>
            </a:xfrm>
            <a:custGeom>
              <a:avLst/>
              <a:gdLst>
                <a:gd name="T0" fmla="*/ 2840 w 3333"/>
                <a:gd name="T1" fmla="*/ 2840 h 3333"/>
                <a:gd name="T2" fmla="*/ 2840 w 3333"/>
                <a:gd name="T3" fmla="*/ 2840 h 3333"/>
                <a:gd name="T4" fmla="*/ 2346 w 3333"/>
                <a:gd name="T5" fmla="*/ 2840 h 3333"/>
                <a:gd name="T6" fmla="*/ 2346 w 3333"/>
                <a:gd name="T7" fmla="*/ 2066 h 3333"/>
                <a:gd name="T8" fmla="*/ 2089 w 3333"/>
                <a:gd name="T9" fmla="*/ 1644 h 3333"/>
                <a:gd name="T10" fmla="*/ 1793 w 3333"/>
                <a:gd name="T11" fmla="*/ 2053 h 3333"/>
                <a:gd name="T12" fmla="*/ 1793 w 3333"/>
                <a:gd name="T13" fmla="*/ 2840 h 3333"/>
                <a:gd name="T14" fmla="*/ 1298 w 3333"/>
                <a:gd name="T15" fmla="*/ 2840 h 3333"/>
                <a:gd name="T16" fmla="*/ 1298 w 3333"/>
                <a:gd name="T17" fmla="*/ 1249 h 3333"/>
                <a:gd name="T18" fmla="*/ 1773 w 3333"/>
                <a:gd name="T19" fmla="*/ 1249 h 3333"/>
                <a:gd name="T20" fmla="*/ 1773 w 3333"/>
                <a:gd name="T21" fmla="*/ 1466 h 3333"/>
                <a:gd name="T22" fmla="*/ 1779 w 3333"/>
                <a:gd name="T23" fmla="*/ 1466 h 3333"/>
                <a:gd name="T24" fmla="*/ 2247 w 3333"/>
                <a:gd name="T25" fmla="*/ 1209 h 3333"/>
                <a:gd name="T26" fmla="*/ 2840 w 3333"/>
                <a:gd name="T27" fmla="*/ 1967 h 3333"/>
                <a:gd name="T28" fmla="*/ 2840 w 3333"/>
                <a:gd name="T29" fmla="*/ 2840 h 3333"/>
                <a:gd name="T30" fmla="*/ 741 w 3333"/>
                <a:gd name="T31" fmla="*/ 1031 h 3333"/>
                <a:gd name="T32" fmla="*/ 741 w 3333"/>
                <a:gd name="T33" fmla="*/ 1031 h 3333"/>
                <a:gd name="T34" fmla="*/ 455 w 3333"/>
                <a:gd name="T35" fmla="*/ 745 h 3333"/>
                <a:gd name="T36" fmla="*/ 741 w 3333"/>
                <a:gd name="T37" fmla="*/ 458 h 3333"/>
                <a:gd name="T38" fmla="*/ 1028 w 3333"/>
                <a:gd name="T39" fmla="*/ 745 h 3333"/>
                <a:gd name="T40" fmla="*/ 741 w 3333"/>
                <a:gd name="T41" fmla="*/ 1031 h 3333"/>
                <a:gd name="T42" fmla="*/ 494 w 3333"/>
                <a:gd name="T43" fmla="*/ 1249 h 3333"/>
                <a:gd name="T44" fmla="*/ 494 w 3333"/>
                <a:gd name="T45" fmla="*/ 1249 h 3333"/>
                <a:gd name="T46" fmla="*/ 988 w 3333"/>
                <a:gd name="T47" fmla="*/ 1249 h 3333"/>
                <a:gd name="T48" fmla="*/ 988 w 3333"/>
                <a:gd name="T49" fmla="*/ 2840 h 3333"/>
                <a:gd name="T50" fmla="*/ 494 w 3333"/>
                <a:gd name="T51" fmla="*/ 2840 h 3333"/>
                <a:gd name="T52" fmla="*/ 494 w 3333"/>
                <a:gd name="T53" fmla="*/ 1249 h 3333"/>
                <a:gd name="T54" fmla="*/ 3086 w 3333"/>
                <a:gd name="T55" fmla="*/ 0 h 3333"/>
                <a:gd name="T56" fmla="*/ 3086 w 3333"/>
                <a:gd name="T57" fmla="*/ 0 h 3333"/>
                <a:gd name="T58" fmla="*/ 246 w 3333"/>
                <a:gd name="T59" fmla="*/ 0 h 3333"/>
                <a:gd name="T60" fmla="*/ 0 w 3333"/>
                <a:gd name="T61" fmla="*/ 239 h 3333"/>
                <a:gd name="T62" fmla="*/ 0 w 3333"/>
                <a:gd name="T63" fmla="*/ 3092 h 3333"/>
                <a:gd name="T64" fmla="*/ 246 w 3333"/>
                <a:gd name="T65" fmla="*/ 3333 h 3333"/>
                <a:gd name="T66" fmla="*/ 3086 w 3333"/>
                <a:gd name="T67" fmla="*/ 3333 h 3333"/>
                <a:gd name="T68" fmla="*/ 3333 w 3333"/>
                <a:gd name="T69" fmla="*/ 3092 h 3333"/>
                <a:gd name="T70" fmla="*/ 3333 w 3333"/>
                <a:gd name="T71" fmla="*/ 239 h 3333"/>
                <a:gd name="T72" fmla="*/ 3086 w 3333"/>
                <a:gd name="T73" fmla="*/ 0 h 33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3333" h="3333">
                  <a:moveTo>
                    <a:pt x="2840" y="2840"/>
                  </a:moveTo>
                  <a:lnTo>
                    <a:pt x="2840" y="2840"/>
                  </a:lnTo>
                  <a:lnTo>
                    <a:pt x="2346" y="2840"/>
                  </a:lnTo>
                  <a:lnTo>
                    <a:pt x="2346" y="2066"/>
                  </a:lnTo>
                  <a:cubicBezTo>
                    <a:pt x="2346" y="1882"/>
                    <a:pt x="2342" y="1644"/>
                    <a:pt x="2089" y="1644"/>
                  </a:cubicBezTo>
                  <a:cubicBezTo>
                    <a:pt x="1832" y="1644"/>
                    <a:pt x="1793" y="1845"/>
                    <a:pt x="1793" y="2053"/>
                  </a:cubicBezTo>
                  <a:lnTo>
                    <a:pt x="1793" y="2840"/>
                  </a:lnTo>
                  <a:lnTo>
                    <a:pt x="1298" y="2840"/>
                  </a:lnTo>
                  <a:lnTo>
                    <a:pt x="1298" y="1249"/>
                  </a:lnTo>
                  <a:lnTo>
                    <a:pt x="1773" y="1249"/>
                  </a:lnTo>
                  <a:lnTo>
                    <a:pt x="1773" y="1466"/>
                  </a:lnTo>
                  <a:lnTo>
                    <a:pt x="1779" y="1466"/>
                  </a:lnTo>
                  <a:cubicBezTo>
                    <a:pt x="1845" y="1341"/>
                    <a:pt x="2007" y="1209"/>
                    <a:pt x="2247" y="1209"/>
                  </a:cubicBezTo>
                  <a:cubicBezTo>
                    <a:pt x="2747" y="1209"/>
                    <a:pt x="2840" y="1539"/>
                    <a:pt x="2840" y="1967"/>
                  </a:cubicBezTo>
                  <a:lnTo>
                    <a:pt x="2840" y="2840"/>
                  </a:lnTo>
                  <a:close/>
                  <a:moveTo>
                    <a:pt x="741" y="1031"/>
                  </a:moveTo>
                  <a:lnTo>
                    <a:pt x="741" y="1031"/>
                  </a:lnTo>
                  <a:cubicBezTo>
                    <a:pt x="583" y="1031"/>
                    <a:pt x="455" y="903"/>
                    <a:pt x="455" y="745"/>
                  </a:cubicBezTo>
                  <a:cubicBezTo>
                    <a:pt x="455" y="587"/>
                    <a:pt x="583" y="458"/>
                    <a:pt x="741" y="458"/>
                  </a:cubicBezTo>
                  <a:cubicBezTo>
                    <a:pt x="899" y="458"/>
                    <a:pt x="1028" y="587"/>
                    <a:pt x="1028" y="745"/>
                  </a:cubicBezTo>
                  <a:cubicBezTo>
                    <a:pt x="1028" y="903"/>
                    <a:pt x="899" y="1031"/>
                    <a:pt x="741" y="1031"/>
                  </a:cubicBezTo>
                  <a:close/>
                  <a:moveTo>
                    <a:pt x="494" y="1249"/>
                  </a:moveTo>
                  <a:lnTo>
                    <a:pt x="494" y="1249"/>
                  </a:lnTo>
                  <a:lnTo>
                    <a:pt x="988" y="1249"/>
                  </a:lnTo>
                  <a:lnTo>
                    <a:pt x="988" y="2840"/>
                  </a:lnTo>
                  <a:lnTo>
                    <a:pt x="494" y="2840"/>
                  </a:lnTo>
                  <a:lnTo>
                    <a:pt x="494" y="1249"/>
                  </a:lnTo>
                  <a:close/>
                  <a:moveTo>
                    <a:pt x="3086" y="0"/>
                  </a:moveTo>
                  <a:lnTo>
                    <a:pt x="3086" y="0"/>
                  </a:lnTo>
                  <a:lnTo>
                    <a:pt x="246" y="0"/>
                  </a:lnTo>
                  <a:cubicBezTo>
                    <a:pt x="110" y="0"/>
                    <a:pt x="0" y="107"/>
                    <a:pt x="0" y="239"/>
                  </a:cubicBezTo>
                  <a:lnTo>
                    <a:pt x="0" y="3092"/>
                  </a:lnTo>
                  <a:cubicBezTo>
                    <a:pt x="0" y="3225"/>
                    <a:pt x="110" y="3333"/>
                    <a:pt x="246" y="3333"/>
                  </a:cubicBezTo>
                  <a:lnTo>
                    <a:pt x="3086" y="3333"/>
                  </a:lnTo>
                  <a:cubicBezTo>
                    <a:pt x="3222" y="3333"/>
                    <a:pt x="3333" y="3225"/>
                    <a:pt x="3333" y="3092"/>
                  </a:cubicBezTo>
                  <a:lnTo>
                    <a:pt x="3333" y="239"/>
                  </a:lnTo>
                  <a:cubicBezTo>
                    <a:pt x="3333" y="107"/>
                    <a:pt x="3222" y="0"/>
                    <a:pt x="3086" y="0"/>
                  </a:cubicBezTo>
                  <a:close/>
                </a:path>
              </a:pathLst>
            </a:custGeom>
            <a:solidFill>
              <a:srgbClr val="8B8B8D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URL">
              <a:extLst>
                <a:ext uri="{FF2B5EF4-FFF2-40B4-BE49-F238E27FC236}">
                  <a16:creationId xmlns:a16="http://schemas.microsoft.com/office/drawing/2014/main" id="{59973A82-B1CF-A944-9F9E-78D45359A3A0}"/>
                </a:ext>
              </a:extLst>
            </p:cNvPr>
            <p:cNvSpPr txBox="1"/>
            <p:nvPr/>
          </p:nvSpPr>
          <p:spPr bwMode="black">
            <a:xfrm>
              <a:off x="9818077" y="822960"/>
              <a:ext cx="1828800" cy="274320"/>
            </a:xfrm>
            <a:prstGeom prst="rect">
              <a:avLst/>
            </a:prstGeom>
            <a:noFill/>
          </p:spPr>
          <p:txBody>
            <a:bodyPr wrap="square" lIns="0" tIns="0" rIns="0" bIns="0" rtlCol="0" anchor="ctr" anchorCtr="0">
              <a:noAutofit/>
            </a:bodyPr>
            <a:lstStyle/>
            <a:p>
              <a:pPr marL="0" indent="0">
                <a:lnSpc>
                  <a:spcPct val="100000"/>
                </a:lnSpc>
                <a:spcBef>
                  <a:spcPts val="1200"/>
                </a:spcBef>
                <a:buSzPct val="100000"/>
                <a:buFont typeface="Cytiva Aktiv"/>
                <a:buNone/>
              </a:pPr>
              <a:r>
                <a:rPr lang="en-US" sz="1000" dirty="0">
                  <a:solidFill>
                    <a:srgbClr val="8B8B8D"/>
                  </a:solidFill>
                  <a:hlinkClick r:id="rId3">
                    <a:extLst>
                      <a:ext uri="{A12FA001-AC4F-418D-AE19-62706E023703}">
                        <ahyp:hlinkClr xmlns:ahyp="http://schemas.microsoft.com/office/drawing/2018/hyperlinkcolor" val="tx"/>
                      </a:ext>
                    </a:extLst>
                  </a:hlinkClick>
                </a:rPr>
                <a:t>linkedin.com/company/</a:t>
              </a:r>
              <a:r>
                <a:rPr lang="en-US" sz="1000" dirty="0" err="1">
                  <a:solidFill>
                    <a:srgbClr val="8B8B8D"/>
                  </a:solidFill>
                  <a:hlinkClick r:id="rId3">
                    <a:extLst>
                      <a:ext uri="{A12FA001-AC4F-418D-AE19-62706E023703}">
                        <ahyp:hlinkClr xmlns:ahyp="http://schemas.microsoft.com/office/drawing/2018/hyperlinkcolor" val="tx"/>
                      </a:ext>
                    </a:extLst>
                  </a:hlinkClick>
                </a:rPr>
                <a:t>cytiva</a:t>
              </a:r>
              <a:endParaRPr lang="en-US" sz="1000" dirty="0">
                <a:solidFill>
                  <a:srgbClr val="8B8B8D"/>
                </a:solidFill>
              </a:endParaRPr>
            </a:p>
          </p:txBody>
        </p:sp>
      </p:grpSp>
      <p:grpSp>
        <p:nvGrpSpPr>
          <p:cNvPr id="27" name="Instagram">
            <a:extLst>
              <a:ext uri="{FF2B5EF4-FFF2-40B4-BE49-F238E27FC236}">
                <a16:creationId xmlns:a16="http://schemas.microsoft.com/office/drawing/2014/main" id="{2CB23A82-10FD-A648-9539-2ADF76CBFEB1}"/>
              </a:ext>
            </a:extLst>
          </p:cNvPr>
          <p:cNvGrpSpPr/>
          <p:nvPr/>
        </p:nvGrpSpPr>
        <p:grpSpPr bwMode="black">
          <a:xfrm>
            <a:off x="9546336" y="1232096"/>
            <a:ext cx="2100234" cy="274320"/>
            <a:chOff x="9546643" y="1097280"/>
            <a:chExt cx="2100234" cy="274320"/>
          </a:xfrm>
        </p:grpSpPr>
        <p:sp>
          <p:nvSpPr>
            <p:cNvPr id="17" name="Icon">
              <a:extLst>
                <a:ext uri="{FF2B5EF4-FFF2-40B4-BE49-F238E27FC236}">
                  <a16:creationId xmlns:a16="http://schemas.microsoft.com/office/drawing/2014/main" id="{22571218-802B-B448-9563-A13A715F40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 noEditPoints="1"/>
            </p:cNvSpPr>
            <p:nvPr/>
          </p:nvSpPr>
          <p:spPr bwMode="black">
            <a:xfrm>
              <a:off x="9546643" y="1143000"/>
              <a:ext cx="182267" cy="182880"/>
            </a:xfrm>
            <a:custGeom>
              <a:avLst/>
              <a:gdLst>
                <a:gd name="T0" fmla="*/ 2556 w 3333"/>
                <a:gd name="T1" fmla="*/ 576 h 3333"/>
                <a:gd name="T2" fmla="*/ 2556 w 3333"/>
                <a:gd name="T3" fmla="*/ 976 h 3333"/>
                <a:gd name="T4" fmla="*/ 2556 w 3333"/>
                <a:gd name="T5" fmla="*/ 576 h 3333"/>
                <a:gd name="T6" fmla="*/ 1667 w 3333"/>
                <a:gd name="T7" fmla="*/ 2221 h 3333"/>
                <a:gd name="T8" fmla="*/ 1667 w 3333"/>
                <a:gd name="T9" fmla="*/ 1110 h 3333"/>
                <a:gd name="T10" fmla="*/ 1667 w 3333"/>
                <a:gd name="T11" fmla="*/ 2221 h 3333"/>
                <a:gd name="T12" fmla="*/ 1667 w 3333"/>
                <a:gd name="T13" fmla="*/ 810 h 3333"/>
                <a:gd name="T14" fmla="*/ 1667 w 3333"/>
                <a:gd name="T15" fmla="*/ 2522 h 3333"/>
                <a:gd name="T16" fmla="*/ 1667 w 3333"/>
                <a:gd name="T17" fmla="*/ 810 h 3333"/>
                <a:gd name="T18" fmla="*/ 1667 w 3333"/>
                <a:gd name="T19" fmla="*/ 0 h 3333"/>
                <a:gd name="T20" fmla="*/ 575 w 3333"/>
                <a:gd name="T21" fmla="*/ 87 h 3333"/>
                <a:gd name="T22" fmla="*/ 87 w 3333"/>
                <a:gd name="T23" fmla="*/ 574 h 3333"/>
                <a:gd name="T24" fmla="*/ 0 w 3333"/>
                <a:gd name="T25" fmla="*/ 1666 h 3333"/>
                <a:gd name="T26" fmla="*/ 87 w 3333"/>
                <a:gd name="T27" fmla="*/ 2758 h 3333"/>
                <a:gd name="T28" fmla="*/ 575 w 3333"/>
                <a:gd name="T29" fmla="*/ 3245 h 3333"/>
                <a:gd name="T30" fmla="*/ 1667 w 3333"/>
                <a:gd name="T31" fmla="*/ 3333 h 3333"/>
                <a:gd name="T32" fmla="*/ 2758 w 3333"/>
                <a:gd name="T33" fmla="*/ 3245 h 3333"/>
                <a:gd name="T34" fmla="*/ 3246 w 3333"/>
                <a:gd name="T35" fmla="*/ 2758 h 3333"/>
                <a:gd name="T36" fmla="*/ 3333 w 3333"/>
                <a:gd name="T37" fmla="*/ 1666 h 3333"/>
                <a:gd name="T38" fmla="*/ 3246 w 3333"/>
                <a:gd name="T39" fmla="*/ 574 h 3333"/>
                <a:gd name="T40" fmla="*/ 2758 w 3333"/>
                <a:gd name="T41" fmla="*/ 87 h 3333"/>
                <a:gd name="T42" fmla="*/ 1667 w 3333"/>
                <a:gd name="T43" fmla="*/ 0 h 3333"/>
                <a:gd name="T44" fmla="*/ 1667 w 3333"/>
                <a:gd name="T45" fmla="*/ 299 h 3333"/>
                <a:gd name="T46" fmla="*/ 2650 w 3333"/>
                <a:gd name="T47" fmla="*/ 367 h 3333"/>
                <a:gd name="T48" fmla="*/ 2966 w 3333"/>
                <a:gd name="T49" fmla="*/ 683 h 3333"/>
                <a:gd name="T50" fmla="*/ 3033 w 3333"/>
                <a:gd name="T51" fmla="*/ 1666 h 3333"/>
                <a:gd name="T52" fmla="*/ 2966 w 3333"/>
                <a:gd name="T53" fmla="*/ 2649 h 3333"/>
                <a:gd name="T54" fmla="*/ 2650 w 3333"/>
                <a:gd name="T55" fmla="*/ 2965 h 3333"/>
                <a:gd name="T56" fmla="*/ 1667 w 3333"/>
                <a:gd name="T57" fmla="*/ 3032 h 3333"/>
                <a:gd name="T58" fmla="*/ 684 w 3333"/>
                <a:gd name="T59" fmla="*/ 2965 h 3333"/>
                <a:gd name="T60" fmla="*/ 367 w 3333"/>
                <a:gd name="T61" fmla="*/ 2649 h 3333"/>
                <a:gd name="T62" fmla="*/ 300 w 3333"/>
                <a:gd name="T63" fmla="*/ 1666 h 3333"/>
                <a:gd name="T64" fmla="*/ 367 w 3333"/>
                <a:gd name="T65" fmla="*/ 683 h 3333"/>
                <a:gd name="T66" fmla="*/ 684 w 3333"/>
                <a:gd name="T67" fmla="*/ 367 h 3333"/>
                <a:gd name="T68" fmla="*/ 1667 w 3333"/>
                <a:gd name="T69" fmla="*/ 299 h 33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3333" h="3333">
                  <a:moveTo>
                    <a:pt x="2556" y="576"/>
                  </a:moveTo>
                  <a:lnTo>
                    <a:pt x="2556" y="576"/>
                  </a:lnTo>
                  <a:cubicBezTo>
                    <a:pt x="2446" y="576"/>
                    <a:pt x="2356" y="666"/>
                    <a:pt x="2356" y="776"/>
                  </a:cubicBezTo>
                  <a:cubicBezTo>
                    <a:pt x="2356" y="887"/>
                    <a:pt x="2446" y="976"/>
                    <a:pt x="2556" y="976"/>
                  </a:cubicBezTo>
                  <a:cubicBezTo>
                    <a:pt x="2667" y="976"/>
                    <a:pt x="2756" y="887"/>
                    <a:pt x="2756" y="776"/>
                  </a:cubicBezTo>
                  <a:cubicBezTo>
                    <a:pt x="2756" y="666"/>
                    <a:pt x="2667" y="576"/>
                    <a:pt x="2556" y="576"/>
                  </a:cubicBezTo>
                  <a:close/>
                  <a:moveTo>
                    <a:pt x="1667" y="2221"/>
                  </a:moveTo>
                  <a:lnTo>
                    <a:pt x="1667" y="2221"/>
                  </a:lnTo>
                  <a:cubicBezTo>
                    <a:pt x="1360" y="2221"/>
                    <a:pt x="1111" y="1973"/>
                    <a:pt x="1111" y="1666"/>
                  </a:cubicBezTo>
                  <a:cubicBezTo>
                    <a:pt x="1111" y="1359"/>
                    <a:pt x="1360" y="1110"/>
                    <a:pt x="1667" y="1110"/>
                  </a:cubicBezTo>
                  <a:cubicBezTo>
                    <a:pt x="1973" y="1110"/>
                    <a:pt x="2222" y="1359"/>
                    <a:pt x="2222" y="1666"/>
                  </a:cubicBezTo>
                  <a:cubicBezTo>
                    <a:pt x="2222" y="1973"/>
                    <a:pt x="1973" y="2221"/>
                    <a:pt x="1667" y="2221"/>
                  </a:cubicBezTo>
                  <a:close/>
                  <a:moveTo>
                    <a:pt x="1667" y="810"/>
                  </a:moveTo>
                  <a:lnTo>
                    <a:pt x="1667" y="810"/>
                  </a:lnTo>
                  <a:cubicBezTo>
                    <a:pt x="1194" y="810"/>
                    <a:pt x="811" y="1193"/>
                    <a:pt x="811" y="1666"/>
                  </a:cubicBezTo>
                  <a:cubicBezTo>
                    <a:pt x="811" y="2139"/>
                    <a:pt x="1194" y="2522"/>
                    <a:pt x="1667" y="2522"/>
                  </a:cubicBezTo>
                  <a:cubicBezTo>
                    <a:pt x="2139" y="2522"/>
                    <a:pt x="2522" y="2139"/>
                    <a:pt x="2522" y="1666"/>
                  </a:cubicBezTo>
                  <a:cubicBezTo>
                    <a:pt x="2522" y="1193"/>
                    <a:pt x="2139" y="810"/>
                    <a:pt x="1667" y="810"/>
                  </a:cubicBezTo>
                  <a:close/>
                  <a:moveTo>
                    <a:pt x="1667" y="0"/>
                  </a:moveTo>
                  <a:lnTo>
                    <a:pt x="1667" y="0"/>
                  </a:lnTo>
                  <a:cubicBezTo>
                    <a:pt x="1214" y="0"/>
                    <a:pt x="1157" y="2"/>
                    <a:pt x="979" y="9"/>
                  </a:cubicBezTo>
                  <a:cubicBezTo>
                    <a:pt x="802" y="17"/>
                    <a:pt x="681" y="45"/>
                    <a:pt x="575" y="87"/>
                  </a:cubicBezTo>
                  <a:cubicBezTo>
                    <a:pt x="465" y="129"/>
                    <a:pt x="372" y="186"/>
                    <a:pt x="280" y="279"/>
                  </a:cubicBezTo>
                  <a:cubicBezTo>
                    <a:pt x="187" y="372"/>
                    <a:pt x="130" y="465"/>
                    <a:pt x="87" y="574"/>
                  </a:cubicBezTo>
                  <a:cubicBezTo>
                    <a:pt x="46" y="680"/>
                    <a:pt x="18" y="801"/>
                    <a:pt x="10" y="979"/>
                  </a:cubicBezTo>
                  <a:cubicBezTo>
                    <a:pt x="2" y="1156"/>
                    <a:pt x="0" y="1213"/>
                    <a:pt x="0" y="1666"/>
                  </a:cubicBezTo>
                  <a:cubicBezTo>
                    <a:pt x="0" y="2118"/>
                    <a:pt x="2" y="2175"/>
                    <a:pt x="10" y="2353"/>
                  </a:cubicBezTo>
                  <a:cubicBezTo>
                    <a:pt x="18" y="2530"/>
                    <a:pt x="46" y="2652"/>
                    <a:pt x="87" y="2758"/>
                  </a:cubicBezTo>
                  <a:cubicBezTo>
                    <a:pt x="130" y="2867"/>
                    <a:pt x="187" y="2960"/>
                    <a:pt x="280" y="3053"/>
                  </a:cubicBezTo>
                  <a:cubicBezTo>
                    <a:pt x="372" y="3145"/>
                    <a:pt x="465" y="3202"/>
                    <a:pt x="575" y="3245"/>
                  </a:cubicBezTo>
                  <a:cubicBezTo>
                    <a:pt x="681" y="3286"/>
                    <a:pt x="802" y="3314"/>
                    <a:pt x="979" y="3322"/>
                  </a:cubicBezTo>
                  <a:cubicBezTo>
                    <a:pt x="1157" y="3331"/>
                    <a:pt x="1214" y="3333"/>
                    <a:pt x="1667" y="3333"/>
                  </a:cubicBezTo>
                  <a:cubicBezTo>
                    <a:pt x="2119" y="3333"/>
                    <a:pt x="2176" y="3331"/>
                    <a:pt x="2354" y="3322"/>
                  </a:cubicBezTo>
                  <a:cubicBezTo>
                    <a:pt x="2531" y="3314"/>
                    <a:pt x="2652" y="3286"/>
                    <a:pt x="2758" y="3245"/>
                  </a:cubicBezTo>
                  <a:cubicBezTo>
                    <a:pt x="2868" y="3202"/>
                    <a:pt x="2961" y="3145"/>
                    <a:pt x="3054" y="3053"/>
                  </a:cubicBezTo>
                  <a:cubicBezTo>
                    <a:pt x="3146" y="2960"/>
                    <a:pt x="3203" y="2867"/>
                    <a:pt x="3246" y="2758"/>
                  </a:cubicBezTo>
                  <a:cubicBezTo>
                    <a:pt x="3287" y="2652"/>
                    <a:pt x="3315" y="2530"/>
                    <a:pt x="3323" y="2353"/>
                  </a:cubicBezTo>
                  <a:cubicBezTo>
                    <a:pt x="3331" y="2175"/>
                    <a:pt x="3333" y="2118"/>
                    <a:pt x="3333" y="1666"/>
                  </a:cubicBezTo>
                  <a:cubicBezTo>
                    <a:pt x="3333" y="1213"/>
                    <a:pt x="3331" y="1156"/>
                    <a:pt x="3323" y="979"/>
                  </a:cubicBezTo>
                  <a:cubicBezTo>
                    <a:pt x="3315" y="801"/>
                    <a:pt x="3287" y="680"/>
                    <a:pt x="3246" y="574"/>
                  </a:cubicBezTo>
                  <a:cubicBezTo>
                    <a:pt x="3203" y="465"/>
                    <a:pt x="3146" y="372"/>
                    <a:pt x="3054" y="279"/>
                  </a:cubicBezTo>
                  <a:cubicBezTo>
                    <a:pt x="2961" y="186"/>
                    <a:pt x="2868" y="129"/>
                    <a:pt x="2758" y="87"/>
                  </a:cubicBezTo>
                  <a:cubicBezTo>
                    <a:pt x="2652" y="45"/>
                    <a:pt x="2531" y="17"/>
                    <a:pt x="2354" y="9"/>
                  </a:cubicBezTo>
                  <a:cubicBezTo>
                    <a:pt x="2176" y="2"/>
                    <a:pt x="2119" y="0"/>
                    <a:pt x="1667" y="0"/>
                  </a:cubicBezTo>
                  <a:close/>
                  <a:moveTo>
                    <a:pt x="1667" y="299"/>
                  </a:moveTo>
                  <a:lnTo>
                    <a:pt x="1667" y="299"/>
                  </a:lnTo>
                  <a:cubicBezTo>
                    <a:pt x="2112" y="299"/>
                    <a:pt x="2164" y="301"/>
                    <a:pt x="2340" y="309"/>
                  </a:cubicBezTo>
                  <a:cubicBezTo>
                    <a:pt x="2503" y="317"/>
                    <a:pt x="2591" y="344"/>
                    <a:pt x="2650" y="367"/>
                  </a:cubicBezTo>
                  <a:cubicBezTo>
                    <a:pt x="2727" y="397"/>
                    <a:pt x="2783" y="433"/>
                    <a:pt x="2841" y="491"/>
                  </a:cubicBezTo>
                  <a:cubicBezTo>
                    <a:pt x="2900" y="550"/>
                    <a:pt x="2936" y="605"/>
                    <a:pt x="2966" y="683"/>
                  </a:cubicBezTo>
                  <a:cubicBezTo>
                    <a:pt x="2989" y="742"/>
                    <a:pt x="3016" y="830"/>
                    <a:pt x="3023" y="992"/>
                  </a:cubicBezTo>
                  <a:cubicBezTo>
                    <a:pt x="3031" y="1168"/>
                    <a:pt x="3033" y="1221"/>
                    <a:pt x="3033" y="1666"/>
                  </a:cubicBezTo>
                  <a:cubicBezTo>
                    <a:pt x="3033" y="2111"/>
                    <a:pt x="3031" y="2164"/>
                    <a:pt x="3023" y="2339"/>
                  </a:cubicBezTo>
                  <a:cubicBezTo>
                    <a:pt x="3016" y="2502"/>
                    <a:pt x="2989" y="2590"/>
                    <a:pt x="2966" y="2649"/>
                  </a:cubicBezTo>
                  <a:cubicBezTo>
                    <a:pt x="2936" y="2727"/>
                    <a:pt x="2900" y="2782"/>
                    <a:pt x="2841" y="2840"/>
                  </a:cubicBezTo>
                  <a:cubicBezTo>
                    <a:pt x="2783" y="2899"/>
                    <a:pt x="2727" y="2935"/>
                    <a:pt x="2650" y="2965"/>
                  </a:cubicBezTo>
                  <a:cubicBezTo>
                    <a:pt x="2591" y="2988"/>
                    <a:pt x="2503" y="3015"/>
                    <a:pt x="2340" y="3022"/>
                  </a:cubicBezTo>
                  <a:cubicBezTo>
                    <a:pt x="2164" y="3031"/>
                    <a:pt x="2112" y="3032"/>
                    <a:pt x="1667" y="3032"/>
                  </a:cubicBezTo>
                  <a:cubicBezTo>
                    <a:pt x="1222" y="3032"/>
                    <a:pt x="1169" y="3031"/>
                    <a:pt x="993" y="3022"/>
                  </a:cubicBezTo>
                  <a:cubicBezTo>
                    <a:pt x="831" y="3015"/>
                    <a:pt x="742" y="2988"/>
                    <a:pt x="684" y="2965"/>
                  </a:cubicBezTo>
                  <a:cubicBezTo>
                    <a:pt x="606" y="2935"/>
                    <a:pt x="550" y="2899"/>
                    <a:pt x="492" y="2840"/>
                  </a:cubicBezTo>
                  <a:cubicBezTo>
                    <a:pt x="434" y="2782"/>
                    <a:pt x="398" y="2727"/>
                    <a:pt x="367" y="2649"/>
                  </a:cubicBezTo>
                  <a:cubicBezTo>
                    <a:pt x="345" y="2590"/>
                    <a:pt x="317" y="2502"/>
                    <a:pt x="310" y="2339"/>
                  </a:cubicBezTo>
                  <a:cubicBezTo>
                    <a:pt x="302" y="2164"/>
                    <a:pt x="300" y="2111"/>
                    <a:pt x="300" y="1666"/>
                  </a:cubicBezTo>
                  <a:cubicBezTo>
                    <a:pt x="300" y="1221"/>
                    <a:pt x="302" y="1168"/>
                    <a:pt x="310" y="992"/>
                  </a:cubicBezTo>
                  <a:cubicBezTo>
                    <a:pt x="317" y="830"/>
                    <a:pt x="345" y="742"/>
                    <a:pt x="367" y="683"/>
                  </a:cubicBezTo>
                  <a:cubicBezTo>
                    <a:pt x="398" y="605"/>
                    <a:pt x="434" y="550"/>
                    <a:pt x="492" y="491"/>
                  </a:cubicBezTo>
                  <a:cubicBezTo>
                    <a:pt x="550" y="433"/>
                    <a:pt x="606" y="397"/>
                    <a:pt x="684" y="367"/>
                  </a:cubicBezTo>
                  <a:cubicBezTo>
                    <a:pt x="742" y="344"/>
                    <a:pt x="831" y="317"/>
                    <a:pt x="993" y="309"/>
                  </a:cubicBezTo>
                  <a:cubicBezTo>
                    <a:pt x="1169" y="301"/>
                    <a:pt x="1222" y="299"/>
                    <a:pt x="1667" y="299"/>
                  </a:cubicBezTo>
                  <a:close/>
                </a:path>
              </a:pathLst>
            </a:custGeom>
            <a:solidFill>
              <a:srgbClr val="8B8B8D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URL">
              <a:extLst>
                <a:ext uri="{FF2B5EF4-FFF2-40B4-BE49-F238E27FC236}">
                  <a16:creationId xmlns:a16="http://schemas.microsoft.com/office/drawing/2014/main" id="{E1AB2A48-77E5-C545-94C1-C1072512B4A3}"/>
                </a:ext>
              </a:extLst>
            </p:cNvPr>
            <p:cNvSpPr txBox="1"/>
            <p:nvPr/>
          </p:nvSpPr>
          <p:spPr bwMode="black">
            <a:xfrm>
              <a:off x="9818077" y="1097280"/>
              <a:ext cx="1828800" cy="274320"/>
            </a:xfrm>
            <a:prstGeom prst="rect">
              <a:avLst/>
            </a:prstGeom>
            <a:noFill/>
          </p:spPr>
          <p:txBody>
            <a:bodyPr wrap="square" lIns="0" tIns="0" rIns="0" bIns="0" rtlCol="0" anchor="ctr" anchorCtr="0">
              <a:noAutofit/>
            </a:bodyPr>
            <a:lstStyle/>
            <a:p>
              <a:pPr marL="0" indent="0">
                <a:lnSpc>
                  <a:spcPct val="100000"/>
                </a:lnSpc>
                <a:spcBef>
                  <a:spcPts val="1200"/>
                </a:spcBef>
                <a:buSzPct val="100000"/>
                <a:buFont typeface="Cytiva Aktiv"/>
                <a:buNone/>
              </a:pPr>
              <a:r>
                <a:rPr lang="en-US" sz="1000" dirty="0">
                  <a:solidFill>
                    <a:srgbClr val="8B8B8D"/>
                  </a:solidFill>
                  <a:hlinkClick r:id="rId4">
                    <a:extLst>
                      <a:ext uri="{A12FA001-AC4F-418D-AE19-62706E023703}">
                        <ahyp:hlinkClr xmlns:ahyp="http://schemas.microsoft.com/office/drawing/2018/hyperlinkcolor" val="tx"/>
                      </a:ext>
                    </a:extLst>
                  </a:hlinkClick>
                </a:rPr>
                <a:t>instagram.com/</a:t>
              </a:r>
              <a:r>
                <a:rPr lang="en-US" sz="1000" dirty="0" err="1">
                  <a:solidFill>
                    <a:srgbClr val="8B8B8D"/>
                  </a:solidFill>
                  <a:hlinkClick r:id="rId4">
                    <a:extLst>
                      <a:ext uri="{A12FA001-AC4F-418D-AE19-62706E023703}">
                        <ahyp:hlinkClr xmlns:ahyp="http://schemas.microsoft.com/office/drawing/2018/hyperlinkcolor" val="tx"/>
                      </a:ext>
                    </a:extLst>
                  </a:hlinkClick>
                </a:rPr>
                <a:t>cytiva</a:t>
              </a:r>
              <a:endParaRPr lang="en-US" sz="1000" dirty="0">
                <a:solidFill>
                  <a:srgbClr val="8B8B8D"/>
                </a:solidFill>
              </a:endParaRPr>
            </a:p>
          </p:txBody>
        </p:sp>
      </p:grpSp>
      <p:grpSp>
        <p:nvGrpSpPr>
          <p:cNvPr id="29" name="YouTube">
            <a:extLst>
              <a:ext uri="{FF2B5EF4-FFF2-40B4-BE49-F238E27FC236}">
                <a16:creationId xmlns:a16="http://schemas.microsoft.com/office/drawing/2014/main" id="{D3EB5B0A-CC96-2D41-8BD4-0DC8C6625BAD}"/>
              </a:ext>
            </a:extLst>
          </p:cNvPr>
          <p:cNvGrpSpPr/>
          <p:nvPr/>
        </p:nvGrpSpPr>
        <p:grpSpPr bwMode="black">
          <a:xfrm>
            <a:off x="9546336" y="1513318"/>
            <a:ext cx="2100541" cy="274320"/>
            <a:chOff x="9546336" y="1645920"/>
            <a:chExt cx="2100541" cy="274320"/>
          </a:xfrm>
        </p:grpSpPr>
        <p:sp>
          <p:nvSpPr>
            <p:cNvPr id="16" name="Icon">
              <a:extLst>
                <a:ext uri="{FF2B5EF4-FFF2-40B4-BE49-F238E27FC236}">
                  <a16:creationId xmlns:a16="http://schemas.microsoft.com/office/drawing/2014/main" id="{766AA971-2213-E74E-B2EA-7E5B38D31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 noEditPoints="1"/>
            </p:cNvSpPr>
            <p:nvPr/>
          </p:nvSpPr>
          <p:spPr bwMode="black">
            <a:xfrm>
              <a:off x="9546336" y="1718380"/>
              <a:ext cx="182880" cy="129399"/>
            </a:xfrm>
            <a:custGeom>
              <a:avLst/>
              <a:gdLst>
                <a:gd name="T0" fmla="*/ 1325 w 3333"/>
                <a:gd name="T1" fmla="*/ 1669 h 2348"/>
                <a:gd name="T2" fmla="*/ 1325 w 3333"/>
                <a:gd name="T3" fmla="*/ 1669 h 2348"/>
                <a:gd name="T4" fmla="*/ 1325 w 3333"/>
                <a:gd name="T5" fmla="*/ 678 h 2348"/>
                <a:gd name="T6" fmla="*/ 2197 w 3333"/>
                <a:gd name="T7" fmla="*/ 1174 h 2348"/>
                <a:gd name="T8" fmla="*/ 1325 w 3333"/>
                <a:gd name="T9" fmla="*/ 1669 h 2348"/>
                <a:gd name="T10" fmla="*/ 3263 w 3333"/>
                <a:gd name="T11" fmla="*/ 366 h 2348"/>
                <a:gd name="T12" fmla="*/ 3263 w 3333"/>
                <a:gd name="T13" fmla="*/ 366 h 2348"/>
                <a:gd name="T14" fmla="*/ 2969 w 3333"/>
                <a:gd name="T15" fmla="*/ 70 h 2348"/>
                <a:gd name="T16" fmla="*/ 1666 w 3333"/>
                <a:gd name="T17" fmla="*/ 0 h 2348"/>
                <a:gd name="T18" fmla="*/ 364 w 3333"/>
                <a:gd name="T19" fmla="*/ 70 h 2348"/>
                <a:gd name="T20" fmla="*/ 69 w 3333"/>
                <a:gd name="T21" fmla="*/ 366 h 2348"/>
                <a:gd name="T22" fmla="*/ 0 w 3333"/>
                <a:gd name="T23" fmla="*/ 1174 h 2348"/>
                <a:gd name="T24" fmla="*/ 69 w 3333"/>
                <a:gd name="T25" fmla="*/ 1981 h 2348"/>
                <a:gd name="T26" fmla="*/ 364 w 3333"/>
                <a:gd name="T27" fmla="*/ 2278 h 2348"/>
                <a:gd name="T28" fmla="*/ 1666 w 3333"/>
                <a:gd name="T29" fmla="*/ 2348 h 2348"/>
                <a:gd name="T30" fmla="*/ 2969 w 3333"/>
                <a:gd name="T31" fmla="*/ 2278 h 2348"/>
                <a:gd name="T32" fmla="*/ 3263 w 3333"/>
                <a:gd name="T33" fmla="*/ 1981 h 2348"/>
                <a:gd name="T34" fmla="*/ 3333 w 3333"/>
                <a:gd name="T35" fmla="*/ 1174 h 2348"/>
                <a:gd name="T36" fmla="*/ 3263 w 3333"/>
                <a:gd name="T37" fmla="*/ 366 h 23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3333" h="2348">
                  <a:moveTo>
                    <a:pt x="1325" y="1669"/>
                  </a:moveTo>
                  <a:lnTo>
                    <a:pt x="1325" y="1669"/>
                  </a:lnTo>
                  <a:lnTo>
                    <a:pt x="1325" y="678"/>
                  </a:lnTo>
                  <a:lnTo>
                    <a:pt x="2197" y="1174"/>
                  </a:lnTo>
                  <a:lnTo>
                    <a:pt x="1325" y="1669"/>
                  </a:lnTo>
                  <a:close/>
                  <a:moveTo>
                    <a:pt x="3263" y="366"/>
                  </a:moveTo>
                  <a:lnTo>
                    <a:pt x="3263" y="366"/>
                  </a:lnTo>
                  <a:cubicBezTo>
                    <a:pt x="3225" y="222"/>
                    <a:pt x="3112" y="108"/>
                    <a:pt x="2969" y="70"/>
                  </a:cubicBezTo>
                  <a:cubicBezTo>
                    <a:pt x="2709" y="0"/>
                    <a:pt x="1666" y="0"/>
                    <a:pt x="1666" y="0"/>
                  </a:cubicBezTo>
                  <a:cubicBezTo>
                    <a:pt x="1666" y="0"/>
                    <a:pt x="624" y="0"/>
                    <a:pt x="364" y="70"/>
                  </a:cubicBezTo>
                  <a:cubicBezTo>
                    <a:pt x="221" y="108"/>
                    <a:pt x="108" y="222"/>
                    <a:pt x="69" y="366"/>
                  </a:cubicBezTo>
                  <a:cubicBezTo>
                    <a:pt x="0" y="628"/>
                    <a:pt x="0" y="1174"/>
                    <a:pt x="0" y="1174"/>
                  </a:cubicBezTo>
                  <a:cubicBezTo>
                    <a:pt x="0" y="1174"/>
                    <a:pt x="0" y="1720"/>
                    <a:pt x="69" y="1981"/>
                  </a:cubicBezTo>
                  <a:cubicBezTo>
                    <a:pt x="108" y="2126"/>
                    <a:pt x="221" y="2239"/>
                    <a:pt x="364" y="2278"/>
                  </a:cubicBezTo>
                  <a:cubicBezTo>
                    <a:pt x="624" y="2348"/>
                    <a:pt x="1666" y="2348"/>
                    <a:pt x="1666" y="2348"/>
                  </a:cubicBezTo>
                  <a:cubicBezTo>
                    <a:pt x="1666" y="2348"/>
                    <a:pt x="2709" y="2348"/>
                    <a:pt x="2969" y="2278"/>
                  </a:cubicBezTo>
                  <a:cubicBezTo>
                    <a:pt x="3112" y="2239"/>
                    <a:pt x="3225" y="2126"/>
                    <a:pt x="3263" y="1981"/>
                  </a:cubicBezTo>
                  <a:cubicBezTo>
                    <a:pt x="3333" y="1720"/>
                    <a:pt x="3333" y="1174"/>
                    <a:pt x="3333" y="1174"/>
                  </a:cubicBezTo>
                  <a:cubicBezTo>
                    <a:pt x="3333" y="1174"/>
                    <a:pt x="3333" y="628"/>
                    <a:pt x="3263" y="366"/>
                  </a:cubicBezTo>
                  <a:close/>
                </a:path>
              </a:pathLst>
            </a:custGeom>
            <a:solidFill>
              <a:srgbClr val="8B8B8D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URL">
              <a:extLst>
                <a:ext uri="{FF2B5EF4-FFF2-40B4-BE49-F238E27FC236}">
                  <a16:creationId xmlns:a16="http://schemas.microsoft.com/office/drawing/2014/main" id="{64F919D2-C8F4-7442-968F-E72424574BDF}"/>
                </a:ext>
              </a:extLst>
            </p:cNvPr>
            <p:cNvSpPr txBox="1"/>
            <p:nvPr/>
          </p:nvSpPr>
          <p:spPr bwMode="black">
            <a:xfrm>
              <a:off x="9818077" y="1645920"/>
              <a:ext cx="1828800" cy="274320"/>
            </a:xfrm>
            <a:prstGeom prst="rect">
              <a:avLst/>
            </a:prstGeom>
            <a:noFill/>
          </p:spPr>
          <p:txBody>
            <a:bodyPr wrap="square" lIns="0" tIns="0" rIns="0" bIns="0" rtlCol="0" anchor="ctr" anchorCtr="0">
              <a:noAutofit/>
            </a:bodyPr>
            <a:lstStyle/>
            <a:p>
              <a:pPr marL="0" indent="0">
                <a:lnSpc>
                  <a:spcPct val="100000"/>
                </a:lnSpc>
                <a:spcBef>
                  <a:spcPts val="1200"/>
                </a:spcBef>
                <a:buSzPct val="100000"/>
                <a:buFont typeface="Cytiva Aktiv"/>
                <a:buNone/>
              </a:pPr>
              <a:r>
                <a:rPr lang="en-US" sz="1000" dirty="0">
                  <a:solidFill>
                    <a:srgbClr val="8B8B8D"/>
                  </a:solidFill>
                  <a:hlinkClick r:id="rId5">
                    <a:extLst>
                      <a:ext uri="{A12FA001-AC4F-418D-AE19-62706E023703}">
                        <ahyp:hlinkClr xmlns:ahyp="http://schemas.microsoft.com/office/drawing/2018/hyperlinkcolor" val="tx"/>
                      </a:ext>
                    </a:extLst>
                  </a:hlinkClick>
                </a:rPr>
                <a:t>youtube.com/c/</a:t>
              </a:r>
              <a:r>
                <a:rPr lang="en-US" sz="1000" dirty="0" err="1">
                  <a:solidFill>
                    <a:srgbClr val="8B8B8D"/>
                  </a:solidFill>
                  <a:hlinkClick r:id="rId5">
                    <a:extLst>
                      <a:ext uri="{A12FA001-AC4F-418D-AE19-62706E023703}">
                        <ahyp:hlinkClr xmlns:ahyp="http://schemas.microsoft.com/office/drawing/2018/hyperlinkcolor" val="tx"/>
                      </a:ext>
                    </a:extLst>
                  </a:hlinkClick>
                </a:rPr>
                <a:t>cytiva</a:t>
              </a:r>
              <a:endParaRPr lang="en-US" sz="1000" dirty="0">
                <a:solidFill>
                  <a:srgbClr val="8B8B8D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05212391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pos="3956">
          <p15:clr>
            <a:srgbClr val="FBAE40"/>
          </p15:clr>
        </p15:guide>
        <p15:guide id="2" pos="3726">
          <p15:clr>
            <a:srgbClr val="FBAE40"/>
          </p15:clr>
        </p15:guide>
      </p15:sldGuideLst>
    </p:ext>
  </p:extLst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Keep in touch - Green">
    <p:bg>
      <p:bgPr>
        <a:solidFill>
          <a:srgbClr val="00886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">
            <a:extLst>
              <a:ext uri="{FF2B5EF4-FFF2-40B4-BE49-F238E27FC236}">
                <a16:creationId xmlns:a16="http://schemas.microsoft.com/office/drawing/2014/main" id="{17E8A61A-BE28-4340-9C30-A542785987FE}"/>
              </a:ext>
            </a:extLst>
          </p:cNvPr>
          <p:cNvSpPr txBox="1">
            <a:spLocks/>
          </p:cNvSpPr>
          <p:nvPr/>
        </p:nvSpPr>
        <p:spPr>
          <a:xfrm>
            <a:off x="546099" y="549273"/>
            <a:ext cx="5365748" cy="2514600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6600" b="1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>
                <a:solidFill>
                  <a:schemeClr val="tx1"/>
                </a:solidFill>
              </a:rPr>
              <a:t>Let’s keep 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>
                <a:solidFill>
                  <a:schemeClr val="tx1"/>
                </a:solidFill>
              </a:rPr>
              <a:t>in touch</a:t>
            </a:r>
          </a:p>
        </p:txBody>
      </p:sp>
      <p:sp>
        <p:nvSpPr>
          <p:cNvPr id="8" name="Text Placeholder 1">
            <a:extLst>
              <a:ext uri="{FF2B5EF4-FFF2-40B4-BE49-F238E27FC236}">
                <a16:creationId xmlns:a16="http://schemas.microsoft.com/office/drawing/2014/main" id="{7CC15275-5486-2246-A4A1-3835DF7EAF97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46099" y="3197413"/>
            <a:ext cx="5368926" cy="915350"/>
          </a:xfrm>
        </p:spPr>
        <p:txBody>
          <a:bodyPr anchor="b" anchorCtr="0">
            <a:noAutofit/>
          </a:bodyPr>
          <a:lstStyle>
            <a:lvl1pPr marL="0" indent="0">
              <a:spcBef>
                <a:spcPts val="0"/>
              </a:spcBef>
              <a:buFontTx/>
              <a:buNone/>
              <a:defRPr sz="1800" b="1">
                <a:solidFill>
                  <a:schemeClr val="tx1"/>
                </a:solidFill>
              </a:defRPr>
            </a:lvl1pPr>
            <a:lvl2pPr marL="0" indent="0">
              <a:spcBef>
                <a:spcPts val="0"/>
              </a:spcBef>
              <a:buFontTx/>
              <a:buNone/>
              <a:defRPr sz="1800" b="1"/>
            </a:lvl2pPr>
            <a:lvl3pPr marL="0" indent="0">
              <a:spcBef>
                <a:spcPts val="0"/>
              </a:spcBef>
              <a:buFontTx/>
              <a:buNone/>
              <a:defRPr sz="1800" b="1"/>
            </a:lvl3pPr>
            <a:lvl4pPr marL="0" indent="0">
              <a:spcBef>
                <a:spcPts val="0"/>
              </a:spcBef>
              <a:buFontTx/>
              <a:buNone/>
              <a:defRPr sz="1800" b="1"/>
            </a:lvl4pPr>
            <a:lvl5pPr marL="0" indent="0">
              <a:spcBef>
                <a:spcPts val="0"/>
              </a:spcBef>
              <a:buFontTx/>
              <a:buNone/>
              <a:defRPr sz="1800" b="1"/>
            </a:lvl5pPr>
            <a:lvl6pPr marL="0" indent="0">
              <a:spcBef>
                <a:spcPts val="0"/>
              </a:spcBef>
              <a:buFontTx/>
              <a:buNone/>
              <a:defRPr sz="1800" b="1"/>
            </a:lvl6pPr>
            <a:lvl7pPr marL="0" indent="0">
              <a:spcBef>
                <a:spcPts val="0"/>
              </a:spcBef>
              <a:buFontTx/>
              <a:buNone/>
              <a:defRPr sz="1800" b="1"/>
            </a:lvl7pPr>
            <a:lvl8pPr marL="0" indent="0">
              <a:spcBef>
                <a:spcPts val="0"/>
              </a:spcBef>
              <a:buFontTx/>
              <a:buNone/>
              <a:defRPr sz="1800" b="1"/>
            </a:lvl8pPr>
            <a:lvl9pPr marL="0" indent="0">
              <a:spcBef>
                <a:spcPts val="0"/>
              </a:spcBef>
              <a:buFontTx/>
              <a:buNone/>
              <a:defRPr sz="1800" b="1"/>
            </a:lvl9pPr>
          </a:lstStyle>
          <a:p>
            <a:pPr lvl="0"/>
            <a:r>
              <a:rPr lang="en-US" dirty="0"/>
              <a:t>[</a:t>
            </a:r>
            <a:r>
              <a:rPr lang="en-US" dirty="0" err="1"/>
              <a:t>Firstname</a:t>
            </a:r>
            <a:r>
              <a:rPr lang="en-US" dirty="0"/>
              <a:t> </a:t>
            </a:r>
            <a:r>
              <a:rPr lang="en-US" dirty="0" err="1"/>
              <a:t>Lastname</a:t>
            </a:r>
            <a:r>
              <a:rPr lang="en-US" dirty="0"/>
              <a:t>]</a:t>
            </a: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8DEF7D16-CB25-4D4B-A9BA-FE8D543FDC99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46097" y="4251960"/>
            <a:ext cx="5368927" cy="1828800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FontTx/>
              <a:buNone/>
              <a:defRPr sz="1800">
                <a:solidFill>
                  <a:schemeClr val="tx1"/>
                </a:solidFill>
              </a:defRPr>
            </a:lvl1pPr>
            <a:lvl2pPr marL="0" indent="0">
              <a:spcBef>
                <a:spcPts val="0"/>
              </a:spcBef>
              <a:buFontTx/>
              <a:buNone/>
              <a:defRPr sz="1800"/>
            </a:lvl2pPr>
            <a:lvl3pPr marL="0" indent="0">
              <a:spcBef>
                <a:spcPts val="0"/>
              </a:spcBef>
              <a:buFontTx/>
              <a:buNone/>
              <a:defRPr sz="1800"/>
            </a:lvl3pPr>
            <a:lvl4pPr marL="0" indent="0">
              <a:spcBef>
                <a:spcPts val="0"/>
              </a:spcBef>
              <a:buFontTx/>
              <a:buNone/>
              <a:defRPr sz="1800"/>
            </a:lvl4pPr>
            <a:lvl5pPr marL="0" indent="0">
              <a:spcBef>
                <a:spcPts val="0"/>
              </a:spcBef>
              <a:buFontTx/>
              <a:buNone/>
              <a:defRPr sz="1800"/>
            </a:lvl5pPr>
            <a:lvl6pPr marL="0" indent="0">
              <a:spcBef>
                <a:spcPts val="0"/>
              </a:spcBef>
              <a:buFontTx/>
              <a:buNone/>
              <a:defRPr sz="1800"/>
            </a:lvl6pPr>
            <a:lvl7pPr marL="0" indent="0">
              <a:spcBef>
                <a:spcPts val="0"/>
              </a:spcBef>
              <a:buFontTx/>
              <a:buNone/>
              <a:defRPr sz="1800"/>
            </a:lvl7pPr>
            <a:lvl8pPr marL="0" indent="0">
              <a:spcBef>
                <a:spcPts val="0"/>
              </a:spcBef>
              <a:buFontTx/>
              <a:buNone/>
              <a:defRPr sz="1800"/>
            </a:lvl8pPr>
            <a:lvl9pPr marL="0" indent="0">
              <a:spcBef>
                <a:spcPts val="0"/>
              </a:spcBef>
              <a:buFontTx/>
              <a:buNone/>
              <a:defRPr sz="1800"/>
            </a:lvl9pPr>
          </a:lstStyle>
          <a:p>
            <a:pPr lvl="0"/>
            <a:r>
              <a:rPr lang="en-US" dirty="0"/>
              <a:t>[Contact information]</a:t>
            </a:r>
          </a:p>
        </p:txBody>
      </p:sp>
      <p:sp>
        <p:nvSpPr>
          <p:cNvPr id="6" name="cytiva.com">
            <a:extLst>
              <a:ext uri="{FF2B5EF4-FFF2-40B4-BE49-F238E27FC236}">
                <a16:creationId xmlns:a16="http://schemas.microsoft.com/office/drawing/2014/main" id="{EE0ACB66-3883-2544-AFDD-6B5A85692F0C}"/>
              </a:ext>
            </a:extLst>
          </p:cNvPr>
          <p:cNvSpPr txBox="1"/>
          <p:nvPr/>
        </p:nvSpPr>
        <p:spPr>
          <a:xfrm>
            <a:off x="546098" y="6218238"/>
            <a:ext cx="5365751" cy="2286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SzPct val="100000"/>
              <a:buFontTx/>
              <a:buNone/>
            </a:pPr>
            <a:r>
              <a:rPr lang="en-US" sz="1000" b="1" dirty="0"/>
              <a:t>cytiva.com</a:t>
            </a:r>
          </a:p>
        </p:txBody>
      </p:sp>
      <p:grpSp>
        <p:nvGrpSpPr>
          <p:cNvPr id="25" name="Facebook">
            <a:extLst>
              <a:ext uri="{FF2B5EF4-FFF2-40B4-BE49-F238E27FC236}">
                <a16:creationId xmlns:a16="http://schemas.microsoft.com/office/drawing/2014/main" id="{8FBC9964-C180-3844-B117-BB3E4F28EA1D}"/>
              </a:ext>
            </a:extLst>
          </p:cNvPr>
          <p:cNvGrpSpPr/>
          <p:nvPr/>
        </p:nvGrpSpPr>
        <p:grpSpPr bwMode="black">
          <a:xfrm>
            <a:off x="9592056" y="684089"/>
            <a:ext cx="2054513" cy="274320"/>
            <a:chOff x="9592363" y="549273"/>
            <a:chExt cx="2054513" cy="274320"/>
          </a:xfrm>
        </p:grpSpPr>
        <p:sp>
          <p:nvSpPr>
            <p:cNvPr id="26" name="Icon">
              <a:extLst>
                <a:ext uri="{FF2B5EF4-FFF2-40B4-BE49-F238E27FC236}">
                  <a16:creationId xmlns:a16="http://schemas.microsoft.com/office/drawing/2014/main" id="{AD5F7975-63BF-A048-892C-D9548092EB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/>
          </p:nvSpPr>
          <p:spPr bwMode="black">
            <a:xfrm>
              <a:off x="9592363" y="595946"/>
              <a:ext cx="90827" cy="182880"/>
            </a:xfrm>
            <a:custGeom>
              <a:avLst/>
              <a:gdLst>
                <a:gd name="T0" fmla="*/ 1659 w 1659"/>
                <a:gd name="T1" fmla="*/ 529 h 3333"/>
                <a:gd name="T2" fmla="*/ 1659 w 1659"/>
                <a:gd name="T3" fmla="*/ 529 h 3333"/>
                <a:gd name="T4" fmla="*/ 1659 w 1659"/>
                <a:gd name="T5" fmla="*/ 22 h 3333"/>
                <a:gd name="T6" fmla="*/ 1275 w 1659"/>
                <a:gd name="T7" fmla="*/ 0 h 3333"/>
                <a:gd name="T8" fmla="*/ 443 w 1659"/>
                <a:gd name="T9" fmla="*/ 831 h 3333"/>
                <a:gd name="T10" fmla="*/ 443 w 1659"/>
                <a:gd name="T11" fmla="*/ 1156 h 3333"/>
                <a:gd name="T12" fmla="*/ 0 w 1659"/>
                <a:gd name="T13" fmla="*/ 1156 h 3333"/>
                <a:gd name="T14" fmla="*/ 0 w 1659"/>
                <a:gd name="T15" fmla="*/ 1696 h 3333"/>
                <a:gd name="T16" fmla="*/ 443 w 1659"/>
                <a:gd name="T17" fmla="*/ 1696 h 3333"/>
                <a:gd name="T18" fmla="*/ 443 w 1659"/>
                <a:gd name="T19" fmla="*/ 3333 h 3333"/>
                <a:gd name="T20" fmla="*/ 1101 w 1659"/>
                <a:gd name="T21" fmla="*/ 3333 h 3333"/>
                <a:gd name="T22" fmla="*/ 1101 w 1659"/>
                <a:gd name="T23" fmla="*/ 1696 h 3333"/>
                <a:gd name="T24" fmla="*/ 1595 w 1659"/>
                <a:gd name="T25" fmla="*/ 1696 h 3333"/>
                <a:gd name="T26" fmla="*/ 1650 w 1659"/>
                <a:gd name="T27" fmla="*/ 1156 h 3333"/>
                <a:gd name="T28" fmla="*/ 1101 w 1659"/>
                <a:gd name="T29" fmla="*/ 1156 h 3333"/>
                <a:gd name="T30" fmla="*/ 1101 w 1659"/>
                <a:gd name="T31" fmla="*/ 822 h 3333"/>
                <a:gd name="T32" fmla="*/ 1367 w 1659"/>
                <a:gd name="T33" fmla="*/ 529 h 3333"/>
                <a:gd name="T34" fmla="*/ 1659 w 1659"/>
                <a:gd name="T35" fmla="*/ 529 h 33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659" h="3333">
                  <a:moveTo>
                    <a:pt x="1659" y="529"/>
                  </a:moveTo>
                  <a:lnTo>
                    <a:pt x="1659" y="529"/>
                  </a:lnTo>
                  <a:lnTo>
                    <a:pt x="1659" y="22"/>
                  </a:lnTo>
                  <a:cubicBezTo>
                    <a:pt x="1563" y="8"/>
                    <a:pt x="1408" y="0"/>
                    <a:pt x="1275" y="0"/>
                  </a:cubicBezTo>
                  <a:cubicBezTo>
                    <a:pt x="663" y="0"/>
                    <a:pt x="443" y="287"/>
                    <a:pt x="443" y="831"/>
                  </a:cubicBezTo>
                  <a:lnTo>
                    <a:pt x="443" y="1156"/>
                  </a:lnTo>
                  <a:lnTo>
                    <a:pt x="0" y="1156"/>
                  </a:lnTo>
                  <a:lnTo>
                    <a:pt x="0" y="1696"/>
                  </a:lnTo>
                  <a:lnTo>
                    <a:pt x="443" y="1696"/>
                  </a:lnTo>
                  <a:lnTo>
                    <a:pt x="443" y="3333"/>
                  </a:lnTo>
                  <a:lnTo>
                    <a:pt x="1101" y="3333"/>
                  </a:lnTo>
                  <a:lnTo>
                    <a:pt x="1101" y="1696"/>
                  </a:lnTo>
                  <a:lnTo>
                    <a:pt x="1595" y="1696"/>
                  </a:lnTo>
                  <a:lnTo>
                    <a:pt x="1650" y="1156"/>
                  </a:lnTo>
                  <a:lnTo>
                    <a:pt x="1101" y="1156"/>
                  </a:lnTo>
                  <a:lnTo>
                    <a:pt x="1101" y="822"/>
                  </a:lnTo>
                  <a:cubicBezTo>
                    <a:pt x="1101" y="621"/>
                    <a:pt x="1161" y="529"/>
                    <a:pt x="1367" y="529"/>
                  </a:cubicBezTo>
                  <a:lnTo>
                    <a:pt x="1659" y="529"/>
                  </a:lnTo>
                  <a:close/>
                </a:path>
              </a:pathLst>
            </a:custGeom>
            <a:solidFill>
              <a:schemeClr val="tx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URL">
              <a:extLst>
                <a:ext uri="{FF2B5EF4-FFF2-40B4-BE49-F238E27FC236}">
                  <a16:creationId xmlns:a16="http://schemas.microsoft.com/office/drawing/2014/main" id="{80B5D87B-A922-CA4F-B72D-C3EC90D49FD7}"/>
                </a:ext>
              </a:extLst>
            </p:cNvPr>
            <p:cNvSpPr txBox="1"/>
            <p:nvPr/>
          </p:nvSpPr>
          <p:spPr bwMode="black">
            <a:xfrm>
              <a:off x="9818076" y="549273"/>
              <a:ext cx="1828800" cy="274320"/>
            </a:xfrm>
            <a:prstGeom prst="rect">
              <a:avLst/>
            </a:prstGeom>
            <a:noFill/>
          </p:spPr>
          <p:txBody>
            <a:bodyPr wrap="square" lIns="0" tIns="0" rIns="0" bIns="0" rtlCol="0" anchor="ctr" anchorCtr="0">
              <a:noAutofit/>
            </a:bodyPr>
            <a:lstStyle/>
            <a:p>
              <a:pPr marL="0" indent="0">
                <a:lnSpc>
                  <a:spcPct val="100000"/>
                </a:lnSpc>
                <a:spcBef>
                  <a:spcPts val="1200"/>
                </a:spcBef>
                <a:buSzPct val="100000"/>
                <a:buFont typeface="Cytiva Aktiv"/>
                <a:buNone/>
              </a:pPr>
              <a:r>
                <a:rPr lang="en-US" sz="1000" dirty="0">
                  <a:solidFill>
                    <a:schemeClr val="tx1"/>
                  </a:solidFill>
                  <a:hlinkClick r:id="rId2">
                    <a:extLst>
                      <a:ext uri="{A12FA001-AC4F-418D-AE19-62706E023703}">
                        <ahyp:hlinkClr xmlns:ahyp="http://schemas.microsoft.com/office/drawing/2018/hyperlinkcolor" val="tx"/>
                      </a:ext>
                    </a:extLst>
                  </a:hlinkClick>
                </a:rPr>
                <a:t>facebook.com/</a:t>
              </a:r>
              <a:r>
                <a:rPr lang="en-US" sz="1000" dirty="0" err="1">
                  <a:solidFill>
                    <a:schemeClr val="tx1"/>
                  </a:solidFill>
                  <a:hlinkClick r:id="rId2">
                    <a:extLst>
                      <a:ext uri="{A12FA001-AC4F-418D-AE19-62706E023703}">
                        <ahyp:hlinkClr xmlns:ahyp="http://schemas.microsoft.com/office/drawing/2018/hyperlinkcolor" val="tx"/>
                      </a:ext>
                    </a:extLst>
                  </a:hlinkClick>
                </a:rPr>
                <a:t>cytiva</a:t>
              </a:r>
              <a:endParaRPr lang="en-US" sz="10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28" name="LinkedIn">
            <a:extLst>
              <a:ext uri="{FF2B5EF4-FFF2-40B4-BE49-F238E27FC236}">
                <a16:creationId xmlns:a16="http://schemas.microsoft.com/office/drawing/2014/main" id="{DB6D0DE0-A9FC-A44F-ACFA-33DE08DF5226}"/>
              </a:ext>
            </a:extLst>
          </p:cNvPr>
          <p:cNvGrpSpPr/>
          <p:nvPr/>
        </p:nvGrpSpPr>
        <p:grpSpPr bwMode="black">
          <a:xfrm>
            <a:off x="9546336" y="957776"/>
            <a:ext cx="2100234" cy="274320"/>
            <a:chOff x="9546643" y="822960"/>
            <a:chExt cx="2100234" cy="274320"/>
          </a:xfrm>
        </p:grpSpPr>
        <p:sp>
          <p:nvSpPr>
            <p:cNvPr id="29" name="Icon">
              <a:extLst>
                <a:ext uri="{FF2B5EF4-FFF2-40B4-BE49-F238E27FC236}">
                  <a16:creationId xmlns:a16="http://schemas.microsoft.com/office/drawing/2014/main" id="{5C1DD35A-670A-F246-B6CD-925DFC77F6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 noEditPoints="1"/>
            </p:cNvSpPr>
            <p:nvPr/>
          </p:nvSpPr>
          <p:spPr bwMode="black">
            <a:xfrm>
              <a:off x="9546643" y="868680"/>
              <a:ext cx="182267" cy="182880"/>
            </a:xfrm>
            <a:custGeom>
              <a:avLst/>
              <a:gdLst>
                <a:gd name="T0" fmla="*/ 2840 w 3333"/>
                <a:gd name="T1" fmla="*/ 2840 h 3333"/>
                <a:gd name="T2" fmla="*/ 2840 w 3333"/>
                <a:gd name="T3" fmla="*/ 2840 h 3333"/>
                <a:gd name="T4" fmla="*/ 2346 w 3333"/>
                <a:gd name="T5" fmla="*/ 2840 h 3333"/>
                <a:gd name="T6" fmla="*/ 2346 w 3333"/>
                <a:gd name="T7" fmla="*/ 2066 h 3333"/>
                <a:gd name="T8" fmla="*/ 2089 w 3333"/>
                <a:gd name="T9" fmla="*/ 1644 h 3333"/>
                <a:gd name="T10" fmla="*/ 1793 w 3333"/>
                <a:gd name="T11" fmla="*/ 2053 h 3333"/>
                <a:gd name="T12" fmla="*/ 1793 w 3333"/>
                <a:gd name="T13" fmla="*/ 2840 h 3333"/>
                <a:gd name="T14" fmla="*/ 1298 w 3333"/>
                <a:gd name="T15" fmla="*/ 2840 h 3333"/>
                <a:gd name="T16" fmla="*/ 1298 w 3333"/>
                <a:gd name="T17" fmla="*/ 1249 h 3333"/>
                <a:gd name="T18" fmla="*/ 1773 w 3333"/>
                <a:gd name="T19" fmla="*/ 1249 h 3333"/>
                <a:gd name="T20" fmla="*/ 1773 w 3333"/>
                <a:gd name="T21" fmla="*/ 1466 h 3333"/>
                <a:gd name="T22" fmla="*/ 1779 w 3333"/>
                <a:gd name="T23" fmla="*/ 1466 h 3333"/>
                <a:gd name="T24" fmla="*/ 2247 w 3333"/>
                <a:gd name="T25" fmla="*/ 1209 h 3333"/>
                <a:gd name="T26" fmla="*/ 2840 w 3333"/>
                <a:gd name="T27" fmla="*/ 1967 h 3333"/>
                <a:gd name="T28" fmla="*/ 2840 w 3333"/>
                <a:gd name="T29" fmla="*/ 2840 h 3333"/>
                <a:gd name="T30" fmla="*/ 741 w 3333"/>
                <a:gd name="T31" fmla="*/ 1031 h 3333"/>
                <a:gd name="T32" fmla="*/ 741 w 3333"/>
                <a:gd name="T33" fmla="*/ 1031 h 3333"/>
                <a:gd name="T34" fmla="*/ 455 w 3333"/>
                <a:gd name="T35" fmla="*/ 745 h 3333"/>
                <a:gd name="T36" fmla="*/ 741 w 3333"/>
                <a:gd name="T37" fmla="*/ 458 h 3333"/>
                <a:gd name="T38" fmla="*/ 1028 w 3333"/>
                <a:gd name="T39" fmla="*/ 745 h 3333"/>
                <a:gd name="T40" fmla="*/ 741 w 3333"/>
                <a:gd name="T41" fmla="*/ 1031 h 3333"/>
                <a:gd name="T42" fmla="*/ 494 w 3333"/>
                <a:gd name="T43" fmla="*/ 1249 h 3333"/>
                <a:gd name="T44" fmla="*/ 494 w 3333"/>
                <a:gd name="T45" fmla="*/ 1249 h 3333"/>
                <a:gd name="T46" fmla="*/ 988 w 3333"/>
                <a:gd name="T47" fmla="*/ 1249 h 3333"/>
                <a:gd name="T48" fmla="*/ 988 w 3333"/>
                <a:gd name="T49" fmla="*/ 2840 h 3333"/>
                <a:gd name="T50" fmla="*/ 494 w 3333"/>
                <a:gd name="T51" fmla="*/ 2840 h 3333"/>
                <a:gd name="T52" fmla="*/ 494 w 3333"/>
                <a:gd name="T53" fmla="*/ 1249 h 3333"/>
                <a:gd name="T54" fmla="*/ 3086 w 3333"/>
                <a:gd name="T55" fmla="*/ 0 h 3333"/>
                <a:gd name="T56" fmla="*/ 3086 w 3333"/>
                <a:gd name="T57" fmla="*/ 0 h 3333"/>
                <a:gd name="T58" fmla="*/ 246 w 3333"/>
                <a:gd name="T59" fmla="*/ 0 h 3333"/>
                <a:gd name="T60" fmla="*/ 0 w 3333"/>
                <a:gd name="T61" fmla="*/ 239 h 3333"/>
                <a:gd name="T62" fmla="*/ 0 w 3333"/>
                <a:gd name="T63" fmla="*/ 3092 h 3333"/>
                <a:gd name="T64" fmla="*/ 246 w 3333"/>
                <a:gd name="T65" fmla="*/ 3333 h 3333"/>
                <a:gd name="T66" fmla="*/ 3086 w 3333"/>
                <a:gd name="T67" fmla="*/ 3333 h 3333"/>
                <a:gd name="T68" fmla="*/ 3333 w 3333"/>
                <a:gd name="T69" fmla="*/ 3092 h 3333"/>
                <a:gd name="T70" fmla="*/ 3333 w 3333"/>
                <a:gd name="T71" fmla="*/ 239 h 3333"/>
                <a:gd name="T72" fmla="*/ 3086 w 3333"/>
                <a:gd name="T73" fmla="*/ 0 h 33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3333" h="3333">
                  <a:moveTo>
                    <a:pt x="2840" y="2840"/>
                  </a:moveTo>
                  <a:lnTo>
                    <a:pt x="2840" y="2840"/>
                  </a:lnTo>
                  <a:lnTo>
                    <a:pt x="2346" y="2840"/>
                  </a:lnTo>
                  <a:lnTo>
                    <a:pt x="2346" y="2066"/>
                  </a:lnTo>
                  <a:cubicBezTo>
                    <a:pt x="2346" y="1882"/>
                    <a:pt x="2342" y="1644"/>
                    <a:pt x="2089" y="1644"/>
                  </a:cubicBezTo>
                  <a:cubicBezTo>
                    <a:pt x="1832" y="1644"/>
                    <a:pt x="1793" y="1845"/>
                    <a:pt x="1793" y="2053"/>
                  </a:cubicBezTo>
                  <a:lnTo>
                    <a:pt x="1793" y="2840"/>
                  </a:lnTo>
                  <a:lnTo>
                    <a:pt x="1298" y="2840"/>
                  </a:lnTo>
                  <a:lnTo>
                    <a:pt x="1298" y="1249"/>
                  </a:lnTo>
                  <a:lnTo>
                    <a:pt x="1773" y="1249"/>
                  </a:lnTo>
                  <a:lnTo>
                    <a:pt x="1773" y="1466"/>
                  </a:lnTo>
                  <a:lnTo>
                    <a:pt x="1779" y="1466"/>
                  </a:lnTo>
                  <a:cubicBezTo>
                    <a:pt x="1845" y="1341"/>
                    <a:pt x="2007" y="1209"/>
                    <a:pt x="2247" y="1209"/>
                  </a:cubicBezTo>
                  <a:cubicBezTo>
                    <a:pt x="2747" y="1209"/>
                    <a:pt x="2840" y="1539"/>
                    <a:pt x="2840" y="1967"/>
                  </a:cubicBezTo>
                  <a:lnTo>
                    <a:pt x="2840" y="2840"/>
                  </a:lnTo>
                  <a:close/>
                  <a:moveTo>
                    <a:pt x="741" y="1031"/>
                  </a:moveTo>
                  <a:lnTo>
                    <a:pt x="741" y="1031"/>
                  </a:lnTo>
                  <a:cubicBezTo>
                    <a:pt x="583" y="1031"/>
                    <a:pt x="455" y="903"/>
                    <a:pt x="455" y="745"/>
                  </a:cubicBezTo>
                  <a:cubicBezTo>
                    <a:pt x="455" y="587"/>
                    <a:pt x="583" y="458"/>
                    <a:pt x="741" y="458"/>
                  </a:cubicBezTo>
                  <a:cubicBezTo>
                    <a:pt x="899" y="458"/>
                    <a:pt x="1028" y="587"/>
                    <a:pt x="1028" y="745"/>
                  </a:cubicBezTo>
                  <a:cubicBezTo>
                    <a:pt x="1028" y="903"/>
                    <a:pt x="899" y="1031"/>
                    <a:pt x="741" y="1031"/>
                  </a:cubicBezTo>
                  <a:close/>
                  <a:moveTo>
                    <a:pt x="494" y="1249"/>
                  </a:moveTo>
                  <a:lnTo>
                    <a:pt x="494" y="1249"/>
                  </a:lnTo>
                  <a:lnTo>
                    <a:pt x="988" y="1249"/>
                  </a:lnTo>
                  <a:lnTo>
                    <a:pt x="988" y="2840"/>
                  </a:lnTo>
                  <a:lnTo>
                    <a:pt x="494" y="2840"/>
                  </a:lnTo>
                  <a:lnTo>
                    <a:pt x="494" y="1249"/>
                  </a:lnTo>
                  <a:close/>
                  <a:moveTo>
                    <a:pt x="3086" y="0"/>
                  </a:moveTo>
                  <a:lnTo>
                    <a:pt x="3086" y="0"/>
                  </a:lnTo>
                  <a:lnTo>
                    <a:pt x="246" y="0"/>
                  </a:lnTo>
                  <a:cubicBezTo>
                    <a:pt x="110" y="0"/>
                    <a:pt x="0" y="107"/>
                    <a:pt x="0" y="239"/>
                  </a:cubicBezTo>
                  <a:lnTo>
                    <a:pt x="0" y="3092"/>
                  </a:lnTo>
                  <a:cubicBezTo>
                    <a:pt x="0" y="3225"/>
                    <a:pt x="110" y="3333"/>
                    <a:pt x="246" y="3333"/>
                  </a:cubicBezTo>
                  <a:lnTo>
                    <a:pt x="3086" y="3333"/>
                  </a:lnTo>
                  <a:cubicBezTo>
                    <a:pt x="3222" y="3333"/>
                    <a:pt x="3333" y="3225"/>
                    <a:pt x="3333" y="3092"/>
                  </a:cubicBezTo>
                  <a:lnTo>
                    <a:pt x="3333" y="239"/>
                  </a:lnTo>
                  <a:cubicBezTo>
                    <a:pt x="3333" y="107"/>
                    <a:pt x="3222" y="0"/>
                    <a:pt x="3086" y="0"/>
                  </a:cubicBezTo>
                  <a:close/>
                </a:path>
              </a:pathLst>
            </a:custGeom>
            <a:solidFill>
              <a:schemeClr val="tx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30" name="URL">
              <a:extLst>
                <a:ext uri="{FF2B5EF4-FFF2-40B4-BE49-F238E27FC236}">
                  <a16:creationId xmlns:a16="http://schemas.microsoft.com/office/drawing/2014/main" id="{A869D3D3-0EEA-334E-AE3A-0E18F4B4F280}"/>
                </a:ext>
              </a:extLst>
            </p:cNvPr>
            <p:cNvSpPr txBox="1"/>
            <p:nvPr/>
          </p:nvSpPr>
          <p:spPr bwMode="black">
            <a:xfrm>
              <a:off x="9818077" y="822960"/>
              <a:ext cx="1828800" cy="274320"/>
            </a:xfrm>
            <a:prstGeom prst="rect">
              <a:avLst/>
            </a:prstGeom>
            <a:noFill/>
          </p:spPr>
          <p:txBody>
            <a:bodyPr wrap="square" lIns="0" tIns="0" rIns="0" bIns="0" rtlCol="0" anchor="ctr" anchorCtr="0">
              <a:noAutofit/>
            </a:bodyPr>
            <a:lstStyle/>
            <a:p>
              <a:pPr marL="0" indent="0">
                <a:lnSpc>
                  <a:spcPct val="100000"/>
                </a:lnSpc>
                <a:spcBef>
                  <a:spcPts val="1200"/>
                </a:spcBef>
                <a:buSzPct val="100000"/>
                <a:buFont typeface="Cytiva Aktiv"/>
                <a:buNone/>
              </a:pPr>
              <a:r>
                <a:rPr lang="en-US" sz="1000" dirty="0">
                  <a:solidFill>
                    <a:schemeClr val="tx1"/>
                  </a:solidFill>
                  <a:hlinkClick r:id="rId3">
                    <a:extLst>
                      <a:ext uri="{A12FA001-AC4F-418D-AE19-62706E023703}">
                        <ahyp:hlinkClr xmlns:ahyp="http://schemas.microsoft.com/office/drawing/2018/hyperlinkcolor" val="tx"/>
                      </a:ext>
                    </a:extLst>
                  </a:hlinkClick>
                </a:rPr>
                <a:t>linkedin.com/company/</a:t>
              </a:r>
              <a:r>
                <a:rPr lang="en-US" sz="1000" dirty="0" err="1">
                  <a:solidFill>
                    <a:schemeClr val="tx1"/>
                  </a:solidFill>
                  <a:hlinkClick r:id="rId3">
                    <a:extLst>
                      <a:ext uri="{A12FA001-AC4F-418D-AE19-62706E023703}">
                        <ahyp:hlinkClr xmlns:ahyp="http://schemas.microsoft.com/office/drawing/2018/hyperlinkcolor" val="tx"/>
                      </a:ext>
                    </a:extLst>
                  </a:hlinkClick>
                </a:rPr>
                <a:t>cytiva</a:t>
              </a:r>
              <a:endParaRPr lang="en-US" sz="10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31" name="Instagram">
            <a:extLst>
              <a:ext uri="{FF2B5EF4-FFF2-40B4-BE49-F238E27FC236}">
                <a16:creationId xmlns:a16="http://schemas.microsoft.com/office/drawing/2014/main" id="{D3BB2383-40F9-3B44-978D-B3842333BB31}"/>
              </a:ext>
            </a:extLst>
          </p:cNvPr>
          <p:cNvGrpSpPr/>
          <p:nvPr/>
        </p:nvGrpSpPr>
        <p:grpSpPr bwMode="black">
          <a:xfrm>
            <a:off x="9546336" y="1232096"/>
            <a:ext cx="2100234" cy="274320"/>
            <a:chOff x="9546643" y="1097280"/>
            <a:chExt cx="2100234" cy="274320"/>
          </a:xfrm>
        </p:grpSpPr>
        <p:sp>
          <p:nvSpPr>
            <p:cNvPr id="32" name="Icon">
              <a:extLst>
                <a:ext uri="{FF2B5EF4-FFF2-40B4-BE49-F238E27FC236}">
                  <a16:creationId xmlns:a16="http://schemas.microsoft.com/office/drawing/2014/main" id="{E239F193-F99E-694C-B405-403FBC5258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 noEditPoints="1"/>
            </p:cNvSpPr>
            <p:nvPr/>
          </p:nvSpPr>
          <p:spPr bwMode="black">
            <a:xfrm>
              <a:off x="9546643" y="1143000"/>
              <a:ext cx="182267" cy="182880"/>
            </a:xfrm>
            <a:custGeom>
              <a:avLst/>
              <a:gdLst>
                <a:gd name="T0" fmla="*/ 2556 w 3333"/>
                <a:gd name="T1" fmla="*/ 576 h 3333"/>
                <a:gd name="T2" fmla="*/ 2556 w 3333"/>
                <a:gd name="T3" fmla="*/ 976 h 3333"/>
                <a:gd name="T4" fmla="*/ 2556 w 3333"/>
                <a:gd name="T5" fmla="*/ 576 h 3333"/>
                <a:gd name="T6" fmla="*/ 1667 w 3333"/>
                <a:gd name="T7" fmla="*/ 2221 h 3333"/>
                <a:gd name="T8" fmla="*/ 1667 w 3333"/>
                <a:gd name="T9" fmla="*/ 1110 h 3333"/>
                <a:gd name="T10" fmla="*/ 1667 w 3333"/>
                <a:gd name="T11" fmla="*/ 2221 h 3333"/>
                <a:gd name="T12" fmla="*/ 1667 w 3333"/>
                <a:gd name="T13" fmla="*/ 810 h 3333"/>
                <a:gd name="T14" fmla="*/ 1667 w 3333"/>
                <a:gd name="T15" fmla="*/ 2522 h 3333"/>
                <a:gd name="T16" fmla="*/ 1667 w 3333"/>
                <a:gd name="T17" fmla="*/ 810 h 3333"/>
                <a:gd name="T18" fmla="*/ 1667 w 3333"/>
                <a:gd name="T19" fmla="*/ 0 h 3333"/>
                <a:gd name="T20" fmla="*/ 575 w 3333"/>
                <a:gd name="T21" fmla="*/ 87 h 3333"/>
                <a:gd name="T22" fmla="*/ 87 w 3333"/>
                <a:gd name="T23" fmla="*/ 574 h 3333"/>
                <a:gd name="T24" fmla="*/ 0 w 3333"/>
                <a:gd name="T25" fmla="*/ 1666 h 3333"/>
                <a:gd name="T26" fmla="*/ 87 w 3333"/>
                <a:gd name="T27" fmla="*/ 2758 h 3333"/>
                <a:gd name="T28" fmla="*/ 575 w 3333"/>
                <a:gd name="T29" fmla="*/ 3245 h 3333"/>
                <a:gd name="T30" fmla="*/ 1667 w 3333"/>
                <a:gd name="T31" fmla="*/ 3333 h 3333"/>
                <a:gd name="T32" fmla="*/ 2758 w 3333"/>
                <a:gd name="T33" fmla="*/ 3245 h 3333"/>
                <a:gd name="T34" fmla="*/ 3246 w 3333"/>
                <a:gd name="T35" fmla="*/ 2758 h 3333"/>
                <a:gd name="T36" fmla="*/ 3333 w 3333"/>
                <a:gd name="T37" fmla="*/ 1666 h 3333"/>
                <a:gd name="T38" fmla="*/ 3246 w 3333"/>
                <a:gd name="T39" fmla="*/ 574 h 3333"/>
                <a:gd name="T40" fmla="*/ 2758 w 3333"/>
                <a:gd name="T41" fmla="*/ 87 h 3333"/>
                <a:gd name="T42" fmla="*/ 1667 w 3333"/>
                <a:gd name="T43" fmla="*/ 0 h 3333"/>
                <a:gd name="T44" fmla="*/ 1667 w 3333"/>
                <a:gd name="T45" fmla="*/ 299 h 3333"/>
                <a:gd name="T46" fmla="*/ 2650 w 3333"/>
                <a:gd name="T47" fmla="*/ 367 h 3333"/>
                <a:gd name="T48" fmla="*/ 2966 w 3333"/>
                <a:gd name="T49" fmla="*/ 683 h 3333"/>
                <a:gd name="T50" fmla="*/ 3033 w 3333"/>
                <a:gd name="T51" fmla="*/ 1666 h 3333"/>
                <a:gd name="T52" fmla="*/ 2966 w 3333"/>
                <a:gd name="T53" fmla="*/ 2649 h 3333"/>
                <a:gd name="T54" fmla="*/ 2650 w 3333"/>
                <a:gd name="T55" fmla="*/ 2965 h 3333"/>
                <a:gd name="T56" fmla="*/ 1667 w 3333"/>
                <a:gd name="T57" fmla="*/ 3032 h 3333"/>
                <a:gd name="T58" fmla="*/ 684 w 3333"/>
                <a:gd name="T59" fmla="*/ 2965 h 3333"/>
                <a:gd name="T60" fmla="*/ 367 w 3333"/>
                <a:gd name="T61" fmla="*/ 2649 h 3333"/>
                <a:gd name="T62" fmla="*/ 300 w 3333"/>
                <a:gd name="T63" fmla="*/ 1666 h 3333"/>
                <a:gd name="T64" fmla="*/ 367 w 3333"/>
                <a:gd name="T65" fmla="*/ 683 h 3333"/>
                <a:gd name="T66" fmla="*/ 684 w 3333"/>
                <a:gd name="T67" fmla="*/ 367 h 3333"/>
                <a:gd name="T68" fmla="*/ 1667 w 3333"/>
                <a:gd name="T69" fmla="*/ 299 h 33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3333" h="3333">
                  <a:moveTo>
                    <a:pt x="2556" y="576"/>
                  </a:moveTo>
                  <a:lnTo>
                    <a:pt x="2556" y="576"/>
                  </a:lnTo>
                  <a:cubicBezTo>
                    <a:pt x="2446" y="576"/>
                    <a:pt x="2356" y="666"/>
                    <a:pt x="2356" y="776"/>
                  </a:cubicBezTo>
                  <a:cubicBezTo>
                    <a:pt x="2356" y="887"/>
                    <a:pt x="2446" y="976"/>
                    <a:pt x="2556" y="976"/>
                  </a:cubicBezTo>
                  <a:cubicBezTo>
                    <a:pt x="2667" y="976"/>
                    <a:pt x="2756" y="887"/>
                    <a:pt x="2756" y="776"/>
                  </a:cubicBezTo>
                  <a:cubicBezTo>
                    <a:pt x="2756" y="666"/>
                    <a:pt x="2667" y="576"/>
                    <a:pt x="2556" y="576"/>
                  </a:cubicBezTo>
                  <a:close/>
                  <a:moveTo>
                    <a:pt x="1667" y="2221"/>
                  </a:moveTo>
                  <a:lnTo>
                    <a:pt x="1667" y="2221"/>
                  </a:lnTo>
                  <a:cubicBezTo>
                    <a:pt x="1360" y="2221"/>
                    <a:pt x="1111" y="1973"/>
                    <a:pt x="1111" y="1666"/>
                  </a:cubicBezTo>
                  <a:cubicBezTo>
                    <a:pt x="1111" y="1359"/>
                    <a:pt x="1360" y="1110"/>
                    <a:pt x="1667" y="1110"/>
                  </a:cubicBezTo>
                  <a:cubicBezTo>
                    <a:pt x="1973" y="1110"/>
                    <a:pt x="2222" y="1359"/>
                    <a:pt x="2222" y="1666"/>
                  </a:cubicBezTo>
                  <a:cubicBezTo>
                    <a:pt x="2222" y="1973"/>
                    <a:pt x="1973" y="2221"/>
                    <a:pt x="1667" y="2221"/>
                  </a:cubicBezTo>
                  <a:close/>
                  <a:moveTo>
                    <a:pt x="1667" y="810"/>
                  </a:moveTo>
                  <a:lnTo>
                    <a:pt x="1667" y="810"/>
                  </a:lnTo>
                  <a:cubicBezTo>
                    <a:pt x="1194" y="810"/>
                    <a:pt x="811" y="1193"/>
                    <a:pt x="811" y="1666"/>
                  </a:cubicBezTo>
                  <a:cubicBezTo>
                    <a:pt x="811" y="2139"/>
                    <a:pt x="1194" y="2522"/>
                    <a:pt x="1667" y="2522"/>
                  </a:cubicBezTo>
                  <a:cubicBezTo>
                    <a:pt x="2139" y="2522"/>
                    <a:pt x="2522" y="2139"/>
                    <a:pt x="2522" y="1666"/>
                  </a:cubicBezTo>
                  <a:cubicBezTo>
                    <a:pt x="2522" y="1193"/>
                    <a:pt x="2139" y="810"/>
                    <a:pt x="1667" y="810"/>
                  </a:cubicBezTo>
                  <a:close/>
                  <a:moveTo>
                    <a:pt x="1667" y="0"/>
                  </a:moveTo>
                  <a:lnTo>
                    <a:pt x="1667" y="0"/>
                  </a:lnTo>
                  <a:cubicBezTo>
                    <a:pt x="1214" y="0"/>
                    <a:pt x="1157" y="2"/>
                    <a:pt x="979" y="9"/>
                  </a:cubicBezTo>
                  <a:cubicBezTo>
                    <a:pt x="802" y="17"/>
                    <a:pt x="681" y="45"/>
                    <a:pt x="575" y="87"/>
                  </a:cubicBezTo>
                  <a:cubicBezTo>
                    <a:pt x="465" y="129"/>
                    <a:pt x="372" y="186"/>
                    <a:pt x="280" y="279"/>
                  </a:cubicBezTo>
                  <a:cubicBezTo>
                    <a:pt x="187" y="372"/>
                    <a:pt x="130" y="465"/>
                    <a:pt x="87" y="574"/>
                  </a:cubicBezTo>
                  <a:cubicBezTo>
                    <a:pt x="46" y="680"/>
                    <a:pt x="18" y="801"/>
                    <a:pt x="10" y="979"/>
                  </a:cubicBezTo>
                  <a:cubicBezTo>
                    <a:pt x="2" y="1156"/>
                    <a:pt x="0" y="1213"/>
                    <a:pt x="0" y="1666"/>
                  </a:cubicBezTo>
                  <a:cubicBezTo>
                    <a:pt x="0" y="2118"/>
                    <a:pt x="2" y="2175"/>
                    <a:pt x="10" y="2353"/>
                  </a:cubicBezTo>
                  <a:cubicBezTo>
                    <a:pt x="18" y="2530"/>
                    <a:pt x="46" y="2652"/>
                    <a:pt x="87" y="2758"/>
                  </a:cubicBezTo>
                  <a:cubicBezTo>
                    <a:pt x="130" y="2867"/>
                    <a:pt x="187" y="2960"/>
                    <a:pt x="280" y="3053"/>
                  </a:cubicBezTo>
                  <a:cubicBezTo>
                    <a:pt x="372" y="3145"/>
                    <a:pt x="465" y="3202"/>
                    <a:pt x="575" y="3245"/>
                  </a:cubicBezTo>
                  <a:cubicBezTo>
                    <a:pt x="681" y="3286"/>
                    <a:pt x="802" y="3314"/>
                    <a:pt x="979" y="3322"/>
                  </a:cubicBezTo>
                  <a:cubicBezTo>
                    <a:pt x="1157" y="3331"/>
                    <a:pt x="1214" y="3333"/>
                    <a:pt x="1667" y="3333"/>
                  </a:cubicBezTo>
                  <a:cubicBezTo>
                    <a:pt x="2119" y="3333"/>
                    <a:pt x="2176" y="3331"/>
                    <a:pt x="2354" y="3322"/>
                  </a:cubicBezTo>
                  <a:cubicBezTo>
                    <a:pt x="2531" y="3314"/>
                    <a:pt x="2652" y="3286"/>
                    <a:pt x="2758" y="3245"/>
                  </a:cubicBezTo>
                  <a:cubicBezTo>
                    <a:pt x="2868" y="3202"/>
                    <a:pt x="2961" y="3145"/>
                    <a:pt x="3054" y="3053"/>
                  </a:cubicBezTo>
                  <a:cubicBezTo>
                    <a:pt x="3146" y="2960"/>
                    <a:pt x="3203" y="2867"/>
                    <a:pt x="3246" y="2758"/>
                  </a:cubicBezTo>
                  <a:cubicBezTo>
                    <a:pt x="3287" y="2652"/>
                    <a:pt x="3315" y="2530"/>
                    <a:pt x="3323" y="2353"/>
                  </a:cubicBezTo>
                  <a:cubicBezTo>
                    <a:pt x="3331" y="2175"/>
                    <a:pt x="3333" y="2118"/>
                    <a:pt x="3333" y="1666"/>
                  </a:cubicBezTo>
                  <a:cubicBezTo>
                    <a:pt x="3333" y="1213"/>
                    <a:pt x="3331" y="1156"/>
                    <a:pt x="3323" y="979"/>
                  </a:cubicBezTo>
                  <a:cubicBezTo>
                    <a:pt x="3315" y="801"/>
                    <a:pt x="3287" y="680"/>
                    <a:pt x="3246" y="574"/>
                  </a:cubicBezTo>
                  <a:cubicBezTo>
                    <a:pt x="3203" y="465"/>
                    <a:pt x="3146" y="372"/>
                    <a:pt x="3054" y="279"/>
                  </a:cubicBezTo>
                  <a:cubicBezTo>
                    <a:pt x="2961" y="186"/>
                    <a:pt x="2868" y="129"/>
                    <a:pt x="2758" y="87"/>
                  </a:cubicBezTo>
                  <a:cubicBezTo>
                    <a:pt x="2652" y="45"/>
                    <a:pt x="2531" y="17"/>
                    <a:pt x="2354" y="9"/>
                  </a:cubicBezTo>
                  <a:cubicBezTo>
                    <a:pt x="2176" y="2"/>
                    <a:pt x="2119" y="0"/>
                    <a:pt x="1667" y="0"/>
                  </a:cubicBezTo>
                  <a:close/>
                  <a:moveTo>
                    <a:pt x="1667" y="299"/>
                  </a:moveTo>
                  <a:lnTo>
                    <a:pt x="1667" y="299"/>
                  </a:lnTo>
                  <a:cubicBezTo>
                    <a:pt x="2112" y="299"/>
                    <a:pt x="2164" y="301"/>
                    <a:pt x="2340" y="309"/>
                  </a:cubicBezTo>
                  <a:cubicBezTo>
                    <a:pt x="2503" y="317"/>
                    <a:pt x="2591" y="344"/>
                    <a:pt x="2650" y="367"/>
                  </a:cubicBezTo>
                  <a:cubicBezTo>
                    <a:pt x="2727" y="397"/>
                    <a:pt x="2783" y="433"/>
                    <a:pt x="2841" y="491"/>
                  </a:cubicBezTo>
                  <a:cubicBezTo>
                    <a:pt x="2900" y="550"/>
                    <a:pt x="2936" y="605"/>
                    <a:pt x="2966" y="683"/>
                  </a:cubicBezTo>
                  <a:cubicBezTo>
                    <a:pt x="2989" y="742"/>
                    <a:pt x="3016" y="830"/>
                    <a:pt x="3023" y="992"/>
                  </a:cubicBezTo>
                  <a:cubicBezTo>
                    <a:pt x="3031" y="1168"/>
                    <a:pt x="3033" y="1221"/>
                    <a:pt x="3033" y="1666"/>
                  </a:cubicBezTo>
                  <a:cubicBezTo>
                    <a:pt x="3033" y="2111"/>
                    <a:pt x="3031" y="2164"/>
                    <a:pt x="3023" y="2339"/>
                  </a:cubicBezTo>
                  <a:cubicBezTo>
                    <a:pt x="3016" y="2502"/>
                    <a:pt x="2989" y="2590"/>
                    <a:pt x="2966" y="2649"/>
                  </a:cubicBezTo>
                  <a:cubicBezTo>
                    <a:pt x="2936" y="2727"/>
                    <a:pt x="2900" y="2782"/>
                    <a:pt x="2841" y="2840"/>
                  </a:cubicBezTo>
                  <a:cubicBezTo>
                    <a:pt x="2783" y="2899"/>
                    <a:pt x="2727" y="2935"/>
                    <a:pt x="2650" y="2965"/>
                  </a:cubicBezTo>
                  <a:cubicBezTo>
                    <a:pt x="2591" y="2988"/>
                    <a:pt x="2503" y="3015"/>
                    <a:pt x="2340" y="3022"/>
                  </a:cubicBezTo>
                  <a:cubicBezTo>
                    <a:pt x="2164" y="3031"/>
                    <a:pt x="2112" y="3032"/>
                    <a:pt x="1667" y="3032"/>
                  </a:cubicBezTo>
                  <a:cubicBezTo>
                    <a:pt x="1222" y="3032"/>
                    <a:pt x="1169" y="3031"/>
                    <a:pt x="993" y="3022"/>
                  </a:cubicBezTo>
                  <a:cubicBezTo>
                    <a:pt x="831" y="3015"/>
                    <a:pt x="742" y="2988"/>
                    <a:pt x="684" y="2965"/>
                  </a:cubicBezTo>
                  <a:cubicBezTo>
                    <a:pt x="606" y="2935"/>
                    <a:pt x="550" y="2899"/>
                    <a:pt x="492" y="2840"/>
                  </a:cubicBezTo>
                  <a:cubicBezTo>
                    <a:pt x="434" y="2782"/>
                    <a:pt x="398" y="2727"/>
                    <a:pt x="367" y="2649"/>
                  </a:cubicBezTo>
                  <a:cubicBezTo>
                    <a:pt x="345" y="2590"/>
                    <a:pt x="317" y="2502"/>
                    <a:pt x="310" y="2339"/>
                  </a:cubicBezTo>
                  <a:cubicBezTo>
                    <a:pt x="302" y="2164"/>
                    <a:pt x="300" y="2111"/>
                    <a:pt x="300" y="1666"/>
                  </a:cubicBezTo>
                  <a:cubicBezTo>
                    <a:pt x="300" y="1221"/>
                    <a:pt x="302" y="1168"/>
                    <a:pt x="310" y="992"/>
                  </a:cubicBezTo>
                  <a:cubicBezTo>
                    <a:pt x="317" y="830"/>
                    <a:pt x="345" y="742"/>
                    <a:pt x="367" y="683"/>
                  </a:cubicBezTo>
                  <a:cubicBezTo>
                    <a:pt x="398" y="605"/>
                    <a:pt x="434" y="550"/>
                    <a:pt x="492" y="491"/>
                  </a:cubicBezTo>
                  <a:cubicBezTo>
                    <a:pt x="550" y="433"/>
                    <a:pt x="606" y="397"/>
                    <a:pt x="684" y="367"/>
                  </a:cubicBezTo>
                  <a:cubicBezTo>
                    <a:pt x="742" y="344"/>
                    <a:pt x="831" y="317"/>
                    <a:pt x="993" y="309"/>
                  </a:cubicBezTo>
                  <a:cubicBezTo>
                    <a:pt x="1169" y="301"/>
                    <a:pt x="1222" y="299"/>
                    <a:pt x="1667" y="299"/>
                  </a:cubicBezTo>
                  <a:close/>
                </a:path>
              </a:pathLst>
            </a:custGeom>
            <a:solidFill>
              <a:schemeClr val="tx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URL">
              <a:extLst>
                <a:ext uri="{FF2B5EF4-FFF2-40B4-BE49-F238E27FC236}">
                  <a16:creationId xmlns:a16="http://schemas.microsoft.com/office/drawing/2014/main" id="{364FB358-9844-F44B-A487-AC2F41F66327}"/>
                </a:ext>
              </a:extLst>
            </p:cNvPr>
            <p:cNvSpPr txBox="1"/>
            <p:nvPr/>
          </p:nvSpPr>
          <p:spPr bwMode="black">
            <a:xfrm>
              <a:off x="9818077" y="1097280"/>
              <a:ext cx="1828800" cy="274320"/>
            </a:xfrm>
            <a:prstGeom prst="rect">
              <a:avLst/>
            </a:prstGeom>
            <a:noFill/>
          </p:spPr>
          <p:txBody>
            <a:bodyPr wrap="square" lIns="0" tIns="0" rIns="0" bIns="0" rtlCol="0" anchor="ctr" anchorCtr="0">
              <a:noAutofit/>
            </a:bodyPr>
            <a:lstStyle/>
            <a:p>
              <a:pPr marL="0" indent="0">
                <a:lnSpc>
                  <a:spcPct val="100000"/>
                </a:lnSpc>
                <a:spcBef>
                  <a:spcPts val="1200"/>
                </a:spcBef>
                <a:buSzPct val="100000"/>
                <a:buFont typeface="Cytiva Aktiv"/>
                <a:buNone/>
              </a:pPr>
              <a:r>
                <a:rPr lang="en-US" sz="1000" dirty="0">
                  <a:solidFill>
                    <a:schemeClr val="tx1"/>
                  </a:solidFill>
                  <a:hlinkClick r:id="rId4">
                    <a:extLst>
                      <a:ext uri="{A12FA001-AC4F-418D-AE19-62706E023703}">
                        <ahyp:hlinkClr xmlns:ahyp="http://schemas.microsoft.com/office/drawing/2018/hyperlinkcolor" val="tx"/>
                      </a:ext>
                    </a:extLst>
                  </a:hlinkClick>
                </a:rPr>
                <a:t>instagram.com/</a:t>
              </a:r>
              <a:r>
                <a:rPr lang="en-US" sz="1000" dirty="0" err="1">
                  <a:solidFill>
                    <a:schemeClr val="tx1"/>
                  </a:solidFill>
                  <a:hlinkClick r:id="rId4">
                    <a:extLst>
                      <a:ext uri="{A12FA001-AC4F-418D-AE19-62706E023703}">
                        <ahyp:hlinkClr xmlns:ahyp="http://schemas.microsoft.com/office/drawing/2018/hyperlinkcolor" val="tx"/>
                      </a:ext>
                    </a:extLst>
                  </a:hlinkClick>
                </a:rPr>
                <a:t>cytiva</a:t>
              </a:r>
              <a:endParaRPr lang="en-US" sz="10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37" name="YouTube">
            <a:extLst>
              <a:ext uri="{FF2B5EF4-FFF2-40B4-BE49-F238E27FC236}">
                <a16:creationId xmlns:a16="http://schemas.microsoft.com/office/drawing/2014/main" id="{59F8DB0C-003C-1C48-AC47-F5F4F8FCB62A}"/>
              </a:ext>
            </a:extLst>
          </p:cNvPr>
          <p:cNvGrpSpPr/>
          <p:nvPr/>
        </p:nvGrpSpPr>
        <p:grpSpPr bwMode="black">
          <a:xfrm>
            <a:off x="9546336" y="1513322"/>
            <a:ext cx="2100541" cy="274320"/>
            <a:chOff x="9546336" y="1645920"/>
            <a:chExt cx="2100541" cy="274320"/>
          </a:xfrm>
        </p:grpSpPr>
        <p:sp>
          <p:nvSpPr>
            <p:cNvPr id="38" name="Icon">
              <a:extLst>
                <a:ext uri="{FF2B5EF4-FFF2-40B4-BE49-F238E27FC236}">
                  <a16:creationId xmlns:a16="http://schemas.microsoft.com/office/drawing/2014/main" id="{0739FE2D-20B2-A548-B58F-80CC403379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 noEditPoints="1"/>
            </p:cNvSpPr>
            <p:nvPr/>
          </p:nvSpPr>
          <p:spPr bwMode="black">
            <a:xfrm>
              <a:off x="9546336" y="1718380"/>
              <a:ext cx="182880" cy="129399"/>
            </a:xfrm>
            <a:custGeom>
              <a:avLst/>
              <a:gdLst>
                <a:gd name="T0" fmla="*/ 1325 w 3333"/>
                <a:gd name="T1" fmla="*/ 1669 h 2348"/>
                <a:gd name="T2" fmla="*/ 1325 w 3333"/>
                <a:gd name="T3" fmla="*/ 1669 h 2348"/>
                <a:gd name="T4" fmla="*/ 1325 w 3333"/>
                <a:gd name="T5" fmla="*/ 678 h 2348"/>
                <a:gd name="T6" fmla="*/ 2197 w 3333"/>
                <a:gd name="T7" fmla="*/ 1174 h 2348"/>
                <a:gd name="T8" fmla="*/ 1325 w 3333"/>
                <a:gd name="T9" fmla="*/ 1669 h 2348"/>
                <a:gd name="T10" fmla="*/ 3263 w 3333"/>
                <a:gd name="T11" fmla="*/ 366 h 2348"/>
                <a:gd name="T12" fmla="*/ 3263 w 3333"/>
                <a:gd name="T13" fmla="*/ 366 h 2348"/>
                <a:gd name="T14" fmla="*/ 2969 w 3333"/>
                <a:gd name="T15" fmla="*/ 70 h 2348"/>
                <a:gd name="T16" fmla="*/ 1666 w 3333"/>
                <a:gd name="T17" fmla="*/ 0 h 2348"/>
                <a:gd name="T18" fmla="*/ 364 w 3333"/>
                <a:gd name="T19" fmla="*/ 70 h 2348"/>
                <a:gd name="T20" fmla="*/ 69 w 3333"/>
                <a:gd name="T21" fmla="*/ 366 h 2348"/>
                <a:gd name="T22" fmla="*/ 0 w 3333"/>
                <a:gd name="T23" fmla="*/ 1174 h 2348"/>
                <a:gd name="T24" fmla="*/ 69 w 3333"/>
                <a:gd name="T25" fmla="*/ 1981 h 2348"/>
                <a:gd name="T26" fmla="*/ 364 w 3333"/>
                <a:gd name="T27" fmla="*/ 2278 h 2348"/>
                <a:gd name="T28" fmla="*/ 1666 w 3333"/>
                <a:gd name="T29" fmla="*/ 2348 h 2348"/>
                <a:gd name="T30" fmla="*/ 2969 w 3333"/>
                <a:gd name="T31" fmla="*/ 2278 h 2348"/>
                <a:gd name="T32" fmla="*/ 3263 w 3333"/>
                <a:gd name="T33" fmla="*/ 1981 h 2348"/>
                <a:gd name="T34" fmla="*/ 3333 w 3333"/>
                <a:gd name="T35" fmla="*/ 1174 h 2348"/>
                <a:gd name="T36" fmla="*/ 3263 w 3333"/>
                <a:gd name="T37" fmla="*/ 366 h 23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3333" h="2348">
                  <a:moveTo>
                    <a:pt x="1325" y="1669"/>
                  </a:moveTo>
                  <a:lnTo>
                    <a:pt x="1325" y="1669"/>
                  </a:lnTo>
                  <a:lnTo>
                    <a:pt x="1325" y="678"/>
                  </a:lnTo>
                  <a:lnTo>
                    <a:pt x="2197" y="1174"/>
                  </a:lnTo>
                  <a:lnTo>
                    <a:pt x="1325" y="1669"/>
                  </a:lnTo>
                  <a:close/>
                  <a:moveTo>
                    <a:pt x="3263" y="366"/>
                  </a:moveTo>
                  <a:lnTo>
                    <a:pt x="3263" y="366"/>
                  </a:lnTo>
                  <a:cubicBezTo>
                    <a:pt x="3225" y="222"/>
                    <a:pt x="3112" y="108"/>
                    <a:pt x="2969" y="70"/>
                  </a:cubicBezTo>
                  <a:cubicBezTo>
                    <a:pt x="2709" y="0"/>
                    <a:pt x="1666" y="0"/>
                    <a:pt x="1666" y="0"/>
                  </a:cubicBezTo>
                  <a:cubicBezTo>
                    <a:pt x="1666" y="0"/>
                    <a:pt x="624" y="0"/>
                    <a:pt x="364" y="70"/>
                  </a:cubicBezTo>
                  <a:cubicBezTo>
                    <a:pt x="221" y="108"/>
                    <a:pt x="108" y="222"/>
                    <a:pt x="69" y="366"/>
                  </a:cubicBezTo>
                  <a:cubicBezTo>
                    <a:pt x="0" y="628"/>
                    <a:pt x="0" y="1174"/>
                    <a:pt x="0" y="1174"/>
                  </a:cubicBezTo>
                  <a:cubicBezTo>
                    <a:pt x="0" y="1174"/>
                    <a:pt x="0" y="1720"/>
                    <a:pt x="69" y="1981"/>
                  </a:cubicBezTo>
                  <a:cubicBezTo>
                    <a:pt x="108" y="2126"/>
                    <a:pt x="221" y="2239"/>
                    <a:pt x="364" y="2278"/>
                  </a:cubicBezTo>
                  <a:cubicBezTo>
                    <a:pt x="624" y="2348"/>
                    <a:pt x="1666" y="2348"/>
                    <a:pt x="1666" y="2348"/>
                  </a:cubicBezTo>
                  <a:cubicBezTo>
                    <a:pt x="1666" y="2348"/>
                    <a:pt x="2709" y="2348"/>
                    <a:pt x="2969" y="2278"/>
                  </a:cubicBezTo>
                  <a:cubicBezTo>
                    <a:pt x="3112" y="2239"/>
                    <a:pt x="3225" y="2126"/>
                    <a:pt x="3263" y="1981"/>
                  </a:cubicBezTo>
                  <a:cubicBezTo>
                    <a:pt x="3333" y="1720"/>
                    <a:pt x="3333" y="1174"/>
                    <a:pt x="3333" y="1174"/>
                  </a:cubicBezTo>
                  <a:cubicBezTo>
                    <a:pt x="3333" y="1174"/>
                    <a:pt x="3333" y="628"/>
                    <a:pt x="3263" y="366"/>
                  </a:cubicBezTo>
                  <a:close/>
                </a:path>
              </a:pathLst>
            </a:custGeom>
            <a:solidFill>
              <a:schemeClr val="tx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" name="URL">
              <a:extLst>
                <a:ext uri="{FF2B5EF4-FFF2-40B4-BE49-F238E27FC236}">
                  <a16:creationId xmlns:a16="http://schemas.microsoft.com/office/drawing/2014/main" id="{41CF215D-E258-5347-B7F4-82EFB2E85261}"/>
                </a:ext>
              </a:extLst>
            </p:cNvPr>
            <p:cNvSpPr txBox="1"/>
            <p:nvPr/>
          </p:nvSpPr>
          <p:spPr bwMode="black">
            <a:xfrm>
              <a:off x="9818077" y="1645920"/>
              <a:ext cx="1828800" cy="274320"/>
            </a:xfrm>
            <a:prstGeom prst="rect">
              <a:avLst/>
            </a:prstGeom>
            <a:noFill/>
          </p:spPr>
          <p:txBody>
            <a:bodyPr wrap="square" lIns="0" tIns="0" rIns="0" bIns="0" rtlCol="0" anchor="ctr" anchorCtr="0">
              <a:noAutofit/>
            </a:bodyPr>
            <a:lstStyle/>
            <a:p>
              <a:pPr marL="0" indent="0">
                <a:lnSpc>
                  <a:spcPct val="100000"/>
                </a:lnSpc>
                <a:spcBef>
                  <a:spcPts val="1200"/>
                </a:spcBef>
                <a:buSzPct val="100000"/>
                <a:buFont typeface="Cytiva Aktiv"/>
                <a:buNone/>
              </a:pPr>
              <a:r>
                <a:rPr lang="en-US" sz="1000" dirty="0">
                  <a:solidFill>
                    <a:schemeClr val="tx1"/>
                  </a:solidFill>
                  <a:hlinkClick r:id="rId5">
                    <a:extLst>
                      <a:ext uri="{A12FA001-AC4F-418D-AE19-62706E023703}">
                        <ahyp:hlinkClr xmlns:ahyp="http://schemas.microsoft.com/office/drawing/2018/hyperlinkcolor" val="tx"/>
                      </a:ext>
                    </a:extLst>
                  </a:hlinkClick>
                </a:rPr>
                <a:t>youtube.com/c/</a:t>
              </a:r>
              <a:r>
                <a:rPr lang="en-US" sz="1000" dirty="0" err="1">
                  <a:solidFill>
                    <a:schemeClr val="tx1"/>
                  </a:solidFill>
                  <a:hlinkClick r:id="rId5">
                    <a:extLst>
                      <a:ext uri="{A12FA001-AC4F-418D-AE19-62706E023703}">
                        <ahyp:hlinkClr xmlns:ahyp="http://schemas.microsoft.com/office/drawing/2018/hyperlinkcolor" val="tx"/>
                      </a:ext>
                    </a:extLst>
                  </a:hlinkClick>
                </a:rPr>
                <a:t>cytiva</a:t>
              </a:r>
              <a:endParaRPr lang="en-US" sz="1000" dirty="0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6594357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pos="3956">
          <p15:clr>
            <a:srgbClr val="FBAE40"/>
          </p15:clr>
        </p15:guide>
        <p15:guide id="2" pos="3726">
          <p15:clr>
            <a:srgbClr val="FBAE40"/>
          </p15:clr>
        </p15:guide>
      </p15:sldGuideLst>
    </p:ext>
  </p:extLs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Keep in touch - Full bleed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E0C02EB-F6FD-0D73-E290-0FC0B69ACEAC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7B2A1380-E56F-74C6-D06F-C024FF5077B5}"/>
              </a:ext>
            </a:extLst>
          </p:cNvPr>
          <p:cNvSpPr/>
          <p:nvPr/>
        </p:nvSpPr>
        <p:spPr>
          <a:xfrm rot="10800000">
            <a:off x="9070848" y="-2"/>
            <a:ext cx="3121152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100000">
                <a:schemeClr val="bg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6C803B5-74C2-EEAF-1C67-5D43539CF367}"/>
              </a:ext>
            </a:extLst>
          </p:cNvPr>
          <p:cNvSpPr/>
          <p:nvPr/>
        </p:nvSpPr>
        <p:spPr>
          <a:xfrm>
            <a:off x="0" y="0"/>
            <a:ext cx="5212080" cy="6857999"/>
          </a:xfrm>
          <a:prstGeom prst="rect">
            <a:avLst/>
          </a:prstGeom>
          <a:gradFill>
            <a:gsLst>
              <a:gs pos="2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sp>
        <p:nvSpPr>
          <p:cNvPr id="7" name="Text">
            <a:extLst>
              <a:ext uri="{FF2B5EF4-FFF2-40B4-BE49-F238E27FC236}">
                <a16:creationId xmlns:a16="http://schemas.microsoft.com/office/drawing/2014/main" id="{17E8A61A-BE28-4340-9C30-A542785987FE}"/>
              </a:ext>
            </a:extLst>
          </p:cNvPr>
          <p:cNvSpPr txBox="1">
            <a:spLocks/>
          </p:cNvSpPr>
          <p:nvPr/>
        </p:nvSpPr>
        <p:spPr>
          <a:xfrm>
            <a:off x="546099" y="549273"/>
            <a:ext cx="5365748" cy="2514600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6600" b="1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>
                <a:solidFill>
                  <a:schemeClr val="tx1"/>
                </a:solidFill>
              </a:rPr>
              <a:t>Let’s keep 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>
                <a:solidFill>
                  <a:schemeClr val="tx1"/>
                </a:solidFill>
              </a:rPr>
              <a:t>in touch</a:t>
            </a:r>
          </a:p>
        </p:txBody>
      </p:sp>
      <p:sp>
        <p:nvSpPr>
          <p:cNvPr id="8" name="Text Placeholder 1">
            <a:extLst>
              <a:ext uri="{FF2B5EF4-FFF2-40B4-BE49-F238E27FC236}">
                <a16:creationId xmlns:a16="http://schemas.microsoft.com/office/drawing/2014/main" id="{7CC15275-5486-2246-A4A1-3835DF7EAF97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46099" y="3197413"/>
            <a:ext cx="5368926" cy="915350"/>
          </a:xfrm>
        </p:spPr>
        <p:txBody>
          <a:bodyPr anchor="b" anchorCtr="0">
            <a:noAutofit/>
          </a:bodyPr>
          <a:lstStyle>
            <a:lvl1pPr marL="0" indent="0">
              <a:spcBef>
                <a:spcPts val="0"/>
              </a:spcBef>
              <a:buFontTx/>
              <a:buNone/>
              <a:defRPr sz="1800" b="1">
                <a:solidFill>
                  <a:schemeClr val="tx1"/>
                </a:solidFill>
              </a:defRPr>
            </a:lvl1pPr>
            <a:lvl2pPr marL="0" indent="0">
              <a:spcBef>
                <a:spcPts val="0"/>
              </a:spcBef>
              <a:buFontTx/>
              <a:buNone/>
              <a:defRPr sz="1800" b="1"/>
            </a:lvl2pPr>
            <a:lvl3pPr marL="0" indent="0">
              <a:spcBef>
                <a:spcPts val="0"/>
              </a:spcBef>
              <a:buFontTx/>
              <a:buNone/>
              <a:defRPr sz="1800" b="1"/>
            </a:lvl3pPr>
            <a:lvl4pPr marL="0" indent="0">
              <a:spcBef>
                <a:spcPts val="0"/>
              </a:spcBef>
              <a:buFontTx/>
              <a:buNone/>
              <a:defRPr sz="1800" b="1"/>
            </a:lvl4pPr>
            <a:lvl5pPr marL="0" indent="0">
              <a:spcBef>
                <a:spcPts val="0"/>
              </a:spcBef>
              <a:buFontTx/>
              <a:buNone/>
              <a:defRPr sz="1800" b="1"/>
            </a:lvl5pPr>
            <a:lvl6pPr marL="0" indent="0">
              <a:spcBef>
                <a:spcPts val="0"/>
              </a:spcBef>
              <a:buFontTx/>
              <a:buNone/>
              <a:defRPr sz="1800" b="1"/>
            </a:lvl6pPr>
            <a:lvl7pPr marL="0" indent="0">
              <a:spcBef>
                <a:spcPts val="0"/>
              </a:spcBef>
              <a:buFontTx/>
              <a:buNone/>
              <a:defRPr sz="1800" b="1"/>
            </a:lvl7pPr>
            <a:lvl8pPr marL="0" indent="0">
              <a:spcBef>
                <a:spcPts val="0"/>
              </a:spcBef>
              <a:buFontTx/>
              <a:buNone/>
              <a:defRPr sz="1800" b="1"/>
            </a:lvl8pPr>
            <a:lvl9pPr marL="0" indent="0">
              <a:spcBef>
                <a:spcPts val="0"/>
              </a:spcBef>
              <a:buFontTx/>
              <a:buNone/>
              <a:defRPr sz="1800" b="1"/>
            </a:lvl9pPr>
          </a:lstStyle>
          <a:p>
            <a:pPr lvl="0"/>
            <a:r>
              <a:rPr lang="en-US" dirty="0"/>
              <a:t>[</a:t>
            </a:r>
            <a:r>
              <a:rPr lang="en-US" dirty="0" err="1"/>
              <a:t>Firstname</a:t>
            </a:r>
            <a:r>
              <a:rPr lang="en-US" dirty="0"/>
              <a:t> </a:t>
            </a:r>
            <a:r>
              <a:rPr lang="en-US" dirty="0" err="1"/>
              <a:t>Lastname</a:t>
            </a:r>
            <a:r>
              <a:rPr lang="en-US" dirty="0"/>
              <a:t>]</a:t>
            </a: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8DEF7D16-CB25-4D4B-A9BA-FE8D543FDC99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46097" y="4251960"/>
            <a:ext cx="5368927" cy="1828800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FontTx/>
              <a:buNone/>
              <a:defRPr sz="1800">
                <a:solidFill>
                  <a:schemeClr val="tx1"/>
                </a:solidFill>
              </a:defRPr>
            </a:lvl1pPr>
            <a:lvl2pPr marL="0" indent="0">
              <a:spcBef>
                <a:spcPts val="0"/>
              </a:spcBef>
              <a:buFontTx/>
              <a:buNone/>
              <a:defRPr sz="1800"/>
            </a:lvl2pPr>
            <a:lvl3pPr marL="0" indent="0">
              <a:spcBef>
                <a:spcPts val="0"/>
              </a:spcBef>
              <a:buFontTx/>
              <a:buNone/>
              <a:defRPr sz="1800"/>
            </a:lvl3pPr>
            <a:lvl4pPr marL="0" indent="0">
              <a:spcBef>
                <a:spcPts val="0"/>
              </a:spcBef>
              <a:buFontTx/>
              <a:buNone/>
              <a:defRPr sz="1800"/>
            </a:lvl4pPr>
            <a:lvl5pPr marL="0" indent="0">
              <a:spcBef>
                <a:spcPts val="0"/>
              </a:spcBef>
              <a:buFontTx/>
              <a:buNone/>
              <a:defRPr sz="1800"/>
            </a:lvl5pPr>
            <a:lvl6pPr marL="0" indent="0">
              <a:spcBef>
                <a:spcPts val="0"/>
              </a:spcBef>
              <a:buFontTx/>
              <a:buNone/>
              <a:defRPr sz="1800"/>
            </a:lvl6pPr>
            <a:lvl7pPr marL="0" indent="0">
              <a:spcBef>
                <a:spcPts val="0"/>
              </a:spcBef>
              <a:buFontTx/>
              <a:buNone/>
              <a:defRPr sz="1800"/>
            </a:lvl7pPr>
            <a:lvl8pPr marL="0" indent="0">
              <a:spcBef>
                <a:spcPts val="0"/>
              </a:spcBef>
              <a:buFontTx/>
              <a:buNone/>
              <a:defRPr sz="1800"/>
            </a:lvl8pPr>
            <a:lvl9pPr marL="0" indent="0">
              <a:spcBef>
                <a:spcPts val="0"/>
              </a:spcBef>
              <a:buFontTx/>
              <a:buNone/>
              <a:defRPr sz="1800"/>
            </a:lvl9pPr>
          </a:lstStyle>
          <a:p>
            <a:pPr lvl="0"/>
            <a:r>
              <a:rPr lang="en-US" dirty="0"/>
              <a:t>[Contact information]</a:t>
            </a:r>
          </a:p>
        </p:txBody>
      </p:sp>
      <p:sp>
        <p:nvSpPr>
          <p:cNvPr id="6" name="cytiva.com">
            <a:extLst>
              <a:ext uri="{FF2B5EF4-FFF2-40B4-BE49-F238E27FC236}">
                <a16:creationId xmlns:a16="http://schemas.microsoft.com/office/drawing/2014/main" id="{EE0ACB66-3883-2544-AFDD-6B5A85692F0C}"/>
              </a:ext>
            </a:extLst>
          </p:cNvPr>
          <p:cNvSpPr txBox="1"/>
          <p:nvPr/>
        </p:nvSpPr>
        <p:spPr>
          <a:xfrm>
            <a:off x="546098" y="6218238"/>
            <a:ext cx="5365751" cy="2286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SzPct val="100000"/>
              <a:buFontTx/>
              <a:buNone/>
            </a:pPr>
            <a:r>
              <a:rPr lang="en-US" sz="1000" b="1" dirty="0"/>
              <a:t>cytiva.com</a:t>
            </a:r>
          </a:p>
        </p:txBody>
      </p:sp>
      <p:grpSp>
        <p:nvGrpSpPr>
          <p:cNvPr id="25" name="Facebook">
            <a:extLst>
              <a:ext uri="{FF2B5EF4-FFF2-40B4-BE49-F238E27FC236}">
                <a16:creationId xmlns:a16="http://schemas.microsoft.com/office/drawing/2014/main" id="{8FBC9964-C180-3844-B117-BB3E4F28EA1D}"/>
              </a:ext>
            </a:extLst>
          </p:cNvPr>
          <p:cNvGrpSpPr/>
          <p:nvPr/>
        </p:nvGrpSpPr>
        <p:grpSpPr bwMode="black">
          <a:xfrm>
            <a:off x="9592056" y="684089"/>
            <a:ext cx="2054513" cy="274320"/>
            <a:chOff x="9592363" y="549273"/>
            <a:chExt cx="2054513" cy="274320"/>
          </a:xfrm>
        </p:grpSpPr>
        <p:sp>
          <p:nvSpPr>
            <p:cNvPr id="26" name="Icon">
              <a:extLst>
                <a:ext uri="{FF2B5EF4-FFF2-40B4-BE49-F238E27FC236}">
                  <a16:creationId xmlns:a16="http://schemas.microsoft.com/office/drawing/2014/main" id="{AD5F7975-63BF-A048-892C-D9548092EB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/>
          </p:nvSpPr>
          <p:spPr bwMode="black">
            <a:xfrm>
              <a:off x="9592363" y="595946"/>
              <a:ext cx="90827" cy="182880"/>
            </a:xfrm>
            <a:custGeom>
              <a:avLst/>
              <a:gdLst>
                <a:gd name="T0" fmla="*/ 1659 w 1659"/>
                <a:gd name="T1" fmla="*/ 529 h 3333"/>
                <a:gd name="T2" fmla="*/ 1659 w 1659"/>
                <a:gd name="T3" fmla="*/ 529 h 3333"/>
                <a:gd name="T4" fmla="*/ 1659 w 1659"/>
                <a:gd name="T5" fmla="*/ 22 h 3333"/>
                <a:gd name="T6" fmla="*/ 1275 w 1659"/>
                <a:gd name="T7" fmla="*/ 0 h 3333"/>
                <a:gd name="T8" fmla="*/ 443 w 1659"/>
                <a:gd name="T9" fmla="*/ 831 h 3333"/>
                <a:gd name="T10" fmla="*/ 443 w 1659"/>
                <a:gd name="T11" fmla="*/ 1156 h 3333"/>
                <a:gd name="T12" fmla="*/ 0 w 1659"/>
                <a:gd name="T13" fmla="*/ 1156 h 3333"/>
                <a:gd name="T14" fmla="*/ 0 w 1659"/>
                <a:gd name="T15" fmla="*/ 1696 h 3333"/>
                <a:gd name="T16" fmla="*/ 443 w 1659"/>
                <a:gd name="T17" fmla="*/ 1696 h 3333"/>
                <a:gd name="T18" fmla="*/ 443 w 1659"/>
                <a:gd name="T19" fmla="*/ 3333 h 3333"/>
                <a:gd name="T20" fmla="*/ 1101 w 1659"/>
                <a:gd name="T21" fmla="*/ 3333 h 3333"/>
                <a:gd name="T22" fmla="*/ 1101 w 1659"/>
                <a:gd name="T23" fmla="*/ 1696 h 3333"/>
                <a:gd name="T24" fmla="*/ 1595 w 1659"/>
                <a:gd name="T25" fmla="*/ 1696 h 3333"/>
                <a:gd name="T26" fmla="*/ 1650 w 1659"/>
                <a:gd name="T27" fmla="*/ 1156 h 3333"/>
                <a:gd name="T28" fmla="*/ 1101 w 1659"/>
                <a:gd name="T29" fmla="*/ 1156 h 3333"/>
                <a:gd name="T30" fmla="*/ 1101 w 1659"/>
                <a:gd name="T31" fmla="*/ 822 h 3333"/>
                <a:gd name="T32" fmla="*/ 1367 w 1659"/>
                <a:gd name="T33" fmla="*/ 529 h 3333"/>
                <a:gd name="T34" fmla="*/ 1659 w 1659"/>
                <a:gd name="T35" fmla="*/ 529 h 33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659" h="3333">
                  <a:moveTo>
                    <a:pt x="1659" y="529"/>
                  </a:moveTo>
                  <a:lnTo>
                    <a:pt x="1659" y="529"/>
                  </a:lnTo>
                  <a:lnTo>
                    <a:pt x="1659" y="22"/>
                  </a:lnTo>
                  <a:cubicBezTo>
                    <a:pt x="1563" y="8"/>
                    <a:pt x="1408" y="0"/>
                    <a:pt x="1275" y="0"/>
                  </a:cubicBezTo>
                  <a:cubicBezTo>
                    <a:pt x="663" y="0"/>
                    <a:pt x="443" y="287"/>
                    <a:pt x="443" y="831"/>
                  </a:cubicBezTo>
                  <a:lnTo>
                    <a:pt x="443" y="1156"/>
                  </a:lnTo>
                  <a:lnTo>
                    <a:pt x="0" y="1156"/>
                  </a:lnTo>
                  <a:lnTo>
                    <a:pt x="0" y="1696"/>
                  </a:lnTo>
                  <a:lnTo>
                    <a:pt x="443" y="1696"/>
                  </a:lnTo>
                  <a:lnTo>
                    <a:pt x="443" y="3333"/>
                  </a:lnTo>
                  <a:lnTo>
                    <a:pt x="1101" y="3333"/>
                  </a:lnTo>
                  <a:lnTo>
                    <a:pt x="1101" y="1696"/>
                  </a:lnTo>
                  <a:lnTo>
                    <a:pt x="1595" y="1696"/>
                  </a:lnTo>
                  <a:lnTo>
                    <a:pt x="1650" y="1156"/>
                  </a:lnTo>
                  <a:lnTo>
                    <a:pt x="1101" y="1156"/>
                  </a:lnTo>
                  <a:lnTo>
                    <a:pt x="1101" y="822"/>
                  </a:lnTo>
                  <a:cubicBezTo>
                    <a:pt x="1101" y="621"/>
                    <a:pt x="1161" y="529"/>
                    <a:pt x="1367" y="529"/>
                  </a:cubicBezTo>
                  <a:lnTo>
                    <a:pt x="1659" y="529"/>
                  </a:lnTo>
                  <a:close/>
                </a:path>
              </a:pathLst>
            </a:custGeom>
            <a:solidFill>
              <a:schemeClr val="tx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URL">
              <a:extLst>
                <a:ext uri="{FF2B5EF4-FFF2-40B4-BE49-F238E27FC236}">
                  <a16:creationId xmlns:a16="http://schemas.microsoft.com/office/drawing/2014/main" id="{80B5D87B-A922-CA4F-B72D-C3EC90D49FD7}"/>
                </a:ext>
              </a:extLst>
            </p:cNvPr>
            <p:cNvSpPr txBox="1"/>
            <p:nvPr/>
          </p:nvSpPr>
          <p:spPr bwMode="black">
            <a:xfrm>
              <a:off x="9818076" y="549273"/>
              <a:ext cx="1828800" cy="274320"/>
            </a:xfrm>
            <a:prstGeom prst="rect">
              <a:avLst/>
            </a:prstGeom>
            <a:noFill/>
          </p:spPr>
          <p:txBody>
            <a:bodyPr wrap="square" lIns="0" tIns="0" rIns="0" bIns="0" rtlCol="0" anchor="ctr" anchorCtr="0">
              <a:noAutofit/>
            </a:bodyPr>
            <a:lstStyle/>
            <a:p>
              <a:pPr marL="0" indent="0">
                <a:lnSpc>
                  <a:spcPct val="100000"/>
                </a:lnSpc>
                <a:spcBef>
                  <a:spcPts val="1200"/>
                </a:spcBef>
                <a:buSzPct val="100000"/>
                <a:buFont typeface="Cytiva Aktiv"/>
                <a:buNone/>
              </a:pPr>
              <a:r>
                <a:rPr lang="en-US" sz="1000" dirty="0">
                  <a:solidFill>
                    <a:schemeClr val="tx1"/>
                  </a:solidFill>
                  <a:hlinkClick r:id="rId3">
                    <a:extLst>
                      <a:ext uri="{A12FA001-AC4F-418D-AE19-62706E023703}">
                        <ahyp:hlinkClr xmlns:ahyp="http://schemas.microsoft.com/office/drawing/2018/hyperlinkcolor" val="tx"/>
                      </a:ext>
                    </a:extLst>
                  </a:hlinkClick>
                </a:rPr>
                <a:t>facebook.com/</a:t>
              </a:r>
              <a:r>
                <a:rPr lang="en-US" sz="1000" dirty="0" err="1">
                  <a:solidFill>
                    <a:schemeClr val="tx1"/>
                  </a:solidFill>
                  <a:hlinkClick r:id="rId3">
                    <a:extLst>
                      <a:ext uri="{A12FA001-AC4F-418D-AE19-62706E023703}">
                        <ahyp:hlinkClr xmlns:ahyp="http://schemas.microsoft.com/office/drawing/2018/hyperlinkcolor" val="tx"/>
                      </a:ext>
                    </a:extLst>
                  </a:hlinkClick>
                </a:rPr>
                <a:t>cytiva</a:t>
              </a:r>
              <a:endParaRPr lang="en-US" sz="10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28" name="LinkedIn">
            <a:extLst>
              <a:ext uri="{FF2B5EF4-FFF2-40B4-BE49-F238E27FC236}">
                <a16:creationId xmlns:a16="http://schemas.microsoft.com/office/drawing/2014/main" id="{DB6D0DE0-A9FC-A44F-ACFA-33DE08DF5226}"/>
              </a:ext>
            </a:extLst>
          </p:cNvPr>
          <p:cNvGrpSpPr/>
          <p:nvPr/>
        </p:nvGrpSpPr>
        <p:grpSpPr bwMode="black">
          <a:xfrm>
            <a:off x="9546336" y="957776"/>
            <a:ext cx="2100234" cy="274320"/>
            <a:chOff x="9546643" y="822960"/>
            <a:chExt cx="2100234" cy="274320"/>
          </a:xfrm>
        </p:grpSpPr>
        <p:sp>
          <p:nvSpPr>
            <p:cNvPr id="29" name="Icon">
              <a:extLst>
                <a:ext uri="{FF2B5EF4-FFF2-40B4-BE49-F238E27FC236}">
                  <a16:creationId xmlns:a16="http://schemas.microsoft.com/office/drawing/2014/main" id="{5C1DD35A-670A-F246-B6CD-925DFC77F6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 noEditPoints="1"/>
            </p:cNvSpPr>
            <p:nvPr/>
          </p:nvSpPr>
          <p:spPr bwMode="black">
            <a:xfrm>
              <a:off x="9546643" y="868680"/>
              <a:ext cx="182267" cy="182880"/>
            </a:xfrm>
            <a:custGeom>
              <a:avLst/>
              <a:gdLst>
                <a:gd name="T0" fmla="*/ 2840 w 3333"/>
                <a:gd name="T1" fmla="*/ 2840 h 3333"/>
                <a:gd name="T2" fmla="*/ 2840 w 3333"/>
                <a:gd name="T3" fmla="*/ 2840 h 3333"/>
                <a:gd name="T4" fmla="*/ 2346 w 3333"/>
                <a:gd name="T5" fmla="*/ 2840 h 3333"/>
                <a:gd name="T6" fmla="*/ 2346 w 3333"/>
                <a:gd name="T7" fmla="*/ 2066 h 3333"/>
                <a:gd name="T8" fmla="*/ 2089 w 3333"/>
                <a:gd name="T9" fmla="*/ 1644 h 3333"/>
                <a:gd name="T10" fmla="*/ 1793 w 3333"/>
                <a:gd name="T11" fmla="*/ 2053 h 3333"/>
                <a:gd name="T12" fmla="*/ 1793 w 3333"/>
                <a:gd name="T13" fmla="*/ 2840 h 3333"/>
                <a:gd name="T14" fmla="*/ 1298 w 3333"/>
                <a:gd name="T15" fmla="*/ 2840 h 3333"/>
                <a:gd name="T16" fmla="*/ 1298 w 3333"/>
                <a:gd name="T17" fmla="*/ 1249 h 3333"/>
                <a:gd name="T18" fmla="*/ 1773 w 3333"/>
                <a:gd name="T19" fmla="*/ 1249 h 3333"/>
                <a:gd name="T20" fmla="*/ 1773 w 3333"/>
                <a:gd name="T21" fmla="*/ 1466 h 3333"/>
                <a:gd name="T22" fmla="*/ 1779 w 3333"/>
                <a:gd name="T23" fmla="*/ 1466 h 3333"/>
                <a:gd name="T24" fmla="*/ 2247 w 3333"/>
                <a:gd name="T25" fmla="*/ 1209 h 3333"/>
                <a:gd name="T26" fmla="*/ 2840 w 3333"/>
                <a:gd name="T27" fmla="*/ 1967 h 3333"/>
                <a:gd name="T28" fmla="*/ 2840 w 3333"/>
                <a:gd name="T29" fmla="*/ 2840 h 3333"/>
                <a:gd name="T30" fmla="*/ 741 w 3333"/>
                <a:gd name="T31" fmla="*/ 1031 h 3333"/>
                <a:gd name="T32" fmla="*/ 741 w 3333"/>
                <a:gd name="T33" fmla="*/ 1031 h 3333"/>
                <a:gd name="T34" fmla="*/ 455 w 3333"/>
                <a:gd name="T35" fmla="*/ 745 h 3333"/>
                <a:gd name="T36" fmla="*/ 741 w 3333"/>
                <a:gd name="T37" fmla="*/ 458 h 3333"/>
                <a:gd name="T38" fmla="*/ 1028 w 3333"/>
                <a:gd name="T39" fmla="*/ 745 h 3333"/>
                <a:gd name="T40" fmla="*/ 741 w 3333"/>
                <a:gd name="T41" fmla="*/ 1031 h 3333"/>
                <a:gd name="T42" fmla="*/ 494 w 3333"/>
                <a:gd name="T43" fmla="*/ 1249 h 3333"/>
                <a:gd name="T44" fmla="*/ 494 w 3333"/>
                <a:gd name="T45" fmla="*/ 1249 h 3333"/>
                <a:gd name="T46" fmla="*/ 988 w 3333"/>
                <a:gd name="T47" fmla="*/ 1249 h 3333"/>
                <a:gd name="T48" fmla="*/ 988 w 3333"/>
                <a:gd name="T49" fmla="*/ 2840 h 3333"/>
                <a:gd name="T50" fmla="*/ 494 w 3333"/>
                <a:gd name="T51" fmla="*/ 2840 h 3333"/>
                <a:gd name="T52" fmla="*/ 494 w 3333"/>
                <a:gd name="T53" fmla="*/ 1249 h 3333"/>
                <a:gd name="T54" fmla="*/ 3086 w 3333"/>
                <a:gd name="T55" fmla="*/ 0 h 3333"/>
                <a:gd name="T56" fmla="*/ 3086 w 3333"/>
                <a:gd name="T57" fmla="*/ 0 h 3333"/>
                <a:gd name="T58" fmla="*/ 246 w 3333"/>
                <a:gd name="T59" fmla="*/ 0 h 3333"/>
                <a:gd name="T60" fmla="*/ 0 w 3333"/>
                <a:gd name="T61" fmla="*/ 239 h 3333"/>
                <a:gd name="T62" fmla="*/ 0 w 3333"/>
                <a:gd name="T63" fmla="*/ 3092 h 3333"/>
                <a:gd name="T64" fmla="*/ 246 w 3333"/>
                <a:gd name="T65" fmla="*/ 3333 h 3333"/>
                <a:gd name="T66" fmla="*/ 3086 w 3333"/>
                <a:gd name="T67" fmla="*/ 3333 h 3333"/>
                <a:gd name="T68" fmla="*/ 3333 w 3333"/>
                <a:gd name="T69" fmla="*/ 3092 h 3333"/>
                <a:gd name="T70" fmla="*/ 3333 w 3333"/>
                <a:gd name="T71" fmla="*/ 239 h 3333"/>
                <a:gd name="T72" fmla="*/ 3086 w 3333"/>
                <a:gd name="T73" fmla="*/ 0 h 33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3333" h="3333">
                  <a:moveTo>
                    <a:pt x="2840" y="2840"/>
                  </a:moveTo>
                  <a:lnTo>
                    <a:pt x="2840" y="2840"/>
                  </a:lnTo>
                  <a:lnTo>
                    <a:pt x="2346" y="2840"/>
                  </a:lnTo>
                  <a:lnTo>
                    <a:pt x="2346" y="2066"/>
                  </a:lnTo>
                  <a:cubicBezTo>
                    <a:pt x="2346" y="1882"/>
                    <a:pt x="2342" y="1644"/>
                    <a:pt x="2089" y="1644"/>
                  </a:cubicBezTo>
                  <a:cubicBezTo>
                    <a:pt x="1832" y="1644"/>
                    <a:pt x="1793" y="1845"/>
                    <a:pt x="1793" y="2053"/>
                  </a:cubicBezTo>
                  <a:lnTo>
                    <a:pt x="1793" y="2840"/>
                  </a:lnTo>
                  <a:lnTo>
                    <a:pt x="1298" y="2840"/>
                  </a:lnTo>
                  <a:lnTo>
                    <a:pt x="1298" y="1249"/>
                  </a:lnTo>
                  <a:lnTo>
                    <a:pt x="1773" y="1249"/>
                  </a:lnTo>
                  <a:lnTo>
                    <a:pt x="1773" y="1466"/>
                  </a:lnTo>
                  <a:lnTo>
                    <a:pt x="1779" y="1466"/>
                  </a:lnTo>
                  <a:cubicBezTo>
                    <a:pt x="1845" y="1341"/>
                    <a:pt x="2007" y="1209"/>
                    <a:pt x="2247" y="1209"/>
                  </a:cubicBezTo>
                  <a:cubicBezTo>
                    <a:pt x="2747" y="1209"/>
                    <a:pt x="2840" y="1539"/>
                    <a:pt x="2840" y="1967"/>
                  </a:cubicBezTo>
                  <a:lnTo>
                    <a:pt x="2840" y="2840"/>
                  </a:lnTo>
                  <a:close/>
                  <a:moveTo>
                    <a:pt x="741" y="1031"/>
                  </a:moveTo>
                  <a:lnTo>
                    <a:pt x="741" y="1031"/>
                  </a:lnTo>
                  <a:cubicBezTo>
                    <a:pt x="583" y="1031"/>
                    <a:pt x="455" y="903"/>
                    <a:pt x="455" y="745"/>
                  </a:cubicBezTo>
                  <a:cubicBezTo>
                    <a:pt x="455" y="587"/>
                    <a:pt x="583" y="458"/>
                    <a:pt x="741" y="458"/>
                  </a:cubicBezTo>
                  <a:cubicBezTo>
                    <a:pt x="899" y="458"/>
                    <a:pt x="1028" y="587"/>
                    <a:pt x="1028" y="745"/>
                  </a:cubicBezTo>
                  <a:cubicBezTo>
                    <a:pt x="1028" y="903"/>
                    <a:pt x="899" y="1031"/>
                    <a:pt x="741" y="1031"/>
                  </a:cubicBezTo>
                  <a:close/>
                  <a:moveTo>
                    <a:pt x="494" y="1249"/>
                  </a:moveTo>
                  <a:lnTo>
                    <a:pt x="494" y="1249"/>
                  </a:lnTo>
                  <a:lnTo>
                    <a:pt x="988" y="1249"/>
                  </a:lnTo>
                  <a:lnTo>
                    <a:pt x="988" y="2840"/>
                  </a:lnTo>
                  <a:lnTo>
                    <a:pt x="494" y="2840"/>
                  </a:lnTo>
                  <a:lnTo>
                    <a:pt x="494" y="1249"/>
                  </a:lnTo>
                  <a:close/>
                  <a:moveTo>
                    <a:pt x="3086" y="0"/>
                  </a:moveTo>
                  <a:lnTo>
                    <a:pt x="3086" y="0"/>
                  </a:lnTo>
                  <a:lnTo>
                    <a:pt x="246" y="0"/>
                  </a:lnTo>
                  <a:cubicBezTo>
                    <a:pt x="110" y="0"/>
                    <a:pt x="0" y="107"/>
                    <a:pt x="0" y="239"/>
                  </a:cubicBezTo>
                  <a:lnTo>
                    <a:pt x="0" y="3092"/>
                  </a:lnTo>
                  <a:cubicBezTo>
                    <a:pt x="0" y="3225"/>
                    <a:pt x="110" y="3333"/>
                    <a:pt x="246" y="3333"/>
                  </a:cubicBezTo>
                  <a:lnTo>
                    <a:pt x="3086" y="3333"/>
                  </a:lnTo>
                  <a:cubicBezTo>
                    <a:pt x="3222" y="3333"/>
                    <a:pt x="3333" y="3225"/>
                    <a:pt x="3333" y="3092"/>
                  </a:cubicBezTo>
                  <a:lnTo>
                    <a:pt x="3333" y="239"/>
                  </a:lnTo>
                  <a:cubicBezTo>
                    <a:pt x="3333" y="107"/>
                    <a:pt x="3222" y="0"/>
                    <a:pt x="3086" y="0"/>
                  </a:cubicBezTo>
                  <a:close/>
                </a:path>
              </a:pathLst>
            </a:custGeom>
            <a:solidFill>
              <a:schemeClr val="tx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URL">
              <a:extLst>
                <a:ext uri="{FF2B5EF4-FFF2-40B4-BE49-F238E27FC236}">
                  <a16:creationId xmlns:a16="http://schemas.microsoft.com/office/drawing/2014/main" id="{A869D3D3-0EEA-334E-AE3A-0E18F4B4F280}"/>
                </a:ext>
              </a:extLst>
            </p:cNvPr>
            <p:cNvSpPr txBox="1"/>
            <p:nvPr/>
          </p:nvSpPr>
          <p:spPr bwMode="black">
            <a:xfrm>
              <a:off x="9818077" y="822960"/>
              <a:ext cx="1828800" cy="274320"/>
            </a:xfrm>
            <a:prstGeom prst="rect">
              <a:avLst/>
            </a:prstGeom>
            <a:noFill/>
          </p:spPr>
          <p:txBody>
            <a:bodyPr wrap="square" lIns="0" tIns="0" rIns="0" bIns="0" rtlCol="0" anchor="ctr" anchorCtr="0">
              <a:noAutofit/>
            </a:bodyPr>
            <a:lstStyle/>
            <a:p>
              <a:pPr marL="0" indent="0">
                <a:lnSpc>
                  <a:spcPct val="100000"/>
                </a:lnSpc>
                <a:spcBef>
                  <a:spcPts val="1200"/>
                </a:spcBef>
                <a:buSzPct val="100000"/>
                <a:buFont typeface="Cytiva Aktiv"/>
                <a:buNone/>
              </a:pPr>
              <a:r>
                <a:rPr lang="en-US" sz="1000" dirty="0">
                  <a:solidFill>
                    <a:schemeClr val="tx1"/>
                  </a:solidFill>
                  <a:hlinkClick r:id="rId4">
                    <a:extLst>
                      <a:ext uri="{A12FA001-AC4F-418D-AE19-62706E023703}">
                        <ahyp:hlinkClr xmlns:ahyp="http://schemas.microsoft.com/office/drawing/2018/hyperlinkcolor" val="tx"/>
                      </a:ext>
                    </a:extLst>
                  </a:hlinkClick>
                </a:rPr>
                <a:t>linkedin.com/company/</a:t>
              </a:r>
              <a:r>
                <a:rPr lang="en-US" sz="1000" dirty="0" err="1">
                  <a:solidFill>
                    <a:schemeClr val="tx1"/>
                  </a:solidFill>
                  <a:hlinkClick r:id="rId4">
                    <a:extLst>
                      <a:ext uri="{A12FA001-AC4F-418D-AE19-62706E023703}">
                        <ahyp:hlinkClr xmlns:ahyp="http://schemas.microsoft.com/office/drawing/2018/hyperlinkcolor" val="tx"/>
                      </a:ext>
                    </a:extLst>
                  </a:hlinkClick>
                </a:rPr>
                <a:t>cytiva</a:t>
              </a:r>
              <a:endParaRPr lang="en-US" sz="10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31" name="Instagram">
            <a:extLst>
              <a:ext uri="{FF2B5EF4-FFF2-40B4-BE49-F238E27FC236}">
                <a16:creationId xmlns:a16="http://schemas.microsoft.com/office/drawing/2014/main" id="{D3BB2383-40F9-3B44-978D-B3842333BB31}"/>
              </a:ext>
            </a:extLst>
          </p:cNvPr>
          <p:cNvGrpSpPr/>
          <p:nvPr/>
        </p:nvGrpSpPr>
        <p:grpSpPr bwMode="black">
          <a:xfrm>
            <a:off x="9546336" y="1232096"/>
            <a:ext cx="2100234" cy="274320"/>
            <a:chOff x="9546643" y="1097280"/>
            <a:chExt cx="2100234" cy="274320"/>
          </a:xfrm>
        </p:grpSpPr>
        <p:sp>
          <p:nvSpPr>
            <p:cNvPr id="32" name="Icon">
              <a:extLst>
                <a:ext uri="{FF2B5EF4-FFF2-40B4-BE49-F238E27FC236}">
                  <a16:creationId xmlns:a16="http://schemas.microsoft.com/office/drawing/2014/main" id="{E239F193-F99E-694C-B405-403FBC5258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 noEditPoints="1"/>
            </p:cNvSpPr>
            <p:nvPr/>
          </p:nvSpPr>
          <p:spPr bwMode="black">
            <a:xfrm>
              <a:off x="9546643" y="1143000"/>
              <a:ext cx="182267" cy="182880"/>
            </a:xfrm>
            <a:custGeom>
              <a:avLst/>
              <a:gdLst>
                <a:gd name="T0" fmla="*/ 2556 w 3333"/>
                <a:gd name="T1" fmla="*/ 576 h 3333"/>
                <a:gd name="T2" fmla="*/ 2556 w 3333"/>
                <a:gd name="T3" fmla="*/ 976 h 3333"/>
                <a:gd name="T4" fmla="*/ 2556 w 3333"/>
                <a:gd name="T5" fmla="*/ 576 h 3333"/>
                <a:gd name="T6" fmla="*/ 1667 w 3333"/>
                <a:gd name="T7" fmla="*/ 2221 h 3333"/>
                <a:gd name="T8" fmla="*/ 1667 w 3333"/>
                <a:gd name="T9" fmla="*/ 1110 h 3333"/>
                <a:gd name="T10" fmla="*/ 1667 w 3333"/>
                <a:gd name="T11" fmla="*/ 2221 h 3333"/>
                <a:gd name="T12" fmla="*/ 1667 w 3333"/>
                <a:gd name="T13" fmla="*/ 810 h 3333"/>
                <a:gd name="T14" fmla="*/ 1667 w 3333"/>
                <a:gd name="T15" fmla="*/ 2522 h 3333"/>
                <a:gd name="T16" fmla="*/ 1667 w 3333"/>
                <a:gd name="T17" fmla="*/ 810 h 3333"/>
                <a:gd name="T18" fmla="*/ 1667 w 3333"/>
                <a:gd name="T19" fmla="*/ 0 h 3333"/>
                <a:gd name="T20" fmla="*/ 575 w 3333"/>
                <a:gd name="T21" fmla="*/ 87 h 3333"/>
                <a:gd name="T22" fmla="*/ 87 w 3333"/>
                <a:gd name="T23" fmla="*/ 574 h 3333"/>
                <a:gd name="T24" fmla="*/ 0 w 3333"/>
                <a:gd name="T25" fmla="*/ 1666 h 3333"/>
                <a:gd name="T26" fmla="*/ 87 w 3333"/>
                <a:gd name="T27" fmla="*/ 2758 h 3333"/>
                <a:gd name="T28" fmla="*/ 575 w 3333"/>
                <a:gd name="T29" fmla="*/ 3245 h 3333"/>
                <a:gd name="T30" fmla="*/ 1667 w 3333"/>
                <a:gd name="T31" fmla="*/ 3333 h 3333"/>
                <a:gd name="T32" fmla="*/ 2758 w 3333"/>
                <a:gd name="T33" fmla="*/ 3245 h 3333"/>
                <a:gd name="T34" fmla="*/ 3246 w 3333"/>
                <a:gd name="T35" fmla="*/ 2758 h 3333"/>
                <a:gd name="T36" fmla="*/ 3333 w 3333"/>
                <a:gd name="T37" fmla="*/ 1666 h 3333"/>
                <a:gd name="T38" fmla="*/ 3246 w 3333"/>
                <a:gd name="T39" fmla="*/ 574 h 3333"/>
                <a:gd name="T40" fmla="*/ 2758 w 3333"/>
                <a:gd name="T41" fmla="*/ 87 h 3333"/>
                <a:gd name="T42" fmla="*/ 1667 w 3333"/>
                <a:gd name="T43" fmla="*/ 0 h 3333"/>
                <a:gd name="T44" fmla="*/ 1667 w 3333"/>
                <a:gd name="T45" fmla="*/ 299 h 3333"/>
                <a:gd name="T46" fmla="*/ 2650 w 3333"/>
                <a:gd name="T47" fmla="*/ 367 h 3333"/>
                <a:gd name="T48" fmla="*/ 2966 w 3333"/>
                <a:gd name="T49" fmla="*/ 683 h 3333"/>
                <a:gd name="T50" fmla="*/ 3033 w 3333"/>
                <a:gd name="T51" fmla="*/ 1666 h 3333"/>
                <a:gd name="T52" fmla="*/ 2966 w 3333"/>
                <a:gd name="T53" fmla="*/ 2649 h 3333"/>
                <a:gd name="T54" fmla="*/ 2650 w 3333"/>
                <a:gd name="T55" fmla="*/ 2965 h 3333"/>
                <a:gd name="T56" fmla="*/ 1667 w 3333"/>
                <a:gd name="T57" fmla="*/ 3032 h 3333"/>
                <a:gd name="T58" fmla="*/ 684 w 3333"/>
                <a:gd name="T59" fmla="*/ 2965 h 3333"/>
                <a:gd name="T60" fmla="*/ 367 w 3333"/>
                <a:gd name="T61" fmla="*/ 2649 h 3333"/>
                <a:gd name="T62" fmla="*/ 300 w 3333"/>
                <a:gd name="T63" fmla="*/ 1666 h 3333"/>
                <a:gd name="T64" fmla="*/ 367 w 3333"/>
                <a:gd name="T65" fmla="*/ 683 h 3333"/>
                <a:gd name="T66" fmla="*/ 684 w 3333"/>
                <a:gd name="T67" fmla="*/ 367 h 3333"/>
                <a:gd name="T68" fmla="*/ 1667 w 3333"/>
                <a:gd name="T69" fmla="*/ 299 h 33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3333" h="3333">
                  <a:moveTo>
                    <a:pt x="2556" y="576"/>
                  </a:moveTo>
                  <a:lnTo>
                    <a:pt x="2556" y="576"/>
                  </a:lnTo>
                  <a:cubicBezTo>
                    <a:pt x="2446" y="576"/>
                    <a:pt x="2356" y="666"/>
                    <a:pt x="2356" y="776"/>
                  </a:cubicBezTo>
                  <a:cubicBezTo>
                    <a:pt x="2356" y="887"/>
                    <a:pt x="2446" y="976"/>
                    <a:pt x="2556" y="976"/>
                  </a:cubicBezTo>
                  <a:cubicBezTo>
                    <a:pt x="2667" y="976"/>
                    <a:pt x="2756" y="887"/>
                    <a:pt x="2756" y="776"/>
                  </a:cubicBezTo>
                  <a:cubicBezTo>
                    <a:pt x="2756" y="666"/>
                    <a:pt x="2667" y="576"/>
                    <a:pt x="2556" y="576"/>
                  </a:cubicBezTo>
                  <a:close/>
                  <a:moveTo>
                    <a:pt x="1667" y="2221"/>
                  </a:moveTo>
                  <a:lnTo>
                    <a:pt x="1667" y="2221"/>
                  </a:lnTo>
                  <a:cubicBezTo>
                    <a:pt x="1360" y="2221"/>
                    <a:pt x="1111" y="1973"/>
                    <a:pt x="1111" y="1666"/>
                  </a:cubicBezTo>
                  <a:cubicBezTo>
                    <a:pt x="1111" y="1359"/>
                    <a:pt x="1360" y="1110"/>
                    <a:pt x="1667" y="1110"/>
                  </a:cubicBezTo>
                  <a:cubicBezTo>
                    <a:pt x="1973" y="1110"/>
                    <a:pt x="2222" y="1359"/>
                    <a:pt x="2222" y="1666"/>
                  </a:cubicBezTo>
                  <a:cubicBezTo>
                    <a:pt x="2222" y="1973"/>
                    <a:pt x="1973" y="2221"/>
                    <a:pt x="1667" y="2221"/>
                  </a:cubicBezTo>
                  <a:close/>
                  <a:moveTo>
                    <a:pt x="1667" y="810"/>
                  </a:moveTo>
                  <a:lnTo>
                    <a:pt x="1667" y="810"/>
                  </a:lnTo>
                  <a:cubicBezTo>
                    <a:pt x="1194" y="810"/>
                    <a:pt x="811" y="1193"/>
                    <a:pt x="811" y="1666"/>
                  </a:cubicBezTo>
                  <a:cubicBezTo>
                    <a:pt x="811" y="2139"/>
                    <a:pt x="1194" y="2522"/>
                    <a:pt x="1667" y="2522"/>
                  </a:cubicBezTo>
                  <a:cubicBezTo>
                    <a:pt x="2139" y="2522"/>
                    <a:pt x="2522" y="2139"/>
                    <a:pt x="2522" y="1666"/>
                  </a:cubicBezTo>
                  <a:cubicBezTo>
                    <a:pt x="2522" y="1193"/>
                    <a:pt x="2139" y="810"/>
                    <a:pt x="1667" y="810"/>
                  </a:cubicBezTo>
                  <a:close/>
                  <a:moveTo>
                    <a:pt x="1667" y="0"/>
                  </a:moveTo>
                  <a:lnTo>
                    <a:pt x="1667" y="0"/>
                  </a:lnTo>
                  <a:cubicBezTo>
                    <a:pt x="1214" y="0"/>
                    <a:pt x="1157" y="2"/>
                    <a:pt x="979" y="9"/>
                  </a:cubicBezTo>
                  <a:cubicBezTo>
                    <a:pt x="802" y="17"/>
                    <a:pt x="681" y="45"/>
                    <a:pt x="575" y="87"/>
                  </a:cubicBezTo>
                  <a:cubicBezTo>
                    <a:pt x="465" y="129"/>
                    <a:pt x="372" y="186"/>
                    <a:pt x="280" y="279"/>
                  </a:cubicBezTo>
                  <a:cubicBezTo>
                    <a:pt x="187" y="372"/>
                    <a:pt x="130" y="465"/>
                    <a:pt x="87" y="574"/>
                  </a:cubicBezTo>
                  <a:cubicBezTo>
                    <a:pt x="46" y="680"/>
                    <a:pt x="18" y="801"/>
                    <a:pt x="10" y="979"/>
                  </a:cubicBezTo>
                  <a:cubicBezTo>
                    <a:pt x="2" y="1156"/>
                    <a:pt x="0" y="1213"/>
                    <a:pt x="0" y="1666"/>
                  </a:cubicBezTo>
                  <a:cubicBezTo>
                    <a:pt x="0" y="2118"/>
                    <a:pt x="2" y="2175"/>
                    <a:pt x="10" y="2353"/>
                  </a:cubicBezTo>
                  <a:cubicBezTo>
                    <a:pt x="18" y="2530"/>
                    <a:pt x="46" y="2652"/>
                    <a:pt x="87" y="2758"/>
                  </a:cubicBezTo>
                  <a:cubicBezTo>
                    <a:pt x="130" y="2867"/>
                    <a:pt x="187" y="2960"/>
                    <a:pt x="280" y="3053"/>
                  </a:cubicBezTo>
                  <a:cubicBezTo>
                    <a:pt x="372" y="3145"/>
                    <a:pt x="465" y="3202"/>
                    <a:pt x="575" y="3245"/>
                  </a:cubicBezTo>
                  <a:cubicBezTo>
                    <a:pt x="681" y="3286"/>
                    <a:pt x="802" y="3314"/>
                    <a:pt x="979" y="3322"/>
                  </a:cubicBezTo>
                  <a:cubicBezTo>
                    <a:pt x="1157" y="3331"/>
                    <a:pt x="1214" y="3333"/>
                    <a:pt x="1667" y="3333"/>
                  </a:cubicBezTo>
                  <a:cubicBezTo>
                    <a:pt x="2119" y="3333"/>
                    <a:pt x="2176" y="3331"/>
                    <a:pt x="2354" y="3322"/>
                  </a:cubicBezTo>
                  <a:cubicBezTo>
                    <a:pt x="2531" y="3314"/>
                    <a:pt x="2652" y="3286"/>
                    <a:pt x="2758" y="3245"/>
                  </a:cubicBezTo>
                  <a:cubicBezTo>
                    <a:pt x="2868" y="3202"/>
                    <a:pt x="2961" y="3145"/>
                    <a:pt x="3054" y="3053"/>
                  </a:cubicBezTo>
                  <a:cubicBezTo>
                    <a:pt x="3146" y="2960"/>
                    <a:pt x="3203" y="2867"/>
                    <a:pt x="3246" y="2758"/>
                  </a:cubicBezTo>
                  <a:cubicBezTo>
                    <a:pt x="3287" y="2652"/>
                    <a:pt x="3315" y="2530"/>
                    <a:pt x="3323" y="2353"/>
                  </a:cubicBezTo>
                  <a:cubicBezTo>
                    <a:pt x="3331" y="2175"/>
                    <a:pt x="3333" y="2118"/>
                    <a:pt x="3333" y="1666"/>
                  </a:cubicBezTo>
                  <a:cubicBezTo>
                    <a:pt x="3333" y="1213"/>
                    <a:pt x="3331" y="1156"/>
                    <a:pt x="3323" y="979"/>
                  </a:cubicBezTo>
                  <a:cubicBezTo>
                    <a:pt x="3315" y="801"/>
                    <a:pt x="3287" y="680"/>
                    <a:pt x="3246" y="574"/>
                  </a:cubicBezTo>
                  <a:cubicBezTo>
                    <a:pt x="3203" y="465"/>
                    <a:pt x="3146" y="372"/>
                    <a:pt x="3054" y="279"/>
                  </a:cubicBezTo>
                  <a:cubicBezTo>
                    <a:pt x="2961" y="186"/>
                    <a:pt x="2868" y="129"/>
                    <a:pt x="2758" y="87"/>
                  </a:cubicBezTo>
                  <a:cubicBezTo>
                    <a:pt x="2652" y="45"/>
                    <a:pt x="2531" y="17"/>
                    <a:pt x="2354" y="9"/>
                  </a:cubicBezTo>
                  <a:cubicBezTo>
                    <a:pt x="2176" y="2"/>
                    <a:pt x="2119" y="0"/>
                    <a:pt x="1667" y="0"/>
                  </a:cubicBezTo>
                  <a:close/>
                  <a:moveTo>
                    <a:pt x="1667" y="299"/>
                  </a:moveTo>
                  <a:lnTo>
                    <a:pt x="1667" y="299"/>
                  </a:lnTo>
                  <a:cubicBezTo>
                    <a:pt x="2112" y="299"/>
                    <a:pt x="2164" y="301"/>
                    <a:pt x="2340" y="309"/>
                  </a:cubicBezTo>
                  <a:cubicBezTo>
                    <a:pt x="2503" y="317"/>
                    <a:pt x="2591" y="344"/>
                    <a:pt x="2650" y="367"/>
                  </a:cubicBezTo>
                  <a:cubicBezTo>
                    <a:pt x="2727" y="397"/>
                    <a:pt x="2783" y="433"/>
                    <a:pt x="2841" y="491"/>
                  </a:cubicBezTo>
                  <a:cubicBezTo>
                    <a:pt x="2900" y="550"/>
                    <a:pt x="2936" y="605"/>
                    <a:pt x="2966" y="683"/>
                  </a:cubicBezTo>
                  <a:cubicBezTo>
                    <a:pt x="2989" y="742"/>
                    <a:pt x="3016" y="830"/>
                    <a:pt x="3023" y="992"/>
                  </a:cubicBezTo>
                  <a:cubicBezTo>
                    <a:pt x="3031" y="1168"/>
                    <a:pt x="3033" y="1221"/>
                    <a:pt x="3033" y="1666"/>
                  </a:cubicBezTo>
                  <a:cubicBezTo>
                    <a:pt x="3033" y="2111"/>
                    <a:pt x="3031" y="2164"/>
                    <a:pt x="3023" y="2339"/>
                  </a:cubicBezTo>
                  <a:cubicBezTo>
                    <a:pt x="3016" y="2502"/>
                    <a:pt x="2989" y="2590"/>
                    <a:pt x="2966" y="2649"/>
                  </a:cubicBezTo>
                  <a:cubicBezTo>
                    <a:pt x="2936" y="2727"/>
                    <a:pt x="2900" y="2782"/>
                    <a:pt x="2841" y="2840"/>
                  </a:cubicBezTo>
                  <a:cubicBezTo>
                    <a:pt x="2783" y="2899"/>
                    <a:pt x="2727" y="2935"/>
                    <a:pt x="2650" y="2965"/>
                  </a:cubicBezTo>
                  <a:cubicBezTo>
                    <a:pt x="2591" y="2988"/>
                    <a:pt x="2503" y="3015"/>
                    <a:pt x="2340" y="3022"/>
                  </a:cubicBezTo>
                  <a:cubicBezTo>
                    <a:pt x="2164" y="3031"/>
                    <a:pt x="2112" y="3032"/>
                    <a:pt x="1667" y="3032"/>
                  </a:cubicBezTo>
                  <a:cubicBezTo>
                    <a:pt x="1222" y="3032"/>
                    <a:pt x="1169" y="3031"/>
                    <a:pt x="993" y="3022"/>
                  </a:cubicBezTo>
                  <a:cubicBezTo>
                    <a:pt x="831" y="3015"/>
                    <a:pt x="742" y="2988"/>
                    <a:pt x="684" y="2965"/>
                  </a:cubicBezTo>
                  <a:cubicBezTo>
                    <a:pt x="606" y="2935"/>
                    <a:pt x="550" y="2899"/>
                    <a:pt x="492" y="2840"/>
                  </a:cubicBezTo>
                  <a:cubicBezTo>
                    <a:pt x="434" y="2782"/>
                    <a:pt x="398" y="2727"/>
                    <a:pt x="367" y="2649"/>
                  </a:cubicBezTo>
                  <a:cubicBezTo>
                    <a:pt x="345" y="2590"/>
                    <a:pt x="317" y="2502"/>
                    <a:pt x="310" y="2339"/>
                  </a:cubicBezTo>
                  <a:cubicBezTo>
                    <a:pt x="302" y="2164"/>
                    <a:pt x="300" y="2111"/>
                    <a:pt x="300" y="1666"/>
                  </a:cubicBezTo>
                  <a:cubicBezTo>
                    <a:pt x="300" y="1221"/>
                    <a:pt x="302" y="1168"/>
                    <a:pt x="310" y="992"/>
                  </a:cubicBezTo>
                  <a:cubicBezTo>
                    <a:pt x="317" y="830"/>
                    <a:pt x="345" y="742"/>
                    <a:pt x="367" y="683"/>
                  </a:cubicBezTo>
                  <a:cubicBezTo>
                    <a:pt x="398" y="605"/>
                    <a:pt x="434" y="550"/>
                    <a:pt x="492" y="491"/>
                  </a:cubicBezTo>
                  <a:cubicBezTo>
                    <a:pt x="550" y="433"/>
                    <a:pt x="606" y="397"/>
                    <a:pt x="684" y="367"/>
                  </a:cubicBezTo>
                  <a:cubicBezTo>
                    <a:pt x="742" y="344"/>
                    <a:pt x="831" y="317"/>
                    <a:pt x="993" y="309"/>
                  </a:cubicBezTo>
                  <a:cubicBezTo>
                    <a:pt x="1169" y="301"/>
                    <a:pt x="1222" y="299"/>
                    <a:pt x="1667" y="299"/>
                  </a:cubicBezTo>
                  <a:close/>
                </a:path>
              </a:pathLst>
            </a:custGeom>
            <a:solidFill>
              <a:schemeClr val="tx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URL">
              <a:extLst>
                <a:ext uri="{FF2B5EF4-FFF2-40B4-BE49-F238E27FC236}">
                  <a16:creationId xmlns:a16="http://schemas.microsoft.com/office/drawing/2014/main" id="{364FB358-9844-F44B-A487-AC2F41F66327}"/>
                </a:ext>
              </a:extLst>
            </p:cNvPr>
            <p:cNvSpPr txBox="1"/>
            <p:nvPr/>
          </p:nvSpPr>
          <p:spPr bwMode="black">
            <a:xfrm>
              <a:off x="9818077" y="1097280"/>
              <a:ext cx="1828800" cy="274320"/>
            </a:xfrm>
            <a:prstGeom prst="rect">
              <a:avLst/>
            </a:prstGeom>
            <a:noFill/>
          </p:spPr>
          <p:txBody>
            <a:bodyPr wrap="square" lIns="0" tIns="0" rIns="0" bIns="0" rtlCol="0" anchor="ctr" anchorCtr="0">
              <a:noAutofit/>
            </a:bodyPr>
            <a:lstStyle/>
            <a:p>
              <a:pPr marL="0" indent="0">
                <a:lnSpc>
                  <a:spcPct val="100000"/>
                </a:lnSpc>
                <a:spcBef>
                  <a:spcPts val="1200"/>
                </a:spcBef>
                <a:buSzPct val="100000"/>
                <a:buFont typeface="Cytiva Aktiv"/>
                <a:buNone/>
              </a:pPr>
              <a:r>
                <a:rPr lang="en-US" sz="1000" dirty="0">
                  <a:solidFill>
                    <a:schemeClr val="tx1"/>
                  </a:solidFill>
                  <a:hlinkClick r:id="rId5">
                    <a:extLst>
                      <a:ext uri="{A12FA001-AC4F-418D-AE19-62706E023703}">
                        <ahyp:hlinkClr xmlns:ahyp="http://schemas.microsoft.com/office/drawing/2018/hyperlinkcolor" val="tx"/>
                      </a:ext>
                    </a:extLst>
                  </a:hlinkClick>
                </a:rPr>
                <a:t>instagram.com/</a:t>
              </a:r>
              <a:r>
                <a:rPr lang="en-US" sz="1000" dirty="0" err="1">
                  <a:solidFill>
                    <a:schemeClr val="tx1"/>
                  </a:solidFill>
                  <a:hlinkClick r:id="rId5">
                    <a:extLst>
                      <a:ext uri="{A12FA001-AC4F-418D-AE19-62706E023703}">
                        <ahyp:hlinkClr xmlns:ahyp="http://schemas.microsoft.com/office/drawing/2018/hyperlinkcolor" val="tx"/>
                      </a:ext>
                    </a:extLst>
                  </a:hlinkClick>
                </a:rPr>
                <a:t>cytiva</a:t>
              </a:r>
              <a:endParaRPr lang="en-US" sz="10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37" name="YouTube">
            <a:extLst>
              <a:ext uri="{FF2B5EF4-FFF2-40B4-BE49-F238E27FC236}">
                <a16:creationId xmlns:a16="http://schemas.microsoft.com/office/drawing/2014/main" id="{59F8DB0C-003C-1C48-AC47-F5F4F8FCB62A}"/>
              </a:ext>
            </a:extLst>
          </p:cNvPr>
          <p:cNvGrpSpPr/>
          <p:nvPr/>
        </p:nvGrpSpPr>
        <p:grpSpPr bwMode="black">
          <a:xfrm>
            <a:off x="9546336" y="1513322"/>
            <a:ext cx="2100541" cy="274320"/>
            <a:chOff x="9546336" y="1645920"/>
            <a:chExt cx="2100541" cy="274320"/>
          </a:xfrm>
        </p:grpSpPr>
        <p:sp>
          <p:nvSpPr>
            <p:cNvPr id="38" name="Icon">
              <a:extLst>
                <a:ext uri="{FF2B5EF4-FFF2-40B4-BE49-F238E27FC236}">
                  <a16:creationId xmlns:a16="http://schemas.microsoft.com/office/drawing/2014/main" id="{0739FE2D-20B2-A548-B58F-80CC403379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 noEditPoints="1"/>
            </p:cNvSpPr>
            <p:nvPr/>
          </p:nvSpPr>
          <p:spPr bwMode="black">
            <a:xfrm>
              <a:off x="9546336" y="1718380"/>
              <a:ext cx="182880" cy="129399"/>
            </a:xfrm>
            <a:custGeom>
              <a:avLst/>
              <a:gdLst>
                <a:gd name="T0" fmla="*/ 1325 w 3333"/>
                <a:gd name="T1" fmla="*/ 1669 h 2348"/>
                <a:gd name="T2" fmla="*/ 1325 w 3333"/>
                <a:gd name="T3" fmla="*/ 1669 h 2348"/>
                <a:gd name="T4" fmla="*/ 1325 w 3333"/>
                <a:gd name="T5" fmla="*/ 678 h 2348"/>
                <a:gd name="T6" fmla="*/ 2197 w 3333"/>
                <a:gd name="T7" fmla="*/ 1174 h 2348"/>
                <a:gd name="T8" fmla="*/ 1325 w 3333"/>
                <a:gd name="T9" fmla="*/ 1669 h 2348"/>
                <a:gd name="T10" fmla="*/ 3263 w 3333"/>
                <a:gd name="T11" fmla="*/ 366 h 2348"/>
                <a:gd name="T12" fmla="*/ 3263 w 3333"/>
                <a:gd name="T13" fmla="*/ 366 h 2348"/>
                <a:gd name="T14" fmla="*/ 2969 w 3333"/>
                <a:gd name="T15" fmla="*/ 70 h 2348"/>
                <a:gd name="T16" fmla="*/ 1666 w 3333"/>
                <a:gd name="T17" fmla="*/ 0 h 2348"/>
                <a:gd name="T18" fmla="*/ 364 w 3333"/>
                <a:gd name="T19" fmla="*/ 70 h 2348"/>
                <a:gd name="T20" fmla="*/ 69 w 3333"/>
                <a:gd name="T21" fmla="*/ 366 h 2348"/>
                <a:gd name="T22" fmla="*/ 0 w 3333"/>
                <a:gd name="T23" fmla="*/ 1174 h 2348"/>
                <a:gd name="T24" fmla="*/ 69 w 3333"/>
                <a:gd name="T25" fmla="*/ 1981 h 2348"/>
                <a:gd name="T26" fmla="*/ 364 w 3333"/>
                <a:gd name="T27" fmla="*/ 2278 h 2348"/>
                <a:gd name="T28" fmla="*/ 1666 w 3333"/>
                <a:gd name="T29" fmla="*/ 2348 h 2348"/>
                <a:gd name="T30" fmla="*/ 2969 w 3333"/>
                <a:gd name="T31" fmla="*/ 2278 h 2348"/>
                <a:gd name="T32" fmla="*/ 3263 w 3333"/>
                <a:gd name="T33" fmla="*/ 1981 h 2348"/>
                <a:gd name="T34" fmla="*/ 3333 w 3333"/>
                <a:gd name="T35" fmla="*/ 1174 h 2348"/>
                <a:gd name="T36" fmla="*/ 3263 w 3333"/>
                <a:gd name="T37" fmla="*/ 366 h 23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3333" h="2348">
                  <a:moveTo>
                    <a:pt x="1325" y="1669"/>
                  </a:moveTo>
                  <a:lnTo>
                    <a:pt x="1325" y="1669"/>
                  </a:lnTo>
                  <a:lnTo>
                    <a:pt x="1325" y="678"/>
                  </a:lnTo>
                  <a:lnTo>
                    <a:pt x="2197" y="1174"/>
                  </a:lnTo>
                  <a:lnTo>
                    <a:pt x="1325" y="1669"/>
                  </a:lnTo>
                  <a:close/>
                  <a:moveTo>
                    <a:pt x="3263" y="366"/>
                  </a:moveTo>
                  <a:lnTo>
                    <a:pt x="3263" y="366"/>
                  </a:lnTo>
                  <a:cubicBezTo>
                    <a:pt x="3225" y="222"/>
                    <a:pt x="3112" y="108"/>
                    <a:pt x="2969" y="70"/>
                  </a:cubicBezTo>
                  <a:cubicBezTo>
                    <a:pt x="2709" y="0"/>
                    <a:pt x="1666" y="0"/>
                    <a:pt x="1666" y="0"/>
                  </a:cubicBezTo>
                  <a:cubicBezTo>
                    <a:pt x="1666" y="0"/>
                    <a:pt x="624" y="0"/>
                    <a:pt x="364" y="70"/>
                  </a:cubicBezTo>
                  <a:cubicBezTo>
                    <a:pt x="221" y="108"/>
                    <a:pt x="108" y="222"/>
                    <a:pt x="69" y="366"/>
                  </a:cubicBezTo>
                  <a:cubicBezTo>
                    <a:pt x="0" y="628"/>
                    <a:pt x="0" y="1174"/>
                    <a:pt x="0" y="1174"/>
                  </a:cubicBezTo>
                  <a:cubicBezTo>
                    <a:pt x="0" y="1174"/>
                    <a:pt x="0" y="1720"/>
                    <a:pt x="69" y="1981"/>
                  </a:cubicBezTo>
                  <a:cubicBezTo>
                    <a:pt x="108" y="2126"/>
                    <a:pt x="221" y="2239"/>
                    <a:pt x="364" y="2278"/>
                  </a:cubicBezTo>
                  <a:cubicBezTo>
                    <a:pt x="624" y="2348"/>
                    <a:pt x="1666" y="2348"/>
                    <a:pt x="1666" y="2348"/>
                  </a:cubicBezTo>
                  <a:cubicBezTo>
                    <a:pt x="1666" y="2348"/>
                    <a:pt x="2709" y="2348"/>
                    <a:pt x="2969" y="2278"/>
                  </a:cubicBezTo>
                  <a:cubicBezTo>
                    <a:pt x="3112" y="2239"/>
                    <a:pt x="3225" y="2126"/>
                    <a:pt x="3263" y="1981"/>
                  </a:cubicBezTo>
                  <a:cubicBezTo>
                    <a:pt x="3333" y="1720"/>
                    <a:pt x="3333" y="1174"/>
                    <a:pt x="3333" y="1174"/>
                  </a:cubicBezTo>
                  <a:cubicBezTo>
                    <a:pt x="3333" y="1174"/>
                    <a:pt x="3333" y="628"/>
                    <a:pt x="3263" y="366"/>
                  </a:cubicBezTo>
                  <a:close/>
                </a:path>
              </a:pathLst>
            </a:custGeom>
            <a:solidFill>
              <a:schemeClr val="tx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" name="URL">
              <a:extLst>
                <a:ext uri="{FF2B5EF4-FFF2-40B4-BE49-F238E27FC236}">
                  <a16:creationId xmlns:a16="http://schemas.microsoft.com/office/drawing/2014/main" id="{41CF215D-E258-5347-B7F4-82EFB2E85261}"/>
                </a:ext>
              </a:extLst>
            </p:cNvPr>
            <p:cNvSpPr txBox="1"/>
            <p:nvPr/>
          </p:nvSpPr>
          <p:spPr bwMode="black">
            <a:xfrm>
              <a:off x="9818077" y="1645920"/>
              <a:ext cx="1828800" cy="274320"/>
            </a:xfrm>
            <a:prstGeom prst="rect">
              <a:avLst/>
            </a:prstGeom>
            <a:noFill/>
          </p:spPr>
          <p:txBody>
            <a:bodyPr wrap="square" lIns="0" tIns="0" rIns="0" bIns="0" rtlCol="0" anchor="ctr" anchorCtr="0">
              <a:noAutofit/>
            </a:bodyPr>
            <a:lstStyle/>
            <a:p>
              <a:pPr marL="0" indent="0">
                <a:lnSpc>
                  <a:spcPct val="100000"/>
                </a:lnSpc>
                <a:spcBef>
                  <a:spcPts val="1200"/>
                </a:spcBef>
                <a:buSzPct val="100000"/>
                <a:buFont typeface="Cytiva Aktiv"/>
                <a:buNone/>
              </a:pPr>
              <a:r>
                <a:rPr lang="en-US" sz="1000" dirty="0">
                  <a:solidFill>
                    <a:schemeClr val="tx1"/>
                  </a:solidFill>
                  <a:hlinkClick r:id="rId6">
                    <a:extLst>
                      <a:ext uri="{A12FA001-AC4F-418D-AE19-62706E023703}">
                        <ahyp:hlinkClr xmlns:ahyp="http://schemas.microsoft.com/office/drawing/2018/hyperlinkcolor" val="tx"/>
                      </a:ext>
                    </a:extLst>
                  </a:hlinkClick>
                </a:rPr>
                <a:t>youtube.com/c/</a:t>
              </a:r>
              <a:r>
                <a:rPr lang="en-US" sz="1000" dirty="0" err="1">
                  <a:solidFill>
                    <a:schemeClr val="tx1"/>
                  </a:solidFill>
                  <a:hlinkClick r:id="rId6">
                    <a:extLst>
                      <a:ext uri="{A12FA001-AC4F-418D-AE19-62706E023703}">
                        <ahyp:hlinkClr xmlns:ahyp="http://schemas.microsoft.com/office/drawing/2018/hyperlinkcolor" val="tx"/>
                      </a:ext>
                    </a:extLst>
                  </a:hlinkClick>
                </a:rPr>
                <a:t>cytiva</a:t>
              </a:r>
              <a:endParaRPr lang="en-US" sz="1000" dirty="0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7711402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pos="3956">
          <p15:clr>
            <a:srgbClr val="FBAE40"/>
          </p15:clr>
        </p15:guide>
        <p15:guide id="2" pos="3726">
          <p15:clr>
            <a:srgbClr val="FBAE40"/>
          </p15:clr>
        </p15:guide>
      </p15:sldGuideLst>
    </p:ext>
  </p:extLs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egal - Whit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ytiva" descr="Cytiva">
            <a:extLst>
              <a:ext uri="{FF2B5EF4-FFF2-40B4-BE49-F238E27FC236}">
                <a16:creationId xmlns:a16="http://schemas.microsoft.com/office/drawing/2014/main" id="{0F2EF144-C30E-4A42-B06A-587C1FDD4310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black">
          <a:xfrm>
            <a:off x="251853" y="251121"/>
            <a:ext cx="2983931" cy="1259883"/>
          </a:xfrm>
          <a:prstGeom prst="rect">
            <a:avLst/>
          </a:prstGeom>
          <a:noFill/>
        </p:spPr>
      </p:pic>
      <p:sp>
        <p:nvSpPr>
          <p:cNvPr id="8" name="Text Placeholder 1">
            <a:extLst>
              <a:ext uri="{FF2B5EF4-FFF2-40B4-BE49-F238E27FC236}">
                <a16:creationId xmlns:a16="http://schemas.microsoft.com/office/drawing/2014/main" id="{7CC15275-5486-2246-A4A1-3835DF7EAF97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46098" y="1828800"/>
            <a:ext cx="11093452" cy="4251325"/>
          </a:xfrm>
        </p:spPr>
        <p:txBody>
          <a:bodyPr anchor="b" anchorCtr="0">
            <a:noAutofit/>
          </a:bodyPr>
          <a:lstStyle>
            <a:lvl1pPr marL="0" indent="0">
              <a:spcBef>
                <a:spcPts val="0"/>
              </a:spcBef>
              <a:buFontTx/>
              <a:buNone/>
              <a:defRPr sz="1000" b="0"/>
            </a:lvl1pPr>
            <a:lvl2pPr marL="0" indent="0">
              <a:spcBef>
                <a:spcPts val="0"/>
              </a:spcBef>
              <a:buFontTx/>
              <a:buNone/>
              <a:defRPr sz="1000" b="0"/>
            </a:lvl2pPr>
            <a:lvl3pPr marL="0" indent="0">
              <a:spcBef>
                <a:spcPts val="0"/>
              </a:spcBef>
              <a:buFontTx/>
              <a:buNone/>
              <a:defRPr sz="1000" b="0"/>
            </a:lvl3pPr>
            <a:lvl4pPr marL="0" indent="0">
              <a:spcBef>
                <a:spcPts val="0"/>
              </a:spcBef>
              <a:buFontTx/>
              <a:buNone/>
              <a:defRPr sz="1000" b="0"/>
            </a:lvl4pPr>
            <a:lvl5pPr marL="0" indent="0">
              <a:spcBef>
                <a:spcPts val="0"/>
              </a:spcBef>
              <a:buFontTx/>
              <a:buNone/>
              <a:defRPr sz="1000" b="0"/>
            </a:lvl5pPr>
            <a:lvl6pPr marL="0" indent="0">
              <a:spcBef>
                <a:spcPts val="0"/>
              </a:spcBef>
              <a:buFontTx/>
              <a:buNone/>
              <a:defRPr sz="1000" b="0"/>
            </a:lvl6pPr>
            <a:lvl7pPr marL="0" indent="0">
              <a:spcBef>
                <a:spcPts val="0"/>
              </a:spcBef>
              <a:buFontTx/>
              <a:buNone/>
              <a:defRPr sz="1000" b="0"/>
            </a:lvl7pPr>
            <a:lvl8pPr marL="0" indent="0">
              <a:spcBef>
                <a:spcPts val="0"/>
              </a:spcBef>
              <a:buFontTx/>
              <a:buNone/>
              <a:defRPr sz="1000" b="0"/>
            </a:lvl8pPr>
            <a:lvl9pPr marL="0" indent="0">
              <a:spcBef>
                <a:spcPts val="0"/>
              </a:spcBef>
              <a:buFontTx/>
              <a:buNone/>
              <a:defRPr sz="1000" b="0"/>
            </a:lvl9pPr>
          </a:lstStyle>
          <a:p>
            <a:pPr lvl="0"/>
            <a:r>
              <a:rPr lang="en-US" dirty="0"/>
              <a:t>[Legal]</a:t>
            </a:r>
          </a:p>
        </p:txBody>
      </p:sp>
      <p:sp>
        <p:nvSpPr>
          <p:cNvPr id="13" name="cytiva.com">
            <a:extLst>
              <a:ext uri="{FF2B5EF4-FFF2-40B4-BE49-F238E27FC236}">
                <a16:creationId xmlns:a16="http://schemas.microsoft.com/office/drawing/2014/main" id="{5A417667-8862-FF4B-97EB-784204247839}"/>
              </a:ext>
            </a:extLst>
          </p:cNvPr>
          <p:cNvSpPr txBox="1"/>
          <p:nvPr/>
        </p:nvSpPr>
        <p:spPr>
          <a:xfrm>
            <a:off x="546099" y="6218238"/>
            <a:ext cx="5368926" cy="2286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SzPct val="100000"/>
              <a:buFontTx/>
              <a:buNone/>
            </a:pPr>
            <a:r>
              <a:rPr lang="en-US" sz="1000" b="1" dirty="0"/>
              <a:t>cytiva.com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DD6FC2F-9DBE-1984-CB84-34D157E752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04307" y="5733211"/>
            <a:ext cx="557496" cy="7236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754479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pos="3726">
          <p15:clr>
            <a:srgbClr val="FBAE40"/>
          </p15:clr>
        </p15:guide>
        <p15:guide id="2" pos="3956">
          <p15:clr>
            <a:srgbClr val="FBAE40"/>
          </p15:clr>
        </p15:guide>
      </p15:sldGuideLst>
    </p:ext>
  </p:extLs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egal - Green">
    <p:bg>
      <p:bgPr>
        <a:solidFill>
          <a:srgbClr val="00886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ytiva" descr="Cytiva">
            <a:extLst>
              <a:ext uri="{FF2B5EF4-FFF2-40B4-BE49-F238E27FC236}">
                <a16:creationId xmlns:a16="http://schemas.microsoft.com/office/drawing/2014/main" id="{89294F81-6451-D047-A5A8-B73053E86454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black">
          <a:xfrm>
            <a:off x="251852" y="251121"/>
            <a:ext cx="2983931" cy="1259882"/>
          </a:xfrm>
          <a:prstGeom prst="rect">
            <a:avLst/>
          </a:prstGeom>
        </p:spPr>
      </p:pic>
      <p:sp>
        <p:nvSpPr>
          <p:cNvPr id="8" name="Text Placeholder 1">
            <a:extLst>
              <a:ext uri="{FF2B5EF4-FFF2-40B4-BE49-F238E27FC236}">
                <a16:creationId xmlns:a16="http://schemas.microsoft.com/office/drawing/2014/main" id="{7CC15275-5486-2246-A4A1-3835DF7EAF97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46098" y="1828800"/>
            <a:ext cx="11093452" cy="4251325"/>
          </a:xfrm>
        </p:spPr>
        <p:txBody>
          <a:bodyPr anchor="b" anchorCtr="0">
            <a:noAutofit/>
          </a:bodyPr>
          <a:lstStyle>
            <a:lvl1pPr marL="0" indent="0">
              <a:spcBef>
                <a:spcPts val="0"/>
              </a:spcBef>
              <a:buFontTx/>
              <a:buNone/>
              <a:defRPr sz="1000" b="0"/>
            </a:lvl1pPr>
            <a:lvl2pPr marL="0" indent="0">
              <a:spcBef>
                <a:spcPts val="0"/>
              </a:spcBef>
              <a:buFontTx/>
              <a:buNone/>
              <a:defRPr sz="1000" b="0"/>
            </a:lvl2pPr>
            <a:lvl3pPr marL="0" indent="0">
              <a:spcBef>
                <a:spcPts val="0"/>
              </a:spcBef>
              <a:buFontTx/>
              <a:buNone/>
              <a:defRPr sz="1000" b="0"/>
            </a:lvl3pPr>
            <a:lvl4pPr marL="0" indent="0">
              <a:spcBef>
                <a:spcPts val="0"/>
              </a:spcBef>
              <a:buFontTx/>
              <a:buNone/>
              <a:defRPr sz="1000" b="0"/>
            </a:lvl4pPr>
            <a:lvl5pPr marL="0" indent="0">
              <a:spcBef>
                <a:spcPts val="0"/>
              </a:spcBef>
              <a:buFontTx/>
              <a:buNone/>
              <a:defRPr sz="1000" b="0"/>
            </a:lvl5pPr>
            <a:lvl6pPr marL="0" indent="0">
              <a:spcBef>
                <a:spcPts val="0"/>
              </a:spcBef>
              <a:buFontTx/>
              <a:buNone/>
              <a:defRPr sz="1000" b="0"/>
            </a:lvl6pPr>
            <a:lvl7pPr marL="0" indent="0">
              <a:spcBef>
                <a:spcPts val="0"/>
              </a:spcBef>
              <a:buFontTx/>
              <a:buNone/>
              <a:defRPr sz="1000" b="0"/>
            </a:lvl7pPr>
            <a:lvl8pPr marL="0" indent="0">
              <a:spcBef>
                <a:spcPts val="0"/>
              </a:spcBef>
              <a:buFontTx/>
              <a:buNone/>
              <a:defRPr sz="1000" b="0"/>
            </a:lvl8pPr>
            <a:lvl9pPr marL="0" indent="0">
              <a:spcBef>
                <a:spcPts val="0"/>
              </a:spcBef>
              <a:buFontTx/>
              <a:buNone/>
              <a:defRPr sz="1000" b="0"/>
            </a:lvl9pPr>
          </a:lstStyle>
          <a:p>
            <a:pPr lvl="0"/>
            <a:r>
              <a:rPr lang="en-US" dirty="0"/>
              <a:t>[Legal]</a:t>
            </a:r>
          </a:p>
        </p:txBody>
      </p:sp>
      <p:sp>
        <p:nvSpPr>
          <p:cNvPr id="13" name="cytiva.com">
            <a:extLst>
              <a:ext uri="{FF2B5EF4-FFF2-40B4-BE49-F238E27FC236}">
                <a16:creationId xmlns:a16="http://schemas.microsoft.com/office/drawing/2014/main" id="{5A417667-8862-FF4B-97EB-784204247839}"/>
              </a:ext>
            </a:extLst>
          </p:cNvPr>
          <p:cNvSpPr txBox="1"/>
          <p:nvPr/>
        </p:nvSpPr>
        <p:spPr>
          <a:xfrm>
            <a:off x="546099" y="6218238"/>
            <a:ext cx="5368926" cy="2286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SzPct val="100000"/>
              <a:buFontTx/>
              <a:buNone/>
            </a:pPr>
            <a:r>
              <a:rPr lang="en-US" sz="1000" b="1" dirty="0"/>
              <a:t>cytiva.com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5A47FAF-A841-F018-FB0F-8D1B11C717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28902" y="5744769"/>
            <a:ext cx="540852" cy="7020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09478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pos="3726">
          <p15:clr>
            <a:srgbClr val="FBAE40"/>
          </p15:clr>
        </p15:guide>
        <p15:guide id="2" pos="3956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8E13D79-3428-4C8D-9C4A-8DF6F70D32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6099" y="549275"/>
            <a:ext cx="11091672" cy="1009041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/>
          <a:p>
            <a:r>
              <a:rPr lang="en-US" dirty="0"/>
              <a:t>[Slide title]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4BFB94-035F-478C-BBCD-5EAB9C05BC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640" y="1828800"/>
            <a:ext cx="11093450" cy="4255135"/>
          </a:xfrm>
          <a:prstGeom prst="rect">
            <a:avLst/>
          </a:prstGeom>
        </p:spPr>
        <p:txBody>
          <a:bodyPr vert="horz" lIns="0" tIns="0" rIns="0" bIns="0" spcCol="36576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Cytiva">
            <a:extLst>
              <a:ext uri="{FF2B5EF4-FFF2-40B4-BE49-F238E27FC236}">
                <a16:creationId xmlns:a16="http://schemas.microsoft.com/office/drawing/2014/main" id="{F3176D83-6AFC-7040-AE58-8E169F003F8D}"/>
              </a:ext>
            </a:extLst>
          </p:cNvPr>
          <p:cNvSpPr txBox="1"/>
          <p:nvPr/>
        </p:nvSpPr>
        <p:spPr>
          <a:xfrm>
            <a:off x="546098" y="6218238"/>
            <a:ext cx="5365751" cy="2286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SzPct val="100000"/>
              <a:buFontTx/>
              <a:buNone/>
            </a:pPr>
            <a:r>
              <a:rPr lang="en-US" sz="1000" b="1" dirty="0"/>
              <a:t>Cytiva</a:t>
            </a:r>
          </a:p>
        </p:txBody>
      </p:sp>
      <p:sp>
        <p:nvSpPr>
          <p:cNvPr id="9" name="Slide Number">
            <a:extLst>
              <a:ext uri="{FF2B5EF4-FFF2-40B4-BE49-F238E27FC236}">
                <a16:creationId xmlns:a16="http://schemas.microsoft.com/office/drawing/2014/main" id="{EB794914-408E-6748-89C9-AD9941E6E15D}"/>
              </a:ext>
            </a:extLst>
          </p:cNvPr>
          <p:cNvSpPr txBox="1"/>
          <p:nvPr/>
        </p:nvSpPr>
        <p:spPr>
          <a:xfrm>
            <a:off x="11365523" y="6218238"/>
            <a:ext cx="274026" cy="2286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/>
          <a:p>
            <a:pPr algn="r"/>
            <a:fld id="{39966177-61F2-4577-AD0E-91ACF1F9E35E}" type="slidenum">
              <a:rPr lang="en-US" sz="1000" smtClean="0">
                <a:solidFill>
                  <a:schemeClr val="tx1"/>
                </a:solidFill>
              </a:rPr>
              <a:pPr algn="r"/>
              <a:t>‹#›</a:t>
            </a:fld>
            <a:endParaRPr lang="en-US" sz="1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64098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7" r:id="rId2"/>
    <p:sldLayoutId id="2147483805" r:id="rId3"/>
    <p:sldLayoutId id="2147483733" r:id="rId4"/>
    <p:sldLayoutId id="2147483704" r:id="rId5"/>
    <p:sldLayoutId id="2147483705" r:id="rId6"/>
    <p:sldLayoutId id="2147483719" r:id="rId7"/>
    <p:sldLayoutId id="2147483727" r:id="rId8"/>
    <p:sldLayoutId id="2147483729" r:id="rId9"/>
    <p:sldLayoutId id="2147483650" r:id="rId10"/>
    <p:sldLayoutId id="2147483725" r:id="rId11"/>
    <p:sldLayoutId id="2147483652" r:id="rId12"/>
    <p:sldLayoutId id="2147483664" r:id="rId13"/>
    <p:sldLayoutId id="2147483665" r:id="rId14"/>
    <p:sldLayoutId id="2147483798" r:id="rId15"/>
    <p:sldLayoutId id="2147483666" r:id="rId16"/>
    <p:sldLayoutId id="2147483799" r:id="rId17"/>
    <p:sldLayoutId id="2147483667" r:id="rId18"/>
    <p:sldLayoutId id="2147483668" r:id="rId19"/>
    <p:sldLayoutId id="2147483801" r:id="rId20"/>
    <p:sldLayoutId id="2147483802" r:id="rId21"/>
    <p:sldLayoutId id="2147483651" r:id="rId22"/>
    <p:sldLayoutId id="2147483677" r:id="rId23"/>
    <p:sldLayoutId id="2147483697" r:id="rId24"/>
    <p:sldLayoutId id="2147483722" r:id="rId25"/>
    <p:sldLayoutId id="2147483806" r:id="rId26"/>
    <p:sldLayoutId id="2147483728" r:id="rId27"/>
    <p:sldLayoutId id="2147483807" r:id="rId28"/>
    <p:sldLayoutId id="2147483808" r:id="rId29"/>
    <p:sldLayoutId id="2147483670" r:id="rId30"/>
    <p:sldLayoutId id="2147483671" r:id="rId31"/>
    <p:sldLayoutId id="2147483699" r:id="rId32"/>
    <p:sldLayoutId id="2147483687" r:id="rId33"/>
    <p:sldLayoutId id="2147483688" r:id="rId34"/>
    <p:sldLayoutId id="2147483686" r:id="rId35"/>
    <p:sldLayoutId id="2147483718" r:id="rId36"/>
    <p:sldLayoutId id="2147483676" r:id="rId37"/>
    <p:sldLayoutId id="2147483711" r:id="rId38"/>
    <p:sldLayoutId id="2147483730" r:id="rId39"/>
    <p:sldLayoutId id="2147483713" r:id="rId40"/>
    <p:sldLayoutId id="2147483712" r:id="rId41"/>
    <p:sldLayoutId id="2147483731" r:id="rId42"/>
    <p:sldLayoutId id="2147483714" r:id="rId43"/>
    <p:sldLayoutId id="2147483717" r:id="rId44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200"/>
        </a:spcBef>
        <a:buFont typeface="Cytiva Aktiv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300"/>
        </a:spcBef>
        <a:buFont typeface="Cytiva Aktiv" panose="020B05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300"/>
        </a:spcBef>
        <a:buFont typeface="Cytiva Aktiv" panose="020B05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300"/>
        </a:spcBef>
        <a:buFont typeface="Cytiva Aktiv" panose="020B05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300"/>
        </a:spcBef>
        <a:buFont typeface="Cytiva Aktiv" panose="020B05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228600" algn="l" defTabSz="914400" rtl="0" eaLnBrk="1" latinLnBrk="0" hangingPunct="1">
        <a:lnSpc>
          <a:spcPct val="100000"/>
        </a:lnSpc>
        <a:spcBef>
          <a:spcPts val="300"/>
        </a:spcBef>
        <a:buFont typeface="Cytiva Aktiv" panose="020B05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600200" indent="-228600" algn="l" defTabSz="914400" rtl="0" eaLnBrk="1" latinLnBrk="0" hangingPunct="1">
        <a:lnSpc>
          <a:spcPct val="100000"/>
        </a:lnSpc>
        <a:spcBef>
          <a:spcPts val="300"/>
        </a:spcBef>
        <a:buFont typeface="Cytiva Aktiv" panose="020B05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828800" indent="-228600" algn="l" defTabSz="914400" rtl="0" eaLnBrk="1" latinLnBrk="0" hangingPunct="1">
        <a:lnSpc>
          <a:spcPct val="100000"/>
        </a:lnSpc>
        <a:spcBef>
          <a:spcPts val="300"/>
        </a:spcBef>
        <a:buFont typeface="Cytiva Aktiv" panose="020B05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indent="-228600" algn="l" defTabSz="914400" rtl="0" eaLnBrk="1" latinLnBrk="0" hangingPunct="1">
        <a:lnSpc>
          <a:spcPct val="100000"/>
        </a:lnSpc>
        <a:spcBef>
          <a:spcPts val="300"/>
        </a:spcBef>
        <a:buFont typeface="Cytiva Aktiv" panose="020B05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152">
          <p15:clr>
            <a:srgbClr val="F26B43"/>
          </p15:clr>
        </p15:guide>
        <p15:guide id="2" pos="344">
          <p15:clr>
            <a:srgbClr val="F26B43"/>
          </p15:clr>
        </p15:guide>
        <p15:guide id="3" orient="horz" pos="346">
          <p15:clr>
            <a:srgbClr val="F26B43"/>
          </p15:clr>
        </p15:guide>
        <p15:guide id="4" orient="horz" pos="4061">
          <p15:clr>
            <a:srgbClr val="F26B43"/>
          </p15:clr>
        </p15:guide>
        <p15:guide id="5" pos="7332">
          <p15:clr>
            <a:srgbClr val="F26B43"/>
          </p15:clr>
        </p15:guide>
        <p15:guide id="6" orient="horz" pos="383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Relationship Id="rId9" Type="http://schemas.openxmlformats.org/officeDocument/2006/relationships/image" Target="../media/image29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10" Type="http://schemas.openxmlformats.org/officeDocument/2006/relationships/image" Target="../media/image37.png"/><Relationship Id="rId4" Type="http://schemas.openxmlformats.org/officeDocument/2006/relationships/image" Target="../media/image31.png"/><Relationship Id="rId9" Type="http://schemas.openxmlformats.org/officeDocument/2006/relationships/image" Target="../media/image3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9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sv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0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10" Type="http://schemas.openxmlformats.org/officeDocument/2006/relationships/image" Target="../media/image42.svg"/><Relationship Id="rId4" Type="http://schemas.openxmlformats.org/officeDocument/2006/relationships/diagramLayout" Target="../diagrams/layout1.xml"/><Relationship Id="rId9" Type="http://schemas.openxmlformats.org/officeDocument/2006/relationships/image" Target="../media/image41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0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svg"/><Relationship Id="rId13" Type="http://schemas.openxmlformats.org/officeDocument/2006/relationships/diagramQuickStyle" Target="../diagrams/quickStyle3.xml"/><Relationship Id="rId3" Type="http://schemas.openxmlformats.org/officeDocument/2006/relationships/image" Target="../media/image43.svg"/><Relationship Id="rId7" Type="http://schemas.openxmlformats.org/officeDocument/2006/relationships/image" Target="../media/image47.svg"/><Relationship Id="rId12" Type="http://schemas.openxmlformats.org/officeDocument/2006/relationships/diagramLayout" Target="../diagrams/layout3.xml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46.svg"/><Relationship Id="rId11" Type="http://schemas.openxmlformats.org/officeDocument/2006/relationships/diagramData" Target="../diagrams/data3.xml"/><Relationship Id="rId5" Type="http://schemas.openxmlformats.org/officeDocument/2006/relationships/image" Target="../media/image45.svg"/><Relationship Id="rId15" Type="http://schemas.microsoft.com/office/2007/relationships/diagramDrawing" Target="../diagrams/drawing3.xml"/><Relationship Id="rId10" Type="http://schemas.openxmlformats.org/officeDocument/2006/relationships/image" Target="../media/image50.svg"/><Relationship Id="rId4" Type="http://schemas.openxmlformats.org/officeDocument/2006/relationships/image" Target="../media/image44.svg"/><Relationship Id="rId9" Type="http://schemas.openxmlformats.org/officeDocument/2006/relationships/image" Target="../media/image49.svg"/><Relationship Id="rId14" Type="http://schemas.openxmlformats.org/officeDocument/2006/relationships/diagramColors" Target="../diagrams/colors3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5.xml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12" Type="http://schemas.microsoft.com/office/2007/relationships/diagramDrawing" Target="../diagrams/drawing5.xml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0.xml"/><Relationship Id="rId6" Type="http://schemas.openxmlformats.org/officeDocument/2006/relationships/diagramColors" Target="../diagrams/colors4.xml"/><Relationship Id="rId11" Type="http://schemas.openxmlformats.org/officeDocument/2006/relationships/diagramColors" Target="../diagrams/colors5.xml"/><Relationship Id="rId5" Type="http://schemas.openxmlformats.org/officeDocument/2006/relationships/diagramQuickStyle" Target="../diagrams/quickStyle4.xml"/><Relationship Id="rId10" Type="http://schemas.openxmlformats.org/officeDocument/2006/relationships/diagramQuickStyle" Target="../diagrams/quickStyle5.xml"/><Relationship Id="rId4" Type="http://schemas.openxmlformats.org/officeDocument/2006/relationships/diagramLayout" Target="../diagrams/layout4.xml"/><Relationship Id="rId9" Type="http://schemas.openxmlformats.org/officeDocument/2006/relationships/diagramLayout" Target="../diagrams/layout5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svg"/><Relationship Id="rId3" Type="http://schemas.openxmlformats.org/officeDocument/2006/relationships/image" Target="../media/image51.svg"/><Relationship Id="rId7" Type="http://schemas.openxmlformats.org/officeDocument/2006/relationships/image" Target="../media/image55.sv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54.svg"/><Relationship Id="rId11" Type="http://schemas.openxmlformats.org/officeDocument/2006/relationships/image" Target="../media/image59.svg"/><Relationship Id="rId5" Type="http://schemas.openxmlformats.org/officeDocument/2006/relationships/image" Target="../media/image53.svg"/><Relationship Id="rId10" Type="http://schemas.openxmlformats.org/officeDocument/2006/relationships/image" Target="../media/image58.svg"/><Relationship Id="rId4" Type="http://schemas.openxmlformats.org/officeDocument/2006/relationships/image" Target="../media/image52.svg"/><Relationship Id="rId9" Type="http://schemas.openxmlformats.org/officeDocument/2006/relationships/image" Target="../media/image57.sv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.svg"/><Relationship Id="rId3" Type="http://schemas.openxmlformats.org/officeDocument/2006/relationships/image" Target="../media/image22.png"/><Relationship Id="rId7" Type="http://schemas.openxmlformats.org/officeDocument/2006/relationships/image" Target="../media/image63.svg"/><Relationship Id="rId12" Type="http://schemas.openxmlformats.org/officeDocument/2006/relationships/image" Target="../media/image68.sv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62.svg"/><Relationship Id="rId11" Type="http://schemas.openxmlformats.org/officeDocument/2006/relationships/image" Target="../media/image67.svg"/><Relationship Id="rId5" Type="http://schemas.openxmlformats.org/officeDocument/2006/relationships/image" Target="../media/image61.svg"/><Relationship Id="rId10" Type="http://schemas.openxmlformats.org/officeDocument/2006/relationships/image" Target="../media/image66.svg"/><Relationship Id="rId4" Type="http://schemas.openxmlformats.org/officeDocument/2006/relationships/image" Target="../media/image60.svg"/><Relationship Id="rId9" Type="http://schemas.openxmlformats.org/officeDocument/2006/relationships/image" Target="../media/image65.sv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7.xml"/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12" Type="http://schemas.microsoft.com/office/2007/relationships/diagramDrawing" Target="../diagrams/drawing7.xml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0.xml"/><Relationship Id="rId6" Type="http://schemas.openxmlformats.org/officeDocument/2006/relationships/diagramColors" Target="../diagrams/colors6.xml"/><Relationship Id="rId11" Type="http://schemas.openxmlformats.org/officeDocument/2006/relationships/diagramColors" Target="../diagrams/colors7.xml"/><Relationship Id="rId5" Type="http://schemas.openxmlformats.org/officeDocument/2006/relationships/diagramQuickStyle" Target="../diagrams/quickStyle6.xml"/><Relationship Id="rId10" Type="http://schemas.openxmlformats.org/officeDocument/2006/relationships/diagramQuickStyle" Target="../diagrams/quickStyle7.xml"/><Relationship Id="rId4" Type="http://schemas.openxmlformats.org/officeDocument/2006/relationships/diagramLayout" Target="../diagrams/layout6.xml"/><Relationship Id="rId9" Type="http://schemas.openxmlformats.org/officeDocument/2006/relationships/diagramLayout" Target="../diagrams/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3.svg"/><Relationship Id="rId3" Type="http://schemas.openxmlformats.org/officeDocument/2006/relationships/image" Target="../media/image69.svg"/><Relationship Id="rId7" Type="http://schemas.openxmlformats.org/officeDocument/2006/relationships/image" Target="../media/image67.sv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72.svg"/><Relationship Id="rId5" Type="http://schemas.openxmlformats.org/officeDocument/2006/relationships/image" Target="../media/image71.svg"/><Relationship Id="rId10" Type="http://schemas.openxmlformats.org/officeDocument/2006/relationships/image" Target="../media/image75.svg"/><Relationship Id="rId4" Type="http://schemas.openxmlformats.org/officeDocument/2006/relationships/image" Target="../media/image70.svg"/><Relationship Id="rId9" Type="http://schemas.openxmlformats.org/officeDocument/2006/relationships/image" Target="../media/image74.sv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svg"/><Relationship Id="rId7" Type="http://schemas.openxmlformats.org/officeDocument/2006/relationships/image" Target="../media/image80.sv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79.svg"/><Relationship Id="rId5" Type="http://schemas.openxmlformats.org/officeDocument/2006/relationships/image" Target="../media/image78.svg"/><Relationship Id="rId4" Type="http://schemas.openxmlformats.org/officeDocument/2006/relationships/image" Target="../media/image77.sv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A6C1D882-B708-2890-599E-905B07C2AB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71908"/>
            <a:ext cx="6001297" cy="584358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8BD1CE1-C5F6-3ACC-7587-07526C9DFC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10199" y="652018"/>
            <a:ext cx="6381801" cy="59297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6076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E3FBE7-5A62-27E7-0154-7B92BF2938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6099" y="2606040"/>
            <a:ext cx="7277946" cy="2235855"/>
          </a:xfrm>
        </p:spPr>
        <p:txBody>
          <a:bodyPr/>
          <a:lstStyle/>
          <a:p>
            <a:r>
              <a:rPr lang="en-GB" dirty="0"/>
              <a:t>Managing the MSI (Magic-SAP Integration) Project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D3817DA-C80B-7DAB-75C3-43DE4F019C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7443" y="5130473"/>
            <a:ext cx="7277946" cy="638892"/>
          </a:xfrm>
        </p:spPr>
        <p:txBody>
          <a:bodyPr/>
          <a:lstStyle/>
          <a:p>
            <a:r>
              <a:rPr lang="en-GB" dirty="0"/>
              <a:t>Natalia Schwenk </a:t>
            </a:r>
          </a:p>
          <a:p>
            <a:r>
              <a:rPr lang="en-GB" dirty="0"/>
              <a:t>2514150</a:t>
            </a:r>
          </a:p>
          <a:p>
            <a:r>
              <a:rPr lang="en-GB" dirty="0"/>
              <a:t>ACMA4020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66848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green rectangular object with white dots">
            <a:extLst>
              <a:ext uri="{FF2B5EF4-FFF2-40B4-BE49-F238E27FC236}">
                <a16:creationId xmlns:a16="http://schemas.microsoft.com/office/drawing/2014/main" id="{71413B5A-6939-833F-6E86-5CEF1E3052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065" y="-3395"/>
            <a:ext cx="12191999" cy="1026436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5306F2A-BAE6-F0C0-2BBC-D2B3E31F7FC8}"/>
              </a:ext>
            </a:extLst>
          </p:cNvPr>
          <p:cNvCxnSpPr>
            <a:cxnSpLocks/>
          </p:cNvCxnSpPr>
          <p:nvPr/>
        </p:nvCxnSpPr>
        <p:spPr>
          <a:xfrm>
            <a:off x="5102043" y="1216119"/>
            <a:ext cx="22270" cy="4945619"/>
          </a:xfrm>
          <a:prstGeom prst="line">
            <a:avLst/>
          </a:prstGeom>
          <a:ln w="12700" cap="sq"/>
        </p:spPr>
        <p:style>
          <a:lnRef idx="1">
            <a:schemeClr val="accent1"/>
          </a:lnRef>
          <a:fillRef idx="0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</p:cxnSp>
      <p:sp>
        <p:nvSpPr>
          <p:cNvPr id="9" name="Title 1">
            <a:extLst>
              <a:ext uri="{FF2B5EF4-FFF2-40B4-BE49-F238E27FC236}">
                <a16:creationId xmlns:a16="http://schemas.microsoft.com/office/drawing/2014/main" id="{9C134DA4-3997-B5B1-73BF-4E163D1AE8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66" y="285135"/>
            <a:ext cx="11091672" cy="1009041"/>
          </a:xfrm>
        </p:spPr>
        <p:txBody>
          <a:bodyPr/>
          <a:lstStyle/>
          <a:p>
            <a:r>
              <a:rPr lang="en-US" b="1" dirty="0">
                <a:solidFill>
                  <a:schemeClr val="tx1"/>
                </a:solidFill>
              </a:rPr>
              <a:t>What is the MSI Project 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60F5C41-8742-A438-E030-94B6752AEA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21467" y="1406781"/>
            <a:ext cx="6784976" cy="4945619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CF8D89E4-11C2-D87C-0BD9-7F489BD5D2D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11" y="1071915"/>
            <a:ext cx="922100" cy="739204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426ACB29-3453-72DB-F22E-1457494C2785}"/>
              </a:ext>
            </a:extLst>
          </p:cNvPr>
          <p:cNvSpPr txBox="1"/>
          <p:nvPr/>
        </p:nvSpPr>
        <p:spPr>
          <a:xfrm>
            <a:off x="1038141" y="1195447"/>
            <a:ext cx="3505608" cy="462926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dirty="0"/>
              <a:t>Connects Magic with SAP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3D2C3FC3-D0CE-9720-851F-68B04000524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11" y="1911821"/>
            <a:ext cx="914479" cy="777307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46DE6E6E-37A1-D379-2671-BFC673F76F68}"/>
              </a:ext>
            </a:extLst>
          </p:cNvPr>
          <p:cNvSpPr txBox="1"/>
          <p:nvPr/>
        </p:nvSpPr>
        <p:spPr>
          <a:xfrm>
            <a:off x="958490" y="2072304"/>
            <a:ext cx="4135932" cy="462926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rm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dirty="0"/>
              <a:t>Automates data transfer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19328B30-7792-EA3A-9761-82B4CC915D9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361" y="2789912"/>
            <a:ext cx="899238" cy="784928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F49C5A1E-EE37-B002-30A4-C0C6E77449C1}"/>
              </a:ext>
            </a:extLst>
          </p:cNvPr>
          <p:cNvSpPr txBox="1"/>
          <p:nvPr/>
        </p:nvSpPr>
        <p:spPr>
          <a:xfrm>
            <a:off x="1038141" y="2954880"/>
            <a:ext cx="3997480" cy="462926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rm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dirty="0"/>
              <a:t>Reduces manual effort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7BA82B02-85A4-6533-8215-4E941633768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363" y="3675624"/>
            <a:ext cx="853514" cy="777307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77B46536-8C1F-F00B-3E86-77586EC19A08}"/>
              </a:ext>
            </a:extLst>
          </p:cNvPr>
          <p:cNvSpPr txBox="1"/>
          <p:nvPr/>
        </p:nvSpPr>
        <p:spPr>
          <a:xfrm>
            <a:off x="1063380" y="3821675"/>
            <a:ext cx="4087030" cy="550606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rm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dirty="0"/>
              <a:t>Improves data quality</a:t>
            </a: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73EB39EB-5366-75BE-F44F-44AAC43D400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5558" y="4535780"/>
            <a:ext cx="807790" cy="739204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3B0EA829-2A67-0E71-303F-D5FC06EFBD42}"/>
              </a:ext>
            </a:extLst>
          </p:cNvPr>
          <p:cNvSpPr txBox="1"/>
          <p:nvPr/>
        </p:nvSpPr>
        <p:spPr>
          <a:xfrm>
            <a:off x="1038141" y="4699819"/>
            <a:ext cx="3997480" cy="462926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rm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dirty="0"/>
              <a:t>Supports global operations</a:t>
            </a: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8EAB729-04A8-8B7F-1062-3D624D7D842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5558" y="5355442"/>
            <a:ext cx="815411" cy="769687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AC51B4EA-A048-D6AA-F227-031404B02819}"/>
              </a:ext>
            </a:extLst>
          </p:cNvPr>
          <p:cNvSpPr txBox="1"/>
          <p:nvPr/>
        </p:nvSpPr>
        <p:spPr>
          <a:xfrm>
            <a:off x="1063380" y="5487407"/>
            <a:ext cx="4087030" cy="462926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rm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dirty="0"/>
              <a:t>Go-live: February 2026</a:t>
            </a:r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C8BC52C0-5518-9C48-29B8-109558956FED}"/>
              </a:ext>
            </a:extLst>
          </p:cNvPr>
          <p:cNvCxnSpPr/>
          <p:nvPr/>
        </p:nvCxnSpPr>
        <p:spPr>
          <a:xfrm>
            <a:off x="909877" y="1811119"/>
            <a:ext cx="3633872" cy="0"/>
          </a:xfrm>
          <a:prstGeom prst="line">
            <a:avLst/>
          </a:prstGeom>
          <a:ln w="12700" cap="sq"/>
        </p:spPr>
        <p:style>
          <a:lnRef idx="1">
            <a:schemeClr val="accent1"/>
          </a:lnRef>
          <a:fillRef idx="0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217426AC-3BC5-D687-C912-F8349B6EE22C}"/>
              </a:ext>
            </a:extLst>
          </p:cNvPr>
          <p:cNvCxnSpPr/>
          <p:nvPr/>
        </p:nvCxnSpPr>
        <p:spPr>
          <a:xfrm>
            <a:off x="966111" y="2689128"/>
            <a:ext cx="3577638" cy="0"/>
          </a:xfrm>
          <a:prstGeom prst="line">
            <a:avLst/>
          </a:prstGeom>
          <a:ln w="12700" cap="sq"/>
        </p:spPr>
        <p:style>
          <a:lnRef idx="1">
            <a:schemeClr val="accent1"/>
          </a:lnRef>
          <a:fillRef idx="0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7B2A04F9-6AEC-6C01-50F0-FE90B707BE4A}"/>
              </a:ext>
            </a:extLst>
          </p:cNvPr>
          <p:cNvCxnSpPr/>
          <p:nvPr/>
        </p:nvCxnSpPr>
        <p:spPr>
          <a:xfrm>
            <a:off x="958490" y="3574840"/>
            <a:ext cx="3585259" cy="0"/>
          </a:xfrm>
          <a:prstGeom prst="line">
            <a:avLst/>
          </a:prstGeom>
          <a:ln w="12700" cap="sq"/>
        </p:spPr>
        <p:style>
          <a:lnRef idx="1">
            <a:schemeClr val="accent1"/>
          </a:lnRef>
          <a:fillRef idx="0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</p:cxn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F280DD1D-0612-9932-BB72-DFAE101BB71A}"/>
              </a:ext>
            </a:extLst>
          </p:cNvPr>
          <p:cNvCxnSpPr/>
          <p:nvPr/>
        </p:nvCxnSpPr>
        <p:spPr>
          <a:xfrm>
            <a:off x="958490" y="4452931"/>
            <a:ext cx="3585259" cy="0"/>
          </a:xfrm>
          <a:prstGeom prst="line">
            <a:avLst/>
          </a:prstGeom>
          <a:ln w="12700" cap="sq"/>
        </p:spPr>
        <p:style>
          <a:lnRef idx="1">
            <a:schemeClr val="accent1"/>
          </a:lnRef>
          <a:fillRef idx="0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</p:cxn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7E590D42-9EA7-174E-2BCB-DACC3D488A80}"/>
              </a:ext>
            </a:extLst>
          </p:cNvPr>
          <p:cNvCxnSpPr/>
          <p:nvPr/>
        </p:nvCxnSpPr>
        <p:spPr>
          <a:xfrm>
            <a:off x="958490" y="5355442"/>
            <a:ext cx="3585259" cy="0"/>
          </a:xfrm>
          <a:prstGeom prst="line">
            <a:avLst/>
          </a:prstGeom>
          <a:ln w="12700" cap="sq"/>
        </p:spPr>
        <p:style>
          <a:lnRef idx="1">
            <a:schemeClr val="accent1"/>
          </a:lnRef>
          <a:fillRef idx="0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</p:cxn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673593B1-7675-BDCB-244B-198C0C5D90B6}"/>
              </a:ext>
            </a:extLst>
          </p:cNvPr>
          <p:cNvCxnSpPr/>
          <p:nvPr/>
        </p:nvCxnSpPr>
        <p:spPr>
          <a:xfrm>
            <a:off x="958490" y="6257197"/>
            <a:ext cx="3585259" cy="0"/>
          </a:xfrm>
          <a:prstGeom prst="line">
            <a:avLst/>
          </a:prstGeom>
          <a:ln w="12700" cap="sq"/>
        </p:spPr>
        <p:style>
          <a:lnRef idx="1">
            <a:schemeClr val="accent1"/>
          </a:lnRef>
          <a:fillRef idx="0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</p:cxnSp>
    </p:spTree>
    <p:extLst>
      <p:ext uri="{BB962C8B-B14F-4D97-AF65-F5344CB8AC3E}">
        <p14:creationId xmlns:p14="http://schemas.microsoft.com/office/powerpoint/2010/main" val="2407819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green rectangular object with white dots">
            <a:extLst>
              <a:ext uri="{FF2B5EF4-FFF2-40B4-BE49-F238E27FC236}">
                <a16:creationId xmlns:a16="http://schemas.microsoft.com/office/drawing/2014/main" id="{BB7DD530-ECC9-220F-0E47-7183C85871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065" y="-3395"/>
            <a:ext cx="12191999" cy="102643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0D0B248-1B84-F50E-12C7-088505B0810C}"/>
              </a:ext>
            </a:extLst>
          </p:cNvPr>
          <p:cNvSpPr txBox="1"/>
          <p:nvPr/>
        </p:nvSpPr>
        <p:spPr>
          <a:xfrm>
            <a:off x="137653" y="229604"/>
            <a:ext cx="5840362" cy="698090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rm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800" b="1" dirty="0"/>
              <a:t>Cytiva: Organisational Context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DF50B31-0DD1-1C2A-BCD0-BA860C6B94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6498" y="1184714"/>
            <a:ext cx="5914944" cy="2551544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85F3AAE7-0DC1-4D08-E901-EF83F054A12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74788" y="3966881"/>
            <a:ext cx="4648988" cy="1893144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6021533A-AA5E-E871-CE7A-928EC1CDFF31}"/>
              </a:ext>
            </a:extLst>
          </p:cNvPr>
          <p:cNvCxnSpPr/>
          <p:nvPr/>
        </p:nvCxnSpPr>
        <p:spPr>
          <a:xfrm>
            <a:off x="5840361" y="1184714"/>
            <a:ext cx="0" cy="5068602"/>
          </a:xfrm>
          <a:prstGeom prst="line">
            <a:avLst/>
          </a:prstGeom>
          <a:ln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Picture 24">
            <a:extLst>
              <a:ext uri="{FF2B5EF4-FFF2-40B4-BE49-F238E27FC236}">
                <a16:creationId xmlns:a16="http://schemas.microsoft.com/office/drawing/2014/main" id="{3E3FEE8E-D783-E793-9AB7-B63B400D5C4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5408" y="2026341"/>
            <a:ext cx="815254" cy="829813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E549FC4E-DE51-21E4-6913-816CE039F10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4033" y="2824219"/>
            <a:ext cx="816685" cy="735017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3E713A0D-2E1F-34CE-04AA-49EBD4414DE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2813" y="3564022"/>
            <a:ext cx="879127" cy="825027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98B278F0-1E16-6E63-7DFA-FC2FA82BD24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1703" y="4380601"/>
            <a:ext cx="901348" cy="829813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39AE282D-87C9-773C-2AB3-C89FD8611BA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127" y="5233509"/>
            <a:ext cx="944500" cy="824563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3B32AC49-BBBC-CC8F-3C4D-FFB395DCE550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44005" y="1212209"/>
            <a:ext cx="815257" cy="828844"/>
          </a:xfrm>
          <a:prstGeom prst="rect">
            <a:avLst/>
          </a:prstGeom>
        </p:spPr>
      </p:pic>
      <p:sp>
        <p:nvSpPr>
          <p:cNvPr id="36" name="TextBox 35">
            <a:extLst>
              <a:ext uri="{FF2B5EF4-FFF2-40B4-BE49-F238E27FC236}">
                <a16:creationId xmlns:a16="http://schemas.microsoft.com/office/drawing/2014/main" id="{9AE87E89-B59E-7491-24AE-9D5D6641AC28}"/>
              </a:ext>
            </a:extLst>
          </p:cNvPr>
          <p:cNvSpPr txBox="1"/>
          <p:nvPr/>
        </p:nvSpPr>
        <p:spPr>
          <a:xfrm>
            <a:off x="1014627" y="1212209"/>
            <a:ext cx="4551285" cy="814132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rmAutofit lnSpcReduction="10000"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b="1" dirty="0">
                <a:solidFill>
                  <a:srgbClr val="00614F"/>
                </a:solidFill>
              </a:rPr>
              <a:t>Global Biotechnology Leader</a:t>
            </a:r>
            <a:br>
              <a:rPr lang="en-GB" sz="2400" dirty="0"/>
            </a:br>
            <a:r>
              <a:rPr lang="en-GB" sz="2400" dirty="0"/>
              <a:t>Advancing human health.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00A83F6E-3ADB-03E7-482D-F407791FA6E0}"/>
              </a:ext>
            </a:extLst>
          </p:cNvPr>
          <p:cNvSpPr txBox="1"/>
          <p:nvPr/>
        </p:nvSpPr>
        <p:spPr>
          <a:xfrm>
            <a:off x="1001618" y="2041053"/>
            <a:ext cx="4213352" cy="824563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rmAutofit lnSpcReduction="10000"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b="1" dirty="0">
                <a:solidFill>
                  <a:srgbClr val="00614F"/>
                </a:solidFill>
              </a:rPr>
              <a:t>Part of Danaher Corporation</a:t>
            </a:r>
            <a:br>
              <a:rPr lang="en-GB" sz="2400" b="1" dirty="0">
                <a:solidFill>
                  <a:srgbClr val="00614F"/>
                </a:solidFill>
              </a:rPr>
            </a:br>
            <a:r>
              <a:rPr lang="en-GB" sz="2400" dirty="0"/>
              <a:t>Global life science platform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F50AEAF1-639C-CA9A-F109-A077DDA8B2EE}"/>
              </a:ext>
            </a:extLst>
          </p:cNvPr>
          <p:cNvSpPr txBox="1"/>
          <p:nvPr/>
        </p:nvSpPr>
        <p:spPr>
          <a:xfrm>
            <a:off x="1031562" y="2796117"/>
            <a:ext cx="4389595" cy="735017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b="1" dirty="0">
                <a:solidFill>
                  <a:srgbClr val="004E3F"/>
                </a:solidFill>
              </a:rPr>
              <a:t>40 + Countries</a:t>
            </a:r>
            <a:br>
              <a:rPr lang="en-GB" sz="2400" b="1" dirty="0">
                <a:solidFill>
                  <a:srgbClr val="004E3F"/>
                </a:solidFill>
              </a:rPr>
            </a:br>
            <a:r>
              <a:rPr lang="en-GB" sz="2400" dirty="0"/>
              <a:t>Approximately 16.000 employees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6620DABD-2232-6F7D-25AA-98E646F3C112}"/>
              </a:ext>
            </a:extLst>
          </p:cNvPr>
          <p:cNvSpPr txBox="1"/>
          <p:nvPr/>
        </p:nvSpPr>
        <p:spPr>
          <a:xfrm>
            <a:off x="1031562" y="3632399"/>
            <a:ext cx="4213344" cy="735017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b="1" dirty="0">
                <a:solidFill>
                  <a:srgbClr val="004E3F"/>
                </a:solidFill>
              </a:rPr>
              <a:t>Manufacturing &amp; Innovation </a:t>
            </a:r>
            <a:r>
              <a:rPr lang="en-GB" sz="2400" dirty="0"/>
              <a:t>Bioprocessing &amp; automation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9D34DB2B-4146-AC51-5B29-AB40A76345C3}"/>
              </a:ext>
            </a:extLst>
          </p:cNvPr>
          <p:cNvSpPr txBox="1"/>
          <p:nvPr/>
        </p:nvSpPr>
        <p:spPr>
          <a:xfrm>
            <a:off x="993051" y="4419378"/>
            <a:ext cx="4664035" cy="824563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b="1" dirty="0">
                <a:solidFill>
                  <a:srgbClr val="004E3F"/>
                </a:solidFill>
              </a:rPr>
              <a:t>Serving Critical Industries </a:t>
            </a:r>
            <a:br>
              <a:rPr lang="en-GB" sz="2400" dirty="0"/>
            </a:br>
            <a:r>
              <a:rPr lang="en-GB" sz="2400" dirty="0"/>
              <a:t>Pharmaceutical, biotech &amp; research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89DCFB15-825C-11BA-D822-253C705933ED}"/>
              </a:ext>
            </a:extLst>
          </p:cNvPr>
          <p:cNvSpPr txBox="1"/>
          <p:nvPr/>
        </p:nvSpPr>
        <p:spPr>
          <a:xfrm>
            <a:off x="1031562" y="5243941"/>
            <a:ext cx="4808795" cy="1009375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b="1" dirty="0">
                <a:solidFill>
                  <a:srgbClr val="004E3F"/>
                </a:solidFill>
              </a:rPr>
              <a:t>Purpose-Driven</a:t>
            </a:r>
            <a:br>
              <a:rPr lang="en-GB" sz="2400" dirty="0"/>
            </a:br>
            <a:r>
              <a:rPr lang="en-GB" sz="2400" dirty="0"/>
              <a:t>Advancing healthier lives.</a:t>
            </a:r>
          </a:p>
        </p:txBody>
      </p: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74E6B95B-8FCB-6D22-CBB7-E75E4F6AD15A}"/>
              </a:ext>
            </a:extLst>
          </p:cNvPr>
          <p:cNvCxnSpPr/>
          <p:nvPr/>
        </p:nvCxnSpPr>
        <p:spPr>
          <a:xfrm flipV="1">
            <a:off x="993051" y="2026341"/>
            <a:ext cx="4428106" cy="14712"/>
          </a:xfrm>
          <a:prstGeom prst="line">
            <a:avLst/>
          </a:prstGeom>
          <a:ln w="12700" cap="sq"/>
        </p:spPr>
        <p:style>
          <a:lnRef idx="1">
            <a:schemeClr val="accent1"/>
          </a:lnRef>
          <a:fillRef idx="0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</p:cxn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AF3AC5F5-34DA-50EB-ABA4-78787D6172AD}"/>
              </a:ext>
            </a:extLst>
          </p:cNvPr>
          <p:cNvCxnSpPr/>
          <p:nvPr/>
        </p:nvCxnSpPr>
        <p:spPr>
          <a:xfrm>
            <a:off x="980662" y="2796117"/>
            <a:ext cx="4440495" cy="0"/>
          </a:xfrm>
          <a:prstGeom prst="line">
            <a:avLst/>
          </a:prstGeom>
          <a:ln w="12700" cap="sq"/>
        </p:spPr>
        <p:style>
          <a:lnRef idx="1">
            <a:schemeClr val="accent1"/>
          </a:lnRef>
          <a:fillRef idx="0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</p:cxn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A4D560F5-EC99-CBAF-10C8-9DB3770EA9F7}"/>
              </a:ext>
            </a:extLst>
          </p:cNvPr>
          <p:cNvCxnSpPr/>
          <p:nvPr/>
        </p:nvCxnSpPr>
        <p:spPr>
          <a:xfrm>
            <a:off x="950718" y="3632399"/>
            <a:ext cx="4470439" cy="0"/>
          </a:xfrm>
          <a:prstGeom prst="line">
            <a:avLst/>
          </a:prstGeom>
          <a:ln w="12700" cap="sq"/>
        </p:spPr>
        <p:style>
          <a:lnRef idx="1">
            <a:schemeClr val="accent1"/>
          </a:lnRef>
          <a:fillRef idx="0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</p:cxn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63404E6E-AFF4-BEC3-3C61-F0F15FE9A856}"/>
              </a:ext>
            </a:extLst>
          </p:cNvPr>
          <p:cNvCxnSpPr/>
          <p:nvPr/>
        </p:nvCxnSpPr>
        <p:spPr>
          <a:xfrm>
            <a:off x="950718" y="4419378"/>
            <a:ext cx="4470439" cy="0"/>
          </a:xfrm>
          <a:prstGeom prst="line">
            <a:avLst/>
          </a:prstGeom>
          <a:ln w="12700" cap="sq"/>
        </p:spPr>
        <p:style>
          <a:lnRef idx="1">
            <a:schemeClr val="accent1"/>
          </a:lnRef>
          <a:fillRef idx="0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</p:cxnSp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68B0AC99-16AB-15C2-00A9-60806B972D2D}"/>
              </a:ext>
            </a:extLst>
          </p:cNvPr>
          <p:cNvCxnSpPr/>
          <p:nvPr/>
        </p:nvCxnSpPr>
        <p:spPr>
          <a:xfrm>
            <a:off x="980662" y="5243941"/>
            <a:ext cx="4585250" cy="0"/>
          </a:xfrm>
          <a:prstGeom prst="line">
            <a:avLst/>
          </a:prstGeom>
          <a:ln w="12700" cap="sq"/>
        </p:spPr>
        <p:style>
          <a:lnRef idx="1">
            <a:schemeClr val="accent1"/>
          </a:lnRef>
          <a:fillRef idx="0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</p:cxnSp>
    </p:spTree>
    <p:extLst>
      <p:ext uri="{BB962C8B-B14F-4D97-AF65-F5344CB8AC3E}">
        <p14:creationId xmlns:p14="http://schemas.microsoft.com/office/powerpoint/2010/main" val="2034138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green rectangular object with white dots">
            <a:extLst>
              <a:ext uri="{FF2B5EF4-FFF2-40B4-BE49-F238E27FC236}">
                <a16:creationId xmlns:a16="http://schemas.microsoft.com/office/drawing/2014/main" id="{A0D820B2-1C20-0DA2-D273-20F28A84AF1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065" y="-3395"/>
            <a:ext cx="12191999" cy="1026436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7F6EFBA4-EDE8-0586-431F-82E89D4D90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98" y="280918"/>
            <a:ext cx="11091672" cy="1009041"/>
          </a:xfrm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</a:rPr>
              <a:t>Why was MSI needed?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4475486-BF7B-8EC2-B709-0C49B185BC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922076"/>
            <a:ext cx="5360785" cy="4226421"/>
          </a:xfrm>
          <a:prstGeom prst="rect">
            <a:avLst/>
          </a:prstGeom>
        </p:spPr>
      </p:pic>
      <p:sp>
        <p:nvSpPr>
          <p:cNvPr id="11" name="Arrow: Right 10">
            <a:extLst>
              <a:ext uri="{FF2B5EF4-FFF2-40B4-BE49-F238E27FC236}">
                <a16:creationId xmlns:a16="http://schemas.microsoft.com/office/drawing/2014/main" id="{012DB762-D73B-B7DE-FEE2-6FC56604D400}"/>
              </a:ext>
            </a:extLst>
          </p:cNvPr>
          <p:cNvSpPr/>
          <p:nvPr/>
        </p:nvSpPr>
        <p:spPr>
          <a:xfrm>
            <a:off x="5451971" y="3592994"/>
            <a:ext cx="1123593" cy="884583"/>
          </a:xfrm>
          <a:prstGeom prst="rightArrow">
            <a:avLst/>
          </a:prstGeom>
          <a:ln>
            <a:noFill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C34AC1F9-5414-46EC-584B-36E52F43F6F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66751" y="1922076"/>
            <a:ext cx="5521183" cy="4184846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2FCA11F-162D-F751-2570-ADE923065A2E}"/>
              </a:ext>
            </a:extLst>
          </p:cNvPr>
          <p:cNvSpPr txBox="1"/>
          <p:nvPr/>
        </p:nvSpPr>
        <p:spPr>
          <a:xfrm>
            <a:off x="188843" y="1023042"/>
            <a:ext cx="8786192" cy="766002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dirty="0"/>
              <a:t>Manual processes limited efficiency and </a:t>
            </a:r>
            <a:br>
              <a:rPr lang="en-GB" sz="2400" dirty="0"/>
            </a:br>
            <a:r>
              <a:rPr lang="en-GB" sz="2400" dirty="0"/>
              <a:t>data consistency</a:t>
            </a:r>
          </a:p>
        </p:txBody>
      </p:sp>
    </p:spTree>
    <p:extLst>
      <p:ext uri="{BB962C8B-B14F-4D97-AF65-F5344CB8AC3E}">
        <p14:creationId xmlns:p14="http://schemas.microsoft.com/office/powerpoint/2010/main" val="1914498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green rectangular object with white dots">
            <a:extLst>
              <a:ext uri="{FF2B5EF4-FFF2-40B4-BE49-F238E27FC236}">
                <a16:creationId xmlns:a16="http://schemas.microsoft.com/office/drawing/2014/main" id="{1EE5365A-363A-74D6-EA46-D66C9BA7454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065" y="-3395"/>
            <a:ext cx="12191999" cy="102643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3F23370-CC01-609C-DC9C-6211813D16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1802" y="206203"/>
            <a:ext cx="6700276" cy="607239"/>
          </a:xfrm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</a:rPr>
              <a:t>Project Goals &amp; Scope</a:t>
            </a:r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24905700-3108-C485-E865-87FBA9BA075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90349956"/>
              </p:ext>
            </p:extLst>
          </p:nvPr>
        </p:nvGraphicFramePr>
        <p:xfrm>
          <a:off x="1304411" y="1124975"/>
          <a:ext cx="9265265" cy="53249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" name="Graphic 13" descr="Bullseye with solid fill">
            <a:extLst>
              <a:ext uri="{FF2B5EF4-FFF2-40B4-BE49-F238E27FC236}">
                <a16:creationId xmlns:a16="http://schemas.microsoft.com/office/drawing/2014/main" id="{069C1908-A425-B574-F549-F3016E47A1E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304411" y="1850923"/>
            <a:ext cx="813619" cy="813619"/>
          </a:xfrm>
          <a:prstGeom prst="rect">
            <a:avLst/>
          </a:prstGeom>
        </p:spPr>
      </p:pic>
      <p:pic>
        <p:nvPicPr>
          <p:cNvPr id="16" name="Graphic 15" descr="Clipboard with solid fill">
            <a:extLst>
              <a:ext uri="{FF2B5EF4-FFF2-40B4-BE49-F238E27FC236}">
                <a16:creationId xmlns:a16="http://schemas.microsoft.com/office/drawing/2014/main" id="{FCD0967B-8B09-B96D-5EE2-E47E74FBDDA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4416287" y="1800532"/>
            <a:ext cx="914400" cy="914400"/>
          </a:xfrm>
          <a:prstGeom prst="rect">
            <a:avLst/>
          </a:prstGeom>
        </p:spPr>
      </p:pic>
      <p:pic>
        <p:nvPicPr>
          <p:cNvPr id="18" name="Graphic 17" descr="Delivery with solid fill">
            <a:extLst>
              <a:ext uri="{FF2B5EF4-FFF2-40B4-BE49-F238E27FC236}">
                <a16:creationId xmlns:a16="http://schemas.microsoft.com/office/drawing/2014/main" id="{D2CD277B-52B9-CAC2-E182-89F104AB62B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7628944" y="1987826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2992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58A1C2F5-D217-8B56-F102-067CF8750EF3}"/>
              </a:ext>
            </a:extLst>
          </p:cNvPr>
          <p:cNvSpPr/>
          <p:nvPr/>
        </p:nvSpPr>
        <p:spPr>
          <a:xfrm>
            <a:off x="9809922" y="3636509"/>
            <a:ext cx="2005551" cy="1700804"/>
          </a:xfrm>
          <a:prstGeom prst="roundRect">
            <a:avLst/>
          </a:prstGeom>
          <a:solidFill>
            <a:srgbClr val="CCE7E2"/>
          </a:solidFill>
          <a:ln>
            <a:noFill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F0DCB3AB-A8CD-7C7A-3ED0-2E0D5F749B7D}"/>
              </a:ext>
            </a:extLst>
          </p:cNvPr>
          <p:cNvSpPr/>
          <p:nvPr/>
        </p:nvSpPr>
        <p:spPr>
          <a:xfrm>
            <a:off x="7871792" y="3636509"/>
            <a:ext cx="1749286" cy="1700804"/>
          </a:xfrm>
          <a:prstGeom prst="roundRect">
            <a:avLst/>
          </a:prstGeom>
          <a:solidFill>
            <a:srgbClr val="CCE7E2"/>
          </a:solidFill>
          <a:ln>
            <a:noFill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D3DFD0F5-D733-C3BB-EE4D-F60A6A21DF15}"/>
              </a:ext>
            </a:extLst>
          </p:cNvPr>
          <p:cNvSpPr/>
          <p:nvPr/>
        </p:nvSpPr>
        <p:spPr>
          <a:xfrm>
            <a:off x="6091934" y="3612544"/>
            <a:ext cx="1636238" cy="1724769"/>
          </a:xfrm>
          <a:prstGeom prst="roundRect">
            <a:avLst/>
          </a:prstGeom>
          <a:solidFill>
            <a:srgbClr val="CCE7E2"/>
          </a:solidFill>
          <a:ln>
            <a:noFill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7FC7CD83-FE82-72BA-6ABE-1EB978D7481B}"/>
              </a:ext>
            </a:extLst>
          </p:cNvPr>
          <p:cNvSpPr/>
          <p:nvPr/>
        </p:nvSpPr>
        <p:spPr>
          <a:xfrm>
            <a:off x="4045226" y="3612544"/>
            <a:ext cx="1958009" cy="1724769"/>
          </a:xfrm>
          <a:prstGeom prst="roundRect">
            <a:avLst/>
          </a:prstGeom>
          <a:solidFill>
            <a:srgbClr val="CCE7E2"/>
          </a:solidFill>
          <a:ln>
            <a:noFill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A472B2A7-5FC1-8058-B244-1BD1BA0F4309}"/>
              </a:ext>
            </a:extLst>
          </p:cNvPr>
          <p:cNvSpPr/>
          <p:nvPr/>
        </p:nvSpPr>
        <p:spPr>
          <a:xfrm>
            <a:off x="2343482" y="3612544"/>
            <a:ext cx="1562596" cy="1724769"/>
          </a:xfrm>
          <a:prstGeom prst="roundRect">
            <a:avLst/>
          </a:prstGeom>
          <a:solidFill>
            <a:srgbClr val="CCE7E2"/>
          </a:solidFill>
          <a:ln>
            <a:noFill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E007D506-2273-DCC2-1EC3-C0CA8DA5A8CB}"/>
              </a:ext>
            </a:extLst>
          </p:cNvPr>
          <p:cNvSpPr/>
          <p:nvPr/>
        </p:nvSpPr>
        <p:spPr>
          <a:xfrm>
            <a:off x="69574" y="3612543"/>
            <a:ext cx="2107095" cy="1724769"/>
          </a:xfrm>
          <a:prstGeom prst="roundRect">
            <a:avLst/>
          </a:prstGeom>
          <a:solidFill>
            <a:srgbClr val="CCE7E2"/>
          </a:solidFill>
          <a:ln>
            <a:noFill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 dirty="0"/>
          </a:p>
        </p:txBody>
      </p:sp>
      <p:pic>
        <p:nvPicPr>
          <p:cNvPr id="4" name="Picture 3" descr="A green rectangular object with white dots">
            <a:extLst>
              <a:ext uri="{FF2B5EF4-FFF2-40B4-BE49-F238E27FC236}">
                <a16:creationId xmlns:a16="http://schemas.microsoft.com/office/drawing/2014/main" id="{B4CF2AC5-14F9-F3D8-1137-ED3FE11FBA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065" y="-3395"/>
            <a:ext cx="12191999" cy="102643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CB585F3-77AE-0135-E9BB-2216A94C38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239" y="140447"/>
            <a:ext cx="6715875" cy="738751"/>
          </a:xfrm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</a:rPr>
              <a:t>Work Breakdown Structure (WBS)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5BB1D5D-28AE-277E-F5D0-DC797D1DB0A2}"/>
              </a:ext>
            </a:extLst>
          </p:cNvPr>
          <p:cNvSpPr txBox="1"/>
          <p:nvPr/>
        </p:nvSpPr>
        <p:spPr>
          <a:xfrm>
            <a:off x="4066" y="519761"/>
            <a:ext cx="8219661" cy="626165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rm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dirty="0"/>
              <a:t>Breaking the MSI Project into manageable phases.</a:t>
            </a:r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FF942062-30A7-201E-7159-B7344F6E9C7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7565200"/>
              </p:ext>
            </p:extLst>
          </p:nvPr>
        </p:nvGraphicFramePr>
        <p:xfrm>
          <a:off x="97239" y="1145926"/>
          <a:ext cx="11718234" cy="15323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EF30CD09-ACA2-47E6-0980-71CCE2BC9D4F}"/>
              </a:ext>
            </a:extLst>
          </p:cNvPr>
          <p:cNvSpPr txBox="1"/>
          <p:nvPr/>
        </p:nvSpPr>
        <p:spPr>
          <a:xfrm>
            <a:off x="69574" y="3696695"/>
            <a:ext cx="2107095" cy="1724769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Autofit/>
          </a:bodyPr>
          <a:lstStyle/>
          <a:p>
            <a:pPr marL="342900" indent="-342900" algn="l">
              <a:lnSpc>
                <a:spcPct val="100000"/>
              </a:lnSpc>
              <a:spcBef>
                <a:spcPts val="1200"/>
              </a:spcBef>
              <a:buSzPct val="100000"/>
              <a:buFont typeface="Arial" panose="020B0604020202020204" pitchFamily="34" charset="0"/>
              <a:buChar char="•"/>
            </a:pPr>
            <a:r>
              <a:rPr lang="en-GB" sz="2200" dirty="0"/>
              <a:t>Define requirements</a:t>
            </a:r>
          </a:p>
          <a:p>
            <a:pPr marL="342900" indent="-342900" algn="l">
              <a:lnSpc>
                <a:spcPct val="100000"/>
              </a:lnSpc>
              <a:spcBef>
                <a:spcPts val="1200"/>
              </a:spcBef>
              <a:buSzPct val="100000"/>
              <a:buFont typeface="Arial" panose="020B0604020202020204" pitchFamily="34" charset="0"/>
              <a:buChar char="•"/>
            </a:pPr>
            <a:r>
              <a:rPr lang="en-GB" sz="2200" dirty="0"/>
              <a:t>Create project plan</a:t>
            </a:r>
          </a:p>
        </p:txBody>
      </p:sp>
      <p:sp>
        <p:nvSpPr>
          <p:cNvPr id="10" name="Arrow: Down 9">
            <a:extLst>
              <a:ext uri="{FF2B5EF4-FFF2-40B4-BE49-F238E27FC236}">
                <a16:creationId xmlns:a16="http://schemas.microsoft.com/office/drawing/2014/main" id="{2F5E3264-1AB7-F3C9-ED67-EA208235182D}"/>
              </a:ext>
            </a:extLst>
          </p:cNvPr>
          <p:cNvSpPr/>
          <p:nvPr/>
        </p:nvSpPr>
        <p:spPr>
          <a:xfrm>
            <a:off x="775252" y="2554357"/>
            <a:ext cx="427383" cy="974034"/>
          </a:xfrm>
          <a:prstGeom prst="downArrow">
            <a:avLst/>
          </a:prstGeom>
          <a:solidFill>
            <a:srgbClr val="004E3F"/>
          </a:solidFill>
          <a:ln>
            <a:noFill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935037A-5255-FAB0-31E4-1BB09B939C99}"/>
              </a:ext>
            </a:extLst>
          </p:cNvPr>
          <p:cNvSpPr txBox="1"/>
          <p:nvPr/>
        </p:nvSpPr>
        <p:spPr>
          <a:xfrm>
            <a:off x="2329649" y="3636509"/>
            <a:ext cx="1850831" cy="2126974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rmAutofit/>
          </a:bodyPr>
          <a:lstStyle/>
          <a:p>
            <a:pPr marL="342900" indent="-342900" algn="l">
              <a:lnSpc>
                <a:spcPct val="100000"/>
              </a:lnSpc>
              <a:spcBef>
                <a:spcPts val="1200"/>
              </a:spcBef>
              <a:buSzPct val="100000"/>
              <a:buFont typeface="Arial" panose="020B0604020202020204" pitchFamily="34" charset="0"/>
              <a:buChar char="•"/>
            </a:pPr>
            <a:r>
              <a:rPr lang="en-GB" sz="2200" dirty="0"/>
              <a:t>Process mapping</a:t>
            </a:r>
          </a:p>
          <a:p>
            <a:pPr marL="342900" indent="-342900" algn="l">
              <a:lnSpc>
                <a:spcPct val="100000"/>
              </a:lnSpc>
              <a:spcBef>
                <a:spcPts val="1200"/>
              </a:spcBef>
              <a:buSzPct val="100000"/>
              <a:buFont typeface="Arial" panose="020B0604020202020204" pitchFamily="34" charset="0"/>
              <a:buChar char="•"/>
            </a:pPr>
            <a:r>
              <a:rPr lang="en-GB" sz="2200" dirty="0"/>
              <a:t>System design</a:t>
            </a:r>
          </a:p>
        </p:txBody>
      </p:sp>
      <p:sp>
        <p:nvSpPr>
          <p:cNvPr id="13" name="Arrow: Down 12">
            <a:extLst>
              <a:ext uri="{FF2B5EF4-FFF2-40B4-BE49-F238E27FC236}">
                <a16:creationId xmlns:a16="http://schemas.microsoft.com/office/drawing/2014/main" id="{E2B813C1-3621-4D85-C32F-DD9452E6AB1B}"/>
              </a:ext>
            </a:extLst>
          </p:cNvPr>
          <p:cNvSpPr/>
          <p:nvPr/>
        </p:nvSpPr>
        <p:spPr>
          <a:xfrm>
            <a:off x="2902226" y="2554357"/>
            <a:ext cx="427383" cy="974034"/>
          </a:xfrm>
          <a:prstGeom prst="downArrow">
            <a:avLst/>
          </a:prstGeom>
          <a:solidFill>
            <a:srgbClr val="00614F"/>
          </a:solidFill>
          <a:ln>
            <a:noFill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47D6E05-F849-854B-B2BC-E5B0526D9D09}"/>
              </a:ext>
            </a:extLst>
          </p:cNvPr>
          <p:cNvSpPr txBox="1"/>
          <p:nvPr/>
        </p:nvSpPr>
        <p:spPr>
          <a:xfrm>
            <a:off x="4045226" y="3585100"/>
            <a:ext cx="2027583" cy="1908313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rmAutofit/>
          </a:bodyPr>
          <a:lstStyle/>
          <a:p>
            <a:pPr marL="342900" indent="-342900" algn="l">
              <a:lnSpc>
                <a:spcPct val="100000"/>
              </a:lnSpc>
              <a:spcBef>
                <a:spcPts val="1200"/>
              </a:spcBef>
              <a:buSzPct val="100000"/>
              <a:buFont typeface="Arial" panose="020B0604020202020204" pitchFamily="34" charset="0"/>
              <a:buChar char="•"/>
            </a:pPr>
            <a:r>
              <a:rPr lang="en-GB" sz="2200" dirty="0"/>
              <a:t>MSI configuration</a:t>
            </a:r>
          </a:p>
          <a:p>
            <a:pPr marL="342900" indent="-342900" algn="l">
              <a:lnSpc>
                <a:spcPct val="100000"/>
              </a:lnSpc>
              <a:spcBef>
                <a:spcPts val="1200"/>
              </a:spcBef>
              <a:buSzPct val="100000"/>
              <a:buFont typeface="Arial" panose="020B0604020202020204" pitchFamily="34" charset="0"/>
              <a:buChar char="•"/>
            </a:pPr>
            <a:r>
              <a:rPr lang="en-GB" sz="2200" dirty="0"/>
              <a:t>Data</a:t>
            </a:r>
            <a:br>
              <a:rPr lang="en-GB" sz="2200" dirty="0"/>
            </a:br>
            <a:r>
              <a:rPr lang="en-GB" sz="2200" dirty="0"/>
              <a:t>preparation</a:t>
            </a:r>
          </a:p>
        </p:txBody>
      </p:sp>
      <p:sp>
        <p:nvSpPr>
          <p:cNvPr id="16" name="Arrow: Down 15">
            <a:extLst>
              <a:ext uri="{FF2B5EF4-FFF2-40B4-BE49-F238E27FC236}">
                <a16:creationId xmlns:a16="http://schemas.microsoft.com/office/drawing/2014/main" id="{778EDDD8-02F9-A13E-816D-32B5E908A429}"/>
              </a:ext>
            </a:extLst>
          </p:cNvPr>
          <p:cNvSpPr/>
          <p:nvPr/>
        </p:nvSpPr>
        <p:spPr>
          <a:xfrm>
            <a:off x="4631635" y="2554357"/>
            <a:ext cx="427383" cy="974034"/>
          </a:xfrm>
          <a:prstGeom prst="downArrow">
            <a:avLst/>
          </a:prstGeom>
          <a:solidFill>
            <a:srgbClr val="00755F"/>
          </a:solidFill>
          <a:ln>
            <a:noFill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8494C3E-E0E5-CFC1-112B-EB227BBFB956}"/>
              </a:ext>
            </a:extLst>
          </p:cNvPr>
          <p:cNvSpPr txBox="1"/>
          <p:nvPr/>
        </p:nvSpPr>
        <p:spPr>
          <a:xfrm>
            <a:off x="6119193" y="3612544"/>
            <a:ext cx="1608979" cy="1779104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rmAutofit/>
          </a:bodyPr>
          <a:lstStyle/>
          <a:p>
            <a:pPr marL="342900" indent="-342900" algn="l">
              <a:lnSpc>
                <a:spcPct val="100000"/>
              </a:lnSpc>
              <a:spcBef>
                <a:spcPts val="1200"/>
              </a:spcBef>
              <a:buSzPct val="100000"/>
              <a:buFont typeface="Arial" panose="020B0604020202020204" pitchFamily="34" charset="0"/>
              <a:buChar char="•"/>
            </a:pPr>
            <a:r>
              <a:rPr lang="en-GB" sz="2200" dirty="0"/>
              <a:t>UAT testing</a:t>
            </a:r>
          </a:p>
          <a:p>
            <a:pPr marL="342900" indent="-342900" algn="l">
              <a:lnSpc>
                <a:spcPct val="100000"/>
              </a:lnSpc>
              <a:spcBef>
                <a:spcPts val="1200"/>
              </a:spcBef>
              <a:buSzPct val="100000"/>
              <a:buFont typeface="Arial" panose="020B0604020202020204" pitchFamily="34" charset="0"/>
              <a:buChar char="•"/>
            </a:pPr>
            <a:r>
              <a:rPr lang="en-GB" sz="2200" dirty="0"/>
              <a:t>Issue resolution</a:t>
            </a:r>
          </a:p>
        </p:txBody>
      </p:sp>
      <p:sp>
        <p:nvSpPr>
          <p:cNvPr id="19" name="Arrow: Down 18">
            <a:extLst>
              <a:ext uri="{FF2B5EF4-FFF2-40B4-BE49-F238E27FC236}">
                <a16:creationId xmlns:a16="http://schemas.microsoft.com/office/drawing/2014/main" id="{E15FE4F6-3C05-44E9-ABB0-C1A50C4BA4D9}"/>
              </a:ext>
            </a:extLst>
          </p:cNvPr>
          <p:cNvSpPr/>
          <p:nvPr/>
        </p:nvSpPr>
        <p:spPr>
          <a:xfrm>
            <a:off x="6639339" y="2554357"/>
            <a:ext cx="427383" cy="974034"/>
          </a:xfrm>
          <a:prstGeom prst="downArrow">
            <a:avLst/>
          </a:prstGeom>
          <a:solidFill>
            <a:srgbClr val="00886F"/>
          </a:solidFill>
          <a:ln>
            <a:noFill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3BD25C5-270F-52F3-D110-43B838292D58}"/>
              </a:ext>
            </a:extLst>
          </p:cNvPr>
          <p:cNvSpPr txBox="1"/>
          <p:nvPr/>
        </p:nvSpPr>
        <p:spPr>
          <a:xfrm>
            <a:off x="7871792" y="3636509"/>
            <a:ext cx="1749286" cy="1752213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rmAutofit fontScale="92500" lnSpcReduction="10000"/>
          </a:bodyPr>
          <a:lstStyle/>
          <a:p>
            <a:pPr marL="342900" indent="-342900" algn="l">
              <a:lnSpc>
                <a:spcPct val="100000"/>
              </a:lnSpc>
              <a:spcBef>
                <a:spcPts val="1200"/>
              </a:spcBef>
              <a:buSzPct val="100000"/>
              <a:buFont typeface="Arial" panose="020B0604020202020204" pitchFamily="34" charset="0"/>
              <a:buChar char="•"/>
            </a:pPr>
            <a:r>
              <a:rPr lang="en-GB" sz="2200" dirty="0"/>
              <a:t>Go-live implementation</a:t>
            </a:r>
          </a:p>
          <a:p>
            <a:pPr marL="342900" indent="-342900" algn="l">
              <a:lnSpc>
                <a:spcPct val="100000"/>
              </a:lnSpc>
              <a:spcBef>
                <a:spcPts val="1200"/>
              </a:spcBef>
              <a:buSzPct val="100000"/>
              <a:buFont typeface="Arial" panose="020B0604020202020204" pitchFamily="34" charset="0"/>
              <a:buChar char="•"/>
            </a:pPr>
            <a:r>
              <a:rPr lang="en-GB" sz="2200" dirty="0"/>
              <a:t>User training</a:t>
            </a:r>
          </a:p>
        </p:txBody>
      </p:sp>
      <p:sp>
        <p:nvSpPr>
          <p:cNvPr id="22" name="Arrow: Down 21">
            <a:extLst>
              <a:ext uri="{FF2B5EF4-FFF2-40B4-BE49-F238E27FC236}">
                <a16:creationId xmlns:a16="http://schemas.microsoft.com/office/drawing/2014/main" id="{D8482066-6B40-A2A7-0C6C-8CA368A2A33B}"/>
              </a:ext>
            </a:extLst>
          </p:cNvPr>
          <p:cNvSpPr/>
          <p:nvPr/>
        </p:nvSpPr>
        <p:spPr>
          <a:xfrm>
            <a:off x="8468139" y="2554357"/>
            <a:ext cx="427383" cy="974034"/>
          </a:xfrm>
          <a:prstGeom prst="downArrow">
            <a:avLst/>
          </a:prstGeom>
          <a:solidFill>
            <a:srgbClr val="33A08C"/>
          </a:solidFill>
          <a:ln>
            <a:noFill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EC2369D-8992-8B8F-0403-26C355E04AB3}"/>
              </a:ext>
            </a:extLst>
          </p:cNvPr>
          <p:cNvSpPr txBox="1"/>
          <p:nvPr/>
        </p:nvSpPr>
        <p:spPr>
          <a:xfrm>
            <a:off x="9809922" y="3636510"/>
            <a:ext cx="2005551" cy="1700804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rmAutofit/>
          </a:bodyPr>
          <a:lstStyle/>
          <a:p>
            <a:pPr marL="342900" indent="-342900" algn="l">
              <a:lnSpc>
                <a:spcPct val="100000"/>
              </a:lnSpc>
              <a:spcBef>
                <a:spcPts val="1200"/>
              </a:spcBef>
              <a:buSzPct val="100000"/>
              <a:buFont typeface="Arial" panose="020B0604020202020204" pitchFamily="34" charset="0"/>
              <a:buChar char="•"/>
            </a:pPr>
            <a:r>
              <a:rPr lang="en-GB" sz="2200" dirty="0"/>
              <a:t>User </a:t>
            </a:r>
            <a:br>
              <a:rPr lang="en-GB" sz="2200" dirty="0"/>
            </a:br>
            <a:r>
              <a:rPr lang="en-GB" sz="2200" dirty="0"/>
              <a:t>support</a:t>
            </a:r>
          </a:p>
          <a:p>
            <a:pPr marL="342900" indent="-342900" algn="l">
              <a:lnSpc>
                <a:spcPct val="100000"/>
              </a:lnSpc>
              <a:spcBef>
                <a:spcPts val="1200"/>
              </a:spcBef>
              <a:buSzPct val="100000"/>
              <a:buFont typeface="Arial" panose="020B0604020202020204" pitchFamily="34" charset="0"/>
              <a:buChar char="•"/>
            </a:pPr>
            <a:r>
              <a:rPr lang="en-GB" sz="2200" dirty="0"/>
              <a:t>Performance monitoring</a:t>
            </a:r>
          </a:p>
        </p:txBody>
      </p:sp>
      <p:sp>
        <p:nvSpPr>
          <p:cNvPr id="25" name="Arrow: Down 24">
            <a:extLst>
              <a:ext uri="{FF2B5EF4-FFF2-40B4-BE49-F238E27FC236}">
                <a16:creationId xmlns:a16="http://schemas.microsoft.com/office/drawing/2014/main" id="{FF170E0F-E801-BB57-DB26-2C5B7EC28EBF}"/>
              </a:ext>
            </a:extLst>
          </p:cNvPr>
          <p:cNvSpPr/>
          <p:nvPr/>
        </p:nvSpPr>
        <p:spPr>
          <a:xfrm>
            <a:off x="10475843" y="2554357"/>
            <a:ext cx="427383" cy="1030743"/>
          </a:xfrm>
          <a:prstGeom prst="downArrow">
            <a:avLst/>
          </a:prstGeom>
          <a:solidFill>
            <a:srgbClr val="66B8A9"/>
          </a:solidFill>
          <a:ln>
            <a:noFill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217608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Rectangle: Rounded Corners 73">
            <a:extLst>
              <a:ext uri="{FF2B5EF4-FFF2-40B4-BE49-F238E27FC236}">
                <a16:creationId xmlns:a16="http://schemas.microsoft.com/office/drawing/2014/main" id="{5A9C06AD-9008-1077-31C4-65975349C4BF}"/>
              </a:ext>
            </a:extLst>
          </p:cNvPr>
          <p:cNvSpPr/>
          <p:nvPr/>
        </p:nvSpPr>
        <p:spPr>
          <a:xfrm>
            <a:off x="8031721" y="6115605"/>
            <a:ext cx="3482393" cy="546193"/>
          </a:xfrm>
          <a:prstGeom prst="roundRect">
            <a:avLst/>
          </a:prstGeom>
          <a:solidFill>
            <a:srgbClr val="CCE7E2"/>
          </a:solidFill>
          <a:ln w="28575">
            <a:solidFill>
              <a:srgbClr val="004E3F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sp>
        <p:nvSpPr>
          <p:cNvPr id="61" name="Rectangle: Rounded Corners 60">
            <a:extLst>
              <a:ext uri="{FF2B5EF4-FFF2-40B4-BE49-F238E27FC236}">
                <a16:creationId xmlns:a16="http://schemas.microsoft.com/office/drawing/2014/main" id="{E5AB94E7-7B1E-EA97-FE88-195C80D2A76B}"/>
              </a:ext>
            </a:extLst>
          </p:cNvPr>
          <p:cNvSpPr/>
          <p:nvPr/>
        </p:nvSpPr>
        <p:spPr>
          <a:xfrm>
            <a:off x="1510892" y="4492829"/>
            <a:ext cx="1442388" cy="1895873"/>
          </a:xfrm>
          <a:prstGeom prst="roundRect">
            <a:avLst/>
          </a:prstGeom>
          <a:solidFill>
            <a:srgbClr val="99CFC5"/>
          </a:solidFill>
          <a:ln>
            <a:noFill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sp>
        <p:nvSpPr>
          <p:cNvPr id="53" name="Rectangle: Rounded Corners 52">
            <a:extLst>
              <a:ext uri="{FF2B5EF4-FFF2-40B4-BE49-F238E27FC236}">
                <a16:creationId xmlns:a16="http://schemas.microsoft.com/office/drawing/2014/main" id="{15A58158-8DFB-EE7E-FE07-C194F08BC105}"/>
              </a:ext>
            </a:extLst>
          </p:cNvPr>
          <p:cNvSpPr/>
          <p:nvPr/>
        </p:nvSpPr>
        <p:spPr>
          <a:xfrm>
            <a:off x="3743636" y="4492830"/>
            <a:ext cx="1442388" cy="1895878"/>
          </a:xfrm>
          <a:prstGeom prst="roundRect">
            <a:avLst/>
          </a:prstGeom>
          <a:solidFill>
            <a:srgbClr val="99CFC5"/>
          </a:solidFill>
          <a:ln>
            <a:noFill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sp>
        <p:nvSpPr>
          <p:cNvPr id="45" name="Rectangle: Rounded Corners 44">
            <a:extLst>
              <a:ext uri="{FF2B5EF4-FFF2-40B4-BE49-F238E27FC236}">
                <a16:creationId xmlns:a16="http://schemas.microsoft.com/office/drawing/2014/main" id="{8427E566-5DA0-F396-2B1F-9914055B84FB}"/>
              </a:ext>
            </a:extLst>
          </p:cNvPr>
          <p:cNvSpPr/>
          <p:nvPr/>
        </p:nvSpPr>
        <p:spPr>
          <a:xfrm>
            <a:off x="5909905" y="4492830"/>
            <a:ext cx="1486088" cy="1848679"/>
          </a:xfrm>
          <a:prstGeom prst="roundRect">
            <a:avLst/>
          </a:prstGeom>
          <a:solidFill>
            <a:srgbClr val="99CFC5"/>
          </a:solidFill>
          <a:ln>
            <a:noFill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sp>
        <p:nvSpPr>
          <p:cNvPr id="36" name="Rectangle: Rounded Corners 35">
            <a:extLst>
              <a:ext uri="{FF2B5EF4-FFF2-40B4-BE49-F238E27FC236}">
                <a16:creationId xmlns:a16="http://schemas.microsoft.com/office/drawing/2014/main" id="{0357CFC6-77E1-C2C3-E319-7DC3721FEA93}"/>
              </a:ext>
            </a:extLst>
          </p:cNvPr>
          <p:cNvSpPr/>
          <p:nvPr/>
        </p:nvSpPr>
        <p:spPr>
          <a:xfrm>
            <a:off x="5864087" y="1697840"/>
            <a:ext cx="1486089" cy="1719452"/>
          </a:xfrm>
          <a:prstGeom prst="roundRect">
            <a:avLst/>
          </a:prstGeom>
          <a:solidFill>
            <a:srgbClr val="99CFC5"/>
          </a:solidFill>
          <a:ln>
            <a:noFill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23F1704E-2C79-13B3-51AA-0A17A1283E29}"/>
              </a:ext>
            </a:extLst>
          </p:cNvPr>
          <p:cNvSpPr/>
          <p:nvPr/>
        </p:nvSpPr>
        <p:spPr>
          <a:xfrm>
            <a:off x="1826859" y="1697843"/>
            <a:ext cx="1321906" cy="1719446"/>
          </a:xfrm>
          <a:prstGeom prst="roundRect">
            <a:avLst/>
          </a:prstGeom>
          <a:solidFill>
            <a:srgbClr val="99CFC5"/>
          </a:solidFill>
          <a:ln>
            <a:noFill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 dirty="0"/>
          </a:p>
        </p:txBody>
      </p:sp>
      <p:pic>
        <p:nvPicPr>
          <p:cNvPr id="4" name="Picture 3" descr="A green rectangular object with white dots">
            <a:extLst>
              <a:ext uri="{FF2B5EF4-FFF2-40B4-BE49-F238E27FC236}">
                <a16:creationId xmlns:a16="http://schemas.microsoft.com/office/drawing/2014/main" id="{9A047017-E6BB-6D9D-99E9-DD700908852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065" y="-3395"/>
            <a:ext cx="12191999" cy="102643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544E298-AB88-0967-EA2D-614D74BF38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581" y="120784"/>
            <a:ext cx="5992353" cy="465626"/>
          </a:xfrm>
        </p:spPr>
        <p:txBody>
          <a:bodyPr/>
          <a:lstStyle/>
          <a:p>
            <a:r>
              <a:rPr lang="en-GB" sz="3000" b="1" dirty="0">
                <a:solidFill>
                  <a:schemeClr val="tx1"/>
                </a:solidFill>
              </a:rPr>
              <a:t>Project Timeline (PERT / CPM)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9F84666-6055-E833-797A-76A46F125D34}"/>
              </a:ext>
            </a:extLst>
          </p:cNvPr>
          <p:cNvSpPr txBox="1"/>
          <p:nvPr/>
        </p:nvSpPr>
        <p:spPr>
          <a:xfrm>
            <a:off x="99580" y="516491"/>
            <a:ext cx="6937323" cy="576470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rm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dirty="0"/>
              <a:t>Critical activities, dependencies and project duration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1A42E7A0-2547-0481-0FB0-A981FCAE6829}"/>
              </a:ext>
            </a:extLst>
          </p:cNvPr>
          <p:cNvSpPr/>
          <p:nvPr/>
        </p:nvSpPr>
        <p:spPr>
          <a:xfrm>
            <a:off x="99581" y="1697840"/>
            <a:ext cx="1043419" cy="954157"/>
          </a:xfrm>
          <a:prstGeom prst="ellipse">
            <a:avLst/>
          </a:prstGeom>
          <a:solidFill>
            <a:schemeClr val="bg1"/>
          </a:solidFill>
          <a:ln w="28575">
            <a:solidFill>
              <a:srgbClr val="00614F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BCB0BAB-2BEA-2628-1929-3177A0432D1F}"/>
              </a:ext>
            </a:extLst>
          </p:cNvPr>
          <p:cNvSpPr txBox="1"/>
          <p:nvPr/>
        </p:nvSpPr>
        <p:spPr>
          <a:xfrm>
            <a:off x="203846" y="1709530"/>
            <a:ext cx="834887" cy="467139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rm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b="1" dirty="0"/>
              <a:t>Start</a:t>
            </a:r>
          </a:p>
        </p:txBody>
      </p:sp>
      <p:pic>
        <p:nvPicPr>
          <p:cNvPr id="9" name="Graphic 8" descr="Flag with solid fill">
            <a:extLst>
              <a:ext uri="{FF2B5EF4-FFF2-40B4-BE49-F238E27FC236}">
                <a16:creationId xmlns:a16="http://schemas.microsoft.com/office/drawing/2014/main" id="{156F4B64-FB49-15DB-D9A1-639A51D6576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09863" y="2186608"/>
            <a:ext cx="465389" cy="465389"/>
          </a:xfrm>
          <a:prstGeom prst="rect">
            <a:avLst/>
          </a:prstGeom>
        </p:spPr>
      </p:pic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5491B59F-B5E5-45DC-5A16-F4FD6324DD84}"/>
              </a:ext>
            </a:extLst>
          </p:cNvPr>
          <p:cNvCxnSpPr>
            <a:cxnSpLocks/>
          </p:cNvCxnSpPr>
          <p:nvPr/>
        </p:nvCxnSpPr>
        <p:spPr>
          <a:xfrm>
            <a:off x="1242391" y="2173166"/>
            <a:ext cx="516834" cy="0"/>
          </a:xfrm>
          <a:prstGeom prst="straightConnector1">
            <a:avLst/>
          </a:prstGeom>
          <a:ln w="28575" cap="sq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25EC44C-AE75-2D54-AC9F-6EECBE4F26F4}"/>
              </a:ext>
            </a:extLst>
          </p:cNvPr>
          <p:cNvCxnSpPr/>
          <p:nvPr/>
        </p:nvCxnSpPr>
        <p:spPr>
          <a:xfrm>
            <a:off x="7533580" y="1395300"/>
            <a:ext cx="79513" cy="5128592"/>
          </a:xfrm>
          <a:prstGeom prst="line">
            <a:avLst/>
          </a:prstGeom>
          <a:ln w="12700" cap="sq"/>
        </p:spPr>
        <p:style>
          <a:lnRef idx="1">
            <a:schemeClr val="accent1"/>
          </a:lnRef>
          <a:fillRef idx="0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5DE8057F-82FB-24D2-B3F4-CCC75BF21264}"/>
              </a:ext>
            </a:extLst>
          </p:cNvPr>
          <p:cNvSpPr txBox="1"/>
          <p:nvPr/>
        </p:nvSpPr>
        <p:spPr>
          <a:xfrm>
            <a:off x="1789045" y="2370964"/>
            <a:ext cx="1321906" cy="1009684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rm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dirty="0"/>
              <a:t>Planning</a:t>
            </a:r>
          </a:p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dirty="0">
                <a:solidFill>
                  <a:srgbClr val="00755F"/>
                </a:solidFill>
              </a:rPr>
              <a:t>12 Weeks</a:t>
            </a:r>
          </a:p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endParaRPr lang="en-GB" sz="2400" dirty="0"/>
          </a:p>
        </p:txBody>
      </p:sp>
      <p:pic>
        <p:nvPicPr>
          <p:cNvPr id="17" name="Graphic 16" descr="Checklist with solid fill">
            <a:extLst>
              <a:ext uri="{FF2B5EF4-FFF2-40B4-BE49-F238E27FC236}">
                <a16:creationId xmlns:a16="http://schemas.microsoft.com/office/drawing/2014/main" id="{775CC4C9-A604-E251-5532-6C3F1EA8351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161736" y="1839519"/>
            <a:ext cx="579783" cy="579783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803FB529-7FCE-DA37-5EDF-E28577C72471}"/>
              </a:ext>
            </a:extLst>
          </p:cNvPr>
          <p:cNvSpPr txBox="1"/>
          <p:nvPr/>
        </p:nvSpPr>
        <p:spPr>
          <a:xfrm>
            <a:off x="2017643" y="1000806"/>
            <a:ext cx="3304668" cy="395698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b="1" dirty="0"/>
              <a:t>PERT / CPM Network</a:t>
            </a:r>
          </a:p>
        </p:txBody>
      </p: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BF2394B3-DB44-CE6B-612C-26A7AEE027BB}"/>
              </a:ext>
            </a:extLst>
          </p:cNvPr>
          <p:cNvCxnSpPr/>
          <p:nvPr/>
        </p:nvCxnSpPr>
        <p:spPr>
          <a:xfrm>
            <a:off x="3269974" y="2186608"/>
            <a:ext cx="516835" cy="0"/>
          </a:xfrm>
          <a:prstGeom prst="straightConnector1">
            <a:avLst/>
          </a:prstGeom>
          <a:ln w="28575" cap="sq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</p:cxn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6BA49D64-90EA-0F6E-C8AC-E7C1F4FCAAFD}"/>
              </a:ext>
            </a:extLst>
          </p:cNvPr>
          <p:cNvSpPr/>
          <p:nvPr/>
        </p:nvSpPr>
        <p:spPr>
          <a:xfrm>
            <a:off x="3867977" y="1659039"/>
            <a:ext cx="1321906" cy="1719452"/>
          </a:xfrm>
          <a:prstGeom prst="roundRect">
            <a:avLst/>
          </a:prstGeom>
          <a:solidFill>
            <a:srgbClr val="99CFC5"/>
          </a:solidFill>
          <a:ln>
            <a:noFill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41D792D8-DADD-B0DC-7AD9-DED4CC58FA66}"/>
              </a:ext>
            </a:extLst>
          </p:cNvPr>
          <p:cNvSpPr txBox="1"/>
          <p:nvPr/>
        </p:nvSpPr>
        <p:spPr>
          <a:xfrm>
            <a:off x="3950901" y="2419302"/>
            <a:ext cx="1272209" cy="1162878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rm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dirty="0"/>
              <a:t>Design</a:t>
            </a:r>
          </a:p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dirty="0">
                <a:solidFill>
                  <a:srgbClr val="00755F"/>
                </a:solidFill>
              </a:rPr>
              <a:t>5 Weeks</a:t>
            </a:r>
          </a:p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endParaRPr lang="en-GB" sz="2000" dirty="0"/>
          </a:p>
        </p:txBody>
      </p:sp>
      <p:pic>
        <p:nvPicPr>
          <p:cNvPr id="26" name="Graphic 25" descr="Pen with solid fill">
            <a:extLst>
              <a:ext uri="{FF2B5EF4-FFF2-40B4-BE49-F238E27FC236}">
                <a16:creationId xmlns:a16="http://schemas.microsoft.com/office/drawing/2014/main" id="{771C74C5-A56A-346D-6B92-F43756A5EAF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205188" y="1821023"/>
            <a:ext cx="576470" cy="576470"/>
          </a:xfrm>
          <a:prstGeom prst="rect">
            <a:avLst/>
          </a:prstGeom>
        </p:spPr>
      </p:pic>
      <p:sp>
        <p:nvSpPr>
          <p:cNvPr id="29" name="Oval 28">
            <a:extLst>
              <a:ext uri="{FF2B5EF4-FFF2-40B4-BE49-F238E27FC236}">
                <a16:creationId xmlns:a16="http://schemas.microsoft.com/office/drawing/2014/main" id="{93AD9087-DE85-FAB3-E28C-DAE9CBFF3FDE}"/>
              </a:ext>
            </a:extLst>
          </p:cNvPr>
          <p:cNvSpPr/>
          <p:nvPr/>
        </p:nvSpPr>
        <p:spPr>
          <a:xfrm>
            <a:off x="4363278" y="1437437"/>
            <a:ext cx="394253" cy="408284"/>
          </a:xfrm>
          <a:prstGeom prst="ellipse">
            <a:avLst/>
          </a:prstGeom>
          <a:ln>
            <a:noFill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7D76B53B-1363-D690-1B34-43B7D3B4D3F6}"/>
              </a:ext>
            </a:extLst>
          </p:cNvPr>
          <p:cNvSpPr txBox="1"/>
          <p:nvPr/>
        </p:nvSpPr>
        <p:spPr>
          <a:xfrm>
            <a:off x="4414253" y="1370780"/>
            <a:ext cx="292301" cy="391719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b="1" dirty="0">
                <a:solidFill>
                  <a:schemeClr val="bg1"/>
                </a:solidFill>
              </a:rPr>
              <a:t>2</a:t>
            </a:r>
          </a:p>
        </p:txBody>
      </p:sp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id="{9A44C413-8807-4790-A4B1-7240B83168C4}"/>
              </a:ext>
            </a:extLst>
          </p:cNvPr>
          <p:cNvCxnSpPr>
            <a:cxnSpLocks/>
          </p:cNvCxnSpPr>
          <p:nvPr/>
        </p:nvCxnSpPr>
        <p:spPr>
          <a:xfrm>
            <a:off x="5274177" y="2120780"/>
            <a:ext cx="505616" cy="0"/>
          </a:xfrm>
          <a:prstGeom prst="straightConnector1">
            <a:avLst/>
          </a:prstGeom>
          <a:ln w="28575" cap="sq">
            <a:solidFill>
              <a:srgbClr val="00614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</p:cxnSp>
      <p:sp>
        <p:nvSpPr>
          <p:cNvPr id="35" name="TextBox 34">
            <a:extLst>
              <a:ext uri="{FF2B5EF4-FFF2-40B4-BE49-F238E27FC236}">
                <a16:creationId xmlns:a16="http://schemas.microsoft.com/office/drawing/2014/main" id="{198CC387-E885-79DA-023E-7632E4BC2A00}"/>
              </a:ext>
            </a:extLst>
          </p:cNvPr>
          <p:cNvSpPr txBox="1"/>
          <p:nvPr/>
        </p:nvSpPr>
        <p:spPr>
          <a:xfrm>
            <a:off x="5865367" y="2489347"/>
            <a:ext cx="1530626" cy="939653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rm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000" dirty="0"/>
              <a:t>Development</a:t>
            </a:r>
          </a:p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000" dirty="0">
                <a:solidFill>
                  <a:srgbClr val="00755F"/>
                </a:solidFill>
              </a:rPr>
              <a:t>18 Weeks</a:t>
            </a:r>
          </a:p>
        </p:txBody>
      </p:sp>
      <p:pic>
        <p:nvPicPr>
          <p:cNvPr id="38" name="Graphic 37" descr="Single gear with solid fill">
            <a:extLst>
              <a:ext uri="{FF2B5EF4-FFF2-40B4-BE49-F238E27FC236}">
                <a16:creationId xmlns:a16="http://schemas.microsoft.com/office/drawing/2014/main" id="{279B7E3D-5AC4-286B-9BA9-31E9BEFEB80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287865" y="1867342"/>
            <a:ext cx="638531" cy="638531"/>
          </a:xfrm>
          <a:prstGeom prst="rect">
            <a:avLst/>
          </a:prstGeom>
        </p:spPr>
      </p:pic>
      <p:sp>
        <p:nvSpPr>
          <p:cNvPr id="39" name="Oval 38">
            <a:extLst>
              <a:ext uri="{FF2B5EF4-FFF2-40B4-BE49-F238E27FC236}">
                <a16:creationId xmlns:a16="http://schemas.microsoft.com/office/drawing/2014/main" id="{1C570F45-9089-6F61-D150-C34A477DB76C}"/>
              </a:ext>
            </a:extLst>
          </p:cNvPr>
          <p:cNvSpPr/>
          <p:nvPr/>
        </p:nvSpPr>
        <p:spPr>
          <a:xfrm>
            <a:off x="6440557" y="1437437"/>
            <a:ext cx="394253" cy="408284"/>
          </a:xfrm>
          <a:prstGeom prst="ellipse">
            <a:avLst/>
          </a:prstGeom>
          <a:ln>
            <a:noFill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ECC06335-C9D7-42C5-D64E-AD5145EA7ED2}"/>
              </a:ext>
            </a:extLst>
          </p:cNvPr>
          <p:cNvSpPr txBox="1"/>
          <p:nvPr/>
        </p:nvSpPr>
        <p:spPr>
          <a:xfrm>
            <a:off x="6500098" y="1395300"/>
            <a:ext cx="343276" cy="450421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b="1" dirty="0">
                <a:solidFill>
                  <a:schemeClr val="bg1"/>
                </a:solidFill>
              </a:rPr>
              <a:t>3</a:t>
            </a:r>
          </a:p>
        </p:txBody>
      </p:sp>
      <p:cxnSp>
        <p:nvCxnSpPr>
          <p:cNvPr id="42" name="Straight Arrow Connector 41">
            <a:extLst>
              <a:ext uri="{FF2B5EF4-FFF2-40B4-BE49-F238E27FC236}">
                <a16:creationId xmlns:a16="http://schemas.microsoft.com/office/drawing/2014/main" id="{9AC12B00-6FFB-E08B-4A49-89DD75CBE35C}"/>
              </a:ext>
            </a:extLst>
          </p:cNvPr>
          <p:cNvCxnSpPr/>
          <p:nvPr/>
        </p:nvCxnSpPr>
        <p:spPr>
          <a:xfrm>
            <a:off x="6607130" y="3582180"/>
            <a:ext cx="0" cy="562437"/>
          </a:xfrm>
          <a:prstGeom prst="straightConnector1">
            <a:avLst/>
          </a:prstGeom>
          <a:ln w="28575" cap="sq">
            <a:solidFill>
              <a:srgbClr val="00614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</p:cxnSp>
      <p:sp>
        <p:nvSpPr>
          <p:cNvPr id="44" name="TextBox 43">
            <a:extLst>
              <a:ext uri="{FF2B5EF4-FFF2-40B4-BE49-F238E27FC236}">
                <a16:creationId xmlns:a16="http://schemas.microsoft.com/office/drawing/2014/main" id="{EF5EBF92-29C6-7BE7-9EB5-A53D1E99792A}"/>
              </a:ext>
            </a:extLst>
          </p:cNvPr>
          <p:cNvSpPr txBox="1"/>
          <p:nvPr/>
        </p:nvSpPr>
        <p:spPr>
          <a:xfrm>
            <a:off x="6035631" y="5277317"/>
            <a:ext cx="1272209" cy="925160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dirty="0"/>
              <a:t>Testing</a:t>
            </a:r>
          </a:p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dirty="0">
                <a:solidFill>
                  <a:srgbClr val="00886F"/>
                </a:solidFill>
              </a:rPr>
              <a:t>6 Weeks</a:t>
            </a:r>
          </a:p>
        </p:txBody>
      </p:sp>
      <p:pic>
        <p:nvPicPr>
          <p:cNvPr id="47" name="Graphic 46" descr="Magnifying glass with solid fill">
            <a:extLst>
              <a:ext uri="{FF2B5EF4-FFF2-40B4-BE49-F238E27FC236}">
                <a16:creationId xmlns:a16="http://schemas.microsoft.com/office/drawing/2014/main" id="{A6CEED6B-0581-B04F-78B4-01626C9BF89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338295" y="4670777"/>
            <a:ext cx="537670" cy="537670"/>
          </a:xfrm>
          <a:prstGeom prst="rect">
            <a:avLst/>
          </a:prstGeom>
        </p:spPr>
      </p:pic>
      <p:sp>
        <p:nvSpPr>
          <p:cNvPr id="48" name="Oval 47">
            <a:extLst>
              <a:ext uri="{FF2B5EF4-FFF2-40B4-BE49-F238E27FC236}">
                <a16:creationId xmlns:a16="http://schemas.microsoft.com/office/drawing/2014/main" id="{9E67E0AD-BA6E-FBA6-826C-1AE143C1F716}"/>
              </a:ext>
            </a:extLst>
          </p:cNvPr>
          <p:cNvSpPr/>
          <p:nvPr/>
        </p:nvSpPr>
        <p:spPr>
          <a:xfrm>
            <a:off x="6440557" y="4263887"/>
            <a:ext cx="394251" cy="427383"/>
          </a:xfrm>
          <a:prstGeom prst="ellipse">
            <a:avLst/>
          </a:prstGeom>
          <a:ln>
            <a:noFill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5F26675C-0A3C-BDE0-07BA-EE76C5BEEBBA}"/>
              </a:ext>
            </a:extLst>
          </p:cNvPr>
          <p:cNvSpPr txBox="1"/>
          <p:nvPr/>
        </p:nvSpPr>
        <p:spPr>
          <a:xfrm>
            <a:off x="6474609" y="4231939"/>
            <a:ext cx="394251" cy="427383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b="1" dirty="0">
                <a:solidFill>
                  <a:schemeClr val="bg1"/>
                </a:solidFill>
              </a:rPr>
              <a:t>4</a:t>
            </a:r>
          </a:p>
        </p:txBody>
      </p:sp>
      <p:cxnSp>
        <p:nvCxnSpPr>
          <p:cNvPr id="51" name="Straight Arrow Connector 50">
            <a:extLst>
              <a:ext uri="{FF2B5EF4-FFF2-40B4-BE49-F238E27FC236}">
                <a16:creationId xmlns:a16="http://schemas.microsoft.com/office/drawing/2014/main" id="{81D58754-2F16-1C3C-1B36-2A745CDAC29A}"/>
              </a:ext>
            </a:extLst>
          </p:cNvPr>
          <p:cNvCxnSpPr/>
          <p:nvPr/>
        </p:nvCxnSpPr>
        <p:spPr>
          <a:xfrm flipH="1">
            <a:off x="5274177" y="5417169"/>
            <a:ext cx="505616" cy="0"/>
          </a:xfrm>
          <a:prstGeom prst="straightConnector1">
            <a:avLst/>
          </a:prstGeom>
          <a:ln w="28575" cap="sq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</p:cxnSp>
      <p:sp>
        <p:nvSpPr>
          <p:cNvPr id="52" name="TextBox 51">
            <a:extLst>
              <a:ext uri="{FF2B5EF4-FFF2-40B4-BE49-F238E27FC236}">
                <a16:creationId xmlns:a16="http://schemas.microsoft.com/office/drawing/2014/main" id="{2C4D3897-1DD4-148E-7B75-79F2DFB5367C}"/>
              </a:ext>
            </a:extLst>
          </p:cNvPr>
          <p:cNvSpPr txBox="1"/>
          <p:nvPr/>
        </p:nvSpPr>
        <p:spPr>
          <a:xfrm>
            <a:off x="3779711" y="5395025"/>
            <a:ext cx="1494466" cy="924338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rm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000" dirty="0"/>
              <a:t>Deployment</a:t>
            </a:r>
          </a:p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000" dirty="0">
                <a:solidFill>
                  <a:srgbClr val="00886F"/>
                </a:solidFill>
              </a:rPr>
              <a:t>2 Weeks</a:t>
            </a:r>
          </a:p>
        </p:txBody>
      </p:sp>
      <p:pic>
        <p:nvPicPr>
          <p:cNvPr id="55" name="Graphic 54" descr="Rocket with solid fill">
            <a:extLst>
              <a:ext uri="{FF2B5EF4-FFF2-40B4-BE49-F238E27FC236}">
                <a16:creationId xmlns:a16="http://schemas.microsoft.com/office/drawing/2014/main" id="{A374E4E3-BE9D-9695-3360-185D4296C62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4088748" y="4749117"/>
            <a:ext cx="665922" cy="665922"/>
          </a:xfrm>
          <a:prstGeom prst="rect">
            <a:avLst/>
          </a:prstGeom>
        </p:spPr>
      </p:pic>
      <p:sp>
        <p:nvSpPr>
          <p:cNvPr id="56" name="Oval 55">
            <a:extLst>
              <a:ext uri="{FF2B5EF4-FFF2-40B4-BE49-F238E27FC236}">
                <a16:creationId xmlns:a16="http://schemas.microsoft.com/office/drawing/2014/main" id="{BD53CB19-D975-71B3-3F28-4AA080BB8812}"/>
              </a:ext>
            </a:extLst>
          </p:cNvPr>
          <p:cNvSpPr/>
          <p:nvPr/>
        </p:nvSpPr>
        <p:spPr>
          <a:xfrm>
            <a:off x="4233060" y="4284887"/>
            <a:ext cx="394251" cy="415885"/>
          </a:xfrm>
          <a:prstGeom prst="ellipse">
            <a:avLst/>
          </a:prstGeom>
          <a:ln>
            <a:noFill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CF8931C8-070D-1E6A-1B6C-B4C6F4E2C079}"/>
              </a:ext>
            </a:extLst>
          </p:cNvPr>
          <p:cNvSpPr txBox="1"/>
          <p:nvPr/>
        </p:nvSpPr>
        <p:spPr>
          <a:xfrm>
            <a:off x="4283678" y="4263887"/>
            <a:ext cx="377685" cy="427383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b="1" dirty="0">
                <a:solidFill>
                  <a:schemeClr val="bg1"/>
                </a:solidFill>
              </a:rPr>
              <a:t>5</a:t>
            </a:r>
          </a:p>
        </p:txBody>
      </p:sp>
      <p:cxnSp>
        <p:nvCxnSpPr>
          <p:cNvPr id="59" name="Straight Arrow Connector 58">
            <a:extLst>
              <a:ext uri="{FF2B5EF4-FFF2-40B4-BE49-F238E27FC236}">
                <a16:creationId xmlns:a16="http://schemas.microsoft.com/office/drawing/2014/main" id="{A5AD33BA-A235-58CE-03C8-9BB626B78F79}"/>
              </a:ext>
            </a:extLst>
          </p:cNvPr>
          <p:cNvCxnSpPr/>
          <p:nvPr/>
        </p:nvCxnSpPr>
        <p:spPr>
          <a:xfrm flipH="1">
            <a:off x="3110951" y="5440769"/>
            <a:ext cx="417440" cy="0"/>
          </a:xfrm>
          <a:prstGeom prst="straightConnector1">
            <a:avLst/>
          </a:prstGeom>
          <a:ln w="28575" cap="sq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</p:cxnSp>
      <p:sp>
        <p:nvSpPr>
          <p:cNvPr id="60" name="TextBox 59">
            <a:extLst>
              <a:ext uri="{FF2B5EF4-FFF2-40B4-BE49-F238E27FC236}">
                <a16:creationId xmlns:a16="http://schemas.microsoft.com/office/drawing/2014/main" id="{01876AA5-45C3-DB98-BA26-44FB032F3046}"/>
              </a:ext>
            </a:extLst>
          </p:cNvPr>
          <p:cNvSpPr txBox="1"/>
          <p:nvPr/>
        </p:nvSpPr>
        <p:spPr>
          <a:xfrm>
            <a:off x="1569163" y="5384849"/>
            <a:ext cx="1729229" cy="1003853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rm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000" dirty="0"/>
              <a:t>Hypercare</a:t>
            </a:r>
          </a:p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000" dirty="0">
                <a:solidFill>
                  <a:srgbClr val="00755F"/>
                </a:solidFill>
              </a:rPr>
              <a:t>6 Weeks</a:t>
            </a:r>
          </a:p>
        </p:txBody>
      </p:sp>
      <p:pic>
        <p:nvPicPr>
          <p:cNvPr id="63" name="Graphic 62" descr="Call center with solid fill">
            <a:extLst>
              <a:ext uri="{FF2B5EF4-FFF2-40B4-BE49-F238E27FC236}">
                <a16:creationId xmlns:a16="http://schemas.microsoft.com/office/drawing/2014/main" id="{C51B0927-D2B4-3579-CFFC-786CE995E11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842138" y="4670777"/>
            <a:ext cx="686143" cy="686143"/>
          </a:xfrm>
          <a:prstGeom prst="rect">
            <a:avLst/>
          </a:prstGeom>
        </p:spPr>
      </p:pic>
      <p:sp>
        <p:nvSpPr>
          <p:cNvPr id="64" name="Oval 63">
            <a:extLst>
              <a:ext uri="{FF2B5EF4-FFF2-40B4-BE49-F238E27FC236}">
                <a16:creationId xmlns:a16="http://schemas.microsoft.com/office/drawing/2014/main" id="{347FAEE1-F866-E311-1080-217F316041AB}"/>
              </a:ext>
            </a:extLst>
          </p:cNvPr>
          <p:cNvSpPr/>
          <p:nvPr/>
        </p:nvSpPr>
        <p:spPr>
          <a:xfrm>
            <a:off x="2017643" y="4231939"/>
            <a:ext cx="394251" cy="410909"/>
          </a:xfrm>
          <a:prstGeom prst="ellipse">
            <a:avLst/>
          </a:prstGeom>
          <a:ln>
            <a:noFill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E0C937A0-D4E1-25CD-0EB0-52F7D1C2E5B3}"/>
              </a:ext>
            </a:extLst>
          </p:cNvPr>
          <p:cNvSpPr txBox="1"/>
          <p:nvPr/>
        </p:nvSpPr>
        <p:spPr>
          <a:xfrm>
            <a:off x="2066200" y="4211314"/>
            <a:ext cx="331772" cy="410909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b="1" dirty="0">
                <a:solidFill>
                  <a:schemeClr val="bg1"/>
                </a:solidFill>
              </a:rPr>
              <a:t>6</a:t>
            </a:r>
          </a:p>
        </p:txBody>
      </p:sp>
      <p:cxnSp>
        <p:nvCxnSpPr>
          <p:cNvPr id="67" name="Connector: Elbow 66">
            <a:extLst>
              <a:ext uri="{FF2B5EF4-FFF2-40B4-BE49-F238E27FC236}">
                <a16:creationId xmlns:a16="http://schemas.microsoft.com/office/drawing/2014/main" id="{5EDD665E-38B5-28E1-9ACB-B442AF975463}"/>
              </a:ext>
            </a:extLst>
          </p:cNvPr>
          <p:cNvCxnSpPr/>
          <p:nvPr/>
        </p:nvCxnSpPr>
        <p:spPr>
          <a:xfrm rot="16200000" flipV="1">
            <a:off x="611608" y="4576960"/>
            <a:ext cx="784488" cy="616226"/>
          </a:xfrm>
          <a:prstGeom prst="bentConnector3">
            <a:avLst/>
          </a:prstGeom>
          <a:ln w="28575" cap="sq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</p:cxnSp>
      <p:sp>
        <p:nvSpPr>
          <p:cNvPr id="68" name="Oval 67">
            <a:extLst>
              <a:ext uri="{FF2B5EF4-FFF2-40B4-BE49-F238E27FC236}">
                <a16:creationId xmlns:a16="http://schemas.microsoft.com/office/drawing/2014/main" id="{A217396C-F0F3-7CBE-CC8E-215DA62EB60F}"/>
              </a:ext>
            </a:extLst>
          </p:cNvPr>
          <p:cNvSpPr/>
          <p:nvPr/>
        </p:nvSpPr>
        <p:spPr>
          <a:xfrm>
            <a:off x="203846" y="3467439"/>
            <a:ext cx="1086216" cy="984314"/>
          </a:xfrm>
          <a:prstGeom prst="ellipse">
            <a:avLst/>
          </a:prstGeom>
          <a:solidFill>
            <a:schemeClr val="bg1"/>
          </a:solidFill>
          <a:ln w="28575">
            <a:solidFill>
              <a:srgbClr val="00614F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AC04BBB8-DE52-B156-6146-A905ECAF55E0}"/>
              </a:ext>
            </a:extLst>
          </p:cNvPr>
          <p:cNvSpPr txBox="1"/>
          <p:nvPr/>
        </p:nvSpPr>
        <p:spPr>
          <a:xfrm>
            <a:off x="319680" y="3536200"/>
            <a:ext cx="934278" cy="695739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rm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b="1" dirty="0"/>
              <a:t>Finish</a:t>
            </a:r>
          </a:p>
        </p:txBody>
      </p:sp>
      <p:pic>
        <p:nvPicPr>
          <p:cNvPr id="71" name="Graphic 70" descr="Race Flag outline">
            <a:extLst>
              <a:ext uri="{FF2B5EF4-FFF2-40B4-BE49-F238E27FC236}">
                <a16:creationId xmlns:a16="http://schemas.microsoft.com/office/drawing/2014/main" id="{060927C4-EB51-5015-AAFD-55AED820A13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480868" y="3828527"/>
            <a:ext cx="576466" cy="576466"/>
          </a:xfrm>
          <a:prstGeom prst="rect">
            <a:avLst/>
          </a:prstGeom>
        </p:spPr>
      </p:pic>
      <p:sp>
        <p:nvSpPr>
          <p:cNvPr id="72" name="TextBox 71">
            <a:extLst>
              <a:ext uri="{FF2B5EF4-FFF2-40B4-BE49-F238E27FC236}">
                <a16:creationId xmlns:a16="http://schemas.microsoft.com/office/drawing/2014/main" id="{5B883946-0F77-C8AF-E445-10F457418909}"/>
              </a:ext>
            </a:extLst>
          </p:cNvPr>
          <p:cNvSpPr txBox="1"/>
          <p:nvPr/>
        </p:nvSpPr>
        <p:spPr>
          <a:xfrm>
            <a:off x="8731622" y="1087741"/>
            <a:ext cx="2193235" cy="566078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rm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b="1" dirty="0"/>
              <a:t>Critical Path</a:t>
            </a:r>
          </a:p>
        </p:txBody>
      </p:sp>
      <p:graphicFrame>
        <p:nvGraphicFramePr>
          <p:cNvPr id="73" name="Diagram 72">
            <a:extLst>
              <a:ext uri="{FF2B5EF4-FFF2-40B4-BE49-F238E27FC236}">
                <a16:creationId xmlns:a16="http://schemas.microsoft.com/office/drawing/2014/main" id="{1D31300C-8C06-D310-B510-D2EC22EE049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45684774"/>
              </p:ext>
            </p:extLst>
          </p:nvPr>
        </p:nvGraphicFramePr>
        <p:xfrm>
          <a:off x="8485494" y="1566639"/>
          <a:ext cx="2676090" cy="44266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1" r:lo="rId12" r:qs="rId13" r:cs="rId14"/>
          </a:graphicData>
        </a:graphic>
      </p:graphicFrame>
      <p:sp>
        <p:nvSpPr>
          <p:cNvPr id="75" name="TextBox 74">
            <a:extLst>
              <a:ext uri="{FF2B5EF4-FFF2-40B4-BE49-F238E27FC236}">
                <a16:creationId xmlns:a16="http://schemas.microsoft.com/office/drawing/2014/main" id="{963EB887-3F1B-6AAE-C7B2-A107BCEA32A7}"/>
              </a:ext>
            </a:extLst>
          </p:cNvPr>
          <p:cNvSpPr txBox="1"/>
          <p:nvPr/>
        </p:nvSpPr>
        <p:spPr>
          <a:xfrm>
            <a:off x="8044300" y="6115605"/>
            <a:ext cx="3509570" cy="576468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b="1" dirty="0"/>
              <a:t>Critical Path = 49 Weeks</a:t>
            </a:r>
          </a:p>
        </p:txBody>
      </p:sp>
      <p:sp>
        <p:nvSpPr>
          <p:cNvPr id="78" name="Oval 77">
            <a:extLst>
              <a:ext uri="{FF2B5EF4-FFF2-40B4-BE49-F238E27FC236}">
                <a16:creationId xmlns:a16="http://schemas.microsoft.com/office/drawing/2014/main" id="{D80AF057-F1F1-42C9-9964-DE6003256941}"/>
              </a:ext>
            </a:extLst>
          </p:cNvPr>
          <p:cNvSpPr/>
          <p:nvPr/>
        </p:nvSpPr>
        <p:spPr>
          <a:xfrm>
            <a:off x="2298623" y="1519448"/>
            <a:ext cx="360000" cy="360000"/>
          </a:xfrm>
          <a:prstGeom prst="ellipse">
            <a:avLst/>
          </a:prstGeom>
          <a:ln>
            <a:noFill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01AFB98-AFFB-1078-F475-A189B8C87602}"/>
              </a:ext>
            </a:extLst>
          </p:cNvPr>
          <p:cNvSpPr txBox="1"/>
          <p:nvPr/>
        </p:nvSpPr>
        <p:spPr>
          <a:xfrm>
            <a:off x="2326678" y="1438679"/>
            <a:ext cx="342994" cy="477078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rm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b="1" dirty="0">
                <a:solidFill>
                  <a:schemeClr val="bg1"/>
                </a:solidFill>
              </a:rPr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4242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Rectangle: Rounded Corners 43">
            <a:extLst>
              <a:ext uri="{FF2B5EF4-FFF2-40B4-BE49-F238E27FC236}">
                <a16:creationId xmlns:a16="http://schemas.microsoft.com/office/drawing/2014/main" id="{E142B6FC-548C-6B5C-1314-D5B78F487C00}"/>
              </a:ext>
            </a:extLst>
          </p:cNvPr>
          <p:cNvSpPr/>
          <p:nvPr/>
        </p:nvSpPr>
        <p:spPr>
          <a:xfrm>
            <a:off x="9492699" y="1524119"/>
            <a:ext cx="2628048" cy="1912325"/>
          </a:xfrm>
          <a:prstGeom prst="roundRect">
            <a:avLst/>
          </a:prstGeom>
          <a:solidFill>
            <a:srgbClr val="CCE7E2"/>
          </a:solidFill>
          <a:ln>
            <a:noFill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sp>
        <p:nvSpPr>
          <p:cNvPr id="41" name="Rectangle: Rounded Corners 40">
            <a:extLst>
              <a:ext uri="{FF2B5EF4-FFF2-40B4-BE49-F238E27FC236}">
                <a16:creationId xmlns:a16="http://schemas.microsoft.com/office/drawing/2014/main" id="{3F0CD880-1D78-332C-D92C-E2F53DFDB782}"/>
              </a:ext>
            </a:extLst>
          </p:cNvPr>
          <p:cNvSpPr/>
          <p:nvPr/>
        </p:nvSpPr>
        <p:spPr>
          <a:xfrm>
            <a:off x="9492700" y="3530035"/>
            <a:ext cx="2628048" cy="1683017"/>
          </a:xfrm>
          <a:prstGeom prst="roundRect">
            <a:avLst/>
          </a:prstGeom>
          <a:solidFill>
            <a:srgbClr val="99CFC5"/>
          </a:solidFill>
          <a:ln>
            <a:noFill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sp>
        <p:nvSpPr>
          <p:cNvPr id="36" name="Rectangle: Rounded Corners 35">
            <a:extLst>
              <a:ext uri="{FF2B5EF4-FFF2-40B4-BE49-F238E27FC236}">
                <a16:creationId xmlns:a16="http://schemas.microsoft.com/office/drawing/2014/main" id="{FB5CD929-3555-32CF-E718-6EB7FBF3BA03}"/>
              </a:ext>
            </a:extLst>
          </p:cNvPr>
          <p:cNvSpPr/>
          <p:nvPr/>
        </p:nvSpPr>
        <p:spPr>
          <a:xfrm>
            <a:off x="6795053" y="1560444"/>
            <a:ext cx="2628048" cy="1876000"/>
          </a:xfrm>
          <a:prstGeom prst="roundRect">
            <a:avLst/>
          </a:prstGeom>
          <a:solidFill>
            <a:srgbClr val="66B8A9"/>
          </a:solidFill>
          <a:ln>
            <a:noFill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E5284099-D7A5-A4F0-54B6-3D2A5E2301E6}"/>
              </a:ext>
            </a:extLst>
          </p:cNvPr>
          <p:cNvSpPr/>
          <p:nvPr/>
        </p:nvSpPr>
        <p:spPr>
          <a:xfrm>
            <a:off x="6793559" y="3529889"/>
            <a:ext cx="2629541" cy="1683015"/>
          </a:xfrm>
          <a:prstGeom prst="roundRect">
            <a:avLst/>
          </a:prstGeom>
          <a:ln>
            <a:noFill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pic>
        <p:nvPicPr>
          <p:cNvPr id="4" name="Picture 3" descr="A green rectangular object with white dots">
            <a:extLst>
              <a:ext uri="{FF2B5EF4-FFF2-40B4-BE49-F238E27FC236}">
                <a16:creationId xmlns:a16="http://schemas.microsoft.com/office/drawing/2014/main" id="{98AF4EE0-CFD2-5217-DEC1-C8B10C28E90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082"/>
            <a:ext cx="12191999" cy="1026436"/>
          </a:xfrm>
          <a:prstGeom prst="rect">
            <a:avLst/>
          </a:prstGeom>
        </p:spPr>
      </p:pic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D176B7BC-6D17-9201-2753-3A0443ECD4C1}"/>
              </a:ext>
            </a:extLst>
          </p:cNvPr>
          <p:cNvCxnSpPr>
            <a:cxnSpLocks/>
          </p:cNvCxnSpPr>
          <p:nvPr/>
        </p:nvCxnSpPr>
        <p:spPr>
          <a:xfrm flipV="1">
            <a:off x="6708913" y="1595060"/>
            <a:ext cx="0" cy="3707342"/>
          </a:xfrm>
          <a:prstGeom prst="straightConnector1">
            <a:avLst/>
          </a:prstGeom>
          <a:ln w="28575" cap="sq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6DF43189-DC3A-C5CA-24A2-CC30CCB567F0}"/>
              </a:ext>
            </a:extLst>
          </p:cNvPr>
          <p:cNvCxnSpPr>
            <a:cxnSpLocks/>
          </p:cNvCxnSpPr>
          <p:nvPr/>
        </p:nvCxnSpPr>
        <p:spPr>
          <a:xfrm>
            <a:off x="6793559" y="5292462"/>
            <a:ext cx="5398440" cy="9940"/>
          </a:xfrm>
          <a:prstGeom prst="straightConnector1">
            <a:avLst/>
          </a:prstGeom>
          <a:ln w="28575" cap="sq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</p:cxnSp>
      <p:sp>
        <p:nvSpPr>
          <p:cNvPr id="26" name="TextBox 25">
            <a:extLst>
              <a:ext uri="{FF2B5EF4-FFF2-40B4-BE49-F238E27FC236}">
                <a16:creationId xmlns:a16="http://schemas.microsoft.com/office/drawing/2014/main" id="{7C4B4387-8F0B-2E5A-C040-E9A6F0FE1D23}"/>
              </a:ext>
            </a:extLst>
          </p:cNvPr>
          <p:cNvSpPr txBox="1"/>
          <p:nvPr/>
        </p:nvSpPr>
        <p:spPr>
          <a:xfrm>
            <a:off x="7701999" y="1064299"/>
            <a:ext cx="3001618" cy="457200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rmAutofit fontScale="92500"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b="1" dirty="0"/>
              <a:t>Power-Interest Matrix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2D154C85-569E-E969-0D64-ED61A5BC368D}"/>
              </a:ext>
            </a:extLst>
          </p:cNvPr>
          <p:cNvSpPr txBox="1"/>
          <p:nvPr/>
        </p:nvSpPr>
        <p:spPr>
          <a:xfrm>
            <a:off x="5973404" y="1521499"/>
            <a:ext cx="824948" cy="457200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dirty="0"/>
              <a:t>High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1AC032B-CD0A-FFE9-1286-92451C4C9ED6}"/>
              </a:ext>
            </a:extLst>
          </p:cNvPr>
          <p:cNvSpPr txBox="1"/>
          <p:nvPr/>
        </p:nvSpPr>
        <p:spPr>
          <a:xfrm>
            <a:off x="5799470" y="3098867"/>
            <a:ext cx="1172816" cy="536713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rm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dirty="0"/>
              <a:t>Power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AD9BD5A1-9664-4A1A-5B87-5215284D07F9}"/>
              </a:ext>
            </a:extLst>
          </p:cNvPr>
          <p:cNvSpPr txBox="1"/>
          <p:nvPr/>
        </p:nvSpPr>
        <p:spPr>
          <a:xfrm>
            <a:off x="6095999" y="4867462"/>
            <a:ext cx="824938" cy="457198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dirty="0"/>
              <a:t>Low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7C5BA3A7-A826-FB53-F1FA-2CE9C323B7DE}"/>
              </a:ext>
            </a:extLst>
          </p:cNvPr>
          <p:cNvSpPr txBox="1"/>
          <p:nvPr/>
        </p:nvSpPr>
        <p:spPr>
          <a:xfrm>
            <a:off x="7325761" y="5426192"/>
            <a:ext cx="752475" cy="443807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dirty="0"/>
              <a:t>Low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A0366186-67FD-C276-DCE6-56D20DA294DE}"/>
              </a:ext>
            </a:extLst>
          </p:cNvPr>
          <p:cNvSpPr txBox="1"/>
          <p:nvPr/>
        </p:nvSpPr>
        <p:spPr>
          <a:xfrm>
            <a:off x="8895927" y="5426197"/>
            <a:ext cx="1790700" cy="443802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dirty="0"/>
              <a:t>Interest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DDB6668E-118A-66C7-FF4E-8060BD0B7F64}"/>
              </a:ext>
            </a:extLst>
          </p:cNvPr>
          <p:cNvSpPr txBox="1"/>
          <p:nvPr/>
        </p:nvSpPr>
        <p:spPr>
          <a:xfrm>
            <a:off x="11255651" y="5371872"/>
            <a:ext cx="936349" cy="552449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rm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dirty="0"/>
              <a:t>High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5E7A749B-AC18-1532-505C-03F125BB46D0}"/>
              </a:ext>
            </a:extLst>
          </p:cNvPr>
          <p:cNvSpPr txBox="1"/>
          <p:nvPr/>
        </p:nvSpPr>
        <p:spPr>
          <a:xfrm>
            <a:off x="6786120" y="3603967"/>
            <a:ext cx="2579203" cy="1427346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b="1" u="sng" dirty="0"/>
              <a:t>  Monitor</a:t>
            </a:r>
          </a:p>
          <a:p>
            <a:pPr marL="342900" indent="-342900" algn="l">
              <a:lnSpc>
                <a:spcPct val="100000"/>
              </a:lnSpc>
              <a:spcBef>
                <a:spcPts val="1200"/>
              </a:spcBef>
              <a:buSzPct val="100000"/>
              <a:buFont typeface="Arial" panose="020B0604020202020204" pitchFamily="34" charset="0"/>
              <a:buChar char="•"/>
            </a:pPr>
            <a:r>
              <a:rPr lang="en-GB" sz="2400" dirty="0"/>
              <a:t>IT Support</a:t>
            </a:r>
          </a:p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dirty="0"/>
              <a:t>Periodic monitoring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50FBF40F-3411-5E81-445E-3C8962631DFD}"/>
              </a:ext>
            </a:extLst>
          </p:cNvPr>
          <p:cNvSpPr txBox="1"/>
          <p:nvPr/>
        </p:nvSpPr>
        <p:spPr>
          <a:xfrm>
            <a:off x="6833151" y="1585436"/>
            <a:ext cx="3080299" cy="1999243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rmAutofit fontScale="55000" lnSpcReduction="20000"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3800" b="1" u="sng" dirty="0"/>
              <a:t>Manage Closely</a:t>
            </a:r>
          </a:p>
          <a:p>
            <a:pPr marL="342900" indent="-342900" algn="l">
              <a:lnSpc>
                <a:spcPct val="100000"/>
              </a:lnSpc>
              <a:spcBef>
                <a:spcPts val="1200"/>
              </a:spcBef>
              <a:buSzPct val="100000"/>
              <a:buFont typeface="Arial" panose="020B0604020202020204" pitchFamily="34" charset="0"/>
              <a:buChar char="•"/>
            </a:pPr>
            <a:r>
              <a:rPr lang="en-GB" sz="3800" dirty="0"/>
              <a:t>Executive Sponsors</a:t>
            </a:r>
          </a:p>
          <a:p>
            <a:pPr marL="342900" indent="-342900" algn="l">
              <a:lnSpc>
                <a:spcPct val="100000"/>
              </a:lnSpc>
              <a:spcBef>
                <a:spcPts val="1200"/>
              </a:spcBef>
              <a:buSzPct val="100000"/>
              <a:buFont typeface="Arial" panose="020B0604020202020204" pitchFamily="34" charset="0"/>
              <a:buChar char="•"/>
            </a:pPr>
            <a:r>
              <a:rPr lang="en-GB" sz="3800" dirty="0"/>
              <a:t>Project Manager</a:t>
            </a:r>
          </a:p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3800" dirty="0"/>
              <a:t>Regular updates, active engagement</a:t>
            </a:r>
            <a:br>
              <a:rPr lang="en-GB" sz="2000" dirty="0"/>
            </a:br>
            <a:endParaRPr lang="en-GB" sz="2000" dirty="0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049A4FEC-2ACB-D6D4-A864-8919821913B9}"/>
              </a:ext>
            </a:extLst>
          </p:cNvPr>
          <p:cNvSpPr txBox="1"/>
          <p:nvPr/>
        </p:nvSpPr>
        <p:spPr>
          <a:xfrm>
            <a:off x="9714010" y="3619594"/>
            <a:ext cx="2890835" cy="1672868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rmAutofit fontScale="92500" lnSpcReduction="10000"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b="1" u="sng" dirty="0"/>
              <a:t>Keep Informed</a:t>
            </a:r>
          </a:p>
          <a:p>
            <a:pPr marL="342900" indent="-342900" algn="l">
              <a:lnSpc>
                <a:spcPct val="100000"/>
              </a:lnSpc>
              <a:spcBef>
                <a:spcPts val="1200"/>
              </a:spcBef>
              <a:buSzPct val="100000"/>
              <a:buFont typeface="Arial" panose="020B0604020202020204" pitchFamily="34" charset="0"/>
              <a:buChar char="•"/>
            </a:pPr>
            <a:r>
              <a:rPr lang="en-GB" sz="2400" dirty="0"/>
              <a:t>Site Users</a:t>
            </a:r>
          </a:p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dirty="0"/>
              <a:t>Frequent communication.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C7785B9A-51FA-1826-0BCD-6430F8BFF4A1}"/>
              </a:ext>
            </a:extLst>
          </p:cNvPr>
          <p:cNvSpPr txBox="1"/>
          <p:nvPr/>
        </p:nvSpPr>
        <p:spPr>
          <a:xfrm>
            <a:off x="5657850" y="2995612"/>
            <a:ext cx="914400" cy="914400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rm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endParaRPr lang="en-GB" sz="2000" dirty="0"/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A0B6E9D0-451C-0E46-B316-F79D9FD6F547}"/>
              </a:ext>
            </a:extLst>
          </p:cNvPr>
          <p:cNvSpPr txBox="1"/>
          <p:nvPr/>
        </p:nvSpPr>
        <p:spPr>
          <a:xfrm>
            <a:off x="9658338" y="1459370"/>
            <a:ext cx="3002181" cy="1683019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b="1" u="sng" dirty="0"/>
              <a:t>Keep Satisfied</a:t>
            </a:r>
          </a:p>
          <a:p>
            <a:pPr marL="342900" indent="-342900" algn="l">
              <a:lnSpc>
                <a:spcPct val="100000"/>
              </a:lnSpc>
              <a:spcBef>
                <a:spcPts val="1200"/>
              </a:spcBef>
              <a:buSzPct val="100000"/>
              <a:buFont typeface="Arial" panose="020B0604020202020204" pitchFamily="34" charset="0"/>
              <a:buChar char="•"/>
            </a:pPr>
            <a:r>
              <a:rPr lang="en-GB" dirty="0"/>
              <a:t>Master Data Team</a:t>
            </a:r>
          </a:p>
          <a:p>
            <a:pPr marL="342900" indent="-342900" algn="l">
              <a:lnSpc>
                <a:spcPct val="100000"/>
              </a:lnSpc>
              <a:spcBef>
                <a:spcPts val="1200"/>
              </a:spcBef>
              <a:buSzPct val="100000"/>
              <a:buFont typeface="Arial" panose="020B0604020202020204" pitchFamily="34" charset="0"/>
              <a:buChar char="•"/>
            </a:pPr>
            <a:r>
              <a:rPr lang="en-GB" dirty="0"/>
              <a:t>Engineering (PLM)</a:t>
            </a:r>
          </a:p>
          <a:p>
            <a:pPr marL="342900" indent="-342900" algn="l">
              <a:lnSpc>
                <a:spcPct val="100000"/>
              </a:lnSpc>
              <a:spcBef>
                <a:spcPts val="1200"/>
              </a:spcBef>
              <a:buSzPct val="100000"/>
              <a:buFont typeface="Arial" panose="020B0604020202020204" pitchFamily="34" charset="0"/>
              <a:buChar char="•"/>
            </a:pPr>
            <a:r>
              <a:rPr lang="en-GB" dirty="0"/>
              <a:t>Procurement</a:t>
            </a:r>
          </a:p>
          <a:p>
            <a:pPr marL="342900" indent="-342900" algn="l">
              <a:lnSpc>
                <a:spcPct val="100000"/>
              </a:lnSpc>
              <a:spcBef>
                <a:spcPts val="1200"/>
              </a:spcBef>
              <a:buSzPct val="100000"/>
              <a:buFont typeface="Arial" panose="020B0604020202020204" pitchFamily="34" charset="0"/>
              <a:buChar char="•"/>
            </a:pPr>
            <a:r>
              <a:rPr lang="en-GB" dirty="0"/>
              <a:t>Manufacturing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166C3F14-324F-293B-AD7E-310126F51333}"/>
              </a:ext>
            </a:extLst>
          </p:cNvPr>
          <p:cNvSpPr txBox="1"/>
          <p:nvPr/>
        </p:nvSpPr>
        <p:spPr>
          <a:xfrm>
            <a:off x="0" y="156890"/>
            <a:ext cx="10137913" cy="721687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rm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3000" b="1" dirty="0"/>
              <a:t>Human Resource Planning &amp; Stakeholder Responsibilities</a:t>
            </a:r>
          </a:p>
        </p:txBody>
      </p:sp>
      <p:cxnSp>
        <p:nvCxnSpPr>
          <p:cNvPr id="62" name="Straight Connector 61">
            <a:extLst>
              <a:ext uri="{FF2B5EF4-FFF2-40B4-BE49-F238E27FC236}">
                <a16:creationId xmlns:a16="http://schemas.microsoft.com/office/drawing/2014/main" id="{7AF293BA-AE1F-B5F3-347E-143C145C0408}"/>
              </a:ext>
            </a:extLst>
          </p:cNvPr>
          <p:cNvCxnSpPr/>
          <p:nvPr/>
        </p:nvCxnSpPr>
        <p:spPr>
          <a:xfrm>
            <a:off x="5799470" y="1152939"/>
            <a:ext cx="0" cy="5307496"/>
          </a:xfrm>
          <a:prstGeom prst="line">
            <a:avLst/>
          </a:prstGeom>
          <a:ln w="12700" cap="sq"/>
        </p:spPr>
        <p:style>
          <a:lnRef idx="1">
            <a:schemeClr val="accent1"/>
          </a:lnRef>
          <a:fillRef idx="0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</p:cxnSp>
      <p:graphicFrame>
        <p:nvGraphicFramePr>
          <p:cNvPr id="63" name="Diagram 62">
            <a:extLst>
              <a:ext uri="{FF2B5EF4-FFF2-40B4-BE49-F238E27FC236}">
                <a16:creationId xmlns:a16="http://schemas.microsoft.com/office/drawing/2014/main" id="{B64B78BF-F886-0A11-424B-11C13E5E5D7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71174966"/>
              </p:ext>
            </p:extLst>
          </p:nvPr>
        </p:nvGraphicFramePr>
        <p:xfrm>
          <a:off x="123996" y="3231841"/>
          <a:ext cx="5481561" cy="29304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64" name="Diagram 63">
            <a:extLst>
              <a:ext uri="{FF2B5EF4-FFF2-40B4-BE49-F238E27FC236}">
                <a16:creationId xmlns:a16="http://schemas.microsoft.com/office/drawing/2014/main" id="{5BDACE1C-3F8E-14E9-9B22-61A99C4FFEE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14323514"/>
              </p:ext>
            </p:extLst>
          </p:nvPr>
        </p:nvGraphicFramePr>
        <p:xfrm>
          <a:off x="133996" y="695740"/>
          <a:ext cx="5478993" cy="3244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3572729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Rectangle: Rounded Corners 46">
            <a:extLst>
              <a:ext uri="{FF2B5EF4-FFF2-40B4-BE49-F238E27FC236}">
                <a16:creationId xmlns:a16="http://schemas.microsoft.com/office/drawing/2014/main" id="{ECDA5332-32F7-741D-B743-54FDC5DBD5AF}"/>
              </a:ext>
            </a:extLst>
          </p:cNvPr>
          <p:cNvSpPr/>
          <p:nvPr/>
        </p:nvSpPr>
        <p:spPr>
          <a:xfrm>
            <a:off x="108777" y="4601816"/>
            <a:ext cx="11947387" cy="1600201"/>
          </a:xfrm>
          <a:prstGeom prst="roundRect">
            <a:avLst/>
          </a:prstGeom>
          <a:solidFill>
            <a:schemeClr val="bg1"/>
          </a:solidFill>
          <a:ln w="28575">
            <a:solidFill>
              <a:srgbClr val="004E3F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3F2C9C55-C7C8-9C3D-5A60-181B1F6C8F4C}"/>
              </a:ext>
            </a:extLst>
          </p:cNvPr>
          <p:cNvSpPr/>
          <p:nvPr/>
        </p:nvSpPr>
        <p:spPr>
          <a:xfrm>
            <a:off x="9051235" y="1510748"/>
            <a:ext cx="2340000" cy="2700000"/>
          </a:xfrm>
          <a:prstGeom prst="roundRect">
            <a:avLst/>
          </a:prstGeom>
          <a:solidFill>
            <a:srgbClr val="CCE7E2"/>
          </a:solidFill>
          <a:ln w="28575">
            <a:solidFill>
              <a:srgbClr val="004E3F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823FEF02-BCAF-4EAC-A037-9C0AE51FE946}"/>
              </a:ext>
            </a:extLst>
          </p:cNvPr>
          <p:cNvSpPr/>
          <p:nvPr/>
        </p:nvSpPr>
        <p:spPr>
          <a:xfrm>
            <a:off x="6105186" y="1526514"/>
            <a:ext cx="2340000" cy="2700000"/>
          </a:xfrm>
          <a:prstGeom prst="roundRect">
            <a:avLst/>
          </a:prstGeom>
          <a:solidFill>
            <a:srgbClr val="CCE7E2"/>
          </a:solidFill>
          <a:ln w="28575">
            <a:solidFill>
              <a:srgbClr val="004E3F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 dirty="0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9F202BD3-FAF7-090A-C965-B970A35A219F}"/>
              </a:ext>
            </a:extLst>
          </p:cNvPr>
          <p:cNvSpPr/>
          <p:nvPr/>
        </p:nvSpPr>
        <p:spPr>
          <a:xfrm>
            <a:off x="3200398" y="1510746"/>
            <a:ext cx="2340000" cy="2700000"/>
          </a:xfrm>
          <a:prstGeom prst="roundRect">
            <a:avLst/>
          </a:prstGeom>
          <a:solidFill>
            <a:srgbClr val="CCE7E2"/>
          </a:solidFill>
          <a:ln w="28575">
            <a:solidFill>
              <a:srgbClr val="00614F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136B573C-1C74-3DB7-CF3C-9946AE70F997}"/>
              </a:ext>
            </a:extLst>
          </p:cNvPr>
          <p:cNvSpPr/>
          <p:nvPr/>
        </p:nvSpPr>
        <p:spPr>
          <a:xfrm>
            <a:off x="387625" y="1510748"/>
            <a:ext cx="2340000" cy="2700000"/>
          </a:xfrm>
          <a:prstGeom prst="roundRect">
            <a:avLst/>
          </a:prstGeom>
          <a:solidFill>
            <a:srgbClr val="CCE7E2"/>
          </a:solidFill>
          <a:ln w="28575">
            <a:solidFill>
              <a:srgbClr val="00755F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pic>
        <p:nvPicPr>
          <p:cNvPr id="4" name="Picture 3" descr="A green rectangular object with white dots">
            <a:extLst>
              <a:ext uri="{FF2B5EF4-FFF2-40B4-BE49-F238E27FC236}">
                <a16:creationId xmlns:a16="http://schemas.microsoft.com/office/drawing/2014/main" id="{CAAA4D66-8FC3-2263-A2AA-672FCAD808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065" y="-3395"/>
            <a:ext cx="12191999" cy="102643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ABBAC3-F017-F6D0-E372-F58FFA8537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777" y="83751"/>
            <a:ext cx="4801154" cy="593725"/>
          </a:xfrm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</a:rPr>
              <a:t>Communication Plan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D75288D-1FDB-31A4-099B-EF5AD8B42FD0}"/>
              </a:ext>
            </a:extLst>
          </p:cNvPr>
          <p:cNvSpPr txBox="1"/>
          <p:nvPr/>
        </p:nvSpPr>
        <p:spPr>
          <a:xfrm>
            <a:off x="108777" y="450390"/>
            <a:ext cx="7036905" cy="496956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dirty="0"/>
              <a:t>Project communication methods and stakeholders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8CFBC40-F6A9-9E7F-6BB7-134D5A47DDEB}"/>
              </a:ext>
            </a:extLst>
          </p:cNvPr>
          <p:cNvSpPr txBox="1"/>
          <p:nvPr/>
        </p:nvSpPr>
        <p:spPr>
          <a:xfrm>
            <a:off x="1003850" y="2579199"/>
            <a:ext cx="1033670" cy="536713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rm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b="1" dirty="0">
                <a:solidFill>
                  <a:srgbClr val="004E3F"/>
                </a:solidFill>
              </a:rPr>
              <a:t>Email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D735424-D9A7-D940-8B83-860A0E30338F}"/>
              </a:ext>
            </a:extLst>
          </p:cNvPr>
          <p:cNvCxnSpPr/>
          <p:nvPr/>
        </p:nvCxnSpPr>
        <p:spPr>
          <a:xfrm>
            <a:off x="3543298" y="3135790"/>
            <a:ext cx="1580322" cy="0"/>
          </a:xfrm>
          <a:prstGeom prst="line">
            <a:avLst/>
          </a:prstGeom>
          <a:ln w="12700" cap="sq"/>
        </p:spPr>
        <p:style>
          <a:lnRef idx="1">
            <a:schemeClr val="accent1"/>
          </a:lnRef>
          <a:fillRef idx="0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DA72C900-D3E7-7386-5711-E77B94D6EF41}"/>
              </a:ext>
            </a:extLst>
          </p:cNvPr>
          <p:cNvSpPr txBox="1"/>
          <p:nvPr/>
        </p:nvSpPr>
        <p:spPr>
          <a:xfrm>
            <a:off x="1444484" y="3366873"/>
            <a:ext cx="1063487" cy="546652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rm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dirty="0">
                <a:solidFill>
                  <a:srgbClr val="00614F"/>
                </a:solidFill>
              </a:rPr>
              <a:t>Weekly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8940FDF-241D-230D-9821-9DDB0E7043D1}"/>
              </a:ext>
            </a:extLst>
          </p:cNvPr>
          <p:cNvSpPr txBox="1"/>
          <p:nvPr/>
        </p:nvSpPr>
        <p:spPr>
          <a:xfrm>
            <a:off x="3596306" y="2594107"/>
            <a:ext cx="1620078" cy="506896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rm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b="1" dirty="0">
                <a:solidFill>
                  <a:srgbClr val="004E3F"/>
                </a:solidFill>
              </a:rPr>
              <a:t>Meetings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78E6492-4F74-D94B-8897-339761824AEC}"/>
              </a:ext>
            </a:extLst>
          </p:cNvPr>
          <p:cNvCxnSpPr/>
          <p:nvPr/>
        </p:nvCxnSpPr>
        <p:spPr>
          <a:xfrm>
            <a:off x="646042" y="3135790"/>
            <a:ext cx="1490869" cy="0"/>
          </a:xfrm>
          <a:prstGeom prst="line">
            <a:avLst/>
          </a:prstGeom>
          <a:ln w="12700" cap="sq"/>
        </p:spPr>
        <p:style>
          <a:lnRef idx="1">
            <a:schemeClr val="accent1"/>
          </a:lnRef>
          <a:fillRef idx="0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0D326B5F-F8F2-1DD3-8A48-330F37472F35}"/>
              </a:ext>
            </a:extLst>
          </p:cNvPr>
          <p:cNvSpPr txBox="1"/>
          <p:nvPr/>
        </p:nvSpPr>
        <p:spPr>
          <a:xfrm>
            <a:off x="4333459" y="3361904"/>
            <a:ext cx="1461052" cy="596348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rm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dirty="0">
                <a:solidFill>
                  <a:srgbClr val="00614F"/>
                </a:solidFill>
              </a:rPr>
              <a:t>Weekly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869CC49-DE48-E095-95DB-1C55AB9508E1}"/>
              </a:ext>
            </a:extLst>
          </p:cNvPr>
          <p:cNvSpPr txBox="1"/>
          <p:nvPr/>
        </p:nvSpPr>
        <p:spPr>
          <a:xfrm>
            <a:off x="6453808" y="2594107"/>
            <a:ext cx="1610139" cy="506896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rm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b="1" dirty="0">
                <a:solidFill>
                  <a:srgbClr val="004E3F"/>
                </a:solidFill>
              </a:rPr>
              <a:t>MS Teams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6FCFAF1F-F824-8735-3D66-6A736E3739AA}"/>
              </a:ext>
            </a:extLst>
          </p:cNvPr>
          <p:cNvCxnSpPr>
            <a:cxnSpLocks/>
          </p:cNvCxnSpPr>
          <p:nvPr/>
        </p:nvCxnSpPr>
        <p:spPr>
          <a:xfrm>
            <a:off x="6331226" y="3101003"/>
            <a:ext cx="1732721" cy="0"/>
          </a:xfrm>
          <a:prstGeom prst="line">
            <a:avLst/>
          </a:prstGeom>
          <a:ln w="12700" cap="sq"/>
        </p:spPr>
        <p:style>
          <a:lnRef idx="1">
            <a:schemeClr val="accent1"/>
          </a:lnRef>
          <a:fillRef idx="0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935EB69B-3AD8-AEB2-E011-8F151B3A42F5}"/>
              </a:ext>
            </a:extLst>
          </p:cNvPr>
          <p:cNvSpPr txBox="1"/>
          <p:nvPr/>
        </p:nvSpPr>
        <p:spPr>
          <a:xfrm>
            <a:off x="7424530" y="3364390"/>
            <a:ext cx="983974" cy="487017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rm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dirty="0">
                <a:solidFill>
                  <a:srgbClr val="00614F"/>
                </a:solidFill>
              </a:rPr>
              <a:t>Daily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6D33EC14-A35E-091E-D5C0-B67621F5922D}"/>
              </a:ext>
            </a:extLst>
          </p:cNvPr>
          <p:cNvSpPr txBox="1"/>
          <p:nvPr/>
        </p:nvSpPr>
        <p:spPr>
          <a:xfrm>
            <a:off x="9334499" y="2594107"/>
            <a:ext cx="1699593" cy="556579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rm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b="1" dirty="0">
                <a:solidFill>
                  <a:srgbClr val="004E3F"/>
                </a:solidFill>
              </a:rPr>
              <a:t>Dashboard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3498860A-0E4E-5AE2-55BB-61488BD2A71A}"/>
              </a:ext>
            </a:extLst>
          </p:cNvPr>
          <p:cNvCxnSpPr/>
          <p:nvPr/>
        </p:nvCxnSpPr>
        <p:spPr>
          <a:xfrm>
            <a:off x="9334499" y="3101003"/>
            <a:ext cx="1699593" cy="0"/>
          </a:xfrm>
          <a:prstGeom prst="line">
            <a:avLst/>
          </a:prstGeom>
          <a:ln w="12700" cap="sq"/>
        </p:spPr>
        <p:style>
          <a:lnRef idx="1">
            <a:schemeClr val="accent1"/>
          </a:lnRef>
          <a:fillRef idx="0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</p:cxnSp>
      <p:sp>
        <p:nvSpPr>
          <p:cNvPr id="26" name="TextBox 25">
            <a:extLst>
              <a:ext uri="{FF2B5EF4-FFF2-40B4-BE49-F238E27FC236}">
                <a16:creationId xmlns:a16="http://schemas.microsoft.com/office/drawing/2014/main" id="{D8578A1B-D102-F534-3E3C-2DF45E92440C}"/>
              </a:ext>
            </a:extLst>
          </p:cNvPr>
          <p:cNvSpPr txBox="1"/>
          <p:nvPr/>
        </p:nvSpPr>
        <p:spPr>
          <a:xfrm>
            <a:off x="10136259" y="3386413"/>
            <a:ext cx="1222513" cy="442969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dirty="0">
                <a:solidFill>
                  <a:srgbClr val="00614F"/>
                </a:solidFill>
              </a:rPr>
              <a:t>Monthly</a:t>
            </a:r>
          </a:p>
        </p:txBody>
      </p:sp>
      <p:pic>
        <p:nvPicPr>
          <p:cNvPr id="28" name="Graphic 27" descr="Daily calendar with solid fill">
            <a:extLst>
              <a:ext uri="{FF2B5EF4-FFF2-40B4-BE49-F238E27FC236}">
                <a16:creationId xmlns:a16="http://schemas.microsoft.com/office/drawing/2014/main" id="{F9BEE674-763F-5D09-1552-931811C9966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99462" y="3319662"/>
            <a:ext cx="756000" cy="756000"/>
          </a:xfrm>
          <a:prstGeom prst="rect">
            <a:avLst/>
          </a:prstGeom>
        </p:spPr>
      </p:pic>
      <p:pic>
        <p:nvPicPr>
          <p:cNvPr id="30" name="Graphic 29" descr="Daily calendar with solid fill">
            <a:extLst>
              <a:ext uri="{FF2B5EF4-FFF2-40B4-BE49-F238E27FC236}">
                <a16:creationId xmlns:a16="http://schemas.microsoft.com/office/drawing/2014/main" id="{48602FA5-90C6-2571-E29A-99A4FEEDD18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83660" y="3319662"/>
            <a:ext cx="756000" cy="756000"/>
          </a:xfrm>
          <a:prstGeom prst="rect">
            <a:avLst/>
          </a:prstGeom>
        </p:spPr>
      </p:pic>
      <p:pic>
        <p:nvPicPr>
          <p:cNvPr id="32" name="Graphic 31" descr="Daily calendar with solid fill">
            <a:extLst>
              <a:ext uri="{FF2B5EF4-FFF2-40B4-BE49-F238E27FC236}">
                <a16:creationId xmlns:a16="http://schemas.microsoft.com/office/drawing/2014/main" id="{16A52EBA-4990-59FF-2860-6F5EB25BDAB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399893" y="3278172"/>
            <a:ext cx="756000" cy="756000"/>
          </a:xfrm>
          <a:prstGeom prst="rect">
            <a:avLst/>
          </a:prstGeom>
        </p:spPr>
      </p:pic>
      <p:pic>
        <p:nvPicPr>
          <p:cNvPr id="34" name="Graphic 33" descr="Daily calendar with solid fill">
            <a:extLst>
              <a:ext uri="{FF2B5EF4-FFF2-40B4-BE49-F238E27FC236}">
                <a16:creationId xmlns:a16="http://schemas.microsoft.com/office/drawing/2014/main" id="{1D0F3C59-5841-E04C-7BFE-BE7AEA092EB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334499" y="3260393"/>
            <a:ext cx="756000" cy="756000"/>
          </a:xfrm>
          <a:prstGeom prst="rect">
            <a:avLst/>
          </a:prstGeom>
        </p:spPr>
      </p:pic>
      <p:sp>
        <p:nvSpPr>
          <p:cNvPr id="37" name="Oval 36">
            <a:extLst>
              <a:ext uri="{FF2B5EF4-FFF2-40B4-BE49-F238E27FC236}">
                <a16:creationId xmlns:a16="http://schemas.microsoft.com/office/drawing/2014/main" id="{5FE0302E-B2B0-5655-9343-31AFE2596806}"/>
              </a:ext>
            </a:extLst>
          </p:cNvPr>
          <p:cNvSpPr/>
          <p:nvPr/>
        </p:nvSpPr>
        <p:spPr>
          <a:xfrm>
            <a:off x="1003850" y="1571199"/>
            <a:ext cx="1008000" cy="1008000"/>
          </a:xfrm>
          <a:prstGeom prst="ellipse">
            <a:avLst/>
          </a:prstGeom>
          <a:ln>
            <a:noFill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pic>
        <p:nvPicPr>
          <p:cNvPr id="36" name="Graphic 35" descr="Envelope with solid fill">
            <a:extLst>
              <a:ext uri="{FF2B5EF4-FFF2-40B4-BE49-F238E27FC236}">
                <a16:creationId xmlns:a16="http://schemas.microsoft.com/office/drawing/2014/main" id="{2ED9A825-D00B-7119-DBDD-07B8CFC1941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111850" y="1695264"/>
            <a:ext cx="792000" cy="792000"/>
          </a:xfrm>
          <a:prstGeom prst="rect">
            <a:avLst/>
          </a:prstGeom>
        </p:spPr>
      </p:pic>
      <p:sp>
        <p:nvSpPr>
          <p:cNvPr id="38" name="Oval 37">
            <a:extLst>
              <a:ext uri="{FF2B5EF4-FFF2-40B4-BE49-F238E27FC236}">
                <a16:creationId xmlns:a16="http://schemas.microsoft.com/office/drawing/2014/main" id="{CB7B18BA-6E27-3237-A4DF-BB62DE4DD94F}"/>
              </a:ext>
            </a:extLst>
          </p:cNvPr>
          <p:cNvSpPr/>
          <p:nvPr/>
        </p:nvSpPr>
        <p:spPr>
          <a:xfrm>
            <a:off x="3808829" y="1571199"/>
            <a:ext cx="1008000" cy="1008000"/>
          </a:xfrm>
          <a:prstGeom prst="ellipse">
            <a:avLst/>
          </a:prstGeom>
          <a:ln>
            <a:noFill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sp>
        <p:nvSpPr>
          <p:cNvPr id="39" name="Oval 38">
            <a:extLst>
              <a:ext uri="{FF2B5EF4-FFF2-40B4-BE49-F238E27FC236}">
                <a16:creationId xmlns:a16="http://schemas.microsoft.com/office/drawing/2014/main" id="{36EDDB09-9203-0455-0AB7-B1984C51B362}"/>
              </a:ext>
            </a:extLst>
          </p:cNvPr>
          <p:cNvSpPr/>
          <p:nvPr/>
        </p:nvSpPr>
        <p:spPr>
          <a:xfrm>
            <a:off x="6777893" y="1586634"/>
            <a:ext cx="1008000" cy="1008000"/>
          </a:xfrm>
          <a:prstGeom prst="ellipse">
            <a:avLst/>
          </a:prstGeom>
          <a:ln>
            <a:noFill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sp>
        <p:nvSpPr>
          <p:cNvPr id="40" name="Oval 39">
            <a:extLst>
              <a:ext uri="{FF2B5EF4-FFF2-40B4-BE49-F238E27FC236}">
                <a16:creationId xmlns:a16="http://schemas.microsoft.com/office/drawing/2014/main" id="{9AE0E1F3-2E85-C49B-BBF6-6ED07C3DED84}"/>
              </a:ext>
            </a:extLst>
          </p:cNvPr>
          <p:cNvSpPr/>
          <p:nvPr/>
        </p:nvSpPr>
        <p:spPr>
          <a:xfrm>
            <a:off x="9739515" y="1571199"/>
            <a:ext cx="1008000" cy="1008000"/>
          </a:xfrm>
          <a:prstGeom prst="ellipse">
            <a:avLst/>
          </a:prstGeom>
          <a:ln>
            <a:noFill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pic>
        <p:nvPicPr>
          <p:cNvPr id="42" name="Graphic 41" descr="Users with solid fill">
            <a:extLst>
              <a:ext uri="{FF2B5EF4-FFF2-40B4-BE49-F238E27FC236}">
                <a16:creationId xmlns:a16="http://schemas.microsoft.com/office/drawing/2014/main" id="{899BF227-62AF-5EE5-93AC-9FE0A1D80C4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911223" y="1694392"/>
            <a:ext cx="792000" cy="792000"/>
          </a:xfrm>
          <a:prstGeom prst="rect">
            <a:avLst/>
          </a:prstGeom>
        </p:spPr>
      </p:pic>
      <p:pic>
        <p:nvPicPr>
          <p:cNvPr id="44" name="Graphic 43" descr="Cheers with solid fill">
            <a:extLst>
              <a:ext uri="{FF2B5EF4-FFF2-40B4-BE49-F238E27FC236}">
                <a16:creationId xmlns:a16="http://schemas.microsoft.com/office/drawing/2014/main" id="{548A925C-1DAB-739F-4980-CCA9F1A50A0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869997" y="1729835"/>
            <a:ext cx="792000" cy="792000"/>
          </a:xfrm>
          <a:prstGeom prst="rect">
            <a:avLst/>
          </a:prstGeom>
        </p:spPr>
      </p:pic>
      <p:pic>
        <p:nvPicPr>
          <p:cNvPr id="46" name="Graphic 45" descr="Gauge with solid fill">
            <a:extLst>
              <a:ext uri="{FF2B5EF4-FFF2-40B4-BE49-F238E27FC236}">
                <a16:creationId xmlns:a16="http://schemas.microsoft.com/office/drawing/2014/main" id="{ADA70EE2-B978-099C-E2EA-B256D16FE92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847515" y="1607752"/>
            <a:ext cx="792000" cy="792000"/>
          </a:xfrm>
          <a:prstGeom prst="rect">
            <a:avLst/>
          </a:prstGeom>
        </p:spPr>
      </p:pic>
      <p:sp>
        <p:nvSpPr>
          <p:cNvPr id="48" name="TextBox 47">
            <a:extLst>
              <a:ext uri="{FF2B5EF4-FFF2-40B4-BE49-F238E27FC236}">
                <a16:creationId xmlns:a16="http://schemas.microsoft.com/office/drawing/2014/main" id="{D8113646-EADC-669F-7560-43ED0BF89151}"/>
              </a:ext>
            </a:extLst>
          </p:cNvPr>
          <p:cNvSpPr txBox="1"/>
          <p:nvPr/>
        </p:nvSpPr>
        <p:spPr>
          <a:xfrm>
            <a:off x="1226659" y="4972037"/>
            <a:ext cx="1570382" cy="924340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rm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dirty="0"/>
              <a:t>Project </a:t>
            </a:r>
            <a:br>
              <a:rPr lang="en-GB" sz="2400" dirty="0"/>
            </a:br>
            <a:r>
              <a:rPr lang="en-GB" sz="2400" dirty="0"/>
              <a:t>Manager</a:t>
            </a:r>
          </a:p>
        </p:txBody>
      </p:sp>
      <p:sp>
        <p:nvSpPr>
          <p:cNvPr id="49" name="Arrow: Right 48">
            <a:extLst>
              <a:ext uri="{FF2B5EF4-FFF2-40B4-BE49-F238E27FC236}">
                <a16:creationId xmlns:a16="http://schemas.microsoft.com/office/drawing/2014/main" id="{AA5B6BB4-8E06-2BE9-D964-3D7AB6199CAC}"/>
              </a:ext>
            </a:extLst>
          </p:cNvPr>
          <p:cNvSpPr/>
          <p:nvPr/>
        </p:nvSpPr>
        <p:spPr>
          <a:xfrm>
            <a:off x="2437041" y="5169132"/>
            <a:ext cx="720000" cy="432000"/>
          </a:xfrm>
          <a:prstGeom prst="rightArrow">
            <a:avLst/>
          </a:prstGeom>
          <a:ln>
            <a:noFill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188A575C-C5F4-6A10-505A-8D54ED63C840}"/>
              </a:ext>
            </a:extLst>
          </p:cNvPr>
          <p:cNvSpPr txBox="1"/>
          <p:nvPr/>
        </p:nvSpPr>
        <p:spPr>
          <a:xfrm>
            <a:off x="4140769" y="4967057"/>
            <a:ext cx="1124908" cy="1089867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rm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dirty="0"/>
              <a:t>Project</a:t>
            </a:r>
            <a:br>
              <a:rPr lang="en-GB" sz="2400" dirty="0"/>
            </a:br>
            <a:r>
              <a:rPr lang="en-GB" sz="2400" dirty="0"/>
              <a:t>Team</a:t>
            </a:r>
          </a:p>
        </p:txBody>
      </p:sp>
      <p:sp>
        <p:nvSpPr>
          <p:cNvPr id="51" name="Arrow: Right 50">
            <a:extLst>
              <a:ext uri="{FF2B5EF4-FFF2-40B4-BE49-F238E27FC236}">
                <a16:creationId xmlns:a16="http://schemas.microsoft.com/office/drawing/2014/main" id="{B6A0B014-AEAF-B07F-EF59-1B84C4675540}"/>
              </a:ext>
            </a:extLst>
          </p:cNvPr>
          <p:cNvSpPr/>
          <p:nvPr/>
        </p:nvSpPr>
        <p:spPr>
          <a:xfrm>
            <a:off x="5265677" y="5169132"/>
            <a:ext cx="720000" cy="432000"/>
          </a:xfrm>
          <a:prstGeom prst="rightArrow">
            <a:avLst/>
          </a:prstGeom>
          <a:ln>
            <a:noFill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2789943C-C8C7-6E02-49E8-CAB710186B85}"/>
              </a:ext>
            </a:extLst>
          </p:cNvPr>
          <p:cNvSpPr txBox="1"/>
          <p:nvPr/>
        </p:nvSpPr>
        <p:spPr>
          <a:xfrm>
            <a:off x="7110585" y="5120919"/>
            <a:ext cx="1796925" cy="561993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rm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dirty="0"/>
              <a:t>Stakeholders</a:t>
            </a:r>
          </a:p>
        </p:txBody>
      </p:sp>
      <p:sp>
        <p:nvSpPr>
          <p:cNvPr id="53" name="Arrow: Right 52">
            <a:extLst>
              <a:ext uri="{FF2B5EF4-FFF2-40B4-BE49-F238E27FC236}">
                <a16:creationId xmlns:a16="http://schemas.microsoft.com/office/drawing/2014/main" id="{13EBF447-79CB-06BB-A656-EDA463805300}"/>
              </a:ext>
            </a:extLst>
          </p:cNvPr>
          <p:cNvSpPr/>
          <p:nvPr/>
        </p:nvSpPr>
        <p:spPr>
          <a:xfrm>
            <a:off x="8907510" y="5169132"/>
            <a:ext cx="720000" cy="432000"/>
          </a:xfrm>
          <a:prstGeom prst="rightArrow">
            <a:avLst/>
          </a:prstGeom>
          <a:ln>
            <a:noFill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29BC58EA-FA87-B152-1533-582CAD321CF7}"/>
              </a:ext>
            </a:extLst>
          </p:cNvPr>
          <p:cNvSpPr txBox="1"/>
          <p:nvPr/>
        </p:nvSpPr>
        <p:spPr>
          <a:xfrm>
            <a:off x="10919438" y="4967057"/>
            <a:ext cx="943593" cy="925001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rm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dirty="0"/>
              <a:t>Site</a:t>
            </a:r>
            <a:br>
              <a:rPr lang="en-GB" sz="2400" dirty="0"/>
            </a:br>
            <a:r>
              <a:rPr lang="en-GB" sz="2400" dirty="0"/>
              <a:t>Users</a:t>
            </a:r>
          </a:p>
        </p:txBody>
      </p:sp>
      <p:sp>
        <p:nvSpPr>
          <p:cNvPr id="55" name="Oval 54">
            <a:extLst>
              <a:ext uri="{FF2B5EF4-FFF2-40B4-BE49-F238E27FC236}">
                <a16:creationId xmlns:a16="http://schemas.microsoft.com/office/drawing/2014/main" id="{64275728-5928-5C2C-2C2E-FFE8326D8C1F}"/>
              </a:ext>
            </a:extLst>
          </p:cNvPr>
          <p:cNvSpPr/>
          <p:nvPr/>
        </p:nvSpPr>
        <p:spPr>
          <a:xfrm>
            <a:off x="147053" y="4939745"/>
            <a:ext cx="1008000" cy="936000"/>
          </a:xfrm>
          <a:prstGeom prst="ellipse">
            <a:avLst/>
          </a:prstGeom>
          <a:solidFill>
            <a:srgbClr val="CCE7E2"/>
          </a:solidFill>
          <a:ln>
            <a:noFill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sp>
        <p:nvSpPr>
          <p:cNvPr id="56" name="Oval 55">
            <a:extLst>
              <a:ext uri="{FF2B5EF4-FFF2-40B4-BE49-F238E27FC236}">
                <a16:creationId xmlns:a16="http://schemas.microsoft.com/office/drawing/2014/main" id="{73FA848C-0FD7-B484-724B-DCDC6D9D0145}"/>
              </a:ext>
            </a:extLst>
          </p:cNvPr>
          <p:cNvSpPr/>
          <p:nvPr/>
        </p:nvSpPr>
        <p:spPr>
          <a:xfrm>
            <a:off x="3157041" y="4967057"/>
            <a:ext cx="1008000" cy="936000"/>
          </a:xfrm>
          <a:prstGeom prst="ellipse">
            <a:avLst/>
          </a:prstGeom>
          <a:solidFill>
            <a:srgbClr val="CCE7E2"/>
          </a:solidFill>
          <a:ln>
            <a:noFill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sp>
        <p:nvSpPr>
          <p:cNvPr id="57" name="Oval 56">
            <a:extLst>
              <a:ext uri="{FF2B5EF4-FFF2-40B4-BE49-F238E27FC236}">
                <a16:creationId xmlns:a16="http://schemas.microsoft.com/office/drawing/2014/main" id="{AA4B1CA6-C631-5679-862D-9D25E5A654DB}"/>
              </a:ext>
            </a:extLst>
          </p:cNvPr>
          <p:cNvSpPr/>
          <p:nvPr/>
        </p:nvSpPr>
        <p:spPr>
          <a:xfrm>
            <a:off x="6078313" y="4967057"/>
            <a:ext cx="1008000" cy="936000"/>
          </a:xfrm>
          <a:prstGeom prst="ellipse">
            <a:avLst/>
          </a:prstGeom>
          <a:solidFill>
            <a:srgbClr val="CCE7E2"/>
          </a:solidFill>
          <a:ln>
            <a:noFill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sp>
        <p:nvSpPr>
          <p:cNvPr id="58" name="Oval 57">
            <a:extLst>
              <a:ext uri="{FF2B5EF4-FFF2-40B4-BE49-F238E27FC236}">
                <a16:creationId xmlns:a16="http://schemas.microsoft.com/office/drawing/2014/main" id="{B773A9B8-75F8-9DD7-243F-0323F332ABA2}"/>
              </a:ext>
            </a:extLst>
          </p:cNvPr>
          <p:cNvSpPr/>
          <p:nvPr/>
        </p:nvSpPr>
        <p:spPr>
          <a:xfrm>
            <a:off x="9739515" y="4961557"/>
            <a:ext cx="1008000" cy="936000"/>
          </a:xfrm>
          <a:prstGeom prst="ellipse">
            <a:avLst/>
          </a:prstGeom>
          <a:solidFill>
            <a:srgbClr val="CCE7E2"/>
          </a:solidFill>
          <a:ln>
            <a:noFill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pic>
        <p:nvPicPr>
          <p:cNvPr id="60" name="Graphic 59" descr="Office worker male with solid fill">
            <a:extLst>
              <a:ext uri="{FF2B5EF4-FFF2-40B4-BE49-F238E27FC236}">
                <a16:creationId xmlns:a16="http://schemas.microsoft.com/office/drawing/2014/main" id="{82613F78-62DF-0002-8B6C-5A082C08893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89771" y="4939745"/>
            <a:ext cx="914400" cy="914400"/>
          </a:xfrm>
          <a:prstGeom prst="rect">
            <a:avLst/>
          </a:prstGeom>
        </p:spPr>
      </p:pic>
      <p:pic>
        <p:nvPicPr>
          <p:cNvPr id="62" name="Graphic 61" descr="Group of men with solid fill">
            <a:extLst>
              <a:ext uri="{FF2B5EF4-FFF2-40B4-BE49-F238E27FC236}">
                <a16:creationId xmlns:a16="http://schemas.microsoft.com/office/drawing/2014/main" id="{C13D9FAD-7446-53C3-32DA-BA944E17D74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3199759" y="4977658"/>
            <a:ext cx="914400" cy="914400"/>
          </a:xfrm>
          <a:prstGeom prst="rect">
            <a:avLst/>
          </a:prstGeom>
        </p:spPr>
      </p:pic>
      <p:pic>
        <p:nvPicPr>
          <p:cNvPr id="64" name="Graphic 63" descr="Handshake with solid fill">
            <a:extLst>
              <a:ext uri="{FF2B5EF4-FFF2-40B4-BE49-F238E27FC236}">
                <a16:creationId xmlns:a16="http://schemas.microsoft.com/office/drawing/2014/main" id="{F79CEF21-784D-2BF6-CCC9-3119DA05350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6125113" y="5011791"/>
            <a:ext cx="914400" cy="914400"/>
          </a:xfrm>
          <a:prstGeom prst="rect">
            <a:avLst/>
          </a:prstGeom>
        </p:spPr>
      </p:pic>
      <p:pic>
        <p:nvPicPr>
          <p:cNvPr id="66" name="Graphic 65" descr="User with solid fill">
            <a:extLst>
              <a:ext uri="{FF2B5EF4-FFF2-40B4-BE49-F238E27FC236}">
                <a16:creationId xmlns:a16="http://schemas.microsoft.com/office/drawing/2014/main" id="{415E6822-E1A6-7445-4EFA-AC0728C0B01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9764035" y="4927932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9243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Rectangle: Rounded Corners 51">
            <a:extLst>
              <a:ext uri="{FF2B5EF4-FFF2-40B4-BE49-F238E27FC236}">
                <a16:creationId xmlns:a16="http://schemas.microsoft.com/office/drawing/2014/main" id="{39DB8D20-FED8-1A96-BCF9-10E3B8344830}"/>
              </a:ext>
            </a:extLst>
          </p:cNvPr>
          <p:cNvSpPr/>
          <p:nvPr/>
        </p:nvSpPr>
        <p:spPr>
          <a:xfrm>
            <a:off x="165099" y="4701209"/>
            <a:ext cx="11891066" cy="1858512"/>
          </a:xfrm>
          <a:prstGeom prst="roundRect">
            <a:avLst/>
          </a:prstGeom>
          <a:solidFill>
            <a:schemeClr val="bg1"/>
          </a:solidFill>
          <a:ln>
            <a:solidFill>
              <a:srgbClr val="33A08C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74F61825-F856-71D4-B908-1F4D5E6B313D}"/>
              </a:ext>
            </a:extLst>
          </p:cNvPr>
          <p:cNvSpPr/>
          <p:nvPr/>
        </p:nvSpPr>
        <p:spPr>
          <a:xfrm>
            <a:off x="9698106" y="1212573"/>
            <a:ext cx="2160000" cy="3279909"/>
          </a:xfrm>
          <a:prstGeom prst="roundRect">
            <a:avLst/>
          </a:prstGeom>
          <a:solidFill>
            <a:srgbClr val="CCE7E2"/>
          </a:solidFill>
          <a:ln>
            <a:solidFill>
              <a:srgbClr val="66B8A9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1A98F607-842B-82A3-A32A-127CDD427D26}"/>
              </a:ext>
            </a:extLst>
          </p:cNvPr>
          <p:cNvSpPr/>
          <p:nvPr/>
        </p:nvSpPr>
        <p:spPr>
          <a:xfrm>
            <a:off x="7285382" y="1212574"/>
            <a:ext cx="2160000" cy="3279910"/>
          </a:xfrm>
          <a:prstGeom prst="roundRect">
            <a:avLst/>
          </a:prstGeom>
          <a:solidFill>
            <a:srgbClr val="CCE7E2"/>
          </a:solidFill>
          <a:ln>
            <a:solidFill>
              <a:srgbClr val="66B8A9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2CC454E9-EA7D-8F83-4A21-31FFE1E5D241}"/>
              </a:ext>
            </a:extLst>
          </p:cNvPr>
          <p:cNvSpPr/>
          <p:nvPr/>
        </p:nvSpPr>
        <p:spPr>
          <a:xfrm>
            <a:off x="4872658" y="1212573"/>
            <a:ext cx="2160000" cy="3279911"/>
          </a:xfrm>
          <a:prstGeom prst="roundRect">
            <a:avLst/>
          </a:prstGeom>
          <a:solidFill>
            <a:srgbClr val="CCE7E2"/>
          </a:solidFill>
          <a:ln>
            <a:solidFill>
              <a:srgbClr val="66B8A9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BDE007F4-DA4A-6183-9D55-5FABDBCECD44}"/>
              </a:ext>
            </a:extLst>
          </p:cNvPr>
          <p:cNvSpPr/>
          <p:nvPr/>
        </p:nvSpPr>
        <p:spPr>
          <a:xfrm>
            <a:off x="2459934" y="1212574"/>
            <a:ext cx="2160000" cy="3279912"/>
          </a:xfrm>
          <a:prstGeom prst="roundRect">
            <a:avLst/>
          </a:prstGeom>
          <a:solidFill>
            <a:srgbClr val="CCE7E2"/>
          </a:solidFill>
          <a:ln>
            <a:solidFill>
              <a:srgbClr val="66B8A9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5169642A-CF33-BAD1-93FB-BCC7ED415DE2}"/>
              </a:ext>
            </a:extLst>
          </p:cNvPr>
          <p:cNvSpPr/>
          <p:nvPr/>
        </p:nvSpPr>
        <p:spPr>
          <a:xfrm>
            <a:off x="89451" y="1212573"/>
            <a:ext cx="2160000" cy="3279913"/>
          </a:xfrm>
          <a:prstGeom prst="roundRect">
            <a:avLst/>
          </a:prstGeom>
          <a:solidFill>
            <a:srgbClr val="CCE7E2"/>
          </a:solidFill>
          <a:ln>
            <a:solidFill>
              <a:srgbClr val="66B8A9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 dirty="0"/>
          </a:p>
        </p:txBody>
      </p:sp>
      <p:pic>
        <p:nvPicPr>
          <p:cNvPr id="4" name="Picture 3" descr="A green rectangular object with white dots">
            <a:extLst>
              <a:ext uri="{FF2B5EF4-FFF2-40B4-BE49-F238E27FC236}">
                <a16:creationId xmlns:a16="http://schemas.microsoft.com/office/drawing/2014/main" id="{8A789743-7B2C-B97B-F9C1-06453B85020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082"/>
            <a:ext cx="12191999" cy="102643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B107CD0-BD0B-92CE-0C9B-E5274B5BE4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099" y="298279"/>
            <a:ext cx="7988301" cy="727075"/>
          </a:xfrm>
        </p:spPr>
        <p:txBody>
          <a:bodyPr/>
          <a:lstStyle/>
          <a:p>
            <a:r>
              <a:rPr lang="en-GB" sz="3000" b="1" dirty="0">
                <a:solidFill>
                  <a:schemeClr val="tx1"/>
                </a:solidFill>
              </a:rPr>
              <a:t>Budget &amp; Cost Considerations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0C599DF-1836-6AA1-3B96-EB649AC8449A}"/>
              </a:ext>
            </a:extLst>
          </p:cNvPr>
          <p:cNvSpPr txBox="1"/>
          <p:nvPr/>
        </p:nvSpPr>
        <p:spPr>
          <a:xfrm>
            <a:off x="210325" y="1967945"/>
            <a:ext cx="1918252" cy="884582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b="1" dirty="0">
                <a:solidFill>
                  <a:srgbClr val="00614F"/>
                </a:solidFill>
              </a:rPr>
              <a:t>Project </a:t>
            </a:r>
            <a:br>
              <a:rPr lang="en-GB" sz="2400" b="1" dirty="0">
                <a:solidFill>
                  <a:srgbClr val="00614F"/>
                </a:solidFill>
              </a:rPr>
            </a:br>
            <a:r>
              <a:rPr lang="en-GB" sz="2400" b="1" dirty="0">
                <a:solidFill>
                  <a:srgbClr val="00614F"/>
                </a:solidFill>
              </a:rPr>
              <a:t>Management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4E34910-26EB-47FA-1B4E-889879FD2878}"/>
              </a:ext>
            </a:extLst>
          </p:cNvPr>
          <p:cNvSpPr txBox="1"/>
          <p:nvPr/>
        </p:nvSpPr>
        <p:spPr>
          <a:xfrm>
            <a:off x="2746618" y="2046698"/>
            <a:ext cx="1699592" cy="727075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b="1" dirty="0">
                <a:solidFill>
                  <a:srgbClr val="00614F"/>
                </a:solidFill>
              </a:rPr>
              <a:t>Staff</a:t>
            </a:r>
            <a:br>
              <a:rPr lang="en-GB" sz="2400" b="1" dirty="0">
                <a:solidFill>
                  <a:srgbClr val="00614F"/>
                </a:solidFill>
              </a:rPr>
            </a:br>
            <a:r>
              <a:rPr lang="en-GB" sz="2400" b="1" dirty="0">
                <a:solidFill>
                  <a:srgbClr val="00614F"/>
                </a:solidFill>
              </a:rPr>
              <a:t>Resources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181377D-4813-9BD0-F1A5-59C3E4754647}"/>
              </a:ext>
            </a:extLst>
          </p:cNvPr>
          <p:cNvSpPr txBox="1"/>
          <p:nvPr/>
        </p:nvSpPr>
        <p:spPr>
          <a:xfrm>
            <a:off x="5181599" y="2046698"/>
            <a:ext cx="1828800" cy="854765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rm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b="1" dirty="0">
                <a:solidFill>
                  <a:srgbClr val="00614F"/>
                </a:solidFill>
              </a:rPr>
              <a:t>Software &amp;</a:t>
            </a:r>
            <a:br>
              <a:rPr lang="en-GB" sz="2400" b="1" dirty="0">
                <a:solidFill>
                  <a:srgbClr val="00614F"/>
                </a:solidFill>
              </a:rPr>
            </a:br>
            <a:r>
              <a:rPr lang="en-GB" sz="2400" b="1" dirty="0">
                <a:solidFill>
                  <a:srgbClr val="00614F"/>
                </a:solidFill>
              </a:rPr>
              <a:t>Systems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37A5B99-7A97-3149-1581-69D35D021F31}"/>
              </a:ext>
            </a:extLst>
          </p:cNvPr>
          <p:cNvSpPr txBox="1"/>
          <p:nvPr/>
        </p:nvSpPr>
        <p:spPr>
          <a:xfrm>
            <a:off x="7702825" y="2146848"/>
            <a:ext cx="1480931" cy="526773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rm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b="1" dirty="0">
                <a:solidFill>
                  <a:srgbClr val="00614F"/>
                </a:solidFill>
              </a:rPr>
              <a:t>Training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BCD74A3-D9D6-3156-CFDB-F0C1ACBB394A}"/>
              </a:ext>
            </a:extLst>
          </p:cNvPr>
          <p:cNvSpPr txBox="1"/>
          <p:nvPr/>
        </p:nvSpPr>
        <p:spPr>
          <a:xfrm>
            <a:off x="10018643" y="1967945"/>
            <a:ext cx="1699591" cy="844826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rm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b="1" dirty="0">
                <a:solidFill>
                  <a:srgbClr val="00614F"/>
                </a:solidFill>
              </a:rPr>
              <a:t>Testing &amp;</a:t>
            </a:r>
            <a:br>
              <a:rPr lang="en-GB" sz="2400" b="1" dirty="0">
                <a:solidFill>
                  <a:srgbClr val="00614F"/>
                </a:solidFill>
              </a:rPr>
            </a:br>
            <a:r>
              <a:rPr lang="en-GB" sz="2400" b="1" dirty="0">
                <a:solidFill>
                  <a:srgbClr val="00614F"/>
                </a:solidFill>
              </a:rPr>
              <a:t>Validation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9304307-7E60-74BA-C603-570A60091829}"/>
              </a:ext>
            </a:extLst>
          </p:cNvPr>
          <p:cNvCxnSpPr/>
          <p:nvPr/>
        </p:nvCxnSpPr>
        <p:spPr>
          <a:xfrm>
            <a:off x="210325" y="2852527"/>
            <a:ext cx="1918252" cy="0"/>
          </a:xfrm>
          <a:prstGeom prst="line">
            <a:avLst/>
          </a:prstGeom>
          <a:ln w="12700" cap="sq"/>
        </p:spPr>
        <p:style>
          <a:lnRef idx="1">
            <a:schemeClr val="accent1"/>
          </a:lnRef>
          <a:fillRef idx="0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24AB39E8-E2D4-9942-7EB8-16A9C86943D2}"/>
              </a:ext>
            </a:extLst>
          </p:cNvPr>
          <p:cNvCxnSpPr/>
          <p:nvPr/>
        </p:nvCxnSpPr>
        <p:spPr>
          <a:xfrm>
            <a:off x="2653748" y="2852527"/>
            <a:ext cx="1792462" cy="0"/>
          </a:xfrm>
          <a:prstGeom prst="line">
            <a:avLst/>
          </a:prstGeom>
          <a:ln w="12700" cap="sq"/>
        </p:spPr>
        <p:style>
          <a:lnRef idx="1">
            <a:schemeClr val="accent1"/>
          </a:lnRef>
          <a:fillRef idx="0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D7EC16E-E9E9-67B7-C0C5-16F603ED2B85}"/>
              </a:ext>
            </a:extLst>
          </p:cNvPr>
          <p:cNvCxnSpPr/>
          <p:nvPr/>
        </p:nvCxnSpPr>
        <p:spPr>
          <a:xfrm>
            <a:off x="5033288" y="2852527"/>
            <a:ext cx="1838739" cy="0"/>
          </a:xfrm>
          <a:prstGeom prst="line">
            <a:avLst/>
          </a:prstGeom>
          <a:ln w="12700" cap="sq"/>
        </p:spPr>
        <p:style>
          <a:lnRef idx="1">
            <a:schemeClr val="accent1"/>
          </a:lnRef>
          <a:fillRef idx="0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0983095-0FDB-93B9-B07C-5F6C15F86FFC}"/>
              </a:ext>
            </a:extLst>
          </p:cNvPr>
          <p:cNvCxnSpPr/>
          <p:nvPr/>
        </p:nvCxnSpPr>
        <p:spPr>
          <a:xfrm>
            <a:off x="7513983" y="2812771"/>
            <a:ext cx="1789043" cy="0"/>
          </a:xfrm>
          <a:prstGeom prst="line">
            <a:avLst/>
          </a:prstGeom>
          <a:ln w="12700" cap="sq"/>
        </p:spPr>
        <p:style>
          <a:lnRef idx="1">
            <a:schemeClr val="accent1"/>
          </a:lnRef>
          <a:fillRef idx="0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B2A56ACE-B5D2-BD7B-E2D7-BC62F3F75594}"/>
              </a:ext>
            </a:extLst>
          </p:cNvPr>
          <p:cNvCxnSpPr/>
          <p:nvPr/>
        </p:nvCxnSpPr>
        <p:spPr>
          <a:xfrm>
            <a:off x="9869557" y="2852527"/>
            <a:ext cx="1848677" cy="0"/>
          </a:xfrm>
          <a:prstGeom prst="line">
            <a:avLst/>
          </a:prstGeom>
          <a:ln w="12700" cap="sq"/>
        </p:spPr>
        <p:style>
          <a:lnRef idx="1">
            <a:schemeClr val="accent1"/>
          </a:lnRef>
          <a:fillRef idx="0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</p:cxnSp>
      <p:sp>
        <p:nvSpPr>
          <p:cNvPr id="27" name="TextBox 26">
            <a:extLst>
              <a:ext uri="{FF2B5EF4-FFF2-40B4-BE49-F238E27FC236}">
                <a16:creationId xmlns:a16="http://schemas.microsoft.com/office/drawing/2014/main" id="{2462F38B-12C1-D382-A1CE-37CA12FCE6A7}"/>
              </a:ext>
            </a:extLst>
          </p:cNvPr>
          <p:cNvSpPr txBox="1"/>
          <p:nvPr/>
        </p:nvSpPr>
        <p:spPr>
          <a:xfrm>
            <a:off x="225096" y="2901463"/>
            <a:ext cx="1804229" cy="844826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rm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dirty="0">
                <a:solidFill>
                  <a:srgbClr val="00886F"/>
                </a:solidFill>
              </a:rPr>
              <a:t>- Planning</a:t>
            </a:r>
            <a:br>
              <a:rPr lang="en-GB" sz="2400" dirty="0">
                <a:solidFill>
                  <a:srgbClr val="00886F"/>
                </a:solidFill>
              </a:rPr>
            </a:br>
            <a:r>
              <a:rPr lang="en-GB" sz="2400" dirty="0">
                <a:solidFill>
                  <a:srgbClr val="00886F"/>
                </a:solidFill>
              </a:rPr>
              <a:t>- Governance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7B955CC4-0CE1-B4CD-E74E-43EA3BAF4A91}"/>
              </a:ext>
            </a:extLst>
          </p:cNvPr>
          <p:cNvSpPr txBox="1"/>
          <p:nvPr/>
        </p:nvSpPr>
        <p:spPr>
          <a:xfrm>
            <a:off x="739584" y="3795224"/>
            <a:ext cx="775252" cy="606287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rm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3000" b="1" dirty="0">
                <a:solidFill>
                  <a:srgbClr val="004E3F"/>
                </a:solidFill>
              </a:rPr>
              <a:t>5 %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7ED53B69-AB42-4ECB-AA1C-D4FC49236D73}"/>
              </a:ext>
            </a:extLst>
          </p:cNvPr>
          <p:cNvSpPr txBox="1"/>
          <p:nvPr/>
        </p:nvSpPr>
        <p:spPr>
          <a:xfrm>
            <a:off x="2438880" y="2910641"/>
            <a:ext cx="2586448" cy="884583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000" dirty="0">
                <a:solidFill>
                  <a:srgbClr val="00755F"/>
                </a:solidFill>
              </a:rPr>
              <a:t>- Master Data Team</a:t>
            </a:r>
            <a:br>
              <a:rPr lang="en-GB" sz="2000" dirty="0">
                <a:solidFill>
                  <a:srgbClr val="00755F"/>
                </a:solidFill>
              </a:rPr>
            </a:br>
            <a:r>
              <a:rPr lang="en-GB" sz="2000" dirty="0">
                <a:solidFill>
                  <a:srgbClr val="00755F"/>
                </a:solidFill>
              </a:rPr>
              <a:t>- IT/ Engineering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682F459D-B16D-2A6F-93C1-186145F2EAED}"/>
              </a:ext>
            </a:extLst>
          </p:cNvPr>
          <p:cNvSpPr txBox="1"/>
          <p:nvPr/>
        </p:nvSpPr>
        <p:spPr>
          <a:xfrm>
            <a:off x="2998612" y="3760436"/>
            <a:ext cx="1055309" cy="675861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3000" b="1" dirty="0">
                <a:solidFill>
                  <a:srgbClr val="004E3F"/>
                </a:solidFill>
              </a:rPr>
              <a:t>45 %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696C63AA-A0AE-05E0-F774-D3F06EDCC326}"/>
              </a:ext>
            </a:extLst>
          </p:cNvPr>
          <p:cNvSpPr txBox="1"/>
          <p:nvPr/>
        </p:nvSpPr>
        <p:spPr>
          <a:xfrm>
            <a:off x="4914899" y="2930519"/>
            <a:ext cx="2160000" cy="864705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rm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000" dirty="0">
                <a:solidFill>
                  <a:srgbClr val="00755F"/>
                </a:solidFill>
              </a:rPr>
              <a:t>- MSI configuration</a:t>
            </a:r>
            <a:br>
              <a:rPr lang="en-GB" sz="2000" dirty="0">
                <a:solidFill>
                  <a:srgbClr val="00755F"/>
                </a:solidFill>
              </a:rPr>
            </a:br>
            <a:r>
              <a:rPr lang="en-GB" sz="2000" dirty="0">
                <a:solidFill>
                  <a:srgbClr val="00755F"/>
                </a:solidFill>
              </a:rPr>
              <a:t>- SAP integration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89419F1F-8A68-FD0A-0739-7046C5F00B3C}"/>
              </a:ext>
            </a:extLst>
          </p:cNvPr>
          <p:cNvSpPr txBox="1"/>
          <p:nvPr/>
        </p:nvSpPr>
        <p:spPr>
          <a:xfrm>
            <a:off x="5430853" y="3722337"/>
            <a:ext cx="1043608" cy="665916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3000" b="1" dirty="0">
                <a:solidFill>
                  <a:srgbClr val="004E3F"/>
                </a:solidFill>
              </a:rPr>
              <a:t>25 %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F8D60650-B075-A9FC-E19F-3B81C06FB6D1}"/>
              </a:ext>
            </a:extLst>
          </p:cNvPr>
          <p:cNvSpPr txBox="1"/>
          <p:nvPr/>
        </p:nvSpPr>
        <p:spPr>
          <a:xfrm>
            <a:off x="7285382" y="2910641"/>
            <a:ext cx="2405270" cy="864699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dirty="0">
                <a:solidFill>
                  <a:srgbClr val="00755F"/>
                </a:solidFill>
              </a:rPr>
              <a:t>- User training</a:t>
            </a:r>
            <a:br>
              <a:rPr lang="en-GB" sz="2400" dirty="0">
                <a:solidFill>
                  <a:srgbClr val="00755F"/>
                </a:solidFill>
              </a:rPr>
            </a:br>
            <a:r>
              <a:rPr lang="en-GB" sz="2400" dirty="0">
                <a:solidFill>
                  <a:srgbClr val="00755F"/>
                </a:solidFill>
              </a:rPr>
              <a:t>- Documentation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21558A28-7D5E-D85E-14BD-1896A5EB6E77}"/>
              </a:ext>
            </a:extLst>
          </p:cNvPr>
          <p:cNvSpPr txBox="1"/>
          <p:nvPr/>
        </p:nvSpPr>
        <p:spPr>
          <a:xfrm>
            <a:off x="9690652" y="2910640"/>
            <a:ext cx="2200743" cy="783664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dirty="0">
                <a:solidFill>
                  <a:srgbClr val="00755F"/>
                </a:solidFill>
              </a:rPr>
              <a:t>- UAT testing</a:t>
            </a:r>
            <a:br>
              <a:rPr lang="en-GB" sz="2400" dirty="0">
                <a:solidFill>
                  <a:srgbClr val="00755F"/>
                </a:solidFill>
              </a:rPr>
            </a:br>
            <a:r>
              <a:rPr lang="en-GB" sz="2400" dirty="0">
                <a:solidFill>
                  <a:srgbClr val="00755F"/>
                </a:solidFill>
              </a:rPr>
              <a:t>- Go-live support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6E4AC5EB-8B33-5E3C-A737-6771B2A0D3E1}"/>
              </a:ext>
            </a:extLst>
          </p:cNvPr>
          <p:cNvSpPr txBox="1"/>
          <p:nvPr/>
        </p:nvSpPr>
        <p:spPr>
          <a:xfrm>
            <a:off x="7837725" y="3760436"/>
            <a:ext cx="1103243" cy="626160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3000" b="1" dirty="0">
                <a:solidFill>
                  <a:srgbClr val="004E3F"/>
                </a:solidFill>
              </a:rPr>
              <a:t>10 %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8AD6281B-766D-B66D-D960-5AFA6E6D9620}"/>
              </a:ext>
            </a:extLst>
          </p:cNvPr>
          <p:cNvSpPr txBox="1"/>
          <p:nvPr/>
        </p:nvSpPr>
        <p:spPr>
          <a:xfrm>
            <a:off x="10325046" y="3727222"/>
            <a:ext cx="1151336" cy="692588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rm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3000" b="1" dirty="0">
                <a:solidFill>
                  <a:srgbClr val="004E3F"/>
                </a:solidFill>
              </a:rPr>
              <a:t>15 %</a:t>
            </a:r>
          </a:p>
        </p:txBody>
      </p:sp>
      <p:sp>
        <p:nvSpPr>
          <p:cNvPr id="37" name="Oval 36">
            <a:extLst>
              <a:ext uri="{FF2B5EF4-FFF2-40B4-BE49-F238E27FC236}">
                <a16:creationId xmlns:a16="http://schemas.microsoft.com/office/drawing/2014/main" id="{105C8218-7410-2598-A602-8CD5B0702046}"/>
              </a:ext>
            </a:extLst>
          </p:cNvPr>
          <p:cNvSpPr/>
          <p:nvPr/>
        </p:nvSpPr>
        <p:spPr>
          <a:xfrm>
            <a:off x="668620" y="1043478"/>
            <a:ext cx="900000" cy="900000"/>
          </a:xfrm>
          <a:prstGeom prst="ellipse">
            <a:avLst/>
          </a:prstGeom>
          <a:ln>
            <a:noFill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 dirty="0"/>
          </a:p>
        </p:txBody>
      </p:sp>
      <p:sp>
        <p:nvSpPr>
          <p:cNvPr id="38" name="Oval 37">
            <a:extLst>
              <a:ext uri="{FF2B5EF4-FFF2-40B4-BE49-F238E27FC236}">
                <a16:creationId xmlns:a16="http://schemas.microsoft.com/office/drawing/2014/main" id="{B90A07F9-82A9-BB2A-AFEE-521AAFCC18B8}"/>
              </a:ext>
            </a:extLst>
          </p:cNvPr>
          <p:cNvSpPr/>
          <p:nvPr/>
        </p:nvSpPr>
        <p:spPr>
          <a:xfrm>
            <a:off x="3089934" y="1047840"/>
            <a:ext cx="900000" cy="900000"/>
          </a:xfrm>
          <a:prstGeom prst="ellipse">
            <a:avLst/>
          </a:prstGeom>
          <a:ln>
            <a:noFill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 dirty="0"/>
          </a:p>
        </p:txBody>
      </p:sp>
      <p:sp>
        <p:nvSpPr>
          <p:cNvPr id="39" name="Oval 38">
            <a:extLst>
              <a:ext uri="{FF2B5EF4-FFF2-40B4-BE49-F238E27FC236}">
                <a16:creationId xmlns:a16="http://schemas.microsoft.com/office/drawing/2014/main" id="{ED527FF4-DCEF-1DD2-B5B6-4E6E8D8DF3EA}"/>
              </a:ext>
            </a:extLst>
          </p:cNvPr>
          <p:cNvSpPr/>
          <p:nvPr/>
        </p:nvSpPr>
        <p:spPr>
          <a:xfrm>
            <a:off x="5544899" y="1043478"/>
            <a:ext cx="900000" cy="900000"/>
          </a:xfrm>
          <a:prstGeom prst="ellipse">
            <a:avLst/>
          </a:prstGeom>
          <a:ln>
            <a:noFill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sp>
        <p:nvSpPr>
          <p:cNvPr id="40" name="Oval 39">
            <a:extLst>
              <a:ext uri="{FF2B5EF4-FFF2-40B4-BE49-F238E27FC236}">
                <a16:creationId xmlns:a16="http://schemas.microsoft.com/office/drawing/2014/main" id="{36558A16-2060-00C2-EF93-448B96E22DF7}"/>
              </a:ext>
            </a:extLst>
          </p:cNvPr>
          <p:cNvSpPr/>
          <p:nvPr/>
        </p:nvSpPr>
        <p:spPr>
          <a:xfrm>
            <a:off x="7957623" y="1052297"/>
            <a:ext cx="900000" cy="900000"/>
          </a:xfrm>
          <a:prstGeom prst="ellipse">
            <a:avLst/>
          </a:prstGeom>
          <a:ln>
            <a:noFill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sp>
        <p:nvSpPr>
          <p:cNvPr id="41" name="Oval 40">
            <a:extLst>
              <a:ext uri="{FF2B5EF4-FFF2-40B4-BE49-F238E27FC236}">
                <a16:creationId xmlns:a16="http://schemas.microsoft.com/office/drawing/2014/main" id="{E159F03B-475A-FF87-790A-54F1BABCF63A}"/>
              </a:ext>
            </a:extLst>
          </p:cNvPr>
          <p:cNvSpPr/>
          <p:nvPr/>
        </p:nvSpPr>
        <p:spPr>
          <a:xfrm>
            <a:off x="10341023" y="1043478"/>
            <a:ext cx="900000" cy="900000"/>
          </a:xfrm>
          <a:prstGeom prst="ellipse">
            <a:avLst/>
          </a:prstGeom>
          <a:ln>
            <a:noFill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pic>
        <p:nvPicPr>
          <p:cNvPr id="43" name="Graphic 42" descr="Clipboard with solid fill">
            <a:extLst>
              <a:ext uri="{FF2B5EF4-FFF2-40B4-BE49-F238E27FC236}">
                <a16:creationId xmlns:a16="http://schemas.microsoft.com/office/drawing/2014/main" id="{E76A7DBC-292A-52F0-2E8C-3D1F4CDE51D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81872" y="1133478"/>
            <a:ext cx="720000" cy="720000"/>
          </a:xfrm>
          <a:prstGeom prst="rect">
            <a:avLst/>
          </a:prstGeom>
        </p:spPr>
      </p:pic>
      <p:pic>
        <p:nvPicPr>
          <p:cNvPr id="45" name="Graphic 44" descr="Group of men with solid fill">
            <a:extLst>
              <a:ext uri="{FF2B5EF4-FFF2-40B4-BE49-F238E27FC236}">
                <a16:creationId xmlns:a16="http://schemas.microsoft.com/office/drawing/2014/main" id="{2A2C1BF5-C694-9366-1CA7-B0E4767A31A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196759" y="1142297"/>
            <a:ext cx="720000" cy="720000"/>
          </a:xfrm>
          <a:prstGeom prst="rect">
            <a:avLst/>
          </a:prstGeom>
        </p:spPr>
      </p:pic>
      <p:pic>
        <p:nvPicPr>
          <p:cNvPr id="47" name="Graphic 46" descr="Ui Ux with solid fill">
            <a:extLst>
              <a:ext uri="{FF2B5EF4-FFF2-40B4-BE49-F238E27FC236}">
                <a16:creationId xmlns:a16="http://schemas.microsoft.com/office/drawing/2014/main" id="{86B2191C-EF55-11A2-761A-B03AEADF985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634899" y="1128574"/>
            <a:ext cx="720000" cy="720000"/>
          </a:xfrm>
          <a:prstGeom prst="rect">
            <a:avLst/>
          </a:prstGeom>
        </p:spPr>
      </p:pic>
      <p:pic>
        <p:nvPicPr>
          <p:cNvPr id="49" name="Graphic 48" descr="Teacher with solid fill">
            <a:extLst>
              <a:ext uri="{FF2B5EF4-FFF2-40B4-BE49-F238E27FC236}">
                <a16:creationId xmlns:a16="http://schemas.microsoft.com/office/drawing/2014/main" id="{323384A2-D53F-DF3B-9D2F-D9BC21FE718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999864" y="1123223"/>
            <a:ext cx="720000" cy="720000"/>
          </a:xfrm>
          <a:prstGeom prst="rect">
            <a:avLst/>
          </a:prstGeom>
        </p:spPr>
      </p:pic>
      <p:pic>
        <p:nvPicPr>
          <p:cNvPr id="51" name="Graphic 50" descr="Clipboard Mixed with solid fill">
            <a:extLst>
              <a:ext uri="{FF2B5EF4-FFF2-40B4-BE49-F238E27FC236}">
                <a16:creationId xmlns:a16="http://schemas.microsoft.com/office/drawing/2014/main" id="{8ABFA5C3-6CE1-82B6-3778-80770B82850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0431023" y="1123223"/>
            <a:ext cx="720000" cy="720000"/>
          </a:xfrm>
          <a:prstGeom prst="rect">
            <a:avLst/>
          </a:prstGeom>
        </p:spPr>
      </p:pic>
      <p:sp>
        <p:nvSpPr>
          <p:cNvPr id="53" name="TextBox 52">
            <a:extLst>
              <a:ext uri="{FF2B5EF4-FFF2-40B4-BE49-F238E27FC236}">
                <a16:creationId xmlns:a16="http://schemas.microsoft.com/office/drawing/2014/main" id="{3BF0902B-72ED-3568-3B21-7FE495375809}"/>
              </a:ext>
            </a:extLst>
          </p:cNvPr>
          <p:cNvSpPr txBox="1"/>
          <p:nvPr/>
        </p:nvSpPr>
        <p:spPr>
          <a:xfrm>
            <a:off x="645604" y="5589515"/>
            <a:ext cx="1383721" cy="765313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dirty="0">
                <a:solidFill>
                  <a:srgbClr val="004E3F"/>
                </a:solidFill>
              </a:rPr>
              <a:t>Budget </a:t>
            </a:r>
            <a:br>
              <a:rPr lang="en-GB" sz="2400" dirty="0">
                <a:solidFill>
                  <a:srgbClr val="004E3F"/>
                </a:solidFill>
              </a:rPr>
            </a:br>
            <a:r>
              <a:rPr lang="en-GB" sz="2400" dirty="0">
                <a:solidFill>
                  <a:srgbClr val="004E3F"/>
                </a:solidFill>
              </a:rPr>
              <a:t>Planning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99F4C288-A7BF-AEE0-31B7-4855C1B20EDE}"/>
              </a:ext>
            </a:extLst>
          </p:cNvPr>
          <p:cNvSpPr txBox="1"/>
          <p:nvPr/>
        </p:nvSpPr>
        <p:spPr>
          <a:xfrm>
            <a:off x="3619285" y="5619280"/>
            <a:ext cx="1752599" cy="702527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dirty="0">
                <a:solidFill>
                  <a:srgbClr val="004E3F"/>
                </a:solidFill>
              </a:rPr>
              <a:t>Cost </a:t>
            </a:r>
            <a:br>
              <a:rPr lang="en-GB" sz="2400" dirty="0">
                <a:solidFill>
                  <a:srgbClr val="004E3F"/>
                </a:solidFill>
              </a:rPr>
            </a:br>
            <a:r>
              <a:rPr lang="en-GB" sz="2400" dirty="0">
                <a:solidFill>
                  <a:srgbClr val="004E3F"/>
                </a:solidFill>
              </a:rPr>
              <a:t>Monitoring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95D44119-F178-61C6-9BA4-6FA2E0E585F2}"/>
              </a:ext>
            </a:extLst>
          </p:cNvPr>
          <p:cNvSpPr txBox="1"/>
          <p:nvPr/>
        </p:nvSpPr>
        <p:spPr>
          <a:xfrm>
            <a:off x="6894750" y="5644601"/>
            <a:ext cx="1885950" cy="844026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rm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dirty="0">
                <a:solidFill>
                  <a:srgbClr val="004E3F"/>
                </a:solidFill>
              </a:rPr>
              <a:t>Risk </a:t>
            </a:r>
            <a:br>
              <a:rPr lang="en-GB" sz="2400" dirty="0">
                <a:solidFill>
                  <a:srgbClr val="004E3F"/>
                </a:solidFill>
              </a:rPr>
            </a:br>
            <a:r>
              <a:rPr lang="en-GB" sz="2400" dirty="0">
                <a:solidFill>
                  <a:srgbClr val="004E3F"/>
                </a:solidFill>
              </a:rPr>
              <a:t>Control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0BDA8AE8-BB4B-6769-A9B5-EB557E218DF2}"/>
              </a:ext>
            </a:extLst>
          </p:cNvPr>
          <p:cNvSpPr txBox="1"/>
          <p:nvPr/>
        </p:nvSpPr>
        <p:spPr>
          <a:xfrm>
            <a:off x="9829264" y="5670623"/>
            <a:ext cx="1885950" cy="844026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rm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dirty="0">
                <a:solidFill>
                  <a:srgbClr val="004E3F"/>
                </a:solidFill>
              </a:rPr>
              <a:t>Successful</a:t>
            </a:r>
            <a:br>
              <a:rPr lang="en-GB" sz="2400" dirty="0">
                <a:solidFill>
                  <a:srgbClr val="004E3F"/>
                </a:solidFill>
              </a:rPr>
            </a:br>
            <a:r>
              <a:rPr lang="en-GB" sz="2400" dirty="0">
                <a:solidFill>
                  <a:srgbClr val="004E3F"/>
                </a:solidFill>
              </a:rPr>
              <a:t>Delivery</a:t>
            </a:r>
          </a:p>
        </p:txBody>
      </p:sp>
      <p:sp>
        <p:nvSpPr>
          <p:cNvPr id="57" name="Oval 56">
            <a:extLst>
              <a:ext uri="{FF2B5EF4-FFF2-40B4-BE49-F238E27FC236}">
                <a16:creationId xmlns:a16="http://schemas.microsoft.com/office/drawing/2014/main" id="{0EE30765-A249-D138-09D3-C1216BBC0F41}"/>
              </a:ext>
            </a:extLst>
          </p:cNvPr>
          <p:cNvSpPr/>
          <p:nvPr/>
        </p:nvSpPr>
        <p:spPr>
          <a:xfrm>
            <a:off x="719451" y="4730465"/>
            <a:ext cx="900000" cy="900000"/>
          </a:xfrm>
          <a:prstGeom prst="ellipse">
            <a:avLst/>
          </a:prstGeom>
          <a:solidFill>
            <a:srgbClr val="CCE7E2"/>
          </a:solidFill>
          <a:ln>
            <a:noFill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sp>
        <p:nvSpPr>
          <p:cNvPr id="58" name="Oval 57">
            <a:extLst>
              <a:ext uri="{FF2B5EF4-FFF2-40B4-BE49-F238E27FC236}">
                <a16:creationId xmlns:a16="http://schemas.microsoft.com/office/drawing/2014/main" id="{7FA746CA-0A1B-5F5B-4009-32F58CB77466}"/>
              </a:ext>
            </a:extLst>
          </p:cNvPr>
          <p:cNvSpPr/>
          <p:nvPr/>
        </p:nvSpPr>
        <p:spPr>
          <a:xfrm>
            <a:off x="3844923" y="4744601"/>
            <a:ext cx="900000" cy="900000"/>
          </a:xfrm>
          <a:prstGeom prst="ellipse">
            <a:avLst/>
          </a:prstGeom>
          <a:solidFill>
            <a:srgbClr val="CCE7E2"/>
          </a:solidFill>
          <a:ln>
            <a:noFill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sp>
        <p:nvSpPr>
          <p:cNvPr id="59" name="Oval 58">
            <a:extLst>
              <a:ext uri="{FF2B5EF4-FFF2-40B4-BE49-F238E27FC236}">
                <a16:creationId xmlns:a16="http://schemas.microsoft.com/office/drawing/2014/main" id="{25F3F85B-42DD-7B5A-488B-AEC499DCAF9E}"/>
              </a:ext>
            </a:extLst>
          </p:cNvPr>
          <p:cNvSpPr/>
          <p:nvPr/>
        </p:nvSpPr>
        <p:spPr>
          <a:xfrm>
            <a:off x="6946007" y="4730465"/>
            <a:ext cx="900000" cy="900000"/>
          </a:xfrm>
          <a:prstGeom prst="ellipse">
            <a:avLst/>
          </a:prstGeom>
          <a:solidFill>
            <a:srgbClr val="CCE7E2"/>
          </a:solidFill>
          <a:ln>
            <a:noFill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sp>
        <p:nvSpPr>
          <p:cNvPr id="60" name="Oval 59">
            <a:extLst>
              <a:ext uri="{FF2B5EF4-FFF2-40B4-BE49-F238E27FC236}">
                <a16:creationId xmlns:a16="http://schemas.microsoft.com/office/drawing/2014/main" id="{31F1710D-B6FE-D519-DA85-7176AF226A6B}"/>
              </a:ext>
            </a:extLst>
          </p:cNvPr>
          <p:cNvSpPr/>
          <p:nvPr/>
        </p:nvSpPr>
        <p:spPr>
          <a:xfrm>
            <a:off x="10029670" y="4744601"/>
            <a:ext cx="900000" cy="900000"/>
          </a:xfrm>
          <a:prstGeom prst="ellipse">
            <a:avLst/>
          </a:prstGeom>
          <a:solidFill>
            <a:srgbClr val="CCE7E2"/>
          </a:solidFill>
          <a:ln>
            <a:noFill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sp>
        <p:nvSpPr>
          <p:cNvPr id="61" name="Arrow: Right 60">
            <a:extLst>
              <a:ext uri="{FF2B5EF4-FFF2-40B4-BE49-F238E27FC236}">
                <a16:creationId xmlns:a16="http://schemas.microsoft.com/office/drawing/2014/main" id="{EAFCB2EC-479E-B52B-BFD4-52E49D01C992}"/>
              </a:ext>
            </a:extLst>
          </p:cNvPr>
          <p:cNvSpPr/>
          <p:nvPr/>
        </p:nvSpPr>
        <p:spPr>
          <a:xfrm>
            <a:off x="2037876" y="5424696"/>
            <a:ext cx="1188000" cy="540000"/>
          </a:xfrm>
          <a:prstGeom prst="rightArrow">
            <a:avLst/>
          </a:prstGeom>
          <a:ln>
            <a:noFill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sp>
        <p:nvSpPr>
          <p:cNvPr id="62" name="Arrow: Right 61">
            <a:extLst>
              <a:ext uri="{FF2B5EF4-FFF2-40B4-BE49-F238E27FC236}">
                <a16:creationId xmlns:a16="http://schemas.microsoft.com/office/drawing/2014/main" id="{1CBB781A-F30F-C2AC-8DFE-00F4AC46E2D5}"/>
              </a:ext>
            </a:extLst>
          </p:cNvPr>
          <p:cNvSpPr/>
          <p:nvPr/>
        </p:nvSpPr>
        <p:spPr>
          <a:xfrm>
            <a:off x="5363970" y="5400623"/>
            <a:ext cx="1188000" cy="540000"/>
          </a:xfrm>
          <a:prstGeom prst="rightArrow">
            <a:avLst/>
          </a:prstGeom>
          <a:ln>
            <a:noFill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sp>
        <p:nvSpPr>
          <p:cNvPr id="63" name="Arrow: Right 62">
            <a:extLst>
              <a:ext uri="{FF2B5EF4-FFF2-40B4-BE49-F238E27FC236}">
                <a16:creationId xmlns:a16="http://schemas.microsoft.com/office/drawing/2014/main" id="{BE10533B-393F-6354-4D58-A1100CACFB55}"/>
              </a:ext>
            </a:extLst>
          </p:cNvPr>
          <p:cNvSpPr/>
          <p:nvPr/>
        </p:nvSpPr>
        <p:spPr>
          <a:xfrm>
            <a:off x="8354277" y="5401813"/>
            <a:ext cx="1188000" cy="540000"/>
          </a:xfrm>
          <a:prstGeom prst="rightArrow">
            <a:avLst/>
          </a:prstGeom>
          <a:ln>
            <a:noFill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pic>
        <p:nvPicPr>
          <p:cNvPr id="65" name="Graphic 64" descr="Money outline">
            <a:extLst>
              <a:ext uri="{FF2B5EF4-FFF2-40B4-BE49-F238E27FC236}">
                <a16:creationId xmlns:a16="http://schemas.microsoft.com/office/drawing/2014/main" id="{C48473C1-9AF9-4AC4-4484-55707B6D89B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805534" y="4779391"/>
            <a:ext cx="720000" cy="720000"/>
          </a:xfrm>
          <a:prstGeom prst="rect">
            <a:avLst/>
          </a:prstGeom>
        </p:spPr>
      </p:pic>
      <p:pic>
        <p:nvPicPr>
          <p:cNvPr id="67" name="Graphic 66" descr="Pound with solid fill">
            <a:extLst>
              <a:ext uri="{FF2B5EF4-FFF2-40B4-BE49-F238E27FC236}">
                <a16:creationId xmlns:a16="http://schemas.microsoft.com/office/drawing/2014/main" id="{86EFE4EB-7464-8F2A-0ED8-D09A4194C49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3922729" y="4796346"/>
            <a:ext cx="720000" cy="720000"/>
          </a:xfrm>
          <a:prstGeom prst="rect">
            <a:avLst/>
          </a:prstGeom>
        </p:spPr>
      </p:pic>
      <p:pic>
        <p:nvPicPr>
          <p:cNvPr id="69" name="Graphic 68" descr="Shield Tick outline">
            <a:extLst>
              <a:ext uri="{FF2B5EF4-FFF2-40B4-BE49-F238E27FC236}">
                <a16:creationId xmlns:a16="http://schemas.microsoft.com/office/drawing/2014/main" id="{BE3F29BF-DFA4-2DCD-CAFF-A870C156869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7036007" y="4820238"/>
            <a:ext cx="720000" cy="720000"/>
          </a:xfrm>
          <a:prstGeom prst="rect">
            <a:avLst/>
          </a:prstGeom>
        </p:spPr>
      </p:pic>
      <p:pic>
        <p:nvPicPr>
          <p:cNvPr id="71" name="Graphic 70" descr="Bullseye outline">
            <a:extLst>
              <a:ext uri="{FF2B5EF4-FFF2-40B4-BE49-F238E27FC236}">
                <a16:creationId xmlns:a16="http://schemas.microsoft.com/office/drawing/2014/main" id="{E2835842-030F-2DBF-492C-1CFFDB9D686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0119670" y="4834601"/>
            <a:ext cx="720000" cy="72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62333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green rectangular object with white dots">
            <a:extLst>
              <a:ext uri="{FF2B5EF4-FFF2-40B4-BE49-F238E27FC236}">
                <a16:creationId xmlns:a16="http://schemas.microsoft.com/office/drawing/2014/main" id="{B45CE82F-85FA-176D-B73C-8187C1BECF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082"/>
            <a:ext cx="12191999" cy="102643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8F575A2-85DA-0EFF-E72B-C69D5C7AFB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524" y="250654"/>
            <a:ext cx="7531101" cy="774700"/>
          </a:xfrm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</a:rPr>
              <a:t>Leadership &amp; Change Management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713B7BA7-C0F9-06B7-3054-F2C85BFCDE25}"/>
              </a:ext>
            </a:extLst>
          </p:cNvPr>
          <p:cNvCxnSpPr/>
          <p:nvPr/>
        </p:nvCxnSpPr>
        <p:spPr>
          <a:xfrm>
            <a:off x="5810248" y="1365198"/>
            <a:ext cx="0" cy="5095875"/>
          </a:xfrm>
          <a:prstGeom prst="line">
            <a:avLst/>
          </a:prstGeom>
          <a:ln w="19050" cap="sq"/>
        </p:spPr>
        <p:style>
          <a:lnRef idx="1">
            <a:schemeClr val="accent1"/>
          </a:lnRef>
          <a:fillRef idx="0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0FBED1CA-AAF2-263D-8F65-7DF0FD92906F}"/>
              </a:ext>
            </a:extLst>
          </p:cNvPr>
          <p:cNvSpPr txBox="1"/>
          <p:nvPr/>
        </p:nvSpPr>
        <p:spPr>
          <a:xfrm>
            <a:off x="295279" y="1120775"/>
            <a:ext cx="4933947" cy="704850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rm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b="1" dirty="0"/>
              <a:t>Transformational Leadership</a:t>
            </a:r>
          </a:p>
        </p:txBody>
      </p:sp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D4C596DB-F559-5469-5B99-6788BD050B1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28124148"/>
              </p:ext>
            </p:extLst>
          </p:nvPr>
        </p:nvGraphicFramePr>
        <p:xfrm>
          <a:off x="-174626" y="1930432"/>
          <a:ext cx="5984872" cy="41465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3FEE4531-1D9D-56E0-51C5-68719A053FDD}"/>
              </a:ext>
            </a:extLst>
          </p:cNvPr>
          <p:cNvSpPr txBox="1"/>
          <p:nvPr/>
        </p:nvSpPr>
        <p:spPr>
          <a:xfrm>
            <a:off x="6095999" y="1120775"/>
            <a:ext cx="5953120" cy="622300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rm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b="1" dirty="0"/>
              <a:t>Kotter’s 8-Step Change Model</a:t>
            </a:r>
          </a:p>
        </p:txBody>
      </p:sp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27128A11-37AF-436E-DAC5-31D7DB900A9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45333870"/>
              </p:ext>
            </p:extLst>
          </p:nvPr>
        </p:nvGraphicFramePr>
        <p:xfrm>
          <a:off x="6242050" y="1743075"/>
          <a:ext cx="5407026" cy="47179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2027529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green rectangular object with white dots">
            <a:extLst>
              <a:ext uri="{FF2B5EF4-FFF2-40B4-BE49-F238E27FC236}">
                <a16:creationId xmlns:a16="http://schemas.microsoft.com/office/drawing/2014/main" id="{6E54A2F3-AC1A-F898-4657-777E874A712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082"/>
            <a:ext cx="12191999" cy="102643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74E5D25-CBF6-0DB4-33BE-BA4C1082FD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64385"/>
            <a:ext cx="7426326" cy="860425"/>
          </a:xfrm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</a:rPr>
              <a:t>Risk Management Strategy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84EA15EE-1BE4-6916-BC1A-1E7DC547DD4C}"/>
              </a:ext>
            </a:extLst>
          </p:cNvPr>
          <p:cNvCxnSpPr/>
          <p:nvPr/>
        </p:nvCxnSpPr>
        <p:spPr>
          <a:xfrm flipV="1">
            <a:off x="5105400" y="1392495"/>
            <a:ext cx="0" cy="4743450"/>
          </a:xfrm>
          <a:prstGeom prst="straightConnector1">
            <a:avLst/>
          </a:prstGeom>
          <a:ln w="19050" cap="sq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061D7D0E-2966-050B-95A6-E6BADF67BD28}"/>
              </a:ext>
            </a:extLst>
          </p:cNvPr>
          <p:cNvCxnSpPr>
            <a:cxnSpLocks/>
          </p:cNvCxnSpPr>
          <p:nvPr/>
        </p:nvCxnSpPr>
        <p:spPr>
          <a:xfrm>
            <a:off x="5172076" y="6209076"/>
            <a:ext cx="6915150" cy="0"/>
          </a:xfrm>
          <a:prstGeom prst="straightConnector1">
            <a:avLst/>
          </a:prstGeom>
          <a:ln w="19050" cap="sq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</p:cxn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2778F037-B747-D28D-9C32-C474B64A046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49079467"/>
              </p:ext>
            </p:extLst>
          </p:nvPr>
        </p:nvGraphicFramePr>
        <p:xfrm>
          <a:off x="5172076" y="1386780"/>
          <a:ext cx="6653212" cy="4754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63303">
                  <a:extLst>
                    <a:ext uri="{9D8B030D-6E8A-4147-A177-3AD203B41FA5}">
                      <a16:colId xmlns:a16="http://schemas.microsoft.com/office/drawing/2014/main" val="2328307904"/>
                    </a:ext>
                  </a:extLst>
                </a:gridCol>
                <a:gridCol w="1663303">
                  <a:extLst>
                    <a:ext uri="{9D8B030D-6E8A-4147-A177-3AD203B41FA5}">
                      <a16:colId xmlns:a16="http://schemas.microsoft.com/office/drawing/2014/main" val="3450169983"/>
                    </a:ext>
                  </a:extLst>
                </a:gridCol>
                <a:gridCol w="1663303">
                  <a:extLst>
                    <a:ext uri="{9D8B030D-6E8A-4147-A177-3AD203B41FA5}">
                      <a16:colId xmlns:a16="http://schemas.microsoft.com/office/drawing/2014/main" val="4025082658"/>
                    </a:ext>
                  </a:extLst>
                </a:gridCol>
                <a:gridCol w="1663303">
                  <a:extLst>
                    <a:ext uri="{9D8B030D-6E8A-4147-A177-3AD203B41FA5}">
                      <a16:colId xmlns:a16="http://schemas.microsoft.com/office/drawing/2014/main" val="3866733000"/>
                    </a:ext>
                  </a:extLst>
                </a:gridCol>
              </a:tblGrid>
              <a:tr h="109155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0" dirty="0"/>
                        <a:t>Data </a:t>
                      </a:r>
                      <a:br>
                        <a:rPr lang="en-GB" sz="2400" b="0" dirty="0"/>
                      </a:br>
                      <a:r>
                        <a:rPr lang="en-GB" sz="2400" b="0" dirty="0"/>
                        <a:t>Migration</a:t>
                      </a:r>
                      <a:br>
                        <a:rPr lang="en-GB" sz="2400" b="0" dirty="0"/>
                      </a:br>
                      <a:r>
                        <a:rPr lang="en-GB" sz="2400" b="0" dirty="0"/>
                        <a:t>Issues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54887364"/>
                  </a:ext>
                </a:extLst>
              </a:tr>
              <a:tr h="1091557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System </a:t>
                      </a:r>
                    </a:p>
                    <a:p>
                      <a:r>
                        <a:rPr lang="en-GB" sz="2400" dirty="0"/>
                        <a:t>Integration</a:t>
                      </a:r>
                    </a:p>
                    <a:p>
                      <a:r>
                        <a:rPr lang="en-GB" sz="2400" dirty="0"/>
                        <a:t>Complexity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66960470"/>
                  </a:ext>
                </a:extLst>
              </a:tr>
              <a:tr h="1091557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Training &amp;</a:t>
                      </a:r>
                      <a:br>
                        <a:rPr lang="en-GB" sz="2400" dirty="0"/>
                      </a:br>
                      <a:r>
                        <a:rPr lang="en-GB" sz="2400" dirty="0"/>
                        <a:t>Adoption</a:t>
                      </a:r>
                      <a:br>
                        <a:rPr lang="en-GB" sz="2400" dirty="0"/>
                      </a:br>
                      <a:r>
                        <a:rPr lang="en-GB" sz="2400" dirty="0"/>
                        <a:t>Challenges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90910242"/>
                  </a:ext>
                </a:extLst>
              </a:tr>
              <a:tr h="114114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User resistance</a:t>
                      </a:r>
                    </a:p>
                    <a:p>
                      <a:r>
                        <a:rPr lang="en-GB" sz="2400" dirty="0"/>
                        <a:t>to change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7358654"/>
                  </a:ext>
                </a:extLst>
              </a:tr>
            </a:tbl>
          </a:graphicData>
        </a:graphic>
      </p:graphicFrame>
      <p:sp>
        <p:nvSpPr>
          <p:cNvPr id="14" name="TextBox 13">
            <a:extLst>
              <a:ext uri="{FF2B5EF4-FFF2-40B4-BE49-F238E27FC236}">
                <a16:creationId xmlns:a16="http://schemas.microsoft.com/office/drawing/2014/main" id="{63262DA5-4F2A-5633-1AC4-9F0DBC5B9211}"/>
              </a:ext>
            </a:extLst>
          </p:cNvPr>
          <p:cNvSpPr txBox="1"/>
          <p:nvPr/>
        </p:nvSpPr>
        <p:spPr>
          <a:xfrm>
            <a:off x="8105774" y="993356"/>
            <a:ext cx="1457323" cy="532506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rm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dirty="0">
                <a:solidFill>
                  <a:srgbClr val="00614F"/>
                </a:solidFill>
              </a:rPr>
              <a:t>Impact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A6CAFBD-71FF-7A9A-16AB-00FAD986EE85}"/>
              </a:ext>
            </a:extLst>
          </p:cNvPr>
          <p:cNvSpPr txBox="1"/>
          <p:nvPr/>
        </p:nvSpPr>
        <p:spPr>
          <a:xfrm>
            <a:off x="7803357" y="6301434"/>
            <a:ext cx="1390650" cy="476250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rm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dirty="0">
                <a:solidFill>
                  <a:srgbClr val="00614F"/>
                </a:solidFill>
              </a:rPr>
              <a:t>Likelihood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7156DC6-6D18-30A3-D902-F07A00BD0372}"/>
              </a:ext>
            </a:extLst>
          </p:cNvPr>
          <p:cNvSpPr txBox="1"/>
          <p:nvPr/>
        </p:nvSpPr>
        <p:spPr>
          <a:xfrm>
            <a:off x="3590932" y="1608523"/>
            <a:ext cx="1447793" cy="860425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rmAutofit fontScale="55000" lnSpcReduction="20000"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4400" dirty="0"/>
              <a:t>          4</a:t>
            </a:r>
            <a:br>
              <a:rPr lang="en-GB" sz="4400" dirty="0"/>
            </a:br>
            <a:r>
              <a:rPr lang="en-GB" sz="4400" dirty="0"/>
              <a:t>  Very high</a:t>
            </a:r>
            <a:r>
              <a:rPr lang="en-GB" sz="2000" dirty="0"/>
              <a:t>	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ED4B7B9-DBED-172B-DB75-B1A463042327}"/>
              </a:ext>
            </a:extLst>
          </p:cNvPr>
          <p:cNvSpPr txBox="1"/>
          <p:nvPr/>
        </p:nvSpPr>
        <p:spPr>
          <a:xfrm>
            <a:off x="3876685" y="2756789"/>
            <a:ext cx="1162040" cy="860425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rm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dirty="0"/>
              <a:t>       3</a:t>
            </a:r>
            <a:br>
              <a:rPr lang="en-GB" sz="2400" dirty="0"/>
            </a:br>
            <a:r>
              <a:rPr lang="en-GB" sz="2400" dirty="0"/>
              <a:t>    High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68BEE20-D75D-FCD7-A65F-7BE7D460F269}"/>
              </a:ext>
            </a:extLst>
          </p:cNvPr>
          <p:cNvSpPr txBox="1"/>
          <p:nvPr/>
        </p:nvSpPr>
        <p:spPr>
          <a:xfrm>
            <a:off x="3590932" y="3958840"/>
            <a:ext cx="1609698" cy="860425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rm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000" dirty="0"/>
              <a:t>     </a:t>
            </a:r>
            <a:r>
              <a:rPr lang="en-GB" sz="2400" dirty="0"/>
              <a:t>       2</a:t>
            </a:r>
            <a:br>
              <a:rPr lang="en-GB" sz="2400" dirty="0"/>
            </a:br>
            <a:r>
              <a:rPr lang="en-GB" sz="2400" dirty="0"/>
              <a:t>     Medium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F0E2ECA-BAE1-4EB7-512D-1A6F54426B84}"/>
              </a:ext>
            </a:extLst>
          </p:cNvPr>
          <p:cNvSpPr txBox="1"/>
          <p:nvPr/>
        </p:nvSpPr>
        <p:spPr>
          <a:xfrm>
            <a:off x="3840162" y="5212678"/>
            <a:ext cx="1038217" cy="790575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dirty="0"/>
              <a:t>       1</a:t>
            </a:r>
            <a:br>
              <a:rPr lang="en-GB" sz="2400" dirty="0"/>
            </a:br>
            <a:r>
              <a:rPr lang="en-GB" sz="2400" dirty="0"/>
              <a:t>    Low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9F1375B-1FD4-5F68-D226-6AFC1463E8A4}"/>
              </a:ext>
            </a:extLst>
          </p:cNvPr>
          <p:cNvSpPr txBox="1"/>
          <p:nvPr/>
        </p:nvSpPr>
        <p:spPr>
          <a:xfrm>
            <a:off x="5650704" y="6284643"/>
            <a:ext cx="1076325" cy="460538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rm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dirty="0"/>
              <a:t>1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E55E6031-7A3A-8355-C1FA-27CE155E4507}"/>
              </a:ext>
            </a:extLst>
          </p:cNvPr>
          <p:cNvSpPr txBox="1"/>
          <p:nvPr/>
        </p:nvSpPr>
        <p:spPr>
          <a:xfrm>
            <a:off x="7241379" y="6247581"/>
            <a:ext cx="561978" cy="460536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rm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dirty="0"/>
              <a:t>2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EDDC274A-FEC5-7F62-DF41-74DC1C823BEC}"/>
              </a:ext>
            </a:extLst>
          </p:cNvPr>
          <p:cNvSpPr txBox="1"/>
          <p:nvPr/>
        </p:nvSpPr>
        <p:spPr>
          <a:xfrm>
            <a:off x="9282108" y="6252140"/>
            <a:ext cx="561978" cy="525544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rm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dirty="0"/>
              <a:t>3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5ECDF412-EDF5-E8D1-F146-61B2A7D2874E}"/>
              </a:ext>
            </a:extLst>
          </p:cNvPr>
          <p:cNvSpPr txBox="1"/>
          <p:nvPr/>
        </p:nvSpPr>
        <p:spPr>
          <a:xfrm>
            <a:off x="10920414" y="6261222"/>
            <a:ext cx="561978" cy="441487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dirty="0"/>
              <a:t>4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8FB0FC04-A3A1-7EB9-FED7-AB413E897285}"/>
              </a:ext>
            </a:extLst>
          </p:cNvPr>
          <p:cNvCxnSpPr>
            <a:cxnSpLocks/>
          </p:cNvCxnSpPr>
          <p:nvPr/>
        </p:nvCxnSpPr>
        <p:spPr>
          <a:xfrm>
            <a:off x="3563137" y="1534743"/>
            <a:ext cx="50004" cy="4601202"/>
          </a:xfrm>
          <a:prstGeom prst="line">
            <a:avLst/>
          </a:prstGeom>
          <a:ln w="12700" cap="sq"/>
        </p:spPr>
        <p:style>
          <a:lnRef idx="1">
            <a:schemeClr val="accent1"/>
          </a:lnRef>
          <a:fillRef idx="0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</p:cxnSp>
      <p:sp>
        <p:nvSpPr>
          <p:cNvPr id="28" name="TextBox 27">
            <a:extLst>
              <a:ext uri="{FF2B5EF4-FFF2-40B4-BE49-F238E27FC236}">
                <a16:creationId xmlns:a16="http://schemas.microsoft.com/office/drawing/2014/main" id="{BEB8DD61-F4F5-A47F-0D31-78AAFE91620B}"/>
              </a:ext>
            </a:extLst>
          </p:cNvPr>
          <p:cNvSpPr txBox="1"/>
          <p:nvPr/>
        </p:nvSpPr>
        <p:spPr>
          <a:xfrm>
            <a:off x="170271" y="2658330"/>
            <a:ext cx="3319454" cy="5108696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rm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dirty="0"/>
              <a:t>Effective Planning, communication and stakeholder engagement reduced project risks and supported a successful MSI implementation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706353F1-DF9A-91FA-32B2-B6607ED9442A}"/>
              </a:ext>
            </a:extLst>
          </p:cNvPr>
          <p:cNvSpPr txBox="1"/>
          <p:nvPr/>
        </p:nvSpPr>
        <p:spPr>
          <a:xfrm>
            <a:off x="85725" y="512136"/>
            <a:ext cx="11896725" cy="451178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dirty="0"/>
              <a:t>Key project risks identified and mitigation through planning and communication.</a:t>
            </a:r>
          </a:p>
        </p:txBody>
      </p:sp>
    </p:spTree>
    <p:extLst>
      <p:ext uri="{BB962C8B-B14F-4D97-AF65-F5344CB8AC3E}">
        <p14:creationId xmlns:p14="http://schemas.microsoft.com/office/powerpoint/2010/main" val="27175527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Rectangle: Rounded Corners 46">
            <a:extLst>
              <a:ext uri="{FF2B5EF4-FFF2-40B4-BE49-F238E27FC236}">
                <a16:creationId xmlns:a16="http://schemas.microsoft.com/office/drawing/2014/main" id="{9E8B41C7-C3F3-5B73-B6BE-3DA33E34D381}"/>
              </a:ext>
            </a:extLst>
          </p:cNvPr>
          <p:cNvSpPr/>
          <p:nvPr/>
        </p:nvSpPr>
        <p:spPr>
          <a:xfrm>
            <a:off x="186813" y="4768440"/>
            <a:ext cx="11712677" cy="1866454"/>
          </a:xfrm>
          <a:prstGeom prst="roundRect">
            <a:avLst/>
          </a:prstGeom>
          <a:solidFill>
            <a:schemeClr val="bg1">
              <a:lumMod val="95000"/>
            </a:schemeClr>
          </a:solidFill>
          <a:ln w="12700">
            <a:solidFill>
              <a:srgbClr val="00886F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pic>
        <p:nvPicPr>
          <p:cNvPr id="4" name="Picture 3" descr="A green rectangular object with white dots">
            <a:extLst>
              <a:ext uri="{FF2B5EF4-FFF2-40B4-BE49-F238E27FC236}">
                <a16:creationId xmlns:a16="http://schemas.microsoft.com/office/drawing/2014/main" id="{E30F64C6-ED5E-0C42-C12A-F58B6A740D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082"/>
            <a:ext cx="12191999" cy="102643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05E719E-400B-F81F-D58E-3973A8438F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86171"/>
            <a:ext cx="7172224" cy="522441"/>
          </a:xfrm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</a:rPr>
              <a:t>Quality Management &amp; Standards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DEB0067D-F76E-3AD1-D2DC-E755AD478603}"/>
              </a:ext>
            </a:extLst>
          </p:cNvPr>
          <p:cNvSpPr/>
          <p:nvPr/>
        </p:nvSpPr>
        <p:spPr>
          <a:xfrm>
            <a:off x="98323" y="1172103"/>
            <a:ext cx="2520000" cy="3060000"/>
          </a:xfrm>
          <a:prstGeom prst="roundRect">
            <a:avLst/>
          </a:prstGeom>
          <a:solidFill>
            <a:srgbClr val="CCE7E2"/>
          </a:solidFill>
          <a:ln>
            <a:solidFill>
              <a:srgbClr val="33A08C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130F674-C55A-C8C1-0817-30B65864BB2E}"/>
              </a:ext>
            </a:extLst>
          </p:cNvPr>
          <p:cNvSpPr txBox="1"/>
          <p:nvPr/>
        </p:nvSpPr>
        <p:spPr>
          <a:xfrm>
            <a:off x="0" y="480397"/>
            <a:ext cx="12309987" cy="796413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300" dirty="0"/>
              <a:t>Ensuring data accuracy, system reliability and continuous improvement throughout the MSI project.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9C5380F9-7CCB-049F-2452-1CACEAE7B453}"/>
              </a:ext>
            </a:extLst>
          </p:cNvPr>
          <p:cNvSpPr/>
          <p:nvPr/>
        </p:nvSpPr>
        <p:spPr>
          <a:xfrm>
            <a:off x="6095999" y="1172103"/>
            <a:ext cx="2520000" cy="3060000"/>
          </a:xfrm>
          <a:prstGeom prst="roundRect">
            <a:avLst/>
          </a:prstGeom>
          <a:solidFill>
            <a:srgbClr val="CCE7E2"/>
          </a:solidFill>
          <a:ln>
            <a:solidFill>
              <a:srgbClr val="33A08C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4868F9A2-1F58-F9F1-B5C1-92BE4D1F7C7E}"/>
              </a:ext>
            </a:extLst>
          </p:cNvPr>
          <p:cNvSpPr/>
          <p:nvPr/>
        </p:nvSpPr>
        <p:spPr>
          <a:xfrm>
            <a:off x="3057830" y="1172103"/>
            <a:ext cx="2520000" cy="3060000"/>
          </a:xfrm>
          <a:prstGeom prst="roundRect">
            <a:avLst/>
          </a:prstGeom>
          <a:solidFill>
            <a:srgbClr val="CCE7E2"/>
          </a:solidFill>
          <a:ln>
            <a:solidFill>
              <a:srgbClr val="33A08C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E3F2B45C-9E5A-60B5-306D-48F173A2C8C8}"/>
              </a:ext>
            </a:extLst>
          </p:cNvPr>
          <p:cNvSpPr/>
          <p:nvPr/>
        </p:nvSpPr>
        <p:spPr>
          <a:xfrm>
            <a:off x="9134168" y="1172103"/>
            <a:ext cx="2520000" cy="3060000"/>
          </a:xfrm>
          <a:prstGeom prst="roundRect">
            <a:avLst/>
          </a:prstGeom>
          <a:solidFill>
            <a:srgbClr val="CCE7E2"/>
          </a:solidFill>
          <a:ln>
            <a:solidFill>
              <a:srgbClr val="33A08C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343F161-5927-C7D7-09CF-415202DD688C}"/>
              </a:ext>
            </a:extLst>
          </p:cNvPr>
          <p:cNvSpPr txBox="1"/>
          <p:nvPr/>
        </p:nvSpPr>
        <p:spPr>
          <a:xfrm>
            <a:off x="338708" y="1995949"/>
            <a:ext cx="2279615" cy="894736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rm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b="1" dirty="0">
                <a:solidFill>
                  <a:srgbClr val="00614F"/>
                </a:solidFill>
              </a:rPr>
              <a:t>Data Accuracy </a:t>
            </a:r>
            <a:br>
              <a:rPr lang="en-GB" sz="2400" b="1" dirty="0">
                <a:solidFill>
                  <a:srgbClr val="00614F"/>
                </a:solidFill>
              </a:rPr>
            </a:br>
            <a:r>
              <a:rPr lang="en-GB" sz="2400" b="1" dirty="0">
                <a:solidFill>
                  <a:srgbClr val="00614F"/>
                </a:solidFill>
              </a:rPr>
              <a:t>&amp; Standards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0F08C5B-F404-7449-E0AB-0D2FF7111A62}"/>
              </a:ext>
            </a:extLst>
          </p:cNvPr>
          <p:cNvSpPr txBox="1"/>
          <p:nvPr/>
        </p:nvSpPr>
        <p:spPr>
          <a:xfrm>
            <a:off x="3414733" y="1995949"/>
            <a:ext cx="1983176" cy="796413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rmAutofit lnSpcReduction="10000"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b="1" dirty="0">
                <a:solidFill>
                  <a:srgbClr val="00614F"/>
                </a:solidFill>
              </a:rPr>
              <a:t>Validation &amp;</a:t>
            </a:r>
            <a:br>
              <a:rPr lang="en-GB" sz="2400" b="1" dirty="0">
                <a:solidFill>
                  <a:srgbClr val="00614F"/>
                </a:solidFill>
              </a:rPr>
            </a:br>
            <a:r>
              <a:rPr lang="en-GB" sz="2400" b="1" dirty="0">
                <a:solidFill>
                  <a:srgbClr val="00614F"/>
                </a:solidFill>
              </a:rPr>
              <a:t>Verification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F93E5F2-92C8-D5CE-EBED-4BF05E767098}"/>
              </a:ext>
            </a:extLst>
          </p:cNvPr>
          <p:cNvSpPr txBox="1"/>
          <p:nvPr/>
        </p:nvSpPr>
        <p:spPr>
          <a:xfrm>
            <a:off x="6515341" y="1981201"/>
            <a:ext cx="1681316" cy="924232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rm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b="1" dirty="0">
                <a:solidFill>
                  <a:srgbClr val="00614F"/>
                </a:solidFill>
              </a:rPr>
              <a:t>Testing &amp; </a:t>
            </a:r>
            <a:br>
              <a:rPr lang="en-GB" sz="2400" b="1" dirty="0">
                <a:solidFill>
                  <a:srgbClr val="00614F"/>
                </a:solidFill>
              </a:rPr>
            </a:br>
            <a:r>
              <a:rPr lang="en-GB" sz="2400" b="1" dirty="0">
                <a:solidFill>
                  <a:srgbClr val="00614F"/>
                </a:solidFill>
              </a:rPr>
              <a:t>Assurance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B0E303B-E9F7-9D4E-D04A-DD991139B7AF}"/>
              </a:ext>
            </a:extLst>
          </p:cNvPr>
          <p:cNvSpPr txBox="1"/>
          <p:nvPr/>
        </p:nvSpPr>
        <p:spPr>
          <a:xfrm>
            <a:off x="9458633" y="1981201"/>
            <a:ext cx="2064774" cy="796413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b="1" dirty="0">
                <a:solidFill>
                  <a:srgbClr val="00614F"/>
                </a:solidFill>
              </a:rPr>
              <a:t>Continuous</a:t>
            </a:r>
            <a:br>
              <a:rPr lang="en-GB" sz="2400" b="1" dirty="0">
                <a:solidFill>
                  <a:srgbClr val="00614F"/>
                </a:solidFill>
              </a:rPr>
            </a:br>
            <a:r>
              <a:rPr lang="en-GB" sz="2400" b="1" dirty="0">
                <a:solidFill>
                  <a:srgbClr val="00614F"/>
                </a:solidFill>
              </a:rPr>
              <a:t>Improvement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5C8B72B2-72A3-6F5F-998D-DFC59A7E8E66}"/>
              </a:ext>
            </a:extLst>
          </p:cNvPr>
          <p:cNvSpPr/>
          <p:nvPr/>
        </p:nvSpPr>
        <p:spPr>
          <a:xfrm>
            <a:off x="881110" y="1097795"/>
            <a:ext cx="900000" cy="900000"/>
          </a:xfrm>
          <a:prstGeom prst="ellipse">
            <a:avLst/>
          </a:prstGeom>
          <a:ln>
            <a:noFill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A559CF70-5B8E-E21F-2D40-4883EBCE397A}"/>
              </a:ext>
            </a:extLst>
          </p:cNvPr>
          <p:cNvSpPr/>
          <p:nvPr/>
        </p:nvSpPr>
        <p:spPr>
          <a:xfrm>
            <a:off x="3870116" y="1097794"/>
            <a:ext cx="900000" cy="900000"/>
          </a:xfrm>
          <a:prstGeom prst="ellipse">
            <a:avLst/>
          </a:prstGeom>
          <a:ln>
            <a:noFill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65B97E7D-03E8-BAD3-C3C6-373F0197FA03}"/>
              </a:ext>
            </a:extLst>
          </p:cNvPr>
          <p:cNvSpPr/>
          <p:nvPr/>
        </p:nvSpPr>
        <p:spPr>
          <a:xfrm>
            <a:off x="6899303" y="1097793"/>
            <a:ext cx="900000" cy="900000"/>
          </a:xfrm>
          <a:prstGeom prst="ellipse">
            <a:avLst/>
          </a:prstGeom>
          <a:ln>
            <a:noFill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E4EAA61D-1D3F-FB2A-4ECC-86173A3CEBDF}"/>
              </a:ext>
            </a:extLst>
          </p:cNvPr>
          <p:cNvSpPr/>
          <p:nvPr/>
        </p:nvSpPr>
        <p:spPr>
          <a:xfrm>
            <a:off x="9960076" y="1095949"/>
            <a:ext cx="900000" cy="900000"/>
          </a:xfrm>
          <a:prstGeom prst="ellipse">
            <a:avLst/>
          </a:prstGeom>
          <a:ln>
            <a:noFill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0887696B-05A8-FE2C-C147-A6C9B5F49B63}"/>
              </a:ext>
            </a:extLst>
          </p:cNvPr>
          <p:cNvCxnSpPr/>
          <p:nvPr/>
        </p:nvCxnSpPr>
        <p:spPr>
          <a:xfrm flipV="1">
            <a:off x="186813" y="2777614"/>
            <a:ext cx="2251587" cy="14748"/>
          </a:xfrm>
          <a:prstGeom prst="line">
            <a:avLst/>
          </a:prstGeom>
          <a:ln w="12700" cap="sq"/>
        </p:spPr>
        <p:style>
          <a:lnRef idx="1">
            <a:schemeClr val="accent1"/>
          </a:lnRef>
          <a:fillRef idx="0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A70C8A3F-1EEA-930B-13BD-CEE37C28CF46}"/>
              </a:ext>
            </a:extLst>
          </p:cNvPr>
          <p:cNvCxnSpPr/>
          <p:nvPr/>
        </p:nvCxnSpPr>
        <p:spPr>
          <a:xfrm>
            <a:off x="3254477" y="2777614"/>
            <a:ext cx="2143432" cy="0"/>
          </a:xfrm>
          <a:prstGeom prst="line">
            <a:avLst/>
          </a:prstGeom>
          <a:ln w="12700" cap="sq"/>
        </p:spPr>
        <p:style>
          <a:lnRef idx="1">
            <a:schemeClr val="accent1"/>
          </a:lnRef>
          <a:fillRef idx="0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9764144F-B22C-A313-CDC1-A2287D9F6188}"/>
              </a:ext>
            </a:extLst>
          </p:cNvPr>
          <p:cNvCxnSpPr>
            <a:cxnSpLocks/>
          </p:cNvCxnSpPr>
          <p:nvPr/>
        </p:nvCxnSpPr>
        <p:spPr>
          <a:xfrm>
            <a:off x="6243484" y="2777614"/>
            <a:ext cx="2251587" cy="0"/>
          </a:xfrm>
          <a:prstGeom prst="line">
            <a:avLst/>
          </a:prstGeom>
          <a:ln w="12700" cap="sq"/>
        </p:spPr>
        <p:style>
          <a:lnRef idx="1">
            <a:schemeClr val="accent1"/>
          </a:lnRef>
          <a:fillRef idx="0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8A84BE4A-F9C4-8970-7725-660B33F03E73}"/>
              </a:ext>
            </a:extLst>
          </p:cNvPr>
          <p:cNvCxnSpPr/>
          <p:nvPr/>
        </p:nvCxnSpPr>
        <p:spPr>
          <a:xfrm flipV="1">
            <a:off x="9330813" y="2777614"/>
            <a:ext cx="2192594" cy="14748"/>
          </a:xfrm>
          <a:prstGeom prst="line">
            <a:avLst/>
          </a:prstGeom>
          <a:ln w="12700" cap="sq"/>
        </p:spPr>
        <p:style>
          <a:lnRef idx="1">
            <a:schemeClr val="accent1"/>
          </a:lnRef>
          <a:fillRef idx="0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</p:cxnSp>
      <p:sp>
        <p:nvSpPr>
          <p:cNvPr id="27" name="TextBox 26">
            <a:extLst>
              <a:ext uri="{FF2B5EF4-FFF2-40B4-BE49-F238E27FC236}">
                <a16:creationId xmlns:a16="http://schemas.microsoft.com/office/drawing/2014/main" id="{FAF9D413-575F-4E52-D649-02FE91FD2FEC}"/>
              </a:ext>
            </a:extLst>
          </p:cNvPr>
          <p:cNvSpPr txBox="1"/>
          <p:nvPr/>
        </p:nvSpPr>
        <p:spPr>
          <a:xfrm>
            <a:off x="64393" y="2864626"/>
            <a:ext cx="2828244" cy="911652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200" dirty="0">
                <a:solidFill>
                  <a:srgbClr val="004E3F"/>
                </a:solidFill>
              </a:rPr>
              <a:t>- Standardised data</a:t>
            </a:r>
            <a:br>
              <a:rPr lang="en-GB" sz="2200" dirty="0">
                <a:solidFill>
                  <a:srgbClr val="004E3F"/>
                </a:solidFill>
              </a:rPr>
            </a:br>
            <a:r>
              <a:rPr lang="en-GB" sz="2200" dirty="0">
                <a:solidFill>
                  <a:srgbClr val="004E3F"/>
                </a:solidFill>
              </a:rPr>
              <a:t>- Quality rules applied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5BD46E6-54A8-EBF7-AA36-514A205B297B}"/>
              </a:ext>
            </a:extLst>
          </p:cNvPr>
          <p:cNvSpPr txBox="1"/>
          <p:nvPr/>
        </p:nvSpPr>
        <p:spPr>
          <a:xfrm>
            <a:off x="3089282" y="2762867"/>
            <a:ext cx="2520000" cy="1042218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200" dirty="0">
                <a:solidFill>
                  <a:srgbClr val="004E3F"/>
                </a:solidFill>
              </a:rPr>
              <a:t>- Approval workflows</a:t>
            </a:r>
            <a:br>
              <a:rPr lang="en-GB" sz="2200" dirty="0">
                <a:solidFill>
                  <a:srgbClr val="004E3F"/>
                </a:solidFill>
              </a:rPr>
            </a:br>
            <a:r>
              <a:rPr lang="en-GB" sz="2200" dirty="0">
                <a:solidFill>
                  <a:srgbClr val="004E3F"/>
                </a:solidFill>
              </a:rPr>
              <a:t>- Data verified before         load to SAP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1DC39114-A056-FED9-EBF0-125863353263}"/>
              </a:ext>
            </a:extLst>
          </p:cNvPr>
          <p:cNvSpPr txBox="1"/>
          <p:nvPr/>
        </p:nvSpPr>
        <p:spPr>
          <a:xfrm>
            <a:off x="6082721" y="2806427"/>
            <a:ext cx="2885789" cy="1406012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rm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200" dirty="0">
                <a:solidFill>
                  <a:srgbClr val="004E3F"/>
                </a:solidFill>
              </a:rPr>
              <a:t>- End-to-end &amp; UAT</a:t>
            </a:r>
            <a:br>
              <a:rPr lang="en-GB" sz="2200" dirty="0">
                <a:solidFill>
                  <a:srgbClr val="004E3F"/>
                </a:solidFill>
              </a:rPr>
            </a:br>
            <a:r>
              <a:rPr lang="en-GB" sz="2200" dirty="0">
                <a:solidFill>
                  <a:srgbClr val="004E3F"/>
                </a:solidFill>
              </a:rPr>
              <a:t>- Issue resolution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47FF9E1A-CD4E-3F95-899B-A3A0B452FF86}"/>
              </a:ext>
            </a:extLst>
          </p:cNvPr>
          <p:cNvSpPr txBox="1"/>
          <p:nvPr/>
        </p:nvSpPr>
        <p:spPr>
          <a:xfrm>
            <a:off x="9240367" y="2762867"/>
            <a:ext cx="3296255" cy="1042218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000" dirty="0">
                <a:solidFill>
                  <a:srgbClr val="004E3F"/>
                </a:solidFill>
              </a:rPr>
              <a:t>- </a:t>
            </a:r>
            <a:r>
              <a:rPr lang="en-GB" sz="2200" dirty="0">
                <a:solidFill>
                  <a:srgbClr val="004E3F"/>
                </a:solidFill>
              </a:rPr>
              <a:t>KPI monitored</a:t>
            </a:r>
            <a:br>
              <a:rPr lang="en-GB" sz="2200" dirty="0">
                <a:solidFill>
                  <a:srgbClr val="004E3F"/>
                </a:solidFill>
              </a:rPr>
            </a:br>
            <a:r>
              <a:rPr lang="en-GB" sz="2200" dirty="0">
                <a:solidFill>
                  <a:srgbClr val="004E3F"/>
                </a:solidFill>
              </a:rPr>
              <a:t>- User feedback </a:t>
            </a:r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1D3D26E0-1B57-BB1B-6F4B-87A472050162}"/>
              </a:ext>
            </a:extLst>
          </p:cNvPr>
          <p:cNvSpPr/>
          <p:nvPr/>
        </p:nvSpPr>
        <p:spPr>
          <a:xfrm>
            <a:off x="997491" y="3938501"/>
            <a:ext cx="540774" cy="540000"/>
          </a:xfrm>
          <a:prstGeom prst="ellipse">
            <a:avLst/>
          </a:prstGeom>
          <a:ln>
            <a:noFill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6E690B1D-1FBC-3497-DC76-808A8A6C99D4}"/>
              </a:ext>
            </a:extLst>
          </p:cNvPr>
          <p:cNvSpPr/>
          <p:nvPr/>
        </p:nvSpPr>
        <p:spPr>
          <a:xfrm>
            <a:off x="10139689" y="3993671"/>
            <a:ext cx="540774" cy="540000"/>
          </a:xfrm>
          <a:prstGeom prst="ellipse">
            <a:avLst/>
          </a:prstGeom>
          <a:ln>
            <a:noFill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1A6822A6-C0A5-7C43-121A-1AD45D85419F}"/>
              </a:ext>
            </a:extLst>
          </p:cNvPr>
          <p:cNvSpPr/>
          <p:nvPr/>
        </p:nvSpPr>
        <p:spPr>
          <a:xfrm>
            <a:off x="4078895" y="3962103"/>
            <a:ext cx="540774" cy="540000"/>
          </a:xfrm>
          <a:prstGeom prst="ellipse">
            <a:avLst/>
          </a:prstGeom>
          <a:ln>
            <a:noFill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E01F17F2-EB00-9001-55A2-5A68445BBE62}"/>
              </a:ext>
            </a:extLst>
          </p:cNvPr>
          <p:cNvSpPr/>
          <p:nvPr/>
        </p:nvSpPr>
        <p:spPr>
          <a:xfrm>
            <a:off x="7098890" y="3971935"/>
            <a:ext cx="540774" cy="540000"/>
          </a:xfrm>
          <a:prstGeom prst="ellipse">
            <a:avLst/>
          </a:prstGeom>
          <a:ln>
            <a:noFill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FDF0E284-C0F1-BCA2-F924-90AC8AF1295A}"/>
              </a:ext>
            </a:extLst>
          </p:cNvPr>
          <p:cNvSpPr txBox="1"/>
          <p:nvPr/>
        </p:nvSpPr>
        <p:spPr>
          <a:xfrm>
            <a:off x="1101717" y="3962103"/>
            <a:ext cx="470478" cy="452284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b="1" dirty="0">
                <a:solidFill>
                  <a:srgbClr val="CCE7E2"/>
                </a:solidFill>
              </a:rPr>
              <a:t>1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0974EB34-1D7E-71A5-E4A9-B3E6C63F26F4}"/>
              </a:ext>
            </a:extLst>
          </p:cNvPr>
          <p:cNvSpPr txBox="1"/>
          <p:nvPr/>
        </p:nvSpPr>
        <p:spPr>
          <a:xfrm>
            <a:off x="4216083" y="3981380"/>
            <a:ext cx="372134" cy="521110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rm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b="1" dirty="0">
                <a:solidFill>
                  <a:srgbClr val="CCE7E2"/>
                </a:solidFill>
              </a:rPr>
              <a:t>2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70C2827D-0224-CC4B-FC5E-3BBE39C37DEB}"/>
              </a:ext>
            </a:extLst>
          </p:cNvPr>
          <p:cNvSpPr txBox="1"/>
          <p:nvPr/>
        </p:nvSpPr>
        <p:spPr>
          <a:xfrm>
            <a:off x="7235254" y="4016999"/>
            <a:ext cx="290361" cy="449873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rmAutofit lnSpcReduction="10000"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b="1" dirty="0">
                <a:solidFill>
                  <a:srgbClr val="CCE7E2"/>
                </a:solidFill>
              </a:rPr>
              <a:t>3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24D86E27-8730-27EF-D81E-5B58670E471C}"/>
              </a:ext>
            </a:extLst>
          </p:cNvPr>
          <p:cNvSpPr txBox="1"/>
          <p:nvPr/>
        </p:nvSpPr>
        <p:spPr>
          <a:xfrm>
            <a:off x="10243831" y="3990622"/>
            <a:ext cx="300674" cy="476250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rm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b="1" dirty="0">
                <a:solidFill>
                  <a:srgbClr val="CCE7E2"/>
                </a:solidFill>
              </a:rPr>
              <a:t>4</a:t>
            </a:r>
          </a:p>
        </p:txBody>
      </p:sp>
      <p:pic>
        <p:nvPicPr>
          <p:cNvPr id="40" name="Graphic 39" descr="Database outline">
            <a:extLst>
              <a:ext uri="{FF2B5EF4-FFF2-40B4-BE49-F238E27FC236}">
                <a16:creationId xmlns:a16="http://schemas.microsoft.com/office/drawing/2014/main" id="{F4FB8149-F913-EFB2-E388-921850FD77C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82429" y="1194838"/>
            <a:ext cx="720000" cy="720000"/>
          </a:xfrm>
          <a:prstGeom prst="rect">
            <a:avLst/>
          </a:prstGeom>
        </p:spPr>
      </p:pic>
      <p:pic>
        <p:nvPicPr>
          <p:cNvPr id="42" name="Graphic 41" descr="Clipboard Mixed outline">
            <a:extLst>
              <a:ext uri="{FF2B5EF4-FFF2-40B4-BE49-F238E27FC236}">
                <a16:creationId xmlns:a16="http://schemas.microsoft.com/office/drawing/2014/main" id="{92E49D37-2EBC-046B-7C73-EAFE8C396F4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980207" y="1185949"/>
            <a:ext cx="720000" cy="720000"/>
          </a:xfrm>
          <a:prstGeom prst="rect">
            <a:avLst/>
          </a:prstGeom>
        </p:spPr>
      </p:pic>
      <p:pic>
        <p:nvPicPr>
          <p:cNvPr id="44" name="Graphic 43" descr="Computer outline">
            <a:extLst>
              <a:ext uri="{FF2B5EF4-FFF2-40B4-BE49-F238E27FC236}">
                <a16:creationId xmlns:a16="http://schemas.microsoft.com/office/drawing/2014/main" id="{7CA92ED3-0855-A768-C289-FBF7D5A637E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989303" y="1210313"/>
            <a:ext cx="720000" cy="720000"/>
          </a:xfrm>
          <a:prstGeom prst="rect">
            <a:avLst/>
          </a:prstGeom>
        </p:spPr>
      </p:pic>
      <p:pic>
        <p:nvPicPr>
          <p:cNvPr id="46" name="Graphic 45" descr="Bar graph with upward trend outline">
            <a:extLst>
              <a:ext uri="{FF2B5EF4-FFF2-40B4-BE49-F238E27FC236}">
                <a16:creationId xmlns:a16="http://schemas.microsoft.com/office/drawing/2014/main" id="{26990076-F23B-D0F8-9647-6680EAACFAF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034168" y="1237742"/>
            <a:ext cx="720000" cy="720000"/>
          </a:xfrm>
          <a:prstGeom prst="rect">
            <a:avLst/>
          </a:prstGeom>
        </p:spPr>
      </p:pic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F7F31628-E498-AF91-1E8A-70754E0F3561}"/>
              </a:ext>
            </a:extLst>
          </p:cNvPr>
          <p:cNvCxnSpPr/>
          <p:nvPr/>
        </p:nvCxnSpPr>
        <p:spPr>
          <a:xfrm>
            <a:off x="2892637" y="5143500"/>
            <a:ext cx="0" cy="1047750"/>
          </a:xfrm>
          <a:prstGeom prst="line">
            <a:avLst/>
          </a:prstGeom>
          <a:ln w="12700" cap="sq"/>
        </p:spPr>
        <p:style>
          <a:lnRef idx="1">
            <a:schemeClr val="accent1"/>
          </a:lnRef>
          <a:fillRef idx="0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</p:cxnSp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4E4DEA79-DC2B-3B3B-8473-8D55A7138B6C}"/>
              </a:ext>
            </a:extLst>
          </p:cNvPr>
          <p:cNvCxnSpPr/>
          <p:nvPr/>
        </p:nvCxnSpPr>
        <p:spPr>
          <a:xfrm>
            <a:off x="5876925" y="5143500"/>
            <a:ext cx="0" cy="1047750"/>
          </a:xfrm>
          <a:prstGeom prst="line">
            <a:avLst/>
          </a:prstGeom>
          <a:ln w="12700" cap="sq"/>
        </p:spPr>
        <p:style>
          <a:lnRef idx="1">
            <a:schemeClr val="accent1"/>
          </a:lnRef>
          <a:fillRef idx="0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</p:cxn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110D732B-BA2D-14E2-DAFB-F5BC77CAFEEB}"/>
              </a:ext>
            </a:extLst>
          </p:cNvPr>
          <p:cNvCxnSpPr/>
          <p:nvPr/>
        </p:nvCxnSpPr>
        <p:spPr>
          <a:xfrm>
            <a:off x="8968510" y="5143500"/>
            <a:ext cx="0" cy="1047750"/>
          </a:xfrm>
          <a:prstGeom prst="line">
            <a:avLst/>
          </a:prstGeom>
          <a:ln w="12700" cap="sq"/>
        </p:spPr>
        <p:style>
          <a:lnRef idx="1">
            <a:schemeClr val="accent1"/>
          </a:lnRef>
          <a:fillRef idx="0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</p:cxnSp>
      <p:sp>
        <p:nvSpPr>
          <p:cNvPr id="54" name="Rectangle: Rounded Corners 53">
            <a:extLst>
              <a:ext uri="{FF2B5EF4-FFF2-40B4-BE49-F238E27FC236}">
                <a16:creationId xmlns:a16="http://schemas.microsoft.com/office/drawing/2014/main" id="{44438EB4-EB9F-A8CD-E029-AF5AA0C21DB1}"/>
              </a:ext>
            </a:extLst>
          </p:cNvPr>
          <p:cNvSpPr/>
          <p:nvPr/>
        </p:nvSpPr>
        <p:spPr>
          <a:xfrm>
            <a:off x="3870115" y="4533671"/>
            <a:ext cx="3839187" cy="488082"/>
          </a:xfrm>
          <a:prstGeom prst="roundRect">
            <a:avLst/>
          </a:prstGeom>
          <a:ln>
            <a:noFill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BB38F86E-55E4-B821-B27D-1CC23D300253}"/>
              </a:ext>
            </a:extLst>
          </p:cNvPr>
          <p:cNvSpPr txBox="1"/>
          <p:nvPr/>
        </p:nvSpPr>
        <p:spPr>
          <a:xfrm>
            <a:off x="4301440" y="4523863"/>
            <a:ext cx="3707105" cy="521110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rm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dirty="0">
                <a:solidFill>
                  <a:srgbClr val="CCE7E2"/>
                </a:solidFill>
              </a:rPr>
              <a:t>Our Quality Standards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2F4ED35C-D5C5-6300-0E51-53F95583F048}"/>
              </a:ext>
            </a:extLst>
          </p:cNvPr>
          <p:cNvSpPr txBox="1"/>
          <p:nvPr/>
        </p:nvSpPr>
        <p:spPr>
          <a:xfrm>
            <a:off x="746536" y="5910878"/>
            <a:ext cx="1987561" cy="447675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dirty="0"/>
              <a:t>Compliance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1C63ED69-1509-144B-B7B3-39FA62096A8C}"/>
              </a:ext>
            </a:extLst>
          </p:cNvPr>
          <p:cNvSpPr txBox="1"/>
          <p:nvPr/>
        </p:nvSpPr>
        <p:spPr>
          <a:xfrm>
            <a:off x="3254477" y="5918721"/>
            <a:ext cx="2290805" cy="638175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dirty="0"/>
              <a:t>ISO 9001 Aligned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7A009858-2DAD-7DE3-F960-B529082C1C41}"/>
              </a:ext>
            </a:extLst>
          </p:cNvPr>
          <p:cNvSpPr txBox="1"/>
          <p:nvPr/>
        </p:nvSpPr>
        <p:spPr>
          <a:xfrm>
            <a:off x="6313125" y="5910878"/>
            <a:ext cx="2548088" cy="638175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rm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dirty="0"/>
              <a:t>Stakeholder Focus</a:t>
            </a: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08695BBF-7D1B-E726-DD02-B2F8ED0C0EDD}"/>
              </a:ext>
            </a:extLst>
          </p:cNvPr>
          <p:cNvSpPr txBox="1"/>
          <p:nvPr/>
        </p:nvSpPr>
        <p:spPr>
          <a:xfrm>
            <a:off x="9216980" y="5910878"/>
            <a:ext cx="2548080" cy="756622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rm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dirty="0"/>
              <a:t>Sustainable Quality</a:t>
            </a:r>
          </a:p>
        </p:txBody>
      </p:sp>
      <p:pic>
        <p:nvPicPr>
          <p:cNvPr id="61" name="Graphic 60" descr="Shield Tick outline">
            <a:extLst>
              <a:ext uri="{FF2B5EF4-FFF2-40B4-BE49-F238E27FC236}">
                <a16:creationId xmlns:a16="http://schemas.microsoft.com/office/drawing/2014/main" id="{CA6C62DF-7836-F3E2-431F-B6CF44EAEAA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209856" y="5047656"/>
            <a:ext cx="720000" cy="720000"/>
          </a:xfrm>
          <a:prstGeom prst="rect">
            <a:avLst/>
          </a:prstGeom>
        </p:spPr>
      </p:pic>
      <p:pic>
        <p:nvPicPr>
          <p:cNvPr id="63" name="Graphic 62" descr="World with solid fill">
            <a:extLst>
              <a:ext uri="{FF2B5EF4-FFF2-40B4-BE49-F238E27FC236}">
                <a16:creationId xmlns:a16="http://schemas.microsoft.com/office/drawing/2014/main" id="{3362969A-C623-5CAA-57A9-BBB9BDAE5B0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4050116" y="5076154"/>
            <a:ext cx="720000" cy="720000"/>
          </a:xfrm>
          <a:prstGeom prst="rect">
            <a:avLst/>
          </a:prstGeom>
        </p:spPr>
      </p:pic>
      <p:pic>
        <p:nvPicPr>
          <p:cNvPr id="65" name="Graphic 64" descr="Group of men with solid fill">
            <a:extLst>
              <a:ext uri="{FF2B5EF4-FFF2-40B4-BE49-F238E27FC236}">
                <a16:creationId xmlns:a16="http://schemas.microsoft.com/office/drawing/2014/main" id="{A829D049-0515-CBC5-AE3A-FDB0BAA21A6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7165615" y="5153481"/>
            <a:ext cx="720000" cy="720000"/>
          </a:xfrm>
          <a:prstGeom prst="rect">
            <a:avLst/>
          </a:prstGeom>
        </p:spPr>
      </p:pic>
      <p:pic>
        <p:nvPicPr>
          <p:cNvPr id="67" name="Graphic 66" descr="Arrow circle with solid fill">
            <a:extLst>
              <a:ext uri="{FF2B5EF4-FFF2-40B4-BE49-F238E27FC236}">
                <a16:creationId xmlns:a16="http://schemas.microsoft.com/office/drawing/2014/main" id="{2FBBCFD0-B8D3-A1C2-2F80-33882581156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0131020" y="5139462"/>
            <a:ext cx="720000" cy="72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81401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Rectangle: Rounded Corners 37">
            <a:extLst>
              <a:ext uri="{FF2B5EF4-FFF2-40B4-BE49-F238E27FC236}">
                <a16:creationId xmlns:a16="http://schemas.microsoft.com/office/drawing/2014/main" id="{0CFFB5D9-8204-47B0-E31D-E411AD70DB9C}"/>
              </a:ext>
            </a:extLst>
          </p:cNvPr>
          <p:cNvSpPr/>
          <p:nvPr/>
        </p:nvSpPr>
        <p:spPr>
          <a:xfrm>
            <a:off x="95250" y="4982324"/>
            <a:ext cx="11287126" cy="1628775"/>
          </a:xfrm>
          <a:prstGeom prst="roundRect">
            <a:avLst/>
          </a:prstGeom>
          <a:ln>
            <a:noFill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pic>
        <p:nvPicPr>
          <p:cNvPr id="4" name="Picture 3" descr="A green rectangular object with white dots">
            <a:extLst>
              <a:ext uri="{FF2B5EF4-FFF2-40B4-BE49-F238E27FC236}">
                <a16:creationId xmlns:a16="http://schemas.microsoft.com/office/drawing/2014/main" id="{FBCC543D-4028-FEA6-BD09-6D965923036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082"/>
            <a:ext cx="12191999" cy="102643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D129ED6-9034-D20D-021E-C4ABD81CA7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1450" y="84790"/>
            <a:ext cx="2989449" cy="679758"/>
          </a:xfrm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</a:rPr>
              <a:t>Conclusion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BC458F2E-FCB6-6F59-E002-054BB9881C9E}"/>
              </a:ext>
            </a:extLst>
          </p:cNvPr>
          <p:cNvSpPr/>
          <p:nvPr/>
        </p:nvSpPr>
        <p:spPr>
          <a:xfrm>
            <a:off x="133349" y="1304925"/>
            <a:ext cx="2700000" cy="3240000"/>
          </a:xfrm>
          <a:prstGeom prst="roundRect">
            <a:avLst/>
          </a:prstGeom>
          <a:solidFill>
            <a:srgbClr val="CCE7E2"/>
          </a:solidFill>
          <a:ln>
            <a:solidFill>
              <a:srgbClr val="00755F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DEC99E46-9707-26E0-A033-D90FB75CB352}"/>
              </a:ext>
            </a:extLst>
          </p:cNvPr>
          <p:cNvSpPr/>
          <p:nvPr/>
        </p:nvSpPr>
        <p:spPr>
          <a:xfrm>
            <a:off x="3114674" y="1304925"/>
            <a:ext cx="2700000" cy="3240000"/>
          </a:xfrm>
          <a:prstGeom prst="roundRect">
            <a:avLst/>
          </a:prstGeom>
          <a:solidFill>
            <a:srgbClr val="CCE7E2"/>
          </a:solidFill>
          <a:ln>
            <a:solidFill>
              <a:srgbClr val="00755F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76FB7DA2-407B-B07F-2484-B2FCAE290545}"/>
              </a:ext>
            </a:extLst>
          </p:cNvPr>
          <p:cNvSpPr/>
          <p:nvPr/>
        </p:nvSpPr>
        <p:spPr>
          <a:xfrm>
            <a:off x="6095999" y="1304925"/>
            <a:ext cx="2700000" cy="3240000"/>
          </a:xfrm>
          <a:prstGeom prst="roundRect">
            <a:avLst/>
          </a:prstGeom>
          <a:solidFill>
            <a:srgbClr val="CCE7E2"/>
          </a:solidFill>
          <a:ln>
            <a:solidFill>
              <a:srgbClr val="00755F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68E48DCA-CB4C-FDC3-7DF2-2535B5E01DDD}"/>
              </a:ext>
            </a:extLst>
          </p:cNvPr>
          <p:cNvSpPr/>
          <p:nvPr/>
        </p:nvSpPr>
        <p:spPr>
          <a:xfrm>
            <a:off x="9077324" y="1304925"/>
            <a:ext cx="2700000" cy="3240000"/>
          </a:xfrm>
          <a:prstGeom prst="roundRect">
            <a:avLst/>
          </a:prstGeom>
          <a:solidFill>
            <a:srgbClr val="CCE7E2"/>
          </a:solidFill>
          <a:ln>
            <a:solidFill>
              <a:srgbClr val="00755F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A578CC2-D1AD-788C-E96C-4359ED33ECC5}"/>
              </a:ext>
            </a:extLst>
          </p:cNvPr>
          <p:cNvSpPr txBox="1"/>
          <p:nvPr/>
        </p:nvSpPr>
        <p:spPr>
          <a:xfrm>
            <a:off x="95250" y="512136"/>
            <a:ext cx="6486525" cy="504825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rm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dirty="0"/>
              <a:t>MSI Project – Key Findings &amp; Recommendations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47AA4D8-B263-573C-6A23-169C20C0981C}"/>
              </a:ext>
            </a:extLst>
          </p:cNvPr>
          <p:cNvSpPr txBox="1"/>
          <p:nvPr/>
        </p:nvSpPr>
        <p:spPr>
          <a:xfrm>
            <a:off x="171450" y="2333626"/>
            <a:ext cx="2700000" cy="495300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rmAutofit fontScale="92500"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b="1" dirty="0">
                <a:solidFill>
                  <a:srgbClr val="004E3F"/>
                </a:solidFill>
              </a:rPr>
              <a:t>Objectives Achieved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519B374-BFE7-B68B-310E-1E53E970B863}"/>
              </a:ext>
            </a:extLst>
          </p:cNvPr>
          <p:cNvSpPr txBox="1"/>
          <p:nvPr/>
        </p:nvSpPr>
        <p:spPr>
          <a:xfrm>
            <a:off x="3338512" y="2333626"/>
            <a:ext cx="2700000" cy="523875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rm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200" b="1" dirty="0">
                <a:solidFill>
                  <a:srgbClr val="004E3F"/>
                </a:solidFill>
              </a:rPr>
              <a:t>Business Benefits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164AB51-9D58-E027-C974-C64A9D0C55D2}"/>
              </a:ext>
            </a:extLst>
          </p:cNvPr>
          <p:cNvSpPr txBox="1"/>
          <p:nvPr/>
        </p:nvSpPr>
        <p:spPr>
          <a:xfrm>
            <a:off x="6367124" y="2312152"/>
            <a:ext cx="2428875" cy="538247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rm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200" b="1" dirty="0">
                <a:solidFill>
                  <a:srgbClr val="004E3F"/>
                </a:solidFill>
              </a:rPr>
              <a:t>Lessons Learned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6D93A2E-9E18-323E-4405-B7716A98D62A}"/>
              </a:ext>
            </a:extLst>
          </p:cNvPr>
          <p:cNvSpPr txBox="1"/>
          <p:nvPr/>
        </p:nvSpPr>
        <p:spPr>
          <a:xfrm>
            <a:off x="9067124" y="2312152"/>
            <a:ext cx="2912438" cy="457200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rm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200" b="1" dirty="0">
                <a:solidFill>
                  <a:srgbClr val="004E3F"/>
                </a:solidFill>
              </a:rPr>
              <a:t>Future Opportunities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7DF93E51-1929-1A92-4F25-9704D36BEB48}"/>
              </a:ext>
            </a:extLst>
          </p:cNvPr>
          <p:cNvSpPr/>
          <p:nvPr/>
        </p:nvSpPr>
        <p:spPr>
          <a:xfrm>
            <a:off x="943349" y="1320673"/>
            <a:ext cx="1080000" cy="1080000"/>
          </a:xfrm>
          <a:prstGeom prst="ellipse">
            <a:avLst/>
          </a:prstGeom>
          <a:ln>
            <a:noFill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FDFB6E11-4F60-FC22-DC43-8E05731A6CF3}"/>
              </a:ext>
            </a:extLst>
          </p:cNvPr>
          <p:cNvSpPr/>
          <p:nvPr/>
        </p:nvSpPr>
        <p:spPr>
          <a:xfrm>
            <a:off x="3924674" y="1329066"/>
            <a:ext cx="1080000" cy="1080000"/>
          </a:xfrm>
          <a:prstGeom prst="ellipse">
            <a:avLst/>
          </a:prstGeom>
          <a:ln>
            <a:noFill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9C5C45A1-6DC1-65A2-9B35-18968D6CC90B}"/>
              </a:ext>
            </a:extLst>
          </p:cNvPr>
          <p:cNvSpPr/>
          <p:nvPr/>
        </p:nvSpPr>
        <p:spPr>
          <a:xfrm>
            <a:off x="6905999" y="1329066"/>
            <a:ext cx="1080000" cy="1080000"/>
          </a:xfrm>
          <a:prstGeom prst="ellipse">
            <a:avLst/>
          </a:prstGeom>
          <a:ln>
            <a:noFill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3E9398CA-4994-F677-A8CB-40578E1B339C}"/>
              </a:ext>
            </a:extLst>
          </p:cNvPr>
          <p:cNvSpPr/>
          <p:nvPr/>
        </p:nvSpPr>
        <p:spPr>
          <a:xfrm>
            <a:off x="9887324" y="1320673"/>
            <a:ext cx="1080000" cy="1080000"/>
          </a:xfrm>
          <a:prstGeom prst="ellipse">
            <a:avLst/>
          </a:prstGeom>
          <a:ln>
            <a:noFill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GB" sz="2000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2CDFC64A-D7E3-818D-1ED4-78660C21DCE3}"/>
              </a:ext>
            </a:extLst>
          </p:cNvPr>
          <p:cNvCxnSpPr/>
          <p:nvPr/>
        </p:nvCxnSpPr>
        <p:spPr>
          <a:xfrm flipV="1">
            <a:off x="247650" y="2850399"/>
            <a:ext cx="2447925" cy="7102"/>
          </a:xfrm>
          <a:prstGeom prst="line">
            <a:avLst/>
          </a:prstGeom>
          <a:ln w="12700" cap="sq"/>
        </p:spPr>
        <p:style>
          <a:lnRef idx="1">
            <a:schemeClr val="accent1"/>
          </a:lnRef>
          <a:fillRef idx="0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83710216-447A-C008-DA02-89C727777A2C}"/>
              </a:ext>
            </a:extLst>
          </p:cNvPr>
          <p:cNvCxnSpPr/>
          <p:nvPr/>
        </p:nvCxnSpPr>
        <p:spPr>
          <a:xfrm flipV="1">
            <a:off x="3338512" y="2828926"/>
            <a:ext cx="2243138" cy="21473"/>
          </a:xfrm>
          <a:prstGeom prst="line">
            <a:avLst/>
          </a:prstGeom>
          <a:ln w="12700" cap="sq"/>
        </p:spPr>
        <p:style>
          <a:lnRef idx="1">
            <a:schemeClr val="accent1"/>
          </a:lnRef>
          <a:fillRef idx="0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E5451BCD-4AC4-6012-72AF-7F8DD7247E8A}"/>
              </a:ext>
            </a:extLst>
          </p:cNvPr>
          <p:cNvCxnSpPr/>
          <p:nvPr/>
        </p:nvCxnSpPr>
        <p:spPr>
          <a:xfrm flipV="1">
            <a:off x="6367124" y="2828926"/>
            <a:ext cx="2167276" cy="10736"/>
          </a:xfrm>
          <a:prstGeom prst="line">
            <a:avLst/>
          </a:prstGeom>
          <a:ln w="12700" cap="sq"/>
        </p:spPr>
        <p:style>
          <a:lnRef idx="1">
            <a:schemeClr val="accent1"/>
          </a:lnRef>
          <a:fillRef idx="0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578FA034-182B-10D9-24FE-E76E4B94058B}"/>
              </a:ext>
            </a:extLst>
          </p:cNvPr>
          <p:cNvCxnSpPr/>
          <p:nvPr/>
        </p:nvCxnSpPr>
        <p:spPr>
          <a:xfrm flipV="1">
            <a:off x="9182100" y="2828926"/>
            <a:ext cx="2495550" cy="10736"/>
          </a:xfrm>
          <a:prstGeom prst="line">
            <a:avLst/>
          </a:prstGeom>
          <a:ln w="12700" cap="sq"/>
        </p:spPr>
        <p:style>
          <a:lnRef idx="1">
            <a:schemeClr val="accent1"/>
          </a:lnRef>
          <a:fillRef idx="0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</p:cxnSp>
      <p:sp>
        <p:nvSpPr>
          <p:cNvPr id="26" name="TextBox 25">
            <a:extLst>
              <a:ext uri="{FF2B5EF4-FFF2-40B4-BE49-F238E27FC236}">
                <a16:creationId xmlns:a16="http://schemas.microsoft.com/office/drawing/2014/main" id="{1A068991-A87E-4F6B-A81C-D2FD7D8C83D9}"/>
              </a:ext>
            </a:extLst>
          </p:cNvPr>
          <p:cNvSpPr txBox="1"/>
          <p:nvPr/>
        </p:nvSpPr>
        <p:spPr>
          <a:xfrm>
            <a:off x="112086" y="2782051"/>
            <a:ext cx="2778750" cy="1809750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200" dirty="0"/>
              <a:t>- Standardised master data</a:t>
            </a:r>
            <a:br>
              <a:rPr lang="en-GB" sz="2200" dirty="0"/>
            </a:br>
            <a:r>
              <a:rPr lang="en-GB" sz="2200" dirty="0"/>
              <a:t>- Improved integration</a:t>
            </a:r>
            <a:br>
              <a:rPr lang="en-GB" sz="2200" dirty="0"/>
            </a:br>
            <a:r>
              <a:rPr lang="en-GB" sz="2200" dirty="0"/>
              <a:t>- Efficient process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046FD7A4-902F-48EC-0DAA-E0C8A0DAB264}"/>
              </a:ext>
            </a:extLst>
          </p:cNvPr>
          <p:cNvSpPr txBox="1"/>
          <p:nvPr/>
        </p:nvSpPr>
        <p:spPr>
          <a:xfrm>
            <a:off x="3172161" y="2857501"/>
            <a:ext cx="2857500" cy="1450014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200" dirty="0"/>
              <a:t>- Better quality </a:t>
            </a:r>
            <a:br>
              <a:rPr lang="en-GB" sz="2200" dirty="0"/>
            </a:br>
            <a:r>
              <a:rPr lang="en-GB" sz="2200" dirty="0"/>
              <a:t>- More visibility</a:t>
            </a:r>
            <a:br>
              <a:rPr lang="en-GB" sz="2200" dirty="0"/>
            </a:br>
            <a:r>
              <a:rPr lang="en-GB" sz="2200" dirty="0"/>
              <a:t>- Less manual work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E200CF9A-A752-3A93-A6B9-A9164F33CB7F}"/>
              </a:ext>
            </a:extLst>
          </p:cNvPr>
          <p:cNvSpPr txBox="1"/>
          <p:nvPr/>
        </p:nvSpPr>
        <p:spPr>
          <a:xfrm>
            <a:off x="6406236" y="2782051"/>
            <a:ext cx="2571414" cy="1781175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rm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200" dirty="0"/>
              <a:t>- Communication</a:t>
            </a:r>
            <a:br>
              <a:rPr lang="en-GB" sz="2200" dirty="0"/>
            </a:br>
            <a:r>
              <a:rPr lang="en-GB" sz="2200" dirty="0"/>
              <a:t>- Stakeholder </a:t>
            </a:r>
            <a:br>
              <a:rPr lang="en-GB" sz="2200" dirty="0"/>
            </a:br>
            <a:r>
              <a:rPr lang="en-GB" sz="2200" dirty="0"/>
              <a:t>- User training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C4897CCF-8F29-CA43-2790-679923ED7396}"/>
              </a:ext>
            </a:extLst>
          </p:cNvPr>
          <p:cNvSpPr txBox="1"/>
          <p:nvPr/>
        </p:nvSpPr>
        <p:spPr>
          <a:xfrm>
            <a:off x="9118405" y="2899236"/>
            <a:ext cx="2809875" cy="1914525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rm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200" dirty="0"/>
              <a:t>- Automation</a:t>
            </a:r>
            <a:br>
              <a:rPr lang="en-GB" sz="2200" dirty="0"/>
            </a:br>
            <a:r>
              <a:rPr lang="en-GB" sz="2200" dirty="0"/>
              <a:t>- AI integration</a:t>
            </a:r>
            <a:br>
              <a:rPr lang="en-GB" sz="2200" dirty="0"/>
            </a:br>
            <a:r>
              <a:rPr lang="en-GB" sz="2200" dirty="0"/>
              <a:t>- Process optimisation</a:t>
            </a:r>
          </a:p>
        </p:txBody>
      </p:sp>
      <p:pic>
        <p:nvPicPr>
          <p:cNvPr id="31" name="Graphic 30" descr="Bullseye with solid fill">
            <a:extLst>
              <a:ext uri="{FF2B5EF4-FFF2-40B4-BE49-F238E27FC236}">
                <a16:creationId xmlns:a16="http://schemas.microsoft.com/office/drawing/2014/main" id="{226CB1BA-A31D-045D-A1F9-F3F583EEFCB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21612" y="1425752"/>
            <a:ext cx="900000" cy="900000"/>
          </a:xfrm>
          <a:prstGeom prst="rect">
            <a:avLst/>
          </a:prstGeom>
        </p:spPr>
      </p:pic>
      <p:pic>
        <p:nvPicPr>
          <p:cNvPr id="33" name="Graphic 32" descr="Bar graph with upward trend with solid fill">
            <a:extLst>
              <a:ext uri="{FF2B5EF4-FFF2-40B4-BE49-F238E27FC236}">
                <a16:creationId xmlns:a16="http://schemas.microsoft.com/office/drawing/2014/main" id="{4391F349-ED4C-FE6D-7E07-734DD1D355E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010081" y="1433626"/>
            <a:ext cx="900000" cy="900000"/>
          </a:xfrm>
          <a:prstGeom prst="rect">
            <a:avLst/>
          </a:prstGeom>
        </p:spPr>
      </p:pic>
      <p:pic>
        <p:nvPicPr>
          <p:cNvPr id="35" name="Graphic 34" descr="Lightbulb with solid fill">
            <a:extLst>
              <a:ext uri="{FF2B5EF4-FFF2-40B4-BE49-F238E27FC236}">
                <a16:creationId xmlns:a16="http://schemas.microsoft.com/office/drawing/2014/main" id="{EB08CC67-8423-AD2B-BF67-9C64A3A45EB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995999" y="1433626"/>
            <a:ext cx="900000" cy="900000"/>
          </a:xfrm>
          <a:prstGeom prst="rect">
            <a:avLst/>
          </a:prstGeom>
        </p:spPr>
      </p:pic>
      <p:pic>
        <p:nvPicPr>
          <p:cNvPr id="37" name="Graphic 36" descr="Rocket with solid fill">
            <a:extLst>
              <a:ext uri="{FF2B5EF4-FFF2-40B4-BE49-F238E27FC236}">
                <a16:creationId xmlns:a16="http://schemas.microsoft.com/office/drawing/2014/main" id="{E46D263B-AB9A-5E95-C936-EA6D8C6A103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916235" y="1409451"/>
            <a:ext cx="900000" cy="900000"/>
          </a:xfrm>
          <a:prstGeom prst="rect">
            <a:avLst/>
          </a:prstGeom>
        </p:spPr>
      </p:pic>
      <p:pic>
        <p:nvPicPr>
          <p:cNvPr id="40" name="Graphic 39" descr="Trophy with solid fill">
            <a:extLst>
              <a:ext uri="{FF2B5EF4-FFF2-40B4-BE49-F238E27FC236}">
                <a16:creationId xmlns:a16="http://schemas.microsoft.com/office/drawing/2014/main" id="{5006B950-C82D-BF25-BBDF-2529786280C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14325" y="5284911"/>
            <a:ext cx="914400" cy="914400"/>
          </a:xfrm>
          <a:prstGeom prst="rect">
            <a:avLst/>
          </a:prstGeom>
        </p:spPr>
      </p:pic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AD60D764-1E55-8BB2-C85A-A14D324A2008}"/>
              </a:ext>
            </a:extLst>
          </p:cNvPr>
          <p:cNvCxnSpPr>
            <a:cxnSpLocks/>
          </p:cNvCxnSpPr>
          <p:nvPr/>
        </p:nvCxnSpPr>
        <p:spPr>
          <a:xfrm>
            <a:off x="1685224" y="5191124"/>
            <a:ext cx="0" cy="1257301"/>
          </a:xfrm>
          <a:prstGeom prst="line">
            <a:avLst/>
          </a:prstGeom>
          <a:ln w="12700" cap="sq">
            <a:solidFill>
              <a:srgbClr val="CCE7E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</p:cxnSp>
      <p:sp>
        <p:nvSpPr>
          <p:cNvPr id="46" name="TextBox 45">
            <a:extLst>
              <a:ext uri="{FF2B5EF4-FFF2-40B4-BE49-F238E27FC236}">
                <a16:creationId xmlns:a16="http://schemas.microsoft.com/office/drawing/2014/main" id="{66095AE1-6945-A4A4-2009-99909619CDF3}"/>
              </a:ext>
            </a:extLst>
          </p:cNvPr>
          <p:cNvSpPr txBox="1"/>
          <p:nvPr/>
        </p:nvSpPr>
        <p:spPr>
          <a:xfrm>
            <a:off x="1809749" y="5523833"/>
            <a:ext cx="2162174" cy="658727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rm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b="1" dirty="0">
                <a:solidFill>
                  <a:srgbClr val="CCE7E2"/>
                </a:solidFill>
              </a:rPr>
              <a:t>Key Takeaway</a:t>
            </a:r>
          </a:p>
        </p:txBody>
      </p:sp>
      <p:cxnSp>
        <p:nvCxnSpPr>
          <p:cNvPr id="48" name="Straight Connector 47">
            <a:extLst>
              <a:ext uri="{FF2B5EF4-FFF2-40B4-BE49-F238E27FC236}">
                <a16:creationId xmlns:a16="http://schemas.microsoft.com/office/drawing/2014/main" id="{8EDD074C-6DCD-C02C-D50C-D554FD3DDACE}"/>
              </a:ext>
            </a:extLst>
          </p:cNvPr>
          <p:cNvCxnSpPr>
            <a:cxnSpLocks/>
          </p:cNvCxnSpPr>
          <p:nvPr/>
        </p:nvCxnSpPr>
        <p:spPr>
          <a:xfrm>
            <a:off x="4010081" y="5177586"/>
            <a:ext cx="0" cy="1270839"/>
          </a:xfrm>
          <a:prstGeom prst="line">
            <a:avLst/>
          </a:prstGeom>
          <a:ln w="12700" cap="sq">
            <a:solidFill>
              <a:srgbClr val="CCE7E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rgbClr val="000000"/>
          </a:effectRef>
          <a:fontRef idx="minor">
            <a:schemeClr val="lt1"/>
          </a:fontRef>
        </p:style>
      </p:cxnSp>
      <p:sp>
        <p:nvSpPr>
          <p:cNvPr id="50" name="TextBox 49">
            <a:extLst>
              <a:ext uri="{FF2B5EF4-FFF2-40B4-BE49-F238E27FC236}">
                <a16:creationId xmlns:a16="http://schemas.microsoft.com/office/drawing/2014/main" id="{4EA30971-5B8B-DF9C-54DA-04F94ABE6262}"/>
              </a:ext>
            </a:extLst>
          </p:cNvPr>
          <p:cNvSpPr txBox="1"/>
          <p:nvPr/>
        </p:nvSpPr>
        <p:spPr>
          <a:xfrm>
            <a:off x="4124326" y="5177586"/>
            <a:ext cx="3105149" cy="1232821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rm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dirty="0">
                <a:solidFill>
                  <a:srgbClr val="CCE7E2"/>
                </a:solidFill>
              </a:rPr>
              <a:t>- Successful Magic-SAP integration</a:t>
            </a:r>
            <a:br>
              <a:rPr lang="en-GB" sz="2400" dirty="0">
                <a:solidFill>
                  <a:srgbClr val="CCE7E2"/>
                </a:solidFill>
              </a:rPr>
            </a:br>
            <a:r>
              <a:rPr lang="en-GB" sz="2400" dirty="0">
                <a:solidFill>
                  <a:srgbClr val="CCE7E2"/>
                </a:solidFill>
              </a:rPr>
              <a:t>- Better data quality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6D55E804-94EC-C546-E0C7-6C599008CB17}"/>
              </a:ext>
            </a:extLst>
          </p:cNvPr>
          <p:cNvSpPr txBox="1"/>
          <p:nvPr/>
        </p:nvSpPr>
        <p:spPr>
          <a:xfrm>
            <a:off x="7581561" y="5177586"/>
            <a:ext cx="3457912" cy="1270839"/>
          </a:xfrm>
          <a:prstGeom prst="rect">
            <a:avLst/>
          </a:prstGeom>
          <a:noFill/>
        </p:spPr>
        <p:txBody>
          <a:bodyPr wrap="square" lIns="46800" tIns="46800" rIns="46800" bIns="46800" rtlCol="0">
            <a:normAutofit/>
          </a:bodyPr>
          <a:lstStyle/>
          <a:p>
            <a:pPr algn="l">
              <a:lnSpc>
                <a:spcPct val="100000"/>
              </a:lnSpc>
              <a:spcBef>
                <a:spcPts val="1200"/>
              </a:spcBef>
              <a:buSzPct val="100000"/>
            </a:pPr>
            <a:r>
              <a:rPr lang="en-GB" sz="2400" dirty="0">
                <a:solidFill>
                  <a:srgbClr val="CCE7E2"/>
                </a:solidFill>
              </a:rPr>
              <a:t>- Improved efficiency</a:t>
            </a:r>
            <a:br>
              <a:rPr lang="en-GB" sz="2400" dirty="0">
                <a:solidFill>
                  <a:srgbClr val="CCE7E2"/>
                </a:solidFill>
              </a:rPr>
            </a:br>
            <a:r>
              <a:rPr lang="en-GB" sz="2400" dirty="0">
                <a:solidFill>
                  <a:srgbClr val="CCE7E2"/>
                </a:solidFill>
              </a:rPr>
              <a:t>- Strong project governance</a:t>
            </a:r>
          </a:p>
        </p:txBody>
      </p:sp>
    </p:spTree>
    <p:extLst>
      <p:ext uri="{BB962C8B-B14F-4D97-AF65-F5344CB8AC3E}">
        <p14:creationId xmlns:p14="http://schemas.microsoft.com/office/powerpoint/2010/main" val="8891239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9C62-F6AD-B0C9-8336-9027C49745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57627" y="2270233"/>
            <a:ext cx="6419748" cy="1225442"/>
          </a:xfrm>
        </p:spPr>
        <p:txBody>
          <a:bodyPr/>
          <a:lstStyle/>
          <a:p>
            <a:r>
              <a:rPr lang="en-GB" sz="8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THANK YOU!</a:t>
            </a:r>
          </a:p>
        </p:txBody>
      </p:sp>
    </p:spTree>
    <p:extLst>
      <p:ext uri="{BB962C8B-B14F-4D97-AF65-F5344CB8AC3E}">
        <p14:creationId xmlns:p14="http://schemas.microsoft.com/office/powerpoint/2010/main" val="40433028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Cytiva Theme 1">
  <a:themeElements>
    <a:clrScheme name="Custom 1">
      <a:dk1>
        <a:srgbClr val="18181B"/>
      </a:dk1>
      <a:lt1>
        <a:srgbClr val="FFFFFF"/>
      </a:lt1>
      <a:dk2>
        <a:srgbClr val="00886F"/>
      </a:dk2>
      <a:lt2>
        <a:srgbClr val="E8E8E8"/>
      </a:lt2>
      <a:accent1>
        <a:srgbClr val="00886F"/>
      </a:accent1>
      <a:accent2>
        <a:srgbClr val="1B3064"/>
      </a:accent2>
      <a:accent3>
        <a:srgbClr val="FFF52D"/>
      </a:accent3>
      <a:accent4>
        <a:srgbClr val="FF5900"/>
      </a:accent4>
      <a:accent5>
        <a:srgbClr val="429DFF"/>
      </a:accent5>
      <a:accent6>
        <a:srgbClr val="18181B"/>
      </a:accent6>
      <a:hlink>
        <a:srgbClr val="00886F"/>
      </a:hlink>
      <a:folHlink>
        <a:srgbClr val="00886F"/>
      </a:folHlink>
    </a:clrScheme>
    <a:fontScheme name="Cytiva Fonts">
      <a:majorFont>
        <a:latin typeface="Cytiva Aktiv"/>
        <a:ea typeface=""/>
        <a:cs typeface=""/>
      </a:majorFont>
      <a:minorFont>
        <a:latin typeface="Cytiva Aktiv"/>
        <a:ea typeface=""/>
        <a:cs typeface=""/>
      </a:minorFont>
    </a:fontScheme>
    <a:fmtScheme name="Cytiva Effects"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12700" cap="sq" cmpd="sng" algn="ctr">
          <a:solidFill>
            <a:schemeClr val="phClr"/>
          </a:solidFill>
          <a:prstDash val="solid"/>
        </a:ln>
        <a:ln w="12700" cap="sq" cmpd="sng" algn="ctr">
          <a:solidFill>
            <a:schemeClr val="phClr"/>
          </a:solidFill>
          <a:prstDash val="solid"/>
        </a:ln>
        <a:ln w="12700" cap="sq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127000" dist="63500" dir="2700000" algn="b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  <a:objectDefaults>
    <a:spDef>
      <a:spPr>
        <a:ln>
          <a:noFill/>
        </a:ln>
      </a:spPr>
      <a:bodyPr/>
      <a:lstStyle>
        <a:defPPr algn="ctr">
          <a:lnSpc>
            <a:spcPct val="100000"/>
          </a:lnSpc>
          <a:defRPr sz="2000"/>
        </a:defPPr>
      </a:lstStyle>
      <a:style>
        <a:lnRef idx="0">
          <a:schemeClr val="accent1"/>
        </a:lnRef>
        <a:fillRef idx="1">
          <a:schemeClr val="accent1"/>
        </a:fillRef>
        <a:effectRef idx="0">
          <a:srgbClr val="000000"/>
        </a:effectRef>
        <a:fontRef idx="minor">
          <a:schemeClr val="lt1"/>
        </a:fontRef>
      </a:style>
    </a:spDef>
    <a:lnDef>
      <a:spPr>
        <a:ln w="12700" cap="sq"/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rgbClr val="000000"/>
        </a:effectRef>
        <a:fontRef idx="minor">
          <a:schemeClr val="lt1"/>
        </a:fontRef>
      </a:style>
    </a:lnDef>
    <a:txDef>
      <a:spPr>
        <a:noFill/>
      </a:spPr>
      <a:bodyPr wrap="square" lIns="46800" tIns="46800" rIns="46800" bIns="46800" rtlCol="0">
        <a:normAutofit/>
      </a:bodyPr>
      <a:lstStyle>
        <a:defPPr algn="l">
          <a:lnSpc>
            <a:spcPct val="100000"/>
          </a:lnSpc>
          <a:spcBef>
            <a:spcPts val="1200"/>
          </a:spcBef>
          <a:buSzPct val="100000"/>
          <a:defRPr sz="2000"/>
        </a:defPPr>
      </a:lstStyle>
    </a:txDef>
  </a:objectDefaults>
  <a:extraClrSchemeLst/>
  <a:custClrLst>
    <a:custClr name="Cytiva Green Shade 5">
      <a:srgbClr val="002320"/>
    </a:custClr>
    <a:custClr name="Cytiva Green Shade 4">
      <a:srgbClr val="003A30"/>
    </a:custClr>
    <a:custClr name="Cytiva Green Shade 3">
      <a:srgbClr val="004E3F"/>
    </a:custClr>
    <a:custClr name="Cytiva Green Shade 2">
      <a:srgbClr val="00614F"/>
    </a:custClr>
    <a:custClr name="Cytiva Green Shade 1">
      <a:srgbClr val="00755F"/>
    </a:custClr>
    <a:custClr name="Cytiva Green">
      <a:srgbClr val="00886F"/>
    </a:custClr>
    <a:custClr name="Cytiva Green Tint 4">
      <a:srgbClr val="33A08C"/>
    </a:custClr>
    <a:custClr name="Cytiva Green Tint 3">
      <a:srgbClr val="66B8A9"/>
    </a:custClr>
    <a:custClr name="Cytiva Green Tint 2">
      <a:srgbClr val="99CFC5"/>
    </a:custClr>
    <a:custClr name="Cytiva Green Tint 1">
      <a:srgbClr val="CCE7E2"/>
    </a:custClr>
    <a:custClr name="Cytiva Dark Blue Shade 5">
      <a:srgbClr val="00111E"/>
    </a:custClr>
    <a:custClr name="Cytiva Dark Blue Shade 4">
      <a:srgbClr val="01132D"/>
    </a:custClr>
    <a:custClr name="Cytiva Dark Blue Shade 3">
      <a:srgbClr val="0A1E37"/>
    </a:custClr>
    <a:custClr name="Cytiva Dark Blue Shade 2">
      <a:srgbClr val="0F2346"/>
    </a:custClr>
    <a:custClr name="Cytiva Dark Blue Shade 1">
      <a:srgbClr val="182C55"/>
    </a:custClr>
    <a:custClr name="Cytiva Dark Blue">
      <a:srgbClr val="1B3064"/>
    </a:custClr>
    <a:custClr name="Cytiva Dark Blue Tint 4">
      <a:srgbClr val="324573"/>
    </a:custClr>
    <a:custClr name="Cytiva Dark Blue Tint 3">
      <a:srgbClr val="495983"/>
    </a:custClr>
    <a:custClr name="Cytiva Dark Blue Tint 2">
      <a:srgbClr val="5F6E92"/>
    </a:custClr>
    <a:custClr name="Cytiva Dark Blue Tint 1">
      <a:srgbClr val="7683A2"/>
    </a:custClr>
    <a:custClr name="Cytiva Yellow Shade 5">
      <a:srgbClr val="40330A"/>
    </a:custClr>
    <a:custClr name="Cytiva Yellow Shade 4">
      <a:srgbClr val="59500C"/>
    </a:custClr>
    <a:custClr name="Cytiva Yellow Shade 3">
      <a:srgbClr val="7C6E12"/>
    </a:custClr>
    <a:custClr name="Cytiva Yellow Shade 2">
      <a:srgbClr val="B7A41E"/>
    </a:custClr>
    <a:custClr name="Cytiva Yellow Shade 1">
      <a:srgbClr val="EDDB21"/>
    </a:custClr>
    <a:custClr name="Cytiva Yellow">
      <a:srgbClr val="FFF52D"/>
    </a:custClr>
    <a:custClr name="Cytiva Yellow Tint 4">
      <a:srgbClr val="FFF86C"/>
    </a:custClr>
    <a:custClr name="Cytiva Yellow Tint 3">
      <a:srgbClr val="FFFA96"/>
    </a:custClr>
    <a:custClr name="Cytiva Yellow Tint 2">
      <a:srgbClr val="FFFCC0"/>
    </a:custClr>
    <a:custClr name="Cytiva Yellow Tint 1">
      <a:srgbClr val="FFFDDF"/>
    </a:custClr>
    <a:custClr name="Cytiva Orange Shade 5">
      <a:srgbClr val="401200"/>
    </a:custClr>
    <a:custClr name="Cytiva Orange Shade 4">
      <a:srgbClr val="5C1E00"/>
    </a:custClr>
    <a:custClr name="Cytiva Orange Shade 3">
      <a:srgbClr val="7B2801"/>
    </a:custClr>
    <a:custClr name="Cytiva Orange Shade 2">
      <a:srgbClr val="9E3700"/>
    </a:custClr>
    <a:custClr name="Cytiva Orange Shade 1">
      <a:srgbClr val="D84900"/>
    </a:custClr>
    <a:custClr name="Cytiva Orange">
      <a:srgbClr val="FF5900"/>
    </a:custClr>
    <a:custClr name="Cytiva Orange Tint 4">
      <a:srgbClr val="FF7A35"/>
    </a:custClr>
    <a:custClr name="Cytiva Orange Tint 3">
      <a:srgbClr val="FF9B67"/>
    </a:custClr>
    <a:custClr name="Cytiva Orange Tint 2">
      <a:srgbClr val="FFBD9A"/>
    </a:custClr>
    <a:custClr name="Cytiva Orange Tint 1">
      <a:srgbClr val="FFDECC"/>
    </a:custClr>
    <a:custClr name="Cytiva Light Blue Shade 5">
      <a:srgbClr val="1A3864"/>
    </a:custClr>
    <a:custClr name="Cytiva Light Blue Shade 4">
      <a:srgbClr val="224B82"/>
    </a:custClr>
    <a:custClr name="Cytiva Light Blue Shade 3">
      <a:srgbClr val="2B5EA0"/>
    </a:custClr>
    <a:custClr name="Cytiva Light Blue Shade 2">
      <a:srgbClr val="3371BE"/>
    </a:custClr>
    <a:custClr name="Cytiva Light Blue Shade 1">
      <a:srgbClr val="3C86DC"/>
    </a:custClr>
    <a:custClr name="Cytiva Light Blue">
      <a:srgbClr val="429DFF"/>
    </a:custClr>
    <a:custClr name="Cytiva Light Blue Tint 4">
      <a:srgbClr val="68B1FF"/>
    </a:custClr>
    <a:custClr name="Cytiva Light Blue Tint 3">
      <a:srgbClr val="8EC4FF"/>
    </a:custClr>
    <a:custClr name="Cytiva Light Blue Tint 2">
      <a:srgbClr val="B3D8FF"/>
    </a:custClr>
    <a:custClr name="Cytiva Light Blue Tint 1">
      <a:srgbClr val="D9EBFF"/>
    </a:custClr>
  </a:custClrLst>
  <a:extLst>
    <a:ext uri="{05A4C25C-085E-4340-85A3-A5531E510DB2}">
      <thm15:themeFamily xmlns:thm15="http://schemas.microsoft.com/office/thememl/2012/main" name="Cytiva Theme 1" id="{F11B5C56-FD50-48FC-BD93-8FD5C50053FD}" vid="{AD633738-973C-43A1-A42A-7595B3678F5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Metadata/LabelInfo.xml><?xml version="1.0" encoding="utf-8"?>
<clbl:labelList xmlns:clbl="http://schemas.microsoft.com/office/2020/mipLabelMetadata">
  <clbl:label id="{631ef649-45d3-4e5d-80df-d43468de9a5e}" enabled="1" method="Privileged" siteId="{771c9c47-7f24-44dc-958e-34f8713a8394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Cytiva Theme 1</Template>
  <TotalTime>2856</TotalTime>
  <Words>766</Words>
  <Application>Microsoft Office PowerPoint</Application>
  <PresentationFormat>Widescreen</PresentationFormat>
  <Paragraphs>231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Cytiva Aktiv</vt:lpstr>
      <vt:lpstr>Aptos</vt:lpstr>
      <vt:lpstr>Cytiva Theme 1</vt:lpstr>
      <vt:lpstr>PowerPoint Presentation</vt:lpstr>
      <vt:lpstr>Managing the MSI (Magic-SAP Integration) Project</vt:lpstr>
      <vt:lpstr>What is the MSI Project ?</vt:lpstr>
      <vt:lpstr>PowerPoint Presentation</vt:lpstr>
      <vt:lpstr>Why was MSI needed?</vt:lpstr>
      <vt:lpstr>Project Goals &amp; Scope</vt:lpstr>
      <vt:lpstr>Work Breakdown Structure (WBS)</vt:lpstr>
      <vt:lpstr>Project Timeline (PERT / CPM)</vt:lpstr>
      <vt:lpstr>PowerPoint Presentation</vt:lpstr>
      <vt:lpstr>Communication Plan</vt:lpstr>
      <vt:lpstr>Budget &amp; Cost Considerations</vt:lpstr>
      <vt:lpstr>Leadership &amp; Change Management</vt:lpstr>
      <vt:lpstr>Risk Management Strategy</vt:lpstr>
      <vt:lpstr>Quality Management &amp; Standards</vt:lpstr>
      <vt:lpstr>Conclusion</vt:lpstr>
      <vt:lpstr>THANK YOU!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Al-Yousif, Hassan</dc:creator>
  <cp:lastModifiedBy>natalia schwenk</cp:lastModifiedBy>
  <cp:revision>4</cp:revision>
  <dcterms:created xsi:type="dcterms:W3CDTF">2026-01-22T11:29:28Z</dcterms:created>
  <dcterms:modified xsi:type="dcterms:W3CDTF">2026-07-14T12:50:28Z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631ef649-45d3-4e5d-80df-d43468de9a5e_Enabled">
    <vt:lpwstr>true</vt:lpwstr>
  </property>
  <property fmtid="{D5CDD505-2E9C-101B-9397-08002B2CF9AE}" pid="3" name="MSIP_Label_631ef649-45d3-4e5d-80df-d43468de9a5e_SetDate">
    <vt:lpwstr>2026-01-22T11:34:26Z</vt:lpwstr>
  </property>
  <property fmtid="{D5CDD505-2E9C-101B-9397-08002B2CF9AE}" pid="4" name="MSIP_Label_631ef649-45d3-4e5d-80df-d43468de9a5e_Method">
    <vt:lpwstr>Privileged</vt:lpwstr>
  </property>
  <property fmtid="{D5CDD505-2E9C-101B-9397-08002B2CF9AE}" pid="5" name="MSIP_Label_631ef649-45d3-4e5d-80df-d43468de9a5e_Name">
    <vt:lpwstr>Unclassified</vt:lpwstr>
  </property>
  <property fmtid="{D5CDD505-2E9C-101B-9397-08002B2CF9AE}" pid="6" name="MSIP_Label_631ef649-45d3-4e5d-80df-d43468de9a5e_SiteId">
    <vt:lpwstr>771c9c47-7f24-44dc-958e-34f8713a8394</vt:lpwstr>
  </property>
  <property fmtid="{D5CDD505-2E9C-101B-9397-08002B2CF9AE}" pid="7" name="MSIP_Label_631ef649-45d3-4e5d-80df-d43468de9a5e_ActionId">
    <vt:lpwstr>55e34d73-1176-4a9a-8e41-9e91f91d8022</vt:lpwstr>
  </property>
  <property fmtid="{D5CDD505-2E9C-101B-9397-08002B2CF9AE}" pid="8" name="MSIP_Label_631ef649-45d3-4e5d-80df-d43468de9a5e_ContentBits">
    <vt:lpwstr>0</vt:lpwstr>
  </property>
  <property fmtid="{D5CDD505-2E9C-101B-9397-08002B2CF9AE}" pid="9" name="MSIP_Label_631ef649-45d3-4e5d-80df-d43468de9a5e_Tag">
    <vt:lpwstr>10, 0, 1, 1</vt:lpwstr>
  </property>
</Properties>
</file>