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 id="2147483723" r:id="rId4"/>
  </p:sldMasterIdLst>
  <p:notesMasterIdLst>
    <p:notesMasterId r:id="rId41"/>
  </p:notesMasterIdLst>
  <p:sldIdLst>
    <p:sldId id="256" r:id="rId5"/>
    <p:sldId id="266" r:id="rId6"/>
    <p:sldId id="265" r:id="rId7"/>
    <p:sldId id="269" r:id="rId8"/>
    <p:sldId id="312" r:id="rId9"/>
    <p:sldId id="258" r:id="rId10"/>
    <p:sldId id="296" r:id="rId11"/>
    <p:sldId id="264" r:id="rId12"/>
    <p:sldId id="268" r:id="rId13"/>
    <p:sldId id="272" r:id="rId14"/>
    <p:sldId id="292" r:id="rId15"/>
    <p:sldId id="276" r:id="rId16"/>
    <p:sldId id="293" r:id="rId17"/>
    <p:sldId id="294" r:id="rId18"/>
    <p:sldId id="278" r:id="rId19"/>
    <p:sldId id="299" r:id="rId20"/>
    <p:sldId id="302" r:id="rId21"/>
    <p:sldId id="301" r:id="rId22"/>
    <p:sldId id="300" r:id="rId23"/>
    <p:sldId id="317" r:id="rId24"/>
    <p:sldId id="314" r:id="rId25"/>
    <p:sldId id="315" r:id="rId26"/>
    <p:sldId id="297" r:id="rId27"/>
    <p:sldId id="305" r:id="rId28"/>
    <p:sldId id="260" r:id="rId29"/>
    <p:sldId id="298" r:id="rId30"/>
    <p:sldId id="306" r:id="rId31"/>
    <p:sldId id="307" r:id="rId32"/>
    <p:sldId id="308" r:id="rId33"/>
    <p:sldId id="310" r:id="rId34"/>
    <p:sldId id="309" r:id="rId35"/>
    <p:sldId id="304" r:id="rId36"/>
    <p:sldId id="311" r:id="rId37"/>
    <p:sldId id="286" r:id="rId38"/>
    <p:sldId id="263" r:id="rId39"/>
    <p:sldId id="270" r:id="rId4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BE4849-C2DF-778B-4645-F9B5DC03F979}" v="272" dt="2023-01-10T12:04:00.093"/>
    <p1510:client id="{1F4E13CF-4C22-42AD-A4D2-16C0E4022655}" v="256" dt="2023-01-11T09:53:05.466"/>
    <p1510:client id="{33F8FCBC-F844-40B7-A409-C1A5206C8505}" v="2190" dt="2023-01-10T16:55:37.2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Ellis" userId="S::l.ellis@uwtsd.ac.uk::1e3b8b31-18a3-40b3-8e12-8230c5071370" providerId="AD" clId="Web-{33F8FCBC-F844-40B7-A409-C1A5206C8505}"/>
    <pc:docChg chg="addSld delSld modSld sldOrd addMainMaster modMainMaster">
      <pc:chgData name="Lisa Ellis" userId="S::l.ellis@uwtsd.ac.uk::1e3b8b31-18a3-40b3-8e12-8230c5071370" providerId="AD" clId="Web-{33F8FCBC-F844-40B7-A409-C1A5206C8505}" dt="2023-01-10T16:55:37.252" v="2244"/>
      <pc:docMkLst>
        <pc:docMk/>
      </pc:docMkLst>
      <pc:sldChg chg="addSp delSp modSp mod modClrScheme chgLayout">
        <pc:chgData name="Lisa Ellis" userId="S::l.ellis@uwtsd.ac.uk::1e3b8b31-18a3-40b3-8e12-8230c5071370" providerId="AD" clId="Web-{33F8FCBC-F844-40B7-A409-C1A5206C8505}" dt="2023-01-10T09:31:27.185" v="19"/>
        <pc:sldMkLst>
          <pc:docMk/>
          <pc:sldMk cId="109857222" sldId="256"/>
        </pc:sldMkLst>
        <pc:spChg chg="mod ord">
          <ac:chgData name="Lisa Ellis" userId="S::l.ellis@uwtsd.ac.uk::1e3b8b31-18a3-40b3-8e12-8230c5071370" providerId="AD" clId="Web-{33F8FCBC-F844-40B7-A409-C1A5206C8505}" dt="2023-01-10T09:31:27.185" v="19"/>
          <ac:spMkLst>
            <pc:docMk/>
            <pc:sldMk cId="109857222" sldId="256"/>
            <ac:spMk id="2" creationId="{00000000-0000-0000-0000-000000000000}"/>
          </ac:spMkLst>
        </pc:spChg>
        <pc:spChg chg="mod ord">
          <ac:chgData name="Lisa Ellis" userId="S::l.ellis@uwtsd.ac.uk::1e3b8b31-18a3-40b3-8e12-8230c5071370" providerId="AD" clId="Web-{33F8FCBC-F844-40B7-A409-C1A5206C8505}" dt="2023-01-10T09:31:27.185" v="19"/>
          <ac:spMkLst>
            <pc:docMk/>
            <pc:sldMk cId="109857222" sldId="256"/>
            <ac:spMk id="3" creationId="{00000000-0000-0000-0000-000000000000}"/>
          </ac:spMkLst>
        </pc:spChg>
        <pc:spChg chg="add del mod ord">
          <ac:chgData name="Lisa Ellis" userId="S::l.ellis@uwtsd.ac.uk::1e3b8b31-18a3-40b3-8e12-8230c5071370" providerId="AD" clId="Web-{33F8FCBC-F844-40B7-A409-C1A5206C8505}" dt="2023-01-10T09:31:27.185" v="19"/>
          <ac:spMkLst>
            <pc:docMk/>
            <pc:sldMk cId="109857222" sldId="256"/>
            <ac:spMk id="4" creationId="{771451E4-205D-431B-ED62-84C5FC9188FE}"/>
          </ac:spMkLst>
        </pc:spChg>
        <pc:picChg chg="add">
          <ac:chgData name="Lisa Ellis" userId="S::l.ellis@uwtsd.ac.uk::1e3b8b31-18a3-40b3-8e12-8230c5071370" providerId="AD" clId="Web-{33F8FCBC-F844-40B7-A409-C1A5206C8505}" dt="2023-01-10T09:31:27.185" v="19"/>
          <ac:picMkLst>
            <pc:docMk/>
            <pc:sldMk cId="109857222" sldId="256"/>
            <ac:picMk id="6" creationId="{0D96B81A-6608-F7FA-30D3-BE834C7FCE9D}"/>
          </ac:picMkLst>
        </pc:picChg>
      </pc:sldChg>
      <pc:sldChg chg="add del">
        <pc:chgData name="Lisa Ellis" userId="S::l.ellis@uwtsd.ac.uk::1e3b8b31-18a3-40b3-8e12-8230c5071370" providerId="AD" clId="Web-{33F8FCBC-F844-40B7-A409-C1A5206C8505}" dt="2023-01-10T09:35:23.089" v="41"/>
        <pc:sldMkLst>
          <pc:docMk/>
          <pc:sldMk cId="1459383191" sldId="257"/>
        </pc:sldMkLst>
      </pc:sldChg>
      <pc:sldChg chg="addSp delSp modSp new mod modClrScheme chgLayout">
        <pc:chgData name="Lisa Ellis" userId="S::l.ellis@uwtsd.ac.uk::1e3b8b31-18a3-40b3-8e12-8230c5071370" providerId="AD" clId="Web-{33F8FCBC-F844-40B7-A409-C1A5206C8505}" dt="2023-01-10T14:35:08.490" v="690" actId="20577"/>
        <pc:sldMkLst>
          <pc:docMk/>
          <pc:sldMk cId="2925204164" sldId="258"/>
        </pc:sldMkLst>
        <pc:spChg chg="del">
          <ac:chgData name="Lisa Ellis" userId="S::l.ellis@uwtsd.ac.uk::1e3b8b31-18a3-40b3-8e12-8230c5071370" providerId="AD" clId="Web-{33F8FCBC-F844-40B7-A409-C1A5206C8505}" dt="2023-01-10T09:34:40.415" v="21"/>
          <ac:spMkLst>
            <pc:docMk/>
            <pc:sldMk cId="2925204164" sldId="258"/>
            <ac:spMk id="2" creationId="{39C370FE-916A-986E-9F71-7B026BB16A77}"/>
          </ac:spMkLst>
        </pc:spChg>
        <pc:spChg chg="del mod ord">
          <ac:chgData name="Lisa Ellis" userId="S::l.ellis@uwtsd.ac.uk::1e3b8b31-18a3-40b3-8e12-8230c5071370" providerId="AD" clId="Web-{33F8FCBC-F844-40B7-A409-C1A5206C8505}" dt="2023-01-10T09:37:30.083" v="67"/>
          <ac:spMkLst>
            <pc:docMk/>
            <pc:sldMk cId="2925204164" sldId="258"/>
            <ac:spMk id="3" creationId="{8379D951-53EE-34AC-359B-DEAE3A382D6D}"/>
          </ac:spMkLst>
        </pc:spChg>
        <pc:spChg chg="add mod ord">
          <ac:chgData name="Lisa Ellis" userId="S::l.ellis@uwtsd.ac.uk::1e3b8b31-18a3-40b3-8e12-8230c5071370" providerId="AD" clId="Web-{33F8FCBC-F844-40B7-A409-C1A5206C8505}" dt="2023-01-10T14:33:30.612" v="676" actId="20577"/>
          <ac:spMkLst>
            <pc:docMk/>
            <pc:sldMk cId="2925204164" sldId="258"/>
            <ac:spMk id="4" creationId="{861BFAEB-997E-9942-417D-4F488C03A292}"/>
          </ac:spMkLst>
        </pc:spChg>
        <pc:spChg chg="add mod">
          <ac:chgData name="Lisa Ellis" userId="S::l.ellis@uwtsd.ac.uk::1e3b8b31-18a3-40b3-8e12-8230c5071370" providerId="AD" clId="Web-{33F8FCBC-F844-40B7-A409-C1A5206C8505}" dt="2023-01-10T14:35:08.490" v="690" actId="20577"/>
          <ac:spMkLst>
            <pc:docMk/>
            <pc:sldMk cId="2925204164" sldId="258"/>
            <ac:spMk id="11" creationId="{BDBAEB65-6DDE-C2C1-17F2-8BFE342E05B0}"/>
          </ac:spMkLst>
        </pc:spChg>
        <pc:picChg chg="add mod">
          <ac:chgData name="Lisa Ellis" userId="S::l.ellis@uwtsd.ac.uk::1e3b8b31-18a3-40b3-8e12-8230c5071370" providerId="AD" clId="Web-{33F8FCBC-F844-40B7-A409-C1A5206C8505}" dt="2023-01-10T14:25:15.162" v="504"/>
          <ac:picMkLst>
            <pc:docMk/>
            <pc:sldMk cId="2925204164" sldId="258"/>
            <ac:picMk id="6" creationId="{F8974127-95D9-AD7D-ED81-B54D758198AC}"/>
          </ac:picMkLst>
        </pc:picChg>
      </pc:sldChg>
      <pc:sldChg chg="modSp add ord replId">
        <pc:chgData name="Lisa Ellis" userId="S::l.ellis@uwtsd.ac.uk::1e3b8b31-18a3-40b3-8e12-8230c5071370" providerId="AD" clId="Web-{33F8FCBC-F844-40B7-A409-C1A5206C8505}" dt="2023-01-10T16:52:26.873" v="2218"/>
        <pc:sldMkLst>
          <pc:docMk/>
          <pc:sldMk cId="1200371820" sldId="259"/>
        </pc:sldMkLst>
        <pc:spChg chg="mod">
          <ac:chgData name="Lisa Ellis" userId="S::l.ellis@uwtsd.ac.uk::1e3b8b31-18a3-40b3-8e12-8230c5071370" providerId="AD" clId="Web-{33F8FCBC-F844-40B7-A409-C1A5206C8505}" dt="2023-01-10T09:36:26.437" v="63" actId="20577"/>
          <ac:spMkLst>
            <pc:docMk/>
            <pc:sldMk cId="1200371820" sldId="259"/>
            <ac:spMk id="4" creationId="{861BFAEB-997E-9942-417D-4F488C03A292}"/>
          </ac:spMkLst>
        </pc:spChg>
      </pc:sldChg>
      <pc:sldChg chg="addSp delSp modSp add ord replId">
        <pc:chgData name="Lisa Ellis" userId="S::l.ellis@uwtsd.ac.uk::1e3b8b31-18a3-40b3-8e12-8230c5071370" providerId="AD" clId="Web-{33F8FCBC-F844-40B7-A409-C1A5206C8505}" dt="2023-01-10T16:02:48.646" v="1240"/>
        <pc:sldMkLst>
          <pc:docMk/>
          <pc:sldMk cId="4098925191" sldId="260"/>
        </pc:sldMkLst>
        <pc:spChg chg="del">
          <ac:chgData name="Lisa Ellis" userId="S::l.ellis@uwtsd.ac.uk::1e3b8b31-18a3-40b3-8e12-8230c5071370" providerId="AD" clId="Web-{33F8FCBC-F844-40B7-A409-C1A5206C8505}" dt="2023-01-10T09:37:02.032" v="65"/>
          <ac:spMkLst>
            <pc:docMk/>
            <pc:sldMk cId="4098925191" sldId="260"/>
            <ac:spMk id="3" creationId="{8379D951-53EE-34AC-359B-DEAE3A382D6D}"/>
          </ac:spMkLst>
        </pc:spChg>
        <pc:spChg chg="mod">
          <ac:chgData name="Lisa Ellis" userId="S::l.ellis@uwtsd.ac.uk::1e3b8b31-18a3-40b3-8e12-8230c5071370" providerId="AD" clId="Web-{33F8FCBC-F844-40B7-A409-C1A5206C8505}" dt="2023-01-10T09:37:02.032" v="65"/>
          <ac:spMkLst>
            <pc:docMk/>
            <pc:sldMk cId="4098925191" sldId="260"/>
            <ac:spMk id="4" creationId="{861BFAEB-997E-9942-417D-4F488C03A292}"/>
          </ac:spMkLst>
        </pc:spChg>
        <pc:picChg chg="add">
          <ac:chgData name="Lisa Ellis" userId="S::l.ellis@uwtsd.ac.uk::1e3b8b31-18a3-40b3-8e12-8230c5071370" providerId="AD" clId="Web-{33F8FCBC-F844-40B7-A409-C1A5206C8505}" dt="2023-01-10T09:37:02.032" v="65"/>
          <ac:picMkLst>
            <pc:docMk/>
            <pc:sldMk cId="4098925191" sldId="260"/>
            <ac:picMk id="6" creationId="{EECC2D4C-F677-13A7-1EFA-C38E7905F99B}"/>
          </ac:picMkLst>
        </pc:picChg>
      </pc:sldChg>
      <pc:sldChg chg="addSp delSp modSp add ord replId">
        <pc:chgData name="Lisa Ellis" userId="S::l.ellis@uwtsd.ac.uk::1e3b8b31-18a3-40b3-8e12-8230c5071370" providerId="AD" clId="Web-{33F8FCBC-F844-40B7-A409-C1A5206C8505}" dt="2023-01-10T15:06:28.644" v="706"/>
        <pc:sldMkLst>
          <pc:docMk/>
          <pc:sldMk cId="212342986" sldId="261"/>
        </pc:sldMkLst>
        <pc:spChg chg="del">
          <ac:chgData name="Lisa Ellis" userId="S::l.ellis@uwtsd.ac.uk::1e3b8b31-18a3-40b3-8e12-8230c5071370" providerId="AD" clId="Web-{33F8FCBC-F844-40B7-A409-C1A5206C8505}" dt="2023-01-10T09:37:09.501" v="66"/>
          <ac:spMkLst>
            <pc:docMk/>
            <pc:sldMk cId="212342986" sldId="261"/>
            <ac:spMk id="3" creationId="{8379D951-53EE-34AC-359B-DEAE3A382D6D}"/>
          </ac:spMkLst>
        </pc:spChg>
        <pc:spChg chg="mod">
          <ac:chgData name="Lisa Ellis" userId="S::l.ellis@uwtsd.ac.uk::1e3b8b31-18a3-40b3-8e12-8230c5071370" providerId="AD" clId="Web-{33F8FCBC-F844-40B7-A409-C1A5206C8505}" dt="2023-01-10T09:37:09.501" v="66"/>
          <ac:spMkLst>
            <pc:docMk/>
            <pc:sldMk cId="212342986" sldId="261"/>
            <ac:spMk id="4" creationId="{861BFAEB-997E-9942-417D-4F488C03A292}"/>
          </ac:spMkLst>
        </pc:spChg>
        <pc:picChg chg="add">
          <ac:chgData name="Lisa Ellis" userId="S::l.ellis@uwtsd.ac.uk::1e3b8b31-18a3-40b3-8e12-8230c5071370" providerId="AD" clId="Web-{33F8FCBC-F844-40B7-A409-C1A5206C8505}" dt="2023-01-10T09:37:09.501" v="66"/>
          <ac:picMkLst>
            <pc:docMk/>
            <pc:sldMk cId="212342986" sldId="261"/>
            <ac:picMk id="6" creationId="{07104EDF-AAFE-B5EF-F20B-06BF848F1E3E}"/>
          </ac:picMkLst>
        </pc:picChg>
      </pc:sldChg>
      <pc:sldChg chg="modSp add del replId">
        <pc:chgData name="Lisa Ellis" userId="S::l.ellis@uwtsd.ac.uk::1e3b8b31-18a3-40b3-8e12-8230c5071370" providerId="AD" clId="Web-{33F8FCBC-F844-40B7-A409-C1A5206C8505}" dt="2023-01-10T16:51:07.668" v="2209"/>
        <pc:sldMkLst>
          <pc:docMk/>
          <pc:sldMk cId="4248280022" sldId="262"/>
        </pc:sldMkLst>
        <pc:spChg chg="mod">
          <ac:chgData name="Lisa Ellis" userId="S::l.ellis@uwtsd.ac.uk::1e3b8b31-18a3-40b3-8e12-8230c5071370" providerId="AD" clId="Web-{33F8FCBC-F844-40B7-A409-C1A5206C8505}" dt="2023-01-10T09:35:57.529" v="56" actId="20577"/>
          <ac:spMkLst>
            <pc:docMk/>
            <pc:sldMk cId="4248280022" sldId="262"/>
            <ac:spMk id="4" creationId="{861BFAEB-997E-9942-417D-4F488C03A292}"/>
          </ac:spMkLst>
        </pc:spChg>
      </pc:sldChg>
      <pc:sldChg chg="addSp delSp modSp add mod ord replId modClrScheme chgLayout">
        <pc:chgData name="Lisa Ellis" userId="S::l.ellis@uwtsd.ac.uk::1e3b8b31-18a3-40b3-8e12-8230c5071370" providerId="AD" clId="Web-{33F8FCBC-F844-40B7-A409-C1A5206C8505}" dt="2023-01-10T16:55:37.252" v="2244"/>
        <pc:sldMkLst>
          <pc:docMk/>
          <pc:sldMk cId="1785380773" sldId="263"/>
        </pc:sldMkLst>
        <pc:spChg chg="del">
          <ac:chgData name="Lisa Ellis" userId="S::l.ellis@uwtsd.ac.uk::1e3b8b31-18a3-40b3-8e12-8230c5071370" providerId="AD" clId="Web-{33F8FCBC-F844-40B7-A409-C1A5206C8505}" dt="2023-01-10T15:20:25.133" v="857"/>
          <ac:spMkLst>
            <pc:docMk/>
            <pc:sldMk cId="1785380773" sldId="263"/>
            <ac:spMk id="3" creationId="{8379D951-53EE-34AC-359B-DEAE3A382D6D}"/>
          </ac:spMkLst>
        </pc:spChg>
        <pc:spChg chg="mod">
          <ac:chgData name="Lisa Ellis" userId="S::l.ellis@uwtsd.ac.uk::1e3b8b31-18a3-40b3-8e12-8230c5071370" providerId="AD" clId="Web-{33F8FCBC-F844-40B7-A409-C1A5206C8505}" dt="2023-01-10T15:23:18.887" v="883" actId="20577"/>
          <ac:spMkLst>
            <pc:docMk/>
            <pc:sldMk cId="1785380773" sldId="263"/>
            <ac:spMk id="4" creationId="{861BFAEB-997E-9942-417D-4F488C03A292}"/>
          </ac:spMkLst>
        </pc:spChg>
        <pc:spChg chg="add del mod">
          <ac:chgData name="Lisa Ellis" userId="S::l.ellis@uwtsd.ac.uk::1e3b8b31-18a3-40b3-8e12-8230c5071370" providerId="AD" clId="Web-{33F8FCBC-F844-40B7-A409-C1A5206C8505}" dt="2023-01-10T15:21:40.431" v="864"/>
          <ac:spMkLst>
            <pc:docMk/>
            <pc:sldMk cId="1785380773" sldId="263"/>
            <ac:spMk id="8" creationId="{34E4C599-FF7F-E625-7FE5-5D5B170E8026}"/>
          </ac:spMkLst>
        </pc:spChg>
        <pc:spChg chg="add del mod">
          <ac:chgData name="Lisa Ellis" userId="S::l.ellis@uwtsd.ac.uk::1e3b8b31-18a3-40b3-8e12-8230c5071370" providerId="AD" clId="Web-{33F8FCBC-F844-40B7-A409-C1A5206C8505}" dt="2023-01-10T15:21:27.837" v="859"/>
          <ac:spMkLst>
            <pc:docMk/>
            <pc:sldMk cId="1785380773" sldId="263"/>
            <ac:spMk id="11" creationId="{DB3D1FB3-D256-43F2-20EA-5C6B865CD649}"/>
          </ac:spMkLst>
        </pc:spChg>
        <pc:spChg chg="add mod">
          <ac:chgData name="Lisa Ellis" userId="S::l.ellis@uwtsd.ac.uk::1e3b8b31-18a3-40b3-8e12-8230c5071370" providerId="AD" clId="Web-{33F8FCBC-F844-40B7-A409-C1A5206C8505}" dt="2023-01-10T16:49:59.353" v="2202" actId="20577"/>
          <ac:spMkLst>
            <pc:docMk/>
            <pc:sldMk cId="1785380773" sldId="263"/>
            <ac:spMk id="13" creationId="{303C02DA-5185-E024-2955-34C90F7A2F3C}"/>
          </ac:spMkLst>
        </pc:spChg>
        <pc:picChg chg="add del mod ord">
          <ac:chgData name="Lisa Ellis" userId="S::l.ellis@uwtsd.ac.uk::1e3b8b31-18a3-40b3-8e12-8230c5071370" providerId="AD" clId="Web-{33F8FCBC-F844-40B7-A409-C1A5206C8505}" dt="2023-01-10T15:21:36.041" v="862"/>
          <ac:picMkLst>
            <pc:docMk/>
            <pc:sldMk cId="1785380773" sldId="263"/>
            <ac:picMk id="2" creationId="{14E60E73-1BDB-AE96-0209-937DFD7D0579}"/>
          </ac:picMkLst>
        </pc:picChg>
        <pc:picChg chg="add del mod">
          <ac:chgData name="Lisa Ellis" userId="S::l.ellis@uwtsd.ac.uk::1e3b8b31-18a3-40b3-8e12-8230c5071370" providerId="AD" clId="Web-{33F8FCBC-F844-40B7-A409-C1A5206C8505}" dt="2023-01-10T15:23:20.965" v="884"/>
          <ac:picMkLst>
            <pc:docMk/>
            <pc:sldMk cId="1785380773" sldId="263"/>
            <ac:picMk id="5" creationId="{8ED733D9-25A1-EF2D-FBDD-CAFB54E9237B}"/>
          </ac:picMkLst>
        </pc:picChg>
        <pc:picChg chg="add del mod">
          <ac:chgData name="Lisa Ellis" userId="S::l.ellis@uwtsd.ac.uk::1e3b8b31-18a3-40b3-8e12-8230c5071370" providerId="AD" clId="Web-{33F8FCBC-F844-40B7-A409-C1A5206C8505}" dt="2023-01-10T15:21:34.103" v="861"/>
          <ac:picMkLst>
            <pc:docMk/>
            <pc:sldMk cId="1785380773" sldId="263"/>
            <ac:picMk id="6" creationId="{88518624-1384-96C2-197E-624EA051F046}"/>
          </ac:picMkLst>
        </pc:picChg>
      </pc:sldChg>
      <pc:sldChg chg="addSp delSp modSp add replId">
        <pc:chgData name="Lisa Ellis" userId="S::l.ellis@uwtsd.ac.uk::1e3b8b31-18a3-40b3-8e12-8230c5071370" providerId="AD" clId="Web-{33F8FCBC-F844-40B7-A409-C1A5206C8505}" dt="2023-01-10T09:36:50.907" v="64"/>
        <pc:sldMkLst>
          <pc:docMk/>
          <pc:sldMk cId="1230769686" sldId="264"/>
        </pc:sldMkLst>
        <pc:spChg chg="del">
          <ac:chgData name="Lisa Ellis" userId="S::l.ellis@uwtsd.ac.uk::1e3b8b31-18a3-40b3-8e12-8230c5071370" providerId="AD" clId="Web-{33F8FCBC-F844-40B7-A409-C1A5206C8505}" dt="2023-01-10T09:36:50.907" v="64"/>
          <ac:spMkLst>
            <pc:docMk/>
            <pc:sldMk cId="1230769686" sldId="264"/>
            <ac:spMk id="3" creationId="{8379D951-53EE-34AC-359B-DEAE3A382D6D}"/>
          </ac:spMkLst>
        </pc:spChg>
        <pc:spChg chg="mod">
          <ac:chgData name="Lisa Ellis" userId="S::l.ellis@uwtsd.ac.uk::1e3b8b31-18a3-40b3-8e12-8230c5071370" providerId="AD" clId="Web-{33F8FCBC-F844-40B7-A409-C1A5206C8505}" dt="2023-01-10T09:36:50.907" v="64"/>
          <ac:spMkLst>
            <pc:docMk/>
            <pc:sldMk cId="1230769686" sldId="264"/>
            <ac:spMk id="4" creationId="{861BFAEB-997E-9942-417D-4F488C03A292}"/>
          </ac:spMkLst>
        </pc:spChg>
        <pc:picChg chg="add">
          <ac:chgData name="Lisa Ellis" userId="S::l.ellis@uwtsd.ac.uk::1e3b8b31-18a3-40b3-8e12-8230c5071370" providerId="AD" clId="Web-{33F8FCBC-F844-40B7-A409-C1A5206C8505}" dt="2023-01-10T09:36:50.907" v="64"/>
          <ac:picMkLst>
            <pc:docMk/>
            <pc:sldMk cId="1230769686" sldId="264"/>
            <ac:picMk id="6" creationId="{535D3FCB-2318-EA6D-A326-A11632411DB1}"/>
          </ac:picMkLst>
        </pc:picChg>
      </pc:sldChg>
      <pc:sldChg chg="addSp modSp add mod ord setBg modClrScheme chgLayout">
        <pc:chgData name="Lisa Ellis" userId="S::l.ellis@uwtsd.ac.uk::1e3b8b31-18a3-40b3-8e12-8230c5071370" providerId="AD" clId="Web-{33F8FCBC-F844-40B7-A409-C1A5206C8505}" dt="2023-01-10T09:54:40.311" v="131" actId="14100"/>
        <pc:sldMkLst>
          <pc:docMk/>
          <pc:sldMk cId="3693299316" sldId="265"/>
        </pc:sldMkLst>
        <pc:spChg chg="mod ord">
          <ac:chgData name="Lisa Ellis" userId="S::l.ellis@uwtsd.ac.uk::1e3b8b31-18a3-40b3-8e12-8230c5071370" providerId="AD" clId="Web-{33F8FCBC-F844-40B7-A409-C1A5206C8505}" dt="2023-01-10T09:54:21.575" v="127"/>
          <ac:spMkLst>
            <pc:docMk/>
            <pc:sldMk cId="3693299316" sldId="265"/>
            <ac:spMk id="2" creationId="{00000000-0000-0000-0000-000000000000}"/>
          </ac:spMkLst>
        </pc:spChg>
        <pc:spChg chg="mod ord">
          <ac:chgData name="Lisa Ellis" userId="S::l.ellis@uwtsd.ac.uk::1e3b8b31-18a3-40b3-8e12-8230c5071370" providerId="AD" clId="Web-{33F8FCBC-F844-40B7-A409-C1A5206C8505}" dt="2023-01-10T09:54:40.311" v="131" actId="14100"/>
          <ac:spMkLst>
            <pc:docMk/>
            <pc:sldMk cId="3693299316" sldId="265"/>
            <ac:spMk id="3" creationId="{00000000-0000-0000-0000-000000000000}"/>
          </ac:spMkLst>
        </pc:spChg>
        <pc:picChg chg="add mod">
          <ac:chgData name="Lisa Ellis" userId="S::l.ellis@uwtsd.ac.uk::1e3b8b31-18a3-40b3-8e12-8230c5071370" providerId="AD" clId="Web-{33F8FCBC-F844-40B7-A409-C1A5206C8505}" dt="2023-01-10T09:54:35.686" v="130" actId="1076"/>
          <ac:picMkLst>
            <pc:docMk/>
            <pc:sldMk cId="3693299316" sldId="265"/>
            <ac:picMk id="4" creationId="{8F57486D-2FD4-D2B8-C248-CAB00CF141B7}"/>
          </ac:picMkLst>
        </pc:picChg>
      </pc:sldChg>
      <pc:sldChg chg="addSp delSp modSp add mod ord setBg modClrScheme chgLayout">
        <pc:chgData name="Lisa Ellis" userId="S::l.ellis@uwtsd.ac.uk::1e3b8b31-18a3-40b3-8e12-8230c5071370" providerId="AD" clId="Web-{33F8FCBC-F844-40B7-A409-C1A5206C8505}" dt="2023-01-10T10:00:01.751" v="198" actId="20577"/>
        <pc:sldMkLst>
          <pc:docMk/>
          <pc:sldMk cId="535463560" sldId="266"/>
        </pc:sldMkLst>
        <pc:spChg chg="mod ord">
          <ac:chgData name="Lisa Ellis" userId="S::l.ellis@uwtsd.ac.uk::1e3b8b31-18a3-40b3-8e12-8230c5071370" providerId="AD" clId="Web-{33F8FCBC-F844-40B7-A409-C1A5206C8505}" dt="2023-01-10T09:59:37.343" v="193"/>
          <ac:spMkLst>
            <pc:docMk/>
            <pc:sldMk cId="535463560" sldId="266"/>
            <ac:spMk id="2" creationId="{00000000-0000-0000-0000-000000000000}"/>
          </ac:spMkLst>
        </pc:spChg>
        <pc:spChg chg="mod ord">
          <ac:chgData name="Lisa Ellis" userId="S::l.ellis@uwtsd.ac.uk::1e3b8b31-18a3-40b3-8e12-8230c5071370" providerId="AD" clId="Web-{33F8FCBC-F844-40B7-A409-C1A5206C8505}" dt="2023-01-10T10:00:01.751" v="198" actId="20577"/>
          <ac:spMkLst>
            <pc:docMk/>
            <pc:sldMk cId="535463560" sldId="266"/>
            <ac:spMk id="3" creationId="{00000000-0000-0000-0000-000000000000}"/>
          </ac:spMkLst>
        </pc:spChg>
        <pc:spChg chg="add del mod">
          <ac:chgData name="Lisa Ellis" userId="S::l.ellis@uwtsd.ac.uk::1e3b8b31-18a3-40b3-8e12-8230c5071370" providerId="AD" clId="Web-{33F8FCBC-F844-40B7-A409-C1A5206C8505}" dt="2023-01-10T09:49:03.761" v="73"/>
          <ac:spMkLst>
            <pc:docMk/>
            <pc:sldMk cId="535463560" sldId="266"/>
            <ac:spMk id="4" creationId="{A01E1E41-623C-70B7-BFED-33B7FCFDD856}"/>
          </ac:spMkLst>
        </pc:spChg>
        <pc:picChg chg="add del mod">
          <ac:chgData name="Lisa Ellis" userId="S::l.ellis@uwtsd.ac.uk::1e3b8b31-18a3-40b3-8e12-8230c5071370" providerId="AD" clId="Web-{33F8FCBC-F844-40B7-A409-C1A5206C8505}" dt="2023-01-10T09:59:33.046" v="191"/>
          <ac:picMkLst>
            <pc:docMk/>
            <pc:sldMk cId="535463560" sldId="266"/>
            <ac:picMk id="5" creationId="{4FC613F8-E50E-C271-71F9-F63E6947805A}"/>
          </ac:picMkLst>
        </pc:picChg>
        <pc:picChg chg="add mod">
          <ac:chgData name="Lisa Ellis" userId="S::l.ellis@uwtsd.ac.uk::1e3b8b31-18a3-40b3-8e12-8230c5071370" providerId="AD" clId="Web-{33F8FCBC-F844-40B7-A409-C1A5206C8505}" dt="2023-01-10T09:59:55.938" v="196" actId="1076"/>
          <ac:picMkLst>
            <pc:docMk/>
            <pc:sldMk cId="535463560" sldId="266"/>
            <ac:picMk id="6" creationId="{6485690F-56F4-6C01-036E-DB16034E0ADE}"/>
          </ac:picMkLst>
        </pc:picChg>
      </pc:sldChg>
      <pc:sldChg chg="addSp delSp modSp new del mod modClrScheme chgLayout">
        <pc:chgData name="Lisa Ellis" userId="S::l.ellis@uwtsd.ac.uk::1e3b8b31-18a3-40b3-8e12-8230c5071370" providerId="AD" clId="Web-{33F8FCBC-F844-40B7-A409-C1A5206C8505}" dt="2023-01-10T09:51:11.174" v="99"/>
        <pc:sldMkLst>
          <pc:docMk/>
          <pc:sldMk cId="4098132180" sldId="267"/>
        </pc:sldMkLst>
        <pc:spChg chg="add del mod">
          <ac:chgData name="Lisa Ellis" userId="S::l.ellis@uwtsd.ac.uk::1e3b8b31-18a3-40b3-8e12-8230c5071370" providerId="AD" clId="Web-{33F8FCBC-F844-40B7-A409-C1A5206C8505}" dt="2023-01-10T09:49:46.060" v="80"/>
          <ac:spMkLst>
            <pc:docMk/>
            <pc:sldMk cId="4098132180" sldId="267"/>
            <ac:spMk id="2" creationId="{D8A64B2C-AAE9-D7E4-3F38-8CEACCFE1335}"/>
          </ac:spMkLst>
        </pc:spChg>
        <pc:spChg chg="add mod">
          <ac:chgData name="Lisa Ellis" userId="S::l.ellis@uwtsd.ac.uk::1e3b8b31-18a3-40b3-8e12-8230c5071370" providerId="AD" clId="Web-{33F8FCBC-F844-40B7-A409-C1A5206C8505}" dt="2023-01-10T09:49:46.060" v="80"/>
          <ac:spMkLst>
            <pc:docMk/>
            <pc:sldMk cId="4098132180" sldId="267"/>
            <ac:spMk id="3" creationId="{D5457AAF-9F82-5A4D-B431-63C0F0ED0014}"/>
          </ac:spMkLst>
        </pc:spChg>
        <pc:picChg chg="add">
          <ac:chgData name="Lisa Ellis" userId="S::l.ellis@uwtsd.ac.uk::1e3b8b31-18a3-40b3-8e12-8230c5071370" providerId="AD" clId="Web-{33F8FCBC-F844-40B7-A409-C1A5206C8505}" dt="2023-01-10T09:49:46.060" v="80"/>
          <ac:picMkLst>
            <pc:docMk/>
            <pc:sldMk cId="4098132180" sldId="267"/>
            <ac:picMk id="5" creationId="{C760927C-4FB6-EBA2-AAE8-5C354AFEA5ED}"/>
          </ac:picMkLst>
        </pc:picChg>
      </pc:sldChg>
      <pc:sldChg chg="addSp delSp modSp new mod modClrScheme chgLayout">
        <pc:chgData name="Lisa Ellis" userId="S::l.ellis@uwtsd.ac.uk::1e3b8b31-18a3-40b3-8e12-8230c5071370" providerId="AD" clId="Web-{33F8FCBC-F844-40B7-A409-C1A5206C8505}" dt="2023-01-10T09:51:28.675" v="106" actId="20577"/>
        <pc:sldMkLst>
          <pc:docMk/>
          <pc:sldMk cId="2359351511" sldId="268"/>
        </pc:sldMkLst>
        <pc:spChg chg="del">
          <ac:chgData name="Lisa Ellis" userId="S::l.ellis@uwtsd.ac.uk::1e3b8b31-18a3-40b3-8e12-8230c5071370" providerId="AD" clId="Web-{33F8FCBC-F844-40B7-A409-C1A5206C8505}" dt="2023-01-10T09:50:02.358" v="82"/>
          <ac:spMkLst>
            <pc:docMk/>
            <pc:sldMk cId="2359351511" sldId="268"/>
            <ac:spMk id="2" creationId="{F56E1162-05B3-8FE4-A4E4-1E80A4C2A2BE}"/>
          </ac:spMkLst>
        </pc:spChg>
        <pc:spChg chg="mod ord">
          <ac:chgData name="Lisa Ellis" userId="S::l.ellis@uwtsd.ac.uk::1e3b8b31-18a3-40b3-8e12-8230c5071370" providerId="AD" clId="Web-{33F8FCBC-F844-40B7-A409-C1A5206C8505}" dt="2023-01-10T09:50:50.970" v="98" actId="20577"/>
          <ac:spMkLst>
            <pc:docMk/>
            <pc:sldMk cId="2359351511" sldId="268"/>
            <ac:spMk id="3" creationId="{F8326016-7511-2683-FE9D-22A8EB5C39A3}"/>
          </ac:spMkLst>
        </pc:spChg>
        <pc:spChg chg="add mod ord">
          <ac:chgData name="Lisa Ellis" userId="S::l.ellis@uwtsd.ac.uk::1e3b8b31-18a3-40b3-8e12-8230c5071370" providerId="AD" clId="Web-{33F8FCBC-F844-40B7-A409-C1A5206C8505}" dt="2023-01-10T09:51:28.675" v="106" actId="20577"/>
          <ac:spMkLst>
            <pc:docMk/>
            <pc:sldMk cId="2359351511" sldId="268"/>
            <ac:spMk id="4" creationId="{25D6ED99-BE53-7688-9527-3EF3B3862F5E}"/>
          </ac:spMkLst>
        </pc:spChg>
        <pc:picChg chg="add mod">
          <ac:chgData name="Lisa Ellis" userId="S::l.ellis@uwtsd.ac.uk::1e3b8b31-18a3-40b3-8e12-8230c5071370" providerId="AD" clId="Web-{33F8FCBC-F844-40B7-A409-C1A5206C8505}" dt="2023-01-10T09:50:28.625" v="90" actId="1076"/>
          <ac:picMkLst>
            <pc:docMk/>
            <pc:sldMk cId="2359351511" sldId="268"/>
            <ac:picMk id="6" creationId="{3189A9E6-D098-EF02-DB2F-207AB3A093B0}"/>
          </ac:picMkLst>
        </pc:picChg>
      </pc:sldChg>
      <pc:sldChg chg="addSp modSp add mod replId setBg modClrScheme chgLayout">
        <pc:chgData name="Lisa Ellis" userId="S::l.ellis@uwtsd.ac.uk::1e3b8b31-18a3-40b3-8e12-8230c5071370" providerId="AD" clId="Web-{33F8FCBC-F844-40B7-A409-C1A5206C8505}" dt="2023-01-10T09:56:36.520" v="145" actId="20577"/>
        <pc:sldMkLst>
          <pc:docMk/>
          <pc:sldMk cId="1782218768" sldId="269"/>
        </pc:sldMkLst>
        <pc:spChg chg="mod ord">
          <ac:chgData name="Lisa Ellis" userId="S::l.ellis@uwtsd.ac.uk::1e3b8b31-18a3-40b3-8e12-8230c5071370" providerId="AD" clId="Web-{33F8FCBC-F844-40B7-A409-C1A5206C8505}" dt="2023-01-10T09:55:55.206" v="138"/>
          <ac:spMkLst>
            <pc:docMk/>
            <pc:sldMk cId="1782218768" sldId="269"/>
            <ac:spMk id="2" creationId="{00000000-0000-0000-0000-000000000000}"/>
          </ac:spMkLst>
        </pc:spChg>
        <pc:spChg chg="mod">
          <ac:chgData name="Lisa Ellis" userId="S::l.ellis@uwtsd.ac.uk::1e3b8b31-18a3-40b3-8e12-8230c5071370" providerId="AD" clId="Web-{33F8FCBC-F844-40B7-A409-C1A5206C8505}" dt="2023-01-10T09:56:36.520" v="145" actId="20577"/>
          <ac:spMkLst>
            <pc:docMk/>
            <pc:sldMk cId="1782218768" sldId="269"/>
            <ac:spMk id="3" creationId="{00000000-0000-0000-0000-000000000000}"/>
          </ac:spMkLst>
        </pc:spChg>
        <pc:picChg chg="add mod">
          <ac:chgData name="Lisa Ellis" userId="S::l.ellis@uwtsd.ac.uk::1e3b8b31-18a3-40b3-8e12-8230c5071370" providerId="AD" clId="Web-{33F8FCBC-F844-40B7-A409-C1A5206C8505}" dt="2023-01-10T09:56:10.816" v="142" actId="1076"/>
          <ac:picMkLst>
            <pc:docMk/>
            <pc:sldMk cId="1782218768" sldId="269"/>
            <ac:picMk id="4" creationId="{3CB0A907-0B92-134F-3F7E-2982281133C5}"/>
          </ac:picMkLst>
        </pc:picChg>
      </pc:sldChg>
      <pc:sldChg chg="del">
        <pc:chgData name="Lisa Ellis" userId="S::l.ellis@uwtsd.ac.uk::1e3b8b31-18a3-40b3-8e12-8230c5071370" providerId="AD" clId="Web-{33F8FCBC-F844-40B7-A409-C1A5206C8505}" dt="2023-01-10T14:06:21.117" v="292"/>
        <pc:sldMkLst>
          <pc:docMk/>
          <pc:sldMk cId="2015744265" sldId="271"/>
        </pc:sldMkLst>
      </pc:sldChg>
      <pc:sldChg chg="addSp delSp modSp mod modClrScheme chgLayout">
        <pc:chgData name="Lisa Ellis" userId="S::l.ellis@uwtsd.ac.uk::1e3b8b31-18a3-40b3-8e12-8230c5071370" providerId="AD" clId="Web-{33F8FCBC-F844-40B7-A409-C1A5206C8505}" dt="2023-01-10T14:08:00.400" v="318" actId="20577"/>
        <pc:sldMkLst>
          <pc:docMk/>
          <pc:sldMk cId="1994442657" sldId="272"/>
        </pc:sldMkLst>
        <pc:spChg chg="del mod ord">
          <ac:chgData name="Lisa Ellis" userId="S::l.ellis@uwtsd.ac.uk::1e3b8b31-18a3-40b3-8e12-8230c5071370" providerId="AD" clId="Web-{33F8FCBC-F844-40B7-A409-C1A5206C8505}" dt="2023-01-10T14:07:55.869" v="316"/>
          <ac:spMkLst>
            <pc:docMk/>
            <pc:sldMk cId="1994442657" sldId="272"/>
            <ac:spMk id="2" creationId="{D1DDD702-04D0-4218-8F3F-4F56D1FEEE4D}"/>
          </ac:spMkLst>
        </pc:spChg>
        <pc:spChg chg="mod ord">
          <ac:chgData name="Lisa Ellis" userId="S::l.ellis@uwtsd.ac.uk::1e3b8b31-18a3-40b3-8e12-8230c5071370" providerId="AD" clId="Web-{33F8FCBC-F844-40B7-A409-C1A5206C8505}" dt="2023-01-10T14:05:37.006" v="287" actId="20577"/>
          <ac:spMkLst>
            <pc:docMk/>
            <pc:sldMk cId="1994442657" sldId="272"/>
            <ac:spMk id="3" creationId="{B104046A-0F69-4C0A-9AC0-9CD4A041C2FF}"/>
          </ac:spMkLst>
        </pc:spChg>
        <pc:spChg chg="add del mod ord">
          <ac:chgData name="Lisa Ellis" userId="S::l.ellis@uwtsd.ac.uk::1e3b8b31-18a3-40b3-8e12-8230c5071370" providerId="AD" clId="Web-{33F8FCBC-F844-40B7-A409-C1A5206C8505}" dt="2023-01-10T14:03:39.144" v="252"/>
          <ac:spMkLst>
            <pc:docMk/>
            <pc:sldMk cId="1994442657" sldId="272"/>
            <ac:spMk id="4" creationId="{13798122-C19D-1451-90E2-70E446A528B3}"/>
          </ac:spMkLst>
        </pc:spChg>
        <pc:spChg chg="add mod ord">
          <ac:chgData name="Lisa Ellis" userId="S::l.ellis@uwtsd.ac.uk::1e3b8b31-18a3-40b3-8e12-8230c5071370" providerId="AD" clId="Web-{33F8FCBC-F844-40B7-A409-C1A5206C8505}" dt="2023-01-10T14:03:50.456" v="257" actId="20577"/>
          <ac:spMkLst>
            <pc:docMk/>
            <pc:sldMk cId="1994442657" sldId="272"/>
            <ac:spMk id="5" creationId="{6FC48E01-BE5E-2DF1-1F9B-FE6454DF40CA}"/>
          </ac:spMkLst>
        </pc:spChg>
        <pc:spChg chg="add mod ord">
          <ac:chgData name="Lisa Ellis" userId="S::l.ellis@uwtsd.ac.uk::1e3b8b31-18a3-40b3-8e12-8230c5071370" providerId="AD" clId="Web-{33F8FCBC-F844-40B7-A409-C1A5206C8505}" dt="2023-01-10T14:03:55.597" v="261" actId="20577"/>
          <ac:spMkLst>
            <pc:docMk/>
            <pc:sldMk cId="1994442657" sldId="272"/>
            <ac:spMk id="6" creationId="{C562207F-9BBE-3D95-303F-23763DA3FA57}"/>
          </ac:spMkLst>
        </pc:spChg>
        <pc:spChg chg="add mod ord">
          <ac:chgData name="Lisa Ellis" userId="S::l.ellis@uwtsd.ac.uk::1e3b8b31-18a3-40b3-8e12-8230c5071370" providerId="AD" clId="Web-{33F8FCBC-F844-40B7-A409-C1A5206C8505}" dt="2023-01-10T14:05:56.335" v="290" actId="1076"/>
          <ac:spMkLst>
            <pc:docMk/>
            <pc:sldMk cId="1994442657" sldId="272"/>
            <ac:spMk id="7" creationId="{F9CF8AFC-FACD-456D-BA09-15A1A8B8FC65}"/>
          </ac:spMkLst>
        </pc:spChg>
        <pc:spChg chg="add mod">
          <ac:chgData name="Lisa Ellis" userId="S::l.ellis@uwtsd.ac.uk::1e3b8b31-18a3-40b3-8e12-8230c5071370" providerId="AD" clId="Web-{33F8FCBC-F844-40B7-A409-C1A5206C8505}" dt="2023-01-10T14:08:00.400" v="318" actId="20577"/>
          <ac:spMkLst>
            <pc:docMk/>
            <pc:sldMk cId="1994442657" sldId="272"/>
            <ac:spMk id="9" creationId="{5FD0CA95-94ED-1B85-89E6-5B8A7BA465AF}"/>
          </ac:spMkLst>
        </pc:spChg>
      </pc:sldChg>
      <pc:sldChg chg="del">
        <pc:chgData name="Lisa Ellis" userId="S::l.ellis@uwtsd.ac.uk::1e3b8b31-18a3-40b3-8e12-8230c5071370" providerId="AD" clId="Web-{33F8FCBC-F844-40B7-A409-C1A5206C8505}" dt="2023-01-10T14:06:04.882" v="291"/>
        <pc:sldMkLst>
          <pc:docMk/>
          <pc:sldMk cId="232140139" sldId="273"/>
        </pc:sldMkLst>
      </pc:sldChg>
      <pc:sldChg chg="del">
        <pc:chgData name="Lisa Ellis" userId="S::l.ellis@uwtsd.ac.uk::1e3b8b31-18a3-40b3-8e12-8230c5071370" providerId="AD" clId="Web-{33F8FCBC-F844-40B7-A409-C1A5206C8505}" dt="2023-01-10T14:07:34.118" v="311"/>
        <pc:sldMkLst>
          <pc:docMk/>
          <pc:sldMk cId="2596580563" sldId="274"/>
        </pc:sldMkLst>
      </pc:sldChg>
      <pc:sldChg chg="del">
        <pc:chgData name="Lisa Ellis" userId="S::l.ellis@uwtsd.ac.uk::1e3b8b31-18a3-40b3-8e12-8230c5071370" providerId="AD" clId="Web-{33F8FCBC-F844-40B7-A409-C1A5206C8505}" dt="2023-01-10T15:18:18.833" v="851"/>
        <pc:sldMkLst>
          <pc:docMk/>
          <pc:sldMk cId="1799057534" sldId="275"/>
        </pc:sldMkLst>
      </pc:sldChg>
      <pc:sldChg chg="addSp delSp modSp mod modClrScheme chgLayout">
        <pc:chgData name="Lisa Ellis" userId="S::l.ellis@uwtsd.ac.uk::1e3b8b31-18a3-40b3-8e12-8230c5071370" providerId="AD" clId="Web-{33F8FCBC-F844-40B7-A409-C1A5206C8505}" dt="2023-01-10T14:14:07.332" v="382" actId="20577"/>
        <pc:sldMkLst>
          <pc:docMk/>
          <pc:sldMk cId="1778481039" sldId="276"/>
        </pc:sldMkLst>
        <pc:spChg chg="mod ord">
          <ac:chgData name="Lisa Ellis" userId="S::l.ellis@uwtsd.ac.uk::1e3b8b31-18a3-40b3-8e12-8230c5071370" providerId="AD" clId="Web-{33F8FCBC-F844-40B7-A409-C1A5206C8505}" dt="2023-01-10T14:12:25.564" v="369" actId="20577"/>
          <ac:spMkLst>
            <pc:docMk/>
            <pc:sldMk cId="1778481039" sldId="276"/>
            <ac:spMk id="2" creationId="{81BAAE4C-6E09-4F8C-AB53-B2FE9B6313BB}"/>
          </ac:spMkLst>
        </pc:spChg>
        <pc:spChg chg="del mod ord">
          <ac:chgData name="Lisa Ellis" userId="S::l.ellis@uwtsd.ac.uk::1e3b8b31-18a3-40b3-8e12-8230c5071370" providerId="AD" clId="Web-{33F8FCBC-F844-40B7-A409-C1A5206C8505}" dt="2023-01-10T14:12:02.641" v="361"/>
          <ac:spMkLst>
            <pc:docMk/>
            <pc:sldMk cId="1778481039" sldId="276"/>
            <ac:spMk id="3" creationId="{04E4C10B-04EA-4E8C-ABB1-CE434BD01755}"/>
          </ac:spMkLst>
        </pc:spChg>
        <pc:spChg chg="add del mod ord">
          <ac:chgData name="Lisa Ellis" userId="S::l.ellis@uwtsd.ac.uk::1e3b8b31-18a3-40b3-8e12-8230c5071370" providerId="AD" clId="Web-{33F8FCBC-F844-40B7-A409-C1A5206C8505}" dt="2023-01-10T14:12:19.454" v="364"/>
          <ac:spMkLst>
            <pc:docMk/>
            <pc:sldMk cId="1778481039" sldId="276"/>
            <ac:spMk id="4" creationId="{EF2A5B4B-5FB3-7A6C-0168-0319A2041ABD}"/>
          </ac:spMkLst>
        </pc:spChg>
        <pc:spChg chg="add del mod ord">
          <ac:chgData name="Lisa Ellis" userId="S::l.ellis@uwtsd.ac.uk::1e3b8b31-18a3-40b3-8e12-8230c5071370" providerId="AD" clId="Web-{33F8FCBC-F844-40B7-A409-C1A5206C8505}" dt="2023-01-10T14:11:57.157" v="359"/>
          <ac:spMkLst>
            <pc:docMk/>
            <pc:sldMk cId="1778481039" sldId="276"/>
            <ac:spMk id="5" creationId="{A9F9D6AB-34CA-7FD2-F25C-1FED8A53FFA2}"/>
          </ac:spMkLst>
        </pc:spChg>
        <pc:spChg chg="add mod ord">
          <ac:chgData name="Lisa Ellis" userId="S::l.ellis@uwtsd.ac.uk::1e3b8b31-18a3-40b3-8e12-8230c5071370" providerId="AD" clId="Web-{33F8FCBC-F844-40B7-A409-C1A5206C8505}" dt="2023-01-10T14:14:07.332" v="382" actId="20577"/>
          <ac:spMkLst>
            <pc:docMk/>
            <pc:sldMk cId="1778481039" sldId="276"/>
            <ac:spMk id="6" creationId="{104D8068-F9C6-7DD6-9201-C9EEEB46262D}"/>
          </ac:spMkLst>
        </pc:spChg>
        <pc:spChg chg="add del mod">
          <ac:chgData name="Lisa Ellis" userId="S::l.ellis@uwtsd.ac.uk::1e3b8b31-18a3-40b3-8e12-8230c5071370" providerId="AD" clId="Web-{33F8FCBC-F844-40B7-A409-C1A5206C8505}" dt="2023-01-10T14:12:00.219" v="360"/>
          <ac:spMkLst>
            <pc:docMk/>
            <pc:sldMk cId="1778481039" sldId="276"/>
            <ac:spMk id="8" creationId="{0B3CC7BF-DCCA-704A-DCEF-5BCFBC563EB0}"/>
          </ac:spMkLst>
        </pc:spChg>
        <pc:spChg chg="add del mod ord">
          <ac:chgData name="Lisa Ellis" userId="S::l.ellis@uwtsd.ac.uk::1e3b8b31-18a3-40b3-8e12-8230c5071370" providerId="AD" clId="Web-{33F8FCBC-F844-40B7-A409-C1A5206C8505}" dt="2023-01-10T14:12:15.516" v="363"/>
          <ac:spMkLst>
            <pc:docMk/>
            <pc:sldMk cId="1778481039" sldId="276"/>
            <ac:spMk id="10" creationId="{D58951E6-AE3A-CC01-6135-FE6F39F97834}"/>
          </ac:spMkLst>
        </pc:spChg>
      </pc:sldChg>
      <pc:sldChg chg="del">
        <pc:chgData name="Lisa Ellis" userId="S::l.ellis@uwtsd.ac.uk::1e3b8b31-18a3-40b3-8e12-8230c5071370" providerId="AD" clId="Web-{33F8FCBC-F844-40B7-A409-C1A5206C8505}" dt="2023-01-10T14:16:44.148" v="406"/>
        <pc:sldMkLst>
          <pc:docMk/>
          <pc:sldMk cId="1135550876" sldId="277"/>
        </pc:sldMkLst>
      </pc:sldChg>
      <pc:sldChg chg="addSp delSp modSp mod modClrScheme chgLayout">
        <pc:chgData name="Lisa Ellis" userId="S::l.ellis@uwtsd.ac.uk::1e3b8b31-18a3-40b3-8e12-8230c5071370" providerId="AD" clId="Web-{33F8FCBC-F844-40B7-A409-C1A5206C8505}" dt="2023-01-10T14:21:01.249" v="455" actId="20577"/>
        <pc:sldMkLst>
          <pc:docMk/>
          <pc:sldMk cId="1267541265" sldId="278"/>
        </pc:sldMkLst>
        <pc:spChg chg="mod ord">
          <ac:chgData name="Lisa Ellis" userId="S::l.ellis@uwtsd.ac.uk::1e3b8b31-18a3-40b3-8e12-8230c5071370" providerId="AD" clId="Web-{33F8FCBC-F844-40B7-A409-C1A5206C8505}" dt="2023-01-10T14:17:22.821" v="409"/>
          <ac:spMkLst>
            <pc:docMk/>
            <pc:sldMk cId="1267541265" sldId="278"/>
            <ac:spMk id="2" creationId="{00B37562-E2E2-426A-A1D4-F8FF3F7C0A35}"/>
          </ac:spMkLst>
        </pc:spChg>
        <pc:spChg chg="mod ord">
          <ac:chgData name="Lisa Ellis" userId="S::l.ellis@uwtsd.ac.uk::1e3b8b31-18a3-40b3-8e12-8230c5071370" providerId="AD" clId="Web-{33F8FCBC-F844-40B7-A409-C1A5206C8505}" dt="2023-01-10T14:19:56.216" v="443" actId="14100"/>
          <ac:spMkLst>
            <pc:docMk/>
            <pc:sldMk cId="1267541265" sldId="278"/>
            <ac:spMk id="3" creationId="{A65EBE51-F7EA-479C-AB0E-F3CFBE8FB7A1}"/>
          </ac:spMkLst>
        </pc:spChg>
        <pc:spChg chg="del">
          <ac:chgData name="Lisa Ellis" userId="S::l.ellis@uwtsd.ac.uk::1e3b8b31-18a3-40b3-8e12-8230c5071370" providerId="AD" clId="Web-{33F8FCBC-F844-40B7-A409-C1A5206C8505}" dt="2023-01-10T14:17:50.619" v="419"/>
          <ac:spMkLst>
            <pc:docMk/>
            <pc:sldMk cId="1267541265" sldId="278"/>
            <ac:spMk id="4" creationId="{A92B20C5-21EE-46C9-9F30-BCCDEC057149}"/>
          </ac:spMkLst>
        </pc:spChg>
        <pc:spChg chg="add mod ord">
          <ac:chgData name="Lisa Ellis" userId="S::l.ellis@uwtsd.ac.uk::1e3b8b31-18a3-40b3-8e12-8230c5071370" providerId="AD" clId="Web-{33F8FCBC-F844-40B7-A409-C1A5206C8505}" dt="2023-01-10T14:17:34.337" v="414" actId="20577"/>
          <ac:spMkLst>
            <pc:docMk/>
            <pc:sldMk cId="1267541265" sldId="278"/>
            <ac:spMk id="5" creationId="{3E572BEF-1BAB-751A-AD82-9EA77DFFA76D}"/>
          </ac:spMkLst>
        </pc:spChg>
        <pc:spChg chg="add mod ord">
          <ac:chgData name="Lisa Ellis" userId="S::l.ellis@uwtsd.ac.uk::1e3b8b31-18a3-40b3-8e12-8230c5071370" providerId="AD" clId="Web-{33F8FCBC-F844-40B7-A409-C1A5206C8505}" dt="2023-01-10T14:17:44.447" v="418" actId="20577"/>
          <ac:spMkLst>
            <pc:docMk/>
            <pc:sldMk cId="1267541265" sldId="278"/>
            <ac:spMk id="6" creationId="{E407F26C-BD06-F045-F162-0005BCA9553A}"/>
          </ac:spMkLst>
        </pc:spChg>
        <pc:spChg chg="add del mod ord">
          <ac:chgData name="Lisa Ellis" userId="S::l.ellis@uwtsd.ac.uk::1e3b8b31-18a3-40b3-8e12-8230c5071370" providerId="AD" clId="Web-{33F8FCBC-F844-40B7-A409-C1A5206C8505}" dt="2023-01-10T14:17:52.963" v="420"/>
          <ac:spMkLst>
            <pc:docMk/>
            <pc:sldMk cId="1267541265" sldId="278"/>
            <ac:spMk id="7" creationId="{4DC0B09A-FDD4-CDEA-474A-443ABE9E0C32}"/>
          </ac:spMkLst>
        </pc:spChg>
        <pc:spChg chg="add mod">
          <ac:chgData name="Lisa Ellis" userId="S::l.ellis@uwtsd.ac.uk::1e3b8b31-18a3-40b3-8e12-8230c5071370" providerId="AD" clId="Web-{33F8FCBC-F844-40B7-A409-C1A5206C8505}" dt="2023-01-10T14:21:01.249" v="455" actId="20577"/>
          <ac:spMkLst>
            <pc:docMk/>
            <pc:sldMk cId="1267541265" sldId="278"/>
            <ac:spMk id="9" creationId="{8746C0B6-1CB5-23C9-381F-7B7EDE177927}"/>
          </ac:spMkLst>
        </pc:spChg>
        <pc:spChg chg="add mod">
          <ac:chgData name="Lisa Ellis" userId="S::l.ellis@uwtsd.ac.uk::1e3b8b31-18a3-40b3-8e12-8230c5071370" providerId="AD" clId="Web-{33F8FCBC-F844-40B7-A409-C1A5206C8505}" dt="2023-01-10T14:20:21.717" v="452" actId="1076"/>
          <ac:spMkLst>
            <pc:docMk/>
            <pc:sldMk cId="1267541265" sldId="278"/>
            <ac:spMk id="10" creationId="{AED72C2D-76AD-1C47-24E6-5F37DA8EB1BF}"/>
          </ac:spMkLst>
        </pc:spChg>
      </pc:sldChg>
      <pc:sldChg chg="del">
        <pc:chgData name="Lisa Ellis" userId="S::l.ellis@uwtsd.ac.uk::1e3b8b31-18a3-40b3-8e12-8230c5071370" providerId="AD" clId="Web-{33F8FCBC-F844-40B7-A409-C1A5206C8505}" dt="2023-01-10T14:21:13.405" v="456"/>
        <pc:sldMkLst>
          <pc:docMk/>
          <pc:sldMk cId="1850470347" sldId="279"/>
        </pc:sldMkLst>
      </pc:sldChg>
      <pc:sldChg chg="del">
        <pc:chgData name="Lisa Ellis" userId="S::l.ellis@uwtsd.ac.uk::1e3b8b31-18a3-40b3-8e12-8230c5071370" providerId="AD" clId="Web-{33F8FCBC-F844-40B7-A409-C1A5206C8505}" dt="2023-01-10T15:10:31.400" v="766"/>
        <pc:sldMkLst>
          <pc:docMk/>
          <pc:sldMk cId="3608966776" sldId="280"/>
        </pc:sldMkLst>
      </pc:sldChg>
      <pc:sldChg chg="del">
        <pc:chgData name="Lisa Ellis" userId="S::l.ellis@uwtsd.ac.uk::1e3b8b31-18a3-40b3-8e12-8230c5071370" providerId="AD" clId="Web-{33F8FCBC-F844-40B7-A409-C1A5206C8505}" dt="2023-01-10T15:10:20.071" v="764"/>
        <pc:sldMkLst>
          <pc:docMk/>
          <pc:sldMk cId="3491016879" sldId="281"/>
        </pc:sldMkLst>
      </pc:sldChg>
      <pc:sldChg chg="del">
        <pc:chgData name="Lisa Ellis" userId="S::l.ellis@uwtsd.ac.uk::1e3b8b31-18a3-40b3-8e12-8230c5071370" providerId="AD" clId="Web-{33F8FCBC-F844-40B7-A409-C1A5206C8505}" dt="2023-01-10T15:10:23.618" v="765"/>
        <pc:sldMkLst>
          <pc:docMk/>
          <pc:sldMk cId="2329407958" sldId="282"/>
        </pc:sldMkLst>
      </pc:sldChg>
      <pc:sldChg chg="del">
        <pc:chgData name="Lisa Ellis" userId="S::l.ellis@uwtsd.ac.uk::1e3b8b31-18a3-40b3-8e12-8230c5071370" providerId="AD" clId="Web-{33F8FCBC-F844-40B7-A409-C1A5206C8505}" dt="2023-01-10T15:13:07.950" v="782"/>
        <pc:sldMkLst>
          <pc:docMk/>
          <pc:sldMk cId="4147392341" sldId="283"/>
        </pc:sldMkLst>
      </pc:sldChg>
      <pc:sldChg chg="del">
        <pc:chgData name="Lisa Ellis" userId="S::l.ellis@uwtsd.ac.uk::1e3b8b31-18a3-40b3-8e12-8230c5071370" providerId="AD" clId="Web-{33F8FCBC-F844-40B7-A409-C1A5206C8505}" dt="2023-01-10T15:17:53.863" v="849"/>
        <pc:sldMkLst>
          <pc:docMk/>
          <pc:sldMk cId="2521669469" sldId="284"/>
        </pc:sldMkLst>
      </pc:sldChg>
      <pc:sldChg chg="del">
        <pc:chgData name="Lisa Ellis" userId="S::l.ellis@uwtsd.ac.uk::1e3b8b31-18a3-40b3-8e12-8230c5071370" providerId="AD" clId="Web-{33F8FCBC-F844-40B7-A409-C1A5206C8505}" dt="2023-01-10T15:17:56.692" v="850"/>
        <pc:sldMkLst>
          <pc:docMk/>
          <pc:sldMk cId="126529516" sldId="285"/>
        </pc:sldMkLst>
      </pc:sldChg>
      <pc:sldChg chg="addSp modSp mod modClrScheme chgLayout">
        <pc:chgData name="Lisa Ellis" userId="S::l.ellis@uwtsd.ac.uk::1e3b8b31-18a3-40b3-8e12-8230c5071370" providerId="AD" clId="Web-{33F8FCBC-F844-40B7-A409-C1A5206C8505}" dt="2023-01-10T15:22:45.558" v="880" actId="20577"/>
        <pc:sldMkLst>
          <pc:docMk/>
          <pc:sldMk cId="3694591755" sldId="286"/>
        </pc:sldMkLst>
        <pc:spChg chg="mod ord">
          <ac:chgData name="Lisa Ellis" userId="S::l.ellis@uwtsd.ac.uk::1e3b8b31-18a3-40b3-8e12-8230c5071370" providerId="AD" clId="Web-{33F8FCBC-F844-40B7-A409-C1A5206C8505}" dt="2023-01-10T15:18:28.036" v="852"/>
          <ac:spMkLst>
            <pc:docMk/>
            <pc:sldMk cId="3694591755" sldId="286"/>
            <ac:spMk id="2" creationId="{18181781-4E19-4B34-AFA8-D442DB721121}"/>
          </ac:spMkLst>
        </pc:spChg>
        <pc:spChg chg="mod ord">
          <ac:chgData name="Lisa Ellis" userId="S::l.ellis@uwtsd.ac.uk::1e3b8b31-18a3-40b3-8e12-8230c5071370" providerId="AD" clId="Web-{33F8FCBC-F844-40B7-A409-C1A5206C8505}" dt="2023-01-10T15:22:45.558" v="880" actId="20577"/>
          <ac:spMkLst>
            <pc:docMk/>
            <pc:sldMk cId="3694591755" sldId="286"/>
            <ac:spMk id="3" creationId="{F9207754-E3E2-45BC-83A7-A4E995AB35B0}"/>
          </ac:spMkLst>
        </pc:spChg>
        <pc:picChg chg="add mod">
          <ac:chgData name="Lisa Ellis" userId="S::l.ellis@uwtsd.ac.uk::1e3b8b31-18a3-40b3-8e12-8230c5071370" providerId="AD" clId="Web-{33F8FCBC-F844-40B7-A409-C1A5206C8505}" dt="2023-01-10T15:22:35.792" v="873" actId="1076"/>
          <ac:picMkLst>
            <pc:docMk/>
            <pc:sldMk cId="3694591755" sldId="286"/>
            <ac:picMk id="5" creationId="{78507A79-7252-ACDB-692F-1AFA8400F82D}"/>
          </ac:picMkLst>
        </pc:picChg>
      </pc:sldChg>
      <pc:sldChg chg="addSp modSp del mod modClrScheme chgLayout">
        <pc:chgData name="Lisa Ellis" userId="S::l.ellis@uwtsd.ac.uk::1e3b8b31-18a3-40b3-8e12-8230c5071370" providerId="AD" clId="Web-{33F8FCBC-F844-40B7-A409-C1A5206C8505}" dt="2023-01-10T14:32:57.392" v="671"/>
        <pc:sldMkLst>
          <pc:docMk/>
          <pc:sldMk cId="2527788920" sldId="287"/>
        </pc:sldMkLst>
        <pc:spChg chg="mod ord">
          <ac:chgData name="Lisa Ellis" userId="S::l.ellis@uwtsd.ac.uk::1e3b8b31-18a3-40b3-8e12-8230c5071370" providerId="AD" clId="Web-{33F8FCBC-F844-40B7-A409-C1A5206C8505}" dt="2023-01-10T14:27:54.713" v="525"/>
          <ac:spMkLst>
            <pc:docMk/>
            <pc:sldMk cId="2527788920" sldId="287"/>
            <ac:spMk id="2" creationId="{DD2BF3C9-A7AD-C37A-FC98-F769CEDCEEEE}"/>
          </ac:spMkLst>
        </pc:spChg>
        <pc:spChg chg="mod">
          <ac:chgData name="Lisa Ellis" userId="S::l.ellis@uwtsd.ac.uk::1e3b8b31-18a3-40b3-8e12-8230c5071370" providerId="AD" clId="Web-{33F8FCBC-F844-40B7-A409-C1A5206C8505}" dt="2023-01-10T14:27:54.713" v="525"/>
          <ac:spMkLst>
            <pc:docMk/>
            <pc:sldMk cId="2527788920" sldId="287"/>
            <ac:spMk id="3" creationId="{673E042A-CFCF-B42A-715F-D56CDA1194C1}"/>
          </ac:spMkLst>
        </pc:spChg>
        <pc:picChg chg="add">
          <ac:chgData name="Lisa Ellis" userId="S::l.ellis@uwtsd.ac.uk::1e3b8b31-18a3-40b3-8e12-8230c5071370" providerId="AD" clId="Web-{33F8FCBC-F844-40B7-A409-C1A5206C8505}" dt="2023-01-10T14:27:54.713" v="525"/>
          <ac:picMkLst>
            <pc:docMk/>
            <pc:sldMk cId="2527788920" sldId="287"/>
            <ac:picMk id="5" creationId="{CA651265-C66F-D4F7-5E05-D7E8CF7B54B9}"/>
          </ac:picMkLst>
        </pc:picChg>
      </pc:sldChg>
      <pc:sldChg chg="modSp del">
        <pc:chgData name="Lisa Ellis" userId="S::l.ellis@uwtsd.ac.uk::1e3b8b31-18a3-40b3-8e12-8230c5071370" providerId="AD" clId="Web-{33F8FCBC-F844-40B7-A409-C1A5206C8505}" dt="2023-01-10T15:30:03.959" v="1033"/>
        <pc:sldMkLst>
          <pc:docMk/>
          <pc:sldMk cId="1202715141" sldId="288"/>
        </pc:sldMkLst>
        <pc:spChg chg="mod">
          <ac:chgData name="Lisa Ellis" userId="S::l.ellis@uwtsd.ac.uk::1e3b8b31-18a3-40b3-8e12-8230c5071370" providerId="AD" clId="Web-{33F8FCBC-F844-40B7-A409-C1A5206C8505}" dt="2023-01-10T15:25:36.484" v="962" actId="20577"/>
          <ac:spMkLst>
            <pc:docMk/>
            <pc:sldMk cId="1202715141" sldId="288"/>
            <ac:spMk id="3" creationId="{663F178F-F18F-4E4F-98D5-6607E2076576}"/>
          </ac:spMkLst>
        </pc:spChg>
      </pc:sldChg>
      <pc:sldChg chg="addSp delSp modSp del mod modClrScheme chgLayout">
        <pc:chgData name="Lisa Ellis" userId="S::l.ellis@uwtsd.ac.uk::1e3b8b31-18a3-40b3-8e12-8230c5071370" providerId="AD" clId="Web-{33F8FCBC-F844-40B7-A409-C1A5206C8505}" dt="2023-01-10T14:22:58.752" v="469"/>
        <pc:sldMkLst>
          <pc:docMk/>
          <pc:sldMk cId="1379988038" sldId="291"/>
        </pc:sldMkLst>
        <pc:spChg chg="add del mod ord">
          <ac:chgData name="Lisa Ellis" userId="S::l.ellis@uwtsd.ac.uk::1e3b8b31-18a3-40b3-8e12-8230c5071370" providerId="AD" clId="Web-{33F8FCBC-F844-40B7-A409-C1A5206C8505}" dt="2023-01-10T14:22:09.282" v="460"/>
          <ac:spMkLst>
            <pc:docMk/>
            <pc:sldMk cId="1379988038" sldId="291"/>
            <ac:spMk id="21" creationId="{32E6C9AE-001E-9297-6516-B42ADBDAC5E2}"/>
          </ac:spMkLst>
        </pc:spChg>
        <pc:spChg chg="add del mod ord">
          <ac:chgData name="Lisa Ellis" userId="S::l.ellis@uwtsd.ac.uk::1e3b8b31-18a3-40b3-8e12-8230c5071370" providerId="AD" clId="Web-{33F8FCBC-F844-40B7-A409-C1A5206C8505}" dt="2023-01-10T14:22:09.282" v="460"/>
          <ac:spMkLst>
            <pc:docMk/>
            <pc:sldMk cId="1379988038" sldId="291"/>
            <ac:spMk id="22" creationId="{432C6FDA-A611-8ACE-CB9A-62E4C43DBEFE}"/>
          </ac:spMkLst>
        </pc:spChg>
        <pc:graphicFrameChg chg="modGraphic">
          <ac:chgData name="Lisa Ellis" userId="S::l.ellis@uwtsd.ac.uk::1e3b8b31-18a3-40b3-8e12-8230c5071370" providerId="AD" clId="Web-{33F8FCBC-F844-40B7-A409-C1A5206C8505}" dt="2023-01-10T13:07:45.104" v="250" actId="20577"/>
          <ac:graphicFrameMkLst>
            <pc:docMk/>
            <pc:sldMk cId="1379988038" sldId="291"/>
            <ac:graphicFrameMk id="2" creationId="{D00492D7-BAFD-4625-9696-562C86335C73}"/>
          </ac:graphicFrameMkLst>
        </pc:graphicFrameChg>
      </pc:sldChg>
      <pc:sldChg chg="del">
        <pc:chgData name="Lisa Ellis" userId="S::l.ellis@uwtsd.ac.uk::1e3b8b31-18a3-40b3-8e12-8230c5071370" providerId="AD" clId="Web-{33F8FCBC-F844-40B7-A409-C1A5206C8505}" dt="2023-01-10T13:07:11.760" v="230"/>
        <pc:sldMkLst>
          <pc:docMk/>
          <pc:sldMk cId="2554504357" sldId="292"/>
        </pc:sldMkLst>
      </pc:sldChg>
      <pc:sldChg chg="modSp add ord replId">
        <pc:chgData name="Lisa Ellis" userId="S::l.ellis@uwtsd.ac.uk::1e3b8b31-18a3-40b3-8e12-8230c5071370" providerId="AD" clId="Web-{33F8FCBC-F844-40B7-A409-C1A5206C8505}" dt="2023-01-10T14:07:27.462" v="310" actId="20577"/>
        <pc:sldMkLst>
          <pc:docMk/>
          <pc:sldMk cId="3859022059" sldId="292"/>
        </pc:sldMkLst>
        <pc:spChg chg="mod">
          <ac:chgData name="Lisa Ellis" userId="S::l.ellis@uwtsd.ac.uk::1e3b8b31-18a3-40b3-8e12-8230c5071370" providerId="AD" clId="Web-{33F8FCBC-F844-40B7-A409-C1A5206C8505}" dt="2023-01-10T14:07:27.462" v="310" actId="20577"/>
          <ac:spMkLst>
            <pc:docMk/>
            <pc:sldMk cId="3859022059" sldId="292"/>
            <ac:spMk id="3" creationId="{F8326016-7511-2683-FE9D-22A8EB5C39A3}"/>
          </ac:spMkLst>
        </pc:spChg>
        <pc:spChg chg="mod">
          <ac:chgData name="Lisa Ellis" userId="S::l.ellis@uwtsd.ac.uk::1e3b8b31-18a3-40b3-8e12-8230c5071370" providerId="AD" clId="Web-{33F8FCBC-F844-40B7-A409-C1A5206C8505}" dt="2023-01-10T14:06:50.070" v="298" actId="20577"/>
          <ac:spMkLst>
            <pc:docMk/>
            <pc:sldMk cId="3859022059" sldId="292"/>
            <ac:spMk id="4" creationId="{25D6ED99-BE53-7688-9527-3EF3B3862F5E}"/>
          </ac:spMkLst>
        </pc:spChg>
      </pc:sldChg>
      <pc:sldChg chg="delSp modSp add mod replId modClrScheme chgLayout">
        <pc:chgData name="Lisa Ellis" userId="S::l.ellis@uwtsd.ac.uk::1e3b8b31-18a3-40b3-8e12-8230c5071370" providerId="AD" clId="Web-{33F8FCBC-F844-40B7-A409-C1A5206C8505}" dt="2023-01-10T14:13:12.596" v="374" actId="20577"/>
        <pc:sldMkLst>
          <pc:docMk/>
          <pc:sldMk cId="1172710894" sldId="293"/>
        </pc:sldMkLst>
        <pc:spChg chg="mod ord">
          <ac:chgData name="Lisa Ellis" userId="S::l.ellis@uwtsd.ac.uk::1e3b8b31-18a3-40b3-8e12-8230c5071370" providerId="AD" clId="Web-{33F8FCBC-F844-40B7-A409-C1A5206C8505}" dt="2023-01-10T14:11:51.938" v="358" actId="20577"/>
          <ac:spMkLst>
            <pc:docMk/>
            <pc:sldMk cId="1172710894" sldId="293"/>
            <ac:spMk id="2" creationId="{81BAAE4C-6E09-4F8C-AB53-B2FE9B6313BB}"/>
          </ac:spMkLst>
        </pc:spChg>
        <pc:spChg chg="mod ord">
          <ac:chgData name="Lisa Ellis" userId="S::l.ellis@uwtsd.ac.uk::1e3b8b31-18a3-40b3-8e12-8230c5071370" providerId="AD" clId="Web-{33F8FCBC-F844-40B7-A409-C1A5206C8505}" dt="2023-01-10T14:13:12.596" v="374" actId="20577"/>
          <ac:spMkLst>
            <pc:docMk/>
            <pc:sldMk cId="1172710894" sldId="293"/>
            <ac:spMk id="3" creationId="{04E4C10B-04EA-4E8C-ABB1-CE434BD01755}"/>
          </ac:spMkLst>
        </pc:spChg>
        <pc:spChg chg="del mod ord">
          <ac:chgData name="Lisa Ellis" userId="S::l.ellis@uwtsd.ac.uk::1e3b8b31-18a3-40b3-8e12-8230c5071370" providerId="AD" clId="Web-{33F8FCBC-F844-40B7-A409-C1A5206C8505}" dt="2023-01-10T14:11:41.031" v="354"/>
          <ac:spMkLst>
            <pc:docMk/>
            <pc:sldMk cId="1172710894" sldId="293"/>
            <ac:spMk id="4" creationId="{EF2A5B4B-5FB3-7A6C-0168-0319A2041ABD}"/>
          </ac:spMkLst>
        </pc:spChg>
        <pc:spChg chg="del mod ord">
          <ac:chgData name="Lisa Ellis" userId="S::l.ellis@uwtsd.ac.uk::1e3b8b31-18a3-40b3-8e12-8230c5071370" providerId="AD" clId="Web-{33F8FCBC-F844-40B7-A409-C1A5206C8505}" dt="2023-01-10T14:11:44.859" v="355"/>
          <ac:spMkLst>
            <pc:docMk/>
            <pc:sldMk cId="1172710894" sldId="293"/>
            <ac:spMk id="5" creationId="{A9F9D6AB-34CA-7FD2-F25C-1FED8A53FFA2}"/>
          </ac:spMkLst>
        </pc:spChg>
        <pc:spChg chg="del mod ord">
          <ac:chgData name="Lisa Ellis" userId="S::l.ellis@uwtsd.ac.uk::1e3b8b31-18a3-40b3-8e12-8230c5071370" providerId="AD" clId="Web-{33F8FCBC-F844-40B7-A409-C1A5206C8505}" dt="2023-01-10T14:11:34.343" v="352"/>
          <ac:spMkLst>
            <pc:docMk/>
            <pc:sldMk cId="1172710894" sldId="293"/>
            <ac:spMk id="6" creationId="{104D8068-F9C6-7DD6-9201-C9EEEB46262D}"/>
          </ac:spMkLst>
        </pc:spChg>
      </pc:sldChg>
      <pc:sldChg chg="addSp delSp modSp new mod setBg modClrScheme delDesignElem modShow chgLayout">
        <pc:chgData name="Lisa Ellis" userId="S::l.ellis@uwtsd.ac.uk::1e3b8b31-18a3-40b3-8e12-8230c5071370" providerId="AD" clId="Web-{33F8FCBC-F844-40B7-A409-C1A5206C8505}" dt="2023-01-10T14:17:03.915" v="408" actId="14100"/>
        <pc:sldMkLst>
          <pc:docMk/>
          <pc:sldMk cId="4037400117" sldId="294"/>
        </pc:sldMkLst>
        <pc:spChg chg="mod ord">
          <ac:chgData name="Lisa Ellis" userId="S::l.ellis@uwtsd.ac.uk::1e3b8b31-18a3-40b3-8e12-8230c5071370" providerId="AD" clId="Web-{33F8FCBC-F844-40B7-A409-C1A5206C8505}" dt="2023-01-10T14:16:16.226" v="400"/>
          <ac:spMkLst>
            <pc:docMk/>
            <pc:sldMk cId="4037400117" sldId="294"/>
            <ac:spMk id="2" creationId="{C47CA197-8A8E-1D3F-BAD7-1DA59B875EF3}"/>
          </ac:spMkLst>
        </pc:spChg>
        <pc:spChg chg="mod ord">
          <ac:chgData name="Lisa Ellis" userId="S::l.ellis@uwtsd.ac.uk::1e3b8b31-18a3-40b3-8e12-8230c5071370" providerId="AD" clId="Web-{33F8FCBC-F844-40B7-A409-C1A5206C8505}" dt="2023-01-10T14:17:03.915" v="408" actId="14100"/>
          <ac:spMkLst>
            <pc:docMk/>
            <pc:sldMk cId="4037400117" sldId="294"/>
            <ac:spMk id="3" creationId="{52C19C49-42EE-B510-CE91-AC9307A92BE5}"/>
          </ac:spMkLst>
        </pc:spChg>
        <pc:spChg chg="add del">
          <ac:chgData name="Lisa Ellis" userId="S::l.ellis@uwtsd.ac.uk::1e3b8b31-18a3-40b3-8e12-8230c5071370" providerId="AD" clId="Web-{33F8FCBC-F844-40B7-A409-C1A5206C8505}" dt="2023-01-10T14:15:32.443" v="392"/>
          <ac:spMkLst>
            <pc:docMk/>
            <pc:sldMk cId="4037400117" sldId="294"/>
            <ac:spMk id="9" creationId="{B6EE7E08-B389-43E5-B019-1B0A8ACBBD93}"/>
          </ac:spMkLst>
        </pc:spChg>
        <pc:spChg chg="add del">
          <ac:chgData name="Lisa Ellis" userId="S::l.ellis@uwtsd.ac.uk::1e3b8b31-18a3-40b3-8e12-8230c5071370" providerId="AD" clId="Web-{33F8FCBC-F844-40B7-A409-C1A5206C8505}" dt="2023-01-10T14:15:32.443" v="392"/>
          <ac:spMkLst>
            <pc:docMk/>
            <pc:sldMk cId="4037400117" sldId="294"/>
            <ac:spMk id="11" creationId="{E60D94A5-8A09-4BAB-8F7C-69BC34C54DDE}"/>
          </ac:spMkLst>
        </pc:spChg>
        <pc:spChg chg="add del">
          <ac:chgData name="Lisa Ellis" userId="S::l.ellis@uwtsd.ac.uk::1e3b8b31-18a3-40b3-8e12-8230c5071370" providerId="AD" clId="Web-{33F8FCBC-F844-40B7-A409-C1A5206C8505}" dt="2023-01-10T14:15:32.443" v="392"/>
          <ac:spMkLst>
            <pc:docMk/>
            <pc:sldMk cId="4037400117" sldId="294"/>
            <ac:spMk id="13" creationId="{7A1AE32B-3A6E-4C5E-8FEB-73861B9A26B5}"/>
          </ac:spMkLst>
        </pc:spChg>
        <pc:spChg chg="add del">
          <ac:chgData name="Lisa Ellis" userId="S::l.ellis@uwtsd.ac.uk::1e3b8b31-18a3-40b3-8e12-8230c5071370" providerId="AD" clId="Web-{33F8FCBC-F844-40B7-A409-C1A5206C8505}" dt="2023-01-10T14:15:57.194" v="396"/>
          <ac:spMkLst>
            <pc:docMk/>
            <pc:sldMk cId="4037400117" sldId="294"/>
            <ac:spMk id="15" creationId="{B6EE7E08-B389-43E5-B019-1B0A8ACBBD93}"/>
          </ac:spMkLst>
        </pc:spChg>
        <pc:spChg chg="add del">
          <ac:chgData name="Lisa Ellis" userId="S::l.ellis@uwtsd.ac.uk::1e3b8b31-18a3-40b3-8e12-8230c5071370" providerId="AD" clId="Web-{33F8FCBC-F844-40B7-A409-C1A5206C8505}" dt="2023-01-10T14:15:57.194" v="396"/>
          <ac:spMkLst>
            <pc:docMk/>
            <pc:sldMk cId="4037400117" sldId="294"/>
            <ac:spMk id="17" creationId="{E60D94A5-8A09-4BAB-8F7C-69BC34C54DDE}"/>
          </ac:spMkLst>
        </pc:spChg>
        <pc:spChg chg="add del">
          <ac:chgData name="Lisa Ellis" userId="S::l.ellis@uwtsd.ac.uk::1e3b8b31-18a3-40b3-8e12-8230c5071370" providerId="AD" clId="Web-{33F8FCBC-F844-40B7-A409-C1A5206C8505}" dt="2023-01-10T14:15:57.194" v="396"/>
          <ac:spMkLst>
            <pc:docMk/>
            <pc:sldMk cId="4037400117" sldId="294"/>
            <ac:spMk id="18" creationId="{7A1AE32B-3A6E-4C5E-8FEB-73861B9A26B5}"/>
          </ac:spMkLst>
        </pc:spChg>
        <pc:picChg chg="add del">
          <ac:chgData name="Lisa Ellis" userId="S::l.ellis@uwtsd.ac.uk::1e3b8b31-18a3-40b3-8e12-8230c5071370" providerId="AD" clId="Web-{33F8FCBC-F844-40B7-A409-C1A5206C8505}" dt="2023-01-10T14:15:32.443" v="392"/>
          <ac:picMkLst>
            <pc:docMk/>
            <pc:sldMk cId="4037400117" sldId="294"/>
            <ac:picMk id="5" creationId="{CB5A752F-1E74-E6BB-6D07-F2367895E81B}"/>
          </ac:picMkLst>
        </pc:picChg>
        <pc:picChg chg="add mod ord">
          <ac:chgData name="Lisa Ellis" userId="S::l.ellis@uwtsd.ac.uk::1e3b8b31-18a3-40b3-8e12-8230c5071370" providerId="AD" clId="Web-{33F8FCBC-F844-40B7-A409-C1A5206C8505}" dt="2023-01-10T14:16:16.226" v="400"/>
          <ac:picMkLst>
            <pc:docMk/>
            <pc:sldMk cId="4037400117" sldId="294"/>
            <ac:picMk id="16" creationId="{3697043F-4C31-DA1E-17B3-73C2FE2B751E}"/>
          </ac:picMkLst>
        </pc:picChg>
      </pc:sldChg>
      <pc:sldChg chg="add del replId">
        <pc:chgData name="Lisa Ellis" userId="S::l.ellis@uwtsd.ac.uk::1e3b8b31-18a3-40b3-8e12-8230c5071370" providerId="AD" clId="Web-{33F8FCBC-F844-40B7-A409-C1A5206C8505}" dt="2023-01-10T14:23:00.721" v="470"/>
        <pc:sldMkLst>
          <pc:docMk/>
          <pc:sldMk cId="696205271" sldId="295"/>
        </pc:sldMkLst>
      </pc:sldChg>
      <pc:sldChg chg="addSp delSp modSp new mod ord modClrScheme chgLayout">
        <pc:chgData name="Lisa Ellis" userId="S::l.ellis@uwtsd.ac.uk::1e3b8b31-18a3-40b3-8e12-8230c5071370" providerId="AD" clId="Web-{33F8FCBC-F844-40B7-A409-C1A5206C8505}" dt="2023-01-10T14:34:45.942" v="686" actId="1076"/>
        <pc:sldMkLst>
          <pc:docMk/>
          <pc:sldMk cId="652469065" sldId="296"/>
        </pc:sldMkLst>
        <pc:spChg chg="mod">
          <ac:chgData name="Lisa Ellis" userId="S::l.ellis@uwtsd.ac.uk::1e3b8b31-18a3-40b3-8e12-8230c5071370" providerId="AD" clId="Web-{33F8FCBC-F844-40B7-A409-C1A5206C8505}" dt="2023-01-10T14:33:46.784" v="679" actId="20577"/>
          <ac:spMkLst>
            <pc:docMk/>
            <pc:sldMk cId="652469065" sldId="296"/>
            <ac:spMk id="2" creationId="{CA2B8D03-A907-1FAF-6D9D-592093FEE1EB}"/>
          </ac:spMkLst>
        </pc:spChg>
        <pc:spChg chg="del mod">
          <ac:chgData name="Lisa Ellis" userId="S::l.ellis@uwtsd.ac.uk::1e3b8b31-18a3-40b3-8e12-8230c5071370" providerId="AD" clId="Web-{33F8FCBC-F844-40B7-A409-C1A5206C8505}" dt="2023-01-10T14:22:46.908" v="466"/>
          <ac:spMkLst>
            <pc:docMk/>
            <pc:sldMk cId="652469065" sldId="296"/>
            <ac:spMk id="3" creationId="{96CDE714-BFF2-0AAB-8B81-5A050E89F082}"/>
          </ac:spMkLst>
        </pc:spChg>
        <pc:spChg chg="add del mod">
          <ac:chgData name="Lisa Ellis" userId="S::l.ellis@uwtsd.ac.uk::1e3b8b31-18a3-40b3-8e12-8230c5071370" providerId="AD" clId="Web-{33F8FCBC-F844-40B7-A409-C1A5206C8505}" dt="2023-01-10T14:23:54.910" v="477"/>
          <ac:spMkLst>
            <pc:docMk/>
            <pc:sldMk cId="652469065" sldId="296"/>
            <ac:spMk id="10" creationId="{748F0F46-A5CA-CAF9-2655-414765FB82AF}"/>
          </ac:spMkLst>
        </pc:spChg>
        <pc:spChg chg="add del mod ord">
          <ac:chgData name="Lisa Ellis" userId="S::l.ellis@uwtsd.ac.uk::1e3b8b31-18a3-40b3-8e12-8230c5071370" providerId="AD" clId="Web-{33F8FCBC-F844-40B7-A409-C1A5206C8505}" dt="2023-01-10T14:26:50.805" v="517"/>
          <ac:spMkLst>
            <pc:docMk/>
            <pc:sldMk cId="652469065" sldId="296"/>
            <ac:spMk id="51" creationId="{522E5A81-B21C-AFCD-0172-E56312D639DB}"/>
          </ac:spMkLst>
        </pc:spChg>
        <pc:spChg chg="add del mod">
          <ac:chgData name="Lisa Ellis" userId="S::l.ellis@uwtsd.ac.uk::1e3b8b31-18a3-40b3-8e12-8230c5071370" providerId="AD" clId="Web-{33F8FCBC-F844-40B7-A409-C1A5206C8505}" dt="2023-01-10T14:26:31.914" v="513"/>
          <ac:spMkLst>
            <pc:docMk/>
            <pc:sldMk cId="652469065" sldId="296"/>
            <ac:spMk id="56" creationId="{99237660-BA3E-B17F-AEED-F9D8BAF20EB5}"/>
          </ac:spMkLst>
        </pc:spChg>
        <pc:spChg chg="add mod">
          <ac:chgData name="Lisa Ellis" userId="S::l.ellis@uwtsd.ac.uk::1e3b8b31-18a3-40b3-8e12-8230c5071370" providerId="AD" clId="Web-{33F8FCBC-F844-40B7-A409-C1A5206C8505}" dt="2023-01-10T14:34:45.942" v="686" actId="1076"/>
          <ac:spMkLst>
            <pc:docMk/>
            <pc:sldMk cId="652469065" sldId="296"/>
            <ac:spMk id="58" creationId="{9CE2696B-A30D-DB6D-ABD8-27867578108C}"/>
          </ac:spMkLst>
        </pc:spChg>
        <pc:graphicFrameChg chg="add mod modGraphic">
          <ac:chgData name="Lisa Ellis" userId="S::l.ellis@uwtsd.ac.uk::1e3b8b31-18a3-40b3-8e12-8230c5071370" providerId="AD" clId="Web-{33F8FCBC-F844-40B7-A409-C1A5206C8505}" dt="2023-01-10T14:34:36.629" v="684" actId="14100"/>
          <ac:graphicFrameMkLst>
            <pc:docMk/>
            <pc:sldMk cId="652469065" sldId="296"/>
            <ac:graphicFrameMk id="5" creationId="{7D3ACA9F-F0D2-06B5-129A-80BC234DE293}"/>
          </ac:graphicFrameMkLst>
        </pc:graphicFrameChg>
      </pc:sldChg>
      <pc:sldChg chg="addSp delSp modSp new mod ord modClrScheme modShow chgLayout">
        <pc:chgData name="Lisa Ellis" userId="S::l.ellis@uwtsd.ac.uk::1e3b8b31-18a3-40b3-8e12-8230c5071370" providerId="AD" clId="Web-{33F8FCBC-F844-40B7-A409-C1A5206C8505}" dt="2023-01-10T14:35:52.225" v="695"/>
        <pc:sldMkLst>
          <pc:docMk/>
          <pc:sldMk cId="233977114" sldId="297"/>
        </pc:sldMkLst>
        <pc:spChg chg="add del">
          <ac:chgData name="Lisa Ellis" userId="S::l.ellis@uwtsd.ac.uk::1e3b8b31-18a3-40b3-8e12-8230c5071370" providerId="AD" clId="Web-{33F8FCBC-F844-40B7-A409-C1A5206C8505}" dt="2023-01-10T14:30:36.998" v="629"/>
          <ac:spMkLst>
            <pc:docMk/>
            <pc:sldMk cId="233977114" sldId="297"/>
            <ac:spMk id="2" creationId="{2C5BE3B0-CF6B-DCC5-58F5-6DE003E99C8F}"/>
          </ac:spMkLst>
        </pc:spChg>
        <pc:spChg chg="mod ord">
          <ac:chgData name="Lisa Ellis" userId="S::l.ellis@uwtsd.ac.uk::1e3b8b31-18a3-40b3-8e12-8230c5071370" providerId="AD" clId="Web-{33F8FCBC-F844-40B7-A409-C1A5206C8505}" dt="2023-01-10T14:35:40.428" v="691" actId="20577"/>
          <ac:spMkLst>
            <pc:docMk/>
            <pc:sldMk cId="233977114" sldId="297"/>
            <ac:spMk id="3" creationId="{CA6DA61E-4F41-F51B-BF4A-F684CC2C2323}"/>
          </ac:spMkLst>
        </pc:spChg>
        <pc:spChg chg="add del">
          <ac:chgData name="Lisa Ellis" userId="S::l.ellis@uwtsd.ac.uk::1e3b8b31-18a3-40b3-8e12-8230c5071370" providerId="AD" clId="Web-{33F8FCBC-F844-40B7-A409-C1A5206C8505}" dt="2023-01-10T14:30:36.998" v="629"/>
          <ac:spMkLst>
            <pc:docMk/>
            <pc:sldMk cId="233977114" sldId="297"/>
            <ac:spMk id="4" creationId="{3E3D7834-FB6B-1EE6-9E35-0D8F1B4E471E}"/>
          </ac:spMkLst>
        </pc:spChg>
        <pc:spChg chg="add del">
          <ac:chgData name="Lisa Ellis" userId="S::l.ellis@uwtsd.ac.uk::1e3b8b31-18a3-40b3-8e12-8230c5071370" providerId="AD" clId="Web-{33F8FCBC-F844-40B7-A409-C1A5206C8505}" dt="2023-01-10T14:30:36.998" v="629"/>
          <ac:spMkLst>
            <pc:docMk/>
            <pc:sldMk cId="233977114" sldId="297"/>
            <ac:spMk id="5" creationId="{AED678D8-E5C6-B301-2D76-A4BD47B8A7D8}"/>
          </ac:spMkLst>
        </pc:spChg>
        <pc:spChg chg="del mod ord">
          <ac:chgData name="Lisa Ellis" userId="S::l.ellis@uwtsd.ac.uk::1e3b8b31-18a3-40b3-8e12-8230c5071370" providerId="AD" clId="Web-{33F8FCBC-F844-40B7-A409-C1A5206C8505}" dt="2023-01-10T14:31:36.359" v="656"/>
          <ac:spMkLst>
            <pc:docMk/>
            <pc:sldMk cId="233977114" sldId="297"/>
            <ac:spMk id="6" creationId="{1D4558CE-CB03-964A-3761-9DE32A77A998}"/>
          </ac:spMkLst>
        </pc:spChg>
        <pc:spChg chg="add mod">
          <ac:chgData name="Lisa Ellis" userId="S::l.ellis@uwtsd.ac.uk::1e3b8b31-18a3-40b3-8e12-8230c5071370" providerId="AD" clId="Web-{33F8FCBC-F844-40B7-A409-C1A5206C8505}" dt="2023-01-10T14:33:22.846" v="675" actId="20577"/>
          <ac:spMkLst>
            <pc:docMk/>
            <pc:sldMk cId="233977114" sldId="297"/>
            <ac:spMk id="13" creationId="{06EF554C-7A9E-6C90-0100-F2FCF72B5F46}"/>
          </ac:spMkLst>
        </pc:spChg>
        <pc:picChg chg="add mod">
          <ac:chgData name="Lisa Ellis" userId="S::l.ellis@uwtsd.ac.uk::1e3b8b31-18a3-40b3-8e12-8230c5071370" providerId="AD" clId="Web-{33F8FCBC-F844-40B7-A409-C1A5206C8505}" dt="2023-01-10T14:31:36.359" v="656"/>
          <ac:picMkLst>
            <pc:docMk/>
            <pc:sldMk cId="233977114" sldId="297"/>
            <ac:picMk id="8" creationId="{FE73DC37-2A98-9F2B-EF5E-F78807F0AF41}"/>
          </ac:picMkLst>
        </pc:picChg>
      </pc:sldChg>
      <pc:sldChg chg="delSp modSp new mod ord modClrScheme chgLayout">
        <pc:chgData name="Lisa Ellis" userId="S::l.ellis@uwtsd.ac.uk::1e3b8b31-18a3-40b3-8e12-8230c5071370" providerId="AD" clId="Web-{33F8FCBC-F844-40B7-A409-C1A5206C8505}" dt="2023-01-10T16:50:41.167" v="2207"/>
        <pc:sldMkLst>
          <pc:docMk/>
          <pc:sldMk cId="3881385698" sldId="298"/>
        </pc:sldMkLst>
        <pc:spChg chg="mod ord">
          <ac:chgData name="Lisa Ellis" userId="S::l.ellis@uwtsd.ac.uk::1e3b8b31-18a3-40b3-8e12-8230c5071370" providerId="AD" clId="Web-{33F8FCBC-F844-40B7-A409-C1A5206C8505}" dt="2023-01-10T16:38:08.524" v="1996" actId="20577"/>
          <ac:spMkLst>
            <pc:docMk/>
            <pc:sldMk cId="3881385698" sldId="298"/>
            <ac:spMk id="2" creationId="{6F49DBE0-0D8A-B9AD-17CE-278C472D0FDE}"/>
          </ac:spMkLst>
        </pc:spChg>
        <pc:spChg chg="mod ord">
          <ac:chgData name="Lisa Ellis" userId="S::l.ellis@uwtsd.ac.uk::1e3b8b31-18a3-40b3-8e12-8230c5071370" providerId="AD" clId="Web-{33F8FCBC-F844-40B7-A409-C1A5206C8505}" dt="2023-01-10T16:20:23.140" v="1556" actId="20577"/>
          <ac:spMkLst>
            <pc:docMk/>
            <pc:sldMk cId="3881385698" sldId="298"/>
            <ac:spMk id="3" creationId="{5F239B13-A430-4EB8-89D9-35B94274AF02}"/>
          </ac:spMkLst>
        </pc:spChg>
        <pc:spChg chg="del">
          <ac:chgData name="Lisa Ellis" userId="S::l.ellis@uwtsd.ac.uk::1e3b8b31-18a3-40b3-8e12-8230c5071370" providerId="AD" clId="Web-{33F8FCBC-F844-40B7-A409-C1A5206C8505}" dt="2023-01-10T14:36:04.022" v="697"/>
          <ac:spMkLst>
            <pc:docMk/>
            <pc:sldMk cId="3881385698" sldId="298"/>
            <ac:spMk id="4" creationId="{B7D23E3C-CD37-1AE7-57F2-8F6C8E0ACD32}"/>
          </ac:spMkLst>
        </pc:spChg>
      </pc:sldChg>
      <pc:sldChg chg="addSp modSp new mod modClrScheme chgLayout">
        <pc:chgData name="Lisa Ellis" userId="S::l.ellis@uwtsd.ac.uk::1e3b8b31-18a3-40b3-8e12-8230c5071370" providerId="AD" clId="Web-{33F8FCBC-F844-40B7-A409-C1A5206C8505}" dt="2023-01-10T15:14:53.500" v="816" actId="20577"/>
        <pc:sldMkLst>
          <pc:docMk/>
          <pc:sldMk cId="4132709014" sldId="299"/>
        </pc:sldMkLst>
        <pc:spChg chg="mod ord">
          <ac:chgData name="Lisa Ellis" userId="S::l.ellis@uwtsd.ac.uk::1e3b8b31-18a3-40b3-8e12-8230c5071370" providerId="AD" clId="Web-{33F8FCBC-F844-40B7-A409-C1A5206C8505}" dt="2023-01-10T15:13:38.748" v="786"/>
          <ac:spMkLst>
            <pc:docMk/>
            <pc:sldMk cId="4132709014" sldId="299"/>
            <ac:spMk id="2" creationId="{B881E6C5-A4E7-7490-76D1-432F81D676BB}"/>
          </ac:spMkLst>
        </pc:spChg>
        <pc:spChg chg="mod ord">
          <ac:chgData name="Lisa Ellis" userId="S::l.ellis@uwtsd.ac.uk::1e3b8b31-18a3-40b3-8e12-8230c5071370" providerId="AD" clId="Web-{33F8FCBC-F844-40B7-A409-C1A5206C8505}" dt="2023-01-10T15:14:53.500" v="816" actId="20577"/>
          <ac:spMkLst>
            <pc:docMk/>
            <pc:sldMk cId="4132709014" sldId="299"/>
            <ac:spMk id="3" creationId="{C176643F-5CA8-3632-4715-10C11C298E4C}"/>
          </ac:spMkLst>
        </pc:spChg>
        <pc:picChg chg="add mod">
          <ac:chgData name="Lisa Ellis" userId="S::l.ellis@uwtsd.ac.uk::1e3b8b31-18a3-40b3-8e12-8230c5071370" providerId="AD" clId="Web-{33F8FCBC-F844-40B7-A409-C1A5206C8505}" dt="2023-01-10T15:14:00.936" v="791" actId="1076"/>
          <ac:picMkLst>
            <pc:docMk/>
            <pc:sldMk cId="4132709014" sldId="299"/>
            <ac:picMk id="4" creationId="{96034166-1086-AE52-E8D1-E38C22CEC28D}"/>
          </ac:picMkLst>
        </pc:picChg>
      </pc:sldChg>
      <pc:sldChg chg="addSp delSp modSp new mod ord modClrScheme chgLayout">
        <pc:chgData name="Lisa Ellis" userId="S::l.ellis@uwtsd.ac.uk::1e3b8b31-18a3-40b3-8e12-8230c5071370" providerId="AD" clId="Web-{33F8FCBC-F844-40B7-A409-C1A5206C8505}" dt="2023-01-10T15:17:43.941" v="848" actId="14100"/>
        <pc:sldMkLst>
          <pc:docMk/>
          <pc:sldMk cId="406598963" sldId="300"/>
        </pc:sldMkLst>
        <pc:spChg chg="mod ord">
          <ac:chgData name="Lisa Ellis" userId="S::l.ellis@uwtsd.ac.uk::1e3b8b31-18a3-40b3-8e12-8230c5071370" providerId="AD" clId="Web-{33F8FCBC-F844-40B7-A409-C1A5206C8505}" dt="2023-01-10T15:10:07.837" v="763" actId="20577"/>
          <ac:spMkLst>
            <pc:docMk/>
            <pc:sldMk cId="406598963" sldId="300"/>
            <ac:spMk id="2" creationId="{136F572A-78E5-30EF-3431-7666A4F0B12A}"/>
          </ac:spMkLst>
        </pc:spChg>
        <pc:spChg chg="mod ord">
          <ac:chgData name="Lisa Ellis" userId="S::l.ellis@uwtsd.ac.uk::1e3b8b31-18a3-40b3-8e12-8230c5071370" providerId="AD" clId="Web-{33F8FCBC-F844-40B7-A409-C1A5206C8505}" dt="2023-01-10T15:15:57.220" v="825" actId="20577"/>
          <ac:spMkLst>
            <pc:docMk/>
            <pc:sldMk cId="406598963" sldId="300"/>
            <ac:spMk id="3" creationId="{77176D8D-53F9-F9F7-6BDF-8D1F26358050}"/>
          </ac:spMkLst>
        </pc:spChg>
        <pc:spChg chg="add mod ord">
          <ac:chgData name="Lisa Ellis" userId="S::l.ellis@uwtsd.ac.uk::1e3b8b31-18a3-40b3-8e12-8230c5071370" providerId="AD" clId="Web-{33F8FCBC-F844-40B7-A409-C1A5206C8505}" dt="2023-01-10T15:08:30.381" v="733" actId="20577"/>
          <ac:spMkLst>
            <pc:docMk/>
            <pc:sldMk cId="406598963" sldId="300"/>
            <ac:spMk id="4" creationId="{B2725F6B-7D60-8A95-E2DE-C228869D22E6}"/>
          </ac:spMkLst>
        </pc:spChg>
        <pc:spChg chg="add mod ord">
          <ac:chgData name="Lisa Ellis" userId="S::l.ellis@uwtsd.ac.uk::1e3b8b31-18a3-40b3-8e12-8230c5071370" providerId="AD" clId="Web-{33F8FCBC-F844-40B7-A409-C1A5206C8505}" dt="2023-01-10T15:08:39.085" v="737" actId="20577"/>
          <ac:spMkLst>
            <pc:docMk/>
            <pc:sldMk cId="406598963" sldId="300"/>
            <ac:spMk id="5" creationId="{A2244D40-AB2B-7158-E8D2-566E881401A3}"/>
          </ac:spMkLst>
        </pc:spChg>
        <pc:spChg chg="add mod ord">
          <ac:chgData name="Lisa Ellis" userId="S::l.ellis@uwtsd.ac.uk::1e3b8b31-18a3-40b3-8e12-8230c5071370" providerId="AD" clId="Web-{33F8FCBC-F844-40B7-A409-C1A5206C8505}" dt="2023-01-10T15:16:44.471" v="836" actId="20577"/>
          <ac:spMkLst>
            <pc:docMk/>
            <pc:sldMk cId="406598963" sldId="300"/>
            <ac:spMk id="6" creationId="{47F18B01-C4A5-D98A-AC1D-232A04E22154}"/>
          </ac:spMkLst>
        </pc:spChg>
        <pc:spChg chg="add del mod">
          <ac:chgData name="Lisa Ellis" userId="S::l.ellis@uwtsd.ac.uk::1e3b8b31-18a3-40b3-8e12-8230c5071370" providerId="AD" clId="Web-{33F8FCBC-F844-40B7-A409-C1A5206C8505}" dt="2023-01-10T15:16:31.018" v="833"/>
          <ac:spMkLst>
            <pc:docMk/>
            <pc:sldMk cId="406598963" sldId="300"/>
            <ac:spMk id="7" creationId="{37FD4542-765D-E6A0-3F93-A35537C18E66}"/>
          </ac:spMkLst>
        </pc:spChg>
        <pc:spChg chg="add mod">
          <ac:chgData name="Lisa Ellis" userId="S::l.ellis@uwtsd.ac.uk::1e3b8b31-18a3-40b3-8e12-8230c5071370" providerId="AD" clId="Web-{33F8FCBC-F844-40B7-A409-C1A5206C8505}" dt="2023-01-10T15:17:43.941" v="848" actId="14100"/>
          <ac:spMkLst>
            <pc:docMk/>
            <pc:sldMk cId="406598963" sldId="300"/>
            <ac:spMk id="9" creationId="{B3103679-F65C-6B91-E40B-45A97F1EF29F}"/>
          </ac:spMkLst>
        </pc:spChg>
      </pc:sldChg>
      <pc:sldChg chg="addSp modSp new mod modClrScheme chgLayout">
        <pc:chgData name="Lisa Ellis" userId="S::l.ellis@uwtsd.ac.uk::1e3b8b31-18a3-40b3-8e12-8230c5071370" providerId="AD" clId="Web-{33F8FCBC-F844-40B7-A409-C1A5206C8505}" dt="2023-01-10T15:13:02.544" v="781" actId="20577"/>
        <pc:sldMkLst>
          <pc:docMk/>
          <pc:sldMk cId="3508396316" sldId="301"/>
        </pc:sldMkLst>
        <pc:spChg chg="mod ord">
          <ac:chgData name="Lisa Ellis" userId="S::l.ellis@uwtsd.ac.uk::1e3b8b31-18a3-40b3-8e12-8230c5071370" providerId="AD" clId="Web-{33F8FCBC-F844-40B7-A409-C1A5206C8505}" dt="2023-01-10T15:12:49.591" v="778"/>
          <ac:spMkLst>
            <pc:docMk/>
            <pc:sldMk cId="3508396316" sldId="301"/>
            <ac:spMk id="2" creationId="{51896E70-C84A-DAE3-A8EE-E2B8F9EDB9E6}"/>
          </ac:spMkLst>
        </pc:spChg>
        <pc:spChg chg="mod ord">
          <ac:chgData name="Lisa Ellis" userId="S::l.ellis@uwtsd.ac.uk::1e3b8b31-18a3-40b3-8e12-8230c5071370" providerId="AD" clId="Web-{33F8FCBC-F844-40B7-A409-C1A5206C8505}" dt="2023-01-10T15:13:02.544" v="781" actId="20577"/>
          <ac:spMkLst>
            <pc:docMk/>
            <pc:sldMk cId="3508396316" sldId="301"/>
            <ac:spMk id="3" creationId="{D632C654-8A2E-8674-BBA9-A4962F17FAE8}"/>
          </ac:spMkLst>
        </pc:spChg>
        <pc:picChg chg="add mod">
          <ac:chgData name="Lisa Ellis" userId="S::l.ellis@uwtsd.ac.uk::1e3b8b31-18a3-40b3-8e12-8230c5071370" providerId="AD" clId="Web-{33F8FCBC-F844-40B7-A409-C1A5206C8505}" dt="2023-01-10T15:12:49.591" v="778"/>
          <ac:picMkLst>
            <pc:docMk/>
            <pc:sldMk cId="3508396316" sldId="301"/>
            <ac:picMk id="4" creationId="{7BBE3B82-F293-771A-F994-3AB21B5DEB50}"/>
          </ac:picMkLst>
        </pc:picChg>
      </pc:sldChg>
      <pc:sldChg chg="add replId">
        <pc:chgData name="Lisa Ellis" userId="S::l.ellis@uwtsd.ac.uk::1e3b8b31-18a3-40b3-8e12-8230c5071370" providerId="AD" clId="Web-{33F8FCBC-F844-40B7-A409-C1A5206C8505}" dt="2023-01-10T15:15:47.657" v="817"/>
        <pc:sldMkLst>
          <pc:docMk/>
          <pc:sldMk cId="3060338677" sldId="302"/>
        </pc:sldMkLst>
      </pc:sldChg>
      <pc:sldChg chg="add del replId">
        <pc:chgData name="Lisa Ellis" userId="S::l.ellis@uwtsd.ac.uk::1e3b8b31-18a3-40b3-8e12-8230c5071370" providerId="AD" clId="Web-{33F8FCBC-F844-40B7-A409-C1A5206C8505}" dt="2023-01-10T15:30:08.600" v="1034"/>
        <pc:sldMkLst>
          <pc:docMk/>
          <pc:sldMk cId="101517768" sldId="303"/>
        </pc:sldMkLst>
      </pc:sldChg>
      <pc:sldChg chg="addSp delSp modSp add ord replId">
        <pc:chgData name="Lisa Ellis" userId="S::l.ellis@uwtsd.ac.uk::1e3b8b31-18a3-40b3-8e12-8230c5071370" providerId="AD" clId="Web-{33F8FCBC-F844-40B7-A409-C1A5206C8505}" dt="2023-01-10T16:55:25.471" v="2243"/>
        <pc:sldMkLst>
          <pc:docMk/>
          <pc:sldMk cId="2672032422" sldId="304"/>
        </pc:sldMkLst>
        <pc:spChg chg="mod">
          <ac:chgData name="Lisa Ellis" userId="S::l.ellis@uwtsd.ac.uk::1e3b8b31-18a3-40b3-8e12-8230c5071370" providerId="AD" clId="Web-{33F8FCBC-F844-40B7-A409-C1A5206C8505}" dt="2023-01-10T15:29:57.834" v="1032" actId="20577"/>
          <ac:spMkLst>
            <pc:docMk/>
            <pc:sldMk cId="2672032422" sldId="304"/>
            <ac:spMk id="2" creationId="{4F065F62-CBAD-49BC-97B2-CD5C138990E6}"/>
          </ac:spMkLst>
        </pc:spChg>
        <pc:spChg chg="mod">
          <ac:chgData name="Lisa Ellis" userId="S::l.ellis@uwtsd.ac.uk::1e3b8b31-18a3-40b3-8e12-8230c5071370" providerId="AD" clId="Web-{33F8FCBC-F844-40B7-A409-C1A5206C8505}" dt="2023-01-10T15:29:14.130" v="1021" actId="14100"/>
          <ac:spMkLst>
            <pc:docMk/>
            <pc:sldMk cId="2672032422" sldId="304"/>
            <ac:spMk id="3" creationId="{663F178F-F18F-4E4F-98D5-6607E2076576}"/>
          </ac:spMkLst>
        </pc:spChg>
        <pc:spChg chg="add mod">
          <ac:chgData name="Lisa Ellis" userId="S::l.ellis@uwtsd.ac.uk::1e3b8b31-18a3-40b3-8e12-8230c5071370" providerId="AD" clId="Web-{33F8FCBC-F844-40B7-A409-C1A5206C8505}" dt="2023-01-10T15:29:29.520" v="1025" actId="1076"/>
          <ac:spMkLst>
            <pc:docMk/>
            <pc:sldMk cId="2672032422" sldId="304"/>
            <ac:spMk id="4" creationId="{1E8279F0-94E8-0506-53C2-10D032373CFF}"/>
          </ac:spMkLst>
        </pc:spChg>
        <pc:spChg chg="add del">
          <ac:chgData name="Lisa Ellis" userId="S::l.ellis@uwtsd.ac.uk::1e3b8b31-18a3-40b3-8e12-8230c5071370" providerId="AD" clId="Web-{33F8FCBC-F844-40B7-A409-C1A5206C8505}" dt="2023-01-10T15:26:25.891" v="972"/>
          <ac:spMkLst>
            <pc:docMk/>
            <pc:sldMk cId="2672032422" sldId="304"/>
            <ac:spMk id="5" creationId="{196EEE96-B125-CEBD-7C95-91C10425F588}"/>
          </ac:spMkLst>
        </pc:spChg>
        <pc:spChg chg="add mod">
          <ac:chgData name="Lisa Ellis" userId="S::l.ellis@uwtsd.ac.uk::1e3b8b31-18a3-40b3-8e12-8230c5071370" providerId="AD" clId="Web-{33F8FCBC-F844-40B7-A409-C1A5206C8505}" dt="2023-01-10T15:29:49.240" v="1029" actId="1076"/>
          <ac:spMkLst>
            <pc:docMk/>
            <pc:sldMk cId="2672032422" sldId="304"/>
            <ac:spMk id="6" creationId="{0652B2D9-1786-8C7F-EDF8-9998A1E22CD6}"/>
          </ac:spMkLst>
        </pc:spChg>
        <pc:spChg chg="add mod">
          <ac:chgData name="Lisa Ellis" userId="S::l.ellis@uwtsd.ac.uk::1e3b8b31-18a3-40b3-8e12-8230c5071370" providerId="AD" clId="Web-{33F8FCBC-F844-40B7-A409-C1A5206C8505}" dt="2023-01-10T15:29:36.614" v="1027" actId="1076"/>
          <ac:spMkLst>
            <pc:docMk/>
            <pc:sldMk cId="2672032422" sldId="304"/>
            <ac:spMk id="7" creationId="{575905FC-C5B5-11D7-DAB1-1A09C2F2182F}"/>
          </ac:spMkLst>
        </pc:spChg>
        <pc:spChg chg="add mod">
          <ac:chgData name="Lisa Ellis" userId="S::l.ellis@uwtsd.ac.uk::1e3b8b31-18a3-40b3-8e12-8230c5071370" providerId="AD" clId="Web-{33F8FCBC-F844-40B7-A409-C1A5206C8505}" dt="2023-01-10T15:29:32.239" v="1026" actId="1076"/>
          <ac:spMkLst>
            <pc:docMk/>
            <pc:sldMk cId="2672032422" sldId="304"/>
            <ac:spMk id="8" creationId="{A8ADDD52-BCE8-8C71-30F5-D9A9AD4DB49D}"/>
          </ac:spMkLst>
        </pc:spChg>
        <pc:spChg chg="add mod">
          <ac:chgData name="Lisa Ellis" userId="S::l.ellis@uwtsd.ac.uk::1e3b8b31-18a3-40b3-8e12-8230c5071370" providerId="AD" clId="Web-{33F8FCBC-F844-40B7-A409-C1A5206C8505}" dt="2023-01-10T15:29:40.130" v="1028" actId="1076"/>
          <ac:spMkLst>
            <pc:docMk/>
            <pc:sldMk cId="2672032422" sldId="304"/>
            <ac:spMk id="9" creationId="{A0BFDECA-6745-2654-A144-3C3043A2391D}"/>
          </ac:spMkLst>
        </pc:spChg>
      </pc:sldChg>
      <pc:sldChg chg="delSp modSp add mod ord modClrScheme chgLayout">
        <pc:chgData name="Lisa Ellis" userId="S::l.ellis@uwtsd.ac.uk::1e3b8b31-18a3-40b3-8e12-8230c5071370" providerId="AD" clId="Web-{33F8FCBC-F844-40B7-A409-C1A5206C8505}" dt="2023-01-10T15:48:01.484" v="1080" actId="20577"/>
        <pc:sldMkLst>
          <pc:docMk/>
          <pc:sldMk cId="169879181" sldId="305"/>
        </pc:sldMkLst>
        <pc:spChg chg="mod ord">
          <ac:chgData name="Lisa Ellis" userId="S::l.ellis@uwtsd.ac.uk::1e3b8b31-18a3-40b3-8e12-8230c5071370" providerId="AD" clId="Web-{33F8FCBC-F844-40B7-A409-C1A5206C8505}" dt="2023-01-10T15:48:01.484" v="1080" actId="20577"/>
          <ac:spMkLst>
            <pc:docMk/>
            <pc:sldMk cId="169879181" sldId="305"/>
            <ac:spMk id="2" creationId="{00000000-0000-0000-0000-000000000000}"/>
          </ac:spMkLst>
        </pc:spChg>
        <pc:spChg chg="mod">
          <ac:chgData name="Lisa Ellis" userId="S::l.ellis@uwtsd.ac.uk::1e3b8b31-18a3-40b3-8e12-8230c5071370" providerId="AD" clId="Web-{33F8FCBC-F844-40B7-A409-C1A5206C8505}" dt="2023-01-10T15:40:51.630" v="1062" actId="1076"/>
          <ac:spMkLst>
            <pc:docMk/>
            <pc:sldMk cId="169879181" sldId="305"/>
            <ac:spMk id="5" creationId="{00000000-0000-0000-0000-000000000000}"/>
          </ac:spMkLst>
        </pc:spChg>
        <pc:picChg chg="mod ord">
          <ac:chgData name="Lisa Ellis" userId="S::l.ellis@uwtsd.ac.uk::1e3b8b31-18a3-40b3-8e12-8230c5071370" providerId="AD" clId="Web-{33F8FCBC-F844-40B7-A409-C1A5206C8505}" dt="2023-01-10T15:47:47.500" v="1067" actId="14100"/>
          <ac:picMkLst>
            <pc:docMk/>
            <pc:sldMk cId="169879181" sldId="305"/>
            <ac:picMk id="4" creationId="{00000000-0000-0000-0000-000000000000}"/>
          </ac:picMkLst>
        </pc:picChg>
        <pc:picChg chg="del mod">
          <ac:chgData name="Lisa Ellis" userId="S::l.ellis@uwtsd.ac.uk::1e3b8b31-18a3-40b3-8e12-8230c5071370" providerId="AD" clId="Web-{33F8FCBC-F844-40B7-A409-C1A5206C8505}" dt="2023-01-10T15:41:46.772" v="1064"/>
          <ac:picMkLst>
            <pc:docMk/>
            <pc:sldMk cId="169879181" sldId="305"/>
            <ac:picMk id="6" creationId="{00000000-0000-0000-0000-000000000000}"/>
          </ac:picMkLst>
        </pc:picChg>
      </pc:sldChg>
      <pc:sldChg chg="modSp add ord replId">
        <pc:chgData name="Lisa Ellis" userId="S::l.ellis@uwtsd.ac.uk::1e3b8b31-18a3-40b3-8e12-8230c5071370" providerId="AD" clId="Web-{33F8FCBC-F844-40B7-A409-C1A5206C8505}" dt="2023-01-10T16:50:42.667" v="2208"/>
        <pc:sldMkLst>
          <pc:docMk/>
          <pc:sldMk cId="2799445362" sldId="306"/>
        </pc:sldMkLst>
        <pc:spChg chg="mod">
          <ac:chgData name="Lisa Ellis" userId="S::l.ellis@uwtsd.ac.uk::1e3b8b31-18a3-40b3-8e12-8230c5071370" providerId="AD" clId="Web-{33F8FCBC-F844-40B7-A409-C1A5206C8505}" dt="2023-01-10T16:37:33.383" v="1990" actId="14100"/>
          <ac:spMkLst>
            <pc:docMk/>
            <pc:sldMk cId="2799445362" sldId="306"/>
            <ac:spMk id="2" creationId="{6F49DBE0-0D8A-B9AD-17CE-278C472D0FDE}"/>
          </ac:spMkLst>
        </pc:spChg>
        <pc:spChg chg="mod">
          <ac:chgData name="Lisa Ellis" userId="S::l.ellis@uwtsd.ac.uk::1e3b8b31-18a3-40b3-8e12-8230c5071370" providerId="AD" clId="Web-{33F8FCBC-F844-40B7-A409-C1A5206C8505}" dt="2023-01-10T16:02:45.443" v="1239" actId="20577"/>
          <ac:spMkLst>
            <pc:docMk/>
            <pc:sldMk cId="2799445362" sldId="306"/>
            <ac:spMk id="3" creationId="{5F239B13-A430-4EB8-89D9-35B94274AF02}"/>
          </ac:spMkLst>
        </pc:spChg>
      </pc:sldChg>
      <pc:sldChg chg="modSp add mod ord modClrScheme chgLayout">
        <pc:chgData name="Lisa Ellis" userId="S::l.ellis@uwtsd.ac.uk::1e3b8b31-18a3-40b3-8e12-8230c5071370" providerId="AD" clId="Web-{33F8FCBC-F844-40B7-A409-C1A5206C8505}" dt="2023-01-10T16:50:31.870" v="2205"/>
        <pc:sldMkLst>
          <pc:docMk/>
          <pc:sldMk cId="50488556" sldId="307"/>
        </pc:sldMkLst>
        <pc:spChg chg="mod ord">
          <ac:chgData name="Lisa Ellis" userId="S::l.ellis@uwtsd.ac.uk::1e3b8b31-18a3-40b3-8e12-8230c5071370" providerId="AD" clId="Web-{33F8FCBC-F844-40B7-A409-C1A5206C8505}" dt="2023-01-10T16:39:47.667" v="2005" actId="20577"/>
          <ac:spMkLst>
            <pc:docMk/>
            <pc:sldMk cId="50488556" sldId="307"/>
            <ac:spMk id="2" creationId="{529EBB4E-0B88-4524-99F6-DD1AF7EFCDEE}"/>
          </ac:spMkLst>
        </pc:spChg>
        <pc:graphicFrameChg chg="mod ord">
          <ac:chgData name="Lisa Ellis" userId="S::l.ellis@uwtsd.ac.uk::1e3b8b31-18a3-40b3-8e12-8230c5071370" providerId="AD" clId="Web-{33F8FCBC-F844-40B7-A409-C1A5206C8505}" dt="2023-01-10T16:39:34.229" v="1998"/>
          <ac:graphicFrameMkLst>
            <pc:docMk/>
            <pc:sldMk cId="50488556" sldId="307"/>
            <ac:graphicFrameMk id="5" creationId="{A642C0CB-4B47-4C16-A8D7-7011776691A1}"/>
          </ac:graphicFrameMkLst>
        </pc:graphicFrameChg>
      </pc:sldChg>
      <pc:sldChg chg="modSp add mod ord modClrScheme chgLayout">
        <pc:chgData name="Lisa Ellis" userId="S::l.ellis@uwtsd.ac.uk::1e3b8b31-18a3-40b3-8e12-8230c5071370" providerId="AD" clId="Web-{33F8FCBC-F844-40B7-A409-C1A5206C8505}" dt="2023-01-10T16:50:33.698" v="2206"/>
        <pc:sldMkLst>
          <pc:docMk/>
          <pc:sldMk cId="4266585668" sldId="308"/>
        </pc:sldMkLst>
        <pc:spChg chg="mod ord">
          <ac:chgData name="Lisa Ellis" userId="S::l.ellis@uwtsd.ac.uk::1e3b8b31-18a3-40b3-8e12-8230c5071370" providerId="AD" clId="Web-{33F8FCBC-F844-40B7-A409-C1A5206C8505}" dt="2023-01-10T16:50:06.479" v="2204"/>
          <ac:spMkLst>
            <pc:docMk/>
            <pc:sldMk cId="4266585668" sldId="308"/>
            <ac:spMk id="2" creationId="{C4F9AF1E-25CB-46B5-AA81-61D0703E7AAD}"/>
          </ac:spMkLst>
        </pc:spChg>
        <pc:graphicFrameChg chg="mod ord">
          <ac:chgData name="Lisa Ellis" userId="S::l.ellis@uwtsd.ac.uk::1e3b8b31-18a3-40b3-8e12-8230c5071370" providerId="AD" clId="Web-{33F8FCBC-F844-40B7-A409-C1A5206C8505}" dt="2023-01-10T16:50:06.479" v="2204"/>
          <ac:graphicFrameMkLst>
            <pc:docMk/>
            <pc:sldMk cId="4266585668" sldId="308"/>
            <ac:graphicFrameMk id="5" creationId="{8A3398F3-C1BE-447D-94D8-21A44DD6ABE6}"/>
          </ac:graphicFrameMkLst>
        </pc:graphicFrameChg>
      </pc:sldChg>
      <pc:sldChg chg="addSp delSp modSp add mod modClrScheme delDesignElem chgLayout">
        <pc:chgData name="Lisa Ellis" userId="S::l.ellis@uwtsd.ac.uk::1e3b8b31-18a3-40b3-8e12-8230c5071370" providerId="AD" clId="Web-{33F8FCBC-F844-40B7-A409-C1A5206C8505}" dt="2023-01-10T16:54:41.157" v="2236" actId="1076"/>
        <pc:sldMkLst>
          <pc:docMk/>
          <pc:sldMk cId="3707857686" sldId="309"/>
        </pc:sldMkLst>
        <pc:spChg chg="mod ord">
          <ac:chgData name="Lisa Ellis" userId="S::l.ellis@uwtsd.ac.uk::1e3b8b31-18a3-40b3-8e12-8230c5071370" providerId="AD" clId="Web-{33F8FCBC-F844-40B7-A409-C1A5206C8505}" dt="2023-01-10T16:54:34.047" v="2233" actId="1076"/>
          <ac:spMkLst>
            <pc:docMk/>
            <pc:sldMk cId="3707857686" sldId="309"/>
            <ac:spMk id="2" creationId="{21460FD7-21C3-4730-9CAE-B010EA5B6A10}"/>
          </ac:spMkLst>
        </pc:spChg>
        <pc:spChg chg="add del mod ord">
          <ac:chgData name="Lisa Ellis" userId="S::l.ellis@uwtsd.ac.uk::1e3b8b31-18a3-40b3-8e12-8230c5071370" providerId="AD" clId="Web-{33F8FCBC-F844-40B7-A409-C1A5206C8505}" dt="2023-01-10T16:53:26.327" v="2221"/>
          <ac:spMkLst>
            <pc:docMk/>
            <pc:sldMk cId="3707857686" sldId="309"/>
            <ac:spMk id="3" creationId="{378708FC-DD28-A2D1-C989-37266896143F}"/>
          </ac:spMkLst>
        </pc:spChg>
        <pc:spChg chg="mod">
          <ac:chgData name="Lisa Ellis" userId="S::l.ellis@uwtsd.ac.uk::1e3b8b31-18a3-40b3-8e12-8230c5071370" providerId="AD" clId="Web-{33F8FCBC-F844-40B7-A409-C1A5206C8505}" dt="2023-01-10T16:53:55.875" v="2223" actId="1076"/>
          <ac:spMkLst>
            <pc:docMk/>
            <pc:sldMk cId="3707857686" sldId="309"/>
            <ac:spMk id="5" creationId="{A24B9407-0AEB-43A7-9708-9F50C28C8D35}"/>
          </ac:spMkLst>
        </pc:spChg>
        <pc:spChg chg="mod">
          <ac:chgData name="Lisa Ellis" userId="S::l.ellis@uwtsd.ac.uk::1e3b8b31-18a3-40b3-8e12-8230c5071370" providerId="AD" clId="Web-{33F8FCBC-F844-40B7-A409-C1A5206C8505}" dt="2023-01-10T16:54:41.157" v="2236" actId="1076"/>
          <ac:spMkLst>
            <pc:docMk/>
            <pc:sldMk cId="3707857686" sldId="309"/>
            <ac:spMk id="6" creationId="{9D066C0D-3367-4392-B3EF-62AF31DA9EA2}"/>
          </ac:spMkLst>
        </pc:spChg>
        <pc:spChg chg="del">
          <ac:chgData name="Lisa Ellis" userId="S::l.ellis@uwtsd.ac.uk::1e3b8b31-18a3-40b3-8e12-8230c5071370" providerId="AD" clId="Web-{33F8FCBC-F844-40B7-A409-C1A5206C8505}" dt="2023-01-10T16:53:18.858" v="2220"/>
          <ac:spMkLst>
            <pc:docMk/>
            <pc:sldMk cId="3707857686" sldId="309"/>
            <ac:spMk id="8" creationId="{C162DF2A-64D1-4AA9-BA42-8A4063EADE09}"/>
          </ac:spMkLst>
        </pc:spChg>
        <pc:spChg chg="del">
          <ac:chgData name="Lisa Ellis" userId="S::l.ellis@uwtsd.ac.uk::1e3b8b31-18a3-40b3-8e12-8230c5071370" providerId="AD" clId="Web-{33F8FCBC-F844-40B7-A409-C1A5206C8505}" dt="2023-01-10T16:53:18.858" v="2220"/>
          <ac:spMkLst>
            <pc:docMk/>
            <pc:sldMk cId="3707857686" sldId="309"/>
            <ac:spMk id="10" creationId="{5D7C1373-63AF-4A75-909E-990E05356670}"/>
          </ac:spMkLst>
        </pc:spChg>
        <pc:spChg chg="del">
          <ac:chgData name="Lisa Ellis" userId="S::l.ellis@uwtsd.ac.uk::1e3b8b31-18a3-40b3-8e12-8230c5071370" providerId="AD" clId="Web-{33F8FCBC-F844-40B7-A409-C1A5206C8505}" dt="2023-01-10T16:53:18.858" v="2220"/>
          <ac:spMkLst>
            <pc:docMk/>
            <pc:sldMk cId="3707857686" sldId="309"/>
            <ac:spMk id="12" creationId="{5BDAAE7A-177F-4691-8F07-36CBBA6113AB}"/>
          </ac:spMkLst>
        </pc:spChg>
        <pc:spChg chg="del">
          <ac:chgData name="Lisa Ellis" userId="S::l.ellis@uwtsd.ac.uk::1e3b8b31-18a3-40b3-8e12-8230c5071370" providerId="AD" clId="Web-{33F8FCBC-F844-40B7-A409-C1A5206C8505}" dt="2023-01-10T16:53:18.858" v="2220"/>
          <ac:spMkLst>
            <pc:docMk/>
            <pc:sldMk cId="3707857686" sldId="309"/>
            <ac:spMk id="14" creationId="{5BF82D1D-28BC-4216-A1EA-F7D9C6D1AA82}"/>
          </ac:spMkLst>
        </pc:spChg>
        <pc:spChg chg="del">
          <ac:chgData name="Lisa Ellis" userId="S::l.ellis@uwtsd.ac.uk::1e3b8b31-18a3-40b3-8e12-8230c5071370" providerId="AD" clId="Web-{33F8FCBC-F844-40B7-A409-C1A5206C8505}" dt="2023-01-10T16:53:18.858" v="2220"/>
          <ac:spMkLst>
            <pc:docMk/>
            <pc:sldMk cId="3707857686" sldId="309"/>
            <ac:spMk id="16" creationId="{60A1DC48-C242-4442-822C-570436B809FC}"/>
          </ac:spMkLst>
        </pc:spChg>
        <pc:picChg chg="mod">
          <ac:chgData name="Lisa Ellis" userId="S::l.ellis@uwtsd.ac.uk::1e3b8b31-18a3-40b3-8e12-8230c5071370" providerId="AD" clId="Web-{33F8FCBC-F844-40B7-A409-C1A5206C8505}" dt="2023-01-10T16:53:59.062" v="2224" actId="1076"/>
          <ac:picMkLst>
            <pc:docMk/>
            <pc:sldMk cId="3707857686" sldId="309"/>
            <ac:picMk id="4" creationId="{AA15DB03-FBC4-4175-B820-2DE4F55C2102}"/>
          </ac:picMkLst>
        </pc:picChg>
      </pc:sldChg>
      <pc:sldMasterChg chg="add addSldLayout modSldLayout">
        <pc:chgData name="Lisa Ellis" userId="S::l.ellis@uwtsd.ac.uk::1e3b8b31-18a3-40b3-8e12-8230c5071370" providerId="AD" clId="Web-{33F8FCBC-F844-40B7-A409-C1A5206C8505}" dt="2023-01-10T15:40:29.067" v="1058"/>
        <pc:sldMasterMkLst>
          <pc:docMk/>
          <pc:sldMasterMk cId="80297582" sldId="2147483648"/>
        </pc:sldMasterMkLst>
        <pc:sldLayoutChg chg="add">
          <pc:chgData name="Lisa Ellis" userId="S::l.ellis@uwtsd.ac.uk::1e3b8b31-18a3-40b3-8e12-8230c5071370" providerId="AD" clId="Web-{33F8FCBC-F844-40B7-A409-C1A5206C8505}" dt="2023-01-10T09:30:30.026" v="0"/>
          <pc:sldLayoutMkLst>
            <pc:docMk/>
            <pc:sldMasterMk cId="80297582" sldId="2147483648"/>
            <pc:sldLayoutMk cId="1699695812" sldId="2147483649"/>
          </pc:sldLayoutMkLst>
        </pc:sldLayoutChg>
        <pc:sldLayoutChg chg="add">
          <pc:chgData name="Lisa Ellis" userId="S::l.ellis@uwtsd.ac.uk::1e3b8b31-18a3-40b3-8e12-8230c5071370" providerId="AD" clId="Web-{33F8FCBC-F844-40B7-A409-C1A5206C8505}" dt="2023-01-10T09:30:30.026" v="0"/>
          <pc:sldLayoutMkLst>
            <pc:docMk/>
            <pc:sldMasterMk cId="80297582" sldId="2147483648"/>
            <pc:sldLayoutMk cId="1260057443" sldId="2147483650"/>
          </pc:sldLayoutMkLst>
        </pc:sldLayoutChg>
        <pc:sldLayoutChg chg="add">
          <pc:chgData name="Lisa Ellis" userId="S::l.ellis@uwtsd.ac.uk::1e3b8b31-18a3-40b3-8e12-8230c5071370" providerId="AD" clId="Web-{33F8FCBC-F844-40B7-A409-C1A5206C8505}" dt="2023-01-10T09:30:30.026" v="0"/>
          <pc:sldLayoutMkLst>
            <pc:docMk/>
            <pc:sldMasterMk cId="80297582" sldId="2147483648"/>
            <pc:sldLayoutMk cId="1707290634" sldId="2147483651"/>
          </pc:sldLayoutMkLst>
        </pc:sldLayoutChg>
        <pc:sldLayoutChg chg="add">
          <pc:chgData name="Lisa Ellis" userId="S::l.ellis@uwtsd.ac.uk::1e3b8b31-18a3-40b3-8e12-8230c5071370" providerId="AD" clId="Web-{33F8FCBC-F844-40B7-A409-C1A5206C8505}" dt="2023-01-10T09:30:30.026" v="0"/>
          <pc:sldLayoutMkLst>
            <pc:docMk/>
            <pc:sldMasterMk cId="80297582" sldId="2147483648"/>
            <pc:sldLayoutMk cId="3894415064" sldId="2147483652"/>
          </pc:sldLayoutMkLst>
        </pc:sldLayoutChg>
        <pc:sldLayoutChg chg="add">
          <pc:chgData name="Lisa Ellis" userId="S::l.ellis@uwtsd.ac.uk::1e3b8b31-18a3-40b3-8e12-8230c5071370" providerId="AD" clId="Web-{33F8FCBC-F844-40B7-A409-C1A5206C8505}" dt="2023-01-10T09:30:30.026" v="0"/>
          <pc:sldLayoutMkLst>
            <pc:docMk/>
            <pc:sldMasterMk cId="80297582" sldId="2147483648"/>
            <pc:sldLayoutMk cId="2751120248" sldId="2147483653"/>
          </pc:sldLayoutMkLst>
        </pc:sldLayoutChg>
        <pc:sldLayoutChg chg="add">
          <pc:chgData name="Lisa Ellis" userId="S::l.ellis@uwtsd.ac.uk::1e3b8b31-18a3-40b3-8e12-8230c5071370" providerId="AD" clId="Web-{33F8FCBC-F844-40B7-A409-C1A5206C8505}" dt="2023-01-10T09:30:30.026" v="0"/>
          <pc:sldLayoutMkLst>
            <pc:docMk/>
            <pc:sldMasterMk cId="80297582" sldId="2147483648"/>
            <pc:sldLayoutMk cId="2172553841" sldId="2147483654"/>
          </pc:sldLayoutMkLst>
        </pc:sldLayoutChg>
        <pc:sldLayoutChg chg="add">
          <pc:chgData name="Lisa Ellis" userId="S::l.ellis@uwtsd.ac.uk::1e3b8b31-18a3-40b3-8e12-8230c5071370" providerId="AD" clId="Web-{33F8FCBC-F844-40B7-A409-C1A5206C8505}" dt="2023-01-10T09:30:30.026" v="0"/>
          <pc:sldLayoutMkLst>
            <pc:docMk/>
            <pc:sldMasterMk cId="80297582" sldId="2147483648"/>
            <pc:sldLayoutMk cId="3031005696" sldId="2147483655"/>
          </pc:sldLayoutMkLst>
        </pc:sldLayoutChg>
        <pc:sldLayoutChg chg="add">
          <pc:chgData name="Lisa Ellis" userId="S::l.ellis@uwtsd.ac.uk::1e3b8b31-18a3-40b3-8e12-8230c5071370" providerId="AD" clId="Web-{33F8FCBC-F844-40B7-A409-C1A5206C8505}" dt="2023-01-10T09:30:30.026" v="0"/>
          <pc:sldLayoutMkLst>
            <pc:docMk/>
            <pc:sldMasterMk cId="80297582" sldId="2147483648"/>
            <pc:sldLayoutMk cId="2092477284" sldId="2147483658"/>
          </pc:sldLayoutMkLst>
        </pc:sldLayoutChg>
        <pc:sldLayoutChg chg="add replId">
          <pc:chgData name="Lisa Ellis" userId="S::l.ellis@uwtsd.ac.uk::1e3b8b31-18a3-40b3-8e12-8230c5071370" providerId="AD" clId="Web-{33F8FCBC-F844-40B7-A409-C1A5206C8505}" dt="2023-01-10T15:40:29.067" v="1058"/>
          <pc:sldLayoutMkLst>
            <pc:docMk/>
            <pc:sldMasterMk cId="80297582" sldId="2147483648"/>
            <pc:sldLayoutMk cId="3684060857" sldId="2147483684"/>
          </pc:sldLayoutMkLst>
        </pc:sldLayoutChg>
        <pc:sldLayoutChg chg="add replId">
          <pc:chgData name="Lisa Ellis" userId="S::l.ellis@uwtsd.ac.uk::1e3b8b31-18a3-40b3-8e12-8230c5071370" providerId="AD" clId="Web-{33F8FCBC-F844-40B7-A409-C1A5206C8505}" dt="2023-01-10T15:40:29.067" v="1058"/>
          <pc:sldLayoutMkLst>
            <pc:docMk/>
            <pc:sldMasterMk cId="80297582" sldId="2147483648"/>
            <pc:sldLayoutMk cId="468215429" sldId="2147483685"/>
          </pc:sldLayoutMkLst>
        </pc:sldLayoutChg>
        <pc:sldLayoutChg chg="add replId">
          <pc:chgData name="Lisa Ellis" userId="S::l.ellis@uwtsd.ac.uk::1e3b8b31-18a3-40b3-8e12-8230c5071370" providerId="AD" clId="Web-{33F8FCBC-F844-40B7-A409-C1A5206C8505}" dt="2023-01-10T15:40:29.067" v="1058"/>
          <pc:sldLayoutMkLst>
            <pc:docMk/>
            <pc:sldMasterMk cId="80297582" sldId="2147483648"/>
            <pc:sldLayoutMk cId="314438726" sldId="2147483686"/>
          </pc:sldLayoutMkLst>
        </pc:sldLayoutChg>
        <pc:sldLayoutChg chg="add replId">
          <pc:chgData name="Lisa Ellis" userId="S::l.ellis@uwtsd.ac.uk::1e3b8b31-18a3-40b3-8e12-8230c5071370" providerId="AD" clId="Web-{33F8FCBC-F844-40B7-A409-C1A5206C8505}" dt="2023-01-10T15:40:29.067" v="1058"/>
          <pc:sldLayoutMkLst>
            <pc:docMk/>
            <pc:sldMasterMk cId="80297582" sldId="2147483648"/>
            <pc:sldLayoutMk cId="12527171" sldId="2147483687"/>
          </pc:sldLayoutMkLst>
        </pc:sldLayoutChg>
      </pc:sldMasterChg>
      <pc:sldMasterChg chg="add addSldLayout">
        <pc:chgData name="Lisa Ellis" userId="S::l.ellis@uwtsd.ac.uk::1e3b8b31-18a3-40b3-8e12-8230c5071370" providerId="AD" clId="Web-{33F8FCBC-F844-40B7-A409-C1A5206C8505}" dt="2023-01-10T15:40:29.067" v="1058"/>
        <pc:sldMasterMkLst>
          <pc:docMk/>
          <pc:sldMasterMk cId="198741018" sldId="2147483660"/>
        </pc:sldMasterMkLst>
        <pc:sldLayoutChg chg="add">
          <pc:chgData name="Lisa Ellis" userId="S::l.ellis@uwtsd.ac.uk::1e3b8b31-18a3-40b3-8e12-8230c5071370" providerId="AD" clId="Web-{33F8FCBC-F844-40B7-A409-C1A5206C8505}" dt="2023-01-10T15:40:29.067" v="1058"/>
          <pc:sldLayoutMkLst>
            <pc:docMk/>
            <pc:sldMasterMk cId="198741018" sldId="2147483660"/>
            <pc:sldLayoutMk cId="1688105629" sldId="2147483661"/>
          </pc:sldLayoutMkLst>
        </pc:sldLayoutChg>
        <pc:sldLayoutChg chg="add">
          <pc:chgData name="Lisa Ellis" userId="S::l.ellis@uwtsd.ac.uk::1e3b8b31-18a3-40b3-8e12-8230c5071370" providerId="AD" clId="Web-{33F8FCBC-F844-40B7-A409-C1A5206C8505}" dt="2023-01-10T15:40:29.067" v="1058"/>
          <pc:sldLayoutMkLst>
            <pc:docMk/>
            <pc:sldMasterMk cId="198741018" sldId="2147483660"/>
            <pc:sldLayoutMk cId="3634532142" sldId="2147483662"/>
          </pc:sldLayoutMkLst>
        </pc:sldLayoutChg>
        <pc:sldLayoutChg chg="add">
          <pc:chgData name="Lisa Ellis" userId="S::l.ellis@uwtsd.ac.uk::1e3b8b31-18a3-40b3-8e12-8230c5071370" providerId="AD" clId="Web-{33F8FCBC-F844-40B7-A409-C1A5206C8505}" dt="2023-01-10T15:40:29.067" v="1058"/>
          <pc:sldLayoutMkLst>
            <pc:docMk/>
            <pc:sldMasterMk cId="198741018" sldId="2147483660"/>
            <pc:sldLayoutMk cId="3947534778" sldId="2147483663"/>
          </pc:sldLayoutMkLst>
        </pc:sldLayoutChg>
        <pc:sldLayoutChg chg="add">
          <pc:chgData name="Lisa Ellis" userId="S::l.ellis@uwtsd.ac.uk::1e3b8b31-18a3-40b3-8e12-8230c5071370" providerId="AD" clId="Web-{33F8FCBC-F844-40B7-A409-C1A5206C8505}" dt="2023-01-10T15:40:29.067" v="1058"/>
          <pc:sldLayoutMkLst>
            <pc:docMk/>
            <pc:sldMasterMk cId="198741018" sldId="2147483660"/>
            <pc:sldLayoutMk cId="1338585888" sldId="2147483664"/>
          </pc:sldLayoutMkLst>
        </pc:sldLayoutChg>
        <pc:sldLayoutChg chg="add">
          <pc:chgData name="Lisa Ellis" userId="S::l.ellis@uwtsd.ac.uk::1e3b8b31-18a3-40b3-8e12-8230c5071370" providerId="AD" clId="Web-{33F8FCBC-F844-40B7-A409-C1A5206C8505}" dt="2023-01-10T15:40:29.067" v="1058"/>
          <pc:sldLayoutMkLst>
            <pc:docMk/>
            <pc:sldMasterMk cId="198741018" sldId="2147483660"/>
            <pc:sldLayoutMk cId="2091791945" sldId="2147483665"/>
          </pc:sldLayoutMkLst>
        </pc:sldLayoutChg>
        <pc:sldLayoutChg chg="add">
          <pc:chgData name="Lisa Ellis" userId="S::l.ellis@uwtsd.ac.uk::1e3b8b31-18a3-40b3-8e12-8230c5071370" providerId="AD" clId="Web-{33F8FCBC-F844-40B7-A409-C1A5206C8505}" dt="2023-01-10T15:40:29.067" v="1058"/>
          <pc:sldLayoutMkLst>
            <pc:docMk/>
            <pc:sldMasterMk cId="198741018" sldId="2147483660"/>
            <pc:sldLayoutMk cId="4126953947" sldId="2147483666"/>
          </pc:sldLayoutMkLst>
        </pc:sldLayoutChg>
        <pc:sldLayoutChg chg="add">
          <pc:chgData name="Lisa Ellis" userId="S::l.ellis@uwtsd.ac.uk::1e3b8b31-18a3-40b3-8e12-8230c5071370" providerId="AD" clId="Web-{33F8FCBC-F844-40B7-A409-C1A5206C8505}" dt="2023-01-10T15:40:29.067" v="1058"/>
          <pc:sldLayoutMkLst>
            <pc:docMk/>
            <pc:sldMasterMk cId="198741018" sldId="2147483660"/>
            <pc:sldLayoutMk cId="4214001377" sldId="2147483667"/>
          </pc:sldLayoutMkLst>
        </pc:sldLayoutChg>
        <pc:sldLayoutChg chg="add">
          <pc:chgData name="Lisa Ellis" userId="S::l.ellis@uwtsd.ac.uk::1e3b8b31-18a3-40b3-8e12-8230c5071370" providerId="AD" clId="Web-{33F8FCBC-F844-40B7-A409-C1A5206C8505}" dt="2023-01-10T15:40:29.067" v="1058"/>
          <pc:sldLayoutMkLst>
            <pc:docMk/>
            <pc:sldMasterMk cId="198741018" sldId="2147483660"/>
            <pc:sldLayoutMk cId="2951295356" sldId="2147483668"/>
          </pc:sldLayoutMkLst>
        </pc:sldLayoutChg>
        <pc:sldLayoutChg chg="add">
          <pc:chgData name="Lisa Ellis" userId="S::l.ellis@uwtsd.ac.uk::1e3b8b31-18a3-40b3-8e12-8230c5071370" providerId="AD" clId="Web-{33F8FCBC-F844-40B7-A409-C1A5206C8505}" dt="2023-01-10T15:40:29.067" v="1058"/>
          <pc:sldLayoutMkLst>
            <pc:docMk/>
            <pc:sldMasterMk cId="198741018" sldId="2147483660"/>
            <pc:sldLayoutMk cId="2238079489" sldId="2147483669"/>
          </pc:sldLayoutMkLst>
        </pc:sldLayoutChg>
        <pc:sldLayoutChg chg="add">
          <pc:chgData name="Lisa Ellis" userId="S::l.ellis@uwtsd.ac.uk::1e3b8b31-18a3-40b3-8e12-8230c5071370" providerId="AD" clId="Web-{33F8FCBC-F844-40B7-A409-C1A5206C8505}" dt="2023-01-10T15:40:29.067" v="1058"/>
          <pc:sldLayoutMkLst>
            <pc:docMk/>
            <pc:sldMasterMk cId="198741018" sldId="2147483660"/>
            <pc:sldLayoutMk cId="3109826869" sldId="2147483670"/>
          </pc:sldLayoutMkLst>
        </pc:sldLayoutChg>
        <pc:sldLayoutChg chg="add">
          <pc:chgData name="Lisa Ellis" userId="S::l.ellis@uwtsd.ac.uk::1e3b8b31-18a3-40b3-8e12-8230c5071370" providerId="AD" clId="Web-{33F8FCBC-F844-40B7-A409-C1A5206C8505}" dt="2023-01-10T15:40:29.067" v="1058"/>
          <pc:sldLayoutMkLst>
            <pc:docMk/>
            <pc:sldMasterMk cId="198741018" sldId="2147483660"/>
            <pc:sldLayoutMk cId="3306613099" sldId="2147483671"/>
          </pc:sldLayoutMkLst>
        </pc:sldLayoutChg>
      </pc:sldMasterChg>
      <pc:sldMasterChg chg="add addSldLayout">
        <pc:chgData name="Lisa Ellis" userId="S::l.ellis@uwtsd.ac.uk::1e3b8b31-18a3-40b3-8e12-8230c5071370" providerId="AD" clId="Web-{33F8FCBC-F844-40B7-A409-C1A5206C8505}" dt="2023-01-10T09:46:28.064" v="68"/>
        <pc:sldMasterMkLst>
          <pc:docMk/>
          <pc:sldMasterMk cId="319224065" sldId="2147483672"/>
        </pc:sldMasterMkLst>
        <pc:sldLayoutChg chg="add">
          <pc:chgData name="Lisa Ellis" userId="S::l.ellis@uwtsd.ac.uk::1e3b8b31-18a3-40b3-8e12-8230c5071370" providerId="AD" clId="Web-{33F8FCBC-F844-40B7-A409-C1A5206C8505}" dt="2023-01-10T09:46:28.064" v="68"/>
          <pc:sldLayoutMkLst>
            <pc:docMk/>
            <pc:sldMasterMk cId="319224065" sldId="2147483672"/>
            <pc:sldLayoutMk cId="236132363" sldId="2147483673"/>
          </pc:sldLayoutMkLst>
        </pc:sldLayoutChg>
        <pc:sldLayoutChg chg="add">
          <pc:chgData name="Lisa Ellis" userId="S::l.ellis@uwtsd.ac.uk::1e3b8b31-18a3-40b3-8e12-8230c5071370" providerId="AD" clId="Web-{33F8FCBC-F844-40B7-A409-C1A5206C8505}" dt="2023-01-10T09:46:28.064" v="68"/>
          <pc:sldLayoutMkLst>
            <pc:docMk/>
            <pc:sldMasterMk cId="319224065" sldId="2147483672"/>
            <pc:sldLayoutMk cId="1180515475" sldId="2147483674"/>
          </pc:sldLayoutMkLst>
        </pc:sldLayoutChg>
        <pc:sldLayoutChg chg="add">
          <pc:chgData name="Lisa Ellis" userId="S::l.ellis@uwtsd.ac.uk::1e3b8b31-18a3-40b3-8e12-8230c5071370" providerId="AD" clId="Web-{33F8FCBC-F844-40B7-A409-C1A5206C8505}" dt="2023-01-10T09:46:28.064" v="68"/>
          <pc:sldLayoutMkLst>
            <pc:docMk/>
            <pc:sldMasterMk cId="319224065" sldId="2147483672"/>
            <pc:sldLayoutMk cId="878560504" sldId="2147483675"/>
          </pc:sldLayoutMkLst>
        </pc:sldLayoutChg>
        <pc:sldLayoutChg chg="add">
          <pc:chgData name="Lisa Ellis" userId="S::l.ellis@uwtsd.ac.uk::1e3b8b31-18a3-40b3-8e12-8230c5071370" providerId="AD" clId="Web-{33F8FCBC-F844-40B7-A409-C1A5206C8505}" dt="2023-01-10T09:46:28.064" v="68"/>
          <pc:sldLayoutMkLst>
            <pc:docMk/>
            <pc:sldMasterMk cId="319224065" sldId="2147483672"/>
            <pc:sldLayoutMk cId="1194622754" sldId="2147483676"/>
          </pc:sldLayoutMkLst>
        </pc:sldLayoutChg>
        <pc:sldLayoutChg chg="add">
          <pc:chgData name="Lisa Ellis" userId="S::l.ellis@uwtsd.ac.uk::1e3b8b31-18a3-40b3-8e12-8230c5071370" providerId="AD" clId="Web-{33F8FCBC-F844-40B7-A409-C1A5206C8505}" dt="2023-01-10T09:46:28.064" v="68"/>
          <pc:sldLayoutMkLst>
            <pc:docMk/>
            <pc:sldMasterMk cId="319224065" sldId="2147483672"/>
            <pc:sldLayoutMk cId="2479422616" sldId="2147483677"/>
          </pc:sldLayoutMkLst>
        </pc:sldLayoutChg>
        <pc:sldLayoutChg chg="add">
          <pc:chgData name="Lisa Ellis" userId="S::l.ellis@uwtsd.ac.uk::1e3b8b31-18a3-40b3-8e12-8230c5071370" providerId="AD" clId="Web-{33F8FCBC-F844-40B7-A409-C1A5206C8505}" dt="2023-01-10T09:46:28.064" v="68"/>
          <pc:sldLayoutMkLst>
            <pc:docMk/>
            <pc:sldMasterMk cId="319224065" sldId="2147483672"/>
            <pc:sldLayoutMk cId="3494646980" sldId="2147483678"/>
          </pc:sldLayoutMkLst>
        </pc:sldLayoutChg>
        <pc:sldLayoutChg chg="add">
          <pc:chgData name="Lisa Ellis" userId="S::l.ellis@uwtsd.ac.uk::1e3b8b31-18a3-40b3-8e12-8230c5071370" providerId="AD" clId="Web-{33F8FCBC-F844-40B7-A409-C1A5206C8505}" dt="2023-01-10T09:46:28.064" v="68"/>
          <pc:sldLayoutMkLst>
            <pc:docMk/>
            <pc:sldMasterMk cId="319224065" sldId="2147483672"/>
            <pc:sldLayoutMk cId="39689856" sldId="2147483679"/>
          </pc:sldLayoutMkLst>
        </pc:sldLayoutChg>
        <pc:sldLayoutChg chg="add">
          <pc:chgData name="Lisa Ellis" userId="S::l.ellis@uwtsd.ac.uk::1e3b8b31-18a3-40b3-8e12-8230c5071370" providerId="AD" clId="Web-{33F8FCBC-F844-40B7-A409-C1A5206C8505}" dt="2023-01-10T09:46:28.064" v="68"/>
          <pc:sldLayoutMkLst>
            <pc:docMk/>
            <pc:sldMasterMk cId="319224065" sldId="2147483672"/>
            <pc:sldLayoutMk cId="1362981774" sldId="2147483680"/>
          </pc:sldLayoutMkLst>
        </pc:sldLayoutChg>
        <pc:sldLayoutChg chg="add">
          <pc:chgData name="Lisa Ellis" userId="S::l.ellis@uwtsd.ac.uk::1e3b8b31-18a3-40b3-8e12-8230c5071370" providerId="AD" clId="Web-{33F8FCBC-F844-40B7-A409-C1A5206C8505}" dt="2023-01-10T09:46:28.064" v="68"/>
          <pc:sldLayoutMkLst>
            <pc:docMk/>
            <pc:sldMasterMk cId="319224065" sldId="2147483672"/>
            <pc:sldLayoutMk cId="103052724" sldId="2147483681"/>
          </pc:sldLayoutMkLst>
        </pc:sldLayoutChg>
        <pc:sldLayoutChg chg="add">
          <pc:chgData name="Lisa Ellis" userId="S::l.ellis@uwtsd.ac.uk::1e3b8b31-18a3-40b3-8e12-8230c5071370" providerId="AD" clId="Web-{33F8FCBC-F844-40B7-A409-C1A5206C8505}" dt="2023-01-10T09:46:28.064" v="68"/>
          <pc:sldLayoutMkLst>
            <pc:docMk/>
            <pc:sldMasterMk cId="319224065" sldId="2147483672"/>
            <pc:sldLayoutMk cId="2767990959" sldId="2147483682"/>
          </pc:sldLayoutMkLst>
        </pc:sldLayoutChg>
        <pc:sldLayoutChg chg="add">
          <pc:chgData name="Lisa Ellis" userId="S::l.ellis@uwtsd.ac.uk::1e3b8b31-18a3-40b3-8e12-8230c5071370" providerId="AD" clId="Web-{33F8FCBC-F844-40B7-A409-C1A5206C8505}" dt="2023-01-10T09:46:28.064" v="68"/>
          <pc:sldLayoutMkLst>
            <pc:docMk/>
            <pc:sldMasterMk cId="319224065" sldId="2147483672"/>
            <pc:sldLayoutMk cId="2609867533" sldId="2147483683"/>
          </pc:sldLayoutMkLst>
        </pc:sldLayoutChg>
      </pc:sldMasterChg>
      <pc:sldMasterChg chg="replId modSldLayout">
        <pc:chgData name="Lisa Ellis" userId="S::l.ellis@uwtsd.ac.uk::1e3b8b31-18a3-40b3-8e12-8230c5071370" providerId="AD" clId="Web-{33F8FCBC-F844-40B7-A409-C1A5206C8505}" dt="2023-01-10T09:46:28.064" v="68"/>
        <pc:sldMasterMkLst>
          <pc:docMk/>
          <pc:sldMasterMk cId="2460954070" sldId="2147483684"/>
        </pc:sldMasterMkLst>
        <pc:sldLayoutChg chg="replId">
          <pc:chgData name="Lisa Ellis" userId="S::l.ellis@uwtsd.ac.uk::1e3b8b31-18a3-40b3-8e12-8230c5071370" providerId="AD" clId="Web-{33F8FCBC-F844-40B7-A409-C1A5206C8505}" dt="2023-01-10T09:46:28.064" v="68"/>
          <pc:sldLayoutMkLst>
            <pc:docMk/>
            <pc:sldMasterMk cId="2460954070" sldId="2147483684"/>
            <pc:sldLayoutMk cId="2591524520" sldId="2147483685"/>
          </pc:sldLayoutMkLst>
        </pc:sldLayoutChg>
        <pc:sldLayoutChg chg="replId">
          <pc:chgData name="Lisa Ellis" userId="S::l.ellis@uwtsd.ac.uk::1e3b8b31-18a3-40b3-8e12-8230c5071370" providerId="AD" clId="Web-{33F8FCBC-F844-40B7-A409-C1A5206C8505}" dt="2023-01-10T09:46:28.064" v="68"/>
          <pc:sldLayoutMkLst>
            <pc:docMk/>
            <pc:sldMasterMk cId="2460954070" sldId="2147483684"/>
            <pc:sldLayoutMk cId="2385387890" sldId="2147483686"/>
          </pc:sldLayoutMkLst>
        </pc:sldLayoutChg>
        <pc:sldLayoutChg chg="replId">
          <pc:chgData name="Lisa Ellis" userId="S::l.ellis@uwtsd.ac.uk::1e3b8b31-18a3-40b3-8e12-8230c5071370" providerId="AD" clId="Web-{33F8FCBC-F844-40B7-A409-C1A5206C8505}" dt="2023-01-10T09:46:28.064" v="68"/>
          <pc:sldLayoutMkLst>
            <pc:docMk/>
            <pc:sldMasterMk cId="2460954070" sldId="2147483684"/>
            <pc:sldLayoutMk cId="949138452" sldId="2147483687"/>
          </pc:sldLayoutMkLst>
        </pc:sldLayoutChg>
      </pc:sldMasterChg>
    </pc:docChg>
  </pc:docChgLst>
  <pc:docChgLst>
    <pc:chgData name="Lisa Ellis" userId="S::l.ellis@uwtsd.ac.uk::1e3b8b31-18a3-40b3-8e12-8230c5071370" providerId="AD" clId="Web-{1F4E13CF-4C22-42AD-A4D2-16C0E4022655}"/>
    <pc:docChg chg="addSld delSld modSld sldOrd addMainMaster">
      <pc:chgData name="Lisa Ellis" userId="S::l.ellis@uwtsd.ac.uk::1e3b8b31-18a3-40b3-8e12-8230c5071370" providerId="AD" clId="Web-{1F4E13CF-4C22-42AD-A4D2-16C0E4022655}" dt="2023-01-11T09:53:05.466" v="349" actId="20577"/>
      <pc:docMkLst>
        <pc:docMk/>
      </pc:docMkLst>
      <pc:sldChg chg="modSp">
        <pc:chgData name="Lisa Ellis" userId="S::l.ellis@uwtsd.ac.uk::1e3b8b31-18a3-40b3-8e12-8230c5071370" providerId="AD" clId="Web-{1F4E13CF-4C22-42AD-A4D2-16C0E4022655}" dt="2023-01-11T09:53:05.466" v="349" actId="20577"/>
        <pc:sldMkLst>
          <pc:docMk/>
          <pc:sldMk cId="109857222" sldId="256"/>
        </pc:sldMkLst>
        <pc:spChg chg="mod">
          <ac:chgData name="Lisa Ellis" userId="S::l.ellis@uwtsd.ac.uk::1e3b8b31-18a3-40b3-8e12-8230c5071370" providerId="AD" clId="Web-{1F4E13CF-4C22-42AD-A4D2-16C0E4022655}" dt="2023-01-11T09:53:05.466" v="349" actId="20577"/>
          <ac:spMkLst>
            <pc:docMk/>
            <pc:sldMk cId="109857222" sldId="256"/>
            <ac:spMk id="3" creationId="{00000000-0000-0000-0000-000000000000}"/>
          </ac:spMkLst>
        </pc:spChg>
      </pc:sldChg>
      <pc:sldChg chg="del">
        <pc:chgData name="Lisa Ellis" userId="S::l.ellis@uwtsd.ac.uk::1e3b8b31-18a3-40b3-8e12-8230c5071370" providerId="AD" clId="Web-{1F4E13CF-4C22-42AD-A4D2-16C0E4022655}" dt="2023-01-11T09:08:14.814" v="251"/>
        <pc:sldMkLst>
          <pc:docMk/>
          <pc:sldMk cId="1200371820" sldId="259"/>
        </pc:sldMkLst>
      </pc:sldChg>
      <pc:sldChg chg="del ord">
        <pc:chgData name="Lisa Ellis" userId="S::l.ellis@uwtsd.ac.uk::1e3b8b31-18a3-40b3-8e12-8230c5071370" providerId="AD" clId="Web-{1F4E13CF-4C22-42AD-A4D2-16C0E4022655}" dt="2023-01-11T08:56:45.740" v="226"/>
        <pc:sldMkLst>
          <pc:docMk/>
          <pc:sldMk cId="212342986" sldId="261"/>
        </pc:sldMkLst>
      </pc:sldChg>
      <pc:sldChg chg="modSp">
        <pc:chgData name="Lisa Ellis" userId="S::l.ellis@uwtsd.ac.uk::1e3b8b31-18a3-40b3-8e12-8230c5071370" providerId="AD" clId="Web-{1F4E13CF-4C22-42AD-A4D2-16C0E4022655}" dt="2023-01-11T09:07:23.529" v="249" actId="20577"/>
        <pc:sldMkLst>
          <pc:docMk/>
          <pc:sldMk cId="1785380773" sldId="263"/>
        </pc:sldMkLst>
        <pc:spChg chg="mod">
          <ac:chgData name="Lisa Ellis" userId="S::l.ellis@uwtsd.ac.uk::1e3b8b31-18a3-40b3-8e12-8230c5071370" providerId="AD" clId="Web-{1F4E13CF-4C22-42AD-A4D2-16C0E4022655}" dt="2023-01-11T09:07:23.529" v="249" actId="20577"/>
          <ac:spMkLst>
            <pc:docMk/>
            <pc:sldMk cId="1785380773" sldId="263"/>
            <ac:spMk id="13" creationId="{303C02DA-5185-E024-2955-34C90F7A2F3C}"/>
          </ac:spMkLst>
        </pc:spChg>
      </pc:sldChg>
      <pc:sldChg chg="modSp">
        <pc:chgData name="Lisa Ellis" userId="S::l.ellis@uwtsd.ac.uk::1e3b8b31-18a3-40b3-8e12-8230c5071370" providerId="AD" clId="Web-{1F4E13CF-4C22-42AD-A4D2-16C0E4022655}" dt="2023-01-11T09:21:04.721" v="264" actId="20577"/>
        <pc:sldMkLst>
          <pc:docMk/>
          <pc:sldMk cId="3693299316" sldId="265"/>
        </pc:sldMkLst>
        <pc:spChg chg="mod">
          <ac:chgData name="Lisa Ellis" userId="S::l.ellis@uwtsd.ac.uk::1e3b8b31-18a3-40b3-8e12-8230c5071370" providerId="AD" clId="Web-{1F4E13CF-4C22-42AD-A4D2-16C0E4022655}" dt="2023-01-11T09:21:04.721" v="264" actId="20577"/>
          <ac:spMkLst>
            <pc:docMk/>
            <pc:sldMk cId="3693299316" sldId="265"/>
            <ac:spMk id="2" creationId="{00000000-0000-0000-0000-000000000000}"/>
          </ac:spMkLst>
        </pc:spChg>
      </pc:sldChg>
      <pc:sldChg chg="modSp">
        <pc:chgData name="Lisa Ellis" userId="S::l.ellis@uwtsd.ac.uk::1e3b8b31-18a3-40b3-8e12-8230c5071370" providerId="AD" clId="Web-{1F4E13CF-4C22-42AD-A4D2-16C0E4022655}" dt="2023-01-11T09:22:46.696" v="269" actId="20577"/>
        <pc:sldMkLst>
          <pc:docMk/>
          <pc:sldMk cId="1782218768" sldId="269"/>
        </pc:sldMkLst>
        <pc:spChg chg="mod">
          <ac:chgData name="Lisa Ellis" userId="S::l.ellis@uwtsd.ac.uk::1e3b8b31-18a3-40b3-8e12-8230c5071370" providerId="AD" clId="Web-{1F4E13CF-4C22-42AD-A4D2-16C0E4022655}" dt="2023-01-11T09:22:46.696" v="269" actId="20577"/>
          <ac:spMkLst>
            <pc:docMk/>
            <pc:sldMk cId="1782218768" sldId="269"/>
            <ac:spMk id="2" creationId="{00000000-0000-0000-0000-000000000000}"/>
          </ac:spMkLst>
        </pc:spChg>
        <pc:spChg chg="mod">
          <ac:chgData name="Lisa Ellis" userId="S::l.ellis@uwtsd.ac.uk::1e3b8b31-18a3-40b3-8e12-8230c5071370" providerId="AD" clId="Web-{1F4E13CF-4C22-42AD-A4D2-16C0E4022655}" dt="2023-01-11T09:14:13.430" v="255" actId="20577"/>
          <ac:spMkLst>
            <pc:docMk/>
            <pc:sldMk cId="1782218768" sldId="269"/>
            <ac:spMk id="3" creationId="{00000000-0000-0000-0000-000000000000}"/>
          </ac:spMkLst>
        </pc:spChg>
      </pc:sldChg>
      <pc:sldChg chg="addAnim modAnim">
        <pc:chgData name="Lisa Ellis" userId="S::l.ellis@uwtsd.ac.uk::1e3b8b31-18a3-40b3-8e12-8230c5071370" providerId="AD" clId="Web-{1F4E13CF-4C22-42AD-A4D2-16C0E4022655}" dt="2023-01-11T08:54:05.933" v="193"/>
        <pc:sldMkLst>
          <pc:docMk/>
          <pc:sldMk cId="1994442657" sldId="272"/>
        </pc:sldMkLst>
      </pc:sldChg>
      <pc:sldChg chg="addSp modSp addAnim delAnim modAnim">
        <pc:chgData name="Lisa Ellis" userId="S::l.ellis@uwtsd.ac.uk::1e3b8b31-18a3-40b3-8e12-8230c5071370" providerId="AD" clId="Web-{1F4E13CF-4C22-42AD-A4D2-16C0E4022655}" dt="2023-01-11T08:55:26.548" v="211"/>
        <pc:sldMkLst>
          <pc:docMk/>
          <pc:sldMk cId="1778481039" sldId="276"/>
        </pc:sldMkLst>
        <pc:spChg chg="add mod">
          <ac:chgData name="Lisa Ellis" userId="S::l.ellis@uwtsd.ac.uk::1e3b8b31-18a3-40b3-8e12-8230c5071370" providerId="AD" clId="Web-{1F4E13CF-4C22-42AD-A4D2-16C0E4022655}" dt="2023-01-11T08:55:22.672" v="209" actId="1076"/>
          <ac:spMkLst>
            <pc:docMk/>
            <pc:sldMk cId="1778481039" sldId="276"/>
            <ac:spMk id="3" creationId="{DAE80553-63CA-2DB6-C41A-7A0F1DFD8F8F}"/>
          </ac:spMkLst>
        </pc:spChg>
        <pc:spChg chg="mod">
          <ac:chgData name="Lisa Ellis" userId="S::l.ellis@uwtsd.ac.uk::1e3b8b31-18a3-40b3-8e12-8230c5071370" providerId="AD" clId="Web-{1F4E13CF-4C22-42AD-A4D2-16C0E4022655}" dt="2023-01-11T08:55:05.031" v="203" actId="20577"/>
          <ac:spMkLst>
            <pc:docMk/>
            <pc:sldMk cId="1778481039" sldId="276"/>
            <ac:spMk id="6" creationId="{104D8068-F9C6-7DD6-9201-C9EEEB46262D}"/>
          </ac:spMkLst>
        </pc:spChg>
      </pc:sldChg>
      <pc:sldChg chg="modSp addAnim modAnim">
        <pc:chgData name="Lisa Ellis" userId="S::l.ellis@uwtsd.ac.uk::1e3b8b31-18a3-40b3-8e12-8230c5071370" providerId="AD" clId="Web-{1F4E13CF-4C22-42AD-A4D2-16C0E4022655}" dt="2023-01-11T08:59:14.327" v="233" actId="20577"/>
        <pc:sldMkLst>
          <pc:docMk/>
          <pc:sldMk cId="1267541265" sldId="278"/>
        </pc:sldMkLst>
        <pc:spChg chg="mod">
          <ac:chgData name="Lisa Ellis" userId="S::l.ellis@uwtsd.ac.uk::1e3b8b31-18a3-40b3-8e12-8230c5071370" providerId="AD" clId="Web-{1F4E13CF-4C22-42AD-A4D2-16C0E4022655}" dt="2023-01-11T08:59:14.327" v="233" actId="20577"/>
          <ac:spMkLst>
            <pc:docMk/>
            <pc:sldMk cId="1267541265" sldId="278"/>
            <ac:spMk id="2" creationId="{00B37562-E2E2-426A-A1D4-F8FF3F7C0A35}"/>
          </ac:spMkLst>
        </pc:spChg>
      </pc:sldChg>
      <pc:sldChg chg="addAnim modAnim">
        <pc:chgData name="Lisa Ellis" userId="S::l.ellis@uwtsd.ac.uk::1e3b8b31-18a3-40b3-8e12-8230c5071370" providerId="AD" clId="Web-{1F4E13CF-4C22-42AD-A4D2-16C0E4022655}" dt="2023-01-11T08:54:45.232" v="199"/>
        <pc:sldMkLst>
          <pc:docMk/>
          <pc:sldMk cId="1172710894" sldId="293"/>
        </pc:sldMkLst>
      </pc:sldChg>
      <pc:sldChg chg="modSp">
        <pc:chgData name="Lisa Ellis" userId="S::l.ellis@uwtsd.ac.uk::1e3b8b31-18a3-40b3-8e12-8230c5071370" providerId="AD" clId="Web-{1F4E13CF-4C22-42AD-A4D2-16C0E4022655}" dt="2023-01-11T09:30:14.302" v="271" actId="20577"/>
        <pc:sldMkLst>
          <pc:docMk/>
          <pc:sldMk cId="652469065" sldId="296"/>
        </pc:sldMkLst>
        <pc:spChg chg="mod">
          <ac:chgData name="Lisa Ellis" userId="S::l.ellis@uwtsd.ac.uk::1e3b8b31-18a3-40b3-8e12-8230c5071370" providerId="AD" clId="Web-{1F4E13CF-4C22-42AD-A4D2-16C0E4022655}" dt="2023-01-11T09:30:14.302" v="271" actId="20577"/>
          <ac:spMkLst>
            <pc:docMk/>
            <pc:sldMk cId="652469065" sldId="296"/>
            <ac:spMk id="58" creationId="{9CE2696B-A30D-DB6D-ABD8-27867578108C}"/>
          </ac:spMkLst>
        </pc:spChg>
      </pc:sldChg>
      <pc:sldChg chg="modSp addAnim modAnim">
        <pc:chgData name="Lisa Ellis" userId="S::l.ellis@uwtsd.ac.uk::1e3b8b31-18a3-40b3-8e12-8230c5071370" providerId="AD" clId="Web-{1F4E13CF-4C22-42AD-A4D2-16C0E4022655}" dt="2023-01-11T08:59:02.170" v="231" actId="20577"/>
        <pc:sldMkLst>
          <pc:docMk/>
          <pc:sldMk cId="406598963" sldId="300"/>
        </pc:sldMkLst>
        <pc:spChg chg="mod">
          <ac:chgData name="Lisa Ellis" userId="S::l.ellis@uwtsd.ac.uk::1e3b8b31-18a3-40b3-8e12-8230c5071370" providerId="AD" clId="Web-{1F4E13CF-4C22-42AD-A4D2-16C0E4022655}" dt="2023-01-11T08:59:02.170" v="231" actId="20577"/>
          <ac:spMkLst>
            <pc:docMk/>
            <pc:sldMk cId="406598963" sldId="300"/>
            <ac:spMk id="2" creationId="{136F572A-78E5-30EF-3431-7666A4F0B12A}"/>
          </ac:spMkLst>
        </pc:spChg>
      </pc:sldChg>
      <pc:sldChg chg="addAnim modAnim">
        <pc:chgData name="Lisa Ellis" userId="S::l.ellis@uwtsd.ac.uk::1e3b8b31-18a3-40b3-8e12-8230c5071370" providerId="AD" clId="Web-{1F4E13CF-4C22-42AD-A4D2-16C0E4022655}" dt="2023-01-11T08:55:43.549" v="219"/>
        <pc:sldMkLst>
          <pc:docMk/>
          <pc:sldMk cId="3060338677" sldId="302"/>
        </pc:sldMkLst>
      </pc:sldChg>
      <pc:sldChg chg="modSp">
        <pc:chgData name="Lisa Ellis" userId="S::l.ellis@uwtsd.ac.uk::1e3b8b31-18a3-40b3-8e12-8230c5071370" providerId="AD" clId="Web-{1F4E13CF-4C22-42AD-A4D2-16C0E4022655}" dt="2023-01-11T08:51:54.675" v="175" actId="20577"/>
        <pc:sldMkLst>
          <pc:docMk/>
          <pc:sldMk cId="2799445362" sldId="306"/>
        </pc:sldMkLst>
        <pc:spChg chg="mod">
          <ac:chgData name="Lisa Ellis" userId="S::l.ellis@uwtsd.ac.uk::1e3b8b31-18a3-40b3-8e12-8230c5071370" providerId="AD" clId="Web-{1F4E13CF-4C22-42AD-A4D2-16C0E4022655}" dt="2023-01-11T08:51:54.675" v="175" actId="20577"/>
          <ac:spMkLst>
            <pc:docMk/>
            <pc:sldMk cId="2799445362" sldId="306"/>
            <ac:spMk id="2" creationId="{6F49DBE0-0D8A-B9AD-17CE-278C472D0FDE}"/>
          </ac:spMkLst>
        </pc:spChg>
      </pc:sldChg>
      <pc:sldChg chg="modSp">
        <pc:chgData name="Lisa Ellis" userId="S::l.ellis@uwtsd.ac.uk::1e3b8b31-18a3-40b3-8e12-8230c5071370" providerId="AD" clId="Web-{1F4E13CF-4C22-42AD-A4D2-16C0E4022655}" dt="2023-01-11T08:53:36.322" v="189" actId="1076"/>
        <pc:sldMkLst>
          <pc:docMk/>
          <pc:sldMk cId="3707857686" sldId="309"/>
        </pc:sldMkLst>
        <pc:spChg chg="mod">
          <ac:chgData name="Lisa Ellis" userId="S::l.ellis@uwtsd.ac.uk::1e3b8b31-18a3-40b3-8e12-8230c5071370" providerId="AD" clId="Web-{1F4E13CF-4C22-42AD-A4D2-16C0E4022655}" dt="2023-01-11T08:53:26.524" v="186" actId="1076"/>
          <ac:spMkLst>
            <pc:docMk/>
            <pc:sldMk cId="3707857686" sldId="309"/>
            <ac:spMk id="6" creationId="{9D066C0D-3367-4392-B3EF-62AF31DA9EA2}"/>
          </ac:spMkLst>
        </pc:spChg>
        <pc:picChg chg="mod">
          <ac:chgData name="Lisa Ellis" userId="S::l.ellis@uwtsd.ac.uk::1e3b8b31-18a3-40b3-8e12-8230c5071370" providerId="AD" clId="Web-{1F4E13CF-4C22-42AD-A4D2-16C0E4022655}" dt="2023-01-11T08:53:36.322" v="189" actId="1076"/>
          <ac:picMkLst>
            <pc:docMk/>
            <pc:sldMk cId="3707857686" sldId="309"/>
            <ac:picMk id="4" creationId="{AA15DB03-FBC4-4175-B820-2DE4F55C2102}"/>
          </ac:picMkLst>
        </pc:picChg>
      </pc:sldChg>
      <pc:sldChg chg="addSp delSp modSp add mod replId setBg delAnim">
        <pc:chgData name="Lisa Ellis" userId="S::l.ellis@uwtsd.ac.uk::1e3b8b31-18a3-40b3-8e12-8230c5071370" providerId="AD" clId="Web-{1F4E13CF-4C22-42AD-A4D2-16C0E4022655}" dt="2023-01-11T09:04:41.598" v="242" actId="20577"/>
        <pc:sldMkLst>
          <pc:docMk/>
          <pc:sldMk cId="2065096650" sldId="310"/>
        </pc:sldMkLst>
        <pc:spChg chg="mod">
          <ac:chgData name="Lisa Ellis" userId="S::l.ellis@uwtsd.ac.uk::1e3b8b31-18a3-40b3-8e12-8230c5071370" providerId="AD" clId="Web-{1F4E13CF-4C22-42AD-A4D2-16C0E4022655}" dt="2023-01-11T08:50:36.170" v="168"/>
          <ac:spMkLst>
            <pc:docMk/>
            <pc:sldMk cId="2065096650" sldId="310"/>
            <ac:spMk id="2" creationId="{C4F9AF1E-25CB-46B5-AA81-61D0703E7AAD}"/>
          </ac:spMkLst>
        </pc:spChg>
        <pc:spChg chg="add del mod">
          <ac:chgData name="Lisa Ellis" userId="S::l.ellis@uwtsd.ac.uk::1e3b8b31-18a3-40b3-8e12-8230c5071370" providerId="AD" clId="Web-{1F4E13CF-4C22-42AD-A4D2-16C0E4022655}" dt="2023-01-11T08:50:36.170" v="168"/>
          <ac:spMkLst>
            <pc:docMk/>
            <pc:sldMk cId="2065096650" sldId="310"/>
            <ac:spMk id="879" creationId="{E923E433-93D7-D35E-3C1E-0FFDF8C870EB}"/>
          </ac:spMkLst>
        </pc:spChg>
        <pc:graphicFrameChg chg="del modGraphic">
          <ac:chgData name="Lisa Ellis" userId="S::l.ellis@uwtsd.ac.uk::1e3b8b31-18a3-40b3-8e12-8230c5071370" providerId="AD" clId="Web-{1F4E13CF-4C22-42AD-A4D2-16C0E4022655}" dt="2023-01-11T08:48:29.928" v="72"/>
          <ac:graphicFrameMkLst>
            <pc:docMk/>
            <pc:sldMk cId="2065096650" sldId="310"/>
            <ac:graphicFrameMk id="5" creationId="{8A3398F3-C1BE-447D-94D8-21A44DD6ABE6}"/>
          </ac:graphicFrameMkLst>
        </pc:graphicFrameChg>
        <pc:graphicFrameChg chg="add mod modGraphic">
          <ac:chgData name="Lisa Ellis" userId="S::l.ellis@uwtsd.ac.uk::1e3b8b31-18a3-40b3-8e12-8230c5071370" providerId="AD" clId="Web-{1F4E13CF-4C22-42AD-A4D2-16C0E4022655}" dt="2023-01-11T09:04:41.598" v="242" actId="20577"/>
          <ac:graphicFrameMkLst>
            <pc:docMk/>
            <pc:sldMk cId="2065096650" sldId="310"/>
            <ac:graphicFrameMk id="881" creationId="{A53FA81A-BDDB-8604-9F53-9AC381F6E3A8}"/>
          </ac:graphicFrameMkLst>
        </pc:graphicFrameChg>
      </pc:sldChg>
      <pc:sldChg chg="modSp add replId">
        <pc:chgData name="Lisa Ellis" userId="S::l.ellis@uwtsd.ac.uk::1e3b8b31-18a3-40b3-8e12-8230c5071370" providerId="AD" clId="Web-{1F4E13CF-4C22-42AD-A4D2-16C0E4022655}" dt="2023-01-11T09:06:15.041" v="248" actId="1076"/>
        <pc:sldMkLst>
          <pc:docMk/>
          <pc:sldMk cId="3314245155" sldId="311"/>
        </pc:sldMkLst>
        <pc:spChg chg="mod">
          <ac:chgData name="Lisa Ellis" userId="S::l.ellis@uwtsd.ac.uk::1e3b8b31-18a3-40b3-8e12-8230c5071370" providerId="AD" clId="Web-{1F4E13CF-4C22-42AD-A4D2-16C0E4022655}" dt="2023-01-11T09:06:15.041" v="248" actId="1076"/>
          <ac:spMkLst>
            <pc:docMk/>
            <pc:sldMk cId="3314245155" sldId="311"/>
            <ac:spMk id="4" creationId="{1E8279F0-94E8-0506-53C2-10D032373CFF}"/>
          </ac:spMkLst>
        </pc:spChg>
        <pc:spChg chg="mod">
          <ac:chgData name="Lisa Ellis" userId="S::l.ellis@uwtsd.ac.uk::1e3b8b31-18a3-40b3-8e12-8230c5071370" providerId="AD" clId="Web-{1F4E13CF-4C22-42AD-A4D2-16C0E4022655}" dt="2023-01-11T09:05:46.805" v="244" actId="1076"/>
          <ac:spMkLst>
            <pc:docMk/>
            <pc:sldMk cId="3314245155" sldId="311"/>
            <ac:spMk id="6" creationId="{0652B2D9-1786-8C7F-EDF8-9998A1E22CD6}"/>
          </ac:spMkLst>
        </pc:spChg>
        <pc:spChg chg="mod">
          <ac:chgData name="Lisa Ellis" userId="S::l.ellis@uwtsd.ac.uk::1e3b8b31-18a3-40b3-8e12-8230c5071370" providerId="AD" clId="Web-{1F4E13CF-4C22-42AD-A4D2-16C0E4022655}" dt="2023-01-11T09:05:52.711" v="245" actId="1076"/>
          <ac:spMkLst>
            <pc:docMk/>
            <pc:sldMk cId="3314245155" sldId="311"/>
            <ac:spMk id="7" creationId="{575905FC-C5B5-11D7-DAB1-1A09C2F2182F}"/>
          </ac:spMkLst>
        </pc:spChg>
        <pc:spChg chg="mod">
          <ac:chgData name="Lisa Ellis" userId="S::l.ellis@uwtsd.ac.uk::1e3b8b31-18a3-40b3-8e12-8230c5071370" providerId="AD" clId="Web-{1F4E13CF-4C22-42AD-A4D2-16C0E4022655}" dt="2023-01-11T09:05:59.071" v="246" actId="1076"/>
          <ac:spMkLst>
            <pc:docMk/>
            <pc:sldMk cId="3314245155" sldId="311"/>
            <ac:spMk id="8" creationId="{A8ADDD52-BCE8-8C71-30F5-D9A9AD4DB49D}"/>
          </ac:spMkLst>
        </pc:spChg>
        <pc:spChg chg="mod">
          <ac:chgData name="Lisa Ellis" userId="S::l.ellis@uwtsd.ac.uk::1e3b8b31-18a3-40b3-8e12-8230c5071370" providerId="AD" clId="Web-{1F4E13CF-4C22-42AD-A4D2-16C0E4022655}" dt="2023-01-11T09:06:05.337" v="247" actId="1076"/>
          <ac:spMkLst>
            <pc:docMk/>
            <pc:sldMk cId="3314245155" sldId="311"/>
            <ac:spMk id="9" creationId="{A0BFDECA-6745-2654-A144-3C3043A2391D}"/>
          </ac:spMkLst>
        </pc:spChg>
      </pc:sldChg>
      <pc:sldChg chg="add">
        <pc:chgData name="Lisa Ellis" userId="S::l.ellis@uwtsd.ac.uk::1e3b8b31-18a3-40b3-8e12-8230c5071370" providerId="AD" clId="Web-{1F4E13CF-4C22-42AD-A4D2-16C0E4022655}" dt="2023-01-11T09:08:06.360" v="250"/>
        <pc:sldMkLst>
          <pc:docMk/>
          <pc:sldMk cId="2574020437" sldId="312"/>
        </pc:sldMkLst>
      </pc:sldChg>
      <pc:sldChg chg="add del">
        <pc:chgData name="Lisa Ellis" userId="S::l.ellis@uwtsd.ac.uk::1e3b8b31-18a3-40b3-8e12-8230c5071370" providerId="AD" clId="Web-{1F4E13CF-4C22-42AD-A4D2-16C0E4022655}" dt="2023-01-11T09:34:52.913" v="315"/>
        <pc:sldMkLst>
          <pc:docMk/>
          <pc:sldMk cId="1561387907" sldId="313"/>
        </pc:sldMkLst>
      </pc:sldChg>
      <pc:sldChg chg="modSp add mod modClrScheme chgLayout">
        <pc:chgData name="Lisa Ellis" userId="S::l.ellis@uwtsd.ac.uk::1e3b8b31-18a3-40b3-8e12-8230c5071370" providerId="AD" clId="Web-{1F4E13CF-4C22-42AD-A4D2-16C0E4022655}" dt="2023-01-11T09:32:12.216" v="288" actId="20577"/>
        <pc:sldMkLst>
          <pc:docMk/>
          <pc:sldMk cId="1431934976" sldId="314"/>
        </pc:sldMkLst>
        <pc:spChg chg="mod ord">
          <ac:chgData name="Lisa Ellis" userId="S::l.ellis@uwtsd.ac.uk::1e3b8b31-18a3-40b3-8e12-8230c5071370" providerId="AD" clId="Web-{1F4E13CF-4C22-42AD-A4D2-16C0E4022655}" dt="2023-01-11T09:31:04.571" v="275"/>
          <ac:spMkLst>
            <pc:docMk/>
            <pc:sldMk cId="1431934976" sldId="314"/>
            <ac:spMk id="2" creationId="{83370093-F9A8-4707-A2C3-A04233677A88}"/>
          </ac:spMkLst>
        </pc:spChg>
        <pc:spChg chg="mod ord">
          <ac:chgData name="Lisa Ellis" userId="S::l.ellis@uwtsd.ac.uk::1e3b8b31-18a3-40b3-8e12-8230c5071370" providerId="AD" clId="Web-{1F4E13CF-4C22-42AD-A4D2-16C0E4022655}" dt="2023-01-11T09:32:12.216" v="288" actId="20577"/>
          <ac:spMkLst>
            <pc:docMk/>
            <pc:sldMk cId="1431934976" sldId="314"/>
            <ac:spMk id="3" creationId="{4806A821-5037-49FF-A83C-270FE06F5CA2}"/>
          </ac:spMkLst>
        </pc:spChg>
      </pc:sldChg>
      <pc:sldChg chg="modSp add mod modClrScheme chgLayout">
        <pc:chgData name="Lisa Ellis" userId="S::l.ellis@uwtsd.ac.uk::1e3b8b31-18a3-40b3-8e12-8230c5071370" providerId="AD" clId="Web-{1F4E13CF-4C22-42AD-A4D2-16C0E4022655}" dt="2023-01-11T09:32:06.028" v="285" actId="20577"/>
        <pc:sldMkLst>
          <pc:docMk/>
          <pc:sldMk cId="4206369871" sldId="315"/>
        </pc:sldMkLst>
        <pc:spChg chg="mod ord">
          <ac:chgData name="Lisa Ellis" userId="S::l.ellis@uwtsd.ac.uk::1e3b8b31-18a3-40b3-8e12-8230c5071370" providerId="AD" clId="Web-{1F4E13CF-4C22-42AD-A4D2-16C0E4022655}" dt="2023-01-11T09:31:37.870" v="279"/>
          <ac:spMkLst>
            <pc:docMk/>
            <pc:sldMk cId="4206369871" sldId="315"/>
            <ac:spMk id="2" creationId="{83370093-F9A8-4707-A2C3-A04233677A88}"/>
          </ac:spMkLst>
        </pc:spChg>
        <pc:spChg chg="mod ord">
          <ac:chgData name="Lisa Ellis" userId="S::l.ellis@uwtsd.ac.uk::1e3b8b31-18a3-40b3-8e12-8230c5071370" providerId="AD" clId="Web-{1F4E13CF-4C22-42AD-A4D2-16C0E4022655}" dt="2023-01-11T09:32:06.028" v="285" actId="20577"/>
          <ac:spMkLst>
            <pc:docMk/>
            <pc:sldMk cId="4206369871" sldId="315"/>
            <ac:spMk id="3" creationId="{4806A821-5037-49FF-A83C-270FE06F5CA2}"/>
          </ac:spMkLst>
        </pc:spChg>
      </pc:sldChg>
      <pc:sldChg chg="addSp delSp modSp new del mod modClrScheme chgLayout">
        <pc:chgData name="Lisa Ellis" userId="S::l.ellis@uwtsd.ac.uk::1e3b8b31-18a3-40b3-8e12-8230c5071370" providerId="AD" clId="Web-{1F4E13CF-4C22-42AD-A4D2-16C0E4022655}" dt="2023-01-11T09:34:08.114" v="306"/>
        <pc:sldMkLst>
          <pc:docMk/>
          <pc:sldMk cId="3195831058" sldId="316"/>
        </pc:sldMkLst>
        <pc:spChg chg="mod ord">
          <ac:chgData name="Lisa Ellis" userId="S::l.ellis@uwtsd.ac.uk::1e3b8b31-18a3-40b3-8e12-8230c5071370" providerId="AD" clId="Web-{1F4E13CF-4C22-42AD-A4D2-16C0E4022655}" dt="2023-01-11T09:33:46.565" v="302"/>
          <ac:spMkLst>
            <pc:docMk/>
            <pc:sldMk cId="3195831058" sldId="316"/>
            <ac:spMk id="2" creationId="{A0AE083B-3322-AE85-543D-F4A2BA2593B1}"/>
          </ac:spMkLst>
        </pc:spChg>
        <pc:spChg chg="mod ord">
          <ac:chgData name="Lisa Ellis" userId="S::l.ellis@uwtsd.ac.uk::1e3b8b31-18a3-40b3-8e12-8230c5071370" providerId="AD" clId="Web-{1F4E13CF-4C22-42AD-A4D2-16C0E4022655}" dt="2023-01-11T09:33:46.565" v="302"/>
          <ac:spMkLst>
            <pc:docMk/>
            <pc:sldMk cId="3195831058" sldId="316"/>
            <ac:spMk id="3" creationId="{A6AB4E4A-B335-5873-1D5A-31F475CA53E1}"/>
          </ac:spMkLst>
        </pc:spChg>
        <pc:spChg chg="add del mod ord">
          <ac:chgData name="Lisa Ellis" userId="S::l.ellis@uwtsd.ac.uk::1e3b8b31-18a3-40b3-8e12-8230c5071370" providerId="AD" clId="Web-{1F4E13CF-4C22-42AD-A4D2-16C0E4022655}" dt="2023-01-11T09:33:46.565" v="302"/>
          <ac:spMkLst>
            <pc:docMk/>
            <pc:sldMk cId="3195831058" sldId="316"/>
            <ac:spMk id="4" creationId="{6B866A26-D933-FEB6-EE81-54B7CB48AAF0}"/>
          </ac:spMkLst>
        </pc:spChg>
        <pc:picChg chg="add">
          <ac:chgData name="Lisa Ellis" userId="S::l.ellis@uwtsd.ac.uk::1e3b8b31-18a3-40b3-8e12-8230c5071370" providerId="AD" clId="Web-{1F4E13CF-4C22-42AD-A4D2-16C0E4022655}" dt="2023-01-11T09:33:46.565" v="302"/>
          <ac:picMkLst>
            <pc:docMk/>
            <pc:sldMk cId="3195831058" sldId="316"/>
            <ac:picMk id="6" creationId="{98D48FD7-D95C-06DA-43E9-4421F0084A32}"/>
          </ac:picMkLst>
        </pc:picChg>
      </pc:sldChg>
      <pc:sldChg chg="modSp add mod replId modClrScheme chgLayout">
        <pc:chgData name="Lisa Ellis" userId="S::l.ellis@uwtsd.ac.uk::1e3b8b31-18a3-40b3-8e12-8230c5071370" providerId="AD" clId="Web-{1F4E13CF-4C22-42AD-A4D2-16C0E4022655}" dt="2023-01-11T09:34:44.413" v="314" actId="20577"/>
        <pc:sldMkLst>
          <pc:docMk/>
          <pc:sldMk cId="1594017069" sldId="317"/>
        </pc:sldMkLst>
        <pc:spChg chg="mod ord">
          <ac:chgData name="Lisa Ellis" userId="S::l.ellis@uwtsd.ac.uk::1e3b8b31-18a3-40b3-8e12-8230c5071370" providerId="AD" clId="Web-{1F4E13CF-4C22-42AD-A4D2-16C0E4022655}" dt="2023-01-11T09:34:02.785" v="305"/>
          <ac:spMkLst>
            <pc:docMk/>
            <pc:sldMk cId="1594017069" sldId="317"/>
            <ac:spMk id="2" creationId="{A0AE083B-3322-AE85-543D-F4A2BA2593B1}"/>
          </ac:spMkLst>
        </pc:spChg>
        <pc:spChg chg="mod ord">
          <ac:chgData name="Lisa Ellis" userId="S::l.ellis@uwtsd.ac.uk::1e3b8b31-18a3-40b3-8e12-8230c5071370" providerId="AD" clId="Web-{1F4E13CF-4C22-42AD-A4D2-16C0E4022655}" dt="2023-01-11T09:34:44.413" v="314" actId="20577"/>
          <ac:spMkLst>
            <pc:docMk/>
            <pc:sldMk cId="1594017069" sldId="317"/>
            <ac:spMk id="3" creationId="{A6AB4E4A-B335-5873-1D5A-31F475CA53E1}"/>
          </ac:spMkLst>
        </pc:spChg>
        <pc:picChg chg="mod ord">
          <ac:chgData name="Lisa Ellis" userId="S::l.ellis@uwtsd.ac.uk::1e3b8b31-18a3-40b3-8e12-8230c5071370" providerId="AD" clId="Web-{1F4E13CF-4C22-42AD-A4D2-16C0E4022655}" dt="2023-01-11T09:34:17.817" v="308" actId="1076"/>
          <ac:picMkLst>
            <pc:docMk/>
            <pc:sldMk cId="1594017069" sldId="317"/>
            <ac:picMk id="6" creationId="{98D48FD7-D95C-06DA-43E9-4421F0084A32}"/>
          </ac:picMkLst>
        </pc:picChg>
      </pc:sldChg>
      <pc:sldMasterChg chg="add addSldLayout">
        <pc:chgData name="Lisa Ellis" userId="S::l.ellis@uwtsd.ac.uk::1e3b8b31-18a3-40b3-8e12-8230c5071370" providerId="AD" clId="Web-{1F4E13CF-4C22-42AD-A4D2-16C0E4022655}" dt="2023-01-11T09:08:06.360" v="250"/>
        <pc:sldMasterMkLst>
          <pc:docMk/>
          <pc:sldMasterMk cId="80297582" sldId="2147483723"/>
        </pc:sldMasterMkLst>
        <pc:sldLayoutChg chg="add">
          <pc:chgData name="Lisa Ellis" userId="S::l.ellis@uwtsd.ac.uk::1e3b8b31-18a3-40b3-8e12-8230c5071370" providerId="AD" clId="Web-{1F4E13CF-4C22-42AD-A4D2-16C0E4022655}" dt="2023-01-11T09:08:06.360" v="250"/>
          <pc:sldLayoutMkLst>
            <pc:docMk/>
            <pc:sldMasterMk cId="80297582" sldId="2147483723"/>
            <pc:sldLayoutMk cId="1699695812" sldId="2147483724"/>
          </pc:sldLayoutMkLst>
        </pc:sldLayoutChg>
        <pc:sldLayoutChg chg="add">
          <pc:chgData name="Lisa Ellis" userId="S::l.ellis@uwtsd.ac.uk::1e3b8b31-18a3-40b3-8e12-8230c5071370" providerId="AD" clId="Web-{1F4E13CF-4C22-42AD-A4D2-16C0E4022655}" dt="2023-01-11T09:08:06.360" v="250"/>
          <pc:sldLayoutMkLst>
            <pc:docMk/>
            <pc:sldMasterMk cId="80297582" sldId="2147483723"/>
            <pc:sldLayoutMk cId="3684060857" sldId="2147483725"/>
          </pc:sldLayoutMkLst>
        </pc:sldLayoutChg>
        <pc:sldLayoutChg chg="add">
          <pc:chgData name="Lisa Ellis" userId="S::l.ellis@uwtsd.ac.uk::1e3b8b31-18a3-40b3-8e12-8230c5071370" providerId="AD" clId="Web-{1F4E13CF-4C22-42AD-A4D2-16C0E4022655}" dt="2023-01-11T09:08:06.360" v="250"/>
          <pc:sldLayoutMkLst>
            <pc:docMk/>
            <pc:sldMasterMk cId="80297582" sldId="2147483723"/>
            <pc:sldLayoutMk cId="2092477284" sldId="2147483726"/>
          </pc:sldLayoutMkLst>
        </pc:sldLayoutChg>
        <pc:sldLayoutChg chg="add">
          <pc:chgData name="Lisa Ellis" userId="S::l.ellis@uwtsd.ac.uk::1e3b8b31-18a3-40b3-8e12-8230c5071370" providerId="AD" clId="Web-{1F4E13CF-4C22-42AD-A4D2-16C0E4022655}" dt="2023-01-11T09:08:06.360" v="250"/>
          <pc:sldLayoutMkLst>
            <pc:docMk/>
            <pc:sldMasterMk cId="80297582" sldId="2147483723"/>
            <pc:sldLayoutMk cId="3894415064" sldId="2147483727"/>
          </pc:sldLayoutMkLst>
        </pc:sldLayoutChg>
        <pc:sldLayoutChg chg="add">
          <pc:chgData name="Lisa Ellis" userId="S::l.ellis@uwtsd.ac.uk::1e3b8b31-18a3-40b3-8e12-8230c5071370" providerId="AD" clId="Web-{1F4E13CF-4C22-42AD-A4D2-16C0E4022655}" dt="2023-01-11T09:08:06.360" v="250"/>
          <pc:sldLayoutMkLst>
            <pc:docMk/>
            <pc:sldMasterMk cId="80297582" sldId="2147483723"/>
            <pc:sldLayoutMk cId="468215429" sldId="2147483728"/>
          </pc:sldLayoutMkLst>
        </pc:sldLayoutChg>
        <pc:sldLayoutChg chg="add">
          <pc:chgData name="Lisa Ellis" userId="S::l.ellis@uwtsd.ac.uk::1e3b8b31-18a3-40b3-8e12-8230c5071370" providerId="AD" clId="Web-{1F4E13CF-4C22-42AD-A4D2-16C0E4022655}" dt="2023-01-11T09:08:06.360" v="250"/>
          <pc:sldLayoutMkLst>
            <pc:docMk/>
            <pc:sldMasterMk cId="80297582" sldId="2147483723"/>
            <pc:sldLayoutMk cId="2751120248" sldId="2147483729"/>
          </pc:sldLayoutMkLst>
        </pc:sldLayoutChg>
        <pc:sldLayoutChg chg="add">
          <pc:chgData name="Lisa Ellis" userId="S::l.ellis@uwtsd.ac.uk::1e3b8b31-18a3-40b3-8e12-8230c5071370" providerId="AD" clId="Web-{1F4E13CF-4C22-42AD-A4D2-16C0E4022655}" dt="2023-01-11T09:08:06.360" v="250"/>
          <pc:sldLayoutMkLst>
            <pc:docMk/>
            <pc:sldMasterMk cId="80297582" sldId="2147483723"/>
            <pc:sldLayoutMk cId="1260057443" sldId="2147483730"/>
          </pc:sldLayoutMkLst>
        </pc:sldLayoutChg>
        <pc:sldLayoutChg chg="add">
          <pc:chgData name="Lisa Ellis" userId="S::l.ellis@uwtsd.ac.uk::1e3b8b31-18a3-40b3-8e12-8230c5071370" providerId="AD" clId="Web-{1F4E13CF-4C22-42AD-A4D2-16C0E4022655}" dt="2023-01-11T09:08:06.360" v="250"/>
          <pc:sldLayoutMkLst>
            <pc:docMk/>
            <pc:sldMasterMk cId="80297582" sldId="2147483723"/>
            <pc:sldLayoutMk cId="314438726" sldId="2147483731"/>
          </pc:sldLayoutMkLst>
        </pc:sldLayoutChg>
        <pc:sldLayoutChg chg="add">
          <pc:chgData name="Lisa Ellis" userId="S::l.ellis@uwtsd.ac.uk::1e3b8b31-18a3-40b3-8e12-8230c5071370" providerId="AD" clId="Web-{1F4E13CF-4C22-42AD-A4D2-16C0E4022655}" dt="2023-01-11T09:08:06.360" v="250"/>
          <pc:sldLayoutMkLst>
            <pc:docMk/>
            <pc:sldMasterMk cId="80297582" sldId="2147483723"/>
            <pc:sldLayoutMk cId="1707290634" sldId="2147483732"/>
          </pc:sldLayoutMkLst>
        </pc:sldLayoutChg>
        <pc:sldLayoutChg chg="add">
          <pc:chgData name="Lisa Ellis" userId="S::l.ellis@uwtsd.ac.uk::1e3b8b31-18a3-40b3-8e12-8230c5071370" providerId="AD" clId="Web-{1F4E13CF-4C22-42AD-A4D2-16C0E4022655}" dt="2023-01-11T09:08:06.360" v="250"/>
          <pc:sldLayoutMkLst>
            <pc:docMk/>
            <pc:sldMasterMk cId="80297582" sldId="2147483723"/>
            <pc:sldLayoutMk cId="2172553841" sldId="2147483733"/>
          </pc:sldLayoutMkLst>
        </pc:sldLayoutChg>
        <pc:sldLayoutChg chg="add">
          <pc:chgData name="Lisa Ellis" userId="S::l.ellis@uwtsd.ac.uk::1e3b8b31-18a3-40b3-8e12-8230c5071370" providerId="AD" clId="Web-{1F4E13CF-4C22-42AD-A4D2-16C0E4022655}" dt="2023-01-11T09:08:06.360" v="250"/>
          <pc:sldLayoutMkLst>
            <pc:docMk/>
            <pc:sldMasterMk cId="80297582" sldId="2147483723"/>
            <pc:sldLayoutMk cId="3031005696" sldId="2147483734"/>
          </pc:sldLayoutMkLst>
        </pc:sldLayoutChg>
        <pc:sldLayoutChg chg="add">
          <pc:chgData name="Lisa Ellis" userId="S::l.ellis@uwtsd.ac.uk::1e3b8b31-18a3-40b3-8e12-8230c5071370" providerId="AD" clId="Web-{1F4E13CF-4C22-42AD-A4D2-16C0E4022655}" dt="2023-01-11T09:08:06.360" v="250"/>
          <pc:sldLayoutMkLst>
            <pc:docMk/>
            <pc:sldMasterMk cId="80297582" sldId="2147483723"/>
            <pc:sldLayoutMk cId="12527171" sldId="2147483735"/>
          </pc:sldLayoutMkLst>
        </pc:sldLayoutChg>
      </pc:sldMasterChg>
    </pc:docChg>
  </pc:docChgLst>
  <pc:docChgLst>
    <pc:chgData name="Lisa Ellis" userId="S::l.ellis@uwtsd.ac.uk::1e3b8b31-18a3-40b3-8e12-8230c5071370" providerId="AD" clId="Web-{02BE4849-C2DF-778B-4645-F9B5DC03F979}"/>
    <pc:docChg chg="addSld delSld modSld sldOrd">
      <pc:chgData name="Lisa Ellis" userId="S::l.ellis@uwtsd.ac.uk::1e3b8b31-18a3-40b3-8e12-8230c5071370" providerId="AD" clId="Web-{02BE4849-C2DF-778B-4645-F9B5DC03F979}" dt="2023-01-10T12:04:07.609" v="303" actId="20577"/>
      <pc:docMkLst>
        <pc:docMk/>
      </pc:docMkLst>
      <pc:sldChg chg="modSp">
        <pc:chgData name="Lisa Ellis" userId="S::l.ellis@uwtsd.ac.uk::1e3b8b31-18a3-40b3-8e12-8230c5071370" providerId="AD" clId="Web-{02BE4849-C2DF-778B-4645-F9B5DC03F979}" dt="2023-01-10T11:34:03.499" v="45" actId="20577"/>
        <pc:sldMkLst>
          <pc:docMk/>
          <pc:sldMk cId="109857222" sldId="256"/>
        </pc:sldMkLst>
        <pc:spChg chg="mod">
          <ac:chgData name="Lisa Ellis" userId="S::l.ellis@uwtsd.ac.uk::1e3b8b31-18a3-40b3-8e12-8230c5071370" providerId="AD" clId="Web-{02BE4849-C2DF-778B-4645-F9B5DC03F979}" dt="2023-01-10T11:34:03.499" v="45" actId="20577"/>
          <ac:spMkLst>
            <pc:docMk/>
            <pc:sldMk cId="109857222" sldId="256"/>
            <ac:spMk id="3" creationId="{00000000-0000-0000-0000-000000000000}"/>
          </ac:spMkLst>
        </pc:spChg>
      </pc:sldChg>
      <pc:sldChg chg="ord">
        <pc:chgData name="Lisa Ellis" userId="S::l.ellis@uwtsd.ac.uk::1e3b8b31-18a3-40b3-8e12-8230c5071370" providerId="AD" clId="Web-{02BE4849-C2DF-778B-4645-F9B5DC03F979}" dt="2023-01-10T11:24:46.130" v="2"/>
        <pc:sldMkLst>
          <pc:docMk/>
          <pc:sldMk cId="1230769686" sldId="264"/>
        </pc:sldMkLst>
      </pc:sldChg>
      <pc:sldChg chg="ord">
        <pc:chgData name="Lisa Ellis" userId="S::l.ellis@uwtsd.ac.uk::1e3b8b31-18a3-40b3-8e12-8230c5071370" providerId="AD" clId="Web-{02BE4849-C2DF-778B-4645-F9B5DC03F979}" dt="2023-01-10T11:46:17.559" v="214"/>
        <pc:sldMkLst>
          <pc:docMk/>
          <pc:sldMk cId="535463560" sldId="266"/>
        </pc:sldMkLst>
      </pc:sldChg>
      <pc:sldChg chg="modSp">
        <pc:chgData name="Lisa Ellis" userId="S::l.ellis@uwtsd.ac.uk::1e3b8b31-18a3-40b3-8e12-8230c5071370" providerId="AD" clId="Web-{02BE4849-C2DF-778B-4645-F9B5DC03F979}" dt="2023-01-10T11:34:20.109" v="47" actId="14100"/>
        <pc:sldMkLst>
          <pc:docMk/>
          <pc:sldMk cId="1782218768" sldId="269"/>
        </pc:sldMkLst>
        <pc:spChg chg="mod">
          <ac:chgData name="Lisa Ellis" userId="S::l.ellis@uwtsd.ac.uk::1e3b8b31-18a3-40b3-8e12-8230c5071370" providerId="AD" clId="Web-{02BE4849-C2DF-778B-4645-F9B5DC03F979}" dt="2023-01-10T11:34:15.937" v="46" actId="14100"/>
          <ac:spMkLst>
            <pc:docMk/>
            <pc:sldMk cId="1782218768" sldId="269"/>
            <ac:spMk id="3" creationId="{00000000-0000-0000-0000-000000000000}"/>
          </ac:spMkLst>
        </pc:spChg>
        <pc:picChg chg="mod">
          <ac:chgData name="Lisa Ellis" userId="S::l.ellis@uwtsd.ac.uk::1e3b8b31-18a3-40b3-8e12-8230c5071370" providerId="AD" clId="Web-{02BE4849-C2DF-778B-4645-F9B5DC03F979}" dt="2023-01-10T11:34:20.109" v="47" actId="14100"/>
          <ac:picMkLst>
            <pc:docMk/>
            <pc:sldMk cId="1782218768" sldId="269"/>
            <ac:picMk id="4" creationId="{3CB0A907-0B92-134F-3F7E-2982281133C5}"/>
          </ac:picMkLst>
        </pc:picChg>
      </pc:sldChg>
      <pc:sldChg chg="add ord">
        <pc:chgData name="Lisa Ellis" userId="S::l.ellis@uwtsd.ac.uk::1e3b8b31-18a3-40b3-8e12-8230c5071370" providerId="AD" clId="Web-{02BE4849-C2DF-778B-4645-F9B5DC03F979}" dt="2023-01-10T11:24:15.379" v="1"/>
        <pc:sldMkLst>
          <pc:docMk/>
          <pc:sldMk cId="1416249723" sldId="270"/>
        </pc:sldMkLst>
      </pc:sldChg>
      <pc:sldChg chg="add">
        <pc:chgData name="Lisa Ellis" userId="S::l.ellis@uwtsd.ac.uk::1e3b8b31-18a3-40b3-8e12-8230c5071370" providerId="AD" clId="Web-{02BE4849-C2DF-778B-4645-F9B5DC03F979}" dt="2023-01-10T11:25:49.928" v="3"/>
        <pc:sldMkLst>
          <pc:docMk/>
          <pc:sldMk cId="2015744265" sldId="271"/>
        </pc:sldMkLst>
      </pc:sldChg>
      <pc:sldChg chg="delSp add">
        <pc:chgData name="Lisa Ellis" userId="S::l.ellis@uwtsd.ac.uk::1e3b8b31-18a3-40b3-8e12-8230c5071370" providerId="AD" clId="Web-{02BE4849-C2DF-778B-4645-F9B5DC03F979}" dt="2023-01-10T11:26:41.335" v="12"/>
        <pc:sldMkLst>
          <pc:docMk/>
          <pc:sldMk cId="1994442657" sldId="272"/>
        </pc:sldMkLst>
        <pc:spChg chg="del">
          <ac:chgData name="Lisa Ellis" userId="S::l.ellis@uwtsd.ac.uk::1e3b8b31-18a3-40b3-8e12-8230c5071370" providerId="AD" clId="Web-{02BE4849-C2DF-778B-4645-F9B5DC03F979}" dt="2023-01-10T11:26:41.335" v="12"/>
          <ac:spMkLst>
            <pc:docMk/>
            <pc:sldMk cId="1994442657" sldId="272"/>
            <ac:spMk id="4" creationId="{5785E2D6-1C67-41DA-AFC7-1E1F4452ED8B}"/>
          </ac:spMkLst>
        </pc:spChg>
      </pc:sldChg>
      <pc:sldChg chg="delSp modSp add">
        <pc:chgData name="Lisa Ellis" userId="S::l.ellis@uwtsd.ac.uk::1e3b8b31-18a3-40b3-8e12-8230c5071370" providerId="AD" clId="Web-{02BE4849-C2DF-778B-4645-F9B5DC03F979}" dt="2023-01-10T11:26:38.804" v="11" actId="20577"/>
        <pc:sldMkLst>
          <pc:docMk/>
          <pc:sldMk cId="232140139" sldId="273"/>
        </pc:sldMkLst>
        <pc:spChg chg="mod">
          <ac:chgData name="Lisa Ellis" userId="S::l.ellis@uwtsd.ac.uk::1e3b8b31-18a3-40b3-8e12-8230c5071370" providerId="AD" clId="Web-{02BE4849-C2DF-778B-4645-F9B5DC03F979}" dt="2023-01-10T11:26:38.804" v="11" actId="20577"/>
          <ac:spMkLst>
            <pc:docMk/>
            <pc:sldMk cId="232140139" sldId="273"/>
            <ac:spMk id="3" creationId="{B104046A-0F69-4C0A-9AC0-9CD4A041C2FF}"/>
          </ac:spMkLst>
        </pc:spChg>
        <pc:spChg chg="del">
          <ac:chgData name="Lisa Ellis" userId="S::l.ellis@uwtsd.ac.uk::1e3b8b31-18a3-40b3-8e12-8230c5071370" providerId="AD" clId="Web-{02BE4849-C2DF-778B-4645-F9B5DC03F979}" dt="2023-01-10T11:26:29.569" v="6"/>
          <ac:spMkLst>
            <pc:docMk/>
            <pc:sldMk cId="232140139" sldId="273"/>
            <ac:spMk id="4" creationId="{5785E2D6-1C67-41DA-AFC7-1E1F4452ED8B}"/>
          </ac:spMkLst>
        </pc:spChg>
      </pc:sldChg>
      <pc:sldChg chg="add">
        <pc:chgData name="Lisa Ellis" userId="S::l.ellis@uwtsd.ac.uk::1e3b8b31-18a3-40b3-8e12-8230c5071370" providerId="AD" clId="Web-{02BE4849-C2DF-778B-4645-F9B5DC03F979}" dt="2023-01-10T11:29:44.635" v="13"/>
        <pc:sldMkLst>
          <pc:docMk/>
          <pc:sldMk cId="2596580563" sldId="274"/>
        </pc:sldMkLst>
      </pc:sldChg>
      <pc:sldChg chg="add">
        <pc:chgData name="Lisa Ellis" userId="S::l.ellis@uwtsd.ac.uk::1e3b8b31-18a3-40b3-8e12-8230c5071370" providerId="AD" clId="Web-{02BE4849-C2DF-778B-4645-F9B5DC03F979}" dt="2023-01-10T11:29:53.135" v="14"/>
        <pc:sldMkLst>
          <pc:docMk/>
          <pc:sldMk cId="1799057534" sldId="275"/>
        </pc:sldMkLst>
      </pc:sldChg>
      <pc:sldChg chg="add">
        <pc:chgData name="Lisa Ellis" userId="S::l.ellis@uwtsd.ac.uk::1e3b8b31-18a3-40b3-8e12-8230c5071370" providerId="AD" clId="Web-{02BE4849-C2DF-778B-4645-F9B5DC03F979}" dt="2023-01-10T11:30:03.339" v="15"/>
        <pc:sldMkLst>
          <pc:docMk/>
          <pc:sldMk cId="1778481039" sldId="276"/>
        </pc:sldMkLst>
      </pc:sldChg>
      <pc:sldChg chg="add">
        <pc:chgData name="Lisa Ellis" userId="S::l.ellis@uwtsd.ac.uk::1e3b8b31-18a3-40b3-8e12-8230c5071370" providerId="AD" clId="Web-{02BE4849-C2DF-778B-4645-F9B5DC03F979}" dt="2023-01-10T11:30:20.980" v="16"/>
        <pc:sldMkLst>
          <pc:docMk/>
          <pc:sldMk cId="1135550876" sldId="277"/>
        </pc:sldMkLst>
      </pc:sldChg>
      <pc:sldChg chg="add">
        <pc:chgData name="Lisa Ellis" userId="S::l.ellis@uwtsd.ac.uk::1e3b8b31-18a3-40b3-8e12-8230c5071370" providerId="AD" clId="Web-{02BE4849-C2DF-778B-4645-F9B5DC03F979}" dt="2023-01-10T11:30:30.120" v="17"/>
        <pc:sldMkLst>
          <pc:docMk/>
          <pc:sldMk cId="1267541265" sldId="278"/>
        </pc:sldMkLst>
      </pc:sldChg>
      <pc:sldChg chg="add">
        <pc:chgData name="Lisa Ellis" userId="S::l.ellis@uwtsd.ac.uk::1e3b8b31-18a3-40b3-8e12-8230c5071370" providerId="AD" clId="Web-{02BE4849-C2DF-778B-4645-F9B5DC03F979}" dt="2023-01-10T11:31:25.106" v="20"/>
        <pc:sldMkLst>
          <pc:docMk/>
          <pc:sldMk cId="1850470347" sldId="279"/>
        </pc:sldMkLst>
      </pc:sldChg>
      <pc:sldChg chg="add del">
        <pc:chgData name="Lisa Ellis" userId="S::l.ellis@uwtsd.ac.uk::1e3b8b31-18a3-40b3-8e12-8230c5071370" providerId="AD" clId="Web-{02BE4849-C2DF-778B-4645-F9B5DC03F979}" dt="2023-01-10T11:30:50.136" v="19"/>
        <pc:sldMkLst>
          <pc:docMk/>
          <pc:sldMk cId="1914880108" sldId="279"/>
        </pc:sldMkLst>
      </pc:sldChg>
      <pc:sldChg chg="add">
        <pc:chgData name="Lisa Ellis" userId="S::l.ellis@uwtsd.ac.uk::1e3b8b31-18a3-40b3-8e12-8230c5071370" providerId="AD" clId="Web-{02BE4849-C2DF-778B-4645-F9B5DC03F979}" dt="2023-01-10T11:31:38.184" v="21"/>
        <pc:sldMkLst>
          <pc:docMk/>
          <pc:sldMk cId="3608966776" sldId="280"/>
        </pc:sldMkLst>
      </pc:sldChg>
      <pc:sldChg chg="add">
        <pc:chgData name="Lisa Ellis" userId="S::l.ellis@uwtsd.ac.uk::1e3b8b31-18a3-40b3-8e12-8230c5071370" providerId="AD" clId="Web-{02BE4849-C2DF-778B-4645-F9B5DC03F979}" dt="2023-01-10T11:31:48.450" v="22"/>
        <pc:sldMkLst>
          <pc:docMk/>
          <pc:sldMk cId="3491016879" sldId="281"/>
        </pc:sldMkLst>
      </pc:sldChg>
      <pc:sldChg chg="add">
        <pc:chgData name="Lisa Ellis" userId="S::l.ellis@uwtsd.ac.uk::1e3b8b31-18a3-40b3-8e12-8230c5071370" providerId="AD" clId="Web-{02BE4849-C2DF-778B-4645-F9B5DC03F979}" dt="2023-01-10T11:31:56.653" v="23"/>
        <pc:sldMkLst>
          <pc:docMk/>
          <pc:sldMk cId="2329407958" sldId="282"/>
        </pc:sldMkLst>
      </pc:sldChg>
      <pc:sldChg chg="add">
        <pc:chgData name="Lisa Ellis" userId="S::l.ellis@uwtsd.ac.uk::1e3b8b31-18a3-40b3-8e12-8230c5071370" providerId="AD" clId="Web-{02BE4849-C2DF-778B-4645-F9B5DC03F979}" dt="2023-01-10T11:32:27.122" v="24"/>
        <pc:sldMkLst>
          <pc:docMk/>
          <pc:sldMk cId="4147392341" sldId="283"/>
        </pc:sldMkLst>
      </pc:sldChg>
      <pc:sldChg chg="add">
        <pc:chgData name="Lisa Ellis" userId="S::l.ellis@uwtsd.ac.uk::1e3b8b31-18a3-40b3-8e12-8230c5071370" providerId="AD" clId="Web-{02BE4849-C2DF-778B-4645-F9B5DC03F979}" dt="2023-01-10T11:32:36.169" v="25"/>
        <pc:sldMkLst>
          <pc:docMk/>
          <pc:sldMk cId="2521669469" sldId="284"/>
        </pc:sldMkLst>
      </pc:sldChg>
      <pc:sldChg chg="add">
        <pc:chgData name="Lisa Ellis" userId="S::l.ellis@uwtsd.ac.uk::1e3b8b31-18a3-40b3-8e12-8230c5071370" providerId="AD" clId="Web-{02BE4849-C2DF-778B-4645-F9B5DC03F979}" dt="2023-01-10T11:32:45.748" v="26"/>
        <pc:sldMkLst>
          <pc:docMk/>
          <pc:sldMk cId="126529516" sldId="285"/>
        </pc:sldMkLst>
      </pc:sldChg>
      <pc:sldChg chg="add">
        <pc:chgData name="Lisa Ellis" userId="S::l.ellis@uwtsd.ac.uk::1e3b8b31-18a3-40b3-8e12-8230c5071370" providerId="AD" clId="Web-{02BE4849-C2DF-778B-4645-F9B5DC03F979}" dt="2023-01-10T11:33:12.858" v="27"/>
        <pc:sldMkLst>
          <pc:docMk/>
          <pc:sldMk cId="3694591755" sldId="286"/>
        </pc:sldMkLst>
      </pc:sldChg>
      <pc:sldChg chg="modSp new ord">
        <pc:chgData name="Lisa Ellis" userId="S::l.ellis@uwtsd.ac.uk::1e3b8b31-18a3-40b3-8e12-8230c5071370" providerId="AD" clId="Web-{02BE4849-C2DF-778B-4645-F9B5DC03F979}" dt="2023-01-10T11:56:02.975" v="252"/>
        <pc:sldMkLst>
          <pc:docMk/>
          <pc:sldMk cId="2527788920" sldId="287"/>
        </pc:sldMkLst>
        <pc:spChg chg="mod">
          <ac:chgData name="Lisa Ellis" userId="S::l.ellis@uwtsd.ac.uk::1e3b8b31-18a3-40b3-8e12-8230c5071370" providerId="AD" clId="Web-{02BE4849-C2DF-778B-4645-F9B5DC03F979}" dt="2023-01-10T11:55:28.146" v="242" actId="20577"/>
          <ac:spMkLst>
            <pc:docMk/>
            <pc:sldMk cId="2527788920" sldId="287"/>
            <ac:spMk id="2" creationId="{DD2BF3C9-A7AD-C37A-FC98-F769CEDCEEEE}"/>
          </ac:spMkLst>
        </pc:spChg>
        <pc:spChg chg="mod">
          <ac:chgData name="Lisa Ellis" userId="S::l.ellis@uwtsd.ac.uk::1e3b8b31-18a3-40b3-8e12-8230c5071370" providerId="AD" clId="Web-{02BE4849-C2DF-778B-4645-F9B5DC03F979}" dt="2023-01-10T11:55:53.256" v="251" actId="20577"/>
          <ac:spMkLst>
            <pc:docMk/>
            <pc:sldMk cId="2527788920" sldId="287"/>
            <ac:spMk id="3" creationId="{673E042A-CFCF-B42A-715F-D56CDA1194C1}"/>
          </ac:spMkLst>
        </pc:spChg>
      </pc:sldChg>
      <pc:sldChg chg="add">
        <pc:chgData name="Lisa Ellis" userId="S::l.ellis@uwtsd.ac.uk::1e3b8b31-18a3-40b3-8e12-8230c5071370" providerId="AD" clId="Web-{02BE4849-C2DF-778B-4645-F9B5DC03F979}" dt="2023-01-10T11:39:03.317" v="213"/>
        <pc:sldMkLst>
          <pc:docMk/>
          <pc:sldMk cId="1202715141" sldId="288"/>
        </pc:sldMkLst>
      </pc:sldChg>
      <pc:sldChg chg="modSp new del">
        <pc:chgData name="Lisa Ellis" userId="S::l.ellis@uwtsd.ac.uk::1e3b8b31-18a3-40b3-8e12-8230c5071370" providerId="AD" clId="Web-{02BE4849-C2DF-778B-4645-F9B5DC03F979}" dt="2023-01-10T11:57:01.336" v="261"/>
        <pc:sldMkLst>
          <pc:docMk/>
          <pc:sldMk cId="3329149189" sldId="289"/>
        </pc:sldMkLst>
        <pc:spChg chg="mod">
          <ac:chgData name="Lisa Ellis" userId="S::l.ellis@uwtsd.ac.uk::1e3b8b31-18a3-40b3-8e12-8230c5071370" providerId="AD" clId="Web-{02BE4849-C2DF-778B-4645-F9B5DC03F979}" dt="2023-01-10T11:56:56.320" v="259" actId="20577"/>
          <ac:spMkLst>
            <pc:docMk/>
            <pc:sldMk cId="3329149189" sldId="289"/>
            <ac:spMk id="2" creationId="{FF6147C7-F0E5-B70C-92AD-274A815CCD9D}"/>
          </ac:spMkLst>
        </pc:spChg>
      </pc:sldChg>
      <pc:sldChg chg="modSp add del">
        <pc:chgData name="Lisa Ellis" userId="S::l.ellis@uwtsd.ac.uk::1e3b8b31-18a3-40b3-8e12-8230c5071370" providerId="AD" clId="Web-{02BE4849-C2DF-778B-4645-F9B5DC03F979}" dt="2023-01-10T12:00:18.948" v="267"/>
        <pc:sldMkLst>
          <pc:docMk/>
          <pc:sldMk cId="2229757534" sldId="290"/>
        </pc:sldMkLst>
        <pc:graphicFrameChg chg="mod modGraphic">
          <ac:chgData name="Lisa Ellis" userId="S::l.ellis@uwtsd.ac.uk::1e3b8b31-18a3-40b3-8e12-8230c5071370" providerId="AD" clId="Web-{02BE4849-C2DF-778B-4645-F9B5DC03F979}" dt="2023-01-10T11:59:50.573" v="265"/>
          <ac:graphicFrameMkLst>
            <pc:docMk/>
            <pc:sldMk cId="2229757534" sldId="290"/>
            <ac:graphicFrameMk id="2" creationId="{D00492D7-BAFD-4625-9696-562C86335C73}"/>
          </ac:graphicFrameMkLst>
        </pc:graphicFrameChg>
      </pc:sldChg>
      <pc:sldChg chg="add">
        <pc:chgData name="Lisa Ellis" userId="S::l.ellis@uwtsd.ac.uk::1e3b8b31-18a3-40b3-8e12-8230c5071370" providerId="AD" clId="Web-{02BE4849-C2DF-778B-4645-F9B5DC03F979}" dt="2023-01-10T12:00:07.995" v="266"/>
        <pc:sldMkLst>
          <pc:docMk/>
          <pc:sldMk cId="1379988038" sldId="291"/>
        </pc:sldMkLst>
      </pc:sldChg>
      <pc:sldChg chg="modSp add del replId">
        <pc:chgData name="Lisa Ellis" userId="S::l.ellis@uwtsd.ac.uk::1e3b8b31-18a3-40b3-8e12-8230c5071370" providerId="AD" clId="Web-{02BE4849-C2DF-778B-4645-F9B5DC03F979}" dt="2023-01-10T12:03:54.671" v="301"/>
        <pc:sldMkLst>
          <pc:docMk/>
          <pc:sldMk cId="1146024953" sldId="292"/>
        </pc:sldMkLst>
        <pc:graphicFrameChg chg="modGraphic">
          <ac:chgData name="Lisa Ellis" userId="S::l.ellis@uwtsd.ac.uk::1e3b8b31-18a3-40b3-8e12-8230c5071370" providerId="AD" clId="Web-{02BE4849-C2DF-778B-4645-F9B5DC03F979}" dt="2023-01-10T12:03:50.296" v="300" actId="20577"/>
          <ac:graphicFrameMkLst>
            <pc:docMk/>
            <pc:sldMk cId="1146024953" sldId="292"/>
            <ac:graphicFrameMk id="2" creationId="{D00492D7-BAFD-4625-9696-562C86335C73}"/>
          </ac:graphicFrameMkLst>
        </pc:graphicFrameChg>
      </pc:sldChg>
      <pc:sldChg chg="modSp add replId">
        <pc:chgData name="Lisa Ellis" userId="S::l.ellis@uwtsd.ac.uk::1e3b8b31-18a3-40b3-8e12-8230c5071370" providerId="AD" clId="Web-{02BE4849-C2DF-778B-4645-F9B5DC03F979}" dt="2023-01-10T12:04:07.609" v="303" actId="20577"/>
        <pc:sldMkLst>
          <pc:docMk/>
          <pc:sldMk cId="2554504357" sldId="292"/>
        </pc:sldMkLst>
        <pc:graphicFrameChg chg="modGraphic">
          <ac:chgData name="Lisa Ellis" userId="S::l.ellis@uwtsd.ac.uk::1e3b8b31-18a3-40b3-8e12-8230c5071370" providerId="AD" clId="Web-{02BE4849-C2DF-778B-4645-F9B5DC03F979}" dt="2023-01-10T12:04:07.609" v="303" actId="20577"/>
          <ac:graphicFrameMkLst>
            <pc:docMk/>
            <pc:sldMk cId="2554504357" sldId="292"/>
            <ac:graphicFrameMk id="2" creationId="{D00492D7-BAFD-4625-9696-562C86335C73}"/>
          </ac:graphicFrameMkLst>
        </pc:graphicFrameChg>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_rels/data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45.svg"/></Relationships>
</file>

<file path=ppt/diagrams/_rels/drawing2.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_rels/drawing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45.svg"/></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C28D57-BC23-44A5-8EA9-7463671EBA5C}" type="doc">
      <dgm:prSet loTypeId="urn:microsoft.com/office/officeart/2005/8/layout/default" loCatId="list" qsTypeId="urn:microsoft.com/office/officeart/2005/8/quickstyle/simple2" qsCatId="simple" csTypeId="urn:microsoft.com/office/officeart/2005/8/colors/accent3_2" csCatId="accent3" phldr="1"/>
      <dgm:spPr>
        <a:scene3d>
          <a:camera prst="orthographicFront">
            <a:rot lat="0" lon="0" rev="0"/>
          </a:camera>
          <a:lightRig rig="soft" dir="t">
            <a:rot lat="0" lon="0" rev="0"/>
          </a:lightRig>
        </a:scene3d>
      </dgm:spPr>
      <dgm:t>
        <a:bodyPr/>
        <a:lstStyle/>
        <a:p>
          <a:endParaRPr lang="en-GB"/>
        </a:p>
      </dgm:t>
    </dgm:pt>
    <dgm:pt modelId="{07B8FC27-EBED-4247-A205-BE31909ACB90}">
      <dgm:prSet phldrT="[Text]"/>
      <dgm:spPr/>
      <dgm:t>
        <a:bodyPr/>
        <a:lstStyle/>
        <a:p>
          <a:r>
            <a:rPr lang="en-GB" dirty="0">
              <a:latin typeface="Arial" panose="020B0604020202020204"/>
            </a:rPr>
            <a:t>Books</a:t>
          </a:r>
          <a:endParaRPr lang="en-GB" dirty="0"/>
        </a:p>
      </dgm:t>
    </dgm:pt>
    <dgm:pt modelId="{4BA3456A-B1EB-4390-805D-34CC34751B0C}" type="parTrans" cxnId="{F1C6845C-D630-426D-A857-AF45332E8CA5}">
      <dgm:prSet/>
      <dgm:spPr/>
      <dgm:t>
        <a:bodyPr/>
        <a:lstStyle/>
        <a:p>
          <a:endParaRPr lang="en-GB"/>
        </a:p>
      </dgm:t>
    </dgm:pt>
    <dgm:pt modelId="{EEC92446-E3BE-4407-A034-C96600EF9C5F}" type="sibTrans" cxnId="{F1C6845C-D630-426D-A857-AF45332E8CA5}">
      <dgm:prSet/>
      <dgm:spPr/>
      <dgm:t>
        <a:bodyPr/>
        <a:lstStyle/>
        <a:p>
          <a:endParaRPr lang="en-GB"/>
        </a:p>
      </dgm:t>
    </dgm:pt>
    <dgm:pt modelId="{EE9C17B8-AD10-42FE-9329-CD5C5754B4E2}">
      <dgm:prSet phldrT="[Text]"/>
      <dgm:spPr/>
      <dgm:t>
        <a:bodyPr/>
        <a:lstStyle/>
        <a:p>
          <a:pPr rtl="0"/>
          <a:r>
            <a:rPr lang="en-GB" dirty="0">
              <a:latin typeface="Arial" panose="020B0604020202020204"/>
            </a:rPr>
            <a:t>Journals / Articles</a:t>
          </a:r>
          <a:endParaRPr lang="en-GB" dirty="0"/>
        </a:p>
      </dgm:t>
    </dgm:pt>
    <dgm:pt modelId="{2BAE87CF-E712-4C8A-9847-08633D1AB320}" type="parTrans" cxnId="{B056CB30-EB94-44F9-8E78-88FA76317E06}">
      <dgm:prSet/>
      <dgm:spPr/>
      <dgm:t>
        <a:bodyPr/>
        <a:lstStyle/>
        <a:p>
          <a:endParaRPr lang="en-GB"/>
        </a:p>
      </dgm:t>
    </dgm:pt>
    <dgm:pt modelId="{D1E0BBEE-1849-44DF-8751-555C1344D4A8}" type="sibTrans" cxnId="{B056CB30-EB94-44F9-8E78-88FA76317E06}">
      <dgm:prSet/>
      <dgm:spPr/>
      <dgm:t>
        <a:bodyPr/>
        <a:lstStyle/>
        <a:p>
          <a:endParaRPr lang="en-GB"/>
        </a:p>
      </dgm:t>
    </dgm:pt>
    <dgm:pt modelId="{839F6052-B5D9-4D35-BC37-EFB6D1146BF5}">
      <dgm:prSet phldrT="[Text]"/>
      <dgm:spPr/>
      <dgm:t>
        <a:bodyPr/>
        <a:lstStyle/>
        <a:p>
          <a:r>
            <a:rPr lang="en-GB" dirty="0">
              <a:latin typeface="Arial" panose="020B0604020202020204"/>
            </a:rPr>
            <a:t>News</a:t>
          </a:r>
          <a:endParaRPr lang="en-GB" dirty="0"/>
        </a:p>
      </dgm:t>
    </dgm:pt>
    <dgm:pt modelId="{66CA50A7-33C4-43F5-9A9E-7083789D97D9}" type="parTrans" cxnId="{2C3756CF-0666-4A53-AD87-D638C80DDE05}">
      <dgm:prSet/>
      <dgm:spPr/>
      <dgm:t>
        <a:bodyPr/>
        <a:lstStyle/>
        <a:p>
          <a:endParaRPr lang="en-GB"/>
        </a:p>
      </dgm:t>
    </dgm:pt>
    <dgm:pt modelId="{531557E7-AAE4-46FD-8866-F772DA84F1FD}" type="sibTrans" cxnId="{2C3756CF-0666-4A53-AD87-D638C80DDE05}">
      <dgm:prSet/>
      <dgm:spPr/>
      <dgm:t>
        <a:bodyPr/>
        <a:lstStyle/>
        <a:p>
          <a:endParaRPr lang="en-GB"/>
        </a:p>
      </dgm:t>
    </dgm:pt>
    <dgm:pt modelId="{55BCD4DF-68C1-4881-9E51-554DA85867EE}">
      <dgm:prSet phldrT="[Text]"/>
      <dgm:spPr/>
      <dgm:t>
        <a:bodyPr/>
        <a:lstStyle/>
        <a:p>
          <a:r>
            <a:rPr lang="en-GB" dirty="0">
              <a:latin typeface="Arial" panose="020B0604020202020204"/>
            </a:rPr>
            <a:t>Websites</a:t>
          </a:r>
          <a:endParaRPr lang="en-GB" dirty="0"/>
        </a:p>
      </dgm:t>
    </dgm:pt>
    <dgm:pt modelId="{9BF16F25-D1FF-4F10-82AB-8F915D3C2F40}" type="parTrans" cxnId="{BF5E2EE7-E51D-4F1C-AEB6-9E0B224EF1F7}">
      <dgm:prSet/>
      <dgm:spPr/>
      <dgm:t>
        <a:bodyPr/>
        <a:lstStyle/>
        <a:p>
          <a:endParaRPr lang="en-GB"/>
        </a:p>
      </dgm:t>
    </dgm:pt>
    <dgm:pt modelId="{E48C2501-4461-4FBF-B3AF-0507D02EF67C}" type="sibTrans" cxnId="{BF5E2EE7-E51D-4F1C-AEB6-9E0B224EF1F7}">
      <dgm:prSet/>
      <dgm:spPr/>
      <dgm:t>
        <a:bodyPr/>
        <a:lstStyle/>
        <a:p>
          <a:endParaRPr lang="en-GB"/>
        </a:p>
      </dgm:t>
    </dgm:pt>
    <dgm:pt modelId="{C7EF48B1-1087-44D7-8A75-B0C4DCAE0D51}">
      <dgm:prSet phldrT="[Text]" phldr="0"/>
      <dgm:spPr/>
      <dgm:t>
        <a:bodyPr/>
        <a:lstStyle/>
        <a:p>
          <a:pPr rtl="0"/>
          <a:r>
            <a:rPr lang="en-GB" dirty="0">
              <a:latin typeface="Arial" panose="020B0604020202020204"/>
            </a:rPr>
            <a:t>Social Media </a:t>
          </a:r>
          <a:endParaRPr lang="en-GB" dirty="0"/>
        </a:p>
      </dgm:t>
    </dgm:pt>
    <dgm:pt modelId="{34542C68-78AE-464A-B2EE-C4DF0FD69509}" type="parTrans" cxnId="{84394EC1-7318-4CC2-8B3F-B76C86AEA457}">
      <dgm:prSet/>
      <dgm:spPr/>
      <dgm:t>
        <a:bodyPr/>
        <a:lstStyle/>
        <a:p>
          <a:endParaRPr lang="en-GB"/>
        </a:p>
      </dgm:t>
    </dgm:pt>
    <dgm:pt modelId="{5622C214-099B-4782-BF38-A93EB5CCE1B0}" type="sibTrans" cxnId="{84394EC1-7318-4CC2-8B3F-B76C86AEA457}">
      <dgm:prSet/>
      <dgm:spPr/>
      <dgm:t>
        <a:bodyPr/>
        <a:lstStyle/>
        <a:p>
          <a:endParaRPr lang="en-GB"/>
        </a:p>
      </dgm:t>
    </dgm:pt>
    <dgm:pt modelId="{FF337A1E-DDA8-4413-BAD2-09B33280228C}">
      <dgm:prSet phldrT="[Text]"/>
      <dgm:spPr/>
      <dgm:t>
        <a:bodyPr/>
        <a:lstStyle/>
        <a:p>
          <a:r>
            <a:rPr lang="en-GB" dirty="0"/>
            <a:t>Dissertations &amp; Thesis</a:t>
          </a:r>
        </a:p>
      </dgm:t>
    </dgm:pt>
    <dgm:pt modelId="{500A8D41-5E4A-4488-8D2C-09C95068CE8E}" type="parTrans" cxnId="{9051C9D2-AE35-48CB-A920-F5E257A44779}">
      <dgm:prSet/>
      <dgm:spPr/>
      <dgm:t>
        <a:bodyPr/>
        <a:lstStyle/>
        <a:p>
          <a:endParaRPr lang="en-GB"/>
        </a:p>
      </dgm:t>
    </dgm:pt>
    <dgm:pt modelId="{C438281E-C86F-4862-92A8-7BEB7D257C0D}" type="sibTrans" cxnId="{9051C9D2-AE35-48CB-A920-F5E257A44779}">
      <dgm:prSet/>
      <dgm:spPr/>
      <dgm:t>
        <a:bodyPr/>
        <a:lstStyle/>
        <a:p>
          <a:endParaRPr lang="en-GB"/>
        </a:p>
      </dgm:t>
    </dgm:pt>
    <dgm:pt modelId="{737F36AF-2CAB-40A6-9A9F-A6A6EF5CAA80}">
      <dgm:prSet phldrT="[Text]"/>
      <dgm:spPr/>
      <dgm:t>
        <a:bodyPr/>
        <a:lstStyle/>
        <a:p>
          <a:pPr rtl="0"/>
          <a:r>
            <a:rPr lang="en-GB" dirty="0">
              <a:latin typeface="Arial" panose="020B0604020202020204"/>
            </a:rPr>
            <a:t>Audio visual</a:t>
          </a:r>
          <a:endParaRPr lang="en-GB" dirty="0"/>
        </a:p>
      </dgm:t>
    </dgm:pt>
    <dgm:pt modelId="{C6D8573E-086E-400B-A5A3-7D535062C981}" type="parTrans" cxnId="{8DFA25C0-8068-4C45-A5F3-73EB27695A79}">
      <dgm:prSet/>
      <dgm:spPr/>
      <dgm:t>
        <a:bodyPr/>
        <a:lstStyle/>
        <a:p>
          <a:endParaRPr lang="en-GB"/>
        </a:p>
      </dgm:t>
    </dgm:pt>
    <dgm:pt modelId="{E6A9D458-577D-41AB-95C2-4F1DC1B1DF3E}" type="sibTrans" cxnId="{8DFA25C0-8068-4C45-A5F3-73EB27695A79}">
      <dgm:prSet/>
      <dgm:spPr/>
      <dgm:t>
        <a:bodyPr/>
        <a:lstStyle/>
        <a:p>
          <a:endParaRPr lang="en-GB"/>
        </a:p>
      </dgm:t>
    </dgm:pt>
    <dgm:pt modelId="{0DB75EB0-7AA6-4540-B605-B1C234B459DF}">
      <dgm:prSet/>
      <dgm:spPr/>
      <dgm:t>
        <a:bodyPr spcFirstLastPara="0" vert="horz" wrap="square" lIns="118110" tIns="118110" rIns="118110" bIns="118110" numCol="1" spcCol="1270" anchor="ctr" anchorCtr="0"/>
        <a:lstStyle/>
        <a:p>
          <a:pPr marL="0" lvl="0" indent="0" defTabSz="1377950">
            <a:spcBef>
              <a:spcPct val="0"/>
            </a:spcBef>
            <a:spcAft>
              <a:spcPct val="35000"/>
            </a:spcAft>
            <a:buNone/>
          </a:pPr>
          <a:r>
            <a:rPr lang="en-GB" kern="1200">
              <a:latin typeface="Arial" panose="020B0604020202020204"/>
              <a:ea typeface="+mn-ea"/>
              <a:cs typeface="+mn-cs"/>
            </a:rPr>
            <a:t>Statistics &amp; Data</a:t>
          </a:r>
        </a:p>
      </dgm:t>
    </dgm:pt>
    <dgm:pt modelId="{7340B997-2663-4CE4-9E99-4150D74124A3}" type="parTrans" cxnId="{DB34141D-3958-44A1-BF90-16DF625A9AD4}">
      <dgm:prSet/>
      <dgm:spPr/>
      <dgm:t>
        <a:bodyPr/>
        <a:lstStyle/>
        <a:p>
          <a:endParaRPr lang="en-GB"/>
        </a:p>
      </dgm:t>
    </dgm:pt>
    <dgm:pt modelId="{E7341C37-D46B-4081-80AF-B9CF7F07DF1B}" type="sibTrans" cxnId="{DB34141D-3958-44A1-BF90-16DF625A9AD4}">
      <dgm:prSet/>
      <dgm:spPr/>
      <dgm:t>
        <a:bodyPr/>
        <a:lstStyle/>
        <a:p>
          <a:endParaRPr lang="en-GB"/>
        </a:p>
      </dgm:t>
    </dgm:pt>
    <dgm:pt modelId="{2A498B59-5B44-4FEB-8EB7-147D1FF70587}" type="pres">
      <dgm:prSet presAssocID="{95C28D57-BC23-44A5-8EA9-7463671EBA5C}" presName="diagram" presStyleCnt="0">
        <dgm:presLayoutVars>
          <dgm:dir/>
          <dgm:resizeHandles val="exact"/>
        </dgm:presLayoutVars>
      </dgm:prSet>
      <dgm:spPr/>
    </dgm:pt>
    <dgm:pt modelId="{BA09855E-2698-4C4E-8C36-A8503C39EDE4}" type="pres">
      <dgm:prSet presAssocID="{07B8FC27-EBED-4247-A205-BE31909ACB90}" presName="node" presStyleLbl="node1" presStyleIdx="0" presStyleCnt="8">
        <dgm:presLayoutVars>
          <dgm:bulletEnabled val="1"/>
        </dgm:presLayoutVars>
      </dgm:prSet>
      <dgm:spPr/>
    </dgm:pt>
    <dgm:pt modelId="{EE03C404-4DE3-4789-AC11-A0923E82A149}" type="pres">
      <dgm:prSet presAssocID="{EEC92446-E3BE-4407-A034-C96600EF9C5F}" presName="sibTrans" presStyleCnt="0"/>
      <dgm:spPr/>
    </dgm:pt>
    <dgm:pt modelId="{2B5FED05-7F2F-4591-875B-6AD22D9D5223}" type="pres">
      <dgm:prSet presAssocID="{EE9C17B8-AD10-42FE-9329-CD5C5754B4E2}" presName="node" presStyleLbl="node1" presStyleIdx="1" presStyleCnt="8">
        <dgm:presLayoutVars>
          <dgm:bulletEnabled val="1"/>
        </dgm:presLayoutVars>
      </dgm:prSet>
      <dgm:spPr/>
    </dgm:pt>
    <dgm:pt modelId="{296EE512-FC85-48AA-9BF3-AD3BF87C40C3}" type="pres">
      <dgm:prSet presAssocID="{D1E0BBEE-1849-44DF-8751-555C1344D4A8}" presName="sibTrans" presStyleCnt="0"/>
      <dgm:spPr/>
    </dgm:pt>
    <dgm:pt modelId="{DB7A1523-AFAF-4D94-A984-0D314C36723C}" type="pres">
      <dgm:prSet presAssocID="{839F6052-B5D9-4D35-BC37-EFB6D1146BF5}" presName="node" presStyleLbl="node1" presStyleIdx="2" presStyleCnt="8">
        <dgm:presLayoutVars>
          <dgm:bulletEnabled val="1"/>
        </dgm:presLayoutVars>
      </dgm:prSet>
      <dgm:spPr/>
    </dgm:pt>
    <dgm:pt modelId="{91DE03E0-B269-4BC8-8760-D35666D07E8E}" type="pres">
      <dgm:prSet presAssocID="{531557E7-AAE4-46FD-8866-F772DA84F1FD}" presName="sibTrans" presStyleCnt="0"/>
      <dgm:spPr/>
    </dgm:pt>
    <dgm:pt modelId="{7CC566C6-4FDE-4ABF-BB72-40AE67D8C5B0}" type="pres">
      <dgm:prSet presAssocID="{737F36AF-2CAB-40A6-9A9F-A6A6EF5CAA80}" presName="node" presStyleLbl="node1" presStyleIdx="3" presStyleCnt="8">
        <dgm:presLayoutVars>
          <dgm:bulletEnabled val="1"/>
        </dgm:presLayoutVars>
      </dgm:prSet>
      <dgm:spPr/>
    </dgm:pt>
    <dgm:pt modelId="{CA649BE4-74CA-44F3-8950-BC56DBCD5928}" type="pres">
      <dgm:prSet presAssocID="{E6A9D458-577D-41AB-95C2-4F1DC1B1DF3E}" presName="sibTrans" presStyleCnt="0"/>
      <dgm:spPr/>
    </dgm:pt>
    <dgm:pt modelId="{DBB3D129-9C75-4616-BEBE-DBAE98F2C12D}" type="pres">
      <dgm:prSet presAssocID="{55BCD4DF-68C1-4881-9E51-554DA85867EE}" presName="node" presStyleLbl="node1" presStyleIdx="4" presStyleCnt="8">
        <dgm:presLayoutVars>
          <dgm:bulletEnabled val="1"/>
        </dgm:presLayoutVars>
      </dgm:prSet>
      <dgm:spPr/>
    </dgm:pt>
    <dgm:pt modelId="{733414FA-2BC1-4380-AB7E-0891DACBA421}" type="pres">
      <dgm:prSet presAssocID="{E48C2501-4461-4FBF-B3AF-0507D02EF67C}" presName="sibTrans" presStyleCnt="0"/>
      <dgm:spPr/>
    </dgm:pt>
    <dgm:pt modelId="{8F52D892-B464-42A2-93C9-49FB625F131E}" type="pres">
      <dgm:prSet presAssocID="{C7EF48B1-1087-44D7-8A75-B0C4DCAE0D51}" presName="node" presStyleLbl="node1" presStyleIdx="5" presStyleCnt="8">
        <dgm:presLayoutVars>
          <dgm:bulletEnabled val="1"/>
        </dgm:presLayoutVars>
      </dgm:prSet>
      <dgm:spPr/>
    </dgm:pt>
    <dgm:pt modelId="{F73547D9-0945-4733-9159-15D7E104C98D}" type="pres">
      <dgm:prSet presAssocID="{5622C214-099B-4782-BF38-A93EB5CCE1B0}" presName="sibTrans" presStyleCnt="0"/>
      <dgm:spPr/>
    </dgm:pt>
    <dgm:pt modelId="{74F866FA-54AD-4058-A933-70FA47E3B4A7}" type="pres">
      <dgm:prSet presAssocID="{FF337A1E-DDA8-4413-BAD2-09B33280228C}" presName="node" presStyleLbl="node1" presStyleIdx="6" presStyleCnt="8">
        <dgm:presLayoutVars>
          <dgm:bulletEnabled val="1"/>
        </dgm:presLayoutVars>
      </dgm:prSet>
      <dgm:spPr/>
    </dgm:pt>
    <dgm:pt modelId="{B64967D2-0C4A-4B3F-925A-581D162E6EA0}" type="pres">
      <dgm:prSet presAssocID="{C438281E-C86F-4862-92A8-7BEB7D257C0D}" presName="sibTrans" presStyleCnt="0"/>
      <dgm:spPr/>
    </dgm:pt>
    <dgm:pt modelId="{C79AAA5E-F63E-4B09-9B36-451F19A16840}" type="pres">
      <dgm:prSet presAssocID="{0DB75EB0-7AA6-4540-B605-B1C234B459DF}" presName="node" presStyleLbl="node1" presStyleIdx="7" presStyleCnt="8">
        <dgm:presLayoutVars>
          <dgm:bulletEnabled val="1"/>
        </dgm:presLayoutVars>
      </dgm:prSet>
      <dgm:spPr/>
    </dgm:pt>
  </dgm:ptLst>
  <dgm:cxnLst>
    <dgm:cxn modelId="{DB34141D-3958-44A1-BF90-16DF625A9AD4}" srcId="{95C28D57-BC23-44A5-8EA9-7463671EBA5C}" destId="{0DB75EB0-7AA6-4540-B605-B1C234B459DF}" srcOrd="7" destOrd="0" parTransId="{7340B997-2663-4CE4-9E99-4150D74124A3}" sibTransId="{E7341C37-D46B-4081-80AF-B9CF7F07DF1B}"/>
    <dgm:cxn modelId="{B056CB30-EB94-44F9-8E78-88FA76317E06}" srcId="{95C28D57-BC23-44A5-8EA9-7463671EBA5C}" destId="{EE9C17B8-AD10-42FE-9329-CD5C5754B4E2}" srcOrd="1" destOrd="0" parTransId="{2BAE87CF-E712-4C8A-9847-08633D1AB320}" sibTransId="{D1E0BBEE-1849-44DF-8751-555C1344D4A8}"/>
    <dgm:cxn modelId="{739E0737-3286-4017-9761-AC6841C4A037}" type="presOf" srcId="{FF337A1E-DDA8-4413-BAD2-09B33280228C}" destId="{74F866FA-54AD-4058-A933-70FA47E3B4A7}" srcOrd="0" destOrd="0" presId="urn:microsoft.com/office/officeart/2005/8/layout/default"/>
    <dgm:cxn modelId="{1C11923F-C555-42B8-AAA3-7FA615011C00}" type="presOf" srcId="{839F6052-B5D9-4D35-BC37-EFB6D1146BF5}" destId="{DB7A1523-AFAF-4D94-A984-0D314C36723C}" srcOrd="0" destOrd="0" presId="urn:microsoft.com/office/officeart/2005/8/layout/default"/>
    <dgm:cxn modelId="{F1C6845C-D630-426D-A857-AF45332E8CA5}" srcId="{95C28D57-BC23-44A5-8EA9-7463671EBA5C}" destId="{07B8FC27-EBED-4247-A205-BE31909ACB90}" srcOrd="0" destOrd="0" parTransId="{4BA3456A-B1EB-4390-805D-34CC34751B0C}" sibTransId="{EEC92446-E3BE-4407-A034-C96600EF9C5F}"/>
    <dgm:cxn modelId="{9B059A64-8FFA-472E-9E04-02FB82FE59E8}" type="presOf" srcId="{737F36AF-2CAB-40A6-9A9F-A6A6EF5CAA80}" destId="{7CC566C6-4FDE-4ABF-BB72-40AE67D8C5B0}" srcOrd="0" destOrd="0" presId="urn:microsoft.com/office/officeart/2005/8/layout/default"/>
    <dgm:cxn modelId="{F3072447-F306-4D71-B48A-C4E4E00C4753}" type="presOf" srcId="{55BCD4DF-68C1-4881-9E51-554DA85867EE}" destId="{DBB3D129-9C75-4616-BEBE-DBAE98F2C12D}" srcOrd="0" destOrd="0" presId="urn:microsoft.com/office/officeart/2005/8/layout/default"/>
    <dgm:cxn modelId="{08D6D559-4451-4D98-AAC2-73DAB598796B}" type="presOf" srcId="{07B8FC27-EBED-4247-A205-BE31909ACB90}" destId="{BA09855E-2698-4C4E-8C36-A8503C39EDE4}" srcOrd="0" destOrd="0" presId="urn:microsoft.com/office/officeart/2005/8/layout/default"/>
    <dgm:cxn modelId="{12F74BA3-9E80-4EE2-8A44-70DCD42F398B}" type="presOf" srcId="{C7EF48B1-1087-44D7-8A75-B0C4DCAE0D51}" destId="{8F52D892-B464-42A2-93C9-49FB625F131E}" srcOrd="0" destOrd="0" presId="urn:microsoft.com/office/officeart/2005/8/layout/default"/>
    <dgm:cxn modelId="{C9740DC0-5417-4722-BCE7-6741DA05B885}" type="presOf" srcId="{0DB75EB0-7AA6-4540-B605-B1C234B459DF}" destId="{C79AAA5E-F63E-4B09-9B36-451F19A16840}" srcOrd="0" destOrd="0" presId="urn:microsoft.com/office/officeart/2005/8/layout/default"/>
    <dgm:cxn modelId="{8DFA25C0-8068-4C45-A5F3-73EB27695A79}" srcId="{95C28D57-BC23-44A5-8EA9-7463671EBA5C}" destId="{737F36AF-2CAB-40A6-9A9F-A6A6EF5CAA80}" srcOrd="3" destOrd="0" parTransId="{C6D8573E-086E-400B-A5A3-7D535062C981}" sibTransId="{E6A9D458-577D-41AB-95C2-4F1DC1B1DF3E}"/>
    <dgm:cxn modelId="{84394EC1-7318-4CC2-8B3F-B76C86AEA457}" srcId="{95C28D57-BC23-44A5-8EA9-7463671EBA5C}" destId="{C7EF48B1-1087-44D7-8A75-B0C4DCAE0D51}" srcOrd="5" destOrd="0" parTransId="{34542C68-78AE-464A-B2EE-C4DF0FD69509}" sibTransId="{5622C214-099B-4782-BF38-A93EB5CCE1B0}"/>
    <dgm:cxn modelId="{E9ED30CB-734B-4723-B015-E9551B2BEDF7}" type="presOf" srcId="{95C28D57-BC23-44A5-8EA9-7463671EBA5C}" destId="{2A498B59-5B44-4FEB-8EB7-147D1FF70587}" srcOrd="0" destOrd="0" presId="urn:microsoft.com/office/officeart/2005/8/layout/default"/>
    <dgm:cxn modelId="{2C3756CF-0666-4A53-AD87-D638C80DDE05}" srcId="{95C28D57-BC23-44A5-8EA9-7463671EBA5C}" destId="{839F6052-B5D9-4D35-BC37-EFB6D1146BF5}" srcOrd="2" destOrd="0" parTransId="{66CA50A7-33C4-43F5-9A9E-7083789D97D9}" sibTransId="{531557E7-AAE4-46FD-8866-F772DA84F1FD}"/>
    <dgm:cxn modelId="{9051C9D2-AE35-48CB-A920-F5E257A44779}" srcId="{95C28D57-BC23-44A5-8EA9-7463671EBA5C}" destId="{FF337A1E-DDA8-4413-BAD2-09B33280228C}" srcOrd="6" destOrd="0" parTransId="{500A8D41-5E4A-4488-8D2C-09C95068CE8E}" sibTransId="{C438281E-C86F-4862-92A8-7BEB7D257C0D}"/>
    <dgm:cxn modelId="{C11E7CE5-74FE-44CB-9778-0FBCB5CE0513}" type="presOf" srcId="{EE9C17B8-AD10-42FE-9329-CD5C5754B4E2}" destId="{2B5FED05-7F2F-4591-875B-6AD22D9D5223}" srcOrd="0" destOrd="0" presId="urn:microsoft.com/office/officeart/2005/8/layout/default"/>
    <dgm:cxn modelId="{BF5E2EE7-E51D-4F1C-AEB6-9E0B224EF1F7}" srcId="{95C28D57-BC23-44A5-8EA9-7463671EBA5C}" destId="{55BCD4DF-68C1-4881-9E51-554DA85867EE}" srcOrd="4" destOrd="0" parTransId="{9BF16F25-D1FF-4F10-82AB-8F915D3C2F40}" sibTransId="{E48C2501-4461-4FBF-B3AF-0507D02EF67C}"/>
    <dgm:cxn modelId="{C5944964-69F6-4C12-87A5-EDC82D2C3B70}" type="presParOf" srcId="{2A498B59-5B44-4FEB-8EB7-147D1FF70587}" destId="{BA09855E-2698-4C4E-8C36-A8503C39EDE4}" srcOrd="0" destOrd="0" presId="urn:microsoft.com/office/officeart/2005/8/layout/default"/>
    <dgm:cxn modelId="{011DBF7E-1545-43FD-8A1F-0A6D6882571A}" type="presParOf" srcId="{2A498B59-5B44-4FEB-8EB7-147D1FF70587}" destId="{EE03C404-4DE3-4789-AC11-A0923E82A149}" srcOrd="1" destOrd="0" presId="urn:microsoft.com/office/officeart/2005/8/layout/default"/>
    <dgm:cxn modelId="{4FC42386-FD05-4A93-8113-DBC30D899843}" type="presParOf" srcId="{2A498B59-5B44-4FEB-8EB7-147D1FF70587}" destId="{2B5FED05-7F2F-4591-875B-6AD22D9D5223}" srcOrd="2" destOrd="0" presId="urn:microsoft.com/office/officeart/2005/8/layout/default"/>
    <dgm:cxn modelId="{A4B3DD49-8053-45A0-91A6-746019AAF0D6}" type="presParOf" srcId="{2A498B59-5B44-4FEB-8EB7-147D1FF70587}" destId="{296EE512-FC85-48AA-9BF3-AD3BF87C40C3}" srcOrd="3" destOrd="0" presId="urn:microsoft.com/office/officeart/2005/8/layout/default"/>
    <dgm:cxn modelId="{EA9ED1A1-D8B1-4DB2-9175-4468AFA6A92B}" type="presParOf" srcId="{2A498B59-5B44-4FEB-8EB7-147D1FF70587}" destId="{DB7A1523-AFAF-4D94-A984-0D314C36723C}" srcOrd="4" destOrd="0" presId="urn:microsoft.com/office/officeart/2005/8/layout/default"/>
    <dgm:cxn modelId="{28F8E280-5534-4F65-8B89-1455FDC50B82}" type="presParOf" srcId="{2A498B59-5B44-4FEB-8EB7-147D1FF70587}" destId="{91DE03E0-B269-4BC8-8760-D35666D07E8E}" srcOrd="5" destOrd="0" presId="urn:microsoft.com/office/officeart/2005/8/layout/default"/>
    <dgm:cxn modelId="{AB9376D5-05A7-4109-8EF9-5F9D4E2AB8C5}" type="presParOf" srcId="{2A498B59-5B44-4FEB-8EB7-147D1FF70587}" destId="{7CC566C6-4FDE-4ABF-BB72-40AE67D8C5B0}" srcOrd="6" destOrd="0" presId="urn:microsoft.com/office/officeart/2005/8/layout/default"/>
    <dgm:cxn modelId="{8D1F7DF3-C404-4ED9-9145-0A944BFE2DAD}" type="presParOf" srcId="{2A498B59-5B44-4FEB-8EB7-147D1FF70587}" destId="{CA649BE4-74CA-44F3-8950-BC56DBCD5928}" srcOrd="7" destOrd="0" presId="urn:microsoft.com/office/officeart/2005/8/layout/default"/>
    <dgm:cxn modelId="{34A77C78-294A-4A33-BA84-96B826B4DBA4}" type="presParOf" srcId="{2A498B59-5B44-4FEB-8EB7-147D1FF70587}" destId="{DBB3D129-9C75-4616-BEBE-DBAE98F2C12D}" srcOrd="8" destOrd="0" presId="urn:microsoft.com/office/officeart/2005/8/layout/default"/>
    <dgm:cxn modelId="{6929A2B9-4E08-4C4B-B8D9-98D88F533E15}" type="presParOf" srcId="{2A498B59-5B44-4FEB-8EB7-147D1FF70587}" destId="{733414FA-2BC1-4380-AB7E-0891DACBA421}" srcOrd="9" destOrd="0" presId="urn:microsoft.com/office/officeart/2005/8/layout/default"/>
    <dgm:cxn modelId="{6ACFF727-E0A7-4810-A99A-4C6DF5DAFAEF}" type="presParOf" srcId="{2A498B59-5B44-4FEB-8EB7-147D1FF70587}" destId="{8F52D892-B464-42A2-93C9-49FB625F131E}" srcOrd="10" destOrd="0" presId="urn:microsoft.com/office/officeart/2005/8/layout/default"/>
    <dgm:cxn modelId="{FE0AA824-989D-4E93-A98C-2D93C54D65FB}" type="presParOf" srcId="{2A498B59-5B44-4FEB-8EB7-147D1FF70587}" destId="{F73547D9-0945-4733-9159-15D7E104C98D}" srcOrd="11" destOrd="0" presId="urn:microsoft.com/office/officeart/2005/8/layout/default"/>
    <dgm:cxn modelId="{7BC75A90-B32A-43CD-AB52-AD5E586851D2}" type="presParOf" srcId="{2A498B59-5B44-4FEB-8EB7-147D1FF70587}" destId="{74F866FA-54AD-4058-A933-70FA47E3B4A7}" srcOrd="12" destOrd="0" presId="urn:microsoft.com/office/officeart/2005/8/layout/default"/>
    <dgm:cxn modelId="{025BDFA7-8FE0-4FC7-AB6F-D3A779073E29}" type="presParOf" srcId="{2A498B59-5B44-4FEB-8EB7-147D1FF70587}" destId="{B64967D2-0C4A-4B3F-925A-581D162E6EA0}" srcOrd="13" destOrd="0" presId="urn:microsoft.com/office/officeart/2005/8/layout/default"/>
    <dgm:cxn modelId="{237AAD4A-1ED5-4804-8A22-D495C4D51E26}" type="presParOf" srcId="{2A498B59-5B44-4FEB-8EB7-147D1FF70587}" destId="{C79AAA5E-F63E-4B09-9B36-451F19A16840}"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CAF833-0792-4E2F-A9F6-AE848D58061C}"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A61B7C5-1F47-4552-941E-60AEE7110BBB}">
      <dgm:prSet/>
      <dgm:spPr/>
      <dgm:t>
        <a:bodyPr/>
        <a:lstStyle/>
        <a:p>
          <a:pPr>
            <a:lnSpc>
              <a:spcPct val="100000"/>
            </a:lnSpc>
          </a:pPr>
          <a:r>
            <a:rPr lang="en-GB"/>
            <a:t>Who do I trust?</a:t>
          </a:r>
          <a:endParaRPr lang="en-US"/>
        </a:p>
      </dgm:t>
    </dgm:pt>
    <dgm:pt modelId="{76C45A1E-79A8-42E9-A404-0E3CF1C82E39}" type="parTrans" cxnId="{734244D7-0C15-40D7-9CD3-DBB117C83279}">
      <dgm:prSet/>
      <dgm:spPr/>
      <dgm:t>
        <a:bodyPr/>
        <a:lstStyle/>
        <a:p>
          <a:endParaRPr lang="en-US"/>
        </a:p>
      </dgm:t>
    </dgm:pt>
    <dgm:pt modelId="{6E9F5F0B-8C7E-439F-A089-6DF64707DCEB}" type="sibTrans" cxnId="{734244D7-0C15-40D7-9CD3-DBB117C83279}">
      <dgm:prSet/>
      <dgm:spPr/>
      <dgm:t>
        <a:bodyPr/>
        <a:lstStyle/>
        <a:p>
          <a:endParaRPr lang="en-US"/>
        </a:p>
      </dgm:t>
    </dgm:pt>
    <dgm:pt modelId="{3F6E26A2-4A1A-4DB0-BB10-921B265B2D17}">
      <dgm:prSet/>
      <dgm:spPr/>
      <dgm:t>
        <a:bodyPr/>
        <a:lstStyle/>
        <a:p>
          <a:pPr>
            <a:lnSpc>
              <a:spcPct val="100000"/>
            </a:lnSpc>
          </a:pPr>
          <a:r>
            <a:rPr lang="en-GB"/>
            <a:t>Why should I trust them?</a:t>
          </a:r>
          <a:endParaRPr lang="en-US"/>
        </a:p>
      </dgm:t>
    </dgm:pt>
    <dgm:pt modelId="{6019A781-5764-49FF-93E0-628044D21DD2}" type="parTrans" cxnId="{89D37DDC-82E2-4887-8477-251CCF9FDDAB}">
      <dgm:prSet/>
      <dgm:spPr/>
      <dgm:t>
        <a:bodyPr/>
        <a:lstStyle/>
        <a:p>
          <a:endParaRPr lang="en-US"/>
        </a:p>
      </dgm:t>
    </dgm:pt>
    <dgm:pt modelId="{CF3173A7-D7C8-4527-83C0-1432472E3179}" type="sibTrans" cxnId="{89D37DDC-82E2-4887-8477-251CCF9FDDAB}">
      <dgm:prSet/>
      <dgm:spPr/>
      <dgm:t>
        <a:bodyPr/>
        <a:lstStyle/>
        <a:p>
          <a:endParaRPr lang="en-US"/>
        </a:p>
      </dgm:t>
    </dgm:pt>
    <dgm:pt modelId="{742DC812-2813-4529-A4AB-CF2185B531B6}">
      <dgm:prSet/>
      <dgm:spPr/>
      <dgm:t>
        <a:bodyPr/>
        <a:lstStyle/>
        <a:p>
          <a:pPr>
            <a:lnSpc>
              <a:spcPct val="100000"/>
            </a:lnSpc>
          </a:pPr>
          <a:r>
            <a:rPr lang="en-GB"/>
            <a:t>Who are they?</a:t>
          </a:r>
          <a:endParaRPr lang="en-US"/>
        </a:p>
      </dgm:t>
    </dgm:pt>
    <dgm:pt modelId="{97E063D9-4B76-4B2D-B107-F58F6DC126A8}" type="parTrans" cxnId="{C9026C26-61E7-416F-A308-81EEFB8C75FD}">
      <dgm:prSet/>
      <dgm:spPr/>
      <dgm:t>
        <a:bodyPr/>
        <a:lstStyle/>
        <a:p>
          <a:endParaRPr lang="en-US"/>
        </a:p>
      </dgm:t>
    </dgm:pt>
    <dgm:pt modelId="{4352AF1C-14C0-468E-B459-14CD1E99E777}" type="sibTrans" cxnId="{C9026C26-61E7-416F-A308-81EEFB8C75FD}">
      <dgm:prSet/>
      <dgm:spPr/>
      <dgm:t>
        <a:bodyPr/>
        <a:lstStyle/>
        <a:p>
          <a:endParaRPr lang="en-US"/>
        </a:p>
      </dgm:t>
    </dgm:pt>
    <dgm:pt modelId="{32F37F30-7376-47D2-8817-027110DCF1E3}">
      <dgm:prSet/>
      <dgm:spPr/>
      <dgm:t>
        <a:bodyPr/>
        <a:lstStyle/>
        <a:p>
          <a:pPr>
            <a:lnSpc>
              <a:spcPct val="100000"/>
            </a:lnSpc>
          </a:pPr>
          <a:r>
            <a:rPr lang="en-GB"/>
            <a:t>How can I find out more about them?</a:t>
          </a:r>
          <a:endParaRPr lang="en-US"/>
        </a:p>
      </dgm:t>
    </dgm:pt>
    <dgm:pt modelId="{5578A028-AA1B-41C2-93A8-6AC727CCA7AB}" type="parTrans" cxnId="{26F30E9D-4B39-4AF3-9C19-FE5E51E663A6}">
      <dgm:prSet/>
      <dgm:spPr/>
      <dgm:t>
        <a:bodyPr/>
        <a:lstStyle/>
        <a:p>
          <a:endParaRPr lang="en-US"/>
        </a:p>
      </dgm:t>
    </dgm:pt>
    <dgm:pt modelId="{4EE9362C-305E-4795-A5E2-431838F23E36}" type="sibTrans" cxnId="{26F30E9D-4B39-4AF3-9C19-FE5E51E663A6}">
      <dgm:prSet/>
      <dgm:spPr/>
      <dgm:t>
        <a:bodyPr/>
        <a:lstStyle/>
        <a:p>
          <a:endParaRPr lang="en-US"/>
        </a:p>
      </dgm:t>
    </dgm:pt>
    <dgm:pt modelId="{8010884D-B5E5-4140-85FA-75E66B2D4A1B}" type="pres">
      <dgm:prSet presAssocID="{15CAF833-0792-4E2F-A9F6-AE848D58061C}" presName="root" presStyleCnt="0">
        <dgm:presLayoutVars>
          <dgm:dir/>
          <dgm:resizeHandles val="exact"/>
        </dgm:presLayoutVars>
      </dgm:prSet>
      <dgm:spPr/>
    </dgm:pt>
    <dgm:pt modelId="{152DB03C-C040-4294-BAA5-17E290E25E32}" type="pres">
      <dgm:prSet presAssocID="{6A61B7C5-1F47-4552-941E-60AEE7110BBB}" presName="compNode" presStyleCnt="0"/>
      <dgm:spPr/>
    </dgm:pt>
    <dgm:pt modelId="{E0CDB64B-7122-43C7-B192-3F1460C4A752}" type="pres">
      <dgm:prSet presAssocID="{6A61B7C5-1F47-4552-941E-60AEE7110BBB}"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94F4A6E7-8418-4439-8C47-ED6633F5D71F}" type="pres">
      <dgm:prSet presAssocID="{6A61B7C5-1F47-4552-941E-60AEE7110BBB}" presName="spaceRect" presStyleCnt="0"/>
      <dgm:spPr/>
    </dgm:pt>
    <dgm:pt modelId="{464190BB-D7EA-4A34-9E52-8E8706EEC50C}" type="pres">
      <dgm:prSet presAssocID="{6A61B7C5-1F47-4552-941E-60AEE7110BBB}" presName="textRect" presStyleLbl="revTx" presStyleIdx="0" presStyleCnt="4">
        <dgm:presLayoutVars>
          <dgm:chMax val="1"/>
          <dgm:chPref val="1"/>
        </dgm:presLayoutVars>
      </dgm:prSet>
      <dgm:spPr/>
    </dgm:pt>
    <dgm:pt modelId="{542DAB39-55FF-4E4A-9B5C-28A1DA62BD31}" type="pres">
      <dgm:prSet presAssocID="{6E9F5F0B-8C7E-439F-A089-6DF64707DCEB}" presName="sibTrans" presStyleCnt="0"/>
      <dgm:spPr/>
    </dgm:pt>
    <dgm:pt modelId="{D66C84AF-3554-415B-AC8A-38EB28C81056}" type="pres">
      <dgm:prSet presAssocID="{3F6E26A2-4A1A-4DB0-BB10-921B265B2D17}" presName="compNode" presStyleCnt="0"/>
      <dgm:spPr/>
    </dgm:pt>
    <dgm:pt modelId="{CCAD8895-BC5D-4E8A-BD22-1B49933E75FF}" type="pres">
      <dgm:prSet presAssocID="{3F6E26A2-4A1A-4DB0-BB10-921B265B2D17}"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tract"/>
        </a:ext>
      </dgm:extLst>
    </dgm:pt>
    <dgm:pt modelId="{C4120BC3-00DA-48DC-BE4F-2519BBE1EA6A}" type="pres">
      <dgm:prSet presAssocID="{3F6E26A2-4A1A-4DB0-BB10-921B265B2D17}" presName="spaceRect" presStyleCnt="0"/>
      <dgm:spPr/>
    </dgm:pt>
    <dgm:pt modelId="{32FFCDA5-68A1-4504-ADE7-8D012CBE6BF1}" type="pres">
      <dgm:prSet presAssocID="{3F6E26A2-4A1A-4DB0-BB10-921B265B2D17}" presName="textRect" presStyleLbl="revTx" presStyleIdx="1" presStyleCnt="4">
        <dgm:presLayoutVars>
          <dgm:chMax val="1"/>
          <dgm:chPref val="1"/>
        </dgm:presLayoutVars>
      </dgm:prSet>
      <dgm:spPr/>
    </dgm:pt>
    <dgm:pt modelId="{DDA84542-C287-499E-97A5-64D2A778D9AF}" type="pres">
      <dgm:prSet presAssocID="{CF3173A7-D7C8-4527-83C0-1432472E3179}" presName="sibTrans" presStyleCnt="0"/>
      <dgm:spPr/>
    </dgm:pt>
    <dgm:pt modelId="{FD0BCD55-3248-4979-B284-9A120E3446BF}" type="pres">
      <dgm:prSet presAssocID="{742DC812-2813-4529-A4AB-CF2185B531B6}" presName="compNode" presStyleCnt="0"/>
      <dgm:spPr/>
    </dgm:pt>
    <dgm:pt modelId="{AD1C4A0A-067B-43E7-99F2-64ECA4F1F204}" type="pres">
      <dgm:prSet presAssocID="{742DC812-2813-4529-A4AB-CF2185B531B6}"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of People"/>
        </a:ext>
      </dgm:extLst>
    </dgm:pt>
    <dgm:pt modelId="{DF2C3155-225B-4B63-AE6F-E8411AC951A8}" type="pres">
      <dgm:prSet presAssocID="{742DC812-2813-4529-A4AB-CF2185B531B6}" presName="spaceRect" presStyleCnt="0"/>
      <dgm:spPr/>
    </dgm:pt>
    <dgm:pt modelId="{0400B78F-CDCB-4378-B110-5B6C5914BB9C}" type="pres">
      <dgm:prSet presAssocID="{742DC812-2813-4529-A4AB-CF2185B531B6}" presName="textRect" presStyleLbl="revTx" presStyleIdx="2" presStyleCnt="4">
        <dgm:presLayoutVars>
          <dgm:chMax val="1"/>
          <dgm:chPref val="1"/>
        </dgm:presLayoutVars>
      </dgm:prSet>
      <dgm:spPr/>
    </dgm:pt>
    <dgm:pt modelId="{79179A55-0C59-45DF-9875-AC771DC808B5}" type="pres">
      <dgm:prSet presAssocID="{4352AF1C-14C0-468E-B459-14CD1E99E777}" presName="sibTrans" presStyleCnt="0"/>
      <dgm:spPr/>
    </dgm:pt>
    <dgm:pt modelId="{0C9C5F6D-BB17-4CD9-8180-66711D457D2A}" type="pres">
      <dgm:prSet presAssocID="{32F37F30-7376-47D2-8817-027110DCF1E3}" presName="compNode" presStyleCnt="0"/>
      <dgm:spPr/>
    </dgm:pt>
    <dgm:pt modelId="{D1F30A4D-9D1B-4CB6-B22B-8FCDE3AF6A11}" type="pres">
      <dgm:prSet presAssocID="{32F37F30-7376-47D2-8817-027110DCF1E3}"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ight Bulb and Gear"/>
        </a:ext>
      </dgm:extLst>
    </dgm:pt>
    <dgm:pt modelId="{3D91608C-C603-4449-82C7-B93B4A857FD1}" type="pres">
      <dgm:prSet presAssocID="{32F37F30-7376-47D2-8817-027110DCF1E3}" presName="spaceRect" presStyleCnt="0"/>
      <dgm:spPr/>
    </dgm:pt>
    <dgm:pt modelId="{2380EB6A-432D-4A57-802E-2ED3235FB1BB}" type="pres">
      <dgm:prSet presAssocID="{32F37F30-7376-47D2-8817-027110DCF1E3}" presName="textRect" presStyleLbl="revTx" presStyleIdx="3" presStyleCnt="4">
        <dgm:presLayoutVars>
          <dgm:chMax val="1"/>
          <dgm:chPref val="1"/>
        </dgm:presLayoutVars>
      </dgm:prSet>
      <dgm:spPr/>
    </dgm:pt>
  </dgm:ptLst>
  <dgm:cxnLst>
    <dgm:cxn modelId="{C9026C26-61E7-416F-A308-81EEFB8C75FD}" srcId="{15CAF833-0792-4E2F-A9F6-AE848D58061C}" destId="{742DC812-2813-4529-A4AB-CF2185B531B6}" srcOrd="2" destOrd="0" parTransId="{97E063D9-4B76-4B2D-B107-F58F6DC126A8}" sibTransId="{4352AF1C-14C0-468E-B459-14CD1E99E777}"/>
    <dgm:cxn modelId="{C83D8C41-FCD1-48AC-A18C-224F3F9D69B2}" type="presOf" srcId="{15CAF833-0792-4E2F-A9F6-AE848D58061C}" destId="{8010884D-B5E5-4140-85FA-75E66B2D4A1B}" srcOrd="0" destOrd="0" presId="urn:microsoft.com/office/officeart/2018/2/layout/IconLabelList"/>
    <dgm:cxn modelId="{A5B3F494-CBFE-4DFA-8E6B-95FD0F5472FE}" type="presOf" srcId="{6A61B7C5-1F47-4552-941E-60AEE7110BBB}" destId="{464190BB-D7EA-4A34-9E52-8E8706EEC50C}" srcOrd="0" destOrd="0" presId="urn:microsoft.com/office/officeart/2018/2/layout/IconLabelList"/>
    <dgm:cxn modelId="{26F30E9D-4B39-4AF3-9C19-FE5E51E663A6}" srcId="{15CAF833-0792-4E2F-A9F6-AE848D58061C}" destId="{32F37F30-7376-47D2-8817-027110DCF1E3}" srcOrd="3" destOrd="0" parTransId="{5578A028-AA1B-41C2-93A8-6AC727CCA7AB}" sibTransId="{4EE9362C-305E-4795-A5E2-431838F23E36}"/>
    <dgm:cxn modelId="{C69DDFA4-6838-4A04-A13C-57B04D1E61CB}" type="presOf" srcId="{742DC812-2813-4529-A4AB-CF2185B531B6}" destId="{0400B78F-CDCB-4378-B110-5B6C5914BB9C}" srcOrd="0" destOrd="0" presId="urn:microsoft.com/office/officeart/2018/2/layout/IconLabelList"/>
    <dgm:cxn modelId="{E67090B7-F617-4801-A6E1-23525F555929}" type="presOf" srcId="{32F37F30-7376-47D2-8817-027110DCF1E3}" destId="{2380EB6A-432D-4A57-802E-2ED3235FB1BB}" srcOrd="0" destOrd="0" presId="urn:microsoft.com/office/officeart/2018/2/layout/IconLabelList"/>
    <dgm:cxn modelId="{734244D7-0C15-40D7-9CD3-DBB117C83279}" srcId="{15CAF833-0792-4E2F-A9F6-AE848D58061C}" destId="{6A61B7C5-1F47-4552-941E-60AEE7110BBB}" srcOrd="0" destOrd="0" parTransId="{76C45A1E-79A8-42E9-A404-0E3CF1C82E39}" sibTransId="{6E9F5F0B-8C7E-439F-A089-6DF64707DCEB}"/>
    <dgm:cxn modelId="{89D37DDC-82E2-4887-8477-251CCF9FDDAB}" srcId="{15CAF833-0792-4E2F-A9F6-AE848D58061C}" destId="{3F6E26A2-4A1A-4DB0-BB10-921B265B2D17}" srcOrd="1" destOrd="0" parTransId="{6019A781-5764-49FF-93E0-628044D21DD2}" sibTransId="{CF3173A7-D7C8-4527-83C0-1432472E3179}"/>
    <dgm:cxn modelId="{0B9AC4DD-43D2-4918-A54F-EE2E8330BAD1}" type="presOf" srcId="{3F6E26A2-4A1A-4DB0-BB10-921B265B2D17}" destId="{32FFCDA5-68A1-4504-ADE7-8D012CBE6BF1}" srcOrd="0" destOrd="0" presId="urn:microsoft.com/office/officeart/2018/2/layout/IconLabelList"/>
    <dgm:cxn modelId="{E1216D95-3AA7-44C4-9977-78FDA354541A}" type="presParOf" srcId="{8010884D-B5E5-4140-85FA-75E66B2D4A1B}" destId="{152DB03C-C040-4294-BAA5-17E290E25E32}" srcOrd="0" destOrd="0" presId="urn:microsoft.com/office/officeart/2018/2/layout/IconLabelList"/>
    <dgm:cxn modelId="{E2808B7D-624C-4891-B025-2D4F50772436}" type="presParOf" srcId="{152DB03C-C040-4294-BAA5-17E290E25E32}" destId="{E0CDB64B-7122-43C7-B192-3F1460C4A752}" srcOrd="0" destOrd="0" presId="urn:microsoft.com/office/officeart/2018/2/layout/IconLabelList"/>
    <dgm:cxn modelId="{4CCDDC56-7EBD-4276-B2E1-E7CCC6E8B7E1}" type="presParOf" srcId="{152DB03C-C040-4294-BAA5-17E290E25E32}" destId="{94F4A6E7-8418-4439-8C47-ED6633F5D71F}" srcOrd="1" destOrd="0" presId="urn:microsoft.com/office/officeart/2018/2/layout/IconLabelList"/>
    <dgm:cxn modelId="{07C4987D-FB55-4B2D-B710-6979A3BBCFEE}" type="presParOf" srcId="{152DB03C-C040-4294-BAA5-17E290E25E32}" destId="{464190BB-D7EA-4A34-9E52-8E8706EEC50C}" srcOrd="2" destOrd="0" presId="urn:microsoft.com/office/officeart/2018/2/layout/IconLabelList"/>
    <dgm:cxn modelId="{63FB0736-D787-4485-983D-67D866074179}" type="presParOf" srcId="{8010884D-B5E5-4140-85FA-75E66B2D4A1B}" destId="{542DAB39-55FF-4E4A-9B5C-28A1DA62BD31}" srcOrd="1" destOrd="0" presId="urn:microsoft.com/office/officeart/2018/2/layout/IconLabelList"/>
    <dgm:cxn modelId="{8805D7EC-FCA8-4327-86B5-AABFF7DEA600}" type="presParOf" srcId="{8010884D-B5E5-4140-85FA-75E66B2D4A1B}" destId="{D66C84AF-3554-415B-AC8A-38EB28C81056}" srcOrd="2" destOrd="0" presId="urn:microsoft.com/office/officeart/2018/2/layout/IconLabelList"/>
    <dgm:cxn modelId="{B163E95B-F57C-449B-A6EF-FCFF3A8AE5E4}" type="presParOf" srcId="{D66C84AF-3554-415B-AC8A-38EB28C81056}" destId="{CCAD8895-BC5D-4E8A-BD22-1B49933E75FF}" srcOrd="0" destOrd="0" presId="urn:microsoft.com/office/officeart/2018/2/layout/IconLabelList"/>
    <dgm:cxn modelId="{1CB1D635-20D6-476F-8850-8E39B08542A7}" type="presParOf" srcId="{D66C84AF-3554-415B-AC8A-38EB28C81056}" destId="{C4120BC3-00DA-48DC-BE4F-2519BBE1EA6A}" srcOrd="1" destOrd="0" presId="urn:microsoft.com/office/officeart/2018/2/layout/IconLabelList"/>
    <dgm:cxn modelId="{DBE721E7-FFD7-42FB-B99C-7FE5239A4E05}" type="presParOf" srcId="{D66C84AF-3554-415B-AC8A-38EB28C81056}" destId="{32FFCDA5-68A1-4504-ADE7-8D012CBE6BF1}" srcOrd="2" destOrd="0" presId="urn:microsoft.com/office/officeart/2018/2/layout/IconLabelList"/>
    <dgm:cxn modelId="{DC6410B6-A58C-461F-BFA4-C471E89EB6DB}" type="presParOf" srcId="{8010884D-B5E5-4140-85FA-75E66B2D4A1B}" destId="{DDA84542-C287-499E-97A5-64D2A778D9AF}" srcOrd="3" destOrd="0" presId="urn:microsoft.com/office/officeart/2018/2/layout/IconLabelList"/>
    <dgm:cxn modelId="{1C8C9968-E146-4C20-B75A-3F01FE8CFED6}" type="presParOf" srcId="{8010884D-B5E5-4140-85FA-75E66B2D4A1B}" destId="{FD0BCD55-3248-4979-B284-9A120E3446BF}" srcOrd="4" destOrd="0" presId="urn:microsoft.com/office/officeart/2018/2/layout/IconLabelList"/>
    <dgm:cxn modelId="{1B7D4107-5AEA-4C2C-9466-1C7BA3619F75}" type="presParOf" srcId="{FD0BCD55-3248-4979-B284-9A120E3446BF}" destId="{AD1C4A0A-067B-43E7-99F2-64ECA4F1F204}" srcOrd="0" destOrd="0" presId="urn:microsoft.com/office/officeart/2018/2/layout/IconLabelList"/>
    <dgm:cxn modelId="{6656FC6A-E6B2-4F69-8D65-91DDB42F9FBA}" type="presParOf" srcId="{FD0BCD55-3248-4979-B284-9A120E3446BF}" destId="{DF2C3155-225B-4B63-AE6F-E8411AC951A8}" srcOrd="1" destOrd="0" presId="urn:microsoft.com/office/officeart/2018/2/layout/IconLabelList"/>
    <dgm:cxn modelId="{47BE4764-380B-40E9-959E-30B026AE9770}" type="presParOf" srcId="{FD0BCD55-3248-4979-B284-9A120E3446BF}" destId="{0400B78F-CDCB-4378-B110-5B6C5914BB9C}" srcOrd="2" destOrd="0" presId="urn:microsoft.com/office/officeart/2018/2/layout/IconLabelList"/>
    <dgm:cxn modelId="{D62F26CC-E961-44ED-8FBD-4F27F6FFE469}" type="presParOf" srcId="{8010884D-B5E5-4140-85FA-75E66B2D4A1B}" destId="{79179A55-0C59-45DF-9875-AC771DC808B5}" srcOrd="5" destOrd="0" presId="urn:microsoft.com/office/officeart/2018/2/layout/IconLabelList"/>
    <dgm:cxn modelId="{D48714AC-64E9-4773-8DF5-77C7A1BDFB1C}" type="presParOf" srcId="{8010884D-B5E5-4140-85FA-75E66B2D4A1B}" destId="{0C9C5F6D-BB17-4CD9-8180-66711D457D2A}" srcOrd="6" destOrd="0" presId="urn:microsoft.com/office/officeart/2018/2/layout/IconLabelList"/>
    <dgm:cxn modelId="{C03A2BDE-67E3-4895-A922-813674400556}" type="presParOf" srcId="{0C9C5F6D-BB17-4CD9-8180-66711D457D2A}" destId="{D1F30A4D-9D1B-4CB6-B22B-8FCDE3AF6A11}" srcOrd="0" destOrd="0" presId="urn:microsoft.com/office/officeart/2018/2/layout/IconLabelList"/>
    <dgm:cxn modelId="{074A4C20-08B2-4995-9FC7-FECBB97CD7CE}" type="presParOf" srcId="{0C9C5F6D-BB17-4CD9-8180-66711D457D2A}" destId="{3D91608C-C603-4449-82C7-B93B4A857FD1}" srcOrd="1" destOrd="0" presId="urn:microsoft.com/office/officeart/2018/2/layout/IconLabelList"/>
    <dgm:cxn modelId="{A2CBE754-8046-4619-8852-2062EDFF49DA}" type="presParOf" srcId="{0C9C5F6D-BB17-4CD9-8180-66711D457D2A}" destId="{2380EB6A-432D-4A57-802E-2ED3235FB1BB}"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538501B-ADFB-4CCA-896D-69A86B466DD5}" type="doc">
      <dgm:prSet loTypeId="urn:microsoft.com/office/officeart/2018/2/layout/IconVerticalSolidList" loCatId="icon" qsTypeId="urn:microsoft.com/office/officeart/2005/8/quickstyle/simple1" qsCatId="simple" csTypeId="urn:microsoft.com/office/officeart/2018/5/colors/Iconchunking_neutralbg_accent3_2" csCatId="accent3" phldr="1"/>
      <dgm:spPr/>
      <dgm:t>
        <a:bodyPr/>
        <a:lstStyle/>
        <a:p>
          <a:endParaRPr lang="en-US"/>
        </a:p>
      </dgm:t>
    </dgm:pt>
    <dgm:pt modelId="{7AF7DFC0-F067-4DCD-9CAA-AD0340609C18}">
      <dgm:prSet/>
      <dgm:spPr/>
      <dgm:t>
        <a:bodyPr/>
        <a:lstStyle/>
        <a:p>
          <a:r>
            <a:rPr lang="en-GB"/>
            <a:t>Who is behind the information?</a:t>
          </a:r>
          <a:endParaRPr lang="en-US"/>
        </a:p>
      </dgm:t>
    </dgm:pt>
    <dgm:pt modelId="{B466EC0D-9C8E-4F67-ACA4-CDDEAB219982}" type="parTrans" cxnId="{64759E72-F5DF-4051-ABB0-F431F4EDC4FD}">
      <dgm:prSet/>
      <dgm:spPr/>
      <dgm:t>
        <a:bodyPr/>
        <a:lstStyle/>
        <a:p>
          <a:endParaRPr lang="en-US"/>
        </a:p>
      </dgm:t>
    </dgm:pt>
    <dgm:pt modelId="{6DF6C8CE-8541-4E01-83AD-19903D80A505}" type="sibTrans" cxnId="{64759E72-F5DF-4051-ABB0-F431F4EDC4FD}">
      <dgm:prSet/>
      <dgm:spPr/>
      <dgm:t>
        <a:bodyPr/>
        <a:lstStyle/>
        <a:p>
          <a:endParaRPr lang="en-US"/>
        </a:p>
      </dgm:t>
    </dgm:pt>
    <dgm:pt modelId="{D0E1A925-A317-4B8A-9F9A-37020FD00661}">
      <dgm:prSet/>
      <dgm:spPr/>
      <dgm:t>
        <a:bodyPr/>
        <a:lstStyle/>
        <a:p>
          <a:r>
            <a:rPr lang="en-GB"/>
            <a:t>What is the strength of the evidence?</a:t>
          </a:r>
          <a:endParaRPr lang="en-US"/>
        </a:p>
      </dgm:t>
    </dgm:pt>
    <dgm:pt modelId="{DAE783A3-FA85-46D9-994D-9E23FD8D23B6}" type="parTrans" cxnId="{D5F3192C-DD01-4C83-84ED-721EE22276E7}">
      <dgm:prSet/>
      <dgm:spPr/>
      <dgm:t>
        <a:bodyPr/>
        <a:lstStyle/>
        <a:p>
          <a:endParaRPr lang="en-US"/>
        </a:p>
      </dgm:t>
    </dgm:pt>
    <dgm:pt modelId="{1864CBBA-2B7B-4E77-9158-2C005754ED26}" type="sibTrans" cxnId="{D5F3192C-DD01-4C83-84ED-721EE22276E7}">
      <dgm:prSet/>
      <dgm:spPr/>
      <dgm:t>
        <a:bodyPr/>
        <a:lstStyle/>
        <a:p>
          <a:endParaRPr lang="en-US"/>
        </a:p>
      </dgm:t>
    </dgm:pt>
    <dgm:pt modelId="{A2128161-948C-405C-AF65-B05D709B06A6}">
      <dgm:prSet/>
      <dgm:spPr/>
      <dgm:t>
        <a:bodyPr/>
        <a:lstStyle/>
        <a:p>
          <a:r>
            <a:rPr lang="en-GB"/>
            <a:t>How reliable is the evidence? ( what do others say?)</a:t>
          </a:r>
          <a:endParaRPr lang="en-US"/>
        </a:p>
      </dgm:t>
    </dgm:pt>
    <dgm:pt modelId="{E212D6A2-612C-483D-B864-A1B573EDE3AC}" type="parTrans" cxnId="{3E790C2F-3AC7-4937-B0BD-6917ECCC513E}">
      <dgm:prSet/>
      <dgm:spPr/>
      <dgm:t>
        <a:bodyPr/>
        <a:lstStyle/>
        <a:p>
          <a:endParaRPr lang="en-US"/>
        </a:p>
      </dgm:t>
    </dgm:pt>
    <dgm:pt modelId="{D10B296D-06C2-4380-BDF7-3B07FFA2BC57}" type="sibTrans" cxnId="{3E790C2F-3AC7-4937-B0BD-6917ECCC513E}">
      <dgm:prSet/>
      <dgm:spPr/>
      <dgm:t>
        <a:bodyPr/>
        <a:lstStyle/>
        <a:p>
          <a:endParaRPr lang="en-US"/>
        </a:p>
      </dgm:t>
    </dgm:pt>
    <dgm:pt modelId="{04F5F321-E0F0-45BC-A973-AE62416D6DC1}" type="pres">
      <dgm:prSet presAssocID="{8538501B-ADFB-4CCA-896D-69A86B466DD5}" presName="root" presStyleCnt="0">
        <dgm:presLayoutVars>
          <dgm:dir/>
          <dgm:resizeHandles val="exact"/>
        </dgm:presLayoutVars>
      </dgm:prSet>
      <dgm:spPr/>
    </dgm:pt>
    <dgm:pt modelId="{D725D762-A3BE-46E6-8A3B-077F95BC74C3}" type="pres">
      <dgm:prSet presAssocID="{7AF7DFC0-F067-4DCD-9CAA-AD0340609C18}" presName="compNode" presStyleCnt="0"/>
      <dgm:spPr/>
    </dgm:pt>
    <dgm:pt modelId="{01801F19-F5D3-4C63-A067-82F433C16A51}" type="pres">
      <dgm:prSet presAssocID="{7AF7DFC0-F067-4DCD-9CAA-AD0340609C18}" presName="bgRect" presStyleLbl="bgShp" presStyleIdx="0" presStyleCnt="3"/>
      <dgm:spPr/>
    </dgm:pt>
    <dgm:pt modelId="{563231E3-F1DD-4784-A80D-26F3518E90A7}" type="pres">
      <dgm:prSet presAssocID="{7AF7DFC0-F067-4DCD-9CAA-AD0340609C18}"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arget Audience"/>
        </a:ext>
      </dgm:extLst>
    </dgm:pt>
    <dgm:pt modelId="{6F537641-309E-4286-9C2E-7617F59829A8}" type="pres">
      <dgm:prSet presAssocID="{7AF7DFC0-F067-4DCD-9CAA-AD0340609C18}" presName="spaceRect" presStyleCnt="0"/>
      <dgm:spPr/>
    </dgm:pt>
    <dgm:pt modelId="{ED4D5F34-3148-4D3A-9695-C651684540FF}" type="pres">
      <dgm:prSet presAssocID="{7AF7DFC0-F067-4DCD-9CAA-AD0340609C18}" presName="parTx" presStyleLbl="revTx" presStyleIdx="0" presStyleCnt="3">
        <dgm:presLayoutVars>
          <dgm:chMax val="0"/>
          <dgm:chPref val="0"/>
        </dgm:presLayoutVars>
      </dgm:prSet>
      <dgm:spPr/>
    </dgm:pt>
    <dgm:pt modelId="{4FE98857-CE26-4A17-8586-27B105B0BA63}" type="pres">
      <dgm:prSet presAssocID="{6DF6C8CE-8541-4E01-83AD-19903D80A505}" presName="sibTrans" presStyleCnt="0"/>
      <dgm:spPr/>
    </dgm:pt>
    <dgm:pt modelId="{8280C152-A46B-44FB-B53E-1DC1639B6FE7}" type="pres">
      <dgm:prSet presAssocID="{D0E1A925-A317-4B8A-9F9A-37020FD00661}" presName="compNode" presStyleCnt="0"/>
      <dgm:spPr/>
    </dgm:pt>
    <dgm:pt modelId="{57F79C34-DF53-46F2-B49A-75D93E1CE9FD}" type="pres">
      <dgm:prSet presAssocID="{D0E1A925-A317-4B8A-9F9A-37020FD00661}" presName="bgRect" presStyleLbl="bgShp" presStyleIdx="1" presStyleCnt="3"/>
      <dgm:spPr/>
    </dgm:pt>
    <dgm:pt modelId="{D02CEF29-2E22-460F-9B65-4462420954A1}" type="pres">
      <dgm:prSet presAssocID="{D0E1A925-A317-4B8A-9F9A-37020FD00661}"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gnifying glass"/>
        </a:ext>
      </dgm:extLst>
    </dgm:pt>
    <dgm:pt modelId="{A8AAA285-A669-490B-A844-AEDDDF3CEA68}" type="pres">
      <dgm:prSet presAssocID="{D0E1A925-A317-4B8A-9F9A-37020FD00661}" presName="spaceRect" presStyleCnt="0"/>
      <dgm:spPr/>
    </dgm:pt>
    <dgm:pt modelId="{9867FCF3-56DA-449E-9DFA-B3508DEAA0C4}" type="pres">
      <dgm:prSet presAssocID="{D0E1A925-A317-4B8A-9F9A-37020FD00661}" presName="parTx" presStyleLbl="revTx" presStyleIdx="1" presStyleCnt="3">
        <dgm:presLayoutVars>
          <dgm:chMax val="0"/>
          <dgm:chPref val="0"/>
        </dgm:presLayoutVars>
      </dgm:prSet>
      <dgm:spPr/>
    </dgm:pt>
    <dgm:pt modelId="{2833AC59-52B3-41D5-9EF6-44421BA32160}" type="pres">
      <dgm:prSet presAssocID="{1864CBBA-2B7B-4E77-9158-2C005754ED26}" presName="sibTrans" presStyleCnt="0"/>
      <dgm:spPr/>
    </dgm:pt>
    <dgm:pt modelId="{12B4C99C-C4D3-4F61-A2A6-0D2CBB636869}" type="pres">
      <dgm:prSet presAssocID="{A2128161-948C-405C-AF65-B05D709B06A6}" presName="compNode" presStyleCnt="0"/>
      <dgm:spPr/>
    </dgm:pt>
    <dgm:pt modelId="{F23DAC2C-4D31-4B00-98D4-86A92292A6F8}" type="pres">
      <dgm:prSet presAssocID="{A2128161-948C-405C-AF65-B05D709B06A6}" presName="bgRect" presStyleLbl="bgShp" presStyleIdx="2" presStyleCnt="3"/>
      <dgm:spPr/>
    </dgm:pt>
    <dgm:pt modelId="{21B25DF9-5769-446B-AFFA-12923AC527AA}" type="pres">
      <dgm:prSet presAssocID="{A2128161-948C-405C-AF65-B05D709B06A6}"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 mark"/>
        </a:ext>
      </dgm:extLst>
    </dgm:pt>
    <dgm:pt modelId="{51E962F5-409C-46D0-A0BF-A5BE2638FA57}" type="pres">
      <dgm:prSet presAssocID="{A2128161-948C-405C-AF65-B05D709B06A6}" presName="spaceRect" presStyleCnt="0"/>
      <dgm:spPr/>
    </dgm:pt>
    <dgm:pt modelId="{76C86B51-D5B7-4084-9A43-861F2CEDA604}" type="pres">
      <dgm:prSet presAssocID="{A2128161-948C-405C-AF65-B05D709B06A6}" presName="parTx" presStyleLbl="revTx" presStyleIdx="2" presStyleCnt="3">
        <dgm:presLayoutVars>
          <dgm:chMax val="0"/>
          <dgm:chPref val="0"/>
        </dgm:presLayoutVars>
      </dgm:prSet>
      <dgm:spPr/>
    </dgm:pt>
  </dgm:ptLst>
  <dgm:cxnLst>
    <dgm:cxn modelId="{8301B423-3242-40D8-B136-032A66BB1936}" type="presOf" srcId="{D0E1A925-A317-4B8A-9F9A-37020FD00661}" destId="{9867FCF3-56DA-449E-9DFA-B3508DEAA0C4}" srcOrd="0" destOrd="0" presId="urn:microsoft.com/office/officeart/2018/2/layout/IconVerticalSolidList"/>
    <dgm:cxn modelId="{D5F3192C-DD01-4C83-84ED-721EE22276E7}" srcId="{8538501B-ADFB-4CCA-896D-69A86B466DD5}" destId="{D0E1A925-A317-4B8A-9F9A-37020FD00661}" srcOrd="1" destOrd="0" parTransId="{DAE783A3-FA85-46D9-994D-9E23FD8D23B6}" sibTransId="{1864CBBA-2B7B-4E77-9158-2C005754ED26}"/>
    <dgm:cxn modelId="{3E790C2F-3AC7-4937-B0BD-6917ECCC513E}" srcId="{8538501B-ADFB-4CCA-896D-69A86B466DD5}" destId="{A2128161-948C-405C-AF65-B05D709B06A6}" srcOrd="2" destOrd="0" parTransId="{E212D6A2-612C-483D-B864-A1B573EDE3AC}" sibTransId="{D10B296D-06C2-4380-BDF7-3B07FFA2BC57}"/>
    <dgm:cxn modelId="{1C0ABD6B-AF4E-4FF0-AD29-C7463D4F790F}" type="presOf" srcId="{7AF7DFC0-F067-4DCD-9CAA-AD0340609C18}" destId="{ED4D5F34-3148-4D3A-9695-C651684540FF}" srcOrd="0" destOrd="0" presId="urn:microsoft.com/office/officeart/2018/2/layout/IconVerticalSolidList"/>
    <dgm:cxn modelId="{64759E72-F5DF-4051-ABB0-F431F4EDC4FD}" srcId="{8538501B-ADFB-4CCA-896D-69A86B466DD5}" destId="{7AF7DFC0-F067-4DCD-9CAA-AD0340609C18}" srcOrd="0" destOrd="0" parTransId="{B466EC0D-9C8E-4F67-ACA4-CDDEAB219982}" sibTransId="{6DF6C8CE-8541-4E01-83AD-19903D80A505}"/>
    <dgm:cxn modelId="{54A6A68B-57EB-4ACC-A17A-73EE0712473D}" type="presOf" srcId="{8538501B-ADFB-4CCA-896D-69A86B466DD5}" destId="{04F5F321-E0F0-45BC-A973-AE62416D6DC1}" srcOrd="0" destOrd="0" presId="urn:microsoft.com/office/officeart/2018/2/layout/IconVerticalSolidList"/>
    <dgm:cxn modelId="{4009E593-AA0C-49B7-A16E-1BBC85268D7B}" type="presOf" srcId="{A2128161-948C-405C-AF65-B05D709B06A6}" destId="{76C86B51-D5B7-4084-9A43-861F2CEDA604}" srcOrd="0" destOrd="0" presId="urn:microsoft.com/office/officeart/2018/2/layout/IconVerticalSolidList"/>
    <dgm:cxn modelId="{10C777B8-B5FA-4216-B1C7-61E2A76DDADF}" type="presParOf" srcId="{04F5F321-E0F0-45BC-A973-AE62416D6DC1}" destId="{D725D762-A3BE-46E6-8A3B-077F95BC74C3}" srcOrd="0" destOrd="0" presId="urn:microsoft.com/office/officeart/2018/2/layout/IconVerticalSolidList"/>
    <dgm:cxn modelId="{67ED2424-FA8E-4678-9D52-F5C92111F087}" type="presParOf" srcId="{D725D762-A3BE-46E6-8A3B-077F95BC74C3}" destId="{01801F19-F5D3-4C63-A067-82F433C16A51}" srcOrd="0" destOrd="0" presId="urn:microsoft.com/office/officeart/2018/2/layout/IconVerticalSolidList"/>
    <dgm:cxn modelId="{17816880-5E58-4E44-90D8-CB938C49A076}" type="presParOf" srcId="{D725D762-A3BE-46E6-8A3B-077F95BC74C3}" destId="{563231E3-F1DD-4784-A80D-26F3518E90A7}" srcOrd="1" destOrd="0" presId="urn:microsoft.com/office/officeart/2018/2/layout/IconVerticalSolidList"/>
    <dgm:cxn modelId="{F085065A-758C-4BF2-BFC2-47C5DE4FB394}" type="presParOf" srcId="{D725D762-A3BE-46E6-8A3B-077F95BC74C3}" destId="{6F537641-309E-4286-9C2E-7617F59829A8}" srcOrd="2" destOrd="0" presId="urn:microsoft.com/office/officeart/2018/2/layout/IconVerticalSolidList"/>
    <dgm:cxn modelId="{30380E3E-CC76-4D61-88F4-2676984F2F40}" type="presParOf" srcId="{D725D762-A3BE-46E6-8A3B-077F95BC74C3}" destId="{ED4D5F34-3148-4D3A-9695-C651684540FF}" srcOrd="3" destOrd="0" presId="urn:microsoft.com/office/officeart/2018/2/layout/IconVerticalSolidList"/>
    <dgm:cxn modelId="{0C6EFBA1-8800-408A-BF75-7C8B8717A31A}" type="presParOf" srcId="{04F5F321-E0F0-45BC-A973-AE62416D6DC1}" destId="{4FE98857-CE26-4A17-8586-27B105B0BA63}" srcOrd="1" destOrd="0" presId="urn:microsoft.com/office/officeart/2018/2/layout/IconVerticalSolidList"/>
    <dgm:cxn modelId="{FACA86D6-AF18-4CDD-83F7-CE9110383C04}" type="presParOf" srcId="{04F5F321-E0F0-45BC-A973-AE62416D6DC1}" destId="{8280C152-A46B-44FB-B53E-1DC1639B6FE7}" srcOrd="2" destOrd="0" presId="urn:microsoft.com/office/officeart/2018/2/layout/IconVerticalSolidList"/>
    <dgm:cxn modelId="{E1EB1779-E6FC-4863-BFAF-AB29962C3481}" type="presParOf" srcId="{8280C152-A46B-44FB-B53E-1DC1639B6FE7}" destId="{57F79C34-DF53-46F2-B49A-75D93E1CE9FD}" srcOrd="0" destOrd="0" presId="urn:microsoft.com/office/officeart/2018/2/layout/IconVerticalSolidList"/>
    <dgm:cxn modelId="{1E91681B-EF34-4768-B829-4C465479A8DF}" type="presParOf" srcId="{8280C152-A46B-44FB-B53E-1DC1639B6FE7}" destId="{D02CEF29-2E22-460F-9B65-4462420954A1}" srcOrd="1" destOrd="0" presId="urn:microsoft.com/office/officeart/2018/2/layout/IconVerticalSolidList"/>
    <dgm:cxn modelId="{16E8E400-5760-4FD6-A73B-89B7BEB11345}" type="presParOf" srcId="{8280C152-A46B-44FB-B53E-1DC1639B6FE7}" destId="{A8AAA285-A669-490B-A844-AEDDDF3CEA68}" srcOrd="2" destOrd="0" presId="urn:microsoft.com/office/officeart/2018/2/layout/IconVerticalSolidList"/>
    <dgm:cxn modelId="{71B16B14-06AE-45F5-BAC5-0C2AADA2F350}" type="presParOf" srcId="{8280C152-A46B-44FB-B53E-1DC1639B6FE7}" destId="{9867FCF3-56DA-449E-9DFA-B3508DEAA0C4}" srcOrd="3" destOrd="0" presId="urn:microsoft.com/office/officeart/2018/2/layout/IconVerticalSolidList"/>
    <dgm:cxn modelId="{38F2754B-BBD4-470A-8ACA-FB4D2A0AA1AE}" type="presParOf" srcId="{04F5F321-E0F0-45BC-A973-AE62416D6DC1}" destId="{2833AC59-52B3-41D5-9EF6-44421BA32160}" srcOrd="3" destOrd="0" presId="urn:microsoft.com/office/officeart/2018/2/layout/IconVerticalSolidList"/>
    <dgm:cxn modelId="{63CF6BA2-FD73-400D-801B-DDCE74DCD368}" type="presParOf" srcId="{04F5F321-E0F0-45BC-A973-AE62416D6DC1}" destId="{12B4C99C-C4D3-4F61-A2A6-0D2CBB636869}" srcOrd="4" destOrd="0" presId="urn:microsoft.com/office/officeart/2018/2/layout/IconVerticalSolidList"/>
    <dgm:cxn modelId="{5EEF35A6-C6B2-4B6F-B8C5-E0856716EDB6}" type="presParOf" srcId="{12B4C99C-C4D3-4F61-A2A6-0D2CBB636869}" destId="{F23DAC2C-4D31-4B00-98D4-86A92292A6F8}" srcOrd="0" destOrd="0" presId="urn:microsoft.com/office/officeart/2018/2/layout/IconVerticalSolidList"/>
    <dgm:cxn modelId="{388F9C41-EC67-4D01-BD77-B64EFBDB2FF1}" type="presParOf" srcId="{12B4C99C-C4D3-4F61-A2A6-0D2CBB636869}" destId="{21B25DF9-5769-446B-AFFA-12923AC527AA}" srcOrd="1" destOrd="0" presId="urn:microsoft.com/office/officeart/2018/2/layout/IconVerticalSolidList"/>
    <dgm:cxn modelId="{B2373126-D1BC-47F9-9E98-A6902C52C758}" type="presParOf" srcId="{12B4C99C-C4D3-4F61-A2A6-0D2CBB636869}" destId="{51E962F5-409C-46D0-A0BF-A5BE2638FA57}" srcOrd="2" destOrd="0" presId="urn:microsoft.com/office/officeart/2018/2/layout/IconVerticalSolidList"/>
    <dgm:cxn modelId="{8B96E38D-0D66-45DD-9820-11311E45B706}" type="presParOf" srcId="{12B4C99C-C4D3-4F61-A2A6-0D2CBB636869}" destId="{76C86B51-D5B7-4084-9A43-861F2CEDA60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3CBC9D1-CCBA-4E24-BF87-658FF01E3ECF}" type="doc">
      <dgm:prSet loTypeId="urn:microsoft.com/office/officeart/2016/7/layout/VerticalDownArrowProcess" loCatId="process" qsTypeId="urn:microsoft.com/office/officeart/2005/8/quickstyle/simple1" qsCatId="simple" csTypeId="urn:microsoft.com/office/officeart/2005/8/colors/accent3_2" csCatId="accent3"/>
      <dgm:spPr/>
      <dgm:t>
        <a:bodyPr/>
        <a:lstStyle/>
        <a:p>
          <a:endParaRPr lang="en-US"/>
        </a:p>
      </dgm:t>
    </dgm:pt>
    <dgm:pt modelId="{C3D131C7-9C6C-4AD0-BE76-DE49F0B281E6}">
      <dgm:prSet phldr="0"/>
      <dgm:spPr/>
      <dgm:t>
        <a:bodyPr/>
        <a:lstStyle/>
        <a:p>
          <a:r>
            <a:rPr lang="en-US" dirty="0">
              <a:latin typeface="Lucida Sans"/>
            </a:rPr>
            <a:t>Examine</a:t>
          </a:r>
          <a:endParaRPr lang="en-US" dirty="0"/>
        </a:p>
      </dgm:t>
    </dgm:pt>
    <dgm:pt modelId="{F9A6D886-00AA-47AF-8051-AD41F1C76EFC}" type="parTrans" cxnId="{888B2468-282D-4106-A5B6-5FF72232D70D}">
      <dgm:prSet/>
      <dgm:spPr/>
      <dgm:t>
        <a:bodyPr/>
        <a:lstStyle/>
        <a:p>
          <a:endParaRPr lang="en-US"/>
        </a:p>
      </dgm:t>
    </dgm:pt>
    <dgm:pt modelId="{5DDA0AE9-D253-4822-A299-015A8D9EC054}" type="sibTrans" cxnId="{888B2468-282D-4106-A5B6-5FF72232D70D}">
      <dgm:prSet/>
      <dgm:spPr/>
      <dgm:t>
        <a:bodyPr/>
        <a:lstStyle/>
        <a:p>
          <a:endParaRPr lang="en-US"/>
        </a:p>
      </dgm:t>
    </dgm:pt>
    <dgm:pt modelId="{EB127AD3-1833-4979-943B-A9A3F817A1D3}">
      <dgm:prSet/>
      <dgm:spPr/>
      <dgm:t>
        <a:bodyPr/>
        <a:lstStyle/>
        <a:p>
          <a:pPr rtl="0"/>
          <a:r>
            <a:rPr lang="en-US" dirty="0">
              <a:latin typeface="Lucida Sans"/>
            </a:rPr>
            <a:t>Examine for holes</a:t>
          </a:r>
          <a:r>
            <a:rPr lang="en-US" dirty="0"/>
            <a:t> in any arguments presented</a:t>
          </a:r>
        </a:p>
      </dgm:t>
    </dgm:pt>
    <dgm:pt modelId="{D25488CB-525A-48D3-AEA9-01E418F61AFB}" type="parTrans" cxnId="{4393D5C5-0289-4474-B2FA-BB56E40293B5}">
      <dgm:prSet/>
      <dgm:spPr/>
      <dgm:t>
        <a:bodyPr/>
        <a:lstStyle/>
        <a:p>
          <a:endParaRPr lang="en-US"/>
        </a:p>
      </dgm:t>
    </dgm:pt>
    <dgm:pt modelId="{A56F138F-934C-4C04-9BD0-6AC960E5F1AE}" type="sibTrans" cxnId="{4393D5C5-0289-4474-B2FA-BB56E40293B5}">
      <dgm:prSet/>
      <dgm:spPr/>
      <dgm:t>
        <a:bodyPr/>
        <a:lstStyle/>
        <a:p>
          <a:endParaRPr lang="en-US"/>
        </a:p>
      </dgm:t>
    </dgm:pt>
    <dgm:pt modelId="{86DFC8E1-56EE-479F-A6FA-6034655D8171}">
      <dgm:prSet/>
      <dgm:spPr/>
      <dgm:t>
        <a:bodyPr/>
        <a:lstStyle/>
        <a:p>
          <a:r>
            <a:rPr lang="en-US" dirty="0"/>
            <a:t>Discuss</a:t>
          </a:r>
        </a:p>
      </dgm:t>
    </dgm:pt>
    <dgm:pt modelId="{02A26490-2873-4B6C-8406-53073FE61029}" type="parTrans" cxnId="{053836A8-A9A5-41BB-8852-F9EB722FDA88}">
      <dgm:prSet/>
      <dgm:spPr/>
      <dgm:t>
        <a:bodyPr/>
        <a:lstStyle/>
        <a:p>
          <a:endParaRPr lang="en-US"/>
        </a:p>
      </dgm:t>
    </dgm:pt>
    <dgm:pt modelId="{0A979CCD-7431-4010-A32C-689E4254734F}" type="sibTrans" cxnId="{053836A8-A9A5-41BB-8852-F9EB722FDA88}">
      <dgm:prSet/>
      <dgm:spPr/>
      <dgm:t>
        <a:bodyPr/>
        <a:lstStyle/>
        <a:p>
          <a:endParaRPr lang="en-US"/>
        </a:p>
      </dgm:t>
    </dgm:pt>
    <dgm:pt modelId="{3FBEC5BF-8E74-46A4-8FB0-1434A7135434}">
      <dgm:prSet/>
      <dgm:spPr/>
      <dgm:t>
        <a:bodyPr/>
        <a:lstStyle/>
        <a:p>
          <a:r>
            <a:rPr lang="en-US" dirty="0"/>
            <a:t>Discuss the relevance of the research and draw conclusions</a:t>
          </a:r>
        </a:p>
      </dgm:t>
    </dgm:pt>
    <dgm:pt modelId="{5A2A149A-B8B1-42C2-9875-2824C38E3A97}" type="parTrans" cxnId="{D12D0A7D-9FC1-41E2-83BD-057B3963A4A1}">
      <dgm:prSet/>
      <dgm:spPr/>
      <dgm:t>
        <a:bodyPr/>
        <a:lstStyle/>
        <a:p>
          <a:endParaRPr lang="en-US"/>
        </a:p>
      </dgm:t>
    </dgm:pt>
    <dgm:pt modelId="{9422A987-95FD-4DF7-9E43-D94E0491E737}" type="sibTrans" cxnId="{D12D0A7D-9FC1-41E2-83BD-057B3963A4A1}">
      <dgm:prSet/>
      <dgm:spPr/>
      <dgm:t>
        <a:bodyPr/>
        <a:lstStyle/>
        <a:p>
          <a:endParaRPr lang="en-US"/>
        </a:p>
      </dgm:t>
    </dgm:pt>
    <dgm:pt modelId="{881A571E-BD23-4266-A9BF-47B9B077F516}">
      <dgm:prSet/>
      <dgm:spPr/>
      <dgm:t>
        <a:bodyPr/>
        <a:lstStyle/>
        <a:p>
          <a:r>
            <a:rPr lang="en-US" dirty="0"/>
            <a:t>Interrogate</a:t>
          </a:r>
        </a:p>
      </dgm:t>
    </dgm:pt>
    <dgm:pt modelId="{B3B24323-CC1C-493A-B70D-74E787C9BD62}" type="parTrans" cxnId="{733107F8-4A2E-4CF5-8E22-0E917ED45844}">
      <dgm:prSet/>
      <dgm:spPr/>
      <dgm:t>
        <a:bodyPr/>
        <a:lstStyle/>
        <a:p>
          <a:endParaRPr lang="en-US"/>
        </a:p>
      </dgm:t>
    </dgm:pt>
    <dgm:pt modelId="{0109A205-A5D4-4666-91F3-C5942C08D462}" type="sibTrans" cxnId="{733107F8-4A2E-4CF5-8E22-0E917ED45844}">
      <dgm:prSet/>
      <dgm:spPr/>
      <dgm:t>
        <a:bodyPr/>
        <a:lstStyle/>
        <a:p>
          <a:endParaRPr lang="en-US"/>
        </a:p>
      </dgm:t>
    </dgm:pt>
    <dgm:pt modelId="{3BA5B56B-E0CF-45C5-ABA8-173894915F55}">
      <dgm:prSet/>
      <dgm:spPr/>
      <dgm:t>
        <a:bodyPr/>
        <a:lstStyle/>
        <a:p>
          <a:r>
            <a:rPr lang="en-US" dirty="0"/>
            <a:t>Interrogate theories</a:t>
          </a:r>
        </a:p>
      </dgm:t>
    </dgm:pt>
    <dgm:pt modelId="{B51588E3-5D7F-4EB2-B912-23C39133D97F}" type="parTrans" cxnId="{A52EA8E5-EE78-4DC4-9E86-C96A94157B1D}">
      <dgm:prSet/>
      <dgm:spPr/>
      <dgm:t>
        <a:bodyPr/>
        <a:lstStyle/>
        <a:p>
          <a:endParaRPr lang="en-US"/>
        </a:p>
      </dgm:t>
    </dgm:pt>
    <dgm:pt modelId="{413ED9D7-C242-4250-8319-671B98FBDAEA}" type="sibTrans" cxnId="{A52EA8E5-EE78-4DC4-9E86-C96A94157B1D}">
      <dgm:prSet/>
      <dgm:spPr/>
      <dgm:t>
        <a:bodyPr/>
        <a:lstStyle/>
        <a:p>
          <a:endParaRPr lang="en-US"/>
        </a:p>
      </dgm:t>
    </dgm:pt>
    <dgm:pt modelId="{44939F1A-76B5-4F3F-B5A1-E30E8193624D}">
      <dgm:prSet/>
      <dgm:spPr/>
      <dgm:t>
        <a:bodyPr/>
        <a:lstStyle/>
        <a:p>
          <a:r>
            <a:rPr lang="en-US" dirty="0"/>
            <a:t>Highlight</a:t>
          </a:r>
        </a:p>
      </dgm:t>
    </dgm:pt>
    <dgm:pt modelId="{77C06854-5629-4C42-BFBB-031F02CA6E04}" type="parTrans" cxnId="{6530406B-BA07-4619-BF55-E6BEBCEDD098}">
      <dgm:prSet/>
      <dgm:spPr/>
      <dgm:t>
        <a:bodyPr/>
        <a:lstStyle/>
        <a:p>
          <a:endParaRPr lang="en-US"/>
        </a:p>
      </dgm:t>
    </dgm:pt>
    <dgm:pt modelId="{B5047E67-F74C-42C0-A015-01A85D9D7B9A}" type="sibTrans" cxnId="{6530406B-BA07-4619-BF55-E6BEBCEDD098}">
      <dgm:prSet/>
      <dgm:spPr/>
      <dgm:t>
        <a:bodyPr/>
        <a:lstStyle/>
        <a:p>
          <a:endParaRPr lang="en-US"/>
        </a:p>
      </dgm:t>
    </dgm:pt>
    <dgm:pt modelId="{CD6C53D4-8B4C-44CC-B1D7-BD610E9D6B04}">
      <dgm:prSet/>
      <dgm:spPr/>
      <dgm:t>
        <a:bodyPr/>
        <a:lstStyle/>
        <a:p>
          <a:r>
            <a:rPr lang="en-US" dirty="0"/>
            <a:t>Highlight strengths and weaknesses</a:t>
          </a:r>
        </a:p>
      </dgm:t>
    </dgm:pt>
    <dgm:pt modelId="{848A37BD-A3A8-46CE-81C0-36ABE40487FE}" type="parTrans" cxnId="{B47A22C3-A6A0-4484-A37D-5975AC9CF641}">
      <dgm:prSet/>
      <dgm:spPr/>
      <dgm:t>
        <a:bodyPr/>
        <a:lstStyle/>
        <a:p>
          <a:endParaRPr lang="en-US"/>
        </a:p>
      </dgm:t>
    </dgm:pt>
    <dgm:pt modelId="{BEA4F431-4164-4AB8-9C3E-A9B858273758}" type="sibTrans" cxnId="{B47A22C3-A6A0-4484-A37D-5975AC9CF641}">
      <dgm:prSet/>
      <dgm:spPr/>
      <dgm:t>
        <a:bodyPr/>
        <a:lstStyle/>
        <a:p>
          <a:endParaRPr lang="en-US"/>
        </a:p>
      </dgm:t>
    </dgm:pt>
    <dgm:pt modelId="{1F560D69-6886-4B35-97AD-6A55211D1B08}">
      <dgm:prSet/>
      <dgm:spPr/>
      <dgm:t>
        <a:bodyPr/>
        <a:lstStyle/>
        <a:p>
          <a:r>
            <a:rPr lang="en-US" dirty="0"/>
            <a:t>Look</a:t>
          </a:r>
        </a:p>
      </dgm:t>
    </dgm:pt>
    <dgm:pt modelId="{6DEA0BC0-23CD-4799-8CBE-B9089B51A92C}" type="parTrans" cxnId="{22EB3D7B-475B-4FF2-B334-AB09F4A673E4}">
      <dgm:prSet/>
      <dgm:spPr/>
      <dgm:t>
        <a:bodyPr/>
        <a:lstStyle/>
        <a:p>
          <a:endParaRPr lang="en-US"/>
        </a:p>
      </dgm:t>
    </dgm:pt>
    <dgm:pt modelId="{2657932B-61F3-42B8-94AB-FA25CB7B5EA1}" type="sibTrans" cxnId="{22EB3D7B-475B-4FF2-B334-AB09F4A673E4}">
      <dgm:prSet/>
      <dgm:spPr/>
      <dgm:t>
        <a:bodyPr/>
        <a:lstStyle/>
        <a:p>
          <a:endParaRPr lang="en-US"/>
        </a:p>
      </dgm:t>
    </dgm:pt>
    <dgm:pt modelId="{3590EF40-C4E6-4EDC-A3F4-ED87E06EB0CE}">
      <dgm:prSet/>
      <dgm:spPr/>
      <dgm:t>
        <a:bodyPr/>
        <a:lstStyle/>
        <a:p>
          <a:r>
            <a:rPr lang="en-US" dirty="0"/>
            <a:t>Look for why views may have changed over time</a:t>
          </a:r>
        </a:p>
      </dgm:t>
    </dgm:pt>
    <dgm:pt modelId="{210ED8E4-7A93-4AB7-AD47-45032B4275C6}" type="parTrans" cxnId="{DE5394D2-44C7-4F69-A9B8-6D6C8D384F72}">
      <dgm:prSet/>
      <dgm:spPr/>
      <dgm:t>
        <a:bodyPr/>
        <a:lstStyle/>
        <a:p>
          <a:endParaRPr lang="en-US"/>
        </a:p>
      </dgm:t>
    </dgm:pt>
    <dgm:pt modelId="{52E73B84-FB04-4733-AF31-9A9647A3E7C9}" type="sibTrans" cxnId="{DE5394D2-44C7-4F69-A9B8-6D6C8D384F72}">
      <dgm:prSet/>
      <dgm:spPr/>
      <dgm:t>
        <a:bodyPr/>
        <a:lstStyle/>
        <a:p>
          <a:endParaRPr lang="en-US"/>
        </a:p>
      </dgm:t>
    </dgm:pt>
    <dgm:pt modelId="{75001053-E6DA-4FEC-92F8-5B08FE210E9B}" type="pres">
      <dgm:prSet presAssocID="{93CBC9D1-CCBA-4E24-BF87-658FF01E3ECF}" presName="Name0" presStyleCnt="0">
        <dgm:presLayoutVars>
          <dgm:dir/>
          <dgm:animLvl val="lvl"/>
          <dgm:resizeHandles val="exact"/>
        </dgm:presLayoutVars>
      </dgm:prSet>
      <dgm:spPr/>
    </dgm:pt>
    <dgm:pt modelId="{23672773-E5DA-46CC-891C-79B071458CBA}" type="pres">
      <dgm:prSet presAssocID="{1F560D69-6886-4B35-97AD-6A55211D1B08}" presName="boxAndChildren" presStyleCnt="0"/>
      <dgm:spPr/>
    </dgm:pt>
    <dgm:pt modelId="{36006C11-0944-489D-9095-E80CB73784D5}" type="pres">
      <dgm:prSet presAssocID="{1F560D69-6886-4B35-97AD-6A55211D1B08}" presName="parentTextBox" presStyleLbl="alignNode1" presStyleIdx="0" presStyleCnt="5"/>
      <dgm:spPr/>
    </dgm:pt>
    <dgm:pt modelId="{9EF344FA-84A6-4F3C-AA72-1E926BBC103B}" type="pres">
      <dgm:prSet presAssocID="{1F560D69-6886-4B35-97AD-6A55211D1B08}" presName="descendantBox" presStyleLbl="bgAccFollowNode1" presStyleIdx="0" presStyleCnt="5"/>
      <dgm:spPr/>
    </dgm:pt>
    <dgm:pt modelId="{A81FADCA-158D-4CDA-8E1D-8A879093ABC6}" type="pres">
      <dgm:prSet presAssocID="{B5047E67-F74C-42C0-A015-01A85D9D7B9A}" presName="sp" presStyleCnt="0"/>
      <dgm:spPr/>
    </dgm:pt>
    <dgm:pt modelId="{69DE27F7-173D-4D69-9A38-D59F8E0C97B8}" type="pres">
      <dgm:prSet presAssocID="{44939F1A-76B5-4F3F-B5A1-E30E8193624D}" presName="arrowAndChildren" presStyleCnt="0"/>
      <dgm:spPr/>
    </dgm:pt>
    <dgm:pt modelId="{CCA32618-0EBB-4ED6-8385-6384D9C1B0E4}" type="pres">
      <dgm:prSet presAssocID="{44939F1A-76B5-4F3F-B5A1-E30E8193624D}" presName="parentTextArrow" presStyleLbl="node1" presStyleIdx="0" presStyleCnt="0"/>
      <dgm:spPr/>
    </dgm:pt>
    <dgm:pt modelId="{533DD027-2DA7-4FD9-83CB-89DAB2873C00}" type="pres">
      <dgm:prSet presAssocID="{44939F1A-76B5-4F3F-B5A1-E30E8193624D}" presName="arrow" presStyleLbl="alignNode1" presStyleIdx="1" presStyleCnt="5"/>
      <dgm:spPr/>
    </dgm:pt>
    <dgm:pt modelId="{F7B1DE7F-1902-471A-8F97-D44BBA572762}" type="pres">
      <dgm:prSet presAssocID="{44939F1A-76B5-4F3F-B5A1-E30E8193624D}" presName="descendantArrow" presStyleLbl="bgAccFollowNode1" presStyleIdx="1" presStyleCnt="5"/>
      <dgm:spPr/>
    </dgm:pt>
    <dgm:pt modelId="{EB16E9D1-116B-474C-9528-C03A44DFC156}" type="pres">
      <dgm:prSet presAssocID="{0109A205-A5D4-4666-91F3-C5942C08D462}" presName="sp" presStyleCnt="0"/>
      <dgm:spPr/>
    </dgm:pt>
    <dgm:pt modelId="{BD422F96-B57C-4E3A-BBE0-76E49506128C}" type="pres">
      <dgm:prSet presAssocID="{881A571E-BD23-4266-A9BF-47B9B077F516}" presName="arrowAndChildren" presStyleCnt="0"/>
      <dgm:spPr/>
    </dgm:pt>
    <dgm:pt modelId="{DEB26F5A-37C4-4660-AA54-97ED89DC72F9}" type="pres">
      <dgm:prSet presAssocID="{881A571E-BD23-4266-A9BF-47B9B077F516}" presName="parentTextArrow" presStyleLbl="node1" presStyleIdx="0" presStyleCnt="0"/>
      <dgm:spPr/>
    </dgm:pt>
    <dgm:pt modelId="{56995DE6-FDB7-4326-9734-FCB264108DF9}" type="pres">
      <dgm:prSet presAssocID="{881A571E-BD23-4266-A9BF-47B9B077F516}" presName="arrow" presStyleLbl="alignNode1" presStyleIdx="2" presStyleCnt="5"/>
      <dgm:spPr/>
    </dgm:pt>
    <dgm:pt modelId="{6623E70F-F8CF-4B40-8FCE-B1E317BAF51C}" type="pres">
      <dgm:prSet presAssocID="{881A571E-BD23-4266-A9BF-47B9B077F516}" presName="descendantArrow" presStyleLbl="bgAccFollowNode1" presStyleIdx="2" presStyleCnt="5"/>
      <dgm:spPr/>
    </dgm:pt>
    <dgm:pt modelId="{A3E72D40-5176-4F05-91A9-BD4712827D57}" type="pres">
      <dgm:prSet presAssocID="{0A979CCD-7431-4010-A32C-689E4254734F}" presName="sp" presStyleCnt="0"/>
      <dgm:spPr/>
    </dgm:pt>
    <dgm:pt modelId="{3B501438-9CBC-4B97-8EDB-17E71A701AED}" type="pres">
      <dgm:prSet presAssocID="{86DFC8E1-56EE-479F-A6FA-6034655D8171}" presName="arrowAndChildren" presStyleCnt="0"/>
      <dgm:spPr/>
    </dgm:pt>
    <dgm:pt modelId="{DB47399B-38C5-48C3-9EF1-DC3F63773942}" type="pres">
      <dgm:prSet presAssocID="{86DFC8E1-56EE-479F-A6FA-6034655D8171}" presName="parentTextArrow" presStyleLbl="node1" presStyleIdx="0" presStyleCnt="0"/>
      <dgm:spPr/>
    </dgm:pt>
    <dgm:pt modelId="{41FA364C-DBAB-4281-82C1-BCF017DFBC66}" type="pres">
      <dgm:prSet presAssocID="{86DFC8E1-56EE-479F-A6FA-6034655D8171}" presName="arrow" presStyleLbl="alignNode1" presStyleIdx="3" presStyleCnt="5"/>
      <dgm:spPr/>
    </dgm:pt>
    <dgm:pt modelId="{59009ACD-E84D-45E2-AF7B-F01A03E70A41}" type="pres">
      <dgm:prSet presAssocID="{86DFC8E1-56EE-479F-A6FA-6034655D8171}" presName="descendantArrow" presStyleLbl="bgAccFollowNode1" presStyleIdx="3" presStyleCnt="5"/>
      <dgm:spPr/>
    </dgm:pt>
    <dgm:pt modelId="{96E11060-A3E6-4227-95C8-07DD474710AD}" type="pres">
      <dgm:prSet presAssocID="{5DDA0AE9-D253-4822-A299-015A8D9EC054}" presName="sp" presStyleCnt="0"/>
      <dgm:spPr/>
    </dgm:pt>
    <dgm:pt modelId="{AA4A8624-ED20-492D-A314-CFD8E7C3A915}" type="pres">
      <dgm:prSet presAssocID="{C3D131C7-9C6C-4AD0-BE76-DE49F0B281E6}" presName="arrowAndChildren" presStyleCnt="0"/>
      <dgm:spPr/>
    </dgm:pt>
    <dgm:pt modelId="{F377E525-EA16-4F4D-A62F-553F7B1F5B2B}" type="pres">
      <dgm:prSet presAssocID="{C3D131C7-9C6C-4AD0-BE76-DE49F0B281E6}" presName="parentTextArrow" presStyleLbl="node1" presStyleIdx="0" presStyleCnt="0"/>
      <dgm:spPr/>
    </dgm:pt>
    <dgm:pt modelId="{23DDB53A-2211-4515-814C-459D92DB9117}" type="pres">
      <dgm:prSet presAssocID="{C3D131C7-9C6C-4AD0-BE76-DE49F0B281E6}" presName="arrow" presStyleLbl="alignNode1" presStyleIdx="4" presStyleCnt="5"/>
      <dgm:spPr/>
    </dgm:pt>
    <dgm:pt modelId="{B24DF7FF-A627-4678-96A5-A231DB5FB7DD}" type="pres">
      <dgm:prSet presAssocID="{C3D131C7-9C6C-4AD0-BE76-DE49F0B281E6}" presName="descendantArrow" presStyleLbl="bgAccFollowNode1" presStyleIdx="4" presStyleCnt="5"/>
      <dgm:spPr/>
    </dgm:pt>
  </dgm:ptLst>
  <dgm:cxnLst>
    <dgm:cxn modelId="{1B7A4F26-F66E-4CA6-81FC-54A4CFB1450B}" type="presOf" srcId="{86DFC8E1-56EE-479F-A6FA-6034655D8171}" destId="{DB47399B-38C5-48C3-9EF1-DC3F63773942}" srcOrd="0" destOrd="0" presId="urn:microsoft.com/office/officeart/2016/7/layout/VerticalDownArrowProcess"/>
    <dgm:cxn modelId="{5706A42C-9843-4EA0-AF08-3167861B936F}" type="presOf" srcId="{3590EF40-C4E6-4EDC-A3F4-ED87E06EB0CE}" destId="{9EF344FA-84A6-4F3C-AA72-1E926BBC103B}" srcOrd="0" destOrd="0" presId="urn:microsoft.com/office/officeart/2016/7/layout/VerticalDownArrowProcess"/>
    <dgm:cxn modelId="{E78E363F-ACB6-42BA-B6E2-54B9B0E58FAC}" type="presOf" srcId="{86DFC8E1-56EE-479F-A6FA-6034655D8171}" destId="{41FA364C-DBAB-4281-82C1-BCF017DFBC66}" srcOrd="1" destOrd="0" presId="urn:microsoft.com/office/officeart/2016/7/layout/VerticalDownArrowProcess"/>
    <dgm:cxn modelId="{5F6F3542-663F-4431-A2F5-F0263452DC38}" type="presOf" srcId="{44939F1A-76B5-4F3F-B5A1-E30E8193624D}" destId="{533DD027-2DA7-4FD9-83CB-89DAB2873C00}" srcOrd="1" destOrd="0" presId="urn:microsoft.com/office/officeart/2016/7/layout/VerticalDownArrowProcess"/>
    <dgm:cxn modelId="{888B2468-282D-4106-A5B6-5FF72232D70D}" srcId="{93CBC9D1-CCBA-4E24-BF87-658FF01E3ECF}" destId="{C3D131C7-9C6C-4AD0-BE76-DE49F0B281E6}" srcOrd="0" destOrd="0" parTransId="{F9A6D886-00AA-47AF-8051-AD41F1C76EFC}" sibTransId="{5DDA0AE9-D253-4822-A299-015A8D9EC054}"/>
    <dgm:cxn modelId="{7AABB968-A19A-4420-8C0D-E8A67DE8E0BF}" type="presOf" srcId="{93CBC9D1-CCBA-4E24-BF87-658FF01E3ECF}" destId="{75001053-E6DA-4FEC-92F8-5B08FE210E9B}" srcOrd="0" destOrd="0" presId="urn:microsoft.com/office/officeart/2016/7/layout/VerticalDownArrowProcess"/>
    <dgm:cxn modelId="{33081B6A-1E55-463A-BAD5-C3FEA7DEF94F}" type="presOf" srcId="{C3D131C7-9C6C-4AD0-BE76-DE49F0B281E6}" destId="{F377E525-EA16-4F4D-A62F-553F7B1F5B2B}" srcOrd="0" destOrd="0" presId="urn:microsoft.com/office/officeart/2016/7/layout/VerticalDownArrowProcess"/>
    <dgm:cxn modelId="{6530406B-BA07-4619-BF55-E6BEBCEDD098}" srcId="{93CBC9D1-CCBA-4E24-BF87-658FF01E3ECF}" destId="{44939F1A-76B5-4F3F-B5A1-E30E8193624D}" srcOrd="3" destOrd="0" parTransId="{77C06854-5629-4C42-BFBB-031F02CA6E04}" sibTransId="{B5047E67-F74C-42C0-A015-01A85D9D7B9A}"/>
    <dgm:cxn modelId="{EBC5A471-9F9C-484C-ACEA-490F4984E535}" type="presOf" srcId="{3FBEC5BF-8E74-46A4-8FB0-1434A7135434}" destId="{59009ACD-E84D-45E2-AF7B-F01A03E70A41}" srcOrd="0" destOrd="0" presId="urn:microsoft.com/office/officeart/2016/7/layout/VerticalDownArrowProcess"/>
    <dgm:cxn modelId="{FCF8A577-4C8C-4913-BDF2-B8B3DEFE0783}" type="presOf" srcId="{C3D131C7-9C6C-4AD0-BE76-DE49F0B281E6}" destId="{23DDB53A-2211-4515-814C-459D92DB9117}" srcOrd="1" destOrd="0" presId="urn:microsoft.com/office/officeart/2016/7/layout/VerticalDownArrowProcess"/>
    <dgm:cxn modelId="{22EB3D7B-475B-4FF2-B334-AB09F4A673E4}" srcId="{93CBC9D1-CCBA-4E24-BF87-658FF01E3ECF}" destId="{1F560D69-6886-4B35-97AD-6A55211D1B08}" srcOrd="4" destOrd="0" parTransId="{6DEA0BC0-23CD-4799-8CBE-B9089B51A92C}" sibTransId="{2657932B-61F3-42B8-94AB-FA25CB7B5EA1}"/>
    <dgm:cxn modelId="{D12D0A7D-9FC1-41E2-83BD-057B3963A4A1}" srcId="{86DFC8E1-56EE-479F-A6FA-6034655D8171}" destId="{3FBEC5BF-8E74-46A4-8FB0-1434A7135434}" srcOrd="0" destOrd="0" parTransId="{5A2A149A-B8B1-42C2-9875-2824C38E3A97}" sibTransId="{9422A987-95FD-4DF7-9E43-D94E0491E737}"/>
    <dgm:cxn modelId="{942B529B-C0BC-46F7-B744-EFE27DB67937}" type="presOf" srcId="{44939F1A-76B5-4F3F-B5A1-E30E8193624D}" destId="{CCA32618-0EBB-4ED6-8385-6384D9C1B0E4}" srcOrd="0" destOrd="0" presId="urn:microsoft.com/office/officeart/2016/7/layout/VerticalDownArrowProcess"/>
    <dgm:cxn modelId="{487282A3-B49B-4EBD-BD39-3BEB859B37CB}" type="presOf" srcId="{3BA5B56B-E0CF-45C5-ABA8-173894915F55}" destId="{6623E70F-F8CF-4B40-8FCE-B1E317BAF51C}" srcOrd="0" destOrd="0" presId="urn:microsoft.com/office/officeart/2016/7/layout/VerticalDownArrowProcess"/>
    <dgm:cxn modelId="{9D6CBFA4-2940-4466-A61E-C060234F0458}" type="presOf" srcId="{881A571E-BD23-4266-A9BF-47B9B077F516}" destId="{DEB26F5A-37C4-4660-AA54-97ED89DC72F9}" srcOrd="0" destOrd="0" presId="urn:microsoft.com/office/officeart/2016/7/layout/VerticalDownArrowProcess"/>
    <dgm:cxn modelId="{053836A8-A9A5-41BB-8852-F9EB722FDA88}" srcId="{93CBC9D1-CCBA-4E24-BF87-658FF01E3ECF}" destId="{86DFC8E1-56EE-479F-A6FA-6034655D8171}" srcOrd="1" destOrd="0" parTransId="{02A26490-2873-4B6C-8406-53073FE61029}" sibTransId="{0A979CCD-7431-4010-A32C-689E4254734F}"/>
    <dgm:cxn modelId="{B47A22C3-A6A0-4484-A37D-5975AC9CF641}" srcId="{44939F1A-76B5-4F3F-B5A1-E30E8193624D}" destId="{CD6C53D4-8B4C-44CC-B1D7-BD610E9D6B04}" srcOrd="0" destOrd="0" parTransId="{848A37BD-A3A8-46CE-81C0-36ABE40487FE}" sibTransId="{BEA4F431-4164-4AB8-9C3E-A9B858273758}"/>
    <dgm:cxn modelId="{4393D5C5-0289-4474-B2FA-BB56E40293B5}" srcId="{C3D131C7-9C6C-4AD0-BE76-DE49F0B281E6}" destId="{EB127AD3-1833-4979-943B-A9A3F817A1D3}" srcOrd="0" destOrd="0" parTransId="{D25488CB-525A-48D3-AEA9-01E418F61AFB}" sibTransId="{A56F138F-934C-4C04-9BD0-6AC960E5F1AE}"/>
    <dgm:cxn modelId="{D1929FC7-688C-44F9-AB8E-B5414B1DB205}" type="presOf" srcId="{881A571E-BD23-4266-A9BF-47B9B077F516}" destId="{56995DE6-FDB7-4326-9734-FCB264108DF9}" srcOrd="1" destOrd="0" presId="urn:microsoft.com/office/officeart/2016/7/layout/VerticalDownArrowProcess"/>
    <dgm:cxn modelId="{D6C9B1CC-190D-4B88-9C3E-7B53A4FBAED1}" type="presOf" srcId="{1F560D69-6886-4B35-97AD-6A55211D1B08}" destId="{36006C11-0944-489D-9095-E80CB73784D5}" srcOrd="0" destOrd="0" presId="urn:microsoft.com/office/officeart/2016/7/layout/VerticalDownArrowProcess"/>
    <dgm:cxn modelId="{DE5394D2-44C7-4F69-A9B8-6D6C8D384F72}" srcId="{1F560D69-6886-4B35-97AD-6A55211D1B08}" destId="{3590EF40-C4E6-4EDC-A3F4-ED87E06EB0CE}" srcOrd="0" destOrd="0" parTransId="{210ED8E4-7A93-4AB7-AD47-45032B4275C6}" sibTransId="{52E73B84-FB04-4733-AF31-9A9647A3E7C9}"/>
    <dgm:cxn modelId="{9760D6E1-B713-4D0D-B340-A638312D3EE9}" type="presOf" srcId="{EB127AD3-1833-4979-943B-A9A3F817A1D3}" destId="{B24DF7FF-A627-4678-96A5-A231DB5FB7DD}" srcOrd="0" destOrd="0" presId="urn:microsoft.com/office/officeart/2016/7/layout/VerticalDownArrowProcess"/>
    <dgm:cxn modelId="{A52EA8E5-EE78-4DC4-9E86-C96A94157B1D}" srcId="{881A571E-BD23-4266-A9BF-47B9B077F516}" destId="{3BA5B56B-E0CF-45C5-ABA8-173894915F55}" srcOrd="0" destOrd="0" parTransId="{B51588E3-5D7F-4EB2-B912-23C39133D97F}" sibTransId="{413ED9D7-C242-4250-8319-671B98FBDAEA}"/>
    <dgm:cxn modelId="{733107F8-4A2E-4CF5-8E22-0E917ED45844}" srcId="{93CBC9D1-CCBA-4E24-BF87-658FF01E3ECF}" destId="{881A571E-BD23-4266-A9BF-47B9B077F516}" srcOrd="2" destOrd="0" parTransId="{B3B24323-CC1C-493A-B70D-74E787C9BD62}" sibTransId="{0109A205-A5D4-4666-91F3-C5942C08D462}"/>
    <dgm:cxn modelId="{9DB697FF-094A-4A82-A883-9E4C6DAF74D6}" type="presOf" srcId="{CD6C53D4-8B4C-44CC-B1D7-BD610E9D6B04}" destId="{F7B1DE7F-1902-471A-8F97-D44BBA572762}" srcOrd="0" destOrd="0" presId="urn:microsoft.com/office/officeart/2016/7/layout/VerticalDownArrowProcess"/>
    <dgm:cxn modelId="{D903E309-ECD3-4B4A-AE78-FC2464B33DEA}" type="presParOf" srcId="{75001053-E6DA-4FEC-92F8-5B08FE210E9B}" destId="{23672773-E5DA-46CC-891C-79B071458CBA}" srcOrd="0" destOrd="0" presId="urn:microsoft.com/office/officeart/2016/7/layout/VerticalDownArrowProcess"/>
    <dgm:cxn modelId="{51435D91-2E84-469F-8946-8FDC0DACD703}" type="presParOf" srcId="{23672773-E5DA-46CC-891C-79B071458CBA}" destId="{36006C11-0944-489D-9095-E80CB73784D5}" srcOrd="0" destOrd="0" presId="urn:microsoft.com/office/officeart/2016/7/layout/VerticalDownArrowProcess"/>
    <dgm:cxn modelId="{8812722F-E64A-4F66-BECA-D1196CBDFFC7}" type="presParOf" srcId="{23672773-E5DA-46CC-891C-79B071458CBA}" destId="{9EF344FA-84A6-4F3C-AA72-1E926BBC103B}" srcOrd="1" destOrd="0" presId="urn:microsoft.com/office/officeart/2016/7/layout/VerticalDownArrowProcess"/>
    <dgm:cxn modelId="{F5D8B76F-4162-4D72-913B-764AFBE4D611}" type="presParOf" srcId="{75001053-E6DA-4FEC-92F8-5B08FE210E9B}" destId="{A81FADCA-158D-4CDA-8E1D-8A879093ABC6}" srcOrd="1" destOrd="0" presId="urn:microsoft.com/office/officeart/2016/7/layout/VerticalDownArrowProcess"/>
    <dgm:cxn modelId="{A7B3DE56-CCFE-40BE-BD29-67DC4D86ED74}" type="presParOf" srcId="{75001053-E6DA-4FEC-92F8-5B08FE210E9B}" destId="{69DE27F7-173D-4D69-9A38-D59F8E0C97B8}" srcOrd="2" destOrd="0" presId="urn:microsoft.com/office/officeart/2016/7/layout/VerticalDownArrowProcess"/>
    <dgm:cxn modelId="{016EC325-6643-4A69-9E05-098D34176330}" type="presParOf" srcId="{69DE27F7-173D-4D69-9A38-D59F8E0C97B8}" destId="{CCA32618-0EBB-4ED6-8385-6384D9C1B0E4}" srcOrd="0" destOrd="0" presId="urn:microsoft.com/office/officeart/2016/7/layout/VerticalDownArrowProcess"/>
    <dgm:cxn modelId="{83856230-B07D-4150-92BA-6F3020E86F39}" type="presParOf" srcId="{69DE27F7-173D-4D69-9A38-D59F8E0C97B8}" destId="{533DD027-2DA7-4FD9-83CB-89DAB2873C00}" srcOrd="1" destOrd="0" presId="urn:microsoft.com/office/officeart/2016/7/layout/VerticalDownArrowProcess"/>
    <dgm:cxn modelId="{A5FA50E7-3D72-441C-A58F-28868817F872}" type="presParOf" srcId="{69DE27F7-173D-4D69-9A38-D59F8E0C97B8}" destId="{F7B1DE7F-1902-471A-8F97-D44BBA572762}" srcOrd="2" destOrd="0" presId="urn:microsoft.com/office/officeart/2016/7/layout/VerticalDownArrowProcess"/>
    <dgm:cxn modelId="{6F7FD77F-86E8-457A-BC5E-0F2C10B114EB}" type="presParOf" srcId="{75001053-E6DA-4FEC-92F8-5B08FE210E9B}" destId="{EB16E9D1-116B-474C-9528-C03A44DFC156}" srcOrd="3" destOrd="0" presId="urn:microsoft.com/office/officeart/2016/7/layout/VerticalDownArrowProcess"/>
    <dgm:cxn modelId="{FB31B28A-5B10-4F48-BDB1-20795352CD5E}" type="presParOf" srcId="{75001053-E6DA-4FEC-92F8-5B08FE210E9B}" destId="{BD422F96-B57C-4E3A-BBE0-76E49506128C}" srcOrd="4" destOrd="0" presId="urn:microsoft.com/office/officeart/2016/7/layout/VerticalDownArrowProcess"/>
    <dgm:cxn modelId="{0B304DB3-B4B7-4A1B-8E3D-C6F824532F80}" type="presParOf" srcId="{BD422F96-B57C-4E3A-BBE0-76E49506128C}" destId="{DEB26F5A-37C4-4660-AA54-97ED89DC72F9}" srcOrd="0" destOrd="0" presId="urn:microsoft.com/office/officeart/2016/7/layout/VerticalDownArrowProcess"/>
    <dgm:cxn modelId="{6D9E9B8C-A7EE-45A9-ACF0-6612B2B58C64}" type="presParOf" srcId="{BD422F96-B57C-4E3A-BBE0-76E49506128C}" destId="{56995DE6-FDB7-4326-9734-FCB264108DF9}" srcOrd="1" destOrd="0" presId="urn:microsoft.com/office/officeart/2016/7/layout/VerticalDownArrowProcess"/>
    <dgm:cxn modelId="{90395A01-1600-474C-8C28-4EB321FDF3E6}" type="presParOf" srcId="{BD422F96-B57C-4E3A-BBE0-76E49506128C}" destId="{6623E70F-F8CF-4B40-8FCE-B1E317BAF51C}" srcOrd="2" destOrd="0" presId="urn:microsoft.com/office/officeart/2016/7/layout/VerticalDownArrowProcess"/>
    <dgm:cxn modelId="{EB70FF49-19DF-45D8-B2B4-BE457D93C1F0}" type="presParOf" srcId="{75001053-E6DA-4FEC-92F8-5B08FE210E9B}" destId="{A3E72D40-5176-4F05-91A9-BD4712827D57}" srcOrd="5" destOrd="0" presId="urn:microsoft.com/office/officeart/2016/7/layout/VerticalDownArrowProcess"/>
    <dgm:cxn modelId="{2D31EEC0-BD87-4A2D-9294-BEFEF44AD0FA}" type="presParOf" srcId="{75001053-E6DA-4FEC-92F8-5B08FE210E9B}" destId="{3B501438-9CBC-4B97-8EDB-17E71A701AED}" srcOrd="6" destOrd="0" presId="urn:microsoft.com/office/officeart/2016/7/layout/VerticalDownArrowProcess"/>
    <dgm:cxn modelId="{53397184-E788-4A83-B2A6-506C78E6A849}" type="presParOf" srcId="{3B501438-9CBC-4B97-8EDB-17E71A701AED}" destId="{DB47399B-38C5-48C3-9EF1-DC3F63773942}" srcOrd="0" destOrd="0" presId="urn:microsoft.com/office/officeart/2016/7/layout/VerticalDownArrowProcess"/>
    <dgm:cxn modelId="{CF42A288-B495-4CD6-8B46-583E1F547824}" type="presParOf" srcId="{3B501438-9CBC-4B97-8EDB-17E71A701AED}" destId="{41FA364C-DBAB-4281-82C1-BCF017DFBC66}" srcOrd="1" destOrd="0" presId="urn:microsoft.com/office/officeart/2016/7/layout/VerticalDownArrowProcess"/>
    <dgm:cxn modelId="{FCAEA520-69BE-496A-9587-78AE3EAF7D6D}" type="presParOf" srcId="{3B501438-9CBC-4B97-8EDB-17E71A701AED}" destId="{59009ACD-E84D-45E2-AF7B-F01A03E70A41}" srcOrd="2" destOrd="0" presId="urn:microsoft.com/office/officeart/2016/7/layout/VerticalDownArrowProcess"/>
    <dgm:cxn modelId="{CB0202EA-0588-4CB9-AB79-62003BC6F76D}" type="presParOf" srcId="{75001053-E6DA-4FEC-92F8-5B08FE210E9B}" destId="{96E11060-A3E6-4227-95C8-07DD474710AD}" srcOrd="7" destOrd="0" presId="urn:microsoft.com/office/officeart/2016/7/layout/VerticalDownArrowProcess"/>
    <dgm:cxn modelId="{CC8F9BCA-87FA-4F9C-852F-8719598CEB7C}" type="presParOf" srcId="{75001053-E6DA-4FEC-92F8-5B08FE210E9B}" destId="{AA4A8624-ED20-492D-A314-CFD8E7C3A915}" srcOrd="8" destOrd="0" presId="urn:microsoft.com/office/officeart/2016/7/layout/VerticalDownArrowProcess"/>
    <dgm:cxn modelId="{84111544-46B2-4C13-9166-CF5317AAB590}" type="presParOf" srcId="{AA4A8624-ED20-492D-A314-CFD8E7C3A915}" destId="{F377E525-EA16-4F4D-A62F-553F7B1F5B2B}" srcOrd="0" destOrd="0" presId="urn:microsoft.com/office/officeart/2016/7/layout/VerticalDownArrowProcess"/>
    <dgm:cxn modelId="{1522BFB0-DEEE-4E63-87D3-CBC108974BE9}" type="presParOf" srcId="{AA4A8624-ED20-492D-A314-CFD8E7C3A915}" destId="{23DDB53A-2211-4515-814C-459D92DB9117}" srcOrd="1" destOrd="0" presId="urn:microsoft.com/office/officeart/2016/7/layout/VerticalDownArrowProcess"/>
    <dgm:cxn modelId="{977488AD-E3F5-47F4-937C-C3720B3AE32F}" type="presParOf" srcId="{AA4A8624-ED20-492D-A314-CFD8E7C3A915}" destId="{B24DF7FF-A627-4678-96A5-A231DB5FB7DD}" srcOrd="2" destOrd="0" presId="urn:microsoft.com/office/officeart/2016/7/layout/VerticalDown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09855E-2698-4C4E-8C36-A8503C39EDE4}">
      <dsp:nvSpPr>
        <dsp:cNvPr id="0" name=""/>
        <dsp:cNvSpPr/>
      </dsp:nvSpPr>
      <dsp:spPr>
        <a:xfrm>
          <a:off x="0" y="424610"/>
          <a:ext cx="2035476" cy="1221286"/>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a:scene3d>
          <a:camera prst="orthographicFront">
            <a:rot lat="0" lon="0" rev="0"/>
          </a:camera>
          <a:lightRig rig="soft" dir="t">
            <a:rot lat="0" lon="0" rev="0"/>
          </a:lightRig>
        </a:scene3d>
      </dsp:spPr>
      <dsp:style>
        <a:lnRef idx="3">
          <a:scrgbClr r="0" g="0" b="0"/>
        </a:lnRef>
        <a:fillRef idx="1">
          <a:scrgbClr r="0" g="0" b="0"/>
        </a:fillRef>
        <a:effectRef idx="1">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latin typeface="Arial" panose="020B0604020202020204"/>
            </a:rPr>
            <a:t>Books</a:t>
          </a:r>
          <a:endParaRPr lang="en-GB" sz="2700" kern="1200" dirty="0"/>
        </a:p>
      </dsp:txBody>
      <dsp:txXfrm>
        <a:off x="0" y="424610"/>
        <a:ext cx="2035476" cy="1221286"/>
      </dsp:txXfrm>
    </dsp:sp>
    <dsp:sp modelId="{2B5FED05-7F2F-4591-875B-6AD22D9D5223}">
      <dsp:nvSpPr>
        <dsp:cNvPr id="0" name=""/>
        <dsp:cNvSpPr/>
      </dsp:nvSpPr>
      <dsp:spPr>
        <a:xfrm>
          <a:off x="2239024" y="424610"/>
          <a:ext cx="2035476" cy="1221286"/>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a:scene3d>
          <a:camera prst="orthographicFront">
            <a:rot lat="0" lon="0" rev="0"/>
          </a:camera>
          <a:lightRig rig="soft" dir="t">
            <a:rot lat="0" lon="0" rev="0"/>
          </a:lightRig>
        </a:scene3d>
      </dsp:spPr>
      <dsp:style>
        <a:lnRef idx="3">
          <a:scrgbClr r="0" g="0" b="0"/>
        </a:lnRef>
        <a:fillRef idx="1">
          <a:scrgbClr r="0" g="0" b="0"/>
        </a:fillRef>
        <a:effectRef idx="1">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rtl="0">
            <a:lnSpc>
              <a:spcPct val="90000"/>
            </a:lnSpc>
            <a:spcBef>
              <a:spcPct val="0"/>
            </a:spcBef>
            <a:spcAft>
              <a:spcPct val="35000"/>
            </a:spcAft>
            <a:buNone/>
          </a:pPr>
          <a:r>
            <a:rPr lang="en-GB" sz="2700" kern="1200" dirty="0">
              <a:latin typeface="Arial" panose="020B0604020202020204"/>
            </a:rPr>
            <a:t>Journals / Articles</a:t>
          </a:r>
          <a:endParaRPr lang="en-GB" sz="2700" kern="1200" dirty="0"/>
        </a:p>
      </dsp:txBody>
      <dsp:txXfrm>
        <a:off x="2239024" y="424610"/>
        <a:ext cx="2035476" cy="1221286"/>
      </dsp:txXfrm>
    </dsp:sp>
    <dsp:sp modelId="{DB7A1523-AFAF-4D94-A984-0D314C36723C}">
      <dsp:nvSpPr>
        <dsp:cNvPr id="0" name=""/>
        <dsp:cNvSpPr/>
      </dsp:nvSpPr>
      <dsp:spPr>
        <a:xfrm>
          <a:off x="4478049" y="424610"/>
          <a:ext cx="2035476" cy="1221286"/>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a:scene3d>
          <a:camera prst="orthographicFront">
            <a:rot lat="0" lon="0" rev="0"/>
          </a:camera>
          <a:lightRig rig="soft" dir="t">
            <a:rot lat="0" lon="0" rev="0"/>
          </a:lightRig>
        </a:scene3d>
      </dsp:spPr>
      <dsp:style>
        <a:lnRef idx="3">
          <a:scrgbClr r="0" g="0" b="0"/>
        </a:lnRef>
        <a:fillRef idx="1">
          <a:scrgbClr r="0" g="0" b="0"/>
        </a:fillRef>
        <a:effectRef idx="1">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latin typeface="Arial" panose="020B0604020202020204"/>
            </a:rPr>
            <a:t>News</a:t>
          </a:r>
          <a:endParaRPr lang="en-GB" sz="2700" kern="1200" dirty="0"/>
        </a:p>
      </dsp:txBody>
      <dsp:txXfrm>
        <a:off x="4478049" y="424610"/>
        <a:ext cx="2035476" cy="1221286"/>
      </dsp:txXfrm>
    </dsp:sp>
    <dsp:sp modelId="{7CC566C6-4FDE-4ABF-BB72-40AE67D8C5B0}">
      <dsp:nvSpPr>
        <dsp:cNvPr id="0" name=""/>
        <dsp:cNvSpPr/>
      </dsp:nvSpPr>
      <dsp:spPr>
        <a:xfrm>
          <a:off x="0" y="1849443"/>
          <a:ext cx="2035476" cy="1221286"/>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a:scene3d>
          <a:camera prst="orthographicFront">
            <a:rot lat="0" lon="0" rev="0"/>
          </a:camera>
          <a:lightRig rig="soft" dir="t">
            <a:rot lat="0" lon="0" rev="0"/>
          </a:lightRig>
        </a:scene3d>
      </dsp:spPr>
      <dsp:style>
        <a:lnRef idx="3">
          <a:scrgbClr r="0" g="0" b="0"/>
        </a:lnRef>
        <a:fillRef idx="1">
          <a:scrgbClr r="0" g="0" b="0"/>
        </a:fillRef>
        <a:effectRef idx="1">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rtl="0">
            <a:lnSpc>
              <a:spcPct val="90000"/>
            </a:lnSpc>
            <a:spcBef>
              <a:spcPct val="0"/>
            </a:spcBef>
            <a:spcAft>
              <a:spcPct val="35000"/>
            </a:spcAft>
            <a:buNone/>
          </a:pPr>
          <a:r>
            <a:rPr lang="en-GB" sz="2700" kern="1200" dirty="0">
              <a:latin typeface="Arial" panose="020B0604020202020204"/>
            </a:rPr>
            <a:t>Audio visual</a:t>
          </a:r>
          <a:endParaRPr lang="en-GB" sz="2700" kern="1200" dirty="0"/>
        </a:p>
      </dsp:txBody>
      <dsp:txXfrm>
        <a:off x="0" y="1849443"/>
        <a:ext cx="2035476" cy="1221286"/>
      </dsp:txXfrm>
    </dsp:sp>
    <dsp:sp modelId="{DBB3D129-9C75-4616-BEBE-DBAE98F2C12D}">
      <dsp:nvSpPr>
        <dsp:cNvPr id="0" name=""/>
        <dsp:cNvSpPr/>
      </dsp:nvSpPr>
      <dsp:spPr>
        <a:xfrm>
          <a:off x="2239024" y="1849443"/>
          <a:ext cx="2035476" cy="1221286"/>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a:scene3d>
          <a:camera prst="orthographicFront">
            <a:rot lat="0" lon="0" rev="0"/>
          </a:camera>
          <a:lightRig rig="soft" dir="t">
            <a:rot lat="0" lon="0" rev="0"/>
          </a:lightRig>
        </a:scene3d>
      </dsp:spPr>
      <dsp:style>
        <a:lnRef idx="3">
          <a:scrgbClr r="0" g="0" b="0"/>
        </a:lnRef>
        <a:fillRef idx="1">
          <a:scrgbClr r="0" g="0" b="0"/>
        </a:fillRef>
        <a:effectRef idx="1">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latin typeface="Arial" panose="020B0604020202020204"/>
            </a:rPr>
            <a:t>Websites</a:t>
          </a:r>
          <a:endParaRPr lang="en-GB" sz="2700" kern="1200" dirty="0"/>
        </a:p>
      </dsp:txBody>
      <dsp:txXfrm>
        <a:off x="2239024" y="1849443"/>
        <a:ext cx="2035476" cy="1221286"/>
      </dsp:txXfrm>
    </dsp:sp>
    <dsp:sp modelId="{8F52D892-B464-42A2-93C9-49FB625F131E}">
      <dsp:nvSpPr>
        <dsp:cNvPr id="0" name=""/>
        <dsp:cNvSpPr/>
      </dsp:nvSpPr>
      <dsp:spPr>
        <a:xfrm>
          <a:off x="4478049" y="1849443"/>
          <a:ext cx="2035476" cy="1221286"/>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a:scene3d>
          <a:camera prst="orthographicFront">
            <a:rot lat="0" lon="0" rev="0"/>
          </a:camera>
          <a:lightRig rig="soft" dir="t">
            <a:rot lat="0" lon="0" rev="0"/>
          </a:lightRig>
        </a:scene3d>
      </dsp:spPr>
      <dsp:style>
        <a:lnRef idx="3">
          <a:scrgbClr r="0" g="0" b="0"/>
        </a:lnRef>
        <a:fillRef idx="1">
          <a:scrgbClr r="0" g="0" b="0"/>
        </a:fillRef>
        <a:effectRef idx="1">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rtl="0">
            <a:lnSpc>
              <a:spcPct val="90000"/>
            </a:lnSpc>
            <a:spcBef>
              <a:spcPct val="0"/>
            </a:spcBef>
            <a:spcAft>
              <a:spcPct val="35000"/>
            </a:spcAft>
            <a:buNone/>
          </a:pPr>
          <a:r>
            <a:rPr lang="en-GB" sz="2700" kern="1200" dirty="0">
              <a:latin typeface="Arial" panose="020B0604020202020204"/>
            </a:rPr>
            <a:t>Social Media </a:t>
          </a:r>
          <a:endParaRPr lang="en-GB" sz="2700" kern="1200" dirty="0"/>
        </a:p>
      </dsp:txBody>
      <dsp:txXfrm>
        <a:off x="4478049" y="1849443"/>
        <a:ext cx="2035476" cy="1221286"/>
      </dsp:txXfrm>
    </dsp:sp>
    <dsp:sp modelId="{74F866FA-54AD-4058-A933-70FA47E3B4A7}">
      <dsp:nvSpPr>
        <dsp:cNvPr id="0" name=""/>
        <dsp:cNvSpPr/>
      </dsp:nvSpPr>
      <dsp:spPr>
        <a:xfrm>
          <a:off x="1119512" y="3274277"/>
          <a:ext cx="2035476" cy="1221286"/>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a:scene3d>
          <a:camera prst="orthographicFront">
            <a:rot lat="0" lon="0" rev="0"/>
          </a:camera>
          <a:lightRig rig="soft" dir="t">
            <a:rot lat="0" lon="0" rev="0"/>
          </a:lightRig>
        </a:scene3d>
      </dsp:spPr>
      <dsp:style>
        <a:lnRef idx="3">
          <a:scrgbClr r="0" g="0" b="0"/>
        </a:lnRef>
        <a:fillRef idx="1">
          <a:scrgbClr r="0" g="0" b="0"/>
        </a:fillRef>
        <a:effectRef idx="1">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Dissertations &amp; Thesis</a:t>
          </a:r>
        </a:p>
      </dsp:txBody>
      <dsp:txXfrm>
        <a:off x="1119512" y="3274277"/>
        <a:ext cx="2035476" cy="1221286"/>
      </dsp:txXfrm>
    </dsp:sp>
    <dsp:sp modelId="{C79AAA5E-F63E-4B09-9B36-451F19A16840}">
      <dsp:nvSpPr>
        <dsp:cNvPr id="0" name=""/>
        <dsp:cNvSpPr/>
      </dsp:nvSpPr>
      <dsp:spPr>
        <a:xfrm>
          <a:off x="3358536" y="3274277"/>
          <a:ext cx="2035476" cy="1221286"/>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a:scene3d>
          <a:camera prst="orthographicFront">
            <a:rot lat="0" lon="0" rev="0"/>
          </a:camera>
          <a:lightRig rig="soft" dir="t">
            <a:rot lat="0" lon="0" rev="0"/>
          </a:lightRig>
        </a:scene3d>
      </dsp:spPr>
      <dsp:style>
        <a:lnRef idx="3">
          <a:scrgbClr r="0" g="0" b="0"/>
        </a:lnRef>
        <a:fillRef idx="1">
          <a:scrgbClr r="0" g="0" b="0"/>
        </a:fillRef>
        <a:effectRef idx="1">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2700" kern="1200">
              <a:latin typeface="Arial" panose="020B0604020202020204"/>
              <a:ea typeface="+mn-ea"/>
              <a:cs typeface="+mn-cs"/>
            </a:rPr>
            <a:t>Statistics &amp; Data</a:t>
          </a:r>
        </a:p>
      </dsp:txBody>
      <dsp:txXfrm>
        <a:off x="3358536" y="3274277"/>
        <a:ext cx="2035476" cy="12212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CDB64B-7122-43C7-B192-3F1460C4A752}">
      <dsp:nvSpPr>
        <dsp:cNvPr id="0" name=""/>
        <dsp:cNvSpPr/>
      </dsp:nvSpPr>
      <dsp:spPr>
        <a:xfrm>
          <a:off x="702652" y="1237860"/>
          <a:ext cx="1062984" cy="106298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64190BB-D7EA-4A34-9E52-8E8706EEC50C}">
      <dsp:nvSpPr>
        <dsp:cNvPr id="0" name=""/>
        <dsp:cNvSpPr/>
      </dsp:nvSpPr>
      <dsp:spPr>
        <a:xfrm>
          <a:off x="53050" y="2615726"/>
          <a:ext cx="2362187"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a:t>Who do I trust?</a:t>
          </a:r>
          <a:endParaRPr lang="en-US" sz="2300" kern="1200"/>
        </a:p>
      </dsp:txBody>
      <dsp:txXfrm>
        <a:off x="53050" y="2615726"/>
        <a:ext cx="2362187" cy="720000"/>
      </dsp:txXfrm>
    </dsp:sp>
    <dsp:sp modelId="{CCAD8895-BC5D-4E8A-BD22-1B49933E75FF}">
      <dsp:nvSpPr>
        <dsp:cNvPr id="0" name=""/>
        <dsp:cNvSpPr/>
      </dsp:nvSpPr>
      <dsp:spPr>
        <a:xfrm>
          <a:off x="3478222" y="1237860"/>
          <a:ext cx="1062984" cy="106298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2FFCDA5-68A1-4504-ADE7-8D012CBE6BF1}">
      <dsp:nvSpPr>
        <dsp:cNvPr id="0" name=""/>
        <dsp:cNvSpPr/>
      </dsp:nvSpPr>
      <dsp:spPr>
        <a:xfrm>
          <a:off x="2828621" y="2615726"/>
          <a:ext cx="2362187"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a:t>Why should I trust them?</a:t>
          </a:r>
          <a:endParaRPr lang="en-US" sz="2300" kern="1200"/>
        </a:p>
      </dsp:txBody>
      <dsp:txXfrm>
        <a:off x="2828621" y="2615726"/>
        <a:ext cx="2362187" cy="720000"/>
      </dsp:txXfrm>
    </dsp:sp>
    <dsp:sp modelId="{AD1C4A0A-067B-43E7-99F2-64ECA4F1F204}">
      <dsp:nvSpPr>
        <dsp:cNvPr id="0" name=""/>
        <dsp:cNvSpPr/>
      </dsp:nvSpPr>
      <dsp:spPr>
        <a:xfrm>
          <a:off x="6253792" y="1237860"/>
          <a:ext cx="1062984" cy="106298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400B78F-CDCB-4378-B110-5B6C5914BB9C}">
      <dsp:nvSpPr>
        <dsp:cNvPr id="0" name=""/>
        <dsp:cNvSpPr/>
      </dsp:nvSpPr>
      <dsp:spPr>
        <a:xfrm>
          <a:off x="5604191" y="2615726"/>
          <a:ext cx="2362187"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a:t>Who are they?</a:t>
          </a:r>
          <a:endParaRPr lang="en-US" sz="2300" kern="1200"/>
        </a:p>
      </dsp:txBody>
      <dsp:txXfrm>
        <a:off x="5604191" y="2615726"/>
        <a:ext cx="2362187" cy="720000"/>
      </dsp:txXfrm>
    </dsp:sp>
    <dsp:sp modelId="{D1F30A4D-9D1B-4CB6-B22B-8FCDE3AF6A11}">
      <dsp:nvSpPr>
        <dsp:cNvPr id="0" name=""/>
        <dsp:cNvSpPr/>
      </dsp:nvSpPr>
      <dsp:spPr>
        <a:xfrm>
          <a:off x="9029363" y="1237860"/>
          <a:ext cx="1062984" cy="106298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80EB6A-432D-4A57-802E-2ED3235FB1BB}">
      <dsp:nvSpPr>
        <dsp:cNvPr id="0" name=""/>
        <dsp:cNvSpPr/>
      </dsp:nvSpPr>
      <dsp:spPr>
        <a:xfrm>
          <a:off x="8379761" y="2615726"/>
          <a:ext cx="2362187"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a:t>How can I find out more about them?</a:t>
          </a:r>
          <a:endParaRPr lang="en-US" sz="2300" kern="1200"/>
        </a:p>
      </dsp:txBody>
      <dsp:txXfrm>
        <a:off x="8379761" y="2615726"/>
        <a:ext cx="2362187"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801F19-F5D3-4C63-A067-82F433C16A51}">
      <dsp:nvSpPr>
        <dsp:cNvPr id="0" name=""/>
        <dsp:cNvSpPr/>
      </dsp:nvSpPr>
      <dsp:spPr>
        <a:xfrm>
          <a:off x="0" y="558"/>
          <a:ext cx="10794999" cy="13064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3231E3-F1DD-4784-A80D-26F3518E90A7}">
      <dsp:nvSpPr>
        <dsp:cNvPr id="0" name=""/>
        <dsp:cNvSpPr/>
      </dsp:nvSpPr>
      <dsp:spPr>
        <a:xfrm>
          <a:off x="395192" y="294502"/>
          <a:ext cx="718531" cy="718531"/>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4D5F34-3148-4D3A-9695-C651684540FF}">
      <dsp:nvSpPr>
        <dsp:cNvPr id="0" name=""/>
        <dsp:cNvSpPr/>
      </dsp:nvSpPr>
      <dsp:spPr>
        <a:xfrm>
          <a:off x="1508915" y="558"/>
          <a:ext cx="9286084" cy="1306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263" tIns="138263" rIns="138263" bIns="138263" numCol="1" spcCol="1270" anchor="ctr" anchorCtr="0">
          <a:noAutofit/>
        </a:bodyPr>
        <a:lstStyle/>
        <a:p>
          <a:pPr marL="0" lvl="0" indent="0" algn="l" defTabSz="1111250">
            <a:lnSpc>
              <a:spcPct val="90000"/>
            </a:lnSpc>
            <a:spcBef>
              <a:spcPct val="0"/>
            </a:spcBef>
            <a:spcAft>
              <a:spcPct val="35000"/>
            </a:spcAft>
            <a:buNone/>
          </a:pPr>
          <a:r>
            <a:rPr lang="en-GB" sz="2500" kern="1200"/>
            <a:t>Who is behind the information?</a:t>
          </a:r>
          <a:endParaRPr lang="en-US" sz="2500" kern="1200"/>
        </a:p>
      </dsp:txBody>
      <dsp:txXfrm>
        <a:off x="1508915" y="558"/>
        <a:ext cx="9286084" cy="1306420"/>
      </dsp:txXfrm>
    </dsp:sp>
    <dsp:sp modelId="{57F79C34-DF53-46F2-B49A-75D93E1CE9FD}">
      <dsp:nvSpPr>
        <dsp:cNvPr id="0" name=""/>
        <dsp:cNvSpPr/>
      </dsp:nvSpPr>
      <dsp:spPr>
        <a:xfrm>
          <a:off x="0" y="1633583"/>
          <a:ext cx="10794999" cy="13064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2CEF29-2E22-460F-9B65-4462420954A1}">
      <dsp:nvSpPr>
        <dsp:cNvPr id="0" name=""/>
        <dsp:cNvSpPr/>
      </dsp:nvSpPr>
      <dsp:spPr>
        <a:xfrm>
          <a:off x="395192" y="1927527"/>
          <a:ext cx="718531" cy="718531"/>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67FCF3-56DA-449E-9DFA-B3508DEAA0C4}">
      <dsp:nvSpPr>
        <dsp:cNvPr id="0" name=""/>
        <dsp:cNvSpPr/>
      </dsp:nvSpPr>
      <dsp:spPr>
        <a:xfrm>
          <a:off x="1508915" y="1633583"/>
          <a:ext cx="9286084" cy="1306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263" tIns="138263" rIns="138263" bIns="138263" numCol="1" spcCol="1270" anchor="ctr" anchorCtr="0">
          <a:noAutofit/>
        </a:bodyPr>
        <a:lstStyle/>
        <a:p>
          <a:pPr marL="0" lvl="0" indent="0" algn="l" defTabSz="1111250">
            <a:lnSpc>
              <a:spcPct val="90000"/>
            </a:lnSpc>
            <a:spcBef>
              <a:spcPct val="0"/>
            </a:spcBef>
            <a:spcAft>
              <a:spcPct val="35000"/>
            </a:spcAft>
            <a:buNone/>
          </a:pPr>
          <a:r>
            <a:rPr lang="en-GB" sz="2500" kern="1200"/>
            <a:t>What is the strength of the evidence?</a:t>
          </a:r>
          <a:endParaRPr lang="en-US" sz="2500" kern="1200"/>
        </a:p>
      </dsp:txBody>
      <dsp:txXfrm>
        <a:off x="1508915" y="1633583"/>
        <a:ext cx="9286084" cy="1306420"/>
      </dsp:txXfrm>
    </dsp:sp>
    <dsp:sp modelId="{F23DAC2C-4D31-4B00-98D4-86A92292A6F8}">
      <dsp:nvSpPr>
        <dsp:cNvPr id="0" name=""/>
        <dsp:cNvSpPr/>
      </dsp:nvSpPr>
      <dsp:spPr>
        <a:xfrm>
          <a:off x="0" y="3266608"/>
          <a:ext cx="10794999" cy="13064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B25DF9-5769-446B-AFFA-12923AC527AA}">
      <dsp:nvSpPr>
        <dsp:cNvPr id="0" name=""/>
        <dsp:cNvSpPr/>
      </dsp:nvSpPr>
      <dsp:spPr>
        <a:xfrm>
          <a:off x="395192" y="3560553"/>
          <a:ext cx="718531" cy="718531"/>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C86B51-D5B7-4084-9A43-861F2CEDA604}">
      <dsp:nvSpPr>
        <dsp:cNvPr id="0" name=""/>
        <dsp:cNvSpPr/>
      </dsp:nvSpPr>
      <dsp:spPr>
        <a:xfrm>
          <a:off x="1508915" y="3266608"/>
          <a:ext cx="9286084" cy="1306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263" tIns="138263" rIns="138263" bIns="138263" numCol="1" spcCol="1270" anchor="ctr" anchorCtr="0">
          <a:noAutofit/>
        </a:bodyPr>
        <a:lstStyle/>
        <a:p>
          <a:pPr marL="0" lvl="0" indent="0" algn="l" defTabSz="1111250">
            <a:lnSpc>
              <a:spcPct val="90000"/>
            </a:lnSpc>
            <a:spcBef>
              <a:spcPct val="0"/>
            </a:spcBef>
            <a:spcAft>
              <a:spcPct val="35000"/>
            </a:spcAft>
            <a:buNone/>
          </a:pPr>
          <a:r>
            <a:rPr lang="en-GB" sz="2500" kern="1200"/>
            <a:t>How reliable is the evidence? ( what do others say?)</a:t>
          </a:r>
          <a:endParaRPr lang="en-US" sz="2500" kern="1200"/>
        </a:p>
      </dsp:txBody>
      <dsp:txXfrm>
        <a:off x="1508915" y="3266608"/>
        <a:ext cx="9286084" cy="13064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006C11-0944-489D-9095-E80CB73784D5}">
      <dsp:nvSpPr>
        <dsp:cNvPr id="0" name=""/>
        <dsp:cNvSpPr/>
      </dsp:nvSpPr>
      <dsp:spPr>
        <a:xfrm>
          <a:off x="0" y="4142202"/>
          <a:ext cx="2803059" cy="67956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354" tIns="170688" rIns="199354" bIns="170688" numCol="1" spcCol="1270" anchor="ctr" anchorCtr="0">
          <a:noAutofit/>
        </a:bodyPr>
        <a:lstStyle/>
        <a:p>
          <a:pPr marL="0" lvl="0" indent="0" algn="ctr" defTabSz="1066800">
            <a:lnSpc>
              <a:spcPct val="90000"/>
            </a:lnSpc>
            <a:spcBef>
              <a:spcPct val="0"/>
            </a:spcBef>
            <a:spcAft>
              <a:spcPct val="35000"/>
            </a:spcAft>
            <a:buNone/>
          </a:pPr>
          <a:r>
            <a:rPr lang="en-US" sz="2400" kern="1200" dirty="0"/>
            <a:t>Look</a:t>
          </a:r>
        </a:p>
      </dsp:txBody>
      <dsp:txXfrm>
        <a:off x="0" y="4142202"/>
        <a:ext cx="2803059" cy="679562"/>
      </dsp:txXfrm>
    </dsp:sp>
    <dsp:sp modelId="{9EF344FA-84A6-4F3C-AA72-1E926BBC103B}">
      <dsp:nvSpPr>
        <dsp:cNvPr id="0" name=""/>
        <dsp:cNvSpPr/>
      </dsp:nvSpPr>
      <dsp:spPr>
        <a:xfrm>
          <a:off x="2803059" y="4142202"/>
          <a:ext cx="8409177" cy="679562"/>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578" tIns="215900" rIns="170578" bIns="215900" numCol="1" spcCol="1270" anchor="ctr" anchorCtr="0">
          <a:noAutofit/>
        </a:bodyPr>
        <a:lstStyle/>
        <a:p>
          <a:pPr marL="0" lvl="0" indent="0" algn="l" defTabSz="755650">
            <a:lnSpc>
              <a:spcPct val="90000"/>
            </a:lnSpc>
            <a:spcBef>
              <a:spcPct val="0"/>
            </a:spcBef>
            <a:spcAft>
              <a:spcPct val="35000"/>
            </a:spcAft>
            <a:buNone/>
          </a:pPr>
          <a:r>
            <a:rPr lang="en-US" sz="1700" kern="1200" dirty="0"/>
            <a:t>Look for why views may have changed over time</a:t>
          </a:r>
        </a:p>
      </dsp:txBody>
      <dsp:txXfrm>
        <a:off x="2803059" y="4142202"/>
        <a:ext cx="8409177" cy="679562"/>
      </dsp:txXfrm>
    </dsp:sp>
    <dsp:sp modelId="{533DD027-2DA7-4FD9-83CB-89DAB2873C00}">
      <dsp:nvSpPr>
        <dsp:cNvPr id="0" name=""/>
        <dsp:cNvSpPr/>
      </dsp:nvSpPr>
      <dsp:spPr>
        <a:xfrm rot="10800000">
          <a:off x="0" y="3107228"/>
          <a:ext cx="2803059" cy="1045167"/>
        </a:xfrm>
        <a:prstGeom prst="upArrowCallout">
          <a:avLst>
            <a:gd name="adj1" fmla="val 5000"/>
            <a:gd name="adj2" fmla="val 10000"/>
            <a:gd name="adj3" fmla="val 15000"/>
            <a:gd name="adj4" fmla="val 64977"/>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354" tIns="170688" rIns="199354" bIns="170688" numCol="1" spcCol="1270" anchor="ctr" anchorCtr="0">
          <a:noAutofit/>
        </a:bodyPr>
        <a:lstStyle/>
        <a:p>
          <a:pPr marL="0" lvl="0" indent="0" algn="ctr" defTabSz="1066800">
            <a:lnSpc>
              <a:spcPct val="90000"/>
            </a:lnSpc>
            <a:spcBef>
              <a:spcPct val="0"/>
            </a:spcBef>
            <a:spcAft>
              <a:spcPct val="35000"/>
            </a:spcAft>
            <a:buNone/>
          </a:pPr>
          <a:r>
            <a:rPr lang="en-US" sz="2400" kern="1200" dirty="0"/>
            <a:t>Highlight</a:t>
          </a:r>
        </a:p>
      </dsp:txBody>
      <dsp:txXfrm rot="-10800000">
        <a:off x="0" y="3107228"/>
        <a:ext cx="2803059" cy="679358"/>
      </dsp:txXfrm>
    </dsp:sp>
    <dsp:sp modelId="{F7B1DE7F-1902-471A-8F97-D44BBA572762}">
      <dsp:nvSpPr>
        <dsp:cNvPr id="0" name=""/>
        <dsp:cNvSpPr/>
      </dsp:nvSpPr>
      <dsp:spPr>
        <a:xfrm>
          <a:off x="2803059" y="3107228"/>
          <a:ext cx="8409177" cy="679358"/>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578" tIns="215900" rIns="170578" bIns="215900" numCol="1" spcCol="1270" anchor="ctr" anchorCtr="0">
          <a:noAutofit/>
        </a:bodyPr>
        <a:lstStyle/>
        <a:p>
          <a:pPr marL="0" lvl="0" indent="0" algn="l" defTabSz="755650">
            <a:lnSpc>
              <a:spcPct val="90000"/>
            </a:lnSpc>
            <a:spcBef>
              <a:spcPct val="0"/>
            </a:spcBef>
            <a:spcAft>
              <a:spcPct val="35000"/>
            </a:spcAft>
            <a:buNone/>
          </a:pPr>
          <a:r>
            <a:rPr lang="en-US" sz="1700" kern="1200" dirty="0"/>
            <a:t>Highlight strengths and weaknesses</a:t>
          </a:r>
        </a:p>
      </dsp:txBody>
      <dsp:txXfrm>
        <a:off x="2803059" y="3107228"/>
        <a:ext cx="8409177" cy="679358"/>
      </dsp:txXfrm>
    </dsp:sp>
    <dsp:sp modelId="{56995DE6-FDB7-4326-9734-FCB264108DF9}">
      <dsp:nvSpPr>
        <dsp:cNvPr id="0" name=""/>
        <dsp:cNvSpPr/>
      </dsp:nvSpPr>
      <dsp:spPr>
        <a:xfrm rot="10800000">
          <a:off x="0" y="2072254"/>
          <a:ext cx="2803059" cy="1045167"/>
        </a:xfrm>
        <a:prstGeom prst="upArrowCallout">
          <a:avLst>
            <a:gd name="adj1" fmla="val 5000"/>
            <a:gd name="adj2" fmla="val 10000"/>
            <a:gd name="adj3" fmla="val 15000"/>
            <a:gd name="adj4" fmla="val 64977"/>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354" tIns="170688" rIns="199354" bIns="170688" numCol="1" spcCol="1270" anchor="ctr" anchorCtr="0">
          <a:noAutofit/>
        </a:bodyPr>
        <a:lstStyle/>
        <a:p>
          <a:pPr marL="0" lvl="0" indent="0" algn="ctr" defTabSz="1066800">
            <a:lnSpc>
              <a:spcPct val="90000"/>
            </a:lnSpc>
            <a:spcBef>
              <a:spcPct val="0"/>
            </a:spcBef>
            <a:spcAft>
              <a:spcPct val="35000"/>
            </a:spcAft>
            <a:buNone/>
          </a:pPr>
          <a:r>
            <a:rPr lang="en-US" sz="2400" kern="1200" dirty="0"/>
            <a:t>Interrogate</a:t>
          </a:r>
        </a:p>
      </dsp:txBody>
      <dsp:txXfrm rot="-10800000">
        <a:off x="0" y="2072254"/>
        <a:ext cx="2803059" cy="679358"/>
      </dsp:txXfrm>
    </dsp:sp>
    <dsp:sp modelId="{6623E70F-F8CF-4B40-8FCE-B1E317BAF51C}">
      <dsp:nvSpPr>
        <dsp:cNvPr id="0" name=""/>
        <dsp:cNvSpPr/>
      </dsp:nvSpPr>
      <dsp:spPr>
        <a:xfrm>
          <a:off x="2803059" y="2072254"/>
          <a:ext cx="8409177" cy="679358"/>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578" tIns="215900" rIns="170578" bIns="215900" numCol="1" spcCol="1270" anchor="ctr" anchorCtr="0">
          <a:noAutofit/>
        </a:bodyPr>
        <a:lstStyle/>
        <a:p>
          <a:pPr marL="0" lvl="0" indent="0" algn="l" defTabSz="755650">
            <a:lnSpc>
              <a:spcPct val="90000"/>
            </a:lnSpc>
            <a:spcBef>
              <a:spcPct val="0"/>
            </a:spcBef>
            <a:spcAft>
              <a:spcPct val="35000"/>
            </a:spcAft>
            <a:buNone/>
          </a:pPr>
          <a:r>
            <a:rPr lang="en-US" sz="1700" kern="1200" dirty="0"/>
            <a:t>Interrogate theories</a:t>
          </a:r>
        </a:p>
      </dsp:txBody>
      <dsp:txXfrm>
        <a:off x="2803059" y="2072254"/>
        <a:ext cx="8409177" cy="679358"/>
      </dsp:txXfrm>
    </dsp:sp>
    <dsp:sp modelId="{41FA364C-DBAB-4281-82C1-BCF017DFBC66}">
      <dsp:nvSpPr>
        <dsp:cNvPr id="0" name=""/>
        <dsp:cNvSpPr/>
      </dsp:nvSpPr>
      <dsp:spPr>
        <a:xfrm rot="10800000">
          <a:off x="0" y="1037280"/>
          <a:ext cx="2803059" cy="1045167"/>
        </a:xfrm>
        <a:prstGeom prst="upArrowCallout">
          <a:avLst>
            <a:gd name="adj1" fmla="val 5000"/>
            <a:gd name="adj2" fmla="val 10000"/>
            <a:gd name="adj3" fmla="val 15000"/>
            <a:gd name="adj4" fmla="val 64977"/>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354" tIns="170688" rIns="199354" bIns="170688" numCol="1" spcCol="1270" anchor="ctr" anchorCtr="0">
          <a:noAutofit/>
        </a:bodyPr>
        <a:lstStyle/>
        <a:p>
          <a:pPr marL="0" lvl="0" indent="0" algn="ctr" defTabSz="1066800">
            <a:lnSpc>
              <a:spcPct val="90000"/>
            </a:lnSpc>
            <a:spcBef>
              <a:spcPct val="0"/>
            </a:spcBef>
            <a:spcAft>
              <a:spcPct val="35000"/>
            </a:spcAft>
            <a:buNone/>
          </a:pPr>
          <a:r>
            <a:rPr lang="en-US" sz="2400" kern="1200" dirty="0"/>
            <a:t>Discuss</a:t>
          </a:r>
        </a:p>
      </dsp:txBody>
      <dsp:txXfrm rot="-10800000">
        <a:off x="0" y="1037280"/>
        <a:ext cx="2803059" cy="679358"/>
      </dsp:txXfrm>
    </dsp:sp>
    <dsp:sp modelId="{59009ACD-E84D-45E2-AF7B-F01A03E70A41}">
      <dsp:nvSpPr>
        <dsp:cNvPr id="0" name=""/>
        <dsp:cNvSpPr/>
      </dsp:nvSpPr>
      <dsp:spPr>
        <a:xfrm>
          <a:off x="2803059" y="1037280"/>
          <a:ext cx="8409177" cy="679358"/>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578" tIns="215900" rIns="170578" bIns="215900" numCol="1" spcCol="1270" anchor="ctr" anchorCtr="0">
          <a:noAutofit/>
        </a:bodyPr>
        <a:lstStyle/>
        <a:p>
          <a:pPr marL="0" lvl="0" indent="0" algn="l" defTabSz="755650">
            <a:lnSpc>
              <a:spcPct val="90000"/>
            </a:lnSpc>
            <a:spcBef>
              <a:spcPct val="0"/>
            </a:spcBef>
            <a:spcAft>
              <a:spcPct val="35000"/>
            </a:spcAft>
            <a:buNone/>
          </a:pPr>
          <a:r>
            <a:rPr lang="en-US" sz="1700" kern="1200" dirty="0"/>
            <a:t>Discuss the relevance of the research and draw conclusions</a:t>
          </a:r>
        </a:p>
      </dsp:txBody>
      <dsp:txXfrm>
        <a:off x="2803059" y="1037280"/>
        <a:ext cx="8409177" cy="679358"/>
      </dsp:txXfrm>
    </dsp:sp>
    <dsp:sp modelId="{23DDB53A-2211-4515-814C-459D92DB9117}">
      <dsp:nvSpPr>
        <dsp:cNvPr id="0" name=""/>
        <dsp:cNvSpPr/>
      </dsp:nvSpPr>
      <dsp:spPr>
        <a:xfrm rot="10800000">
          <a:off x="0" y="2306"/>
          <a:ext cx="2803059" cy="1045167"/>
        </a:xfrm>
        <a:prstGeom prst="upArrowCallout">
          <a:avLst>
            <a:gd name="adj1" fmla="val 5000"/>
            <a:gd name="adj2" fmla="val 10000"/>
            <a:gd name="adj3" fmla="val 15000"/>
            <a:gd name="adj4" fmla="val 64977"/>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354" tIns="170688" rIns="199354" bIns="170688"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Lucida Sans"/>
            </a:rPr>
            <a:t>Examine</a:t>
          </a:r>
          <a:endParaRPr lang="en-US" sz="2400" kern="1200" dirty="0"/>
        </a:p>
      </dsp:txBody>
      <dsp:txXfrm rot="-10800000">
        <a:off x="0" y="2306"/>
        <a:ext cx="2803059" cy="679358"/>
      </dsp:txXfrm>
    </dsp:sp>
    <dsp:sp modelId="{B24DF7FF-A627-4678-96A5-A231DB5FB7DD}">
      <dsp:nvSpPr>
        <dsp:cNvPr id="0" name=""/>
        <dsp:cNvSpPr/>
      </dsp:nvSpPr>
      <dsp:spPr>
        <a:xfrm>
          <a:off x="2803059" y="2306"/>
          <a:ext cx="8409177" cy="679358"/>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578" tIns="215900" rIns="170578" bIns="215900" numCol="1" spcCol="1270" anchor="ctr" anchorCtr="0">
          <a:noAutofit/>
        </a:bodyPr>
        <a:lstStyle/>
        <a:p>
          <a:pPr marL="0" lvl="0" indent="0" algn="l" defTabSz="755650" rtl="0">
            <a:lnSpc>
              <a:spcPct val="90000"/>
            </a:lnSpc>
            <a:spcBef>
              <a:spcPct val="0"/>
            </a:spcBef>
            <a:spcAft>
              <a:spcPct val="35000"/>
            </a:spcAft>
            <a:buNone/>
          </a:pPr>
          <a:r>
            <a:rPr lang="en-US" sz="1700" kern="1200" dirty="0">
              <a:latin typeface="Lucida Sans"/>
            </a:rPr>
            <a:t>Examine for holes</a:t>
          </a:r>
          <a:r>
            <a:rPr lang="en-US" sz="1700" kern="1200" dirty="0"/>
            <a:t> in any arguments presented</a:t>
          </a:r>
        </a:p>
      </dsp:txBody>
      <dsp:txXfrm>
        <a:off x="2803059" y="2306"/>
        <a:ext cx="8409177" cy="67935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BC89FC-FE0C-45D6-86A8-A2C3E9AA41B2}" type="datetimeFigureOut">
              <a:t>1/11/2023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99923A-7D77-4D00-8D6E-48FEF5878AF8}" type="slidenum">
              <a:t>‹#›</a:t>
            </a:fld>
            <a:endParaRPr lang="en-GB"/>
          </a:p>
        </p:txBody>
      </p:sp>
    </p:spTree>
    <p:extLst>
      <p:ext uri="{BB962C8B-B14F-4D97-AF65-F5344CB8AC3E}">
        <p14:creationId xmlns:p14="http://schemas.microsoft.com/office/powerpoint/2010/main" val="3691484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D901561-8CC9-413F-82A1-200A14137778}" type="slidenum">
              <a:rPr lang="en-GB" smtClean="0"/>
              <a:t>2</a:t>
            </a:fld>
            <a:endParaRPr lang="en-GB"/>
          </a:p>
        </p:txBody>
      </p:sp>
    </p:spTree>
    <p:extLst>
      <p:ext uri="{BB962C8B-B14F-4D97-AF65-F5344CB8AC3E}">
        <p14:creationId xmlns:p14="http://schemas.microsoft.com/office/powerpoint/2010/main" val="25210363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D901561-8CC9-413F-82A1-200A14137778}" type="slidenum">
              <a:rPr lang="en-GB" smtClean="0"/>
              <a:t>3</a:t>
            </a:fld>
            <a:endParaRPr lang="en-GB"/>
          </a:p>
        </p:txBody>
      </p:sp>
    </p:spTree>
    <p:extLst>
      <p:ext uri="{BB962C8B-B14F-4D97-AF65-F5344CB8AC3E}">
        <p14:creationId xmlns:p14="http://schemas.microsoft.com/office/powerpoint/2010/main" val="25124372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D901561-8CC9-413F-82A1-200A14137778}" type="slidenum">
              <a:rPr lang="en-GB" smtClean="0"/>
              <a:t>4</a:t>
            </a:fld>
            <a:endParaRPr lang="en-GB"/>
          </a:p>
        </p:txBody>
      </p:sp>
    </p:spTree>
    <p:extLst>
      <p:ext uri="{BB962C8B-B14F-4D97-AF65-F5344CB8AC3E}">
        <p14:creationId xmlns:p14="http://schemas.microsoft.com/office/powerpoint/2010/main" val="21456114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Read widely and assimilate information from different sources, such as lectures, </a:t>
            </a:r>
            <a:r>
              <a:rPr lang="en-US" err="1">
                <a:cs typeface="Calibri"/>
              </a:rPr>
              <a:t>moodle</a:t>
            </a:r>
            <a:r>
              <a:rPr lang="en-US">
                <a:cs typeface="Calibri"/>
              </a:rPr>
              <a:t>, web,</a:t>
            </a:r>
            <a:r>
              <a:rPr lang="en-GB">
                <a:cs typeface="Calibri"/>
              </a:rPr>
              <a:t> books, journals, tv, newspapers and more. </a:t>
            </a:r>
          </a:p>
          <a:p>
            <a:endParaRPr lang="en-US">
              <a:cs typeface="Calibri"/>
            </a:endParaRPr>
          </a:p>
          <a:p>
            <a:r>
              <a:rPr lang="en-US">
                <a:cs typeface="Calibri"/>
              </a:rPr>
              <a:t>Take notes as you go along, making sure to highlight any quotes, paraphrasing, where you got the idea / words/ information from.</a:t>
            </a:r>
            <a:endParaRPr lang="en-GB">
              <a:cs typeface="Calibri"/>
            </a:endParaRPr>
          </a:p>
          <a:p>
            <a:endParaRPr lang="en-US">
              <a:cs typeface="Calibri"/>
            </a:endParaRPr>
          </a:p>
          <a:p>
            <a:r>
              <a:rPr lang="en-US">
                <a:cs typeface="Calibri"/>
              </a:rPr>
              <a:t>Focus on ideas not quoting or paraphrasing. Keep asking yourself,  How do you know this information? </a:t>
            </a:r>
            <a:r>
              <a:rPr lang="en-US"/>
              <a:t>Whose idea is it? Attribute the information. </a:t>
            </a:r>
            <a:endParaRPr lang="en-GB"/>
          </a:p>
          <a:p>
            <a:endParaRPr lang="en-US">
              <a:cs typeface="Calibri"/>
            </a:endParaRPr>
          </a:p>
          <a:p>
            <a:r>
              <a:rPr lang="en-US">
                <a:cs typeface="Calibri"/>
              </a:rPr>
              <a:t>Note taking is a skill that is necessary to develop to become a good scholar. </a:t>
            </a:r>
          </a:p>
          <a:p>
            <a:endParaRPr lang="en-US">
              <a:cs typeface="Calibri"/>
            </a:endParaRPr>
          </a:p>
          <a:p>
            <a:r>
              <a:rPr lang="en-US">
                <a:cs typeface="Calibri"/>
              </a:rPr>
              <a:t>Draw your own conclusions based on your understanding of the evidence and information you have found and reference and acknowledge your sources, also known as attribution. </a:t>
            </a:r>
            <a:endParaRPr lang="en-GB">
              <a:cs typeface="Calibri"/>
            </a:endParaRPr>
          </a:p>
          <a:p>
            <a:endParaRPr lang="en-GB">
              <a:cs typeface="Calibri"/>
            </a:endParaRPr>
          </a:p>
          <a:p>
            <a:r>
              <a:rPr lang="en-GB">
                <a:cs typeface="Calibri"/>
              </a:rPr>
              <a:t>Repeat </a:t>
            </a:r>
            <a:r>
              <a:rPr lang="en-US">
                <a:cs typeface="Calibri"/>
              </a:rPr>
              <a:t>to yourself as you are writing How do I know this? Where did I read this?</a:t>
            </a:r>
            <a:r>
              <a:rPr lang="en-GB">
                <a:cs typeface="Calibri"/>
              </a:rPr>
              <a:t> This will help you avoid plagiarism. </a:t>
            </a:r>
            <a:endParaRPr lang="en-US">
              <a:cs typeface="Calibri"/>
            </a:endParaRPr>
          </a:p>
        </p:txBody>
      </p:sp>
      <p:sp>
        <p:nvSpPr>
          <p:cNvPr id="4" name="Slide Number Placeholder 3"/>
          <p:cNvSpPr>
            <a:spLocks noGrp="1"/>
          </p:cNvSpPr>
          <p:nvPr>
            <p:ph type="sldNum" sz="quarter" idx="5"/>
          </p:nvPr>
        </p:nvSpPr>
        <p:spPr/>
        <p:txBody>
          <a:bodyPr/>
          <a:lstStyle/>
          <a:p>
            <a:fld id="{CFA13A40-97AA-4A84-B7E5-B46BB067ED7D}" type="slidenum">
              <a:rPr lang="en-GB"/>
              <a:t>5</a:t>
            </a:fld>
            <a:endParaRPr lang="en-GB"/>
          </a:p>
        </p:txBody>
      </p:sp>
    </p:spTree>
    <p:extLst>
      <p:ext uri="{BB962C8B-B14F-4D97-AF65-F5344CB8AC3E}">
        <p14:creationId xmlns:p14="http://schemas.microsoft.com/office/powerpoint/2010/main" val="40557047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a:p>
            <a:endParaRPr lang="en-GB"/>
          </a:p>
        </p:txBody>
      </p:sp>
      <p:sp>
        <p:nvSpPr>
          <p:cNvPr id="4" name="Slide Number Placeholder 3"/>
          <p:cNvSpPr>
            <a:spLocks noGrp="1"/>
          </p:cNvSpPr>
          <p:nvPr>
            <p:ph type="sldNum" sz="quarter" idx="5"/>
          </p:nvPr>
        </p:nvSpPr>
        <p:spPr/>
        <p:txBody>
          <a:bodyPr/>
          <a:lstStyle/>
          <a:p>
            <a:fld id="{6D901561-8CC9-413F-82A1-200A14137778}" type="slidenum">
              <a:rPr lang="en-GB" smtClean="0"/>
              <a:t>21</a:t>
            </a:fld>
            <a:endParaRPr lang="en-GB"/>
          </a:p>
        </p:txBody>
      </p:sp>
    </p:spTree>
    <p:extLst>
      <p:ext uri="{BB962C8B-B14F-4D97-AF65-F5344CB8AC3E}">
        <p14:creationId xmlns:p14="http://schemas.microsoft.com/office/powerpoint/2010/main" val="39031624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N.B. Do we include link to misleading statistics and graphs here (Ted ED) or will this be included in Misinformation slides further on????</a:t>
            </a:r>
          </a:p>
        </p:txBody>
      </p:sp>
      <p:sp>
        <p:nvSpPr>
          <p:cNvPr id="4" name="Slide Number Placeholder 3"/>
          <p:cNvSpPr>
            <a:spLocks noGrp="1"/>
          </p:cNvSpPr>
          <p:nvPr>
            <p:ph type="sldNum" sz="quarter" idx="5"/>
          </p:nvPr>
        </p:nvSpPr>
        <p:spPr/>
        <p:txBody>
          <a:bodyPr/>
          <a:lstStyle/>
          <a:p>
            <a:fld id="{6D901561-8CC9-413F-82A1-200A14137778}" type="slidenum">
              <a:rPr lang="en-GB"/>
              <a:t>22</a:t>
            </a:fld>
            <a:endParaRPr lang="en-GB"/>
          </a:p>
        </p:txBody>
      </p:sp>
    </p:spTree>
    <p:extLst>
      <p:ext uri="{BB962C8B-B14F-4D97-AF65-F5344CB8AC3E}">
        <p14:creationId xmlns:p14="http://schemas.microsoft.com/office/powerpoint/2010/main" val="27863107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cs typeface="Calibri"/>
              </a:rPr>
              <a:t>First step: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cs typeface="Calibri"/>
              </a:rPr>
              <a:t>Think click restraint. Do not click on the first link. Read the blurb below if it is a website you do not recognise. If it is a .gov or .edu/.ac.uk you should be on firmer ground. Any of the others need further investigation as may have other intentions than to inform and educate. </a:t>
            </a:r>
          </a:p>
          <a:p>
            <a:endParaRPr lang="en-US">
              <a:cs typeface="Calibri"/>
            </a:endParaRPr>
          </a:p>
          <a:p>
            <a:r>
              <a:rPr lang="en-GB">
                <a:cs typeface="Calibri"/>
              </a:rPr>
              <a:t>So be aware of your own cognitive bias </a:t>
            </a:r>
          </a:p>
          <a:p>
            <a:endParaRPr lang="en-GB">
              <a:cs typeface="Calibri"/>
            </a:endParaRPr>
          </a:p>
          <a:p>
            <a:r>
              <a:rPr lang="en-GB">
                <a:cs typeface="Calibri"/>
              </a:rPr>
              <a:t>Click to bring up cog bias</a:t>
            </a:r>
          </a:p>
          <a:p>
            <a:endParaRPr lang="en-GB">
              <a:cs typeface="Calibri"/>
            </a:endParaRPr>
          </a:p>
          <a:p>
            <a:r>
              <a:rPr lang="en-US">
                <a:cs typeface="Calibri"/>
              </a:rPr>
              <a:t>You may have also heard of it as confirmation bias.</a:t>
            </a:r>
          </a:p>
          <a:p>
            <a:endParaRPr lang="en-US">
              <a:cs typeface="Calibri"/>
            </a:endParaRPr>
          </a:p>
          <a:p>
            <a:r>
              <a:rPr lang="en-US">
                <a:cs typeface="Calibri"/>
              </a:rPr>
              <a:t>Research bias is when you search for information that backs up your opinions, so you only go to sources which hold similar views to you. </a:t>
            </a:r>
            <a:endParaRPr lang="en-GB">
              <a:cs typeface="Calibri"/>
            </a:endParaRPr>
          </a:p>
          <a:p>
            <a:endParaRPr lang="en-GB">
              <a:cs typeface="Calibri"/>
            </a:endParaRPr>
          </a:p>
          <a:p>
            <a:r>
              <a:rPr lang="en-US">
                <a:cs typeface="Calibri"/>
              </a:rPr>
              <a:t>This leads to being really selective when researching and avoiding anything that may challenge you or disprove your theory. </a:t>
            </a:r>
            <a:endParaRPr lang="en-GB">
              <a:cs typeface="Calibri"/>
            </a:endParaRPr>
          </a:p>
          <a:p>
            <a:endParaRPr lang="en-GB">
              <a:cs typeface="Calibri"/>
            </a:endParaRP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425850BE-6689-4D53-874E-7DBEB2EDD547}" type="slidenum">
              <a:rPr lang="en-GB" smtClean="0"/>
              <a:pPr/>
              <a:t>28</a:t>
            </a:fld>
            <a:endParaRPr lang="en-GB"/>
          </a:p>
        </p:txBody>
      </p:sp>
    </p:spTree>
    <p:extLst>
      <p:ext uri="{BB962C8B-B14F-4D97-AF65-F5344CB8AC3E}">
        <p14:creationId xmlns:p14="http://schemas.microsoft.com/office/powerpoint/2010/main" val="13396938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Questions</a:t>
            </a:r>
          </a:p>
          <a:p>
            <a:endParaRPr lang="en-US">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32</a:t>
            </a:fld>
            <a:endParaRPr lang="en-GB"/>
          </a:p>
        </p:txBody>
      </p:sp>
    </p:spTree>
    <p:extLst>
      <p:ext uri="{BB962C8B-B14F-4D97-AF65-F5344CB8AC3E}">
        <p14:creationId xmlns:p14="http://schemas.microsoft.com/office/powerpoint/2010/main" val="221533274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4.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a:t>Click icon to add picture</a:t>
            </a:r>
            <a:endParaRPr lang="en-GB"/>
          </a:p>
        </p:txBody>
      </p:sp>
      <p:sp>
        <p:nvSpPr>
          <p:cNvPr id="7" name="Rectangle 6"/>
          <p:cNvSpPr/>
          <p:nvPr userDrawn="1"/>
        </p:nvSpPr>
        <p:spPr>
          <a:xfrm>
            <a:off x="6096000" y="0"/>
            <a:ext cx="6089780"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4" name="Picture 1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400348" y="6472466"/>
            <a:ext cx="1493523" cy="234696"/>
          </a:xfrm>
          <a:prstGeom prst="rect">
            <a:avLst/>
          </a:prstGeom>
        </p:spPr>
      </p:pic>
      <p:pic>
        <p:nvPicPr>
          <p:cNvPr id="15" name="Picture 14"/>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a:p>
        </p:txBody>
      </p:sp>
      <p:sp>
        <p:nvSpPr>
          <p:cNvPr id="4" name="Title 3"/>
          <p:cNvSpPr>
            <a:spLocks noGrp="1"/>
          </p:cNvSpPr>
          <p:nvPr>
            <p:ph type="title"/>
          </p:nvPr>
        </p:nvSpPr>
        <p:spPr>
          <a:xfrm>
            <a:off x="6367977" y="2286001"/>
            <a:ext cx="5446198" cy="2225400"/>
          </a:xfrm>
        </p:spPr>
        <p:txBody>
          <a:bodyPr/>
          <a:lstStyle/>
          <a:p>
            <a:r>
              <a:rPr lang="en-US"/>
              <a:t>Click to edit Master title style</a:t>
            </a:r>
            <a:endParaRPr lang="en-GB"/>
          </a:p>
        </p:txBody>
      </p:sp>
    </p:spTree>
    <p:extLst>
      <p:ext uri="{BB962C8B-B14F-4D97-AF65-F5344CB8AC3E}">
        <p14:creationId xmlns:p14="http://schemas.microsoft.com/office/powerpoint/2010/main" val="1699695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4315626" y="0"/>
            <a:ext cx="7876374" cy="6858000"/>
          </a:xfrm>
          <a:ln>
            <a:noFill/>
          </a:ln>
        </p:spPr>
        <p:txBody>
          <a:bodyPr/>
          <a:lstStyle/>
          <a:p>
            <a:r>
              <a:rPr lang="en-US"/>
              <a:t>Click icon to add picture</a:t>
            </a:r>
            <a:endParaRPr lang="en-GB"/>
          </a:p>
        </p:txBody>
      </p:sp>
      <p:sp>
        <p:nvSpPr>
          <p:cNvPr id="7" name="Rectangle 6"/>
          <p:cNvSpPr/>
          <p:nvPr userDrawn="1"/>
        </p:nvSpPr>
        <p:spPr>
          <a:xfrm>
            <a:off x="0" y="0"/>
            <a:ext cx="4315626"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286221" y="1263533"/>
            <a:ext cx="3670481" cy="3641841"/>
          </a:xfrm>
        </p:spPr>
        <p:txBody>
          <a:bodyPr>
            <a:normAutofit/>
          </a:bodyPr>
          <a:lstStyle>
            <a:lvl1pPr marL="0" indent="0" algn="l">
              <a:buNone/>
              <a:defRPr sz="4000" i="1"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7645" y="218254"/>
            <a:ext cx="1023113" cy="1023113"/>
          </a:xfrm>
          <a:prstGeom prst="rect">
            <a:avLst/>
          </a:prstGeom>
        </p:spPr>
      </p:pic>
    </p:spTree>
    <p:extLst>
      <p:ext uri="{BB962C8B-B14F-4D97-AF65-F5344CB8AC3E}">
        <p14:creationId xmlns:p14="http://schemas.microsoft.com/office/powerpoint/2010/main" val="3684060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11" name="Text Placeholder 3"/>
          <p:cNvSpPr>
            <a:spLocks noGrp="1"/>
          </p:cNvSpPr>
          <p:nvPr>
            <p:ph type="body" sz="half" idx="2"/>
          </p:nvPr>
        </p:nvSpPr>
        <p:spPr>
          <a:xfrm>
            <a:off x="1580973" y="200797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2" name="Text Placeholder 31"/>
          <p:cNvSpPr>
            <a:spLocks noGrp="1"/>
          </p:cNvSpPr>
          <p:nvPr>
            <p:ph type="body" sz="quarter" idx="20" hasCustomPrompt="1"/>
          </p:nvPr>
        </p:nvSpPr>
        <p:spPr>
          <a:xfrm>
            <a:off x="698242" y="199950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27" name="Text Placeholder 3"/>
          <p:cNvSpPr>
            <a:spLocks noGrp="1"/>
          </p:cNvSpPr>
          <p:nvPr>
            <p:ph type="body" sz="half" idx="21"/>
          </p:nvPr>
        </p:nvSpPr>
        <p:spPr>
          <a:xfrm>
            <a:off x="1580973" y="295861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8" name="Text Placeholder 31"/>
          <p:cNvSpPr>
            <a:spLocks noGrp="1"/>
          </p:cNvSpPr>
          <p:nvPr>
            <p:ph type="body" sz="quarter" idx="22" hasCustomPrompt="1"/>
          </p:nvPr>
        </p:nvSpPr>
        <p:spPr>
          <a:xfrm>
            <a:off x="698242" y="295014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1" name="Text Placeholder 3"/>
          <p:cNvSpPr>
            <a:spLocks noGrp="1"/>
          </p:cNvSpPr>
          <p:nvPr>
            <p:ph type="body" sz="half" idx="23"/>
          </p:nvPr>
        </p:nvSpPr>
        <p:spPr>
          <a:xfrm>
            <a:off x="1580973" y="389621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3" name="Text Placeholder 31"/>
          <p:cNvSpPr>
            <a:spLocks noGrp="1"/>
          </p:cNvSpPr>
          <p:nvPr>
            <p:ph type="body" sz="quarter" idx="24" hasCustomPrompt="1"/>
          </p:nvPr>
        </p:nvSpPr>
        <p:spPr>
          <a:xfrm>
            <a:off x="698242" y="388774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4" name="Text Placeholder 3"/>
          <p:cNvSpPr>
            <a:spLocks noGrp="1"/>
          </p:cNvSpPr>
          <p:nvPr>
            <p:ph type="body" sz="half" idx="25"/>
          </p:nvPr>
        </p:nvSpPr>
        <p:spPr>
          <a:xfrm>
            <a:off x="1580973" y="484685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5" name="Text Placeholder 31"/>
          <p:cNvSpPr>
            <a:spLocks noGrp="1"/>
          </p:cNvSpPr>
          <p:nvPr>
            <p:ph type="body" sz="quarter" idx="26" hasCustomPrompt="1"/>
          </p:nvPr>
        </p:nvSpPr>
        <p:spPr>
          <a:xfrm>
            <a:off x="698242" y="483837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6" name="Text Placeholder 3"/>
          <p:cNvSpPr>
            <a:spLocks noGrp="1"/>
          </p:cNvSpPr>
          <p:nvPr>
            <p:ph type="body" sz="half" idx="27"/>
          </p:nvPr>
        </p:nvSpPr>
        <p:spPr>
          <a:xfrm>
            <a:off x="7263061" y="199958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7" name="Text Placeholder 31"/>
          <p:cNvSpPr>
            <a:spLocks noGrp="1"/>
          </p:cNvSpPr>
          <p:nvPr>
            <p:ph type="body" sz="quarter" idx="28" hasCustomPrompt="1"/>
          </p:nvPr>
        </p:nvSpPr>
        <p:spPr>
          <a:xfrm>
            <a:off x="6380330" y="199111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8" name="Text Placeholder 3"/>
          <p:cNvSpPr>
            <a:spLocks noGrp="1"/>
          </p:cNvSpPr>
          <p:nvPr>
            <p:ph type="body" sz="half" idx="29"/>
          </p:nvPr>
        </p:nvSpPr>
        <p:spPr>
          <a:xfrm>
            <a:off x="7263061" y="295022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9" name="Text Placeholder 31"/>
          <p:cNvSpPr>
            <a:spLocks noGrp="1"/>
          </p:cNvSpPr>
          <p:nvPr>
            <p:ph type="body" sz="quarter" idx="30" hasCustomPrompt="1"/>
          </p:nvPr>
        </p:nvSpPr>
        <p:spPr>
          <a:xfrm>
            <a:off x="6380330" y="294175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0" name="Text Placeholder 3"/>
          <p:cNvSpPr>
            <a:spLocks noGrp="1"/>
          </p:cNvSpPr>
          <p:nvPr>
            <p:ph type="body" sz="half" idx="31"/>
          </p:nvPr>
        </p:nvSpPr>
        <p:spPr>
          <a:xfrm>
            <a:off x="7263061" y="388782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1" name="Text Placeholder 31"/>
          <p:cNvSpPr>
            <a:spLocks noGrp="1"/>
          </p:cNvSpPr>
          <p:nvPr>
            <p:ph type="body" sz="quarter" idx="32" hasCustomPrompt="1"/>
          </p:nvPr>
        </p:nvSpPr>
        <p:spPr>
          <a:xfrm>
            <a:off x="6380330" y="387935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2" name="Text Placeholder 3"/>
          <p:cNvSpPr>
            <a:spLocks noGrp="1"/>
          </p:cNvSpPr>
          <p:nvPr>
            <p:ph type="body" sz="half" idx="33"/>
          </p:nvPr>
        </p:nvSpPr>
        <p:spPr>
          <a:xfrm>
            <a:off x="7263061" y="483846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3" name="Text Placeholder 31"/>
          <p:cNvSpPr>
            <a:spLocks noGrp="1"/>
          </p:cNvSpPr>
          <p:nvPr>
            <p:ph type="body" sz="quarter" idx="34" hasCustomPrompt="1"/>
          </p:nvPr>
        </p:nvSpPr>
        <p:spPr>
          <a:xfrm>
            <a:off x="6380330" y="482998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Tree>
    <p:extLst>
      <p:ext uri="{BB962C8B-B14F-4D97-AF65-F5344CB8AC3E}">
        <p14:creationId xmlns:p14="http://schemas.microsoft.com/office/powerpoint/2010/main" val="209247728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7" y="1600201"/>
            <a:ext cx="5233081" cy="4565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a:p>
        </p:txBody>
      </p:sp>
      <p:sp>
        <p:nvSpPr>
          <p:cNvPr id="8" name="Picture Placeholder 7"/>
          <p:cNvSpPr>
            <a:spLocks noGrp="1"/>
          </p:cNvSpPr>
          <p:nvPr>
            <p:ph type="pic" sz="quarter" idx="13"/>
          </p:nvPr>
        </p:nvSpPr>
        <p:spPr>
          <a:xfrm>
            <a:off x="6254749" y="1600201"/>
            <a:ext cx="5239011" cy="4565650"/>
          </a:xfrm>
        </p:spPr>
        <p:txBody>
          <a:bodyPr/>
          <a:lstStyle/>
          <a:p>
            <a:r>
              <a:rPr lang="en-US"/>
              <a:t>Click icon to add picture</a:t>
            </a:r>
            <a:endParaRPr lang="en-GB"/>
          </a:p>
        </p:txBody>
      </p:sp>
    </p:spTree>
    <p:extLst>
      <p:ext uri="{BB962C8B-B14F-4D97-AF65-F5344CB8AC3E}">
        <p14:creationId xmlns:p14="http://schemas.microsoft.com/office/powerpoint/2010/main" val="3894415064"/>
      </p:ext>
    </p:extLst>
  </p:cSld>
  <p:clrMapOvr>
    <a:masterClrMapping/>
  </p:clrMapOvr>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698500" y="1592263"/>
            <a:ext cx="5253038"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5"/>
          <p:cNvSpPr>
            <a:spLocks noGrp="1"/>
          </p:cNvSpPr>
          <p:nvPr>
            <p:ph type="body" sz="quarter" idx="11"/>
          </p:nvPr>
        </p:nvSpPr>
        <p:spPr>
          <a:xfrm>
            <a:off x="6254750" y="1592263"/>
            <a:ext cx="5238750"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8215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2" y="1592263"/>
            <a:ext cx="5253297" cy="494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98243" y="2105367"/>
            <a:ext cx="5253296"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54750" y="2105366"/>
            <a:ext cx="5275262"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a:p>
        </p:txBody>
      </p:sp>
    </p:spTree>
    <p:extLst>
      <p:ext uri="{BB962C8B-B14F-4D97-AF65-F5344CB8AC3E}">
        <p14:creationId xmlns:p14="http://schemas.microsoft.com/office/powerpoint/2010/main" val="2751120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7" name="Content Placeholder 6"/>
          <p:cNvSpPr>
            <a:spLocks noGrp="1"/>
          </p:cNvSpPr>
          <p:nvPr>
            <p:ph sz="quarter" idx="10"/>
          </p:nvPr>
        </p:nvSpPr>
        <p:spPr>
          <a:xfrm>
            <a:off x="698242" y="1592263"/>
            <a:ext cx="10795518" cy="45740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60057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5" name="Picture Placeholder 4"/>
          <p:cNvSpPr>
            <a:spLocks noGrp="1"/>
          </p:cNvSpPr>
          <p:nvPr>
            <p:ph type="pic" sz="quarter" idx="10"/>
          </p:nvPr>
        </p:nvSpPr>
        <p:spPr>
          <a:xfrm>
            <a:off x="698242" y="1592263"/>
            <a:ext cx="10795518" cy="4574040"/>
          </a:xfrm>
        </p:spPr>
        <p:txBody>
          <a:bodyPr/>
          <a:lstStyle/>
          <a:p>
            <a:r>
              <a:rPr lang="en-US"/>
              <a:t>Click icon to add picture</a:t>
            </a:r>
            <a:endParaRPr lang="en-GB"/>
          </a:p>
        </p:txBody>
      </p:sp>
    </p:spTree>
    <p:extLst>
      <p:ext uri="{BB962C8B-B14F-4D97-AF65-F5344CB8AC3E}">
        <p14:creationId xmlns:p14="http://schemas.microsoft.com/office/powerpoint/2010/main" val="314438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userDrawn="1"/>
        </p:nvSpPr>
        <p:spPr>
          <a:xfrm>
            <a:off x="0" y="1709738"/>
            <a:ext cx="12192000" cy="4379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063688" y="1709738"/>
            <a:ext cx="10283761" cy="2852737"/>
          </a:xfrm>
        </p:spPr>
        <p:txBody>
          <a:bodyPr anchor="b"/>
          <a:lstStyle>
            <a:lvl1pPr>
              <a:defRPr sz="6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1063688" y="4589463"/>
            <a:ext cx="10283761"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707290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72553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1005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Empt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271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1/11/2023</a:t>
            </a:fld>
            <a:endParaRPr lang="en-US"/>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26098675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332B432-ACDA-4023-A761-2BAB76577B62}" type="datetime1">
              <a:rPr lang="en-US" smtClean="0"/>
              <a:t>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7679909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1/11/2023</a:t>
            </a:fld>
            <a:endParaRPr lang="en-US"/>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1030527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9186D26-FA5F-4637-B602-B7C2DC34CFD4}" type="datetime1">
              <a:rPr lang="en-US" smtClean="0"/>
              <a:t>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3629817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A7F15D8-96D1-4781-BC50-CA8A088B2FE4}" type="datetime1">
              <a:rPr lang="en-US" smtClean="0"/>
              <a:t>1/11/2023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96898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9A96C99-B8F8-4528-BD05-0E16E943DC09}" type="datetime1">
              <a:rPr lang="en-US" smtClean="0"/>
              <a:t>1/11/2023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4946469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1/11/2023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4794226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1/11/2023</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11946227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1/11/2023</a:t>
            </a:fld>
            <a:endParaRPr lang="en-US"/>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785605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34F40B7-36AB-4376-BE14-EF7004D79BB9}" type="datetime1">
              <a:rPr lang="en-US" smtClean="0"/>
              <a:t>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361323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87CAB8-DCAE-46A5-AADA-B3FAD11A54E0}" type="datetime1">
              <a:rPr lang="en-US" smtClean="0"/>
              <a:t>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1805154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762001"/>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2001"/>
            <a:ext cx="2925319" cy="5334001"/>
          </a:xfrm>
          <a:prstGeom prst="rect">
            <a:avLst/>
          </a:prstGeom>
          <a:solidFill>
            <a:srgbClr val="C3C3C3">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400" spc="-100" baseline="0">
                <a:solidFill>
                  <a:srgbClr val="FFFFFF"/>
                </a:solidFill>
              </a:defRPr>
            </a:lvl1pPr>
          </a:lstStyle>
          <a:p>
            <a:r>
              <a:rPr lang="en-US" dirty="0"/>
              <a:t>Click to edit Master title style</a:t>
            </a:r>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000" cap="none" spc="0" baseline="0">
                <a:solidFill>
                  <a:schemeClr val="accent1">
                    <a:lumMod val="20000"/>
                    <a:lumOff val="80000"/>
                  </a:schemeClr>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5586B75A-687E-405C-8A0B-8D00578BA2C3}" type="datetimeFigureOut">
              <a:rPr lang="en-US" dirty="0"/>
              <a:pPr/>
              <a:t>1/11/2023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6881056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86B75A-687E-405C-8A0B-8D00578BA2C3}" type="datetimeFigureOut">
              <a:rPr lang="en-US" dirty="0"/>
              <a:pPr/>
              <a:t>1/11/2023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6345321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400" b="0" spc="-100" baseline="0">
                <a:solidFill>
                  <a:schemeClr val="tx1">
                    <a:lumMod val="65000"/>
                    <a:lumOff val="35000"/>
                  </a:schemeClr>
                </a:solidFill>
              </a:defRPr>
            </a:lvl1pPr>
          </a:lstStyle>
          <a:p>
            <a:r>
              <a:rPr lang="en-US" dirty="0"/>
              <a:t>Click to edit Master title style</a:t>
            </a:r>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0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9475347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3867912" y="868680"/>
            <a:ext cx="3474720" cy="512064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7818120" y="868680"/>
            <a:ext cx="3474720" cy="512064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7"/>
          <p:cNvSpPr>
            <a:spLocks noGrp="1"/>
          </p:cNvSpPr>
          <p:nvPr>
            <p:ph type="dt" sz="half" idx="10"/>
          </p:nvPr>
        </p:nvSpPr>
        <p:spPr/>
        <p:txBody>
          <a:bodyPr/>
          <a:lstStyle/>
          <a:p>
            <a:fld id="{5586B75A-687E-405C-8A0B-8D00578BA2C3}" type="datetimeFigureOut">
              <a:rPr lang="en-US" dirty="0"/>
              <a:pPr/>
              <a:t>1/11/2023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3385858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1900" b="1">
                <a:solidFill>
                  <a:schemeClr val="tx1">
                    <a:lumMod val="65000"/>
                    <a:lumOff val="3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7818463" y="1023588"/>
            <a:ext cx="3474720" cy="813171"/>
          </a:xfrm>
        </p:spPr>
        <p:txBody>
          <a:bodyPr anchor="b">
            <a:normAutofit/>
          </a:bodyPr>
          <a:lstStyle>
            <a:lvl1pPr marL="0" indent="0">
              <a:spcBef>
                <a:spcPts val="0"/>
              </a:spcBef>
              <a:buNone/>
              <a:defRPr sz="1900" b="1">
                <a:solidFill>
                  <a:schemeClr val="tx1">
                    <a:lumMod val="65000"/>
                    <a:lumOff val="3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p:cNvSpPr>
            <a:spLocks noGrp="1"/>
          </p:cNvSpPr>
          <p:nvPr>
            <p:ph type="dt" sz="half" idx="10"/>
          </p:nvPr>
        </p:nvSpPr>
        <p:spPr/>
        <p:txBody>
          <a:bodyPr/>
          <a:lstStyle/>
          <a:p>
            <a:fld id="{5586B75A-687E-405C-8A0B-8D00578BA2C3}" type="datetimeFigureOut">
              <a:rPr lang="en-US" dirty="0"/>
              <a:pPr/>
              <a:t>1/11/2023</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0917919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2" name="Date Placeholder 1"/>
          <p:cNvSpPr>
            <a:spLocks noGrp="1"/>
          </p:cNvSpPr>
          <p:nvPr>
            <p:ph type="dt" sz="half" idx="10"/>
          </p:nvPr>
        </p:nvSpPr>
        <p:spPr/>
        <p:txBody>
          <a:bodyPr/>
          <a:lstStyle/>
          <a:p>
            <a:fld id="{5586B75A-687E-405C-8A0B-8D00578BA2C3}" type="datetimeFigureOut">
              <a:rPr lang="en-US" dirty="0"/>
              <a:pPr/>
              <a:t>1/11/2023</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41269539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421400137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194560"/>
          </a:xfrm>
        </p:spPr>
        <p:txBody>
          <a:bodyPr anchor="b">
            <a:normAutofit/>
          </a:bodyPr>
          <a:lstStyle>
            <a:lvl1pPr>
              <a:defRPr sz="2800" b="0" baseline="0"/>
            </a:lvl1pPr>
          </a:lstStyle>
          <a:p>
            <a:r>
              <a:rPr lang="en-US" dirty="0"/>
              <a:t>Click to edit Master title style</a:t>
            </a:r>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56032" y="3337560"/>
            <a:ext cx="2834640" cy="2560320"/>
          </a:xfrm>
        </p:spPr>
        <p:txBody>
          <a:bodyPr anchor="t">
            <a:normAutofit/>
          </a:bodyPr>
          <a:lstStyle>
            <a:lvl1pPr marL="0" indent="0">
              <a:lnSpc>
                <a:spcPct val="100000"/>
              </a:lnSpc>
              <a:spcBef>
                <a:spcPts val="800"/>
              </a:spcBef>
              <a:buNone/>
              <a:defRPr sz="125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1/11/2023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95129535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194560"/>
          </a:xfrm>
        </p:spPr>
        <p:txBody>
          <a:bodyPr anchor="b">
            <a:normAutofit/>
          </a:bodyPr>
          <a:lstStyle>
            <a:lvl1pPr>
              <a:defRPr sz="2800" b="0"/>
            </a:lvl1pPr>
          </a:lstStyle>
          <a:p>
            <a:r>
              <a:rPr lang="en-US" dirty="0"/>
              <a:t>Click to edit Master title style</a:t>
            </a:r>
          </a:p>
        </p:txBody>
      </p:sp>
      <p:sp>
        <p:nvSpPr>
          <p:cNvPr id="3" name="Picture Placeholder 2"/>
          <p:cNvSpPr>
            <a:spLocks noGrp="1" noChangeAspect="1"/>
          </p:cNvSpPr>
          <p:nvPr>
            <p:ph type="pic" idx="1"/>
          </p:nvPr>
        </p:nvSpPr>
        <p:spPr>
          <a:xfrm>
            <a:off x="3570645" y="767419"/>
            <a:ext cx="8115231"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56032" y="3340602"/>
            <a:ext cx="2834640" cy="2560320"/>
          </a:xfrm>
        </p:spPr>
        <p:txBody>
          <a:bodyPr anchor="t">
            <a:normAutofit/>
          </a:bodyPr>
          <a:lstStyle>
            <a:lvl1pPr marL="0" indent="0">
              <a:lnSpc>
                <a:spcPct val="100000"/>
              </a:lnSpc>
              <a:spcBef>
                <a:spcPts val="800"/>
              </a:spcBef>
              <a:buNone/>
              <a:defRPr sz="125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1/11/2023</a:t>
            </a:fld>
            <a:endParaRPr lang="en-US" dirty="0"/>
          </a:p>
        </p:txBody>
      </p:sp>
      <p:sp>
        <p:nvSpPr>
          <p:cNvPr id="9" name="Footer Placeholder 8"/>
          <p:cNvSpPr>
            <a:spLocks noGrp="1"/>
          </p:cNvSpPr>
          <p:nvPr>
            <p:ph type="ftr" sz="quarter" idx="11"/>
          </p:nvPr>
        </p:nvSpPr>
        <p:spPr>
          <a:xfrm>
            <a:off x="3499102" y="6356352"/>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2380794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1/11/2023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10982686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1/11/2023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30661309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a:t>Click icon to add picture</a:t>
            </a:r>
            <a:endParaRPr lang="en-GB"/>
          </a:p>
        </p:txBody>
      </p:sp>
      <p:sp>
        <p:nvSpPr>
          <p:cNvPr id="7" name="Rectangle 6"/>
          <p:cNvSpPr/>
          <p:nvPr userDrawn="1"/>
        </p:nvSpPr>
        <p:spPr>
          <a:xfrm>
            <a:off x="6096000" y="0"/>
            <a:ext cx="6089780"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4" name="Picture 1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400348" y="6472466"/>
            <a:ext cx="1493523" cy="234696"/>
          </a:xfrm>
          <a:prstGeom prst="rect">
            <a:avLst/>
          </a:prstGeom>
        </p:spPr>
      </p:pic>
      <p:pic>
        <p:nvPicPr>
          <p:cNvPr id="15" name="Picture 14"/>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a:p>
        </p:txBody>
      </p:sp>
      <p:sp>
        <p:nvSpPr>
          <p:cNvPr id="4" name="Title 3"/>
          <p:cNvSpPr>
            <a:spLocks noGrp="1"/>
          </p:cNvSpPr>
          <p:nvPr>
            <p:ph type="title"/>
          </p:nvPr>
        </p:nvSpPr>
        <p:spPr>
          <a:xfrm>
            <a:off x="6367977" y="2286001"/>
            <a:ext cx="5446198" cy="2225400"/>
          </a:xfrm>
        </p:spPr>
        <p:txBody>
          <a:bodyPr/>
          <a:lstStyle/>
          <a:p>
            <a:r>
              <a:rPr lang="en-US"/>
              <a:t>Click to edit Master title style</a:t>
            </a:r>
            <a:endParaRPr lang="en-GB"/>
          </a:p>
        </p:txBody>
      </p:sp>
    </p:spTree>
    <p:extLst>
      <p:ext uri="{BB962C8B-B14F-4D97-AF65-F5344CB8AC3E}">
        <p14:creationId xmlns:p14="http://schemas.microsoft.com/office/powerpoint/2010/main" val="16996958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4315626" y="0"/>
            <a:ext cx="7876374" cy="6858000"/>
          </a:xfrm>
          <a:ln>
            <a:noFill/>
          </a:ln>
        </p:spPr>
        <p:txBody>
          <a:bodyPr/>
          <a:lstStyle/>
          <a:p>
            <a:r>
              <a:rPr lang="en-US"/>
              <a:t>Click icon to add picture</a:t>
            </a:r>
            <a:endParaRPr lang="en-GB"/>
          </a:p>
        </p:txBody>
      </p:sp>
      <p:sp>
        <p:nvSpPr>
          <p:cNvPr id="7" name="Rectangle 6"/>
          <p:cNvSpPr/>
          <p:nvPr userDrawn="1"/>
        </p:nvSpPr>
        <p:spPr>
          <a:xfrm>
            <a:off x="0" y="0"/>
            <a:ext cx="4315626"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286221" y="1263533"/>
            <a:ext cx="3670481" cy="3641841"/>
          </a:xfrm>
        </p:spPr>
        <p:txBody>
          <a:bodyPr>
            <a:normAutofit/>
          </a:bodyPr>
          <a:lstStyle>
            <a:lvl1pPr marL="0" indent="0" algn="l">
              <a:buNone/>
              <a:defRPr sz="4000" i="1"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7645" y="218254"/>
            <a:ext cx="1023113" cy="1023113"/>
          </a:xfrm>
          <a:prstGeom prst="rect">
            <a:avLst/>
          </a:prstGeom>
        </p:spPr>
      </p:pic>
    </p:spTree>
    <p:extLst>
      <p:ext uri="{BB962C8B-B14F-4D97-AF65-F5344CB8AC3E}">
        <p14:creationId xmlns:p14="http://schemas.microsoft.com/office/powerpoint/2010/main" val="368406085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11" name="Text Placeholder 3"/>
          <p:cNvSpPr>
            <a:spLocks noGrp="1"/>
          </p:cNvSpPr>
          <p:nvPr>
            <p:ph type="body" sz="half" idx="2"/>
          </p:nvPr>
        </p:nvSpPr>
        <p:spPr>
          <a:xfrm>
            <a:off x="1580973" y="200797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2" name="Text Placeholder 31"/>
          <p:cNvSpPr>
            <a:spLocks noGrp="1"/>
          </p:cNvSpPr>
          <p:nvPr>
            <p:ph type="body" sz="quarter" idx="20" hasCustomPrompt="1"/>
          </p:nvPr>
        </p:nvSpPr>
        <p:spPr>
          <a:xfrm>
            <a:off x="698242" y="199950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27" name="Text Placeholder 3"/>
          <p:cNvSpPr>
            <a:spLocks noGrp="1"/>
          </p:cNvSpPr>
          <p:nvPr>
            <p:ph type="body" sz="half" idx="21"/>
          </p:nvPr>
        </p:nvSpPr>
        <p:spPr>
          <a:xfrm>
            <a:off x="1580973" y="295861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8" name="Text Placeholder 31"/>
          <p:cNvSpPr>
            <a:spLocks noGrp="1"/>
          </p:cNvSpPr>
          <p:nvPr>
            <p:ph type="body" sz="quarter" idx="22" hasCustomPrompt="1"/>
          </p:nvPr>
        </p:nvSpPr>
        <p:spPr>
          <a:xfrm>
            <a:off x="698242" y="295014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1" name="Text Placeholder 3"/>
          <p:cNvSpPr>
            <a:spLocks noGrp="1"/>
          </p:cNvSpPr>
          <p:nvPr>
            <p:ph type="body" sz="half" idx="23"/>
          </p:nvPr>
        </p:nvSpPr>
        <p:spPr>
          <a:xfrm>
            <a:off x="1580973" y="389621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3" name="Text Placeholder 31"/>
          <p:cNvSpPr>
            <a:spLocks noGrp="1"/>
          </p:cNvSpPr>
          <p:nvPr>
            <p:ph type="body" sz="quarter" idx="24" hasCustomPrompt="1"/>
          </p:nvPr>
        </p:nvSpPr>
        <p:spPr>
          <a:xfrm>
            <a:off x="698242" y="388774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4" name="Text Placeholder 3"/>
          <p:cNvSpPr>
            <a:spLocks noGrp="1"/>
          </p:cNvSpPr>
          <p:nvPr>
            <p:ph type="body" sz="half" idx="25"/>
          </p:nvPr>
        </p:nvSpPr>
        <p:spPr>
          <a:xfrm>
            <a:off x="1580973" y="484685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5" name="Text Placeholder 31"/>
          <p:cNvSpPr>
            <a:spLocks noGrp="1"/>
          </p:cNvSpPr>
          <p:nvPr>
            <p:ph type="body" sz="quarter" idx="26" hasCustomPrompt="1"/>
          </p:nvPr>
        </p:nvSpPr>
        <p:spPr>
          <a:xfrm>
            <a:off x="698242" y="483837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6" name="Text Placeholder 3"/>
          <p:cNvSpPr>
            <a:spLocks noGrp="1"/>
          </p:cNvSpPr>
          <p:nvPr>
            <p:ph type="body" sz="half" idx="27"/>
          </p:nvPr>
        </p:nvSpPr>
        <p:spPr>
          <a:xfrm>
            <a:off x="7263061" y="199958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7" name="Text Placeholder 31"/>
          <p:cNvSpPr>
            <a:spLocks noGrp="1"/>
          </p:cNvSpPr>
          <p:nvPr>
            <p:ph type="body" sz="quarter" idx="28" hasCustomPrompt="1"/>
          </p:nvPr>
        </p:nvSpPr>
        <p:spPr>
          <a:xfrm>
            <a:off x="6380330" y="199111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8" name="Text Placeholder 3"/>
          <p:cNvSpPr>
            <a:spLocks noGrp="1"/>
          </p:cNvSpPr>
          <p:nvPr>
            <p:ph type="body" sz="half" idx="29"/>
          </p:nvPr>
        </p:nvSpPr>
        <p:spPr>
          <a:xfrm>
            <a:off x="7263061" y="295022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9" name="Text Placeholder 31"/>
          <p:cNvSpPr>
            <a:spLocks noGrp="1"/>
          </p:cNvSpPr>
          <p:nvPr>
            <p:ph type="body" sz="quarter" idx="30" hasCustomPrompt="1"/>
          </p:nvPr>
        </p:nvSpPr>
        <p:spPr>
          <a:xfrm>
            <a:off x="6380330" y="294175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0" name="Text Placeholder 3"/>
          <p:cNvSpPr>
            <a:spLocks noGrp="1"/>
          </p:cNvSpPr>
          <p:nvPr>
            <p:ph type="body" sz="half" idx="31"/>
          </p:nvPr>
        </p:nvSpPr>
        <p:spPr>
          <a:xfrm>
            <a:off x="7263061" y="388782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1" name="Text Placeholder 31"/>
          <p:cNvSpPr>
            <a:spLocks noGrp="1"/>
          </p:cNvSpPr>
          <p:nvPr>
            <p:ph type="body" sz="quarter" idx="32" hasCustomPrompt="1"/>
          </p:nvPr>
        </p:nvSpPr>
        <p:spPr>
          <a:xfrm>
            <a:off x="6380330" y="387935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2" name="Text Placeholder 3"/>
          <p:cNvSpPr>
            <a:spLocks noGrp="1"/>
          </p:cNvSpPr>
          <p:nvPr>
            <p:ph type="body" sz="half" idx="33"/>
          </p:nvPr>
        </p:nvSpPr>
        <p:spPr>
          <a:xfrm>
            <a:off x="7263061" y="483846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3" name="Text Placeholder 31"/>
          <p:cNvSpPr>
            <a:spLocks noGrp="1"/>
          </p:cNvSpPr>
          <p:nvPr>
            <p:ph type="body" sz="quarter" idx="34" hasCustomPrompt="1"/>
          </p:nvPr>
        </p:nvSpPr>
        <p:spPr>
          <a:xfrm>
            <a:off x="6380330" y="482998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Tree>
    <p:extLst>
      <p:ext uri="{BB962C8B-B14F-4D97-AF65-F5344CB8AC3E}">
        <p14:creationId xmlns:p14="http://schemas.microsoft.com/office/powerpoint/2010/main" val="209247728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7" y="1600201"/>
            <a:ext cx="5233081" cy="4565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a:p>
        </p:txBody>
      </p:sp>
      <p:sp>
        <p:nvSpPr>
          <p:cNvPr id="8" name="Picture Placeholder 7"/>
          <p:cNvSpPr>
            <a:spLocks noGrp="1"/>
          </p:cNvSpPr>
          <p:nvPr>
            <p:ph type="pic" sz="quarter" idx="13"/>
          </p:nvPr>
        </p:nvSpPr>
        <p:spPr>
          <a:xfrm>
            <a:off x="6254749" y="1600201"/>
            <a:ext cx="5239011" cy="4565650"/>
          </a:xfrm>
        </p:spPr>
        <p:txBody>
          <a:bodyPr/>
          <a:lstStyle/>
          <a:p>
            <a:r>
              <a:rPr lang="en-US"/>
              <a:t>Click icon to add picture</a:t>
            </a:r>
            <a:endParaRPr lang="en-GB"/>
          </a:p>
        </p:txBody>
      </p:sp>
    </p:spTree>
    <p:extLst>
      <p:ext uri="{BB962C8B-B14F-4D97-AF65-F5344CB8AC3E}">
        <p14:creationId xmlns:p14="http://schemas.microsoft.com/office/powerpoint/2010/main" val="3894415064"/>
      </p:ext>
    </p:extLst>
  </p:cSld>
  <p:clrMapOvr>
    <a:masterClrMapping/>
  </p:clrMapOvr>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ex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698500" y="1592263"/>
            <a:ext cx="5253038"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5"/>
          <p:cNvSpPr>
            <a:spLocks noGrp="1"/>
          </p:cNvSpPr>
          <p:nvPr>
            <p:ph type="body" sz="quarter" idx="11"/>
          </p:nvPr>
        </p:nvSpPr>
        <p:spPr>
          <a:xfrm>
            <a:off x="6254750" y="1592263"/>
            <a:ext cx="5238750"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821542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2" y="1592263"/>
            <a:ext cx="5253297" cy="494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98243" y="2105367"/>
            <a:ext cx="5253296"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54750" y="2105366"/>
            <a:ext cx="5275262"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a:p>
        </p:txBody>
      </p:sp>
    </p:spTree>
    <p:extLst>
      <p:ext uri="{BB962C8B-B14F-4D97-AF65-F5344CB8AC3E}">
        <p14:creationId xmlns:p14="http://schemas.microsoft.com/office/powerpoint/2010/main" val="27511202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7" name="Content Placeholder 6"/>
          <p:cNvSpPr>
            <a:spLocks noGrp="1"/>
          </p:cNvSpPr>
          <p:nvPr>
            <p:ph sz="quarter" idx="10"/>
          </p:nvPr>
        </p:nvSpPr>
        <p:spPr>
          <a:xfrm>
            <a:off x="698242" y="1592263"/>
            <a:ext cx="10795518" cy="45740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600574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5" name="Picture Placeholder 4"/>
          <p:cNvSpPr>
            <a:spLocks noGrp="1"/>
          </p:cNvSpPr>
          <p:nvPr>
            <p:ph type="pic" sz="quarter" idx="10"/>
          </p:nvPr>
        </p:nvSpPr>
        <p:spPr>
          <a:xfrm>
            <a:off x="698242" y="1592263"/>
            <a:ext cx="10795518" cy="4574040"/>
          </a:xfrm>
        </p:spPr>
        <p:txBody>
          <a:bodyPr/>
          <a:lstStyle/>
          <a:p>
            <a:r>
              <a:rPr lang="en-US"/>
              <a:t>Click icon to add picture</a:t>
            </a:r>
            <a:endParaRPr lang="en-GB"/>
          </a:p>
        </p:txBody>
      </p:sp>
    </p:spTree>
    <p:extLst>
      <p:ext uri="{BB962C8B-B14F-4D97-AF65-F5344CB8AC3E}">
        <p14:creationId xmlns:p14="http://schemas.microsoft.com/office/powerpoint/2010/main" val="31443872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userDrawn="1"/>
        </p:nvSpPr>
        <p:spPr>
          <a:xfrm>
            <a:off x="0" y="1709738"/>
            <a:ext cx="12192000" cy="4379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063688" y="1709738"/>
            <a:ext cx="10283761" cy="2852737"/>
          </a:xfrm>
        </p:spPr>
        <p:txBody>
          <a:bodyPr anchor="b"/>
          <a:lstStyle>
            <a:lvl1pPr>
              <a:defRPr sz="6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1063688" y="4589463"/>
            <a:ext cx="10283761"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70729063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7255384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100569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Empt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27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theme" Target="../theme/theme4.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2" Type="http://schemas.openxmlformats.org/officeDocument/2006/relationships/slideLayout" Target="../slideLayouts/slideLayout36.xml"/><Relationship Id="rId16" Type="http://schemas.openxmlformats.org/officeDocument/2006/relationships/image" Target="../media/image3.png"/><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image" Target="../media/image2.png"/><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15" name="Rectangle 14"/>
          <p:cNvSpPr/>
          <p:nvPr userDrawn="1"/>
        </p:nvSpPr>
        <p:spPr>
          <a:xfrm>
            <a:off x="0" y="713"/>
            <a:ext cx="12192000" cy="6867071"/>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userDrawn="1"/>
        </p:nvSpPr>
        <p:spPr>
          <a:xfrm>
            <a:off x="0" y="713"/>
            <a:ext cx="12192000" cy="127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userDrawn="1"/>
        </p:nvSpPr>
        <p:spPr>
          <a:xfrm>
            <a:off x="0" y="6311899"/>
            <a:ext cx="12192000" cy="5551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698242" y="252284"/>
            <a:ext cx="10795518" cy="1003916"/>
          </a:xfrm>
          <a:prstGeom prst="rect">
            <a:avLst/>
          </a:prstGeom>
        </p:spPr>
        <p:txBody>
          <a:bodyPr vert="horz" lIns="91440" tIns="45720" rIns="91440" bIns="45720" rtlCol="0" anchor="b">
            <a:normAutofit/>
          </a:bodyPr>
          <a:lstStyle/>
          <a:p>
            <a:r>
              <a:rPr lang="en-US"/>
              <a:t>Click to edit Master title style</a:t>
            </a:r>
            <a:endParaRPr lang="en-GB"/>
          </a:p>
        </p:txBody>
      </p:sp>
      <p:sp>
        <p:nvSpPr>
          <p:cNvPr id="3" name="Text Placeholder 2"/>
          <p:cNvSpPr>
            <a:spLocks noGrp="1"/>
          </p:cNvSpPr>
          <p:nvPr>
            <p:ph type="body" idx="1"/>
          </p:nvPr>
        </p:nvSpPr>
        <p:spPr>
          <a:xfrm>
            <a:off x="698240" y="1592263"/>
            <a:ext cx="10795520" cy="45740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0" name="Picture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9896605" y="6468047"/>
            <a:ext cx="1597155" cy="225552"/>
          </a:xfrm>
          <a:prstGeom prst="rect">
            <a:avLst/>
          </a:prstGeom>
        </p:spPr>
      </p:pic>
      <p:pic>
        <p:nvPicPr>
          <p:cNvPr id="11" name="Picture 10"/>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5349239" y="6452997"/>
            <a:ext cx="1493523" cy="234696"/>
          </a:xfrm>
          <a:prstGeom prst="rect">
            <a:avLst/>
          </a:prstGeom>
        </p:spPr>
      </p:pic>
      <p:pic>
        <p:nvPicPr>
          <p:cNvPr id="12" name="Picture 11"/>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98242" y="6419278"/>
            <a:ext cx="1859284" cy="323089"/>
          </a:xfrm>
          <a:prstGeom prst="rect">
            <a:avLst/>
          </a:prstGeom>
        </p:spPr>
      </p:pic>
    </p:spTree>
    <p:extLst>
      <p:ext uri="{BB962C8B-B14F-4D97-AF65-F5344CB8AC3E}">
        <p14:creationId xmlns:p14="http://schemas.microsoft.com/office/powerpoint/2010/main" val="80297582"/>
      </p:ext>
    </p:extLst>
  </p:cSld>
  <p:clrMap bg1="lt1" tx1="dk1" bg2="lt2" tx2="dk2" accent1="accent1" accent2="accent2" accent3="accent3" accent4="accent4" accent5="accent5" accent6="accent6" hlink="hlink" folHlink="folHlink"/>
  <p:sldLayoutIdLst>
    <p:sldLayoutId id="2147483649" r:id="rId1"/>
    <p:sldLayoutId id="2147483684" r:id="rId2"/>
    <p:sldLayoutId id="2147483658" r:id="rId3"/>
    <p:sldLayoutId id="2147483652" r:id="rId4"/>
    <p:sldLayoutId id="2147483685" r:id="rId5"/>
    <p:sldLayoutId id="2147483653" r:id="rId6"/>
    <p:sldLayoutId id="2147483650" r:id="rId7"/>
    <p:sldLayoutId id="2147483686" r:id="rId8"/>
    <p:sldLayoutId id="2147483651" r:id="rId9"/>
    <p:sldLayoutId id="2147483654" r:id="rId10"/>
    <p:sldLayoutId id="2147483655" r:id="rId11"/>
    <p:sldLayoutId id="2147483687" r:id="rId12"/>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03" userDrawn="1">
          <p15:clr>
            <a:srgbClr val="F26B43"/>
          </p15:clr>
        </p15:guide>
        <p15:guide id="2" pos="3840" userDrawn="1">
          <p15:clr>
            <a:srgbClr val="F26B43"/>
          </p15:clr>
        </p15:guide>
        <p15:guide id="3" orient="horz" pos="3884" userDrawn="1">
          <p15:clr>
            <a:srgbClr val="F26B43"/>
          </p15:clr>
        </p15:guide>
        <p15:guide id="4" pos="3940" userDrawn="1">
          <p15:clr>
            <a:srgbClr val="F26B43"/>
          </p15:clr>
        </p15:guide>
        <p15:guide id="5" pos="3749"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1/11/2023</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19224065"/>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3" r:id="rId10"/>
    <p:sldLayoutId id="2147483674" r:id="rId11"/>
  </p:sldLayoutIdLst>
  <p:hf sldNum="0" hdr="0" ftr="0" dt="0"/>
  <p:txStyles>
    <p:titleStyle>
      <a:lvl1pPr algn="l" defTabSz="914400" rtl="0" eaLnBrk="1" latinLnBrk="0" hangingPunct="1">
        <a:lnSpc>
          <a:spcPct val="90000"/>
        </a:lnSpc>
        <a:spcBef>
          <a:spcPct val="0"/>
        </a:spcBef>
        <a:buNone/>
        <a:defRPr lang="en-US" sz="36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20000"/>
        </a:lnSpc>
        <a:spcBef>
          <a:spcPts val="900"/>
        </a:spcBef>
        <a:spcAft>
          <a:spcPts val="0"/>
        </a:spcAft>
        <a:buClr>
          <a:schemeClr val="tx1">
            <a:lumMod val="85000"/>
            <a:lumOff val="15000"/>
          </a:schemeClr>
        </a:buClr>
        <a:buFont typeface="Garamond" pitchFamily="18" charset="0"/>
        <a:buChar char="◦"/>
        <a:defRPr sz="1400" kern="1200">
          <a:solidFill>
            <a:schemeClr val="tx1"/>
          </a:solidFill>
          <a:latin typeface="+mn-lt"/>
          <a:ea typeface="+mn-ea"/>
          <a:cs typeface="+mn-cs"/>
        </a:defRPr>
      </a:lvl1pPr>
      <a:lvl2pPr marL="457200" indent="-182880" algn="l" defTabSz="914400" rtl="0" eaLnBrk="1" latinLnBrk="0" hangingPunct="1">
        <a:lnSpc>
          <a:spcPct val="12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2pPr>
      <a:lvl3pPr marL="731520" indent="-182880" algn="l" defTabSz="914400" rtl="0" eaLnBrk="1" latinLnBrk="0" hangingPunct="1">
        <a:lnSpc>
          <a:spcPct val="12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3pPr>
      <a:lvl4pPr marL="1005840" indent="-182880" algn="l" defTabSz="914400" rtl="0" eaLnBrk="1" latinLnBrk="0" hangingPunct="1">
        <a:lnSpc>
          <a:spcPct val="12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4pPr>
      <a:lvl5pPr marL="1280160" indent="-182880" algn="l" defTabSz="914400" rtl="0" eaLnBrk="1" latinLnBrk="0" hangingPunct="1">
        <a:lnSpc>
          <a:spcPct val="12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2" y="758952"/>
            <a:ext cx="3443591"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9"/>
            <a:ext cx="2947483" cy="4601183"/>
          </a:xfrm>
          <a:prstGeom prst="rect">
            <a:avLst/>
          </a:prstGeom>
        </p:spPr>
        <p:txBody>
          <a:bodyPr vert="horz" lIns="91440" tIns="45720" rIns="91440" bIns="45720" rtlCol="0" anchor="ctr">
            <a:normAutofit/>
          </a:bodyPr>
          <a:lstStyle/>
          <a:p>
            <a:r>
              <a:rPr lang="en-US" dirty="0"/>
              <a:t>Click to edit Master title style</a:t>
            </a:r>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62465" y="6356352"/>
            <a:ext cx="2743200" cy="365125"/>
          </a:xfrm>
          <a:prstGeom prst="rect">
            <a:avLst/>
          </a:prstGeom>
        </p:spPr>
        <p:txBody>
          <a:bodyPr vert="horz" lIns="91440" tIns="45720" rIns="91440" bIns="45720" rtlCol="0" anchor="ctr"/>
          <a:lstStyle>
            <a:lvl1pPr algn="l">
              <a:defRPr sz="1000">
                <a:solidFill>
                  <a:schemeClr val="tx1">
                    <a:lumMod val="50000"/>
                    <a:lumOff val="50000"/>
                  </a:schemeClr>
                </a:solidFill>
              </a:defRPr>
            </a:lvl1pPr>
          </a:lstStyle>
          <a:p>
            <a:fld id="{5586B75A-687E-405C-8A0B-8D00578BA2C3}" type="datetimeFigureOut">
              <a:rPr lang="en-US" dirty="0"/>
              <a:pPr/>
              <a:t>1/11/2023</a:t>
            </a:fld>
            <a:endParaRPr lang="en-US" dirty="0"/>
          </a:p>
        </p:txBody>
      </p:sp>
      <p:sp>
        <p:nvSpPr>
          <p:cNvPr id="5" name="Footer Placeholder 4"/>
          <p:cNvSpPr>
            <a:spLocks noGrp="1"/>
          </p:cNvSpPr>
          <p:nvPr>
            <p:ph type="ftr" sz="quarter" idx="3"/>
          </p:nvPr>
        </p:nvSpPr>
        <p:spPr>
          <a:xfrm>
            <a:off x="3869268" y="6356352"/>
            <a:ext cx="5911517" cy="365125"/>
          </a:xfrm>
          <a:prstGeom prst="rect">
            <a:avLst/>
          </a:prstGeom>
        </p:spPr>
        <p:txBody>
          <a:bodyPr vert="horz" lIns="91440" tIns="45720" rIns="91440" bIns="45720" rtlCol="0" anchor="ctr"/>
          <a:lstStyle>
            <a:lvl1pPr algn="l">
              <a:defRPr sz="10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7" y="6356352"/>
            <a:ext cx="1530927" cy="365125"/>
          </a:xfrm>
          <a:prstGeom prst="rect">
            <a:avLst/>
          </a:prstGeom>
        </p:spPr>
        <p:txBody>
          <a:bodyPr vert="horz" lIns="91440" tIns="45720" rIns="91440" bIns="45720" rtlCol="0" anchor="ctr"/>
          <a:lstStyle>
            <a:lvl1pPr algn="r">
              <a:defRPr sz="1100" b="1">
                <a:solidFill>
                  <a:schemeClr val="accent1"/>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987410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30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19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7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5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5" name="Rectangle 14"/>
          <p:cNvSpPr/>
          <p:nvPr userDrawn="1"/>
        </p:nvSpPr>
        <p:spPr>
          <a:xfrm>
            <a:off x="0" y="713"/>
            <a:ext cx="12192000" cy="6867071"/>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userDrawn="1"/>
        </p:nvSpPr>
        <p:spPr>
          <a:xfrm>
            <a:off x="0" y="713"/>
            <a:ext cx="12192000" cy="127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userDrawn="1"/>
        </p:nvSpPr>
        <p:spPr>
          <a:xfrm>
            <a:off x="0" y="6311899"/>
            <a:ext cx="12192000" cy="5551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698242" y="252284"/>
            <a:ext cx="10795518" cy="1003916"/>
          </a:xfrm>
          <a:prstGeom prst="rect">
            <a:avLst/>
          </a:prstGeom>
        </p:spPr>
        <p:txBody>
          <a:bodyPr vert="horz" lIns="91440" tIns="45720" rIns="91440" bIns="45720" rtlCol="0" anchor="b">
            <a:normAutofit/>
          </a:bodyPr>
          <a:lstStyle/>
          <a:p>
            <a:r>
              <a:rPr lang="en-US"/>
              <a:t>Click to edit Master title style</a:t>
            </a:r>
            <a:endParaRPr lang="en-GB"/>
          </a:p>
        </p:txBody>
      </p:sp>
      <p:sp>
        <p:nvSpPr>
          <p:cNvPr id="3" name="Text Placeholder 2"/>
          <p:cNvSpPr>
            <a:spLocks noGrp="1"/>
          </p:cNvSpPr>
          <p:nvPr>
            <p:ph type="body" idx="1"/>
          </p:nvPr>
        </p:nvSpPr>
        <p:spPr>
          <a:xfrm>
            <a:off x="698240" y="1592263"/>
            <a:ext cx="10795520" cy="45740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0" name="Picture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9896605" y="6468047"/>
            <a:ext cx="1597155" cy="225552"/>
          </a:xfrm>
          <a:prstGeom prst="rect">
            <a:avLst/>
          </a:prstGeom>
        </p:spPr>
      </p:pic>
      <p:pic>
        <p:nvPicPr>
          <p:cNvPr id="11" name="Picture 10"/>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5349239" y="6452997"/>
            <a:ext cx="1493523" cy="234696"/>
          </a:xfrm>
          <a:prstGeom prst="rect">
            <a:avLst/>
          </a:prstGeom>
        </p:spPr>
      </p:pic>
      <p:pic>
        <p:nvPicPr>
          <p:cNvPr id="12" name="Picture 11"/>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98242" y="6419278"/>
            <a:ext cx="1859284" cy="323089"/>
          </a:xfrm>
          <a:prstGeom prst="rect">
            <a:avLst/>
          </a:prstGeom>
        </p:spPr>
      </p:pic>
    </p:spTree>
    <p:extLst>
      <p:ext uri="{BB962C8B-B14F-4D97-AF65-F5344CB8AC3E}">
        <p14:creationId xmlns:p14="http://schemas.microsoft.com/office/powerpoint/2010/main" val="80297582"/>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03" userDrawn="1">
          <p15:clr>
            <a:srgbClr val="F26B43"/>
          </p15:clr>
        </p15:guide>
        <p15:guide id="2" pos="3840" userDrawn="1">
          <p15:clr>
            <a:srgbClr val="F26B43"/>
          </p15:clr>
        </p15:guide>
        <p15:guide id="3" orient="horz" pos="3884" userDrawn="1">
          <p15:clr>
            <a:srgbClr val="F26B43"/>
          </p15:clr>
        </p15:guide>
        <p15:guide id="4" pos="3940" userDrawn="1">
          <p15:clr>
            <a:srgbClr val="F26B43"/>
          </p15:clr>
        </p15:guide>
        <p15:guide id="5" pos="374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17.svg"/><Relationship Id="rId13" Type="http://schemas.openxmlformats.org/officeDocument/2006/relationships/image" Target="../media/image22.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svg"/><Relationship Id="rId2" Type="http://schemas.openxmlformats.org/officeDocument/2006/relationships/notesSlide" Target="../notesSlides/notesSlide4.xml"/><Relationship Id="rId1" Type="http://schemas.openxmlformats.org/officeDocument/2006/relationships/slideLayout" Target="../slideLayouts/slideLayout41.xml"/><Relationship Id="rId6" Type="http://schemas.openxmlformats.org/officeDocument/2006/relationships/image" Target="../media/image15.sv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 Id="rId14" Type="http://schemas.openxmlformats.org/officeDocument/2006/relationships/image" Target="../media/image23.svg"/></Relationships>
</file>

<file path=ppt/slides/_rels/slide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hyperlink" Target="https://www.oxford-royale.com/articles/a-guide-to-british-newspapers/" TargetMode="Externa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Layout" Target="../slideLayouts/slideLayout7.xml"/><Relationship Id="rId1" Type="http://schemas.openxmlformats.org/officeDocument/2006/relationships/video" Target="https://www.youtube.com/embed/PLTOVoHbH5c"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s://librarysearch.uwtsd.ac.uk/permalink/44WHELF_UWTSD/upgrip/alma99100341060102421" TargetMode="External"/><Relationship Id="rId2" Type="http://schemas.openxmlformats.org/officeDocument/2006/relationships/hyperlink" Target="https://librarysearch.uwtsd.ac.uk/discovery/search?vid=44WHELF_UWTSD:44WHELF_UWTSD_VU1&amp;lang=en" TargetMode="External"/><Relationship Id="rId1" Type="http://schemas.openxmlformats.org/officeDocument/2006/relationships/slideLayout" Target="../slideLayouts/slideLayout4.xml"/><Relationship Id="rId5" Type="http://schemas.openxmlformats.org/officeDocument/2006/relationships/hyperlink" Target="https://theconversation.com/uk" TargetMode="External"/><Relationship Id="rId4" Type="http://schemas.openxmlformats.org/officeDocument/2006/relationships/hyperlink" Target="https://oxplore.org/theme-questions/Money"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mailto:l.ellis@uwtsd.ac.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Person with idea concept">
            <a:extLst>
              <a:ext uri="{FF2B5EF4-FFF2-40B4-BE49-F238E27FC236}">
                <a16:creationId xmlns:a16="http://schemas.microsoft.com/office/drawing/2014/main" id="{0D96B81A-6608-F7FA-30D3-BE834C7FCE9D}"/>
              </a:ext>
            </a:extLst>
          </p:cNvPr>
          <p:cNvPicPr>
            <a:picLocks noChangeAspect="1"/>
          </p:cNvPicPr>
          <p:nvPr/>
        </p:nvPicPr>
        <p:blipFill rotWithShape="1">
          <a:blip r:embed="rId2"/>
          <a:srcRect l="26811" r="13881" b="-3"/>
          <a:stretch/>
        </p:blipFill>
        <p:spPr>
          <a:xfrm>
            <a:off x="20" y="10"/>
            <a:ext cx="6102330" cy="6857990"/>
          </a:xfrm>
          <a:prstGeom prst="rect">
            <a:avLst/>
          </a:prstGeom>
          <a:noFill/>
          <a:ln>
            <a:noFill/>
          </a:ln>
        </p:spPr>
      </p:pic>
      <p:sp>
        <p:nvSpPr>
          <p:cNvPr id="3" name="Subtitle 2"/>
          <p:cNvSpPr>
            <a:spLocks noGrp="1"/>
          </p:cNvSpPr>
          <p:nvPr>
            <p:ph type="subTitle" idx="1"/>
          </p:nvPr>
        </p:nvSpPr>
        <p:spPr>
          <a:xfrm>
            <a:off x="6378926" y="4698064"/>
            <a:ext cx="5435249" cy="1046857"/>
          </a:xfrm>
        </p:spPr>
        <p:txBody>
          <a:bodyPr vert="horz" lIns="91440" tIns="45720" rIns="91440" bIns="45720" rtlCol="0" anchor="t">
            <a:normAutofit fontScale="85000" lnSpcReduction="20000"/>
          </a:bodyPr>
          <a:lstStyle/>
          <a:p>
            <a:r>
              <a:rPr lang="en-GB" dirty="0"/>
              <a:t>Finding the best resources for your research.</a:t>
            </a:r>
          </a:p>
          <a:p>
            <a:endParaRPr lang="en-GB" dirty="0">
              <a:cs typeface="Calibri Light"/>
            </a:endParaRPr>
          </a:p>
          <a:p>
            <a:r>
              <a:rPr lang="en-GB" dirty="0">
                <a:cs typeface="Calibri Light"/>
              </a:rPr>
              <a:t>Lisa Ellis: Academic Liaison Librarian</a:t>
            </a:r>
          </a:p>
        </p:txBody>
      </p:sp>
      <p:sp>
        <p:nvSpPr>
          <p:cNvPr id="2" name="Title 1"/>
          <p:cNvSpPr>
            <a:spLocks noGrp="1"/>
          </p:cNvSpPr>
          <p:nvPr>
            <p:ph type="title"/>
          </p:nvPr>
        </p:nvSpPr>
        <p:spPr>
          <a:xfrm>
            <a:off x="6367977" y="2286001"/>
            <a:ext cx="5446198" cy="2225400"/>
          </a:xfrm>
        </p:spPr>
        <p:txBody>
          <a:bodyPr anchor="b">
            <a:normAutofit/>
          </a:bodyPr>
          <a:lstStyle/>
          <a:p>
            <a:r>
              <a:rPr lang="en-GB" dirty="0"/>
              <a:t>Critical Thinking</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p:cNvSpPr>
            <a:spLocks noGrp="1"/>
          </p:cNvSpPr>
          <p:nvPr>
            <p:ph sz="half" idx="1"/>
          </p:nvPr>
        </p:nvSpPr>
        <p:spPr>
          <a:xfrm>
            <a:off x="718457" y="1600201"/>
            <a:ext cx="6043927" cy="4565650"/>
          </a:xfrm>
        </p:spPr>
        <p:txBody>
          <a:bodyPr vert="horz" lIns="91440" tIns="45720" rIns="91440" bIns="45720" rtlCol="0" anchor="t">
            <a:normAutofit/>
          </a:bodyPr>
          <a:lstStyle/>
          <a:p>
            <a:pPr>
              <a:buClr>
                <a:srgbClr val="000000">
                  <a:lumMod val="85000"/>
                  <a:lumOff val="15000"/>
                </a:srgbClr>
              </a:buClr>
              <a:buFont typeface="Arial" panose="05000000000000000000" pitchFamily="2" charset="2"/>
              <a:buChar char="•"/>
            </a:pPr>
            <a:r>
              <a:rPr lang="en-US" sz="2400" dirty="0">
                <a:latin typeface="Calibri"/>
                <a:cs typeface="Calibri"/>
              </a:rPr>
              <a:t>Throughout your studies, you will be expected to make use of the many physical and online information sources available to you.</a:t>
            </a:r>
          </a:p>
          <a:p>
            <a:pPr>
              <a:buClr>
                <a:srgbClr val="262626"/>
              </a:buClr>
              <a:buFont typeface="Arial" panose="05000000000000000000" pitchFamily="2" charset="2"/>
              <a:buChar char="•"/>
            </a:pPr>
            <a:endParaRPr lang="en-US" sz="2400" dirty="0">
              <a:latin typeface="Calibri"/>
              <a:cs typeface="Calibri"/>
            </a:endParaRPr>
          </a:p>
          <a:p>
            <a:pPr>
              <a:buClr>
                <a:srgbClr val="000000">
                  <a:lumMod val="85000"/>
                  <a:lumOff val="15000"/>
                </a:srgbClr>
              </a:buClr>
              <a:buFont typeface="Arial" panose="05000000000000000000" pitchFamily="2" charset="2"/>
              <a:buChar char="•"/>
            </a:pPr>
            <a:r>
              <a:rPr lang="en-US" sz="2400" dirty="0">
                <a:latin typeface="Calibri"/>
                <a:cs typeface="Calibri"/>
              </a:rPr>
              <a:t>The online library contains a wealth of resources, with a considerable amount of information available in numerous formats. </a:t>
            </a:r>
          </a:p>
          <a:p>
            <a:pPr>
              <a:buClr>
                <a:srgbClr val="262626"/>
              </a:buClr>
              <a:buFont typeface="Arial" panose="05000000000000000000" pitchFamily="2" charset="2"/>
              <a:buChar char="•"/>
            </a:pPr>
            <a:endParaRPr lang="en-US" sz="2400" dirty="0">
              <a:latin typeface="Calibri"/>
              <a:cs typeface="Calibri"/>
            </a:endParaRPr>
          </a:p>
          <a:p>
            <a:pPr>
              <a:buClr>
                <a:srgbClr val="262626"/>
              </a:buClr>
              <a:buFont typeface="Arial" panose="05000000000000000000" pitchFamily="2" charset="2"/>
              <a:buChar char="•"/>
            </a:pPr>
            <a:r>
              <a:rPr lang="en-US" sz="2400" dirty="0">
                <a:latin typeface="Calibri"/>
                <a:cs typeface="Calibri"/>
              </a:rPr>
              <a:t>You will need to develop your critical thinking skills to evaluate and decide which type of information is best for your research needs.</a:t>
            </a:r>
          </a:p>
          <a:p>
            <a:pPr marL="0" indent="0">
              <a:buClr>
                <a:srgbClr val="262626"/>
              </a:buClr>
              <a:buNone/>
            </a:pPr>
            <a:endParaRPr lang="en-US" sz="2400" dirty="0">
              <a:latin typeface="Calibri"/>
              <a:cs typeface="Calibri"/>
            </a:endParaRPr>
          </a:p>
        </p:txBody>
      </p:sp>
      <p:sp>
        <p:nvSpPr>
          <p:cNvPr id="2" name="Title"/>
          <p:cNvSpPr>
            <a:spLocks noGrp="1"/>
          </p:cNvSpPr>
          <p:nvPr>
            <p:ph type="title"/>
          </p:nvPr>
        </p:nvSpPr>
        <p:spPr>
          <a:xfrm>
            <a:off x="718456" y="262866"/>
            <a:ext cx="10795518" cy="1003916"/>
          </a:xfrm>
        </p:spPr>
        <p:txBody>
          <a:bodyPr anchor="b">
            <a:normAutofit/>
          </a:bodyPr>
          <a:lstStyle/>
          <a:p>
            <a:r>
              <a:rPr lang="en-US"/>
              <a:t>Introduction</a:t>
            </a:r>
          </a:p>
        </p:txBody>
      </p:sp>
      <p:pic>
        <p:nvPicPr>
          <p:cNvPr id="6" name="Picture 6" descr="Student reading in library">
            <a:extLst>
              <a:ext uri="{FF2B5EF4-FFF2-40B4-BE49-F238E27FC236}">
                <a16:creationId xmlns:a16="http://schemas.microsoft.com/office/drawing/2014/main" id="{6485690F-56F4-6C01-036E-DB16034E0ADE}"/>
              </a:ext>
            </a:extLst>
          </p:cNvPr>
          <p:cNvPicPr>
            <a:picLocks noChangeAspect="1"/>
          </p:cNvPicPr>
          <p:nvPr/>
        </p:nvPicPr>
        <p:blipFill rotWithShape="1">
          <a:blip r:embed="rId3"/>
          <a:srcRect l="4453" r="18954" b="1"/>
          <a:stretch/>
        </p:blipFill>
        <p:spPr>
          <a:xfrm>
            <a:off x="7192595" y="1717432"/>
            <a:ext cx="4779857" cy="4155343"/>
          </a:xfrm>
          <a:prstGeom prst="rect">
            <a:avLst/>
          </a:prstGeom>
          <a:noFill/>
        </p:spPr>
      </p:pic>
    </p:spTree>
    <p:extLst>
      <p:ext uri="{BB962C8B-B14F-4D97-AF65-F5344CB8AC3E}">
        <p14:creationId xmlns:p14="http://schemas.microsoft.com/office/powerpoint/2010/main" val="535463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p:cNvSpPr>
            <a:spLocks noGrp="1"/>
          </p:cNvSpPr>
          <p:nvPr>
            <p:ph sz="half" idx="1"/>
          </p:nvPr>
        </p:nvSpPr>
        <p:spPr>
          <a:xfrm>
            <a:off x="718457" y="1600201"/>
            <a:ext cx="5633619" cy="4565650"/>
          </a:xfrm>
        </p:spPr>
        <p:txBody>
          <a:bodyPr vert="horz" lIns="91440" tIns="45720" rIns="91440" bIns="45720" rtlCol="0" anchor="t">
            <a:normAutofit/>
          </a:bodyPr>
          <a:lstStyle/>
          <a:p>
            <a:pPr>
              <a:buClr>
                <a:srgbClr val="262626"/>
              </a:buClr>
              <a:buFont typeface="Arial" panose="05000000000000000000" pitchFamily="2" charset="2"/>
              <a:buChar char="•"/>
            </a:pPr>
            <a:r>
              <a:rPr lang="en-US" sz="2600" dirty="0">
                <a:latin typeface="Calibri"/>
                <a:cs typeface="Calibri"/>
              </a:rPr>
              <a:t>Choosing the right material for your research can be challenging. Although all information has value, not all information is created equally.</a:t>
            </a:r>
          </a:p>
          <a:p>
            <a:pPr>
              <a:buClr>
                <a:srgbClr val="262626"/>
              </a:buClr>
              <a:buFont typeface="Arial" panose="05000000000000000000" pitchFamily="2" charset="2"/>
              <a:buChar char="•"/>
            </a:pPr>
            <a:endParaRPr lang="en-US" sz="2600" dirty="0">
              <a:latin typeface="Calibri"/>
              <a:cs typeface="Calibri"/>
            </a:endParaRPr>
          </a:p>
          <a:p>
            <a:pPr>
              <a:buClr>
                <a:srgbClr val="262626"/>
              </a:buClr>
              <a:buFont typeface="Arial" panose="05000000000000000000" pitchFamily="2" charset="2"/>
              <a:buChar char="•"/>
            </a:pPr>
            <a:r>
              <a:rPr lang="en-US" sz="2600" dirty="0">
                <a:latin typeface="Calibri"/>
                <a:cs typeface="Calibri"/>
              </a:rPr>
              <a:t>Just like a jigsaw, you will need to select different pieces of information to create the full picture and help you understand your subject fully. </a:t>
            </a:r>
          </a:p>
          <a:p>
            <a:pPr>
              <a:buClr>
                <a:srgbClr val="262626"/>
              </a:buClr>
              <a:buFont typeface="Arial" panose="05000000000000000000" pitchFamily="2" charset="2"/>
              <a:buChar char="•"/>
            </a:pPr>
            <a:endParaRPr lang="en-US" sz="2600"/>
          </a:p>
          <a:p>
            <a:pPr marL="0" indent="0">
              <a:buClr>
                <a:srgbClr val="262626"/>
              </a:buClr>
              <a:buNone/>
            </a:pPr>
            <a:endParaRPr lang="en-US" sz="2600"/>
          </a:p>
        </p:txBody>
      </p:sp>
      <p:sp>
        <p:nvSpPr>
          <p:cNvPr id="2" name="Title"/>
          <p:cNvSpPr>
            <a:spLocks noGrp="1"/>
          </p:cNvSpPr>
          <p:nvPr>
            <p:ph type="title"/>
          </p:nvPr>
        </p:nvSpPr>
        <p:spPr>
          <a:xfrm>
            <a:off x="718456" y="262866"/>
            <a:ext cx="10795518" cy="1003916"/>
          </a:xfrm>
        </p:spPr>
        <p:txBody>
          <a:bodyPr anchor="b">
            <a:normAutofit/>
          </a:bodyPr>
          <a:lstStyle/>
          <a:p>
            <a:r>
              <a:rPr lang="en-US" dirty="0"/>
              <a:t>Information overload</a:t>
            </a:r>
          </a:p>
        </p:txBody>
      </p:sp>
      <p:pic>
        <p:nvPicPr>
          <p:cNvPr id="4" name="Picture 4" descr="White Jigsaw puzzle on yellow colour background">
            <a:extLst>
              <a:ext uri="{FF2B5EF4-FFF2-40B4-BE49-F238E27FC236}">
                <a16:creationId xmlns:a16="http://schemas.microsoft.com/office/drawing/2014/main" id="{8F57486D-2FD4-D2B8-C248-CAB00CF141B7}"/>
              </a:ext>
            </a:extLst>
          </p:cNvPr>
          <p:cNvPicPr>
            <a:picLocks noChangeAspect="1"/>
          </p:cNvPicPr>
          <p:nvPr/>
        </p:nvPicPr>
        <p:blipFill rotWithShape="1">
          <a:blip r:embed="rId3"/>
          <a:srcRect l="23979" r="1" b="1"/>
          <a:stretch/>
        </p:blipFill>
        <p:spPr>
          <a:xfrm>
            <a:off x="6674826" y="1600201"/>
            <a:ext cx="5239011" cy="4565650"/>
          </a:xfrm>
          <a:prstGeom prst="rect">
            <a:avLst/>
          </a:prstGeom>
          <a:noFill/>
        </p:spPr>
      </p:pic>
    </p:spTree>
    <p:extLst>
      <p:ext uri="{BB962C8B-B14F-4D97-AF65-F5344CB8AC3E}">
        <p14:creationId xmlns:p14="http://schemas.microsoft.com/office/powerpoint/2010/main" val="36932993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p:cNvSpPr>
            <a:spLocks noGrp="1"/>
          </p:cNvSpPr>
          <p:nvPr>
            <p:ph sz="half" idx="1"/>
          </p:nvPr>
        </p:nvSpPr>
        <p:spPr>
          <a:xfrm>
            <a:off x="718457" y="1600201"/>
            <a:ext cx="5722153" cy="4565650"/>
          </a:xfrm>
        </p:spPr>
        <p:txBody>
          <a:bodyPr vert="horz" lIns="91440" tIns="45720" rIns="91440" bIns="45720" rtlCol="0" anchor="t">
            <a:normAutofit/>
          </a:bodyPr>
          <a:lstStyle/>
          <a:p>
            <a:pPr>
              <a:buFont typeface="Arial" panose="05000000000000000000" pitchFamily="2" charset="2"/>
              <a:buChar char="•"/>
            </a:pPr>
            <a:r>
              <a:rPr lang="en-US" sz="2400" dirty="0">
                <a:latin typeface="Calibri"/>
                <a:cs typeface="Calibri"/>
              </a:rPr>
              <a:t>Selecting the </a:t>
            </a:r>
            <a:r>
              <a:rPr lang="en-US" sz="2400" b="1" dirty="0">
                <a:latin typeface="Calibri"/>
                <a:cs typeface="Calibri"/>
              </a:rPr>
              <a:t>correct type of information</a:t>
            </a:r>
            <a:r>
              <a:rPr lang="en-US" sz="2400" dirty="0">
                <a:latin typeface="Calibri"/>
                <a:cs typeface="Calibri"/>
              </a:rPr>
              <a:t> will not only save you time, but also help you to find the most relevant information for your assignments. </a:t>
            </a:r>
          </a:p>
          <a:p>
            <a:pPr marL="0" indent="0">
              <a:buNone/>
            </a:pPr>
            <a:endParaRPr lang="en-US" sz="2400" dirty="0">
              <a:latin typeface="Calibri"/>
              <a:cs typeface="Calibri"/>
            </a:endParaRPr>
          </a:p>
          <a:p>
            <a:pPr>
              <a:buClr>
                <a:srgbClr val="262626"/>
              </a:buClr>
              <a:buFont typeface="Arial" panose="05000000000000000000" pitchFamily="2" charset="2"/>
              <a:buChar char="•"/>
            </a:pPr>
            <a:r>
              <a:rPr lang="en-US" sz="2400" dirty="0" err="1">
                <a:latin typeface="Calibri"/>
                <a:cs typeface="Calibri"/>
              </a:rPr>
              <a:t>Recognising</a:t>
            </a:r>
            <a:r>
              <a:rPr lang="en-US" sz="2400" dirty="0">
                <a:latin typeface="Calibri"/>
                <a:cs typeface="Calibri"/>
              </a:rPr>
              <a:t> whether the information is created for a general audience (casual language and simplified style), or for an academic audience (academic language, advanced concepts and detail), will help you decide when and where to make use of different resources. </a:t>
            </a:r>
          </a:p>
          <a:p>
            <a:pPr>
              <a:buClr>
                <a:srgbClr val="262626"/>
              </a:buClr>
            </a:pPr>
            <a:endParaRPr lang="en-US" sz="2200" dirty="0">
              <a:latin typeface="Calibri"/>
              <a:cs typeface="Calibri"/>
            </a:endParaRPr>
          </a:p>
        </p:txBody>
      </p:sp>
      <p:sp>
        <p:nvSpPr>
          <p:cNvPr id="2" name="Title"/>
          <p:cNvSpPr>
            <a:spLocks noGrp="1"/>
          </p:cNvSpPr>
          <p:nvPr>
            <p:ph type="title"/>
          </p:nvPr>
        </p:nvSpPr>
        <p:spPr>
          <a:xfrm>
            <a:off x="718456" y="262866"/>
            <a:ext cx="10795518" cy="1003916"/>
          </a:xfrm>
        </p:spPr>
        <p:txBody>
          <a:bodyPr anchor="b">
            <a:normAutofit/>
          </a:bodyPr>
          <a:lstStyle/>
          <a:p>
            <a:r>
              <a:rPr lang="en-US" dirty="0"/>
              <a:t>Time management</a:t>
            </a:r>
          </a:p>
        </p:txBody>
      </p:sp>
      <p:pic>
        <p:nvPicPr>
          <p:cNvPr id="4" name="Picture 4" descr="Alarm clocks with mouths">
            <a:extLst>
              <a:ext uri="{FF2B5EF4-FFF2-40B4-BE49-F238E27FC236}">
                <a16:creationId xmlns:a16="http://schemas.microsoft.com/office/drawing/2014/main" id="{3CB0A907-0B92-134F-3F7E-2982281133C5}"/>
              </a:ext>
            </a:extLst>
          </p:cNvPr>
          <p:cNvPicPr>
            <a:picLocks noChangeAspect="1"/>
          </p:cNvPicPr>
          <p:nvPr/>
        </p:nvPicPr>
        <p:blipFill>
          <a:blip r:embed="rId3"/>
          <a:stretch>
            <a:fillRect/>
          </a:stretch>
        </p:blipFill>
        <p:spPr>
          <a:xfrm>
            <a:off x="6564923" y="2013947"/>
            <a:ext cx="5358683" cy="3598488"/>
          </a:xfrm>
          <a:prstGeom prst="rect">
            <a:avLst/>
          </a:prstGeom>
          <a:noFill/>
        </p:spPr>
      </p:pic>
    </p:spTree>
    <p:extLst>
      <p:ext uri="{BB962C8B-B14F-4D97-AF65-F5344CB8AC3E}">
        <p14:creationId xmlns:p14="http://schemas.microsoft.com/office/powerpoint/2010/main" val="17822187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C609E-2DFB-400D-9C18-B78A5A7821FB}"/>
              </a:ext>
            </a:extLst>
          </p:cNvPr>
          <p:cNvSpPr>
            <a:spLocks noGrp="1"/>
          </p:cNvSpPr>
          <p:nvPr>
            <p:ph type="title"/>
          </p:nvPr>
        </p:nvSpPr>
        <p:spPr/>
        <p:txBody>
          <a:bodyPr/>
          <a:lstStyle/>
          <a:p>
            <a:r>
              <a:rPr lang="en-GB" b="1">
                <a:cs typeface="Calibri Light"/>
              </a:rPr>
              <a:t>Research Process</a:t>
            </a:r>
          </a:p>
        </p:txBody>
      </p:sp>
      <p:pic>
        <p:nvPicPr>
          <p:cNvPr id="6" name="Graphic 6" descr="Head with gears with solid fill">
            <a:extLst>
              <a:ext uri="{FF2B5EF4-FFF2-40B4-BE49-F238E27FC236}">
                <a16:creationId xmlns:a16="http://schemas.microsoft.com/office/drawing/2014/main" id="{4B2D26CF-9F24-47D4-8F01-57BA1404BD5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797801" y="3564948"/>
            <a:ext cx="1526309" cy="1532082"/>
          </a:xfrm>
          <a:prstGeom prst="rect">
            <a:avLst/>
          </a:prstGeom>
        </p:spPr>
      </p:pic>
      <p:pic>
        <p:nvPicPr>
          <p:cNvPr id="8" name="Graphic 8" descr="Thought bubble outline">
            <a:extLst>
              <a:ext uri="{FF2B5EF4-FFF2-40B4-BE49-F238E27FC236}">
                <a16:creationId xmlns:a16="http://schemas.microsoft.com/office/drawing/2014/main" id="{E2A95DD0-6516-45D3-87AC-57042D5433D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flipH="1">
            <a:off x="2818608" y="814591"/>
            <a:ext cx="5921049" cy="3992755"/>
          </a:xfrm>
          <a:prstGeom prst="rect">
            <a:avLst/>
          </a:prstGeom>
        </p:spPr>
      </p:pic>
      <p:pic>
        <p:nvPicPr>
          <p:cNvPr id="9" name="Graphic 9" descr="Lecturer with solid fill">
            <a:extLst>
              <a:ext uri="{FF2B5EF4-FFF2-40B4-BE49-F238E27FC236}">
                <a16:creationId xmlns:a16="http://schemas.microsoft.com/office/drawing/2014/main" id="{486BE341-32D6-48D9-AE2B-4F6CF817C09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01757" y="3514436"/>
            <a:ext cx="1630218" cy="1630218"/>
          </a:xfrm>
          <a:prstGeom prst="rect">
            <a:avLst/>
          </a:prstGeom>
        </p:spPr>
      </p:pic>
      <p:pic>
        <p:nvPicPr>
          <p:cNvPr id="10" name="Graphic 10" descr="Internet with solid fill">
            <a:extLst>
              <a:ext uri="{FF2B5EF4-FFF2-40B4-BE49-F238E27FC236}">
                <a16:creationId xmlns:a16="http://schemas.microsoft.com/office/drawing/2014/main" id="{78533B40-97ED-4C03-90CC-94E1434A6BA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131868" y="3515880"/>
            <a:ext cx="1480127" cy="1480127"/>
          </a:xfrm>
          <a:prstGeom prst="rect">
            <a:avLst/>
          </a:prstGeom>
        </p:spPr>
      </p:pic>
      <p:pic>
        <p:nvPicPr>
          <p:cNvPr id="11" name="Graphic 11" descr="Books with solid fill">
            <a:extLst>
              <a:ext uri="{FF2B5EF4-FFF2-40B4-BE49-F238E27FC236}">
                <a16:creationId xmlns:a16="http://schemas.microsoft.com/office/drawing/2014/main" id="{3F48DC4B-0E97-4C52-93DD-62A0B956206C}"/>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848958" y="3600224"/>
            <a:ext cx="1526309" cy="1537854"/>
          </a:xfrm>
          <a:prstGeom prst="rect">
            <a:avLst/>
          </a:prstGeom>
        </p:spPr>
      </p:pic>
      <p:pic>
        <p:nvPicPr>
          <p:cNvPr id="12" name="Graphic 12" descr="Graduation cap with solid fill">
            <a:extLst>
              <a:ext uri="{FF2B5EF4-FFF2-40B4-BE49-F238E27FC236}">
                <a16:creationId xmlns:a16="http://schemas.microsoft.com/office/drawing/2014/main" id="{DBA19759-0025-4136-B3FA-94DD9956338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0226964" y="3352937"/>
            <a:ext cx="1965036" cy="1965036"/>
          </a:xfrm>
          <a:prstGeom prst="rect">
            <a:avLst/>
          </a:prstGeom>
        </p:spPr>
      </p:pic>
      <p:sp>
        <p:nvSpPr>
          <p:cNvPr id="16" name="Plus Sign 15">
            <a:extLst>
              <a:ext uri="{FF2B5EF4-FFF2-40B4-BE49-F238E27FC236}">
                <a16:creationId xmlns:a16="http://schemas.microsoft.com/office/drawing/2014/main" id="{4DCE82C7-97E2-445A-9A23-0B8C184BAF38}"/>
              </a:ext>
            </a:extLst>
          </p:cNvPr>
          <p:cNvSpPr/>
          <p:nvPr/>
        </p:nvSpPr>
        <p:spPr>
          <a:xfrm>
            <a:off x="3795856" y="4025322"/>
            <a:ext cx="669636" cy="606136"/>
          </a:xfrm>
          <a:prstGeom prst="mathPlus">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Plus Sign 16">
            <a:extLst>
              <a:ext uri="{FF2B5EF4-FFF2-40B4-BE49-F238E27FC236}">
                <a16:creationId xmlns:a16="http://schemas.microsoft.com/office/drawing/2014/main" id="{356277BC-F040-49C3-B1B9-882F4F31BDB3}"/>
              </a:ext>
            </a:extLst>
          </p:cNvPr>
          <p:cNvSpPr/>
          <p:nvPr/>
        </p:nvSpPr>
        <p:spPr>
          <a:xfrm>
            <a:off x="1278947" y="4080884"/>
            <a:ext cx="669636" cy="606136"/>
          </a:xfrm>
          <a:prstGeom prst="mathPlus">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Equals 17">
            <a:extLst>
              <a:ext uri="{FF2B5EF4-FFF2-40B4-BE49-F238E27FC236}">
                <a16:creationId xmlns:a16="http://schemas.microsoft.com/office/drawing/2014/main" id="{BDA4E49A-645C-413D-B3D6-C1495C39C2A4}"/>
              </a:ext>
            </a:extLst>
          </p:cNvPr>
          <p:cNvSpPr/>
          <p:nvPr/>
        </p:nvSpPr>
        <p:spPr>
          <a:xfrm>
            <a:off x="9256933" y="4183898"/>
            <a:ext cx="669636" cy="698500"/>
          </a:xfrm>
          <a:prstGeom prst="mathEqua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9" name="Arrow: Right 18">
            <a:extLst>
              <a:ext uri="{FF2B5EF4-FFF2-40B4-BE49-F238E27FC236}">
                <a16:creationId xmlns:a16="http://schemas.microsoft.com/office/drawing/2014/main" id="{876F720D-E557-4E83-B10D-205C3E55ECFF}"/>
              </a:ext>
            </a:extLst>
          </p:cNvPr>
          <p:cNvSpPr/>
          <p:nvPr/>
        </p:nvSpPr>
        <p:spPr>
          <a:xfrm>
            <a:off x="6718046" y="4023728"/>
            <a:ext cx="767772" cy="623454"/>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F754C7BD-7E6E-44BA-8B0C-4FA2ACA66C8C}"/>
              </a:ext>
            </a:extLst>
          </p:cNvPr>
          <p:cNvSpPr txBox="1"/>
          <p:nvPr/>
        </p:nvSpPr>
        <p:spPr>
          <a:xfrm>
            <a:off x="252846" y="5502562"/>
            <a:ext cx="672637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t>Exploring ideas, information and research from different sources</a:t>
            </a:r>
            <a:endParaRPr lang="en-US" sz="2000">
              <a:cs typeface="Calibri"/>
            </a:endParaRPr>
          </a:p>
        </p:txBody>
      </p:sp>
      <p:sp>
        <p:nvSpPr>
          <p:cNvPr id="14" name="TextBox 13">
            <a:extLst>
              <a:ext uri="{FF2B5EF4-FFF2-40B4-BE49-F238E27FC236}">
                <a16:creationId xmlns:a16="http://schemas.microsoft.com/office/drawing/2014/main" id="{2B557807-FD78-4269-9080-AF4548B268D6}"/>
              </a:ext>
            </a:extLst>
          </p:cNvPr>
          <p:cNvSpPr txBox="1"/>
          <p:nvPr/>
        </p:nvSpPr>
        <p:spPr>
          <a:xfrm>
            <a:off x="4461232" y="1758011"/>
            <a:ext cx="344874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rPr>
              <a:t>Making notes as you read, linking perspectives, critically analysing viewpoints and writing in your own words.</a:t>
            </a:r>
          </a:p>
          <a:p>
            <a:endParaRPr lang="en-GB" dirty="0">
              <a:ea typeface="+mn-lt"/>
              <a:cs typeface="+mn-lt"/>
            </a:endParaRPr>
          </a:p>
          <a:p>
            <a:endParaRPr lang="en-GB" dirty="0">
              <a:cs typeface="Calibri Light"/>
            </a:endParaRPr>
          </a:p>
        </p:txBody>
      </p:sp>
      <p:sp>
        <p:nvSpPr>
          <p:cNvPr id="4" name="TextBox 3">
            <a:extLst>
              <a:ext uri="{FF2B5EF4-FFF2-40B4-BE49-F238E27FC236}">
                <a16:creationId xmlns:a16="http://schemas.microsoft.com/office/drawing/2014/main" id="{5BE0D3B0-4959-40C8-8717-15CE6A44019A}"/>
              </a:ext>
            </a:extLst>
          </p:cNvPr>
          <p:cNvSpPr txBox="1"/>
          <p:nvPr/>
        </p:nvSpPr>
        <p:spPr>
          <a:xfrm>
            <a:off x="8099576" y="5095371"/>
            <a:ext cx="3964186" cy="12062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rPr>
              <a:t>Recording as you read, produces original written work with ideas built on correctly referenced sources.</a:t>
            </a:r>
          </a:p>
          <a:p>
            <a:endParaRPr lang="en-GB" dirty="0">
              <a:cs typeface="Calibri Light"/>
            </a:endParaRPr>
          </a:p>
        </p:txBody>
      </p:sp>
    </p:spTree>
    <p:extLst>
      <p:ext uri="{BB962C8B-B14F-4D97-AF65-F5344CB8AC3E}">
        <p14:creationId xmlns:p14="http://schemas.microsoft.com/office/powerpoint/2010/main" val="257402043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
            <a:extLst>
              <a:ext uri="{FF2B5EF4-FFF2-40B4-BE49-F238E27FC236}">
                <a16:creationId xmlns:a16="http://schemas.microsoft.com/office/drawing/2014/main" id="{BDBAEB65-6DDE-C2C1-17F2-8BFE342E05B0}"/>
              </a:ext>
            </a:extLst>
          </p:cNvPr>
          <p:cNvSpPr>
            <a:spLocks noGrp="1"/>
          </p:cNvSpPr>
          <p:nvPr>
            <p:ph sz="half" idx="1"/>
          </p:nvPr>
        </p:nvSpPr>
        <p:spPr>
          <a:xfrm>
            <a:off x="591457" y="3104663"/>
            <a:ext cx="5233081" cy="1136650"/>
          </a:xfrm>
        </p:spPr>
        <p:txBody>
          <a:bodyPr vert="horz" lIns="91440" tIns="45720" rIns="91440" bIns="45720" rtlCol="0" anchor="t">
            <a:normAutofit/>
          </a:bodyPr>
          <a:lstStyle/>
          <a:p>
            <a:pPr marL="0" indent="0">
              <a:buNone/>
            </a:pPr>
            <a:r>
              <a:rPr lang="en-GB" dirty="0">
                <a:latin typeface="Calibri"/>
                <a:cs typeface="Calibri"/>
              </a:rPr>
              <a:t>What types of resources might you come across in your research?</a:t>
            </a:r>
            <a:endParaRPr lang="en-US" dirty="0">
              <a:ea typeface="+mn-lt"/>
              <a:cs typeface="+mn-lt"/>
            </a:endParaRPr>
          </a:p>
          <a:p>
            <a:pPr>
              <a:buFont typeface="Arial,Sans-Serif" panose="05000000000000000000" pitchFamily="2" charset="2"/>
              <a:buChar char="•"/>
            </a:pPr>
            <a:endParaRPr lang="en-GB" dirty="0">
              <a:ea typeface="+mn-lt"/>
              <a:cs typeface="+mn-lt"/>
            </a:endParaRPr>
          </a:p>
          <a:p>
            <a:endParaRPr lang="en-US" dirty="0">
              <a:cs typeface="Calibri Light"/>
            </a:endParaRPr>
          </a:p>
        </p:txBody>
      </p:sp>
      <p:sp>
        <p:nvSpPr>
          <p:cNvPr id="4" name="Title 3">
            <a:extLst>
              <a:ext uri="{FF2B5EF4-FFF2-40B4-BE49-F238E27FC236}">
                <a16:creationId xmlns:a16="http://schemas.microsoft.com/office/drawing/2014/main" id="{861BFAEB-997E-9942-417D-4F488C03A292}"/>
              </a:ext>
            </a:extLst>
          </p:cNvPr>
          <p:cNvSpPr>
            <a:spLocks noGrp="1"/>
          </p:cNvSpPr>
          <p:nvPr>
            <p:ph type="title"/>
          </p:nvPr>
        </p:nvSpPr>
        <p:spPr>
          <a:xfrm>
            <a:off x="718456" y="262866"/>
            <a:ext cx="10795518" cy="1003916"/>
          </a:xfrm>
        </p:spPr>
        <p:txBody>
          <a:bodyPr anchor="b">
            <a:normAutofit/>
          </a:bodyPr>
          <a:lstStyle/>
          <a:p>
            <a:r>
              <a:rPr lang="en-GB" dirty="0"/>
              <a:t>Consider...</a:t>
            </a:r>
            <a:endParaRPr lang="en-US" dirty="0"/>
          </a:p>
        </p:txBody>
      </p:sp>
      <p:pic>
        <p:nvPicPr>
          <p:cNvPr id="6" name="Picture 5" descr="Wood human figure">
            <a:extLst>
              <a:ext uri="{FF2B5EF4-FFF2-40B4-BE49-F238E27FC236}">
                <a16:creationId xmlns:a16="http://schemas.microsoft.com/office/drawing/2014/main" id="{F8974127-95D9-AD7D-ED81-B54D758198AC}"/>
              </a:ext>
            </a:extLst>
          </p:cNvPr>
          <p:cNvPicPr>
            <a:picLocks noChangeAspect="1"/>
          </p:cNvPicPr>
          <p:nvPr/>
        </p:nvPicPr>
        <p:blipFill rotWithShape="1">
          <a:blip r:embed="rId2"/>
          <a:srcRect r="23406" b="1"/>
          <a:stretch/>
        </p:blipFill>
        <p:spPr>
          <a:xfrm>
            <a:off x="6254749" y="1600201"/>
            <a:ext cx="5239011" cy="4565650"/>
          </a:xfrm>
          <a:prstGeom prst="rect">
            <a:avLst/>
          </a:prstGeom>
          <a:noFill/>
        </p:spPr>
      </p:pic>
    </p:spTree>
    <p:extLst>
      <p:ext uri="{BB962C8B-B14F-4D97-AF65-F5344CB8AC3E}">
        <p14:creationId xmlns:p14="http://schemas.microsoft.com/office/powerpoint/2010/main" val="29252041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Content Placeholder 4">
            <a:extLst>
              <a:ext uri="{FF2B5EF4-FFF2-40B4-BE49-F238E27FC236}">
                <a16:creationId xmlns:a16="http://schemas.microsoft.com/office/drawing/2014/main" id="{9CE2696B-A30D-DB6D-ABD8-27867578108C}"/>
              </a:ext>
            </a:extLst>
          </p:cNvPr>
          <p:cNvSpPr>
            <a:spLocks noGrp="1"/>
          </p:cNvSpPr>
          <p:nvPr>
            <p:ph sz="quarter" idx="4"/>
          </p:nvPr>
        </p:nvSpPr>
        <p:spPr>
          <a:xfrm>
            <a:off x="7563827" y="2642674"/>
            <a:ext cx="4630493" cy="1432560"/>
          </a:xfrm>
        </p:spPr>
        <p:txBody>
          <a:bodyPr vert="horz" lIns="91440" tIns="45720" rIns="91440" bIns="45720" rtlCol="0" anchor="t">
            <a:normAutofit/>
          </a:bodyPr>
          <a:lstStyle/>
          <a:p>
            <a:pPr marL="0" indent="0">
              <a:buNone/>
            </a:pPr>
            <a:r>
              <a:rPr lang="en-US" dirty="0">
                <a:latin typeface="Calibri"/>
                <a:cs typeface="Calibri Light"/>
              </a:rPr>
              <a:t>Which do you think are the best sources to use in your research? </a:t>
            </a:r>
            <a:endParaRPr lang="en-US" dirty="0">
              <a:latin typeface="Calibri"/>
              <a:ea typeface="+mn-lt"/>
              <a:cs typeface="+mn-lt"/>
            </a:endParaRPr>
          </a:p>
          <a:p>
            <a:pPr marL="0" indent="0">
              <a:buNone/>
            </a:pPr>
            <a:endParaRPr lang="en-US" dirty="0">
              <a:latin typeface="Calibri"/>
              <a:cs typeface="Calibri Light"/>
            </a:endParaRPr>
          </a:p>
        </p:txBody>
      </p:sp>
      <p:sp>
        <p:nvSpPr>
          <p:cNvPr id="2" name="Title 1">
            <a:extLst>
              <a:ext uri="{FF2B5EF4-FFF2-40B4-BE49-F238E27FC236}">
                <a16:creationId xmlns:a16="http://schemas.microsoft.com/office/drawing/2014/main" id="{CA2B8D03-A907-1FAF-6D9D-592093FEE1EB}"/>
              </a:ext>
            </a:extLst>
          </p:cNvPr>
          <p:cNvSpPr>
            <a:spLocks noGrp="1"/>
          </p:cNvSpPr>
          <p:nvPr>
            <p:ph type="title"/>
          </p:nvPr>
        </p:nvSpPr>
        <p:spPr>
          <a:xfrm>
            <a:off x="698242" y="265291"/>
            <a:ext cx="10795518" cy="1003916"/>
          </a:xfrm>
        </p:spPr>
        <p:txBody>
          <a:bodyPr vert="horz" lIns="91440" tIns="45720" rIns="91440" bIns="45720" rtlCol="0" anchor="b">
            <a:normAutofit/>
          </a:bodyPr>
          <a:lstStyle/>
          <a:p>
            <a:r>
              <a:rPr lang="en-GB" dirty="0"/>
              <a:t>Possible resources?</a:t>
            </a:r>
          </a:p>
        </p:txBody>
      </p:sp>
      <p:graphicFrame>
        <p:nvGraphicFramePr>
          <p:cNvPr id="5" name="Diagram 4">
            <a:extLst>
              <a:ext uri="{FF2B5EF4-FFF2-40B4-BE49-F238E27FC236}">
                <a16:creationId xmlns:a16="http://schemas.microsoft.com/office/drawing/2014/main" id="{7D3ACA9F-F0D2-06B5-129A-80BC234DE293}"/>
              </a:ext>
            </a:extLst>
          </p:cNvPr>
          <p:cNvGraphicFramePr/>
          <p:nvPr>
            <p:extLst>
              <p:ext uri="{D42A27DB-BD31-4B8C-83A1-F6EECF244321}">
                <p14:modId xmlns:p14="http://schemas.microsoft.com/office/powerpoint/2010/main" val="4087333059"/>
              </p:ext>
            </p:extLst>
          </p:nvPr>
        </p:nvGraphicFramePr>
        <p:xfrm>
          <a:off x="278166" y="1216367"/>
          <a:ext cx="6513526" cy="49201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24690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61BFAEB-997E-9942-417D-4F488C03A292}"/>
              </a:ext>
            </a:extLst>
          </p:cNvPr>
          <p:cNvSpPr>
            <a:spLocks noGrp="1"/>
          </p:cNvSpPr>
          <p:nvPr>
            <p:ph type="title"/>
          </p:nvPr>
        </p:nvSpPr>
        <p:spPr>
          <a:xfrm>
            <a:off x="698242" y="252284"/>
            <a:ext cx="10795518" cy="1003916"/>
          </a:xfrm>
        </p:spPr>
        <p:txBody>
          <a:bodyPr anchor="b">
            <a:normAutofit/>
          </a:bodyPr>
          <a:lstStyle/>
          <a:p>
            <a:r>
              <a:rPr lang="en-GB" dirty="0"/>
              <a:t>Choosing sources</a:t>
            </a:r>
            <a:endParaRPr lang="en-US" dirty="0"/>
          </a:p>
        </p:txBody>
      </p:sp>
      <p:pic>
        <p:nvPicPr>
          <p:cNvPr id="6" name="Picture 5" descr="A group of yellow figures and a red figure on the other side">
            <a:extLst>
              <a:ext uri="{FF2B5EF4-FFF2-40B4-BE49-F238E27FC236}">
                <a16:creationId xmlns:a16="http://schemas.microsoft.com/office/drawing/2014/main" id="{535D3FCB-2318-EA6D-A326-A11632411DB1}"/>
              </a:ext>
            </a:extLst>
          </p:cNvPr>
          <p:cNvPicPr>
            <a:picLocks noChangeAspect="1"/>
          </p:cNvPicPr>
          <p:nvPr/>
        </p:nvPicPr>
        <p:blipFill rotWithShape="1">
          <a:blip r:embed="rId2"/>
          <a:srcRect t="34892" r="-5" b="1535"/>
          <a:stretch/>
        </p:blipFill>
        <p:spPr>
          <a:xfrm>
            <a:off x="698242" y="1592263"/>
            <a:ext cx="10795518" cy="4574040"/>
          </a:xfrm>
          <a:prstGeom prst="rect">
            <a:avLst/>
          </a:prstGeom>
          <a:noFill/>
        </p:spPr>
      </p:pic>
    </p:spTree>
    <p:extLst>
      <p:ext uri="{BB962C8B-B14F-4D97-AF65-F5344CB8AC3E}">
        <p14:creationId xmlns:p14="http://schemas.microsoft.com/office/powerpoint/2010/main" val="12307696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5D6ED99-BE53-7688-9527-3EF3B3862F5E}"/>
              </a:ext>
            </a:extLst>
          </p:cNvPr>
          <p:cNvSpPr>
            <a:spLocks noGrp="1"/>
          </p:cNvSpPr>
          <p:nvPr>
            <p:ph type="title"/>
          </p:nvPr>
        </p:nvSpPr>
        <p:spPr/>
        <p:txBody>
          <a:bodyPr/>
          <a:lstStyle/>
          <a:p>
            <a:r>
              <a:rPr lang="en-GB" dirty="0"/>
              <a:t>Text Books</a:t>
            </a:r>
          </a:p>
        </p:txBody>
      </p:sp>
      <p:sp>
        <p:nvSpPr>
          <p:cNvPr id="3" name="Subtitle 2">
            <a:extLst>
              <a:ext uri="{FF2B5EF4-FFF2-40B4-BE49-F238E27FC236}">
                <a16:creationId xmlns:a16="http://schemas.microsoft.com/office/drawing/2014/main" id="{F8326016-7511-2683-FE9D-22A8EB5C39A3}"/>
              </a:ext>
            </a:extLst>
          </p:cNvPr>
          <p:cNvSpPr>
            <a:spLocks noGrp="1"/>
          </p:cNvSpPr>
          <p:nvPr>
            <p:ph sz="quarter" idx="10"/>
          </p:nvPr>
        </p:nvSpPr>
        <p:spPr>
          <a:xfrm>
            <a:off x="366089" y="1592263"/>
            <a:ext cx="6291901" cy="4574040"/>
          </a:xfrm>
        </p:spPr>
        <p:txBody>
          <a:bodyPr vert="horz" lIns="91440" tIns="45720" rIns="91440" bIns="45720" rtlCol="0" anchor="t">
            <a:normAutofit fontScale="92500" lnSpcReduction="10000"/>
          </a:bodyPr>
          <a:lstStyle/>
          <a:p>
            <a:pPr>
              <a:lnSpc>
                <a:spcPct val="120000"/>
              </a:lnSpc>
              <a:spcBef>
                <a:spcPts val="900"/>
              </a:spcBef>
              <a:buFont typeface="Arial" panose="05000000000000000000" pitchFamily="2" charset="2"/>
              <a:buChar char="•"/>
            </a:pPr>
            <a:r>
              <a:rPr lang="en-US" dirty="0">
                <a:latin typeface="Arial"/>
                <a:cs typeface="Arial"/>
              </a:rPr>
              <a:t>A book can be published in physical or electronic form.  You will find a wide range of subject specific books both in the physical and online library. </a:t>
            </a:r>
            <a:endParaRPr lang="en-US" dirty="0">
              <a:ea typeface="+mn-lt"/>
              <a:cs typeface="+mn-lt"/>
            </a:endParaRPr>
          </a:p>
          <a:p>
            <a:pPr>
              <a:lnSpc>
                <a:spcPct val="120000"/>
              </a:lnSpc>
              <a:spcBef>
                <a:spcPts val="900"/>
              </a:spcBef>
              <a:buFont typeface="Arial" panose="05000000000000000000" pitchFamily="2" charset="2"/>
              <a:buChar char="•"/>
            </a:pPr>
            <a:endParaRPr lang="en-US" dirty="0">
              <a:latin typeface="Arial"/>
              <a:cs typeface="Arial"/>
            </a:endParaRPr>
          </a:p>
          <a:p>
            <a:pPr>
              <a:lnSpc>
                <a:spcPct val="120000"/>
              </a:lnSpc>
              <a:spcBef>
                <a:spcPts val="900"/>
              </a:spcBef>
              <a:buFont typeface="Arial" panose="05000000000000000000" pitchFamily="2" charset="2"/>
              <a:buChar char="•"/>
            </a:pPr>
            <a:r>
              <a:rPr lang="en-US" dirty="0">
                <a:latin typeface="Arial"/>
                <a:cs typeface="Arial"/>
              </a:rPr>
              <a:t>They (usually) contain broad information on a particular subject area and allow a new learner to systematically build on their knowledge.</a:t>
            </a:r>
            <a:endParaRPr lang="en-US" dirty="0">
              <a:ea typeface="+mn-lt"/>
              <a:cs typeface="+mn-lt"/>
            </a:endParaRPr>
          </a:p>
          <a:p>
            <a:pPr>
              <a:buFont typeface="Arial" panose="05000000000000000000" pitchFamily="2" charset="2"/>
              <a:buChar char="•"/>
            </a:pPr>
            <a:endParaRPr lang="en-GB" dirty="0">
              <a:cs typeface="Calibri Light"/>
            </a:endParaRPr>
          </a:p>
        </p:txBody>
      </p:sp>
      <p:pic>
        <p:nvPicPr>
          <p:cNvPr id="6" name="Picture 5" descr="A top view of books with different cover colours">
            <a:extLst>
              <a:ext uri="{FF2B5EF4-FFF2-40B4-BE49-F238E27FC236}">
                <a16:creationId xmlns:a16="http://schemas.microsoft.com/office/drawing/2014/main" id="{3189A9E6-D098-EF02-DB2F-207AB3A093B0}"/>
              </a:ext>
            </a:extLst>
          </p:cNvPr>
          <p:cNvPicPr>
            <a:picLocks noChangeAspect="1"/>
          </p:cNvPicPr>
          <p:nvPr/>
        </p:nvPicPr>
        <p:blipFill rotWithShape="1">
          <a:blip r:embed="rId2"/>
          <a:srcRect t="11144" r="3" b="1788"/>
          <a:stretch/>
        </p:blipFill>
        <p:spPr>
          <a:xfrm>
            <a:off x="6728625" y="1543548"/>
            <a:ext cx="5101913" cy="4444990"/>
          </a:xfrm>
          <a:prstGeom prst="rect">
            <a:avLst/>
          </a:prstGeom>
          <a:noFill/>
          <a:ln>
            <a:noFill/>
          </a:ln>
        </p:spPr>
      </p:pic>
    </p:spTree>
    <p:extLst>
      <p:ext uri="{BB962C8B-B14F-4D97-AF65-F5344CB8AC3E}">
        <p14:creationId xmlns:p14="http://schemas.microsoft.com/office/powerpoint/2010/main" val="23593515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6FC48E01-BE5E-2DF1-1F9B-FE6454DF40CA}"/>
              </a:ext>
            </a:extLst>
          </p:cNvPr>
          <p:cNvSpPr>
            <a:spLocks noGrp="1"/>
          </p:cNvSpPr>
          <p:nvPr>
            <p:ph type="body" idx="1"/>
          </p:nvPr>
        </p:nvSpPr>
        <p:spPr/>
        <p:txBody>
          <a:bodyPr/>
          <a:lstStyle/>
          <a:p>
            <a:r>
              <a:rPr lang="en-GB" dirty="0">
                <a:cs typeface="Calibri Light"/>
              </a:rPr>
              <a:t>Advantages</a:t>
            </a:r>
            <a:endParaRPr lang="en-GB" dirty="0"/>
          </a:p>
        </p:txBody>
      </p:sp>
      <p:sp>
        <p:nvSpPr>
          <p:cNvPr id="3" name="Content Placeholder 2">
            <a:extLst>
              <a:ext uri="{FF2B5EF4-FFF2-40B4-BE49-F238E27FC236}">
                <a16:creationId xmlns:a16="http://schemas.microsoft.com/office/drawing/2014/main" id="{B104046A-0F69-4C0A-9AC0-9CD4A041C2FF}"/>
              </a:ext>
            </a:extLst>
          </p:cNvPr>
          <p:cNvSpPr>
            <a:spLocks noGrp="1"/>
          </p:cNvSpPr>
          <p:nvPr>
            <p:ph sz="half" idx="2"/>
          </p:nvPr>
        </p:nvSpPr>
        <p:spPr/>
        <p:txBody>
          <a:bodyPr vert="horz" lIns="91440" tIns="45720" rIns="91440" bIns="45720" rtlCol="0" anchor="t">
            <a:noAutofit/>
          </a:bodyPr>
          <a:lstStyle/>
          <a:p>
            <a:pPr>
              <a:buClr>
                <a:srgbClr val="262626"/>
              </a:buClr>
              <a:buFont typeface="Garamond,Serif"/>
              <a:buChar char="◦"/>
            </a:pPr>
            <a:endParaRPr lang="en-US" sz="2000" dirty="0">
              <a:latin typeface="Calibri"/>
              <a:ea typeface="+mn-lt"/>
              <a:cs typeface="Calibri"/>
            </a:endParaRPr>
          </a:p>
          <a:p>
            <a:pPr>
              <a:buClr>
                <a:srgbClr val="262626"/>
              </a:buClr>
              <a:buFont typeface="Garamond,Serif"/>
              <a:buChar char="◦"/>
            </a:pPr>
            <a:r>
              <a:rPr lang="en-US" sz="2000" dirty="0">
                <a:latin typeface="Calibri"/>
                <a:ea typeface="+mn-lt"/>
                <a:cs typeface="Calibri"/>
              </a:rPr>
              <a:t>Good background, context and overview of subject including key theories / theorists.</a:t>
            </a:r>
            <a:endParaRPr lang="en-US" sz="2000">
              <a:ea typeface="+mn-lt"/>
              <a:cs typeface="+mn-lt"/>
            </a:endParaRPr>
          </a:p>
          <a:p>
            <a:pPr>
              <a:buFont typeface="Garamond,Serif"/>
              <a:buChar char="◦"/>
            </a:pPr>
            <a:r>
              <a:rPr lang="en-US" sz="2000" dirty="0">
                <a:latin typeface="Calibri"/>
                <a:ea typeface="+mn-lt"/>
                <a:cs typeface="Calibri"/>
              </a:rPr>
              <a:t>Quality checked by publication process.</a:t>
            </a:r>
            <a:endParaRPr lang="en-US" sz="2000">
              <a:ea typeface="+mn-lt"/>
              <a:cs typeface="+mn-lt"/>
            </a:endParaRPr>
          </a:p>
          <a:p>
            <a:pPr>
              <a:buFont typeface="Garamond,Serif"/>
              <a:buChar char="◦"/>
            </a:pPr>
            <a:r>
              <a:rPr lang="en-US" sz="2000" dirty="0">
                <a:latin typeface="Calibri"/>
                <a:ea typeface="+mn-lt"/>
                <a:cs typeface="Calibri"/>
              </a:rPr>
              <a:t>Well researched, highlight important issues.</a:t>
            </a:r>
            <a:endParaRPr lang="en-US" sz="2000">
              <a:ea typeface="+mn-lt"/>
              <a:cs typeface="+mn-lt"/>
            </a:endParaRPr>
          </a:p>
          <a:p>
            <a:pPr>
              <a:buFont typeface="Garamond,Serif"/>
              <a:buChar char="◦"/>
            </a:pPr>
            <a:r>
              <a:rPr lang="en-US" sz="2000" dirty="0">
                <a:latin typeface="Calibri"/>
                <a:ea typeface="+mn-lt"/>
                <a:cs typeface="Calibri"/>
              </a:rPr>
              <a:t>Can search index (physical) or within (</a:t>
            </a:r>
            <a:r>
              <a:rPr lang="en-US" sz="2000" dirty="0" err="1">
                <a:latin typeface="Calibri"/>
                <a:ea typeface="+mn-lt"/>
                <a:cs typeface="Calibri"/>
              </a:rPr>
              <a:t>ebooks</a:t>
            </a:r>
            <a:r>
              <a:rPr lang="en-US" sz="2000" dirty="0">
                <a:latin typeface="Calibri"/>
                <a:ea typeface="+mn-lt"/>
                <a:cs typeface="Calibri"/>
              </a:rPr>
              <a:t>) for key words.</a:t>
            </a:r>
            <a:endParaRPr lang="en-US" sz="2000">
              <a:ea typeface="+mn-lt"/>
              <a:cs typeface="+mn-lt"/>
            </a:endParaRPr>
          </a:p>
          <a:p>
            <a:pPr>
              <a:buFont typeface="Garamond,Serif"/>
              <a:buChar char="◦"/>
            </a:pPr>
            <a:r>
              <a:rPr lang="en-US" sz="2000" dirty="0">
                <a:latin typeface="Calibri"/>
                <a:ea typeface="+mn-lt"/>
                <a:cs typeface="Calibri"/>
              </a:rPr>
              <a:t>Dictionaries and Encyclopedias can give definitions and a brief</a:t>
            </a:r>
            <a:r>
              <a:rPr lang="en-US" sz="2400" dirty="0">
                <a:latin typeface="Calibri"/>
                <a:ea typeface="+mn-lt"/>
                <a:cs typeface="Calibri"/>
              </a:rPr>
              <a:t> </a:t>
            </a:r>
            <a:r>
              <a:rPr lang="en-US" sz="2000" dirty="0">
                <a:latin typeface="Calibri"/>
                <a:ea typeface="+mn-lt"/>
                <a:cs typeface="Calibri"/>
              </a:rPr>
              <a:t>overview of your topic.</a:t>
            </a:r>
            <a:endParaRPr lang="en-US" sz="2000" dirty="0">
              <a:ea typeface="+mn-lt"/>
              <a:cs typeface="+mn-lt"/>
            </a:endParaRPr>
          </a:p>
          <a:p>
            <a:pPr>
              <a:buClr>
                <a:srgbClr val="262626"/>
              </a:buClr>
              <a:buFont typeface="Garamond"/>
              <a:buChar char="◦"/>
            </a:pPr>
            <a:endParaRPr lang="en-US" sz="2000" dirty="0">
              <a:ea typeface="+mn-lt"/>
              <a:cs typeface="+mn-lt"/>
            </a:endParaRPr>
          </a:p>
          <a:p>
            <a:pPr>
              <a:buClr>
                <a:srgbClr val="262626"/>
              </a:buClr>
              <a:buFont typeface="Garamond"/>
              <a:buChar char="◦"/>
            </a:pPr>
            <a:endParaRPr lang="en-US" sz="2400">
              <a:ea typeface="+mn-lt"/>
              <a:cs typeface="+mn-lt"/>
            </a:endParaRPr>
          </a:p>
          <a:p>
            <a:pPr marL="0" indent="0">
              <a:buNone/>
            </a:pPr>
            <a:endParaRPr lang="en-US">
              <a:cs typeface="Arial" panose="020B0604020202020204"/>
            </a:endParaRPr>
          </a:p>
          <a:p>
            <a:pPr marL="0" indent="0">
              <a:buNone/>
            </a:pPr>
            <a:endParaRPr lang="en-GB">
              <a:cs typeface="Arial" panose="020B0604020202020204"/>
            </a:endParaRPr>
          </a:p>
        </p:txBody>
      </p:sp>
      <p:sp>
        <p:nvSpPr>
          <p:cNvPr id="6" name="Text Placeholder 5">
            <a:extLst>
              <a:ext uri="{FF2B5EF4-FFF2-40B4-BE49-F238E27FC236}">
                <a16:creationId xmlns:a16="http://schemas.microsoft.com/office/drawing/2014/main" id="{C562207F-9BBE-3D95-303F-23763DA3FA57}"/>
              </a:ext>
            </a:extLst>
          </p:cNvPr>
          <p:cNvSpPr>
            <a:spLocks noGrp="1"/>
          </p:cNvSpPr>
          <p:nvPr>
            <p:ph type="body" sz="quarter" idx="3"/>
          </p:nvPr>
        </p:nvSpPr>
        <p:spPr/>
        <p:txBody>
          <a:bodyPr/>
          <a:lstStyle/>
          <a:p>
            <a:r>
              <a:rPr lang="en-GB" dirty="0">
                <a:cs typeface="Calibri Light"/>
              </a:rPr>
              <a:t>Disadvantages</a:t>
            </a:r>
            <a:endParaRPr lang="en-GB" dirty="0"/>
          </a:p>
        </p:txBody>
      </p:sp>
      <p:sp>
        <p:nvSpPr>
          <p:cNvPr id="7" name="Content Placeholder 6">
            <a:extLst>
              <a:ext uri="{FF2B5EF4-FFF2-40B4-BE49-F238E27FC236}">
                <a16:creationId xmlns:a16="http://schemas.microsoft.com/office/drawing/2014/main" id="{F9CF8AFC-FACD-456D-BA09-15A1A8B8FC65}"/>
              </a:ext>
            </a:extLst>
          </p:cNvPr>
          <p:cNvSpPr>
            <a:spLocks noGrp="1"/>
          </p:cNvSpPr>
          <p:nvPr>
            <p:ph sz="quarter" idx="4"/>
          </p:nvPr>
        </p:nvSpPr>
        <p:spPr>
          <a:xfrm>
            <a:off x="6293827" y="2007674"/>
            <a:ext cx="5275262" cy="4060483"/>
          </a:xfrm>
        </p:spPr>
        <p:txBody>
          <a:bodyPr vert="horz" lIns="91440" tIns="45720" rIns="91440" bIns="45720" rtlCol="0" anchor="t">
            <a:normAutofit lnSpcReduction="10000"/>
          </a:bodyPr>
          <a:lstStyle/>
          <a:p>
            <a:pPr>
              <a:lnSpc>
                <a:spcPct val="120000"/>
              </a:lnSpc>
              <a:spcBef>
                <a:spcPts val="900"/>
              </a:spcBef>
              <a:buFont typeface="Garamond,Serif"/>
              <a:buChar char="◦"/>
            </a:pPr>
            <a:endParaRPr lang="en-US" sz="2000" dirty="0">
              <a:latin typeface="Calibri"/>
              <a:cs typeface="Arial"/>
            </a:endParaRPr>
          </a:p>
          <a:p>
            <a:pPr>
              <a:lnSpc>
                <a:spcPct val="120000"/>
              </a:lnSpc>
              <a:spcBef>
                <a:spcPts val="900"/>
              </a:spcBef>
              <a:buFont typeface="Garamond,Serif"/>
              <a:buChar char="◦"/>
            </a:pPr>
            <a:r>
              <a:rPr lang="en-US" sz="2000" dirty="0">
                <a:latin typeface="Calibri"/>
                <a:cs typeface="Arial"/>
              </a:rPr>
              <a:t>Do not contain latest research</a:t>
            </a:r>
            <a:endParaRPr lang="en-US" sz="2000">
              <a:latin typeface="Calibri"/>
              <a:ea typeface="+mn-lt"/>
              <a:cs typeface="+mn-lt"/>
            </a:endParaRPr>
          </a:p>
          <a:p>
            <a:pPr>
              <a:lnSpc>
                <a:spcPct val="120000"/>
              </a:lnSpc>
              <a:spcBef>
                <a:spcPts val="900"/>
              </a:spcBef>
              <a:buFont typeface="Garamond,Serif"/>
              <a:buChar char="◦"/>
            </a:pPr>
            <a:r>
              <a:rPr lang="en-US" sz="2000" dirty="0">
                <a:latin typeface="Calibri"/>
                <a:cs typeface="Arial"/>
              </a:rPr>
              <a:t>May not contain the most up to date information, as take a long time to publish.</a:t>
            </a:r>
            <a:endParaRPr lang="en-US" sz="2000">
              <a:latin typeface="Calibri"/>
              <a:ea typeface="+mn-lt"/>
              <a:cs typeface="+mn-lt"/>
            </a:endParaRPr>
          </a:p>
          <a:p>
            <a:pPr>
              <a:lnSpc>
                <a:spcPct val="120000"/>
              </a:lnSpc>
              <a:spcBef>
                <a:spcPts val="900"/>
              </a:spcBef>
              <a:buFont typeface="Garamond,Serif"/>
              <a:buChar char="◦"/>
            </a:pPr>
            <a:r>
              <a:rPr lang="en-US" sz="2000" dirty="0">
                <a:latin typeface="Calibri"/>
                <a:cs typeface="Arial"/>
              </a:rPr>
              <a:t>Not all books are available electronically to academic institutions. </a:t>
            </a:r>
            <a:endParaRPr lang="en-US" sz="2000">
              <a:latin typeface="Calibri"/>
              <a:ea typeface="+mn-lt"/>
              <a:cs typeface="+mn-lt"/>
            </a:endParaRPr>
          </a:p>
          <a:p>
            <a:pPr>
              <a:lnSpc>
                <a:spcPct val="120000"/>
              </a:lnSpc>
              <a:spcBef>
                <a:spcPts val="900"/>
              </a:spcBef>
              <a:buFont typeface="Garamond,Serif"/>
              <a:buChar char="◦"/>
            </a:pPr>
            <a:r>
              <a:rPr lang="en-US" sz="2000" dirty="0">
                <a:latin typeface="Calibri"/>
                <a:cs typeface="Arial"/>
              </a:rPr>
              <a:t>Can contain author bias</a:t>
            </a:r>
            <a:endParaRPr lang="en-US" sz="2000">
              <a:latin typeface="Calibri"/>
              <a:ea typeface="+mn-lt"/>
              <a:cs typeface="+mn-lt"/>
            </a:endParaRPr>
          </a:p>
          <a:p>
            <a:pPr>
              <a:lnSpc>
                <a:spcPct val="120000"/>
              </a:lnSpc>
              <a:spcBef>
                <a:spcPts val="900"/>
              </a:spcBef>
              <a:buFont typeface="Garamond,Serif"/>
              <a:buChar char="◦"/>
            </a:pPr>
            <a:r>
              <a:rPr lang="en-US" sz="2000" dirty="0">
                <a:latin typeface="Calibri"/>
                <a:cs typeface="Arial"/>
              </a:rPr>
              <a:t>Time consuming to search</a:t>
            </a:r>
            <a:endParaRPr lang="en-US" sz="2000">
              <a:latin typeface="Calibri"/>
              <a:ea typeface="+mn-lt"/>
              <a:cs typeface="+mn-lt"/>
            </a:endParaRPr>
          </a:p>
          <a:p>
            <a:pPr>
              <a:lnSpc>
                <a:spcPct val="120000"/>
              </a:lnSpc>
              <a:spcBef>
                <a:spcPts val="900"/>
              </a:spcBef>
              <a:buFont typeface="Garamond,Serif"/>
              <a:buChar char="◦"/>
            </a:pPr>
            <a:r>
              <a:rPr lang="en-US" sz="2000" dirty="0">
                <a:latin typeface="Calibri"/>
                <a:ea typeface="+mn-lt"/>
                <a:cs typeface="+mn-lt"/>
              </a:rPr>
              <a:t>May not contain diverse perspectives </a:t>
            </a:r>
          </a:p>
          <a:p>
            <a:pPr marL="0" indent="0">
              <a:buNone/>
            </a:pPr>
            <a:endParaRPr lang="en-GB" dirty="0">
              <a:cs typeface="Calibri Light"/>
            </a:endParaRPr>
          </a:p>
        </p:txBody>
      </p:sp>
      <p:sp>
        <p:nvSpPr>
          <p:cNvPr id="9" name="Title 8">
            <a:extLst>
              <a:ext uri="{FF2B5EF4-FFF2-40B4-BE49-F238E27FC236}">
                <a16:creationId xmlns:a16="http://schemas.microsoft.com/office/drawing/2014/main" id="{5FD0CA95-94ED-1B85-89E6-5B8A7BA465AF}"/>
              </a:ext>
            </a:extLst>
          </p:cNvPr>
          <p:cNvSpPr>
            <a:spLocks noGrp="1"/>
          </p:cNvSpPr>
          <p:nvPr>
            <p:ph type="title"/>
          </p:nvPr>
        </p:nvSpPr>
        <p:spPr/>
        <p:txBody>
          <a:bodyPr/>
          <a:lstStyle/>
          <a:p>
            <a:r>
              <a:rPr lang="en-GB" dirty="0"/>
              <a:t>Text Books</a:t>
            </a:r>
          </a:p>
        </p:txBody>
      </p:sp>
    </p:spTree>
    <p:extLst>
      <p:ext uri="{BB962C8B-B14F-4D97-AF65-F5344CB8AC3E}">
        <p14:creationId xmlns:p14="http://schemas.microsoft.com/office/powerpoint/2010/main" val="1994442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5D6ED99-BE53-7688-9527-3EF3B3862F5E}"/>
              </a:ext>
            </a:extLst>
          </p:cNvPr>
          <p:cNvSpPr>
            <a:spLocks noGrp="1"/>
          </p:cNvSpPr>
          <p:nvPr>
            <p:ph type="title"/>
          </p:nvPr>
        </p:nvSpPr>
        <p:spPr/>
        <p:txBody>
          <a:bodyPr/>
          <a:lstStyle/>
          <a:p>
            <a:r>
              <a:rPr lang="en-GB" dirty="0"/>
              <a:t>Journals</a:t>
            </a:r>
            <a:endParaRPr lang="en-US" dirty="0"/>
          </a:p>
        </p:txBody>
      </p:sp>
      <p:sp>
        <p:nvSpPr>
          <p:cNvPr id="3" name="Subtitle 2">
            <a:extLst>
              <a:ext uri="{FF2B5EF4-FFF2-40B4-BE49-F238E27FC236}">
                <a16:creationId xmlns:a16="http://schemas.microsoft.com/office/drawing/2014/main" id="{F8326016-7511-2683-FE9D-22A8EB5C39A3}"/>
              </a:ext>
            </a:extLst>
          </p:cNvPr>
          <p:cNvSpPr>
            <a:spLocks noGrp="1"/>
          </p:cNvSpPr>
          <p:nvPr>
            <p:ph sz="quarter" idx="10"/>
          </p:nvPr>
        </p:nvSpPr>
        <p:spPr>
          <a:xfrm>
            <a:off x="366089" y="1592263"/>
            <a:ext cx="6291901" cy="4574040"/>
          </a:xfrm>
        </p:spPr>
        <p:txBody>
          <a:bodyPr vert="horz" lIns="91440" tIns="45720" rIns="91440" bIns="45720" rtlCol="0" anchor="t">
            <a:normAutofit lnSpcReduction="10000"/>
          </a:bodyPr>
          <a:lstStyle/>
          <a:p>
            <a:pPr>
              <a:lnSpc>
                <a:spcPct val="120000"/>
              </a:lnSpc>
              <a:spcBef>
                <a:spcPts val="900"/>
              </a:spcBef>
              <a:buFont typeface="Arial" panose="05000000000000000000" pitchFamily="2" charset="2"/>
              <a:buChar char="•"/>
            </a:pPr>
            <a:r>
              <a:rPr lang="en-US" dirty="0">
                <a:latin typeface="Calibri"/>
                <a:ea typeface="+mn-lt"/>
                <a:cs typeface="+mn-lt"/>
              </a:rPr>
              <a:t>A Journal is a collection of articles relating to a particular subject or professional activity, written specifically for the journal. </a:t>
            </a:r>
            <a:endParaRPr lang="en-US"/>
          </a:p>
          <a:p>
            <a:pPr>
              <a:lnSpc>
                <a:spcPct val="120000"/>
              </a:lnSpc>
              <a:spcBef>
                <a:spcPts val="900"/>
              </a:spcBef>
              <a:buFont typeface="Arial" panose="05000000000000000000" pitchFamily="2" charset="2"/>
              <a:buChar char="•"/>
            </a:pPr>
            <a:endParaRPr lang="en-US" dirty="0">
              <a:latin typeface="Calibri"/>
              <a:ea typeface="+mn-lt"/>
              <a:cs typeface="+mn-lt"/>
            </a:endParaRPr>
          </a:p>
          <a:p>
            <a:pPr>
              <a:lnSpc>
                <a:spcPct val="120000"/>
              </a:lnSpc>
              <a:spcBef>
                <a:spcPts val="900"/>
              </a:spcBef>
              <a:buFont typeface="Arial" panose="05000000000000000000" pitchFamily="2" charset="2"/>
              <a:buChar char="•"/>
            </a:pPr>
            <a:r>
              <a:rPr lang="en-US" dirty="0">
                <a:latin typeface="Calibri"/>
                <a:ea typeface="+mn-lt"/>
                <a:cs typeface="+mn-lt"/>
              </a:rPr>
              <a:t>They can be </a:t>
            </a:r>
            <a:r>
              <a:rPr lang="en-US" dirty="0">
                <a:solidFill>
                  <a:srgbClr val="FF0000"/>
                </a:solidFill>
                <a:latin typeface="Calibri"/>
                <a:ea typeface="+mn-lt"/>
                <a:cs typeface="+mn-lt"/>
              </a:rPr>
              <a:t>scholarly</a:t>
            </a:r>
            <a:r>
              <a:rPr lang="en-US" dirty="0">
                <a:latin typeface="Calibri"/>
                <a:ea typeface="+mn-lt"/>
                <a:cs typeface="+mn-lt"/>
              </a:rPr>
              <a:t> or </a:t>
            </a:r>
            <a:r>
              <a:rPr lang="en-US" dirty="0">
                <a:solidFill>
                  <a:srgbClr val="FF0000"/>
                </a:solidFill>
                <a:latin typeface="Calibri"/>
                <a:ea typeface="+mn-lt"/>
                <a:cs typeface="+mn-lt"/>
              </a:rPr>
              <a:t>non-scholarly</a:t>
            </a:r>
            <a:r>
              <a:rPr lang="en-US" dirty="0">
                <a:latin typeface="Calibri"/>
                <a:ea typeface="+mn-lt"/>
                <a:cs typeface="+mn-lt"/>
              </a:rPr>
              <a:t> and are published more frequently than books (e.g. monthly, quarterly, </a:t>
            </a:r>
            <a:r>
              <a:rPr lang="en-US" dirty="0" err="1">
                <a:latin typeface="Calibri"/>
                <a:ea typeface="+mn-lt"/>
                <a:cs typeface="+mn-lt"/>
              </a:rPr>
              <a:t>etc</a:t>
            </a:r>
            <a:r>
              <a:rPr lang="en-US" dirty="0">
                <a:latin typeface="Calibri"/>
                <a:ea typeface="+mn-lt"/>
                <a:cs typeface="+mn-lt"/>
              </a:rPr>
              <a:t>). </a:t>
            </a:r>
            <a:endParaRPr lang="en-GB" dirty="0">
              <a:latin typeface="Calibri"/>
              <a:ea typeface="+mn-lt"/>
              <a:cs typeface="+mn-lt"/>
            </a:endParaRPr>
          </a:p>
          <a:p>
            <a:pPr>
              <a:lnSpc>
                <a:spcPct val="120000"/>
              </a:lnSpc>
              <a:spcBef>
                <a:spcPts val="900"/>
              </a:spcBef>
              <a:buFont typeface="Arial" panose="05000000000000000000" pitchFamily="2" charset="2"/>
              <a:buChar char="•"/>
            </a:pPr>
            <a:endParaRPr lang="en-US" dirty="0">
              <a:latin typeface="Arial"/>
              <a:ea typeface="+mn-lt"/>
              <a:cs typeface="Arial"/>
            </a:endParaRPr>
          </a:p>
          <a:p>
            <a:pPr>
              <a:buFont typeface="Arial" panose="05000000000000000000" pitchFamily="2" charset="2"/>
              <a:buChar char="•"/>
            </a:pPr>
            <a:endParaRPr lang="en-GB" dirty="0">
              <a:cs typeface="Calibri Light"/>
            </a:endParaRPr>
          </a:p>
        </p:txBody>
      </p:sp>
      <p:pic>
        <p:nvPicPr>
          <p:cNvPr id="6" name="Picture 5" descr="A top view of books with different cover colours">
            <a:extLst>
              <a:ext uri="{FF2B5EF4-FFF2-40B4-BE49-F238E27FC236}">
                <a16:creationId xmlns:a16="http://schemas.microsoft.com/office/drawing/2014/main" id="{3189A9E6-D098-EF02-DB2F-207AB3A093B0}"/>
              </a:ext>
            </a:extLst>
          </p:cNvPr>
          <p:cNvPicPr>
            <a:picLocks noChangeAspect="1"/>
          </p:cNvPicPr>
          <p:nvPr/>
        </p:nvPicPr>
        <p:blipFill rotWithShape="1">
          <a:blip r:embed="rId2"/>
          <a:srcRect t="11144" r="3" b="1788"/>
          <a:stretch/>
        </p:blipFill>
        <p:spPr>
          <a:xfrm>
            <a:off x="6728625" y="1543548"/>
            <a:ext cx="5101913" cy="4444990"/>
          </a:xfrm>
          <a:prstGeom prst="rect">
            <a:avLst/>
          </a:prstGeom>
          <a:noFill/>
          <a:ln>
            <a:noFill/>
          </a:ln>
        </p:spPr>
      </p:pic>
    </p:spTree>
    <p:extLst>
      <p:ext uri="{BB962C8B-B14F-4D97-AF65-F5344CB8AC3E}">
        <p14:creationId xmlns:p14="http://schemas.microsoft.com/office/powerpoint/2010/main" val="38590220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AAE4C-6E09-4F8C-AB53-B2FE9B6313BB}"/>
              </a:ext>
            </a:extLst>
          </p:cNvPr>
          <p:cNvSpPr>
            <a:spLocks noGrp="1"/>
          </p:cNvSpPr>
          <p:nvPr>
            <p:ph type="title"/>
          </p:nvPr>
        </p:nvSpPr>
        <p:spPr/>
        <p:txBody>
          <a:bodyPr>
            <a:normAutofit fontScale="90000"/>
          </a:bodyPr>
          <a:lstStyle/>
          <a:p>
            <a:endParaRPr lang="en-US" dirty="0"/>
          </a:p>
          <a:p>
            <a:r>
              <a:rPr lang="en-GB" dirty="0">
                <a:cs typeface="Arial"/>
              </a:rPr>
              <a:t>Advantages</a:t>
            </a:r>
            <a:endParaRPr lang="en-GB" dirty="0"/>
          </a:p>
        </p:txBody>
      </p:sp>
      <p:sp>
        <p:nvSpPr>
          <p:cNvPr id="6" name="Content Placeholder 5">
            <a:extLst>
              <a:ext uri="{FF2B5EF4-FFF2-40B4-BE49-F238E27FC236}">
                <a16:creationId xmlns:a16="http://schemas.microsoft.com/office/drawing/2014/main" id="{104D8068-F9C6-7DD6-9201-C9EEEB46262D}"/>
              </a:ext>
            </a:extLst>
          </p:cNvPr>
          <p:cNvSpPr>
            <a:spLocks noGrp="1"/>
          </p:cNvSpPr>
          <p:nvPr>
            <p:ph sz="quarter" idx="4294967295"/>
          </p:nvPr>
        </p:nvSpPr>
        <p:spPr>
          <a:xfrm>
            <a:off x="283308" y="1450487"/>
            <a:ext cx="11703416" cy="4060825"/>
          </a:xfrm>
        </p:spPr>
        <p:txBody>
          <a:bodyPr vert="horz" lIns="91440" tIns="45720" rIns="91440" bIns="45720" rtlCol="0" anchor="t">
            <a:noAutofit/>
          </a:bodyPr>
          <a:lstStyle/>
          <a:p>
            <a:pPr>
              <a:lnSpc>
                <a:spcPct val="120000"/>
              </a:lnSpc>
              <a:spcBef>
                <a:spcPts val="900"/>
              </a:spcBef>
              <a:buFont typeface="Garamond,Serif" panose="05000000000000000000" pitchFamily="2" charset="2"/>
              <a:buChar char="◦"/>
            </a:pPr>
            <a:r>
              <a:rPr lang="en-US" sz="2200" dirty="0">
                <a:latin typeface="Calibri"/>
                <a:cs typeface="Arial"/>
              </a:rPr>
              <a:t>Published regularly so can contain recent research / information / news</a:t>
            </a:r>
            <a:endParaRPr lang="en-US" sz="2200">
              <a:latin typeface="Calibri"/>
              <a:ea typeface="+mn-lt"/>
              <a:cs typeface="+mn-lt"/>
            </a:endParaRPr>
          </a:p>
          <a:p>
            <a:pPr>
              <a:lnSpc>
                <a:spcPct val="120000"/>
              </a:lnSpc>
              <a:spcBef>
                <a:spcPts val="900"/>
              </a:spcBef>
              <a:buFont typeface="Garamond,Serif" panose="05000000000000000000" pitchFamily="2" charset="2"/>
              <a:buChar char="◦"/>
            </a:pPr>
            <a:r>
              <a:rPr lang="en-US" sz="2200" dirty="0">
                <a:latin typeface="Calibri"/>
                <a:cs typeface="Arial"/>
              </a:rPr>
              <a:t>Are authoritative; written by subject experts / professionals on very specific topics within their field.</a:t>
            </a:r>
            <a:endParaRPr lang="en-US" sz="2200">
              <a:latin typeface="Calibri"/>
              <a:ea typeface="+mn-lt"/>
              <a:cs typeface="+mn-lt"/>
            </a:endParaRPr>
          </a:p>
          <a:p>
            <a:pPr>
              <a:lnSpc>
                <a:spcPct val="120000"/>
              </a:lnSpc>
              <a:spcBef>
                <a:spcPts val="900"/>
              </a:spcBef>
              <a:buFont typeface="Garamond,Serif" panose="05000000000000000000" pitchFamily="2" charset="2"/>
              <a:buChar char="◦"/>
            </a:pPr>
            <a:r>
              <a:rPr lang="en-US" sz="2200" dirty="0">
                <a:latin typeface="Calibri"/>
                <a:cs typeface="Arial"/>
              </a:rPr>
              <a:t>Scholarly articles contain references (to follow up and explore your topic further)</a:t>
            </a:r>
            <a:endParaRPr lang="en-US" sz="2200">
              <a:latin typeface="Calibri"/>
              <a:ea typeface="+mn-lt"/>
              <a:cs typeface="+mn-lt"/>
            </a:endParaRPr>
          </a:p>
          <a:p>
            <a:pPr>
              <a:lnSpc>
                <a:spcPct val="120000"/>
              </a:lnSpc>
              <a:spcBef>
                <a:spcPts val="900"/>
              </a:spcBef>
              <a:buFont typeface="Garamond,Serif" panose="05000000000000000000" pitchFamily="2" charset="2"/>
              <a:buChar char="◦"/>
            </a:pPr>
            <a:r>
              <a:rPr lang="en-US" sz="2200" dirty="0">
                <a:latin typeface="Calibri"/>
                <a:cs typeface="Arial"/>
              </a:rPr>
              <a:t>Concise – are shorter to read than books</a:t>
            </a:r>
            <a:endParaRPr lang="en-US" sz="2200">
              <a:latin typeface="Calibri"/>
              <a:ea typeface="+mn-lt"/>
              <a:cs typeface="+mn-lt"/>
            </a:endParaRPr>
          </a:p>
          <a:p>
            <a:pPr>
              <a:lnSpc>
                <a:spcPct val="120000"/>
              </a:lnSpc>
              <a:spcBef>
                <a:spcPts val="900"/>
              </a:spcBef>
              <a:buFont typeface="Garamond,Serif" panose="05000000000000000000" pitchFamily="2" charset="2"/>
              <a:buChar char="◦"/>
            </a:pPr>
            <a:r>
              <a:rPr lang="en-US" sz="2200" dirty="0">
                <a:latin typeface="Calibri"/>
                <a:cs typeface="Arial"/>
              </a:rPr>
              <a:t>Peer reviewed articles are robustly examined to ensure bias free, factually sound and accurate information.</a:t>
            </a:r>
            <a:endParaRPr lang="en-US" sz="2200">
              <a:latin typeface="Calibri"/>
              <a:ea typeface="+mn-lt"/>
              <a:cs typeface="+mn-lt"/>
            </a:endParaRPr>
          </a:p>
          <a:p>
            <a:pPr>
              <a:lnSpc>
                <a:spcPct val="120000"/>
              </a:lnSpc>
              <a:spcBef>
                <a:spcPts val="900"/>
              </a:spcBef>
              <a:buFont typeface="Garamond,Serif" panose="05000000000000000000" pitchFamily="2" charset="2"/>
              <a:buChar char="◦"/>
            </a:pPr>
            <a:r>
              <a:rPr lang="en-US" sz="2200" dirty="0">
                <a:latin typeface="Calibri"/>
                <a:cs typeface="Arial"/>
              </a:rPr>
              <a:t>Are the main formats in which academics share their research</a:t>
            </a:r>
            <a:endParaRPr lang="en-US" sz="2200" dirty="0">
              <a:latin typeface="Calibri"/>
              <a:ea typeface="+mn-lt"/>
              <a:cs typeface="+mn-lt"/>
            </a:endParaRPr>
          </a:p>
          <a:p>
            <a:pPr marL="0" indent="0">
              <a:buNone/>
            </a:pPr>
            <a:endParaRPr lang="en-GB" dirty="0">
              <a:cs typeface="Calibri Light"/>
            </a:endParaRPr>
          </a:p>
        </p:txBody>
      </p:sp>
      <p:sp>
        <p:nvSpPr>
          <p:cNvPr id="3" name="TextBox 2">
            <a:extLst>
              <a:ext uri="{FF2B5EF4-FFF2-40B4-BE49-F238E27FC236}">
                <a16:creationId xmlns:a16="http://schemas.microsoft.com/office/drawing/2014/main" id="{DAE80553-63CA-2DB6-C41A-7A0F1DFD8F8F}"/>
              </a:ext>
            </a:extLst>
          </p:cNvPr>
          <p:cNvSpPr txBox="1"/>
          <p:nvPr/>
        </p:nvSpPr>
        <p:spPr>
          <a:xfrm>
            <a:off x="744141" y="5512594"/>
            <a:ext cx="1070609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a:solidFill>
                  <a:srgbClr val="FF0000"/>
                </a:solidFill>
                <a:latin typeface="Calibri"/>
                <a:ea typeface="Arial"/>
                <a:cs typeface="Arial"/>
              </a:rPr>
              <a:t>N.B</a:t>
            </a:r>
            <a:r>
              <a:rPr lang="en-US">
                <a:latin typeface="Calibri"/>
                <a:ea typeface="Arial"/>
                <a:cs typeface="Arial"/>
              </a:rPr>
              <a:t>. Check the date of the most recent reference cited to give you an idea of when the researcher stopped researching and started writing the content. ​</a:t>
            </a:r>
            <a:endParaRPr lang="en-GB"/>
          </a:p>
        </p:txBody>
      </p:sp>
    </p:spTree>
    <p:extLst>
      <p:ext uri="{BB962C8B-B14F-4D97-AF65-F5344CB8AC3E}">
        <p14:creationId xmlns:p14="http://schemas.microsoft.com/office/powerpoint/2010/main" val="1778481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AAE4C-6E09-4F8C-AB53-B2FE9B6313BB}"/>
              </a:ext>
            </a:extLst>
          </p:cNvPr>
          <p:cNvSpPr>
            <a:spLocks noGrp="1"/>
          </p:cNvSpPr>
          <p:nvPr>
            <p:ph type="title"/>
          </p:nvPr>
        </p:nvSpPr>
        <p:spPr/>
        <p:txBody>
          <a:bodyPr>
            <a:normAutofit fontScale="90000"/>
          </a:bodyPr>
          <a:lstStyle/>
          <a:p>
            <a:endParaRPr lang="en-US" dirty="0"/>
          </a:p>
          <a:p>
            <a:r>
              <a:rPr lang="en-GB" dirty="0">
                <a:cs typeface="Arial"/>
              </a:rPr>
              <a:t>Disadvantages</a:t>
            </a:r>
            <a:endParaRPr lang="en-GB" dirty="0"/>
          </a:p>
        </p:txBody>
      </p:sp>
      <p:sp>
        <p:nvSpPr>
          <p:cNvPr id="3" name="Content Placeholder 2">
            <a:extLst>
              <a:ext uri="{FF2B5EF4-FFF2-40B4-BE49-F238E27FC236}">
                <a16:creationId xmlns:a16="http://schemas.microsoft.com/office/drawing/2014/main" id="{04E4C10B-04EA-4E8C-ABB1-CE434BD01755}"/>
              </a:ext>
            </a:extLst>
          </p:cNvPr>
          <p:cNvSpPr>
            <a:spLocks noGrp="1"/>
          </p:cNvSpPr>
          <p:nvPr>
            <p:ph sz="quarter" idx="10"/>
          </p:nvPr>
        </p:nvSpPr>
        <p:spPr/>
        <p:txBody>
          <a:bodyPr vert="horz" lIns="91440" tIns="45720" rIns="91440" bIns="45720" rtlCol="0" anchor="t">
            <a:normAutofit/>
          </a:bodyPr>
          <a:lstStyle/>
          <a:p>
            <a:pPr>
              <a:buClr>
                <a:srgbClr val="262626"/>
              </a:buClr>
              <a:buFont typeface="Garamond"/>
              <a:buChar char="◦"/>
            </a:pPr>
            <a:r>
              <a:rPr lang="en-US" sz="2400" dirty="0">
                <a:latin typeface="Calibri"/>
                <a:ea typeface="+mn-lt"/>
                <a:cs typeface="+mn-lt"/>
              </a:rPr>
              <a:t>Can be quite technical and use subject specific grammar</a:t>
            </a:r>
            <a:endParaRPr lang="en-US" sz="2400" dirty="0">
              <a:latin typeface="Calibri"/>
              <a:cs typeface="Arial"/>
            </a:endParaRPr>
          </a:p>
          <a:p>
            <a:pPr>
              <a:buClr>
                <a:srgbClr val="262626"/>
              </a:buClr>
              <a:buFont typeface="Garamond"/>
              <a:buChar char="◦"/>
            </a:pPr>
            <a:r>
              <a:rPr lang="en-US" sz="2400" dirty="0">
                <a:latin typeface="Calibri"/>
                <a:ea typeface="+mn-lt"/>
                <a:cs typeface="+mn-lt"/>
              </a:rPr>
              <a:t>Do not contain background information, so not as broad coverage of a topic as a book.</a:t>
            </a:r>
          </a:p>
          <a:p>
            <a:pPr>
              <a:buClr>
                <a:srgbClr val="262626"/>
              </a:buClr>
              <a:buFont typeface="Garamond"/>
              <a:buChar char="◦"/>
            </a:pPr>
            <a:r>
              <a:rPr lang="en-US" sz="2400" dirty="0">
                <a:latin typeface="Calibri"/>
                <a:ea typeface="+mn-lt"/>
                <a:cs typeface="+mn-lt"/>
              </a:rPr>
              <a:t>Some research and studies very specific, so cannot be </a:t>
            </a:r>
            <a:r>
              <a:rPr lang="en-US" sz="2400" dirty="0" err="1">
                <a:latin typeface="Calibri"/>
                <a:ea typeface="+mn-lt"/>
                <a:cs typeface="+mn-lt"/>
              </a:rPr>
              <a:t>generalised</a:t>
            </a:r>
            <a:r>
              <a:rPr lang="en-US" sz="2400" dirty="0">
                <a:latin typeface="Calibri"/>
                <a:ea typeface="+mn-lt"/>
                <a:cs typeface="+mn-lt"/>
              </a:rPr>
              <a:t>.</a:t>
            </a:r>
          </a:p>
          <a:p>
            <a:pPr>
              <a:buClr>
                <a:srgbClr val="262626"/>
              </a:buClr>
              <a:buFont typeface="Garamond"/>
              <a:buChar char="◦"/>
            </a:pPr>
            <a:r>
              <a:rPr lang="en-US" sz="2400" dirty="0">
                <a:latin typeface="Calibri"/>
                <a:ea typeface="+mn-lt"/>
                <a:cs typeface="+mn-lt"/>
              </a:rPr>
              <a:t>May not have access to all relevant articles (paywalls)</a:t>
            </a:r>
          </a:p>
          <a:p>
            <a:pPr>
              <a:buClr>
                <a:srgbClr val="262626"/>
              </a:buClr>
              <a:buFont typeface="Garamond"/>
              <a:buChar char="◦"/>
            </a:pPr>
            <a:r>
              <a:rPr lang="en-US" sz="2400" dirty="0">
                <a:latin typeface="Calibri"/>
                <a:ea typeface="+mn-lt"/>
                <a:cs typeface="+mn-lt"/>
              </a:rPr>
              <a:t>May lack diversity, due to publishing process. </a:t>
            </a:r>
          </a:p>
          <a:p>
            <a:pPr>
              <a:buClr>
                <a:srgbClr val="262626"/>
              </a:buClr>
              <a:buFont typeface="Garamond"/>
              <a:buChar char="◦"/>
            </a:pPr>
            <a:endParaRPr lang="en-US" sz="2400" dirty="0">
              <a:latin typeface="Calibri"/>
              <a:ea typeface="+mn-lt"/>
              <a:cs typeface="+mn-lt"/>
            </a:endParaRPr>
          </a:p>
          <a:p>
            <a:pPr>
              <a:buClr>
                <a:srgbClr val="262626"/>
              </a:buClr>
              <a:buFont typeface="Garamond"/>
              <a:buChar char="◦"/>
            </a:pPr>
            <a:endParaRPr lang="en-US" sz="2400">
              <a:ea typeface="+mn-lt"/>
              <a:cs typeface="+mn-lt"/>
            </a:endParaRPr>
          </a:p>
        </p:txBody>
      </p:sp>
    </p:spTree>
    <p:extLst>
      <p:ext uri="{BB962C8B-B14F-4D97-AF65-F5344CB8AC3E}">
        <p14:creationId xmlns:p14="http://schemas.microsoft.com/office/powerpoint/2010/main" val="1172710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C19C49-42EE-B510-CE91-AC9307A92BE5}"/>
              </a:ext>
            </a:extLst>
          </p:cNvPr>
          <p:cNvSpPr>
            <a:spLocks noGrp="1"/>
          </p:cNvSpPr>
          <p:nvPr>
            <p:ph sz="half" idx="1"/>
          </p:nvPr>
        </p:nvSpPr>
        <p:spPr>
          <a:xfrm>
            <a:off x="718457" y="1600201"/>
            <a:ext cx="5399158" cy="4565650"/>
          </a:xfrm>
        </p:spPr>
        <p:txBody>
          <a:bodyPr vert="horz" lIns="91440" tIns="45720" rIns="91440" bIns="45720" rtlCol="0" anchor="t">
            <a:normAutofit/>
          </a:bodyPr>
          <a:lstStyle/>
          <a:p>
            <a:pPr>
              <a:buFont typeface="Arial" panose="05000000000000000000" pitchFamily="2" charset="2"/>
              <a:buChar char="•"/>
            </a:pPr>
            <a:r>
              <a:rPr lang="en-US" sz="2400" dirty="0">
                <a:latin typeface="Calibri"/>
                <a:cs typeface="Calibri"/>
              </a:rPr>
              <a:t>Broadcast or published report of current events via radio, tv, print, online, or streaming services. </a:t>
            </a:r>
            <a:endParaRPr lang="en-GB" sz="2400" dirty="0">
              <a:latin typeface="Calibri"/>
              <a:cs typeface="Calibri"/>
            </a:endParaRPr>
          </a:p>
          <a:p>
            <a:pPr>
              <a:buFont typeface="Arial" panose="05000000000000000000" pitchFamily="2" charset="2"/>
              <a:buChar char="•"/>
            </a:pPr>
            <a:endParaRPr lang="en-US" sz="2400" dirty="0">
              <a:latin typeface="Calibri"/>
              <a:cs typeface="Calibri"/>
            </a:endParaRPr>
          </a:p>
          <a:p>
            <a:pPr>
              <a:buClr>
                <a:srgbClr val="262626"/>
              </a:buClr>
              <a:buFont typeface="Arial" panose="05000000000000000000" pitchFamily="2" charset="2"/>
              <a:buChar char="•"/>
            </a:pPr>
            <a:r>
              <a:rPr lang="en-US" sz="2400" dirty="0">
                <a:latin typeface="Calibri"/>
                <a:cs typeface="Calibri"/>
              </a:rPr>
              <a:t>You have access to some of these through Box of Broadcasts and NewsBank via the online library.</a:t>
            </a:r>
            <a:endParaRPr lang="en-GB" sz="2400" dirty="0">
              <a:latin typeface="Calibri"/>
              <a:cs typeface="Calibri"/>
            </a:endParaRPr>
          </a:p>
          <a:p>
            <a:pPr>
              <a:buClr>
                <a:srgbClr val="262626"/>
              </a:buClr>
              <a:buFont typeface="Arial" panose="05000000000000000000" pitchFamily="2" charset="2"/>
              <a:buChar char="•"/>
            </a:pPr>
            <a:endParaRPr lang="en-GB" sz="2400" dirty="0">
              <a:latin typeface="Calibri"/>
              <a:cs typeface="Calibri"/>
            </a:endParaRPr>
          </a:p>
        </p:txBody>
      </p:sp>
      <p:sp>
        <p:nvSpPr>
          <p:cNvPr id="2" name="Title 1">
            <a:extLst>
              <a:ext uri="{FF2B5EF4-FFF2-40B4-BE49-F238E27FC236}">
                <a16:creationId xmlns:a16="http://schemas.microsoft.com/office/drawing/2014/main" id="{C47CA197-8A8E-1D3F-BAD7-1DA59B875EF3}"/>
              </a:ext>
            </a:extLst>
          </p:cNvPr>
          <p:cNvSpPr>
            <a:spLocks noGrp="1"/>
          </p:cNvSpPr>
          <p:nvPr>
            <p:ph type="title"/>
          </p:nvPr>
        </p:nvSpPr>
        <p:spPr>
          <a:xfrm>
            <a:off x="718456" y="262866"/>
            <a:ext cx="10795518" cy="1003916"/>
          </a:xfrm>
        </p:spPr>
        <p:txBody>
          <a:bodyPr anchor="b">
            <a:normAutofit/>
          </a:bodyPr>
          <a:lstStyle/>
          <a:p>
            <a:r>
              <a:rPr lang="en-GB"/>
              <a:t>News</a:t>
            </a:r>
          </a:p>
        </p:txBody>
      </p:sp>
      <p:pic>
        <p:nvPicPr>
          <p:cNvPr id="16" name="Picture 4" descr="Mobile device with apps">
            <a:extLst>
              <a:ext uri="{FF2B5EF4-FFF2-40B4-BE49-F238E27FC236}">
                <a16:creationId xmlns:a16="http://schemas.microsoft.com/office/drawing/2014/main" id="{3697043F-4C31-DA1E-17B3-73C2FE2B751E}"/>
              </a:ext>
            </a:extLst>
          </p:cNvPr>
          <p:cNvPicPr>
            <a:picLocks noChangeAspect="1"/>
          </p:cNvPicPr>
          <p:nvPr/>
        </p:nvPicPr>
        <p:blipFill rotWithShape="1">
          <a:blip r:embed="rId2"/>
          <a:srcRect l="35454" r="1" b="1"/>
          <a:stretch/>
        </p:blipFill>
        <p:spPr>
          <a:xfrm>
            <a:off x="6254749" y="1600201"/>
            <a:ext cx="5239011" cy="4565650"/>
          </a:xfrm>
          <a:prstGeom prst="rect">
            <a:avLst/>
          </a:prstGeom>
          <a:noFill/>
        </p:spPr>
      </p:pic>
    </p:spTree>
    <p:extLst>
      <p:ext uri="{BB962C8B-B14F-4D97-AF65-F5344CB8AC3E}">
        <p14:creationId xmlns:p14="http://schemas.microsoft.com/office/powerpoint/2010/main" val="40374001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3E572BEF-1BAB-751A-AD82-9EA77DFFA76D}"/>
              </a:ext>
            </a:extLst>
          </p:cNvPr>
          <p:cNvSpPr>
            <a:spLocks noGrp="1"/>
          </p:cNvSpPr>
          <p:nvPr>
            <p:ph type="body" idx="1"/>
          </p:nvPr>
        </p:nvSpPr>
        <p:spPr/>
        <p:txBody>
          <a:bodyPr/>
          <a:lstStyle/>
          <a:p>
            <a:r>
              <a:rPr lang="en-GB" dirty="0">
                <a:cs typeface="Calibri Light"/>
              </a:rPr>
              <a:t>Advantages</a:t>
            </a:r>
            <a:endParaRPr lang="en-GB" dirty="0"/>
          </a:p>
        </p:txBody>
      </p:sp>
      <p:sp>
        <p:nvSpPr>
          <p:cNvPr id="3" name="Content Placeholder 2">
            <a:extLst>
              <a:ext uri="{FF2B5EF4-FFF2-40B4-BE49-F238E27FC236}">
                <a16:creationId xmlns:a16="http://schemas.microsoft.com/office/drawing/2014/main" id="{A65EBE51-F7EA-479C-AB0E-F3CFBE8FB7A1}"/>
              </a:ext>
            </a:extLst>
          </p:cNvPr>
          <p:cNvSpPr>
            <a:spLocks noGrp="1"/>
          </p:cNvSpPr>
          <p:nvPr>
            <p:ph sz="half" idx="2"/>
          </p:nvPr>
        </p:nvSpPr>
        <p:spPr>
          <a:xfrm>
            <a:off x="698243" y="2105367"/>
            <a:ext cx="5253296" cy="3327791"/>
          </a:xfrm>
        </p:spPr>
        <p:txBody>
          <a:bodyPr vert="horz" lIns="91440" tIns="45720" rIns="91440" bIns="45720" rtlCol="0" anchor="t">
            <a:normAutofit/>
          </a:bodyPr>
          <a:lstStyle/>
          <a:p>
            <a:pPr marL="285750" indent="-285750">
              <a:buClr>
                <a:srgbClr val="262626"/>
              </a:buClr>
              <a:buFont typeface="Arial"/>
              <a:buChar char="•"/>
            </a:pPr>
            <a:r>
              <a:rPr lang="en-US" sz="2000" dirty="0">
                <a:latin typeface="Calibri"/>
                <a:ea typeface="+mn-lt"/>
                <a:cs typeface="+mn-lt"/>
              </a:rPr>
              <a:t>Can provide up to the minute information on events, news, and opinion as they emerge from around the world.</a:t>
            </a:r>
            <a:endParaRPr lang="en-US" sz="2000">
              <a:latin typeface="Calibri"/>
              <a:cs typeface="Calibri Light"/>
            </a:endParaRPr>
          </a:p>
          <a:p>
            <a:pPr marL="285750" indent="-285750">
              <a:buClr>
                <a:srgbClr val="262626"/>
              </a:buClr>
              <a:buFont typeface="Arial"/>
              <a:buChar char="•"/>
            </a:pPr>
            <a:r>
              <a:rPr lang="en-US" sz="2000" dirty="0">
                <a:latin typeface="Calibri"/>
                <a:ea typeface="+mn-lt"/>
                <a:cs typeface="+mn-lt"/>
              </a:rPr>
              <a:t>Can show development of an issue over time</a:t>
            </a:r>
          </a:p>
          <a:p>
            <a:pPr marL="285750" indent="-285750">
              <a:buClr>
                <a:srgbClr val="262626"/>
              </a:buClr>
              <a:buFont typeface="Arial"/>
              <a:buChar char="•"/>
            </a:pPr>
            <a:r>
              <a:rPr lang="en-US" sz="2000" dirty="0">
                <a:latin typeface="Calibri"/>
                <a:ea typeface="+mn-lt"/>
                <a:cs typeface="+mn-lt"/>
              </a:rPr>
              <a:t>Are written for the general public so easily understood</a:t>
            </a:r>
          </a:p>
          <a:p>
            <a:pPr marL="285750" indent="-285750">
              <a:buClr>
                <a:srgbClr val="262626"/>
              </a:buClr>
              <a:buFont typeface="Arial"/>
              <a:buChar char="•"/>
            </a:pPr>
            <a:r>
              <a:rPr lang="en-US" sz="2000" dirty="0">
                <a:latin typeface="Calibri"/>
                <a:ea typeface="+mn-lt"/>
                <a:cs typeface="+mn-lt"/>
              </a:rPr>
              <a:t>Can provide expert opinions (interviews / debates / discussions)</a:t>
            </a:r>
          </a:p>
          <a:p>
            <a:pPr marL="285750" indent="-285750">
              <a:buClr>
                <a:srgbClr val="262626"/>
              </a:buClr>
              <a:buFont typeface="Arial"/>
              <a:buChar char="•"/>
            </a:pPr>
            <a:r>
              <a:rPr lang="en-US" sz="2000" dirty="0">
                <a:latin typeface="Calibri"/>
                <a:cs typeface="Arial" panose="020B0604020202020204"/>
              </a:rPr>
              <a:t>Can be useful Primary sources of information</a:t>
            </a:r>
          </a:p>
          <a:p>
            <a:pPr marL="285750" indent="-285750">
              <a:buFont typeface="Arial" panose="05000000000000000000" pitchFamily="2" charset="2"/>
              <a:buChar char="•"/>
            </a:pPr>
            <a:endParaRPr lang="en-US" sz="2000" dirty="0">
              <a:latin typeface="Calibri"/>
              <a:cs typeface="Arial" panose="020B0604020202020204"/>
            </a:endParaRPr>
          </a:p>
          <a:p>
            <a:pPr marL="0" indent="0">
              <a:buNone/>
            </a:pPr>
            <a:endParaRPr lang="en-GB">
              <a:cs typeface="Arial" panose="020B0604020202020204"/>
            </a:endParaRPr>
          </a:p>
        </p:txBody>
      </p:sp>
      <p:sp>
        <p:nvSpPr>
          <p:cNvPr id="6" name="Text Placeholder 5">
            <a:extLst>
              <a:ext uri="{FF2B5EF4-FFF2-40B4-BE49-F238E27FC236}">
                <a16:creationId xmlns:a16="http://schemas.microsoft.com/office/drawing/2014/main" id="{E407F26C-BD06-F045-F162-0005BCA9553A}"/>
              </a:ext>
            </a:extLst>
          </p:cNvPr>
          <p:cNvSpPr>
            <a:spLocks noGrp="1"/>
          </p:cNvSpPr>
          <p:nvPr>
            <p:ph type="body" sz="quarter" idx="3"/>
          </p:nvPr>
        </p:nvSpPr>
        <p:spPr/>
        <p:txBody>
          <a:bodyPr/>
          <a:lstStyle/>
          <a:p>
            <a:r>
              <a:rPr lang="en-GB" dirty="0">
                <a:cs typeface="Calibri Light"/>
              </a:rPr>
              <a:t>Disadvantages</a:t>
            </a:r>
            <a:endParaRPr lang="en-GB" dirty="0"/>
          </a:p>
        </p:txBody>
      </p:sp>
      <p:sp>
        <p:nvSpPr>
          <p:cNvPr id="2" name="Title 1">
            <a:extLst>
              <a:ext uri="{FF2B5EF4-FFF2-40B4-BE49-F238E27FC236}">
                <a16:creationId xmlns:a16="http://schemas.microsoft.com/office/drawing/2014/main" id="{00B37562-E2E2-426A-A1D4-F8FF3F7C0A35}"/>
              </a:ext>
            </a:extLst>
          </p:cNvPr>
          <p:cNvSpPr>
            <a:spLocks noGrp="1"/>
          </p:cNvSpPr>
          <p:nvPr>
            <p:ph type="title"/>
          </p:nvPr>
        </p:nvSpPr>
        <p:spPr/>
        <p:txBody>
          <a:bodyPr/>
          <a:lstStyle/>
          <a:p>
            <a:r>
              <a:rPr lang="en-GB" dirty="0">
                <a:cs typeface="Arial"/>
              </a:rPr>
              <a:t>News</a:t>
            </a:r>
            <a:endParaRPr lang="en-US" dirty="0"/>
          </a:p>
        </p:txBody>
      </p:sp>
      <p:sp>
        <p:nvSpPr>
          <p:cNvPr id="9" name="Content Placeholder 2">
            <a:extLst>
              <a:ext uri="{FF2B5EF4-FFF2-40B4-BE49-F238E27FC236}">
                <a16:creationId xmlns:a16="http://schemas.microsoft.com/office/drawing/2014/main" id="{8746C0B6-1CB5-23C9-381F-7B7EDE177927}"/>
              </a:ext>
            </a:extLst>
          </p:cNvPr>
          <p:cNvSpPr txBox="1">
            <a:spLocks/>
          </p:cNvSpPr>
          <p:nvPr/>
        </p:nvSpPr>
        <p:spPr>
          <a:xfrm>
            <a:off x="6311643" y="2101459"/>
            <a:ext cx="5253296" cy="362086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20000"/>
              </a:lnSpc>
              <a:spcBef>
                <a:spcPts val="900"/>
              </a:spcBef>
              <a:buFont typeface="Arial"/>
              <a:buChar char="•"/>
            </a:pPr>
            <a:r>
              <a:rPr lang="en-US" sz="2000" dirty="0">
                <a:latin typeface="Calibri"/>
                <a:ea typeface="+mn-lt"/>
                <a:cs typeface="+mn-lt"/>
              </a:rPr>
              <a:t>Information can be misrepresented and can be biased, unreliable, or deliberately false.</a:t>
            </a:r>
            <a:endParaRPr lang="en-US" sz="2000">
              <a:latin typeface="Calibri"/>
              <a:cs typeface="Calibri"/>
            </a:endParaRPr>
          </a:p>
          <a:p>
            <a:pPr marL="285750" indent="-285750">
              <a:lnSpc>
                <a:spcPct val="120000"/>
              </a:lnSpc>
              <a:spcBef>
                <a:spcPts val="900"/>
              </a:spcBef>
              <a:buFont typeface="Arial"/>
              <a:buChar char="•"/>
            </a:pPr>
            <a:r>
              <a:rPr lang="en-US" sz="2000" dirty="0">
                <a:latin typeface="Calibri"/>
                <a:ea typeface="+mn-lt"/>
                <a:cs typeface="+mn-lt"/>
              </a:rPr>
              <a:t>Political loyalties may influence publication.</a:t>
            </a:r>
          </a:p>
          <a:p>
            <a:pPr marL="285750" indent="-285750">
              <a:lnSpc>
                <a:spcPct val="120000"/>
              </a:lnSpc>
              <a:spcBef>
                <a:spcPts val="900"/>
              </a:spcBef>
              <a:buFont typeface="Arial"/>
              <a:buChar char="•"/>
            </a:pPr>
            <a:r>
              <a:rPr lang="en-US" sz="2000" dirty="0">
                <a:latin typeface="Calibri"/>
                <a:ea typeface="+mn-lt"/>
                <a:cs typeface="+mn-lt"/>
              </a:rPr>
              <a:t>Can be written for entertainment value, rather than factual.</a:t>
            </a:r>
            <a:endParaRPr lang="en-US"/>
          </a:p>
          <a:p>
            <a:pPr marL="285750" indent="-285750">
              <a:lnSpc>
                <a:spcPct val="120000"/>
              </a:lnSpc>
              <a:spcBef>
                <a:spcPts val="900"/>
              </a:spcBef>
              <a:buFont typeface="Arial"/>
              <a:buChar char="•"/>
            </a:pPr>
            <a:r>
              <a:rPr lang="en-US" sz="2000" dirty="0">
                <a:latin typeface="Calibri"/>
                <a:ea typeface="+mn-lt"/>
                <a:cs typeface="+mn-lt"/>
              </a:rPr>
              <a:t>Often written by journalists rather than experts in the field.</a:t>
            </a:r>
          </a:p>
          <a:p>
            <a:pPr marL="285750" indent="-285750">
              <a:lnSpc>
                <a:spcPct val="120000"/>
              </a:lnSpc>
              <a:spcBef>
                <a:spcPts val="900"/>
              </a:spcBef>
              <a:buFont typeface="Arial"/>
              <a:buChar char="•"/>
            </a:pPr>
            <a:r>
              <a:rPr lang="en-US" sz="2000" dirty="0">
                <a:latin typeface="Calibri"/>
                <a:ea typeface="+mn-lt"/>
                <a:cs typeface="+mn-lt"/>
              </a:rPr>
              <a:t>Often do not contain references to follow up.</a:t>
            </a:r>
          </a:p>
          <a:p>
            <a:pPr marL="0" indent="0">
              <a:buNone/>
            </a:pPr>
            <a:endParaRPr lang="en-US" sz="2400" dirty="0">
              <a:cs typeface="Arial" panose="020B0604020202020204"/>
            </a:endParaRPr>
          </a:p>
          <a:p>
            <a:pPr marL="0" indent="0">
              <a:buFont typeface="Wingdings" panose="05000000000000000000" pitchFamily="2" charset="2"/>
              <a:buNone/>
            </a:pPr>
            <a:endParaRPr lang="en-GB">
              <a:cs typeface="Arial" panose="020B0604020202020204"/>
            </a:endParaRPr>
          </a:p>
        </p:txBody>
      </p:sp>
      <p:sp>
        <p:nvSpPr>
          <p:cNvPr id="10" name="TextBox 9">
            <a:extLst>
              <a:ext uri="{FF2B5EF4-FFF2-40B4-BE49-F238E27FC236}">
                <a16:creationId xmlns:a16="http://schemas.microsoft.com/office/drawing/2014/main" id="{AED72C2D-76AD-1C47-24E6-5F37DA8EB1BF}"/>
              </a:ext>
            </a:extLst>
          </p:cNvPr>
          <p:cNvSpPr txBox="1"/>
          <p:nvPr/>
        </p:nvSpPr>
        <p:spPr>
          <a:xfrm>
            <a:off x="1924537" y="5832231"/>
            <a:ext cx="912959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Calibri"/>
                <a:cs typeface="Calibri"/>
              </a:rPr>
              <a:t> </a:t>
            </a:r>
            <a:r>
              <a:rPr lang="en-US" dirty="0">
                <a:solidFill>
                  <a:srgbClr val="FF0000"/>
                </a:solidFill>
                <a:latin typeface="Calibri"/>
                <a:cs typeface="Calibri"/>
              </a:rPr>
              <a:t>(Find out more: link to </a:t>
            </a:r>
            <a:r>
              <a:rPr lang="en-US" dirty="0">
                <a:solidFill>
                  <a:srgbClr val="FF0000"/>
                </a:solidFill>
                <a:latin typeface="Calibri"/>
                <a:cs typeface="Calibri"/>
                <a:hlinkClick r:id="rId2"/>
              </a:rPr>
              <a:t>https://www.oxford-royale.com/articles/a-guide-to-british-newspapers/</a:t>
            </a:r>
            <a:endParaRPr lang="en-GB">
              <a:ea typeface="+mn-lt"/>
              <a:cs typeface="+mn-lt"/>
            </a:endParaRPr>
          </a:p>
        </p:txBody>
      </p:sp>
    </p:spTree>
    <p:extLst>
      <p:ext uri="{BB962C8B-B14F-4D97-AF65-F5344CB8AC3E}">
        <p14:creationId xmlns:p14="http://schemas.microsoft.com/office/powerpoint/2010/main" val="1267541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76643F-5CA8-3632-4715-10C11C298E4C}"/>
              </a:ext>
            </a:extLst>
          </p:cNvPr>
          <p:cNvSpPr>
            <a:spLocks noGrp="1"/>
          </p:cNvSpPr>
          <p:nvPr>
            <p:ph sz="half" idx="1"/>
          </p:nvPr>
        </p:nvSpPr>
        <p:spPr>
          <a:xfrm>
            <a:off x="464457" y="1600201"/>
            <a:ext cx="6483542" cy="4565650"/>
          </a:xfrm>
        </p:spPr>
        <p:txBody>
          <a:bodyPr vert="horz" lIns="91440" tIns="45720" rIns="91440" bIns="45720" rtlCol="0" anchor="t">
            <a:normAutofit fontScale="92500"/>
          </a:bodyPr>
          <a:lstStyle/>
          <a:p>
            <a:pPr>
              <a:spcBef>
                <a:spcPts val="900"/>
              </a:spcBef>
              <a:buFont typeface="Arial" panose="05000000000000000000" pitchFamily="2" charset="2"/>
              <a:buChar char="•"/>
            </a:pPr>
            <a:r>
              <a:rPr lang="en-GB" sz="2600" dirty="0"/>
              <a:t>You will find a range of audio, visual or both through the library catalogue and online. </a:t>
            </a:r>
            <a:endParaRPr lang="en-US" sz="2600">
              <a:cs typeface="Calibri Light"/>
            </a:endParaRPr>
          </a:p>
          <a:p>
            <a:pPr>
              <a:spcBef>
                <a:spcPts val="900"/>
              </a:spcBef>
              <a:buFont typeface="Arial" panose="05000000000000000000" pitchFamily="2" charset="2"/>
              <a:buChar char="•"/>
            </a:pPr>
            <a:endParaRPr lang="en-GB" sz="2600" dirty="0"/>
          </a:p>
          <a:p>
            <a:pPr>
              <a:spcBef>
                <a:spcPts val="900"/>
              </a:spcBef>
              <a:buFont typeface="Arial" panose="05000000000000000000" pitchFamily="2" charset="2"/>
              <a:buChar char="•"/>
            </a:pPr>
            <a:r>
              <a:rPr lang="en-GB" sz="2600" dirty="0"/>
              <a:t>They can help you discover and understand information in an easily accessible format. </a:t>
            </a:r>
            <a:endParaRPr lang="en-US" sz="2600">
              <a:cs typeface="Calibri Light"/>
            </a:endParaRPr>
          </a:p>
          <a:p>
            <a:pPr>
              <a:spcBef>
                <a:spcPts val="900"/>
              </a:spcBef>
              <a:buFont typeface="Arial" panose="05000000000000000000" pitchFamily="2" charset="2"/>
              <a:buChar char="•"/>
            </a:pPr>
            <a:endParaRPr lang="en-GB" sz="2600" dirty="0"/>
          </a:p>
          <a:p>
            <a:pPr>
              <a:spcBef>
                <a:spcPts val="900"/>
              </a:spcBef>
              <a:buFont typeface="Arial" panose="05000000000000000000" pitchFamily="2" charset="2"/>
              <a:buChar char="•"/>
            </a:pPr>
            <a:r>
              <a:rPr lang="en-GB" sz="2600" dirty="0"/>
              <a:t>Some examples available from the library include:</a:t>
            </a:r>
            <a:endParaRPr lang="en-US" sz="2600" dirty="0"/>
          </a:p>
          <a:p>
            <a:pPr lvl="1">
              <a:spcBef>
                <a:spcPts val="900"/>
              </a:spcBef>
              <a:buFont typeface="Arial" panose="05000000000000000000" pitchFamily="2" charset="2"/>
              <a:buChar char="•"/>
            </a:pPr>
            <a:r>
              <a:rPr lang="en-GB" sz="2200" dirty="0"/>
              <a:t>Box of Broadcasts</a:t>
            </a:r>
            <a:endParaRPr lang="en-US" sz="2200" dirty="0">
              <a:cs typeface="Calibri Light"/>
            </a:endParaRPr>
          </a:p>
          <a:p>
            <a:pPr lvl="1">
              <a:spcBef>
                <a:spcPts val="900"/>
              </a:spcBef>
              <a:buFont typeface="Arial" panose="05000000000000000000" pitchFamily="2" charset="2"/>
              <a:buChar char="•"/>
            </a:pPr>
            <a:r>
              <a:rPr lang="en-GB" sz="2200" dirty="0"/>
              <a:t>Henry Stewart Talks</a:t>
            </a:r>
            <a:endParaRPr lang="en-US" sz="2200" dirty="0">
              <a:cs typeface="Calibri Light"/>
            </a:endParaRPr>
          </a:p>
          <a:p>
            <a:pPr lvl="1">
              <a:spcBef>
                <a:spcPts val="900"/>
              </a:spcBef>
              <a:buFont typeface="Arial" panose="05000000000000000000" pitchFamily="2" charset="2"/>
              <a:buChar char="•"/>
            </a:pPr>
            <a:r>
              <a:rPr lang="en-GB" sz="2200" dirty="0"/>
              <a:t>Human Anatomy Atlas, </a:t>
            </a:r>
            <a:endParaRPr lang="en-US" sz="2200">
              <a:cs typeface="Calibri Light"/>
            </a:endParaRPr>
          </a:p>
          <a:p>
            <a:pPr lvl="1">
              <a:spcBef>
                <a:spcPts val="900"/>
              </a:spcBef>
              <a:buFont typeface="Arial" panose="05000000000000000000" pitchFamily="2" charset="2"/>
              <a:buChar char="•"/>
            </a:pPr>
            <a:r>
              <a:rPr lang="en-GB" sz="2200" dirty="0"/>
              <a:t>Digital Theatre Plus, and more.</a:t>
            </a:r>
            <a:endParaRPr lang="en-US" sz="2200">
              <a:cs typeface="Calibri Light"/>
            </a:endParaRPr>
          </a:p>
          <a:p>
            <a:pPr marL="0" indent="0">
              <a:buNone/>
            </a:pPr>
            <a:endParaRPr lang="en-GB" sz="2600"/>
          </a:p>
        </p:txBody>
      </p:sp>
      <p:sp>
        <p:nvSpPr>
          <p:cNvPr id="2" name="Title 1">
            <a:extLst>
              <a:ext uri="{FF2B5EF4-FFF2-40B4-BE49-F238E27FC236}">
                <a16:creationId xmlns:a16="http://schemas.microsoft.com/office/drawing/2014/main" id="{B881E6C5-A4E7-7490-76D1-432F81D676BB}"/>
              </a:ext>
            </a:extLst>
          </p:cNvPr>
          <p:cNvSpPr>
            <a:spLocks noGrp="1"/>
          </p:cNvSpPr>
          <p:nvPr>
            <p:ph type="title"/>
          </p:nvPr>
        </p:nvSpPr>
        <p:spPr>
          <a:xfrm>
            <a:off x="718456" y="262866"/>
            <a:ext cx="10795518" cy="1003916"/>
          </a:xfrm>
        </p:spPr>
        <p:txBody>
          <a:bodyPr anchor="b">
            <a:normAutofit/>
          </a:bodyPr>
          <a:lstStyle/>
          <a:p>
            <a:r>
              <a:rPr lang="en-GB" dirty="0"/>
              <a:t>Audio Visual</a:t>
            </a:r>
          </a:p>
        </p:txBody>
      </p:sp>
      <p:pic>
        <p:nvPicPr>
          <p:cNvPr id="4" name="Picture 4" descr="On air sign with the light on">
            <a:extLst>
              <a:ext uri="{FF2B5EF4-FFF2-40B4-BE49-F238E27FC236}">
                <a16:creationId xmlns:a16="http://schemas.microsoft.com/office/drawing/2014/main" id="{96034166-1086-AE52-E8D1-E38C22CEC28D}"/>
              </a:ext>
            </a:extLst>
          </p:cNvPr>
          <p:cNvPicPr>
            <a:picLocks noChangeAspect="1"/>
          </p:cNvPicPr>
          <p:nvPr/>
        </p:nvPicPr>
        <p:blipFill>
          <a:blip r:embed="rId2"/>
          <a:stretch>
            <a:fillRect/>
          </a:stretch>
        </p:blipFill>
        <p:spPr>
          <a:xfrm>
            <a:off x="7075365" y="2339983"/>
            <a:ext cx="4799396" cy="3095855"/>
          </a:xfrm>
          <a:prstGeom prst="rect">
            <a:avLst/>
          </a:prstGeom>
          <a:noFill/>
        </p:spPr>
      </p:pic>
    </p:spTree>
    <p:extLst>
      <p:ext uri="{BB962C8B-B14F-4D97-AF65-F5344CB8AC3E}">
        <p14:creationId xmlns:p14="http://schemas.microsoft.com/office/powerpoint/2010/main" val="41327090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B2725F6B-7D60-8A95-E2DE-C228869D22E6}"/>
              </a:ext>
            </a:extLst>
          </p:cNvPr>
          <p:cNvSpPr>
            <a:spLocks noGrp="1"/>
          </p:cNvSpPr>
          <p:nvPr>
            <p:ph type="body" idx="1"/>
          </p:nvPr>
        </p:nvSpPr>
        <p:spPr/>
        <p:txBody>
          <a:bodyPr/>
          <a:lstStyle/>
          <a:p>
            <a:r>
              <a:rPr lang="en-GB" dirty="0">
                <a:cs typeface="Calibri Light"/>
              </a:rPr>
              <a:t>Advantages</a:t>
            </a:r>
            <a:endParaRPr lang="en-GB" dirty="0"/>
          </a:p>
        </p:txBody>
      </p:sp>
      <p:sp>
        <p:nvSpPr>
          <p:cNvPr id="3" name="Content Placeholder 2">
            <a:extLst>
              <a:ext uri="{FF2B5EF4-FFF2-40B4-BE49-F238E27FC236}">
                <a16:creationId xmlns:a16="http://schemas.microsoft.com/office/drawing/2014/main" id="{77176D8D-53F9-F9F7-6BDF-8D1F26358050}"/>
              </a:ext>
            </a:extLst>
          </p:cNvPr>
          <p:cNvSpPr>
            <a:spLocks noGrp="1"/>
          </p:cNvSpPr>
          <p:nvPr>
            <p:ph sz="half" idx="2"/>
          </p:nvPr>
        </p:nvSpPr>
        <p:spPr/>
        <p:txBody>
          <a:bodyPr vert="horz" lIns="91440" tIns="45720" rIns="91440" bIns="45720" rtlCol="0" anchor="t">
            <a:normAutofit fontScale="70000" lnSpcReduction="20000"/>
          </a:bodyPr>
          <a:lstStyle/>
          <a:p>
            <a:pPr>
              <a:lnSpc>
                <a:spcPct val="120000"/>
              </a:lnSpc>
              <a:spcBef>
                <a:spcPts val="900"/>
              </a:spcBef>
              <a:buFont typeface="Arial" panose="05000000000000000000" pitchFamily="2" charset="2"/>
              <a:buChar char="•"/>
            </a:pPr>
            <a:r>
              <a:rPr lang="en-US" dirty="0">
                <a:latin typeface="Calibri"/>
                <a:cs typeface="Arial"/>
              </a:rPr>
              <a:t>Give a visual representation of a topic.</a:t>
            </a:r>
            <a:endParaRPr lang="en-US">
              <a:latin typeface="Calibri"/>
              <a:ea typeface="+mn-lt"/>
              <a:cs typeface="+mn-lt"/>
            </a:endParaRPr>
          </a:p>
          <a:p>
            <a:pPr>
              <a:lnSpc>
                <a:spcPct val="120000"/>
              </a:lnSpc>
              <a:spcBef>
                <a:spcPts val="900"/>
              </a:spcBef>
              <a:buFont typeface="Arial" panose="05000000000000000000" pitchFamily="2" charset="2"/>
              <a:buChar char="•"/>
            </a:pPr>
            <a:r>
              <a:rPr lang="en-US" dirty="0">
                <a:latin typeface="Calibri"/>
                <a:cs typeface="Arial"/>
              </a:rPr>
              <a:t>Podcasts / Vodcasts can be a useful accessibility tool</a:t>
            </a:r>
            <a:endParaRPr lang="en-US">
              <a:latin typeface="Calibri"/>
              <a:ea typeface="+mn-lt"/>
              <a:cs typeface="+mn-lt"/>
            </a:endParaRPr>
          </a:p>
          <a:p>
            <a:pPr>
              <a:lnSpc>
                <a:spcPct val="120000"/>
              </a:lnSpc>
              <a:spcBef>
                <a:spcPts val="900"/>
              </a:spcBef>
              <a:buFont typeface="Arial" panose="05000000000000000000" pitchFamily="2" charset="2"/>
              <a:buChar char="•"/>
            </a:pPr>
            <a:r>
              <a:rPr lang="en-US" dirty="0">
                <a:latin typeface="Calibri"/>
                <a:cs typeface="Arial"/>
              </a:rPr>
              <a:t>Can be up to date sources of information</a:t>
            </a:r>
            <a:endParaRPr lang="en-US">
              <a:latin typeface="Calibri"/>
              <a:ea typeface="+mn-lt"/>
              <a:cs typeface="+mn-lt"/>
            </a:endParaRPr>
          </a:p>
          <a:p>
            <a:pPr>
              <a:lnSpc>
                <a:spcPct val="120000"/>
              </a:lnSpc>
              <a:spcBef>
                <a:spcPts val="900"/>
              </a:spcBef>
              <a:buFont typeface="Arial" panose="05000000000000000000" pitchFamily="2" charset="2"/>
              <a:buChar char="•"/>
            </a:pPr>
            <a:r>
              <a:rPr lang="en-US" dirty="0">
                <a:latin typeface="Calibri"/>
                <a:cs typeface="Arial"/>
              </a:rPr>
              <a:t>Often give facts and opinions on a topic through documentaries, film, interviews, discussion and debates.</a:t>
            </a:r>
            <a:endParaRPr lang="en-US">
              <a:latin typeface="Calibri"/>
              <a:ea typeface="+mn-lt"/>
              <a:cs typeface="+mn-lt"/>
            </a:endParaRPr>
          </a:p>
          <a:p>
            <a:pPr>
              <a:lnSpc>
                <a:spcPct val="120000"/>
              </a:lnSpc>
              <a:spcBef>
                <a:spcPts val="900"/>
              </a:spcBef>
              <a:buFont typeface="Arial" panose="05000000000000000000" pitchFamily="2" charset="2"/>
              <a:buChar char="•"/>
            </a:pPr>
            <a:r>
              <a:rPr lang="en-US" dirty="0">
                <a:latin typeface="Calibri"/>
                <a:ea typeface="+mn-lt"/>
                <a:cs typeface="+mn-lt"/>
              </a:rPr>
              <a:t>Recorded interviews and documentaries can be useful primary sources</a:t>
            </a:r>
          </a:p>
          <a:p>
            <a:pPr>
              <a:lnSpc>
                <a:spcPct val="120000"/>
              </a:lnSpc>
              <a:spcBef>
                <a:spcPts val="900"/>
              </a:spcBef>
              <a:buFont typeface="Arial" panose="05000000000000000000" pitchFamily="2" charset="2"/>
              <a:buChar char="•"/>
            </a:pPr>
            <a:r>
              <a:rPr lang="en-US" dirty="0">
                <a:latin typeface="Calibri"/>
                <a:ea typeface="+mn-lt"/>
                <a:cs typeface="+mn-lt"/>
              </a:rPr>
              <a:t>Can help you gain an understanding of a complex topic.</a:t>
            </a:r>
          </a:p>
          <a:p>
            <a:pPr>
              <a:buFont typeface="Arial" panose="05000000000000000000" pitchFamily="2" charset="2"/>
              <a:buChar char="•"/>
            </a:pPr>
            <a:endParaRPr lang="en-GB" dirty="0">
              <a:cs typeface="Calibri Light"/>
            </a:endParaRPr>
          </a:p>
        </p:txBody>
      </p:sp>
      <p:sp>
        <p:nvSpPr>
          <p:cNvPr id="5" name="Text Placeholder 4">
            <a:extLst>
              <a:ext uri="{FF2B5EF4-FFF2-40B4-BE49-F238E27FC236}">
                <a16:creationId xmlns:a16="http://schemas.microsoft.com/office/drawing/2014/main" id="{A2244D40-AB2B-7158-E8D2-566E881401A3}"/>
              </a:ext>
            </a:extLst>
          </p:cNvPr>
          <p:cNvSpPr>
            <a:spLocks noGrp="1"/>
          </p:cNvSpPr>
          <p:nvPr>
            <p:ph type="body" sz="quarter" idx="3"/>
          </p:nvPr>
        </p:nvSpPr>
        <p:spPr/>
        <p:txBody>
          <a:bodyPr/>
          <a:lstStyle/>
          <a:p>
            <a:r>
              <a:rPr lang="en-GB" dirty="0">
                <a:cs typeface="Calibri Light"/>
              </a:rPr>
              <a:t>Disadvantages</a:t>
            </a:r>
            <a:endParaRPr lang="en-GB" dirty="0"/>
          </a:p>
        </p:txBody>
      </p:sp>
      <p:sp>
        <p:nvSpPr>
          <p:cNvPr id="6" name="Content Placeholder 5">
            <a:extLst>
              <a:ext uri="{FF2B5EF4-FFF2-40B4-BE49-F238E27FC236}">
                <a16:creationId xmlns:a16="http://schemas.microsoft.com/office/drawing/2014/main" id="{47F18B01-C4A5-D98A-AC1D-232A04E22154}"/>
              </a:ext>
            </a:extLst>
          </p:cNvPr>
          <p:cNvSpPr>
            <a:spLocks noGrp="1"/>
          </p:cNvSpPr>
          <p:nvPr>
            <p:ph sz="quarter" idx="4"/>
          </p:nvPr>
        </p:nvSpPr>
        <p:spPr/>
        <p:txBody>
          <a:bodyPr vert="horz" lIns="91440" tIns="45720" rIns="91440" bIns="45720" rtlCol="0" anchor="t">
            <a:normAutofit/>
          </a:bodyPr>
          <a:lstStyle/>
          <a:p>
            <a:pPr>
              <a:lnSpc>
                <a:spcPct val="120000"/>
              </a:lnSpc>
              <a:spcBef>
                <a:spcPts val="900"/>
              </a:spcBef>
              <a:buFont typeface="Arial" panose="05000000000000000000" pitchFamily="2" charset="2"/>
              <a:buChar char="•"/>
            </a:pPr>
            <a:r>
              <a:rPr lang="en-GB" sz="2000" dirty="0">
                <a:latin typeface="Calibri"/>
                <a:ea typeface="+mn-lt"/>
                <a:cs typeface="+mn-lt"/>
              </a:rPr>
              <a:t>May not always give a fair representation of a subject. </a:t>
            </a:r>
            <a:endParaRPr lang="en-US" sz="2000">
              <a:latin typeface="Calibri"/>
              <a:ea typeface="+mn-lt"/>
              <a:cs typeface="+mn-lt"/>
            </a:endParaRPr>
          </a:p>
          <a:p>
            <a:pPr>
              <a:lnSpc>
                <a:spcPct val="120000"/>
              </a:lnSpc>
              <a:spcBef>
                <a:spcPts val="900"/>
              </a:spcBef>
              <a:buFont typeface="Arial" panose="05000000000000000000" pitchFamily="2" charset="2"/>
              <a:buChar char="•"/>
            </a:pPr>
            <a:r>
              <a:rPr lang="en-GB" sz="2000" dirty="0">
                <a:latin typeface="Calibri"/>
                <a:ea typeface="+mn-lt"/>
                <a:cs typeface="+mn-lt"/>
              </a:rPr>
              <a:t>Some are created purely for entertainment purposes.</a:t>
            </a:r>
            <a:endParaRPr lang="en-US" sz="2000">
              <a:latin typeface="Calibri"/>
              <a:ea typeface="+mn-lt"/>
              <a:cs typeface="+mn-lt"/>
            </a:endParaRPr>
          </a:p>
          <a:p>
            <a:pPr>
              <a:lnSpc>
                <a:spcPct val="120000"/>
              </a:lnSpc>
              <a:spcBef>
                <a:spcPts val="900"/>
              </a:spcBef>
              <a:buFont typeface="Arial" panose="05000000000000000000" pitchFamily="2" charset="2"/>
              <a:buChar char="•"/>
            </a:pPr>
            <a:r>
              <a:rPr lang="en-GB" sz="2000" dirty="0">
                <a:latin typeface="Calibri"/>
                <a:ea typeface="+mn-lt"/>
                <a:cs typeface="+mn-lt"/>
              </a:rPr>
              <a:t>May not give references to follow up.</a:t>
            </a:r>
            <a:endParaRPr lang="en-US" sz="2000">
              <a:latin typeface="Calibri"/>
              <a:ea typeface="+mn-lt"/>
              <a:cs typeface="+mn-lt"/>
            </a:endParaRPr>
          </a:p>
          <a:p>
            <a:pPr>
              <a:lnSpc>
                <a:spcPct val="120000"/>
              </a:lnSpc>
              <a:spcBef>
                <a:spcPts val="900"/>
              </a:spcBef>
            </a:pPr>
            <a:endParaRPr lang="en-GB" dirty="0">
              <a:ea typeface="+mn-lt"/>
              <a:cs typeface="+mn-lt"/>
            </a:endParaRPr>
          </a:p>
          <a:p>
            <a:pPr>
              <a:buFont typeface="Arial" panose="05000000000000000000" pitchFamily="2" charset="2"/>
              <a:buChar char="•"/>
            </a:pPr>
            <a:endParaRPr lang="en-GB" dirty="0">
              <a:cs typeface="Calibri Light"/>
            </a:endParaRPr>
          </a:p>
        </p:txBody>
      </p:sp>
      <p:sp>
        <p:nvSpPr>
          <p:cNvPr id="2" name="Title 1">
            <a:extLst>
              <a:ext uri="{FF2B5EF4-FFF2-40B4-BE49-F238E27FC236}">
                <a16:creationId xmlns:a16="http://schemas.microsoft.com/office/drawing/2014/main" id="{136F572A-78E5-30EF-3431-7666A4F0B12A}"/>
              </a:ext>
            </a:extLst>
          </p:cNvPr>
          <p:cNvSpPr>
            <a:spLocks noGrp="1"/>
          </p:cNvSpPr>
          <p:nvPr>
            <p:ph type="title"/>
          </p:nvPr>
        </p:nvSpPr>
        <p:spPr/>
        <p:txBody>
          <a:bodyPr/>
          <a:lstStyle/>
          <a:p>
            <a:r>
              <a:rPr lang="en-GB" dirty="0"/>
              <a:t>Audio Visual</a:t>
            </a:r>
          </a:p>
        </p:txBody>
      </p:sp>
    </p:spTree>
    <p:extLst>
      <p:ext uri="{BB962C8B-B14F-4D97-AF65-F5344CB8AC3E}">
        <p14:creationId xmlns:p14="http://schemas.microsoft.com/office/powerpoint/2010/main" val="3060338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2C654-8A2E-8674-BBA9-A4962F17FAE8}"/>
              </a:ext>
            </a:extLst>
          </p:cNvPr>
          <p:cNvSpPr>
            <a:spLocks noGrp="1"/>
          </p:cNvSpPr>
          <p:nvPr>
            <p:ph sz="half" idx="1"/>
          </p:nvPr>
        </p:nvSpPr>
        <p:spPr>
          <a:xfrm>
            <a:off x="718457" y="1600201"/>
            <a:ext cx="5233081" cy="4565650"/>
          </a:xfrm>
        </p:spPr>
        <p:txBody>
          <a:bodyPr vert="horz" lIns="91440" tIns="45720" rIns="91440" bIns="45720" rtlCol="0" anchor="t">
            <a:normAutofit/>
          </a:bodyPr>
          <a:lstStyle/>
          <a:p>
            <a:pPr>
              <a:buFont typeface="Arial" panose="05000000000000000000" pitchFamily="2" charset="2"/>
              <a:buChar char="•"/>
            </a:pPr>
            <a:r>
              <a:rPr lang="en-GB" dirty="0">
                <a:latin typeface="Calibri"/>
                <a:cs typeface="Calibri"/>
              </a:rPr>
              <a:t>A website is a set of linked pages containing information, such as video, audio and text created by an individual or a company under a domain name. </a:t>
            </a:r>
          </a:p>
          <a:p>
            <a:pPr marL="0" indent="0">
              <a:buNone/>
            </a:pPr>
            <a:endParaRPr lang="en-GB" dirty="0">
              <a:latin typeface="Calibri"/>
              <a:cs typeface="Calibri"/>
            </a:endParaRPr>
          </a:p>
          <a:p>
            <a:pPr>
              <a:buFont typeface="Arial" panose="05000000000000000000" pitchFamily="2" charset="2"/>
              <a:buChar char="•"/>
            </a:pPr>
            <a:r>
              <a:rPr lang="en-GB" dirty="0">
                <a:latin typeface="Calibri"/>
                <a:cs typeface="Calibri"/>
              </a:rPr>
              <a:t>They are created for many different purposes and can be used to inform, educate, sell, or entertain us. </a:t>
            </a:r>
          </a:p>
          <a:p>
            <a:pPr>
              <a:buFont typeface="Arial" panose="05000000000000000000" pitchFamily="2" charset="2"/>
              <a:buChar char="•"/>
            </a:pPr>
            <a:endParaRPr lang="en-GB" dirty="0">
              <a:latin typeface="Calibri"/>
              <a:cs typeface="Calibri"/>
            </a:endParaRPr>
          </a:p>
        </p:txBody>
      </p:sp>
      <p:sp>
        <p:nvSpPr>
          <p:cNvPr id="2" name="Title 1">
            <a:extLst>
              <a:ext uri="{FF2B5EF4-FFF2-40B4-BE49-F238E27FC236}">
                <a16:creationId xmlns:a16="http://schemas.microsoft.com/office/drawing/2014/main" id="{51896E70-C84A-DAE3-A8EE-E2B8F9EDB9E6}"/>
              </a:ext>
            </a:extLst>
          </p:cNvPr>
          <p:cNvSpPr>
            <a:spLocks noGrp="1"/>
          </p:cNvSpPr>
          <p:nvPr>
            <p:ph type="title"/>
          </p:nvPr>
        </p:nvSpPr>
        <p:spPr>
          <a:xfrm>
            <a:off x="718456" y="262866"/>
            <a:ext cx="10795518" cy="1003916"/>
          </a:xfrm>
        </p:spPr>
        <p:txBody>
          <a:bodyPr anchor="b">
            <a:normAutofit/>
          </a:bodyPr>
          <a:lstStyle/>
          <a:p>
            <a:r>
              <a:rPr lang="en-GB"/>
              <a:t>Website</a:t>
            </a:r>
          </a:p>
        </p:txBody>
      </p:sp>
      <p:pic>
        <p:nvPicPr>
          <p:cNvPr id="4" name="Picture 4" descr="Person using tablet">
            <a:extLst>
              <a:ext uri="{FF2B5EF4-FFF2-40B4-BE49-F238E27FC236}">
                <a16:creationId xmlns:a16="http://schemas.microsoft.com/office/drawing/2014/main" id="{7BBE3B82-F293-771A-F994-3AB21B5DEB50}"/>
              </a:ext>
            </a:extLst>
          </p:cNvPr>
          <p:cNvPicPr>
            <a:picLocks noChangeAspect="1"/>
          </p:cNvPicPr>
          <p:nvPr/>
        </p:nvPicPr>
        <p:blipFill rotWithShape="1">
          <a:blip r:embed="rId2"/>
          <a:srcRect l="16667" r="6739" b="1"/>
          <a:stretch/>
        </p:blipFill>
        <p:spPr>
          <a:xfrm>
            <a:off x="6254749" y="1600201"/>
            <a:ext cx="5239011" cy="4565650"/>
          </a:xfrm>
          <a:prstGeom prst="rect">
            <a:avLst/>
          </a:prstGeom>
          <a:noFill/>
        </p:spPr>
      </p:pic>
    </p:spTree>
    <p:extLst>
      <p:ext uri="{BB962C8B-B14F-4D97-AF65-F5344CB8AC3E}">
        <p14:creationId xmlns:p14="http://schemas.microsoft.com/office/powerpoint/2010/main" val="35083963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B2725F6B-7D60-8A95-E2DE-C228869D22E6}"/>
              </a:ext>
            </a:extLst>
          </p:cNvPr>
          <p:cNvSpPr>
            <a:spLocks noGrp="1"/>
          </p:cNvSpPr>
          <p:nvPr>
            <p:ph type="body" idx="1"/>
          </p:nvPr>
        </p:nvSpPr>
        <p:spPr/>
        <p:txBody>
          <a:bodyPr/>
          <a:lstStyle/>
          <a:p>
            <a:r>
              <a:rPr lang="en-GB" dirty="0">
                <a:cs typeface="Calibri Light"/>
              </a:rPr>
              <a:t>Advantages</a:t>
            </a:r>
            <a:endParaRPr lang="en-GB" dirty="0"/>
          </a:p>
        </p:txBody>
      </p:sp>
      <p:sp>
        <p:nvSpPr>
          <p:cNvPr id="3" name="Content Placeholder 2">
            <a:extLst>
              <a:ext uri="{FF2B5EF4-FFF2-40B4-BE49-F238E27FC236}">
                <a16:creationId xmlns:a16="http://schemas.microsoft.com/office/drawing/2014/main" id="{77176D8D-53F9-F9F7-6BDF-8D1F26358050}"/>
              </a:ext>
            </a:extLst>
          </p:cNvPr>
          <p:cNvSpPr>
            <a:spLocks noGrp="1"/>
          </p:cNvSpPr>
          <p:nvPr>
            <p:ph sz="half" idx="2"/>
          </p:nvPr>
        </p:nvSpPr>
        <p:spPr/>
        <p:txBody>
          <a:bodyPr vert="horz" lIns="91440" tIns="45720" rIns="91440" bIns="45720" rtlCol="0" anchor="t">
            <a:normAutofit/>
          </a:bodyPr>
          <a:lstStyle/>
          <a:p>
            <a:pPr>
              <a:lnSpc>
                <a:spcPct val="120000"/>
              </a:lnSpc>
              <a:spcBef>
                <a:spcPts val="900"/>
              </a:spcBef>
              <a:buFont typeface="Arial" panose="05000000000000000000" pitchFamily="2" charset="2"/>
              <a:buChar char="•"/>
            </a:pPr>
            <a:endParaRPr lang="en-US" dirty="0">
              <a:latin typeface="Calibri"/>
              <a:ea typeface="+mn-lt"/>
              <a:cs typeface="+mn-lt"/>
            </a:endParaRPr>
          </a:p>
          <a:p>
            <a:pPr>
              <a:buFont typeface="Arial" panose="05000000000000000000" pitchFamily="2" charset="2"/>
              <a:buChar char="•"/>
            </a:pPr>
            <a:endParaRPr lang="en-GB" dirty="0">
              <a:cs typeface="Calibri Light"/>
            </a:endParaRPr>
          </a:p>
        </p:txBody>
      </p:sp>
      <p:sp>
        <p:nvSpPr>
          <p:cNvPr id="5" name="Text Placeholder 4">
            <a:extLst>
              <a:ext uri="{FF2B5EF4-FFF2-40B4-BE49-F238E27FC236}">
                <a16:creationId xmlns:a16="http://schemas.microsoft.com/office/drawing/2014/main" id="{A2244D40-AB2B-7158-E8D2-566E881401A3}"/>
              </a:ext>
            </a:extLst>
          </p:cNvPr>
          <p:cNvSpPr>
            <a:spLocks noGrp="1"/>
          </p:cNvSpPr>
          <p:nvPr>
            <p:ph type="body" sz="quarter" idx="3"/>
          </p:nvPr>
        </p:nvSpPr>
        <p:spPr/>
        <p:txBody>
          <a:bodyPr/>
          <a:lstStyle/>
          <a:p>
            <a:r>
              <a:rPr lang="en-GB" dirty="0">
                <a:cs typeface="Calibri Light"/>
              </a:rPr>
              <a:t>Disadvantages</a:t>
            </a:r>
            <a:endParaRPr lang="en-GB" dirty="0"/>
          </a:p>
        </p:txBody>
      </p:sp>
      <p:sp>
        <p:nvSpPr>
          <p:cNvPr id="6" name="Content Placeholder 5">
            <a:extLst>
              <a:ext uri="{FF2B5EF4-FFF2-40B4-BE49-F238E27FC236}">
                <a16:creationId xmlns:a16="http://schemas.microsoft.com/office/drawing/2014/main" id="{47F18B01-C4A5-D98A-AC1D-232A04E22154}"/>
              </a:ext>
            </a:extLst>
          </p:cNvPr>
          <p:cNvSpPr>
            <a:spLocks noGrp="1"/>
          </p:cNvSpPr>
          <p:nvPr>
            <p:ph sz="quarter" idx="4"/>
          </p:nvPr>
        </p:nvSpPr>
        <p:spPr>
          <a:xfrm>
            <a:off x="696058" y="2105366"/>
            <a:ext cx="5275262" cy="4060483"/>
          </a:xfrm>
        </p:spPr>
        <p:txBody>
          <a:bodyPr vert="horz" lIns="91440" tIns="45720" rIns="91440" bIns="45720" rtlCol="0" anchor="t">
            <a:normAutofit fontScale="92500" lnSpcReduction="10000"/>
          </a:bodyPr>
          <a:lstStyle/>
          <a:p>
            <a:pPr>
              <a:lnSpc>
                <a:spcPct val="120000"/>
              </a:lnSpc>
              <a:spcBef>
                <a:spcPts val="900"/>
              </a:spcBef>
              <a:buFont typeface="Arial" panose="05000000000000000000" pitchFamily="2" charset="2"/>
              <a:buChar char="•"/>
            </a:pPr>
            <a:r>
              <a:rPr lang="en-GB" sz="2000" dirty="0">
                <a:latin typeface="Calibri"/>
                <a:ea typeface="+mn-lt"/>
                <a:cs typeface="+mn-lt"/>
              </a:rPr>
              <a:t>Easy to discover current information. </a:t>
            </a:r>
            <a:endParaRPr lang="en-US" sz="2000">
              <a:latin typeface="Calibri"/>
              <a:ea typeface="+mn-lt"/>
              <a:cs typeface="+mn-lt"/>
            </a:endParaRPr>
          </a:p>
          <a:p>
            <a:pPr>
              <a:lnSpc>
                <a:spcPct val="120000"/>
              </a:lnSpc>
              <a:spcBef>
                <a:spcPts val="900"/>
              </a:spcBef>
              <a:buFont typeface="Arial" panose="05000000000000000000" pitchFamily="2" charset="2"/>
              <a:buChar char="•"/>
            </a:pPr>
            <a:r>
              <a:rPr lang="en-GB" sz="2000" dirty="0">
                <a:latin typeface="Calibri"/>
                <a:ea typeface="+mn-lt"/>
                <a:cs typeface="+mn-lt"/>
              </a:rPr>
              <a:t>Easily updated. </a:t>
            </a:r>
            <a:endParaRPr lang="en-US" sz="2000">
              <a:latin typeface="Calibri"/>
              <a:ea typeface="+mn-lt"/>
              <a:cs typeface="+mn-lt"/>
            </a:endParaRPr>
          </a:p>
          <a:p>
            <a:pPr>
              <a:lnSpc>
                <a:spcPct val="120000"/>
              </a:lnSpc>
              <a:spcBef>
                <a:spcPts val="900"/>
              </a:spcBef>
              <a:buFont typeface="Arial" panose="05000000000000000000" pitchFamily="2" charset="2"/>
              <a:buChar char="•"/>
            </a:pPr>
            <a:r>
              <a:rPr lang="en-GB" sz="2000" dirty="0">
                <a:latin typeface="Calibri"/>
                <a:ea typeface="+mn-lt"/>
                <a:cs typeface="+mn-lt"/>
              </a:rPr>
              <a:t>Can be used to make important data and information available quickly and easily. E.g. Government, NHS, World Health Organisation (WHO).</a:t>
            </a:r>
            <a:endParaRPr lang="en-US" sz="2000">
              <a:latin typeface="Calibri"/>
              <a:ea typeface="+mn-lt"/>
              <a:cs typeface="+mn-lt"/>
            </a:endParaRPr>
          </a:p>
          <a:p>
            <a:pPr>
              <a:lnSpc>
                <a:spcPct val="120000"/>
              </a:lnSpc>
              <a:spcBef>
                <a:spcPts val="900"/>
              </a:spcBef>
              <a:buFont typeface="Arial" panose="05000000000000000000" pitchFamily="2" charset="2"/>
              <a:buChar char="•"/>
            </a:pPr>
            <a:r>
              <a:rPr lang="en-GB" sz="2000" dirty="0">
                <a:latin typeface="Calibri"/>
                <a:ea typeface="+mn-lt"/>
                <a:cs typeface="+mn-lt"/>
              </a:rPr>
              <a:t>Researchers often keep blogs about their research, so can be useful to keep abreast of current issues on your subject.</a:t>
            </a:r>
            <a:endParaRPr lang="en-US" sz="2000">
              <a:latin typeface="Calibri"/>
              <a:ea typeface="+mn-lt"/>
              <a:cs typeface="+mn-lt"/>
            </a:endParaRPr>
          </a:p>
          <a:p>
            <a:pPr>
              <a:lnSpc>
                <a:spcPct val="120000"/>
              </a:lnSpc>
              <a:spcBef>
                <a:spcPts val="900"/>
              </a:spcBef>
              <a:buFont typeface="Arial" panose="05000000000000000000" pitchFamily="2" charset="2"/>
              <a:buChar char="•"/>
            </a:pPr>
            <a:r>
              <a:rPr lang="en-GB" sz="2000" dirty="0">
                <a:latin typeface="Calibri"/>
                <a:ea typeface="+mn-lt"/>
                <a:cs typeface="+mn-lt"/>
              </a:rPr>
              <a:t>Scholarly information can be found via Open Access sites and Google Scholar.</a:t>
            </a:r>
            <a:endParaRPr lang="en-US" sz="2000">
              <a:latin typeface="Calibri"/>
              <a:ea typeface="+mn-lt"/>
              <a:cs typeface="+mn-lt"/>
            </a:endParaRPr>
          </a:p>
          <a:p>
            <a:pPr>
              <a:lnSpc>
                <a:spcPct val="120000"/>
              </a:lnSpc>
              <a:spcBef>
                <a:spcPts val="900"/>
              </a:spcBef>
              <a:buFont typeface="Arial" panose="05000000000000000000" pitchFamily="2" charset="2"/>
              <a:buChar char="•"/>
            </a:pPr>
            <a:endParaRPr lang="en-GB" sz="2000" dirty="0">
              <a:latin typeface="Calibri"/>
              <a:ea typeface="+mn-lt"/>
              <a:cs typeface="+mn-lt"/>
            </a:endParaRPr>
          </a:p>
          <a:p>
            <a:pPr>
              <a:lnSpc>
                <a:spcPct val="120000"/>
              </a:lnSpc>
              <a:spcBef>
                <a:spcPts val="900"/>
              </a:spcBef>
            </a:pPr>
            <a:endParaRPr lang="en-GB" dirty="0">
              <a:ea typeface="+mn-lt"/>
              <a:cs typeface="+mn-lt"/>
            </a:endParaRPr>
          </a:p>
          <a:p>
            <a:pPr>
              <a:buFont typeface="Arial" panose="05000000000000000000" pitchFamily="2" charset="2"/>
              <a:buChar char="•"/>
            </a:pPr>
            <a:endParaRPr lang="en-GB" dirty="0">
              <a:cs typeface="Calibri Light"/>
            </a:endParaRPr>
          </a:p>
        </p:txBody>
      </p:sp>
      <p:sp>
        <p:nvSpPr>
          <p:cNvPr id="2" name="Title 1">
            <a:extLst>
              <a:ext uri="{FF2B5EF4-FFF2-40B4-BE49-F238E27FC236}">
                <a16:creationId xmlns:a16="http://schemas.microsoft.com/office/drawing/2014/main" id="{136F572A-78E5-30EF-3431-7666A4F0B12A}"/>
              </a:ext>
            </a:extLst>
          </p:cNvPr>
          <p:cNvSpPr>
            <a:spLocks noGrp="1"/>
          </p:cNvSpPr>
          <p:nvPr>
            <p:ph type="title"/>
          </p:nvPr>
        </p:nvSpPr>
        <p:spPr/>
        <p:txBody>
          <a:bodyPr/>
          <a:lstStyle/>
          <a:p>
            <a:r>
              <a:rPr lang="en-GB" dirty="0"/>
              <a:t>Websites</a:t>
            </a:r>
          </a:p>
        </p:txBody>
      </p:sp>
      <p:sp>
        <p:nvSpPr>
          <p:cNvPr id="9" name="Content Placeholder 5">
            <a:extLst>
              <a:ext uri="{FF2B5EF4-FFF2-40B4-BE49-F238E27FC236}">
                <a16:creationId xmlns:a16="http://schemas.microsoft.com/office/drawing/2014/main" id="{B3103679-F65C-6B91-E40B-45A97F1EF29F}"/>
              </a:ext>
            </a:extLst>
          </p:cNvPr>
          <p:cNvSpPr txBox="1">
            <a:spLocks/>
          </p:cNvSpPr>
          <p:nvPr/>
        </p:nvSpPr>
        <p:spPr>
          <a:xfrm>
            <a:off x="6104304" y="2101458"/>
            <a:ext cx="5783262" cy="4050714"/>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900"/>
              </a:spcBef>
              <a:buFont typeface="Arial" panose="05000000000000000000" pitchFamily="2" charset="2"/>
              <a:buChar char="•"/>
            </a:pPr>
            <a:r>
              <a:rPr lang="en-GB" sz="2000" dirty="0">
                <a:latin typeface="Calibri"/>
                <a:ea typeface="+mn-lt"/>
                <a:cs typeface="+mn-lt"/>
              </a:rPr>
              <a:t>Anyone can create a website: it can sometimes be difficult to determine who is behind the information.</a:t>
            </a:r>
            <a:endParaRPr lang="en-US" sz="2000">
              <a:latin typeface="Calibri"/>
              <a:ea typeface="+mn-lt"/>
              <a:cs typeface="+mn-lt"/>
            </a:endParaRPr>
          </a:p>
          <a:p>
            <a:pPr>
              <a:lnSpc>
                <a:spcPct val="120000"/>
              </a:lnSpc>
              <a:spcBef>
                <a:spcPts val="900"/>
              </a:spcBef>
              <a:buFont typeface="Arial" panose="05000000000000000000" pitchFamily="2" charset="2"/>
              <a:buChar char="•"/>
            </a:pPr>
            <a:r>
              <a:rPr lang="en-GB" sz="2000" dirty="0">
                <a:latin typeface="Calibri"/>
                <a:ea typeface="+mn-lt"/>
                <a:cs typeface="+mn-lt"/>
              </a:rPr>
              <a:t> The content can be created to promote propaganda and spread misinformation. </a:t>
            </a:r>
            <a:endParaRPr lang="en-US" sz="2000" dirty="0">
              <a:latin typeface="Calibri"/>
              <a:ea typeface="+mn-lt"/>
              <a:cs typeface="+mn-lt"/>
            </a:endParaRPr>
          </a:p>
          <a:p>
            <a:pPr>
              <a:lnSpc>
                <a:spcPct val="120000"/>
              </a:lnSpc>
              <a:spcBef>
                <a:spcPts val="900"/>
              </a:spcBef>
              <a:buFont typeface="Arial" panose="05000000000000000000" pitchFamily="2" charset="2"/>
              <a:buChar char="•"/>
            </a:pPr>
            <a:r>
              <a:rPr lang="en-GB" sz="2000" dirty="0">
                <a:latin typeface="Calibri"/>
                <a:ea typeface="+mn-lt"/>
                <a:cs typeface="+mn-lt"/>
              </a:rPr>
              <a:t>Information can be inaccurate, biased or outdated.</a:t>
            </a:r>
            <a:endParaRPr lang="en-US" sz="2000" dirty="0">
              <a:latin typeface="Calibri"/>
              <a:ea typeface="+mn-lt"/>
              <a:cs typeface="+mn-lt"/>
            </a:endParaRPr>
          </a:p>
          <a:p>
            <a:pPr>
              <a:lnSpc>
                <a:spcPct val="120000"/>
              </a:lnSpc>
              <a:spcBef>
                <a:spcPts val="900"/>
              </a:spcBef>
              <a:buFont typeface="Arial" panose="05000000000000000000" pitchFamily="2" charset="2"/>
              <a:buChar char="•"/>
            </a:pPr>
            <a:r>
              <a:rPr lang="en-US" sz="2000" dirty="0">
                <a:latin typeface="Calibri"/>
                <a:ea typeface="+mn-lt"/>
                <a:cs typeface="Arial"/>
              </a:rPr>
              <a:t>The true purpose of the site can be hidden under 'seemingly good and relevant' content</a:t>
            </a:r>
            <a:endParaRPr lang="en-US" sz="2000" dirty="0">
              <a:latin typeface="Calibri"/>
              <a:ea typeface="+mn-lt"/>
              <a:cs typeface="+mn-lt"/>
            </a:endParaRPr>
          </a:p>
          <a:p>
            <a:pPr>
              <a:lnSpc>
                <a:spcPct val="120000"/>
              </a:lnSpc>
              <a:spcBef>
                <a:spcPts val="900"/>
              </a:spcBef>
              <a:buFont typeface="Arial" panose="05000000000000000000" pitchFamily="2" charset="2"/>
              <a:buChar char="•"/>
            </a:pPr>
            <a:r>
              <a:rPr lang="en-GB" sz="2000" dirty="0">
                <a:latin typeface="Calibri"/>
                <a:ea typeface="+mn-lt"/>
                <a:cs typeface="+mn-lt"/>
              </a:rPr>
              <a:t>Some of the scholarly information are behind paywalls</a:t>
            </a:r>
            <a:endParaRPr lang="en-US" sz="2000" dirty="0">
              <a:latin typeface="Calibri"/>
              <a:ea typeface="+mn-lt"/>
              <a:cs typeface="+mn-lt"/>
            </a:endParaRPr>
          </a:p>
          <a:p>
            <a:pPr>
              <a:lnSpc>
                <a:spcPct val="120000"/>
              </a:lnSpc>
              <a:spcBef>
                <a:spcPts val="900"/>
              </a:spcBef>
              <a:buFont typeface="Arial" panose="05000000000000000000" pitchFamily="2" charset="2"/>
              <a:buChar char="•"/>
            </a:pPr>
            <a:endParaRPr lang="en-GB" sz="2000" dirty="0">
              <a:latin typeface="Calibri"/>
              <a:ea typeface="+mn-lt"/>
              <a:cs typeface="+mn-lt"/>
            </a:endParaRPr>
          </a:p>
          <a:p>
            <a:pPr>
              <a:lnSpc>
                <a:spcPct val="120000"/>
              </a:lnSpc>
              <a:spcBef>
                <a:spcPts val="900"/>
              </a:spcBef>
              <a:buFont typeface="Arial" panose="05000000000000000000" pitchFamily="2" charset="2"/>
              <a:buChar char="•"/>
            </a:pPr>
            <a:endParaRPr lang="en-GB" sz="2000" dirty="0">
              <a:latin typeface="Calibri"/>
              <a:ea typeface="+mn-lt"/>
              <a:cs typeface="+mn-lt"/>
            </a:endParaRPr>
          </a:p>
          <a:p>
            <a:pPr>
              <a:lnSpc>
                <a:spcPct val="120000"/>
              </a:lnSpc>
              <a:spcBef>
                <a:spcPts val="900"/>
              </a:spcBef>
            </a:pPr>
            <a:endParaRPr lang="en-GB" dirty="0">
              <a:ea typeface="+mn-lt"/>
              <a:cs typeface="+mn-lt"/>
            </a:endParaRPr>
          </a:p>
          <a:p>
            <a:pPr>
              <a:buFont typeface="Arial" panose="05000000000000000000" pitchFamily="2" charset="2"/>
              <a:buChar char="•"/>
            </a:pPr>
            <a:endParaRPr lang="en-GB" dirty="0">
              <a:cs typeface="Calibri Light"/>
            </a:endParaRPr>
          </a:p>
        </p:txBody>
      </p:sp>
    </p:spTree>
    <p:extLst>
      <p:ext uri="{BB962C8B-B14F-4D97-AF65-F5344CB8AC3E}">
        <p14:creationId xmlns:p14="http://schemas.microsoft.com/office/powerpoint/2010/main" val="406598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AB4E4A-B335-5873-1D5A-31F475CA53E1}"/>
              </a:ext>
            </a:extLst>
          </p:cNvPr>
          <p:cNvSpPr>
            <a:spLocks noGrp="1"/>
          </p:cNvSpPr>
          <p:nvPr>
            <p:ph sz="half" idx="1"/>
          </p:nvPr>
        </p:nvSpPr>
        <p:spPr>
          <a:xfrm>
            <a:off x="718457" y="1600201"/>
            <a:ext cx="6638018" cy="4565650"/>
          </a:xfrm>
        </p:spPr>
        <p:txBody>
          <a:bodyPr vert="horz" lIns="91440" tIns="45720" rIns="91440" bIns="45720" rtlCol="0" anchor="t">
            <a:normAutofit/>
          </a:bodyPr>
          <a:lstStyle/>
          <a:p>
            <a:pPr>
              <a:buFont typeface="Arial" panose="05000000000000000000" pitchFamily="2" charset="2"/>
              <a:buChar char="•"/>
            </a:pPr>
            <a:r>
              <a:rPr lang="en-GB" sz="2400" dirty="0">
                <a:latin typeface="Calibri"/>
                <a:cs typeface="Calibri"/>
              </a:rPr>
              <a:t>Statistics is the science of collecting, organising, analysing and presenting numerical data. </a:t>
            </a:r>
            <a:endParaRPr lang="en-US" sz="2400">
              <a:latin typeface="Calibri"/>
              <a:cs typeface="Calibri"/>
            </a:endParaRPr>
          </a:p>
          <a:p>
            <a:pPr>
              <a:buFont typeface="Arial" panose="05000000000000000000" pitchFamily="2" charset="2"/>
              <a:buChar char="•"/>
            </a:pPr>
            <a:endParaRPr lang="en-GB" sz="2400" dirty="0">
              <a:latin typeface="Calibri"/>
              <a:cs typeface="Calibri"/>
            </a:endParaRPr>
          </a:p>
          <a:p>
            <a:pPr>
              <a:buClr>
                <a:srgbClr val="262626"/>
              </a:buClr>
              <a:buFont typeface="Arial" panose="05000000000000000000" pitchFamily="2" charset="2"/>
              <a:buChar char="•"/>
            </a:pPr>
            <a:r>
              <a:rPr lang="en-GB" sz="2400" dirty="0">
                <a:latin typeface="Calibri"/>
                <a:cs typeface="Calibri"/>
              </a:rPr>
              <a:t>Statistical resources can be a crucial source of information on a range of topics, such as population, education, health, crime, government, labour market, environment, and more. </a:t>
            </a:r>
          </a:p>
          <a:p>
            <a:pPr>
              <a:buClr>
                <a:srgbClr val="262626"/>
              </a:buClr>
              <a:buFont typeface="Arial" panose="05000000000000000000" pitchFamily="2" charset="2"/>
              <a:buChar char="•"/>
            </a:pPr>
            <a:endParaRPr lang="en-GB" sz="2400" dirty="0">
              <a:latin typeface="Calibri"/>
              <a:cs typeface="Calibri"/>
            </a:endParaRPr>
          </a:p>
          <a:p>
            <a:pPr>
              <a:buClr>
                <a:srgbClr val="262626"/>
              </a:buClr>
              <a:buFont typeface="Arial" panose="05000000000000000000" pitchFamily="2" charset="2"/>
              <a:buChar char="•"/>
            </a:pPr>
            <a:r>
              <a:rPr lang="en-GB" sz="2400" dirty="0">
                <a:latin typeface="Calibri"/>
                <a:cs typeface="Calibri"/>
              </a:rPr>
              <a:t>They are an essential source of information for your studies.</a:t>
            </a:r>
          </a:p>
          <a:p>
            <a:pPr>
              <a:buClr>
                <a:srgbClr val="262626"/>
              </a:buClr>
            </a:pPr>
            <a:endParaRPr lang="en-GB" sz="2600"/>
          </a:p>
        </p:txBody>
      </p:sp>
      <p:sp>
        <p:nvSpPr>
          <p:cNvPr id="2" name="Title 1">
            <a:extLst>
              <a:ext uri="{FF2B5EF4-FFF2-40B4-BE49-F238E27FC236}">
                <a16:creationId xmlns:a16="http://schemas.microsoft.com/office/drawing/2014/main" id="{A0AE083B-3322-AE85-543D-F4A2BA2593B1}"/>
              </a:ext>
            </a:extLst>
          </p:cNvPr>
          <p:cNvSpPr>
            <a:spLocks noGrp="1"/>
          </p:cNvSpPr>
          <p:nvPr>
            <p:ph type="title"/>
          </p:nvPr>
        </p:nvSpPr>
        <p:spPr>
          <a:xfrm>
            <a:off x="718456" y="262866"/>
            <a:ext cx="10795518" cy="1003916"/>
          </a:xfrm>
        </p:spPr>
        <p:txBody>
          <a:bodyPr anchor="b">
            <a:normAutofit/>
          </a:bodyPr>
          <a:lstStyle/>
          <a:p>
            <a:r>
              <a:rPr lang="en-GB"/>
              <a:t>Statistics &amp; Data</a:t>
            </a:r>
          </a:p>
        </p:txBody>
      </p:sp>
      <p:pic>
        <p:nvPicPr>
          <p:cNvPr id="6" name="Picture 5">
            <a:extLst>
              <a:ext uri="{FF2B5EF4-FFF2-40B4-BE49-F238E27FC236}">
                <a16:creationId xmlns:a16="http://schemas.microsoft.com/office/drawing/2014/main" id="{98D48FD7-D95C-06DA-43E9-4421F0084A32}"/>
              </a:ext>
            </a:extLst>
          </p:cNvPr>
          <p:cNvPicPr>
            <a:picLocks noChangeAspect="1"/>
          </p:cNvPicPr>
          <p:nvPr/>
        </p:nvPicPr>
        <p:blipFill rotWithShape="1">
          <a:blip r:embed="rId2"/>
          <a:srcRect r="26273" b="-1"/>
          <a:stretch/>
        </p:blipFill>
        <p:spPr>
          <a:xfrm>
            <a:off x="7403701" y="1754981"/>
            <a:ext cx="4542496" cy="3946526"/>
          </a:xfrm>
          <a:prstGeom prst="rect">
            <a:avLst/>
          </a:prstGeom>
          <a:noFill/>
          <a:ln>
            <a:noFill/>
          </a:ln>
        </p:spPr>
      </p:pic>
    </p:spTree>
    <p:extLst>
      <p:ext uri="{BB962C8B-B14F-4D97-AF65-F5344CB8AC3E}">
        <p14:creationId xmlns:p14="http://schemas.microsoft.com/office/powerpoint/2010/main" val="15940170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70093-F9A8-4707-A2C3-A04233677A88}"/>
              </a:ext>
            </a:extLst>
          </p:cNvPr>
          <p:cNvSpPr>
            <a:spLocks noGrp="1"/>
          </p:cNvSpPr>
          <p:nvPr>
            <p:ph type="title"/>
          </p:nvPr>
        </p:nvSpPr>
        <p:spPr/>
        <p:txBody>
          <a:bodyPr/>
          <a:lstStyle/>
          <a:p>
            <a:r>
              <a:rPr lang="en-GB">
                <a:cs typeface="Arial"/>
              </a:rPr>
              <a:t>Advantages</a:t>
            </a:r>
          </a:p>
        </p:txBody>
      </p:sp>
      <p:sp>
        <p:nvSpPr>
          <p:cNvPr id="3" name="Content Placeholder 2">
            <a:extLst>
              <a:ext uri="{FF2B5EF4-FFF2-40B4-BE49-F238E27FC236}">
                <a16:creationId xmlns:a16="http://schemas.microsoft.com/office/drawing/2014/main" id="{4806A821-5037-49FF-A83C-270FE06F5CA2}"/>
              </a:ext>
            </a:extLst>
          </p:cNvPr>
          <p:cNvSpPr>
            <a:spLocks noGrp="1"/>
          </p:cNvSpPr>
          <p:nvPr>
            <p:ph sz="quarter" idx="10"/>
          </p:nvPr>
        </p:nvSpPr>
        <p:spPr/>
        <p:txBody>
          <a:bodyPr vert="horz" lIns="91440" tIns="45720" rIns="91440" bIns="45720" rtlCol="0" anchor="t">
            <a:noAutofit/>
          </a:bodyPr>
          <a:lstStyle/>
          <a:p>
            <a:pPr>
              <a:buClr>
                <a:srgbClr val="262626"/>
              </a:buClr>
              <a:buFont typeface="Arial" panose="05000000000000000000" pitchFamily="2" charset="2"/>
              <a:buChar char="•"/>
            </a:pPr>
            <a:r>
              <a:rPr lang="en-GB" sz="2400" dirty="0">
                <a:latin typeface="Calibri"/>
                <a:cs typeface="Arial"/>
              </a:rPr>
              <a:t>Less time consuming to use secondary statistics than collecting your own primary data.</a:t>
            </a:r>
            <a:endParaRPr lang="en-US"/>
          </a:p>
          <a:p>
            <a:pPr>
              <a:buClr>
                <a:srgbClr val="262626"/>
              </a:buClr>
              <a:buFont typeface="Arial" panose="05000000000000000000" pitchFamily="2" charset="2"/>
              <a:buChar char="•"/>
            </a:pPr>
            <a:endParaRPr lang="en-GB" sz="2400" dirty="0">
              <a:latin typeface="Calibri"/>
              <a:cs typeface="Arial"/>
            </a:endParaRPr>
          </a:p>
          <a:p>
            <a:pPr>
              <a:buClr>
                <a:srgbClr val="262626"/>
              </a:buClr>
              <a:buFont typeface="Arial" panose="05000000000000000000" pitchFamily="2" charset="2"/>
              <a:buChar char="•"/>
            </a:pPr>
            <a:r>
              <a:rPr lang="en-GB" sz="2400" dirty="0">
                <a:latin typeface="Calibri"/>
                <a:cs typeface="Arial"/>
              </a:rPr>
              <a:t>Statistical data sources such as Office of National Statistics (ONS)</a:t>
            </a:r>
            <a:r>
              <a:rPr lang="en-GB" sz="2400" dirty="0">
                <a:solidFill>
                  <a:srgbClr val="FF0000"/>
                </a:solidFill>
                <a:latin typeface="Calibri"/>
                <a:cs typeface="Arial"/>
              </a:rPr>
              <a:t> </a:t>
            </a:r>
            <a:r>
              <a:rPr lang="en-GB" sz="2400" dirty="0">
                <a:latin typeface="Calibri"/>
                <a:cs typeface="Arial"/>
              </a:rPr>
              <a:t>have already analysed the data, so patterns and correlations are already formulated.</a:t>
            </a:r>
          </a:p>
          <a:p>
            <a:pPr>
              <a:buClr>
                <a:srgbClr val="262626"/>
              </a:buClr>
              <a:buFont typeface="Arial" panose="05000000000000000000" pitchFamily="2" charset="2"/>
              <a:buChar char="•"/>
            </a:pPr>
            <a:endParaRPr lang="en-GB" sz="2400" dirty="0">
              <a:latin typeface="Calibri"/>
              <a:cs typeface="Arial"/>
            </a:endParaRPr>
          </a:p>
          <a:p>
            <a:pPr>
              <a:buClr>
                <a:srgbClr val="262626"/>
              </a:buClr>
              <a:buFont typeface="Arial" panose="05000000000000000000" pitchFamily="2" charset="2"/>
              <a:buChar char="•"/>
            </a:pPr>
            <a:r>
              <a:rPr lang="en-GB" sz="2400" dirty="0">
                <a:latin typeface="Calibri"/>
                <a:cs typeface="Arial"/>
              </a:rPr>
              <a:t>The data is generally obtained from a very large sample size, so can (usually) be generalised more than your own (smaller) primary research data.</a:t>
            </a:r>
          </a:p>
          <a:p>
            <a:pPr>
              <a:buClr>
                <a:srgbClr val="262626"/>
              </a:buClr>
              <a:buFont typeface="Arial" panose="05000000000000000000" pitchFamily="2" charset="2"/>
              <a:buChar char="•"/>
            </a:pPr>
            <a:endParaRPr lang="en-GB" sz="2400" dirty="0">
              <a:latin typeface="Calibri"/>
              <a:cs typeface="Arial"/>
            </a:endParaRPr>
          </a:p>
          <a:p>
            <a:pPr>
              <a:buClr>
                <a:srgbClr val="262626"/>
              </a:buClr>
              <a:buFont typeface="Arial" panose="05000000000000000000" pitchFamily="2" charset="2"/>
              <a:buChar char="•"/>
            </a:pPr>
            <a:r>
              <a:rPr lang="en-GB" sz="2400" dirty="0">
                <a:latin typeface="Calibri"/>
                <a:cs typeface="Arial"/>
              </a:rPr>
              <a:t>Secondary statistics can be used to inform your own primary research.</a:t>
            </a:r>
          </a:p>
          <a:p>
            <a:pPr>
              <a:buClr>
                <a:srgbClr val="262626"/>
              </a:buClr>
            </a:pPr>
            <a:endParaRPr lang="en-GB" sz="2000">
              <a:cs typeface="Arial"/>
            </a:endParaRPr>
          </a:p>
          <a:p>
            <a:pPr marL="0" indent="0">
              <a:buClr>
                <a:srgbClr val="262626"/>
              </a:buClr>
              <a:buNone/>
            </a:pPr>
            <a:endParaRPr lang="en-GB" sz="2000">
              <a:cs typeface="Arial"/>
            </a:endParaRPr>
          </a:p>
        </p:txBody>
      </p:sp>
    </p:spTree>
    <p:extLst>
      <p:ext uri="{BB962C8B-B14F-4D97-AF65-F5344CB8AC3E}">
        <p14:creationId xmlns:p14="http://schemas.microsoft.com/office/powerpoint/2010/main" val="14319349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70093-F9A8-4707-A2C3-A04233677A88}"/>
              </a:ext>
            </a:extLst>
          </p:cNvPr>
          <p:cNvSpPr>
            <a:spLocks noGrp="1"/>
          </p:cNvSpPr>
          <p:nvPr>
            <p:ph type="title"/>
          </p:nvPr>
        </p:nvSpPr>
        <p:spPr/>
        <p:txBody>
          <a:bodyPr/>
          <a:lstStyle/>
          <a:p>
            <a:r>
              <a:rPr lang="en-GB">
                <a:cs typeface="Arial"/>
              </a:rPr>
              <a:t>Disadvantages</a:t>
            </a:r>
          </a:p>
        </p:txBody>
      </p:sp>
      <p:sp>
        <p:nvSpPr>
          <p:cNvPr id="3" name="Content Placeholder 2">
            <a:extLst>
              <a:ext uri="{FF2B5EF4-FFF2-40B4-BE49-F238E27FC236}">
                <a16:creationId xmlns:a16="http://schemas.microsoft.com/office/drawing/2014/main" id="{4806A821-5037-49FF-A83C-270FE06F5CA2}"/>
              </a:ext>
            </a:extLst>
          </p:cNvPr>
          <p:cNvSpPr>
            <a:spLocks noGrp="1"/>
          </p:cNvSpPr>
          <p:nvPr>
            <p:ph sz="quarter" idx="10"/>
          </p:nvPr>
        </p:nvSpPr>
        <p:spPr/>
        <p:txBody>
          <a:bodyPr vert="horz" lIns="91440" tIns="45720" rIns="91440" bIns="45720" rtlCol="0" anchor="t">
            <a:noAutofit/>
          </a:bodyPr>
          <a:lstStyle/>
          <a:p>
            <a:pPr>
              <a:buClr>
                <a:srgbClr val="262626"/>
              </a:buClr>
              <a:buFont typeface="Arial" panose="05000000000000000000" pitchFamily="2" charset="2"/>
              <a:buChar char="•"/>
            </a:pPr>
            <a:r>
              <a:rPr lang="en-GB" sz="2400" dirty="0">
                <a:latin typeface="Calibri"/>
                <a:cs typeface="Arial"/>
              </a:rPr>
              <a:t>Statistics can be easily misinterpreted, or misrepresented.</a:t>
            </a:r>
            <a:endParaRPr lang="en-US"/>
          </a:p>
          <a:p>
            <a:pPr>
              <a:buClr>
                <a:srgbClr val="262626"/>
              </a:buClr>
              <a:buFont typeface="Arial" panose="05000000000000000000" pitchFamily="2" charset="2"/>
              <a:buChar char="•"/>
            </a:pPr>
            <a:endParaRPr lang="en-GB" sz="2400" dirty="0">
              <a:latin typeface="Calibri"/>
              <a:cs typeface="Arial"/>
            </a:endParaRPr>
          </a:p>
          <a:p>
            <a:pPr>
              <a:buClr>
                <a:srgbClr val="262626"/>
              </a:buClr>
              <a:buFont typeface="Arial" panose="05000000000000000000" pitchFamily="2" charset="2"/>
              <a:buChar char="•"/>
            </a:pPr>
            <a:r>
              <a:rPr lang="en-GB" sz="2400" dirty="0">
                <a:latin typeface="Calibri"/>
                <a:cs typeface="Arial"/>
              </a:rPr>
              <a:t>Correlation does not equal causation.</a:t>
            </a:r>
            <a:endParaRPr lang="en-GB" sz="2400">
              <a:latin typeface="Calibri"/>
              <a:cs typeface="Arial" panose="020B0604020202020204"/>
            </a:endParaRPr>
          </a:p>
          <a:p>
            <a:pPr>
              <a:buClr>
                <a:srgbClr val="262626"/>
              </a:buClr>
              <a:buFont typeface="Arial" panose="05000000000000000000" pitchFamily="2" charset="2"/>
              <a:buChar char="•"/>
            </a:pPr>
            <a:endParaRPr lang="en-GB" sz="2400" dirty="0">
              <a:latin typeface="Calibri"/>
              <a:cs typeface="Arial"/>
            </a:endParaRPr>
          </a:p>
          <a:p>
            <a:pPr>
              <a:buClr>
                <a:srgbClr val="262626"/>
              </a:buClr>
              <a:buFont typeface="Arial" panose="05000000000000000000" pitchFamily="2" charset="2"/>
              <a:buChar char="•"/>
            </a:pPr>
            <a:r>
              <a:rPr lang="en-GB" sz="2400" dirty="0">
                <a:latin typeface="Calibri"/>
                <a:cs typeface="Arial"/>
              </a:rPr>
              <a:t>Not always objective. Can be manipulated and phrased to conform with the researcher’s viewpoint.</a:t>
            </a:r>
          </a:p>
          <a:p>
            <a:pPr>
              <a:buClr>
                <a:srgbClr val="262626"/>
              </a:buClr>
              <a:buFont typeface="Arial" panose="05000000000000000000" pitchFamily="2" charset="2"/>
              <a:buChar char="•"/>
            </a:pPr>
            <a:endParaRPr lang="en-GB" sz="2400" dirty="0">
              <a:latin typeface="Calibri"/>
              <a:cs typeface="Arial"/>
            </a:endParaRPr>
          </a:p>
          <a:p>
            <a:pPr>
              <a:buClr>
                <a:srgbClr val="262626"/>
              </a:buClr>
              <a:buFont typeface="Arial" panose="05000000000000000000" pitchFamily="2" charset="2"/>
              <a:buChar char="•"/>
            </a:pPr>
            <a:r>
              <a:rPr lang="en-GB" sz="2400" dirty="0">
                <a:latin typeface="Calibri"/>
                <a:cs typeface="Arial"/>
              </a:rPr>
              <a:t>Often difficult to verify secondary data as you will not have access to the primary source of the information used.</a:t>
            </a:r>
          </a:p>
          <a:p>
            <a:pPr>
              <a:buClr>
                <a:srgbClr val="262626"/>
              </a:buClr>
              <a:buFont typeface="Arial" panose="05000000000000000000" pitchFamily="2" charset="2"/>
              <a:buChar char="•"/>
            </a:pPr>
            <a:endParaRPr lang="en-GB" sz="2400" dirty="0">
              <a:latin typeface="Calibri"/>
              <a:cs typeface="Arial"/>
            </a:endParaRPr>
          </a:p>
        </p:txBody>
      </p:sp>
    </p:spTree>
    <p:extLst>
      <p:ext uri="{BB962C8B-B14F-4D97-AF65-F5344CB8AC3E}">
        <p14:creationId xmlns:p14="http://schemas.microsoft.com/office/powerpoint/2010/main" val="42063698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6DA61E-4F41-F51B-BF4A-F684CC2C2323}"/>
              </a:ext>
            </a:extLst>
          </p:cNvPr>
          <p:cNvSpPr>
            <a:spLocks noGrp="1"/>
          </p:cNvSpPr>
          <p:nvPr>
            <p:ph sz="half" idx="1"/>
          </p:nvPr>
        </p:nvSpPr>
        <p:spPr>
          <a:xfrm>
            <a:off x="610995" y="3006970"/>
            <a:ext cx="5233081" cy="1126881"/>
          </a:xfrm>
        </p:spPr>
        <p:txBody>
          <a:bodyPr vert="horz" lIns="91440" tIns="45720" rIns="91440" bIns="45720" rtlCol="0" anchor="t">
            <a:normAutofit/>
          </a:bodyPr>
          <a:lstStyle/>
          <a:p>
            <a:pPr marL="0" indent="0">
              <a:buNone/>
            </a:pPr>
            <a:r>
              <a:rPr lang="en-GB" dirty="0">
                <a:latin typeface="Calibri"/>
                <a:cs typeface="Calibri"/>
              </a:rPr>
              <a:t>How do you know they are the best sources?</a:t>
            </a:r>
            <a:endParaRPr lang="en-US" dirty="0">
              <a:latin typeface="Calibri"/>
              <a:cs typeface="Calibri"/>
            </a:endParaRPr>
          </a:p>
        </p:txBody>
      </p:sp>
      <p:sp>
        <p:nvSpPr>
          <p:cNvPr id="13" name="Title 2">
            <a:extLst>
              <a:ext uri="{FF2B5EF4-FFF2-40B4-BE49-F238E27FC236}">
                <a16:creationId xmlns:a16="http://schemas.microsoft.com/office/drawing/2014/main" id="{06EF554C-7A9E-6C90-0100-F2FCF72B5F46}"/>
              </a:ext>
            </a:extLst>
          </p:cNvPr>
          <p:cNvSpPr>
            <a:spLocks noGrp="1"/>
          </p:cNvSpPr>
          <p:nvPr>
            <p:ph type="title"/>
          </p:nvPr>
        </p:nvSpPr>
        <p:spPr>
          <a:xfrm>
            <a:off x="718456" y="262866"/>
            <a:ext cx="10795518" cy="1003916"/>
          </a:xfrm>
        </p:spPr>
        <p:txBody>
          <a:bodyPr/>
          <a:lstStyle/>
          <a:p>
            <a:r>
              <a:rPr lang="en-US" dirty="0"/>
              <a:t>Consider...</a:t>
            </a:r>
          </a:p>
        </p:txBody>
      </p:sp>
      <p:pic>
        <p:nvPicPr>
          <p:cNvPr id="8" name="Picture 7" descr="Magnifying glass and question mark">
            <a:extLst>
              <a:ext uri="{FF2B5EF4-FFF2-40B4-BE49-F238E27FC236}">
                <a16:creationId xmlns:a16="http://schemas.microsoft.com/office/drawing/2014/main" id="{FE73DC37-2A98-9F2B-EF5E-F78807F0AF41}"/>
              </a:ext>
            </a:extLst>
          </p:cNvPr>
          <p:cNvPicPr>
            <a:picLocks noChangeAspect="1"/>
          </p:cNvPicPr>
          <p:nvPr/>
        </p:nvPicPr>
        <p:blipFill rotWithShape="1">
          <a:blip r:embed="rId2"/>
          <a:srcRect l="19440" r="16015" b="1"/>
          <a:stretch/>
        </p:blipFill>
        <p:spPr>
          <a:xfrm>
            <a:off x="6254749" y="1600201"/>
            <a:ext cx="5239011" cy="4565650"/>
          </a:xfrm>
          <a:prstGeom prst="rect">
            <a:avLst/>
          </a:prstGeom>
          <a:noFill/>
          <a:ln>
            <a:noFill/>
          </a:ln>
        </p:spPr>
      </p:pic>
    </p:spTree>
    <p:extLst>
      <p:ext uri="{BB962C8B-B14F-4D97-AF65-F5344CB8AC3E}">
        <p14:creationId xmlns:p14="http://schemas.microsoft.com/office/powerpoint/2010/main" val="2339771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Credibility</a:t>
            </a:r>
          </a:p>
        </p:txBody>
      </p:sp>
      <p:pic>
        <p:nvPicPr>
          <p:cNvPr id="4" name="PLTOVoHbH5c"/>
          <p:cNvPicPr>
            <a:picLocks noGrp="1" noRot="1" noChangeAspect="1"/>
          </p:cNvPicPr>
          <p:nvPr>
            <p:ph sz="quarter" idx="10"/>
            <a:videoFile r:link="rId1"/>
          </p:nvPr>
        </p:nvPicPr>
        <p:blipFill>
          <a:blip r:embed="rId3"/>
          <a:stretch>
            <a:fillRect/>
          </a:stretch>
        </p:blipFill>
        <p:spPr>
          <a:xfrm>
            <a:off x="1387795" y="1550711"/>
            <a:ext cx="8531320" cy="4114693"/>
          </a:xfrm>
          <a:prstGeom prst="rect">
            <a:avLst/>
          </a:prstGeom>
        </p:spPr>
      </p:pic>
      <p:sp>
        <p:nvSpPr>
          <p:cNvPr id="5" name="TextBox 4"/>
          <p:cNvSpPr txBox="1"/>
          <p:nvPr/>
        </p:nvSpPr>
        <p:spPr>
          <a:xfrm>
            <a:off x="8107717" y="5769911"/>
            <a:ext cx="5184575" cy="461665"/>
          </a:xfrm>
          <a:prstGeom prst="rect">
            <a:avLst/>
          </a:prstGeom>
          <a:noFill/>
        </p:spPr>
        <p:txBody>
          <a:bodyPr wrap="square" rtlCol="0">
            <a:spAutoFit/>
          </a:bodyPr>
          <a:lstStyle/>
          <a:p>
            <a:r>
              <a:rPr lang="en-GB" sz="2400" dirty="0"/>
              <a:t>https://youtu.be/PLTOVoHbH5c</a:t>
            </a:r>
          </a:p>
        </p:txBody>
      </p:sp>
    </p:spTree>
    <p:extLst>
      <p:ext uri="{BB962C8B-B14F-4D97-AF65-F5344CB8AC3E}">
        <p14:creationId xmlns:p14="http://schemas.microsoft.com/office/powerpoint/2010/main" val="1698791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61BFAEB-997E-9942-417D-4F488C03A292}"/>
              </a:ext>
            </a:extLst>
          </p:cNvPr>
          <p:cNvSpPr>
            <a:spLocks noGrp="1"/>
          </p:cNvSpPr>
          <p:nvPr>
            <p:ph type="title"/>
          </p:nvPr>
        </p:nvSpPr>
        <p:spPr>
          <a:xfrm>
            <a:off x="698242" y="252284"/>
            <a:ext cx="10795518" cy="1003916"/>
          </a:xfrm>
        </p:spPr>
        <p:txBody>
          <a:bodyPr anchor="b">
            <a:normAutofit/>
          </a:bodyPr>
          <a:lstStyle/>
          <a:p>
            <a:r>
              <a:rPr lang="en-GB" dirty="0"/>
              <a:t>Evaluation Techniques</a:t>
            </a:r>
            <a:endParaRPr lang="en-US" dirty="0"/>
          </a:p>
        </p:txBody>
      </p:sp>
      <p:pic>
        <p:nvPicPr>
          <p:cNvPr id="6" name="Picture 5" descr="Black pen against a sheet with shaded numbers">
            <a:extLst>
              <a:ext uri="{FF2B5EF4-FFF2-40B4-BE49-F238E27FC236}">
                <a16:creationId xmlns:a16="http://schemas.microsoft.com/office/drawing/2014/main" id="{EECC2D4C-F677-13A7-1EFA-C38E7905F99B}"/>
              </a:ext>
            </a:extLst>
          </p:cNvPr>
          <p:cNvPicPr>
            <a:picLocks noChangeAspect="1"/>
          </p:cNvPicPr>
          <p:nvPr/>
        </p:nvPicPr>
        <p:blipFill rotWithShape="1">
          <a:blip r:embed="rId2"/>
          <a:srcRect t="29768" r="-5" b="6752"/>
          <a:stretch/>
        </p:blipFill>
        <p:spPr>
          <a:xfrm>
            <a:off x="698242" y="1592263"/>
            <a:ext cx="10795518" cy="4574040"/>
          </a:xfrm>
          <a:prstGeom prst="rect">
            <a:avLst/>
          </a:prstGeom>
          <a:noFill/>
        </p:spPr>
      </p:pic>
    </p:spTree>
    <p:extLst>
      <p:ext uri="{BB962C8B-B14F-4D97-AF65-F5344CB8AC3E}">
        <p14:creationId xmlns:p14="http://schemas.microsoft.com/office/powerpoint/2010/main" val="40989251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F239B13-A430-4EB8-89D9-35B94274AF02}"/>
              </a:ext>
            </a:extLst>
          </p:cNvPr>
          <p:cNvSpPr>
            <a:spLocks noGrp="1"/>
          </p:cNvSpPr>
          <p:nvPr>
            <p:ph type="title"/>
          </p:nvPr>
        </p:nvSpPr>
        <p:spPr/>
        <p:txBody>
          <a:bodyPr/>
          <a:lstStyle/>
          <a:p>
            <a:r>
              <a:rPr lang="en-GB" dirty="0"/>
              <a:t>CRAAP Method</a:t>
            </a:r>
          </a:p>
        </p:txBody>
      </p:sp>
      <p:sp>
        <p:nvSpPr>
          <p:cNvPr id="2" name="Content Placeholder 1">
            <a:extLst>
              <a:ext uri="{FF2B5EF4-FFF2-40B4-BE49-F238E27FC236}">
                <a16:creationId xmlns:a16="http://schemas.microsoft.com/office/drawing/2014/main" id="{6F49DBE0-0D8A-B9AD-17CE-278C472D0FDE}"/>
              </a:ext>
            </a:extLst>
          </p:cNvPr>
          <p:cNvSpPr>
            <a:spLocks noGrp="1"/>
          </p:cNvSpPr>
          <p:nvPr>
            <p:ph sz="quarter" idx="10"/>
          </p:nvPr>
        </p:nvSpPr>
        <p:spPr>
          <a:xfrm>
            <a:off x="456633" y="1415702"/>
            <a:ext cx="11483175" cy="4750599"/>
          </a:xfrm>
        </p:spPr>
        <p:txBody>
          <a:bodyPr vert="horz" lIns="91440" tIns="45720" rIns="91440" bIns="45720" rtlCol="0" anchor="t">
            <a:normAutofit lnSpcReduction="10000"/>
          </a:bodyPr>
          <a:lstStyle/>
          <a:p>
            <a:pPr marL="0" indent="0">
              <a:buNone/>
            </a:pPr>
            <a:r>
              <a:rPr lang="en-GB" sz="2000" b="1" dirty="0">
                <a:solidFill>
                  <a:srgbClr val="FF0000"/>
                </a:solidFill>
                <a:latin typeface="Calibri"/>
                <a:cs typeface="Calibri Light"/>
              </a:rPr>
              <a:t>C</a:t>
            </a:r>
            <a:r>
              <a:rPr lang="en-GB" sz="2000" b="1" dirty="0">
                <a:latin typeface="Calibri"/>
                <a:cs typeface="Calibri Light"/>
              </a:rPr>
              <a:t>urrency </a:t>
            </a:r>
            <a:r>
              <a:rPr lang="en-GB" sz="1800" dirty="0">
                <a:latin typeface="Calibri"/>
                <a:cs typeface="Calibri Light"/>
              </a:rPr>
              <a:t>(timeliness)</a:t>
            </a:r>
            <a:endParaRPr lang="en-US" sz="1800">
              <a:latin typeface="Calibri"/>
              <a:cs typeface="Calibri Light"/>
            </a:endParaRPr>
          </a:p>
          <a:p>
            <a:pPr>
              <a:buFont typeface="Arial" panose="05000000000000000000" pitchFamily="2" charset="2"/>
              <a:buChar char="•"/>
            </a:pPr>
            <a:r>
              <a:rPr lang="en-GB" sz="1800" dirty="0">
                <a:latin typeface="Calibri"/>
                <a:cs typeface="Calibri Light"/>
              </a:rPr>
              <a:t>When was it published? Has it been updated? Do you need the most current information?</a:t>
            </a:r>
          </a:p>
          <a:p>
            <a:pPr marL="0" indent="0">
              <a:buNone/>
            </a:pPr>
            <a:r>
              <a:rPr lang="en-GB" sz="2000" b="1" dirty="0">
                <a:solidFill>
                  <a:srgbClr val="FF0000"/>
                </a:solidFill>
                <a:latin typeface="Calibri"/>
                <a:cs typeface="Calibri Light"/>
              </a:rPr>
              <a:t>R</a:t>
            </a:r>
            <a:r>
              <a:rPr lang="en-GB" sz="2000" b="1" dirty="0">
                <a:latin typeface="Calibri"/>
                <a:cs typeface="Calibri Light"/>
              </a:rPr>
              <a:t>elevance </a:t>
            </a:r>
            <a:r>
              <a:rPr lang="en-GB" sz="1800" dirty="0">
                <a:latin typeface="Calibri"/>
                <a:cs typeface="Calibri Light"/>
              </a:rPr>
              <a:t>(importance)</a:t>
            </a:r>
          </a:p>
          <a:p>
            <a:pPr marL="457200" indent="-457200">
              <a:buFont typeface="Arial" panose="05000000000000000000" pitchFamily="2" charset="2"/>
              <a:buChar char="•"/>
            </a:pPr>
            <a:r>
              <a:rPr lang="en-GB" sz="1800" dirty="0">
                <a:latin typeface="Calibri"/>
                <a:cs typeface="Calibri Light"/>
              </a:rPr>
              <a:t>Is the information relevant to your question? Who is the intended audience? Is it the right level? Have you looked at other sources? Would you be comfortable citing this source in your paper?</a:t>
            </a:r>
          </a:p>
          <a:p>
            <a:pPr marL="0" indent="0">
              <a:buNone/>
            </a:pPr>
            <a:r>
              <a:rPr lang="en-GB" sz="2000" b="1" dirty="0">
                <a:solidFill>
                  <a:srgbClr val="FF0000"/>
                </a:solidFill>
                <a:latin typeface="Calibri"/>
                <a:cs typeface="Calibri Light"/>
              </a:rPr>
              <a:t>A</a:t>
            </a:r>
            <a:r>
              <a:rPr lang="en-GB" sz="2000" b="1" dirty="0">
                <a:latin typeface="Calibri"/>
                <a:cs typeface="Calibri Light"/>
              </a:rPr>
              <a:t>uthority</a:t>
            </a:r>
            <a:r>
              <a:rPr lang="en-GB" b="1" dirty="0">
                <a:latin typeface="Calibri"/>
                <a:cs typeface="Calibri Light"/>
              </a:rPr>
              <a:t> </a:t>
            </a:r>
            <a:r>
              <a:rPr lang="en-GB" sz="1800" dirty="0">
                <a:latin typeface="Calibri"/>
                <a:cs typeface="Calibri Light"/>
              </a:rPr>
              <a:t>(source)</a:t>
            </a:r>
          </a:p>
          <a:p>
            <a:pPr marL="457200" indent="-457200">
              <a:buFont typeface="Arial" panose="05000000000000000000" pitchFamily="2" charset="2"/>
              <a:buChar char="•"/>
            </a:pPr>
            <a:r>
              <a:rPr lang="en-GB" sz="1800" dirty="0">
                <a:latin typeface="Calibri"/>
                <a:cs typeface="Calibri Light"/>
              </a:rPr>
              <a:t>Who is the author/ source/ sponsor? What are their credentials? Are they qualified to write on this topic? Does the URL reveal anything, e.g. .gov?</a:t>
            </a:r>
          </a:p>
          <a:p>
            <a:pPr marL="0" indent="0">
              <a:buNone/>
            </a:pPr>
            <a:r>
              <a:rPr lang="en-GB" sz="2000" b="1" dirty="0">
                <a:solidFill>
                  <a:srgbClr val="FF0000"/>
                </a:solidFill>
                <a:latin typeface="Calibri"/>
                <a:cs typeface="Calibri Light"/>
              </a:rPr>
              <a:t>A</a:t>
            </a:r>
            <a:r>
              <a:rPr lang="en-GB" sz="2000" b="1" dirty="0">
                <a:latin typeface="Calibri"/>
                <a:cs typeface="Calibri Light"/>
              </a:rPr>
              <a:t>ccuracy </a:t>
            </a:r>
            <a:r>
              <a:rPr lang="en-GB" sz="1800" dirty="0">
                <a:latin typeface="Calibri"/>
                <a:cs typeface="Calibri Light"/>
              </a:rPr>
              <a:t>(reliability)</a:t>
            </a:r>
          </a:p>
          <a:p>
            <a:pPr marL="457200" indent="-457200">
              <a:buFont typeface="Arial" panose="05000000000000000000" pitchFamily="2" charset="2"/>
              <a:buChar char="•"/>
            </a:pPr>
            <a:r>
              <a:rPr lang="en-GB" sz="1800" dirty="0">
                <a:solidFill>
                  <a:srgbClr val="000000"/>
                </a:solidFill>
                <a:latin typeface="Calibri"/>
                <a:cs typeface="Calibri Light"/>
              </a:rPr>
              <a:t>Where does the information come from? Is it supported by evidence? Has it been peer reviewed? Does it match other sources you have found? Is it free from bias and emotion? </a:t>
            </a:r>
          </a:p>
          <a:p>
            <a:pPr marL="0" indent="0">
              <a:buNone/>
            </a:pPr>
            <a:r>
              <a:rPr lang="en-GB" sz="2000" b="1" dirty="0">
                <a:solidFill>
                  <a:srgbClr val="FF0000"/>
                </a:solidFill>
                <a:latin typeface="Calibri"/>
                <a:cs typeface="Calibri Light"/>
              </a:rPr>
              <a:t>P</a:t>
            </a:r>
            <a:r>
              <a:rPr lang="en-GB" sz="2000" b="1" dirty="0">
                <a:latin typeface="Calibri"/>
                <a:cs typeface="Calibri Light"/>
              </a:rPr>
              <a:t>urpose </a:t>
            </a:r>
            <a:r>
              <a:rPr lang="en-GB" sz="1800" dirty="0">
                <a:latin typeface="Calibri"/>
                <a:cs typeface="Calibri Light"/>
              </a:rPr>
              <a:t>(reason)</a:t>
            </a:r>
          </a:p>
          <a:p>
            <a:pPr marL="0" indent="0">
              <a:buNone/>
            </a:pPr>
            <a:r>
              <a:rPr lang="en-GB" sz="1800" dirty="0">
                <a:latin typeface="Calibri"/>
                <a:cs typeface="Calibri Light"/>
              </a:rPr>
              <a:t>Is it to inform/teach/sell/entertain or persuade? Is the intention clear? Is it fact/ opinion/ propaganda? Objective and impartial? Are there political/ ideological/ cultural/ religious/ institutional or personal bias present?</a:t>
            </a:r>
          </a:p>
          <a:p>
            <a:pPr marL="0" indent="0">
              <a:buNone/>
            </a:pPr>
            <a:endParaRPr lang="en-GB" sz="1800" dirty="0">
              <a:latin typeface="Calibri"/>
              <a:cs typeface="Calibri Light"/>
            </a:endParaRPr>
          </a:p>
          <a:p>
            <a:pPr marL="0" indent="0">
              <a:buNone/>
            </a:pPr>
            <a:endParaRPr lang="en-GB" dirty="0">
              <a:latin typeface="Calibri"/>
              <a:cs typeface="Calibri Light"/>
            </a:endParaRPr>
          </a:p>
        </p:txBody>
      </p:sp>
    </p:spTree>
    <p:extLst>
      <p:ext uri="{BB962C8B-B14F-4D97-AF65-F5344CB8AC3E}">
        <p14:creationId xmlns:p14="http://schemas.microsoft.com/office/powerpoint/2010/main" val="38813856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F239B13-A430-4EB8-89D9-35B94274AF02}"/>
              </a:ext>
            </a:extLst>
          </p:cNvPr>
          <p:cNvSpPr>
            <a:spLocks noGrp="1"/>
          </p:cNvSpPr>
          <p:nvPr>
            <p:ph type="title"/>
          </p:nvPr>
        </p:nvSpPr>
        <p:spPr/>
        <p:txBody>
          <a:bodyPr/>
          <a:lstStyle/>
          <a:p>
            <a:r>
              <a:rPr lang="en-GB" dirty="0"/>
              <a:t>SIFT Method</a:t>
            </a:r>
          </a:p>
        </p:txBody>
      </p:sp>
      <p:sp>
        <p:nvSpPr>
          <p:cNvPr id="2" name="Content Placeholder 1">
            <a:extLst>
              <a:ext uri="{FF2B5EF4-FFF2-40B4-BE49-F238E27FC236}">
                <a16:creationId xmlns:a16="http://schemas.microsoft.com/office/drawing/2014/main" id="{6F49DBE0-0D8A-B9AD-17CE-278C472D0FDE}"/>
              </a:ext>
            </a:extLst>
          </p:cNvPr>
          <p:cNvSpPr>
            <a:spLocks noGrp="1"/>
          </p:cNvSpPr>
          <p:nvPr>
            <p:ph sz="quarter" idx="10"/>
          </p:nvPr>
        </p:nvSpPr>
        <p:spPr>
          <a:xfrm>
            <a:off x="419462" y="1397117"/>
            <a:ext cx="11557517" cy="4769186"/>
          </a:xfrm>
        </p:spPr>
        <p:txBody>
          <a:bodyPr vert="horz" lIns="91440" tIns="45720" rIns="91440" bIns="45720" rtlCol="0" anchor="t">
            <a:normAutofit lnSpcReduction="10000"/>
          </a:bodyPr>
          <a:lstStyle/>
          <a:p>
            <a:pPr marL="0" indent="0">
              <a:buNone/>
            </a:pPr>
            <a:r>
              <a:rPr lang="en-GB" sz="2000" b="1" dirty="0">
                <a:solidFill>
                  <a:srgbClr val="FF0000"/>
                </a:solidFill>
                <a:latin typeface="Calibri"/>
                <a:cs typeface="Calibri Light"/>
              </a:rPr>
              <a:t>S</a:t>
            </a:r>
            <a:r>
              <a:rPr lang="en-GB" sz="2000" b="1" dirty="0">
                <a:latin typeface="Calibri"/>
                <a:cs typeface="Calibri Light"/>
              </a:rPr>
              <a:t>TOP!</a:t>
            </a:r>
            <a:r>
              <a:rPr lang="en-GB" sz="2000" b="1" dirty="0">
                <a:solidFill>
                  <a:srgbClr val="FF0000"/>
                </a:solidFill>
                <a:latin typeface="Calibri"/>
                <a:cs typeface="Calibri Light"/>
              </a:rPr>
              <a:t> </a:t>
            </a:r>
            <a:endParaRPr lang="en-US" sz="2000" b="1">
              <a:solidFill>
                <a:srgbClr val="FF0000"/>
              </a:solidFill>
              <a:latin typeface="Calibri"/>
              <a:cs typeface="Calibri Light"/>
            </a:endParaRPr>
          </a:p>
          <a:p>
            <a:pPr>
              <a:buFont typeface="Arial" panose="05000000000000000000" pitchFamily="2" charset="2"/>
              <a:buChar char="•"/>
            </a:pPr>
            <a:r>
              <a:rPr lang="en-GB" sz="1800" dirty="0">
                <a:latin typeface="Calibri"/>
                <a:cs typeface="Calibri Light"/>
              </a:rPr>
              <a:t>Do you recognise the website or source? </a:t>
            </a:r>
          </a:p>
          <a:p>
            <a:pPr>
              <a:buFont typeface="Arial" panose="05000000000000000000" pitchFamily="2" charset="2"/>
              <a:buChar char="•"/>
            </a:pPr>
            <a:r>
              <a:rPr lang="en-GB" sz="1800" dirty="0">
                <a:latin typeface="Calibri"/>
                <a:cs typeface="Calibri Light"/>
              </a:rPr>
              <a:t>Do you understand the purpose of the source and the information included? What is YOUR purpose in looking at this information? What is your reaction?</a:t>
            </a:r>
          </a:p>
          <a:p>
            <a:pPr marL="0" indent="0">
              <a:buNone/>
            </a:pPr>
            <a:r>
              <a:rPr lang="en-GB" sz="2000" b="1" dirty="0">
                <a:solidFill>
                  <a:srgbClr val="FF0000"/>
                </a:solidFill>
                <a:latin typeface="Calibri"/>
                <a:cs typeface="Calibri Light"/>
              </a:rPr>
              <a:t>I</a:t>
            </a:r>
            <a:r>
              <a:rPr lang="en-GB" sz="2000" b="1" dirty="0">
                <a:latin typeface="Calibri"/>
                <a:cs typeface="Calibri Light"/>
              </a:rPr>
              <a:t>NVESTIGATE</a:t>
            </a:r>
            <a:r>
              <a:rPr lang="en-GB" sz="2000" b="1" dirty="0">
                <a:solidFill>
                  <a:srgbClr val="FF0000"/>
                </a:solidFill>
                <a:latin typeface="Calibri"/>
                <a:cs typeface="Calibri Light"/>
              </a:rPr>
              <a:t> </a:t>
            </a:r>
            <a:r>
              <a:rPr lang="en-GB" sz="2000" dirty="0">
                <a:latin typeface="Calibri"/>
                <a:cs typeface="Calibri Light"/>
              </a:rPr>
              <a:t>the source. </a:t>
            </a:r>
          </a:p>
          <a:p>
            <a:pPr>
              <a:buFont typeface="Arial" panose="05000000000000000000" pitchFamily="2" charset="2"/>
              <a:buChar char="•"/>
            </a:pPr>
            <a:r>
              <a:rPr lang="en-GB" sz="1800" dirty="0">
                <a:latin typeface="Calibri"/>
                <a:cs typeface="Calibri Light"/>
              </a:rPr>
              <a:t>You want to know what you are reading before you read it. </a:t>
            </a:r>
          </a:p>
          <a:p>
            <a:pPr>
              <a:buFont typeface="Arial" panose="05000000000000000000" pitchFamily="2" charset="2"/>
              <a:buChar char="•"/>
            </a:pPr>
            <a:r>
              <a:rPr lang="en-GB" sz="1800" dirty="0">
                <a:solidFill>
                  <a:srgbClr val="000000"/>
                </a:solidFill>
                <a:latin typeface="Calibri"/>
                <a:cs typeface="Calibri Light"/>
              </a:rPr>
              <a:t>Confidence in the expertise and agenda of your source is crucial to your interpretation of what is being said.</a:t>
            </a:r>
          </a:p>
          <a:p>
            <a:pPr marL="0" indent="0">
              <a:buNone/>
            </a:pPr>
            <a:r>
              <a:rPr lang="en-GB" sz="2000" b="1" dirty="0">
                <a:solidFill>
                  <a:srgbClr val="FF0000"/>
                </a:solidFill>
                <a:latin typeface="Calibri"/>
                <a:cs typeface="Calibri Light"/>
              </a:rPr>
              <a:t>F</a:t>
            </a:r>
            <a:r>
              <a:rPr lang="en-GB" sz="2000" b="1" dirty="0">
                <a:latin typeface="Calibri"/>
                <a:cs typeface="Calibri Light"/>
              </a:rPr>
              <a:t>IND </a:t>
            </a:r>
            <a:r>
              <a:rPr lang="en-GB" sz="2000" dirty="0">
                <a:latin typeface="Calibri"/>
                <a:cs typeface="Calibri Light"/>
              </a:rPr>
              <a:t>trusted coverage.</a:t>
            </a:r>
          </a:p>
          <a:p>
            <a:pPr>
              <a:buFont typeface="Arial" panose="05000000000000000000" pitchFamily="2" charset="2"/>
              <a:buChar char="•"/>
            </a:pPr>
            <a:r>
              <a:rPr lang="en-GB" sz="1800" dirty="0">
                <a:solidFill>
                  <a:srgbClr val="000000"/>
                </a:solidFill>
                <a:latin typeface="Calibri"/>
                <a:cs typeface="Calibri Light"/>
              </a:rPr>
              <a:t>Always look for trusted reports and analysis. Rather than investigate the source, it may be better to find the best source available on this topic.  </a:t>
            </a:r>
          </a:p>
          <a:p>
            <a:pPr marL="0" indent="0">
              <a:buNone/>
            </a:pPr>
            <a:r>
              <a:rPr lang="en-GB" sz="2000" b="1" dirty="0">
                <a:solidFill>
                  <a:srgbClr val="FF0000"/>
                </a:solidFill>
                <a:latin typeface="Calibri"/>
                <a:cs typeface="Calibri Light"/>
              </a:rPr>
              <a:t>T</a:t>
            </a:r>
            <a:r>
              <a:rPr lang="en-GB" sz="2000" b="1" dirty="0">
                <a:latin typeface="Calibri"/>
                <a:cs typeface="Calibri Light"/>
              </a:rPr>
              <a:t>RACE </a:t>
            </a:r>
            <a:r>
              <a:rPr lang="en-GB" sz="2000" dirty="0">
                <a:latin typeface="Calibri"/>
                <a:cs typeface="Calibri Light"/>
              </a:rPr>
              <a:t>claims, quotes and media back to the original source and context</a:t>
            </a:r>
          </a:p>
          <a:p>
            <a:pPr>
              <a:buFont typeface="Arial" panose="05000000000000000000" pitchFamily="2" charset="2"/>
              <a:buChar char="•"/>
            </a:pPr>
            <a:r>
              <a:rPr lang="en-GB" sz="1800" dirty="0">
                <a:latin typeface="Calibri"/>
                <a:cs typeface="Calibri Light"/>
              </a:rPr>
              <a:t>Much of what is reproduced on the internet has lost its original context. You want to ensure the version you are looking at has been accurately presented. Always ask yourself:</a:t>
            </a:r>
          </a:p>
          <a:p>
            <a:pPr>
              <a:buFont typeface="Arial" panose="05000000000000000000" pitchFamily="2" charset="2"/>
              <a:buChar char="•"/>
            </a:pPr>
            <a:r>
              <a:rPr lang="en-GB" sz="1800" b="1" dirty="0">
                <a:latin typeface="Calibri"/>
                <a:cs typeface="Calibri Light"/>
              </a:rPr>
              <a:t>Who? What? Where? When? Why?</a:t>
            </a:r>
          </a:p>
        </p:txBody>
      </p:sp>
    </p:spTree>
    <p:extLst>
      <p:ext uri="{BB962C8B-B14F-4D97-AF65-F5344CB8AC3E}">
        <p14:creationId xmlns:p14="http://schemas.microsoft.com/office/powerpoint/2010/main" val="27994453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EBB4E-0B88-4524-99F6-DD1AF7EFCDEE}"/>
              </a:ext>
            </a:extLst>
          </p:cNvPr>
          <p:cNvSpPr>
            <a:spLocks noGrp="1"/>
          </p:cNvSpPr>
          <p:nvPr>
            <p:ph type="title"/>
          </p:nvPr>
        </p:nvSpPr>
        <p:spPr/>
        <p:txBody>
          <a:bodyPr>
            <a:normAutofit fontScale="90000"/>
          </a:bodyPr>
          <a:lstStyle/>
          <a:p>
            <a:r>
              <a:rPr lang="en-GB" b="1" dirty="0"/>
              <a:t> </a:t>
            </a:r>
            <a:br>
              <a:rPr lang="en-GB" b="1" dirty="0"/>
            </a:br>
            <a:r>
              <a:rPr lang="en-GB" b="1" dirty="0"/>
              <a:t>Ask yourself...</a:t>
            </a:r>
            <a:endParaRPr lang="en-GB" dirty="0"/>
          </a:p>
        </p:txBody>
      </p:sp>
      <p:graphicFrame>
        <p:nvGraphicFramePr>
          <p:cNvPr id="5" name="Content Placeholder 2">
            <a:extLst>
              <a:ext uri="{FF2B5EF4-FFF2-40B4-BE49-F238E27FC236}">
                <a16:creationId xmlns:a16="http://schemas.microsoft.com/office/drawing/2014/main" id="{A642C0CB-4B47-4C16-A8D7-7011776691A1}"/>
              </a:ext>
            </a:extLst>
          </p:cNvPr>
          <p:cNvGraphicFramePr>
            <a:graphicFrameLocks noGrp="1"/>
          </p:cNvGraphicFramePr>
          <p:nvPr>
            <p:ph sz="quarter" idx="10"/>
            <p:extLst>
              <p:ext uri="{D42A27DB-BD31-4B8C-83A1-F6EECF244321}">
                <p14:modId xmlns:p14="http://schemas.microsoft.com/office/powerpoint/2010/main" val="1790511925"/>
              </p:ext>
            </p:extLst>
          </p:nvPr>
        </p:nvGraphicFramePr>
        <p:xfrm>
          <a:off x="698500" y="1592263"/>
          <a:ext cx="10795000" cy="45735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0488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E0CDB64B-7122-43C7-B192-3F1460C4A752}"/>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graphicEl>
                                              <a:dgm id="{464190BB-D7EA-4A34-9E52-8E8706EEC50C}"/>
                                            </p:graphic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graphicEl>
                                              <a:dgm id="{CCAD8895-BC5D-4E8A-BD22-1B49933E75FF}"/>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graphicEl>
                                              <a:dgm id="{32FFCDA5-68A1-4504-ADE7-8D012CBE6BF1}"/>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graphicEl>
                                              <a:dgm id="{AD1C4A0A-067B-43E7-99F2-64ECA4F1F204}"/>
                                            </p:graphic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graphicEl>
                                              <a:dgm id="{0400B78F-CDCB-4378-B110-5B6C5914BB9C}"/>
                                            </p:graphic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graphicEl>
                                              <a:dgm id="{D1F30A4D-9D1B-4CB6-B22B-8FCDE3AF6A11}"/>
                                            </p:graphic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
                                            <p:graphicEl>
                                              <a:dgm id="{2380EB6A-432D-4A57-802E-2ED3235FB1BB}"/>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9AF1E-25CB-46B5-AA81-61D0703E7AAD}"/>
              </a:ext>
            </a:extLst>
          </p:cNvPr>
          <p:cNvSpPr>
            <a:spLocks noGrp="1"/>
          </p:cNvSpPr>
          <p:nvPr>
            <p:ph type="title"/>
          </p:nvPr>
        </p:nvSpPr>
        <p:spPr/>
        <p:txBody>
          <a:bodyPr>
            <a:normAutofit/>
          </a:bodyPr>
          <a:lstStyle/>
          <a:p>
            <a:r>
              <a:rPr lang="en-GB" sz="4000"/>
              <a:t>Reading an Article</a:t>
            </a:r>
          </a:p>
        </p:txBody>
      </p:sp>
      <p:graphicFrame>
        <p:nvGraphicFramePr>
          <p:cNvPr id="5" name="Content Placeholder 2">
            <a:extLst>
              <a:ext uri="{FF2B5EF4-FFF2-40B4-BE49-F238E27FC236}">
                <a16:creationId xmlns:a16="http://schemas.microsoft.com/office/drawing/2014/main" id="{8A3398F3-C1BE-447D-94D8-21A44DD6ABE6}"/>
              </a:ext>
            </a:extLst>
          </p:cNvPr>
          <p:cNvGraphicFramePr>
            <a:graphicFrameLocks noGrp="1"/>
          </p:cNvGraphicFramePr>
          <p:nvPr>
            <p:ph sz="quarter" idx="10"/>
            <p:extLst>
              <p:ext uri="{D42A27DB-BD31-4B8C-83A1-F6EECF244321}">
                <p14:modId xmlns:p14="http://schemas.microsoft.com/office/powerpoint/2010/main" val="3383919563"/>
              </p:ext>
            </p:extLst>
          </p:nvPr>
        </p:nvGraphicFramePr>
        <p:xfrm>
          <a:off x="698500" y="1592263"/>
          <a:ext cx="10795000" cy="45735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66585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01801F19-F5D3-4C63-A067-82F433C16A51}"/>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graphicEl>
                                              <a:dgm id="{563231E3-F1DD-4784-A80D-26F3518E90A7}"/>
                                            </p:graphic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graphicEl>
                                              <a:dgm id="{ED4D5F34-3148-4D3A-9695-C651684540F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graphicEl>
                                              <a:dgm id="{57F79C34-DF53-46F2-B49A-75D93E1CE9FD}"/>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graphicEl>
                                              <a:dgm id="{D02CEF29-2E22-460F-9B65-4462420954A1}"/>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graphicEl>
                                              <a:dgm id="{9867FCF3-56DA-449E-9DFA-B3508DEAA0C4}"/>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graphicEl>
                                              <a:dgm id="{21B25DF9-5769-446B-AFFA-12923AC527AA}"/>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graphicEl>
                                              <a:dgm id="{F23DAC2C-4D31-4B00-98D4-86A92292A6F8}"/>
                                            </p:graphic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
                                            <p:graphicEl>
                                              <a:dgm id="{76C86B51-D5B7-4084-9A43-861F2CEDA604}"/>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9AF1E-25CB-46B5-AA81-61D0703E7AAD}"/>
              </a:ext>
            </a:extLst>
          </p:cNvPr>
          <p:cNvSpPr>
            <a:spLocks noGrp="1"/>
          </p:cNvSpPr>
          <p:nvPr>
            <p:ph type="title"/>
          </p:nvPr>
        </p:nvSpPr>
        <p:spPr>
          <a:xfrm>
            <a:off x="698242" y="252284"/>
            <a:ext cx="10795518" cy="1003916"/>
          </a:xfrm>
        </p:spPr>
        <p:txBody>
          <a:bodyPr anchor="b">
            <a:normAutofit/>
          </a:bodyPr>
          <a:lstStyle/>
          <a:p>
            <a:r>
              <a:rPr lang="en-GB"/>
              <a:t>Reading an Article</a:t>
            </a:r>
          </a:p>
        </p:txBody>
      </p:sp>
      <p:graphicFrame>
        <p:nvGraphicFramePr>
          <p:cNvPr id="881" name="Content Placeholder 878">
            <a:extLst>
              <a:ext uri="{FF2B5EF4-FFF2-40B4-BE49-F238E27FC236}">
                <a16:creationId xmlns:a16="http://schemas.microsoft.com/office/drawing/2014/main" id="{A53FA81A-BDDB-8604-9F53-9AC381F6E3A8}"/>
              </a:ext>
            </a:extLst>
          </p:cNvPr>
          <p:cNvGraphicFramePr>
            <a:graphicFrameLocks noGrp="1"/>
          </p:cNvGraphicFramePr>
          <p:nvPr>
            <p:ph sz="quarter" idx="10"/>
            <p:extLst>
              <p:ext uri="{D42A27DB-BD31-4B8C-83A1-F6EECF244321}">
                <p14:modId xmlns:p14="http://schemas.microsoft.com/office/powerpoint/2010/main" val="1743643862"/>
              </p:ext>
            </p:extLst>
          </p:nvPr>
        </p:nvGraphicFramePr>
        <p:xfrm>
          <a:off x="698242" y="1342232"/>
          <a:ext cx="11212236" cy="48240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50966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60FD7-21C3-4730-9CAE-B010EA5B6A10}"/>
              </a:ext>
            </a:extLst>
          </p:cNvPr>
          <p:cNvSpPr>
            <a:spLocks noGrp="1"/>
          </p:cNvSpPr>
          <p:nvPr>
            <p:ph type="title"/>
          </p:nvPr>
        </p:nvSpPr>
        <p:spPr>
          <a:xfrm>
            <a:off x="503096" y="150064"/>
            <a:ext cx="10795518" cy="1003916"/>
          </a:xfrm>
        </p:spPr>
        <p:txBody>
          <a:bodyPr vert="horz" lIns="91440" tIns="45720" rIns="91440" bIns="45720" rtlCol="0" anchor="b">
            <a:normAutofit/>
          </a:bodyPr>
          <a:lstStyle/>
          <a:p>
            <a:r>
              <a:rPr lang="en-US" sz="6300" spc="-100" dirty="0"/>
              <a:t>Research Bias</a:t>
            </a:r>
            <a:endParaRPr lang="en-US" dirty="0"/>
          </a:p>
        </p:txBody>
      </p:sp>
      <p:pic>
        <p:nvPicPr>
          <p:cNvPr id="4" name="Picture 3" descr="Text&#10;&#10;Description automatically generated">
            <a:extLst>
              <a:ext uri="{FF2B5EF4-FFF2-40B4-BE49-F238E27FC236}">
                <a16:creationId xmlns:a16="http://schemas.microsoft.com/office/drawing/2014/main" id="{AA15DB03-FBC4-4175-B820-2DE4F55C21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95898" y="2475609"/>
            <a:ext cx="9004944" cy="3218282"/>
          </a:xfrm>
          <a:prstGeom prst="rect">
            <a:avLst/>
          </a:prstGeom>
        </p:spPr>
      </p:pic>
      <p:sp>
        <p:nvSpPr>
          <p:cNvPr id="5" name="TextBox 4">
            <a:extLst>
              <a:ext uri="{FF2B5EF4-FFF2-40B4-BE49-F238E27FC236}">
                <a16:creationId xmlns:a16="http://schemas.microsoft.com/office/drawing/2014/main" id="{A24B9407-0AEB-43A7-9708-9F50C28C8D35}"/>
              </a:ext>
            </a:extLst>
          </p:cNvPr>
          <p:cNvSpPr txBox="1"/>
          <p:nvPr/>
        </p:nvSpPr>
        <p:spPr>
          <a:xfrm>
            <a:off x="7885253" y="5852816"/>
            <a:ext cx="4310136" cy="276999"/>
          </a:xfrm>
          <a:prstGeom prst="rect">
            <a:avLst/>
          </a:prstGeom>
          <a:noFill/>
        </p:spPr>
        <p:txBody>
          <a:bodyPr wrap="square" rtlCol="0">
            <a:spAutoFit/>
          </a:bodyPr>
          <a:lstStyle/>
          <a:p>
            <a:r>
              <a:rPr lang="en-GB" sz="1200"/>
              <a:t>http://chainsawsuit.com/comic/archive/2014/09/16/on-research/</a:t>
            </a:r>
          </a:p>
        </p:txBody>
      </p:sp>
      <p:sp>
        <p:nvSpPr>
          <p:cNvPr id="6" name="TextBox 5">
            <a:extLst>
              <a:ext uri="{FF2B5EF4-FFF2-40B4-BE49-F238E27FC236}">
                <a16:creationId xmlns:a16="http://schemas.microsoft.com/office/drawing/2014/main" id="{9D066C0D-3367-4392-B3EF-62AF31DA9EA2}"/>
              </a:ext>
            </a:extLst>
          </p:cNvPr>
          <p:cNvSpPr txBox="1"/>
          <p:nvPr/>
        </p:nvSpPr>
        <p:spPr>
          <a:xfrm rot="21120000">
            <a:off x="4076676" y="1484424"/>
            <a:ext cx="3886000" cy="1200329"/>
          </a:xfrm>
          <a:prstGeom prst="rect">
            <a:avLst/>
          </a:prstGeom>
          <a:noFill/>
        </p:spPr>
        <p:txBody>
          <a:bodyPr wrap="none" rtlCol="0">
            <a:spAutoFit/>
          </a:bodyPr>
          <a:lstStyle/>
          <a:p>
            <a:r>
              <a:rPr lang="en-GB" sz="3600" b="1">
                <a:solidFill>
                  <a:srgbClr val="FF0000"/>
                </a:solidFill>
                <a:latin typeface="Bradley Hand ITC" panose="03070402050302030203" pitchFamily="66" charset="0"/>
              </a:rPr>
              <a:t>Be aware of your</a:t>
            </a:r>
          </a:p>
          <a:p>
            <a:r>
              <a:rPr lang="en-GB" sz="3600" b="1">
                <a:solidFill>
                  <a:srgbClr val="FF0000"/>
                </a:solidFill>
                <a:latin typeface="Bradley Hand ITC" panose="03070402050302030203" pitchFamily="66" charset="0"/>
              </a:rPr>
              <a:t>Own cognitive bias</a:t>
            </a:r>
          </a:p>
        </p:txBody>
      </p:sp>
    </p:spTree>
    <p:extLst>
      <p:ext uri="{BB962C8B-B14F-4D97-AF65-F5344CB8AC3E}">
        <p14:creationId xmlns:p14="http://schemas.microsoft.com/office/powerpoint/2010/main" val="37078576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65F62-CBAD-49BC-97B2-CD5C138990E6}"/>
              </a:ext>
            </a:extLst>
          </p:cNvPr>
          <p:cNvSpPr>
            <a:spLocks noGrp="1"/>
          </p:cNvSpPr>
          <p:nvPr>
            <p:ph type="title"/>
          </p:nvPr>
        </p:nvSpPr>
        <p:spPr/>
        <p:txBody>
          <a:bodyPr/>
          <a:lstStyle/>
          <a:p>
            <a:r>
              <a:rPr lang="en-GB" b="1" dirty="0">
                <a:solidFill>
                  <a:srgbClr val="FF0000"/>
                </a:solidFill>
                <a:cs typeface="Arial"/>
              </a:rPr>
              <a:t>Test your Knowledge</a:t>
            </a:r>
          </a:p>
        </p:txBody>
      </p:sp>
      <p:sp>
        <p:nvSpPr>
          <p:cNvPr id="3" name="Content Placeholder 2">
            <a:extLst>
              <a:ext uri="{FF2B5EF4-FFF2-40B4-BE49-F238E27FC236}">
                <a16:creationId xmlns:a16="http://schemas.microsoft.com/office/drawing/2014/main" id="{663F178F-F18F-4E4F-98D5-6607E2076576}"/>
              </a:ext>
            </a:extLst>
          </p:cNvPr>
          <p:cNvSpPr>
            <a:spLocks noGrp="1"/>
          </p:cNvSpPr>
          <p:nvPr>
            <p:ph idx="1"/>
          </p:nvPr>
        </p:nvSpPr>
        <p:spPr>
          <a:xfrm>
            <a:off x="1066800" y="1710574"/>
            <a:ext cx="10058400" cy="3810548"/>
          </a:xfrm>
        </p:spPr>
        <p:txBody>
          <a:bodyPr vert="horz" lIns="91440" tIns="45720" rIns="91440" bIns="45720" rtlCol="0" anchor="t">
            <a:normAutofit fontScale="92500" lnSpcReduction="20000"/>
          </a:bodyPr>
          <a:lstStyle/>
          <a:p>
            <a:pPr marL="0" indent="0">
              <a:buClr>
                <a:srgbClr val="000000">
                  <a:lumMod val="85000"/>
                  <a:lumOff val="15000"/>
                </a:srgbClr>
              </a:buClr>
              <a:buNone/>
            </a:pPr>
            <a:r>
              <a:rPr lang="en-GB" sz="2200" b="1" dirty="0">
                <a:cs typeface="Arial"/>
              </a:rPr>
              <a:t>1</a:t>
            </a:r>
            <a:r>
              <a:rPr lang="en-GB" b="1" dirty="0">
                <a:cs typeface="Arial"/>
              </a:rPr>
              <a:t>. </a:t>
            </a:r>
            <a:r>
              <a:rPr lang="en-GB" sz="2200" b="1" dirty="0">
                <a:cs typeface="Arial"/>
              </a:rPr>
              <a:t>Best for background information and exploring theories</a:t>
            </a:r>
            <a:endParaRPr lang="en-GB" dirty="0">
              <a:cs typeface="Arial"/>
            </a:endParaRPr>
          </a:p>
          <a:p>
            <a:pPr marL="0" indent="0">
              <a:buNone/>
            </a:pPr>
            <a:endParaRPr lang="en-GB" sz="2200" dirty="0">
              <a:cs typeface="Arial"/>
            </a:endParaRPr>
          </a:p>
          <a:p>
            <a:pPr marL="0" indent="0">
              <a:buNone/>
            </a:pPr>
            <a:r>
              <a:rPr lang="en-GB" sz="2200" b="1" dirty="0">
                <a:cs typeface="Arial"/>
              </a:rPr>
              <a:t>2. Best for latest peer reviewed academic research, </a:t>
            </a:r>
            <a:endParaRPr lang="en-GB" sz="2200" dirty="0">
              <a:solidFill>
                <a:srgbClr val="000000"/>
              </a:solidFill>
              <a:cs typeface="Arial"/>
            </a:endParaRPr>
          </a:p>
          <a:p>
            <a:pPr marL="0" indent="0">
              <a:buNone/>
            </a:pPr>
            <a:endParaRPr lang="en-GB" sz="2200" dirty="0">
              <a:solidFill>
                <a:srgbClr val="FF0000"/>
              </a:solidFill>
              <a:cs typeface="Arial"/>
            </a:endParaRPr>
          </a:p>
          <a:p>
            <a:pPr marL="0" indent="0">
              <a:buNone/>
            </a:pPr>
            <a:r>
              <a:rPr lang="en-GB" sz="2200" b="1" dirty="0">
                <a:cs typeface="Arial"/>
              </a:rPr>
              <a:t>3. Good for finding latest information, facts and opinions,</a:t>
            </a:r>
            <a:endParaRPr lang="en-GB" sz="2200" b="1" dirty="0">
              <a:ea typeface="+mn-lt"/>
              <a:cs typeface="+mn-lt"/>
            </a:endParaRPr>
          </a:p>
          <a:p>
            <a:pPr marL="0" indent="0">
              <a:buNone/>
            </a:pPr>
            <a:endParaRPr lang="en-GB" sz="2200" dirty="0">
              <a:solidFill>
                <a:srgbClr val="FF0000"/>
              </a:solidFill>
              <a:ea typeface="+mn-lt"/>
              <a:cs typeface="+mn-lt"/>
            </a:endParaRPr>
          </a:p>
          <a:p>
            <a:pPr marL="0" indent="0">
              <a:buNone/>
            </a:pPr>
            <a:r>
              <a:rPr lang="en-GB" sz="2200" b="1" dirty="0">
                <a:ea typeface="+mn-lt"/>
                <a:cs typeface="+mn-lt"/>
              </a:rPr>
              <a:t>4. Good for exploring a wide range of resources quickly and easily</a:t>
            </a:r>
          </a:p>
          <a:p>
            <a:pPr marL="0" indent="0">
              <a:buNone/>
            </a:pPr>
            <a:endParaRPr lang="en-GB" sz="2200" dirty="0">
              <a:solidFill>
                <a:srgbClr val="FF0000"/>
              </a:solidFill>
              <a:ea typeface="+mn-lt"/>
              <a:cs typeface="+mn-lt"/>
            </a:endParaRPr>
          </a:p>
          <a:p>
            <a:pPr marL="0" indent="0">
              <a:buNone/>
            </a:pPr>
            <a:r>
              <a:rPr lang="en-GB" sz="2200" b="1" dirty="0">
                <a:ea typeface="+mn-lt"/>
                <a:cs typeface="+mn-lt"/>
              </a:rPr>
              <a:t>5. Best for obtaining large amounts of data on a given topic</a:t>
            </a:r>
          </a:p>
          <a:p>
            <a:pPr marL="0" indent="0">
              <a:buNone/>
            </a:pPr>
            <a:endParaRPr lang="en-GB" dirty="0">
              <a:solidFill>
                <a:srgbClr val="FF0000"/>
              </a:solidFill>
              <a:cs typeface="Arial"/>
            </a:endParaRPr>
          </a:p>
        </p:txBody>
      </p:sp>
      <p:sp>
        <p:nvSpPr>
          <p:cNvPr id="4" name="TextBox 3">
            <a:extLst>
              <a:ext uri="{FF2B5EF4-FFF2-40B4-BE49-F238E27FC236}">
                <a16:creationId xmlns:a16="http://schemas.microsoft.com/office/drawing/2014/main" id="{1E8279F0-94E8-0506-53C2-10D032373CFF}"/>
              </a:ext>
            </a:extLst>
          </p:cNvPr>
          <p:cNvSpPr txBox="1"/>
          <p:nvPr/>
        </p:nvSpPr>
        <p:spPr>
          <a:xfrm>
            <a:off x="9222153" y="5666154"/>
            <a:ext cx="124582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dirty="0">
                <a:solidFill>
                  <a:srgbClr val="FF0000"/>
                </a:solidFill>
                <a:latin typeface="Calibri"/>
                <a:cs typeface="Arial"/>
              </a:rPr>
              <a:t>News</a:t>
            </a:r>
            <a:endParaRPr lang="en-US" dirty="0"/>
          </a:p>
        </p:txBody>
      </p:sp>
      <p:sp>
        <p:nvSpPr>
          <p:cNvPr id="6" name="TextBox 5">
            <a:extLst>
              <a:ext uri="{FF2B5EF4-FFF2-40B4-BE49-F238E27FC236}">
                <a16:creationId xmlns:a16="http://schemas.microsoft.com/office/drawing/2014/main" id="{0652B2D9-1786-8C7F-EDF8-9998A1E22CD6}"/>
              </a:ext>
            </a:extLst>
          </p:cNvPr>
          <p:cNvSpPr txBox="1"/>
          <p:nvPr/>
        </p:nvSpPr>
        <p:spPr>
          <a:xfrm>
            <a:off x="1484922" y="5666153"/>
            <a:ext cx="124582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dirty="0">
                <a:solidFill>
                  <a:srgbClr val="FF0000"/>
                </a:solidFill>
                <a:latin typeface="Calibri"/>
                <a:cs typeface="Arial"/>
              </a:rPr>
              <a:t>Journals</a:t>
            </a:r>
          </a:p>
        </p:txBody>
      </p:sp>
      <p:sp>
        <p:nvSpPr>
          <p:cNvPr id="7" name="TextBox 6">
            <a:extLst>
              <a:ext uri="{FF2B5EF4-FFF2-40B4-BE49-F238E27FC236}">
                <a16:creationId xmlns:a16="http://schemas.microsoft.com/office/drawing/2014/main" id="{575905FC-C5B5-11D7-DAB1-1A09C2F2182F}"/>
              </a:ext>
            </a:extLst>
          </p:cNvPr>
          <p:cNvSpPr txBox="1"/>
          <p:nvPr/>
        </p:nvSpPr>
        <p:spPr>
          <a:xfrm>
            <a:off x="5705230" y="5666152"/>
            <a:ext cx="124582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dirty="0">
                <a:solidFill>
                  <a:srgbClr val="FF0000"/>
                </a:solidFill>
                <a:latin typeface="Calibri"/>
                <a:cs typeface="Arial"/>
              </a:rPr>
              <a:t>Books</a:t>
            </a:r>
          </a:p>
        </p:txBody>
      </p:sp>
      <p:sp>
        <p:nvSpPr>
          <p:cNvPr id="8" name="TextBox 7">
            <a:extLst>
              <a:ext uri="{FF2B5EF4-FFF2-40B4-BE49-F238E27FC236}">
                <a16:creationId xmlns:a16="http://schemas.microsoft.com/office/drawing/2014/main" id="{A8ADDD52-BCE8-8C71-30F5-D9A9AD4DB49D}"/>
              </a:ext>
            </a:extLst>
          </p:cNvPr>
          <p:cNvSpPr txBox="1"/>
          <p:nvPr/>
        </p:nvSpPr>
        <p:spPr>
          <a:xfrm>
            <a:off x="7336691" y="5666152"/>
            <a:ext cx="154866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dirty="0">
                <a:solidFill>
                  <a:srgbClr val="FF0000"/>
                </a:solidFill>
                <a:latin typeface="Calibri"/>
                <a:cs typeface="Arial"/>
              </a:rPr>
              <a:t>Statistics</a:t>
            </a:r>
            <a:endParaRPr lang="en-US" dirty="0"/>
          </a:p>
        </p:txBody>
      </p:sp>
      <p:sp>
        <p:nvSpPr>
          <p:cNvPr id="9" name="TextBox 8">
            <a:extLst>
              <a:ext uri="{FF2B5EF4-FFF2-40B4-BE49-F238E27FC236}">
                <a16:creationId xmlns:a16="http://schemas.microsoft.com/office/drawing/2014/main" id="{A0BFDECA-6745-2654-A144-3C3043A2391D}"/>
              </a:ext>
            </a:extLst>
          </p:cNvPr>
          <p:cNvSpPr txBox="1"/>
          <p:nvPr/>
        </p:nvSpPr>
        <p:spPr>
          <a:xfrm>
            <a:off x="3507153" y="5666152"/>
            <a:ext cx="141189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dirty="0">
                <a:solidFill>
                  <a:srgbClr val="FF0000"/>
                </a:solidFill>
                <a:latin typeface="Calibri"/>
                <a:cs typeface="Arial"/>
              </a:rPr>
              <a:t>Websites</a:t>
            </a:r>
            <a:endParaRPr lang="en-US" dirty="0"/>
          </a:p>
        </p:txBody>
      </p:sp>
    </p:spTree>
    <p:extLst>
      <p:ext uri="{BB962C8B-B14F-4D97-AF65-F5344CB8AC3E}">
        <p14:creationId xmlns:p14="http://schemas.microsoft.com/office/powerpoint/2010/main" val="26720324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65F62-CBAD-49BC-97B2-CD5C138990E6}"/>
              </a:ext>
            </a:extLst>
          </p:cNvPr>
          <p:cNvSpPr>
            <a:spLocks noGrp="1"/>
          </p:cNvSpPr>
          <p:nvPr>
            <p:ph type="title"/>
          </p:nvPr>
        </p:nvSpPr>
        <p:spPr/>
        <p:txBody>
          <a:bodyPr/>
          <a:lstStyle/>
          <a:p>
            <a:r>
              <a:rPr lang="en-GB" b="1" dirty="0">
                <a:solidFill>
                  <a:srgbClr val="FF0000"/>
                </a:solidFill>
                <a:cs typeface="Arial"/>
              </a:rPr>
              <a:t>Test your Knowledge</a:t>
            </a:r>
          </a:p>
        </p:txBody>
      </p:sp>
      <p:sp>
        <p:nvSpPr>
          <p:cNvPr id="3" name="Content Placeholder 2">
            <a:extLst>
              <a:ext uri="{FF2B5EF4-FFF2-40B4-BE49-F238E27FC236}">
                <a16:creationId xmlns:a16="http://schemas.microsoft.com/office/drawing/2014/main" id="{663F178F-F18F-4E4F-98D5-6607E2076576}"/>
              </a:ext>
            </a:extLst>
          </p:cNvPr>
          <p:cNvSpPr>
            <a:spLocks noGrp="1"/>
          </p:cNvSpPr>
          <p:nvPr>
            <p:ph idx="1"/>
          </p:nvPr>
        </p:nvSpPr>
        <p:spPr>
          <a:xfrm>
            <a:off x="1066800" y="1710574"/>
            <a:ext cx="10058400" cy="3810548"/>
          </a:xfrm>
        </p:spPr>
        <p:txBody>
          <a:bodyPr vert="horz" lIns="91440" tIns="45720" rIns="91440" bIns="45720" rtlCol="0" anchor="t">
            <a:normAutofit fontScale="92500" lnSpcReduction="20000"/>
          </a:bodyPr>
          <a:lstStyle/>
          <a:p>
            <a:pPr marL="0" indent="0">
              <a:buClr>
                <a:srgbClr val="000000">
                  <a:lumMod val="85000"/>
                  <a:lumOff val="15000"/>
                </a:srgbClr>
              </a:buClr>
              <a:buNone/>
            </a:pPr>
            <a:r>
              <a:rPr lang="en-GB" sz="2200" b="1" dirty="0">
                <a:cs typeface="Arial"/>
              </a:rPr>
              <a:t>1</a:t>
            </a:r>
            <a:r>
              <a:rPr lang="en-GB" b="1" dirty="0">
                <a:cs typeface="Arial"/>
              </a:rPr>
              <a:t>. </a:t>
            </a:r>
            <a:r>
              <a:rPr lang="en-GB" sz="2200" b="1" dirty="0">
                <a:cs typeface="Arial"/>
              </a:rPr>
              <a:t>Best for background information and exploring theories</a:t>
            </a:r>
            <a:endParaRPr lang="en-GB" dirty="0">
              <a:cs typeface="Arial"/>
            </a:endParaRPr>
          </a:p>
          <a:p>
            <a:pPr marL="0" indent="0">
              <a:buNone/>
            </a:pPr>
            <a:endParaRPr lang="en-GB" sz="2200" dirty="0">
              <a:cs typeface="Arial"/>
            </a:endParaRPr>
          </a:p>
          <a:p>
            <a:pPr marL="0" indent="0">
              <a:buNone/>
            </a:pPr>
            <a:r>
              <a:rPr lang="en-GB" sz="2200" b="1" dirty="0">
                <a:cs typeface="Arial"/>
              </a:rPr>
              <a:t>2. Best for latest peer reviewed academic research, </a:t>
            </a:r>
            <a:endParaRPr lang="en-GB" sz="2200" dirty="0">
              <a:solidFill>
                <a:srgbClr val="000000"/>
              </a:solidFill>
              <a:cs typeface="Arial"/>
            </a:endParaRPr>
          </a:p>
          <a:p>
            <a:pPr marL="0" indent="0">
              <a:buNone/>
            </a:pPr>
            <a:endParaRPr lang="en-GB" sz="2200" dirty="0">
              <a:solidFill>
                <a:srgbClr val="FF0000"/>
              </a:solidFill>
              <a:cs typeface="Arial"/>
            </a:endParaRPr>
          </a:p>
          <a:p>
            <a:pPr marL="0" indent="0">
              <a:buNone/>
            </a:pPr>
            <a:r>
              <a:rPr lang="en-GB" sz="2200" b="1" dirty="0">
                <a:cs typeface="Arial"/>
              </a:rPr>
              <a:t>3. Good for finding latest information, facts and opinions,</a:t>
            </a:r>
            <a:endParaRPr lang="en-GB" sz="2200" b="1" dirty="0">
              <a:ea typeface="+mn-lt"/>
              <a:cs typeface="+mn-lt"/>
            </a:endParaRPr>
          </a:p>
          <a:p>
            <a:pPr marL="0" indent="0">
              <a:buNone/>
            </a:pPr>
            <a:endParaRPr lang="en-GB" sz="2200" dirty="0">
              <a:solidFill>
                <a:srgbClr val="FF0000"/>
              </a:solidFill>
              <a:ea typeface="+mn-lt"/>
              <a:cs typeface="+mn-lt"/>
            </a:endParaRPr>
          </a:p>
          <a:p>
            <a:pPr marL="0" indent="0">
              <a:buNone/>
            </a:pPr>
            <a:r>
              <a:rPr lang="en-GB" sz="2200" b="1" dirty="0">
                <a:ea typeface="+mn-lt"/>
                <a:cs typeface="+mn-lt"/>
              </a:rPr>
              <a:t>4. Good for exploring a wide range of resources quickly and easily</a:t>
            </a:r>
          </a:p>
          <a:p>
            <a:pPr marL="0" indent="0">
              <a:buNone/>
            </a:pPr>
            <a:endParaRPr lang="en-GB" sz="2200" dirty="0">
              <a:solidFill>
                <a:srgbClr val="FF0000"/>
              </a:solidFill>
              <a:ea typeface="+mn-lt"/>
              <a:cs typeface="+mn-lt"/>
            </a:endParaRPr>
          </a:p>
          <a:p>
            <a:pPr marL="0" indent="0">
              <a:buNone/>
            </a:pPr>
            <a:r>
              <a:rPr lang="en-GB" sz="2200" b="1" dirty="0">
                <a:ea typeface="+mn-lt"/>
                <a:cs typeface="+mn-lt"/>
              </a:rPr>
              <a:t>5. Best for obtaining large amounts of data on a given topic</a:t>
            </a:r>
          </a:p>
          <a:p>
            <a:pPr marL="0" indent="0">
              <a:buNone/>
            </a:pPr>
            <a:endParaRPr lang="en-GB" dirty="0">
              <a:solidFill>
                <a:srgbClr val="FF0000"/>
              </a:solidFill>
              <a:cs typeface="Arial"/>
            </a:endParaRPr>
          </a:p>
        </p:txBody>
      </p:sp>
      <p:sp>
        <p:nvSpPr>
          <p:cNvPr id="4" name="TextBox 3">
            <a:extLst>
              <a:ext uri="{FF2B5EF4-FFF2-40B4-BE49-F238E27FC236}">
                <a16:creationId xmlns:a16="http://schemas.microsoft.com/office/drawing/2014/main" id="{1E8279F0-94E8-0506-53C2-10D032373CFF}"/>
              </a:ext>
            </a:extLst>
          </p:cNvPr>
          <p:cNvSpPr txBox="1"/>
          <p:nvPr/>
        </p:nvSpPr>
        <p:spPr>
          <a:xfrm>
            <a:off x="9632919" y="3386107"/>
            <a:ext cx="124582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dirty="0">
                <a:solidFill>
                  <a:srgbClr val="FF0000"/>
                </a:solidFill>
                <a:latin typeface="Calibri"/>
                <a:cs typeface="Arial"/>
              </a:rPr>
              <a:t>News</a:t>
            </a:r>
            <a:endParaRPr lang="en-US" dirty="0"/>
          </a:p>
        </p:txBody>
      </p:sp>
      <p:sp>
        <p:nvSpPr>
          <p:cNvPr id="6" name="TextBox 5">
            <a:extLst>
              <a:ext uri="{FF2B5EF4-FFF2-40B4-BE49-F238E27FC236}">
                <a16:creationId xmlns:a16="http://schemas.microsoft.com/office/drawing/2014/main" id="{0652B2D9-1786-8C7F-EDF8-9998A1E22CD6}"/>
              </a:ext>
            </a:extLst>
          </p:cNvPr>
          <p:cNvSpPr txBox="1"/>
          <p:nvPr/>
        </p:nvSpPr>
        <p:spPr>
          <a:xfrm>
            <a:off x="9331141" y="2510997"/>
            <a:ext cx="124582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dirty="0">
                <a:solidFill>
                  <a:srgbClr val="FF0000"/>
                </a:solidFill>
                <a:latin typeface="Calibri"/>
                <a:cs typeface="Arial"/>
              </a:rPr>
              <a:t>Journals</a:t>
            </a:r>
          </a:p>
        </p:txBody>
      </p:sp>
      <p:sp>
        <p:nvSpPr>
          <p:cNvPr id="7" name="TextBox 6">
            <a:extLst>
              <a:ext uri="{FF2B5EF4-FFF2-40B4-BE49-F238E27FC236}">
                <a16:creationId xmlns:a16="http://schemas.microsoft.com/office/drawing/2014/main" id="{575905FC-C5B5-11D7-DAB1-1A09C2F2182F}"/>
              </a:ext>
            </a:extLst>
          </p:cNvPr>
          <p:cNvSpPr txBox="1"/>
          <p:nvPr/>
        </p:nvSpPr>
        <p:spPr>
          <a:xfrm>
            <a:off x="9479511" y="1641839"/>
            <a:ext cx="124582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dirty="0">
                <a:solidFill>
                  <a:srgbClr val="FF0000"/>
                </a:solidFill>
                <a:latin typeface="Calibri"/>
                <a:cs typeface="Arial"/>
              </a:rPr>
              <a:t>Books</a:t>
            </a:r>
          </a:p>
        </p:txBody>
      </p:sp>
      <p:sp>
        <p:nvSpPr>
          <p:cNvPr id="8" name="TextBox 7">
            <a:extLst>
              <a:ext uri="{FF2B5EF4-FFF2-40B4-BE49-F238E27FC236}">
                <a16:creationId xmlns:a16="http://schemas.microsoft.com/office/drawing/2014/main" id="{A8ADDD52-BCE8-8C71-30F5-D9A9AD4DB49D}"/>
              </a:ext>
            </a:extLst>
          </p:cNvPr>
          <p:cNvSpPr txBox="1"/>
          <p:nvPr/>
        </p:nvSpPr>
        <p:spPr>
          <a:xfrm>
            <a:off x="9479816" y="5118464"/>
            <a:ext cx="154866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dirty="0">
                <a:solidFill>
                  <a:srgbClr val="FF0000"/>
                </a:solidFill>
                <a:latin typeface="Calibri"/>
                <a:cs typeface="Arial"/>
              </a:rPr>
              <a:t>Statistics</a:t>
            </a:r>
            <a:endParaRPr lang="en-US" dirty="0"/>
          </a:p>
        </p:txBody>
      </p:sp>
      <p:sp>
        <p:nvSpPr>
          <p:cNvPr id="9" name="TextBox 8">
            <a:extLst>
              <a:ext uri="{FF2B5EF4-FFF2-40B4-BE49-F238E27FC236}">
                <a16:creationId xmlns:a16="http://schemas.microsoft.com/office/drawing/2014/main" id="{A0BFDECA-6745-2654-A144-3C3043A2391D}"/>
              </a:ext>
            </a:extLst>
          </p:cNvPr>
          <p:cNvSpPr txBox="1"/>
          <p:nvPr/>
        </p:nvSpPr>
        <p:spPr>
          <a:xfrm>
            <a:off x="9478137" y="4249308"/>
            <a:ext cx="141189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dirty="0">
                <a:solidFill>
                  <a:srgbClr val="FF0000"/>
                </a:solidFill>
                <a:latin typeface="Calibri"/>
                <a:cs typeface="Arial"/>
              </a:rPr>
              <a:t>Websites</a:t>
            </a:r>
            <a:endParaRPr lang="en-US" dirty="0"/>
          </a:p>
        </p:txBody>
      </p:sp>
    </p:spTree>
    <p:extLst>
      <p:ext uri="{BB962C8B-B14F-4D97-AF65-F5344CB8AC3E}">
        <p14:creationId xmlns:p14="http://schemas.microsoft.com/office/powerpoint/2010/main" val="33142451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81781-4E19-4B34-AFA8-D442DB721121}"/>
              </a:ext>
            </a:extLst>
          </p:cNvPr>
          <p:cNvSpPr>
            <a:spLocks noGrp="1"/>
          </p:cNvSpPr>
          <p:nvPr>
            <p:ph type="title"/>
          </p:nvPr>
        </p:nvSpPr>
        <p:spPr/>
        <p:txBody>
          <a:bodyPr/>
          <a:lstStyle/>
          <a:p>
            <a:r>
              <a:rPr lang="en-GB"/>
              <a:t>Summary</a:t>
            </a:r>
            <a:endParaRPr lang="en-US"/>
          </a:p>
        </p:txBody>
      </p:sp>
      <p:sp>
        <p:nvSpPr>
          <p:cNvPr id="3" name="Content Placeholder 2">
            <a:extLst>
              <a:ext uri="{FF2B5EF4-FFF2-40B4-BE49-F238E27FC236}">
                <a16:creationId xmlns:a16="http://schemas.microsoft.com/office/drawing/2014/main" id="{F9207754-E3E2-45BC-83A7-A4E995AB35B0}"/>
              </a:ext>
            </a:extLst>
          </p:cNvPr>
          <p:cNvSpPr>
            <a:spLocks noGrp="1"/>
          </p:cNvSpPr>
          <p:nvPr>
            <p:ph sz="quarter" idx="10"/>
          </p:nvPr>
        </p:nvSpPr>
        <p:spPr>
          <a:xfrm>
            <a:off x="190242" y="1592263"/>
            <a:ext cx="7483748" cy="4574040"/>
          </a:xfrm>
        </p:spPr>
        <p:txBody>
          <a:bodyPr vert="horz" lIns="91440" tIns="45720" rIns="91440" bIns="45720" rtlCol="0" anchor="t">
            <a:normAutofit fontScale="92500"/>
          </a:bodyPr>
          <a:lstStyle/>
          <a:p>
            <a:pPr>
              <a:buClr>
                <a:srgbClr val="262626"/>
              </a:buClr>
              <a:buFont typeface="Arial"/>
              <a:buChar char="•"/>
            </a:pPr>
            <a:r>
              <a:rPr lang="en-US" sz="2400" dirty="0">
                <a:latin typeface="Calibri"/>
                <a:ea typeface="+mn-lt"/>
                <a:cs typeface="+mn-lt"/>
              </a:rPr>
              <a:t>Information is everywhere.</a:t>
            </a:r>
            <a:endParaRPr lang="en-US">
              <a:latin typeface="Calibri"/>
              <a:cs typeface="Calibri"/>
            </a:endParaRPr>
          </a:p>
          <a:p>
            <a:pPr>
              <a:buClr>
                <a:srgbClr val="262626"/>
              </a:buClr>
              <a:buFont typeface="Arial"/>
              <a:buChar char="•"/>
            </a:pPr>
            <a:endParaRPr lang="en-US" sz="2400" dirty="0">
              <a:latin typeface="Calibri"/>
              <a:ea typeface="+mn-lt"/>
              <a:cs typeface="+mn-lt"/>
            </a:endParaRPr>
          </a:p>
          <a:p>
            <a:pPr>
              <a:buClr>
                <a:srgbClr val="262626"/>
              </a:buClr>
              <a:buFont typeface="Arial"/>
              <a:buChar char="•"/>
            </a:pPr>
            <a:r>
              <a:rPr lang="en-US" sz="2400" dirty="0">
                <a:latin typeface="Calibri"/>
                <a:ea typeface="+mn-lt"/>
                <a:cs typeface="+mn-lt"/>
              </a:rPr>
              <a:t>Using more general information sources can help us with our understanding of a topic, can be used to link to current contexts, or be a source of primary evidence. </a:t>
            </a:r>
          </a:p>
          <a:p>
            <a:pPr>
              <a:buClr>
                <a:srgbClr val="262626"/>
              </a:buClr>
              <a:buFont typeface="Arial"/>
              <a:buChar char="•"/>
            </a:pPr>
            <a:endParaRPr lang="en-US" sz="2400" dirty="0">
              <a:latin typeface="Calibri"/>
              <a:cs typeface="Calibri Light"/>
            </a:endParaRPr>
          </a:p>
          <a:p>
            <a:pPr>
              <a:buClr>
                <a:srgbClr val="262626"/>
              </a:buClr>
              <a:buFont typeface="Arial"/>
              <a:buChar char="•"/>
            </a:pPr>
            <a:r>
              <a:rPr lang="en-US" sz="2400" dirty="0">
                <a:latin typeface="Calibri"/>
                <a:cs typeface="Arial" panose="020B0604020202020204"/>
              </a:rPr>
              <a:t>Using academic sources, however, helps us to find and use specific expert knowledge and primary research, reinforcing and lending credibility to our arguments in our writing.</a:t>
            </a:r>
          </a:p>
          <a:p>
            <a:pPr>
              <a:buClr>
                <a:srgbClr val="262626"/>
              </a:buClr>
              <a:buFont typeface="Arial"/>
              <a:buChar char="•"/>
            </a:pPr>
            <a:endParaRPr lang="en-US" sz="2400" dirty="0">
              <a:latin typeface="Calibri"/>
              <a:cs typeface="Arial" panose="020B0604020202020204"/>
            </a:endParaRPr>
          </a:p>
          <a:p>
            <a:pPr>
              <a:buClr>
                <a:srgbClr val="262626"/>
              </a:buClr>
              <a:buFont typeface="Arial"/>
              <a:buChar char="•"/>
            </a:pPr>
            <a:r>
              <a:rPr lang="en-US" sz="2400" dirty="0">
                <a:latin typeface="Calibri"/>
                <a:cs typeface="Arial" panose="020B0604020202020204"/>
              </a:rPr>
              <a:t>You must evaluate and decide if an information source is appropriate to include in your writing. </a:t>
            </a:r>
          </a:p>
          <a:p>
            <a:pPr marL="0" indent="0">
              <a:buNone/>
            </a:pPr>
            <a:endParaRPr lang="en-GB" sz="2400">
              <a:cs typeface="Arial" panose="020B0604020202020204"/>
            </a:endParaRPr>
          </a:p>
          <a:p>
            <a:pPr marL="0" indent="0">
              <a:buNone/>
            </a:pPr>
            <a:endParaRPr lang="en-GB" sz="2400">
              <a:cs typeface="Arial" panose="020B0604020202020204"/>
            </a:endParaRPr>
          </a:p>
        </p:txBody>
      </p:sp>
      <p:pic>
        <p:nvPicPr>
          <p:cNvPr id="5" name="Picture 6" descr="A digitally rendered city with numbers">
            <a:extLst>
              <a:ext uri="{FF2B5EF4-FFF2-40B4-BE49-F238E27FC236}">
                <a16:creationId xmlns:a16="http://schemas.microsoft.com/office/drawing/2014/main" id="{78507A79-7252-ACDB-692F-1AFA8400F82D}"/>
              </a:ext>
            </a:extLst>
          </p:cNvPr>
          <p:cNvPicPr>
            <a:picLocks noChangeAspect="1"/>
          </p:cNvPicPr>
          <p:nvPr/>
        </p:nvPicPr>
        <p:blipFill rotWithShape="1">
          <a:blip r:embed="rId2"/>
          <a:srcRect l="9207" r="30263" b="-1"/>
          <a:stretch/>
        </p:blipFill>
        <p:spPr>
          <a:xfrm>
            <a:off x="7817825" y="2020278"/>
            <a:ext cx="4135089" cy="3618035"/>
          </a:xfrm>
          <a:prstGeom prst="rect">
            <a:avLst/>
          </a:prstGeom>
          <a:noFill/>
        </p:spPr>
      </p:pic>
    </p:spTree>
    <p:extLst>
      <p:ext uri="{BB962C8B-B14F-4D97-AF65-F5344CB8AC3E}">
        <p14:creationId xmlns:p14="http://schemas.microsoft.com/office/powerpoint/2010/main" val="36945917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1">
            <a:extLst>
              <a:ext uri="{FF2B5EF4-FFF2-40B4-BE49-F238E27FC236}">
                <a16:creationId xmlns:a16="http://schemas.microsoft.com/office/drawing/2014/main" id="{303C02DA-5185-E024-2955-34C90F7A2F3C}"/>
              </a:ext>
            </a:extLst>
          </p:cNvPr>
          <p:cNvSpPr>
            <a:spLocks noGrp="1"/>
          </p:cNvSpPr>
          <p:nvPr>
            <p:ph sz="half" idx="1"/>
          </p:nvPr>
        </p:nvSpPr>
        <p:spPr>
          <a:xfrm>
            <a:off x="718457" y="1600201"/>
            <a:ext cx="11514696" cy="4565650"/>
          </a:xfrm>
        </p:spPr>
        <p:txBody>
          <a:bodyPr vert="horz" lIns="91440" tIns="45720" rIns="91440" bIns="45720" rtlCol="0" anchor="t">
            <a:normAutofit/>
          </a:bodyPr>
          <a:lstStyle/>
          <a:p>
            <a:pPr marL="0" indent="0">
              <a:buNone/>
            </a:pPr>
            <a:r>
              <a:rPr lang="en-US" sz="2400" b="1" dirty="0">
                <a:latin typeface="Calibri"/>
                <a:cs typeface="Calibri"/>
                <a:hlinkClick r:id="rId2"/>
              </a:rPr>
              <a:t>Online library</a:t>
            </a:r>
            <a:r>
              <a:rPr lang="en-US" sz="2400" b="1" dirty="0">
                <a:latin typeface="Calibri"/>
                <a:cs typeface="Calibri"/>
              </a:rPr>
              <a:t>: </a:t>
            </a:r>
            <a:endParaRPr lang="en-US" sz="2400" dirty="0">
              <a:latin typeface="Calibri"/>
              <a:cs typeface="Calibri"/>
            </a:endParaRPr>
          </a:p>
          <a:p>
            <a:pPr>
              <a:buFont typeface="Arial" panose="05000000000000000000" pitchFamily="2" charset="2"/>
              <a:buChar char="•"/>
            </a:pPr>
            <a:r>
              <a:rPr lang="en-US" sz="2400" dirty="0">
                <a:latin typeface="Calibri"/>
                <a:cs typeface="Calibri"/>
              </a:rPr>
              <a:t>Study skills and </a:t>
            </a:r>
            <a:r>
              <a:rPr lang="en-US" sz="2400" dirty="0">
                <a:latin typeface="Calibri"/>
                <a:cs typeface="Calibri"/>
                <a:hlinkClick r:id="rId3"/>
              </a:rPr>
              <a:t>critical thinking</a:t>
            </a:r>
            <a:r>
              <a:rPr lang="en-US" sz="2400" dirty="0">
                <a:latin typeface="Calibri"/>
                <a:cs typeface="Calibri"/>
              </a:rPr>
              <a:t> resources to help you improve your critical thinking and reading skills.</a:t>
            </a:r>
            <a:endParaRPr lang="en-US" sz="2400" dirty="0">
              <a:latin typeface="Calibri"/>
              <a:ea typeface="+mn-lt"/>
              <a:cs typeface="Calibri"/>
            </a:endParaRPr>
          </a:p>
          <a:p>
            <a:pPr>
              <a:buFont typeface="Arial,Sans-Serif" panose="05000000000000000000" pitchFamily="2" charset="2"/>
              <a:buChar char="•"/>
            </a:pPr>
            <a:r>
              <a:rPr lang="en-US" sz="2400" dirty="0">
                <a:latin typeface="Calibri"/>
                <a:cs typeface="Calibri"/>
              </a:rPr>
              <a:t>Journal articles: Available online from the library, Google Scholar and Open Access. </a:t>
            </a:r>
            <a:endParaRPr lang="en-US" sz="2400" dirty="0">
              <a:latin typeface="Calibri"/>
              <a:ea typeface="+mn-lt"/>
              <a:cs typeface="Calibri"/>
            </a:endParaRPr>
          </a:p>
          <a:p>
            <a:pPr>
              <a:buFont typeface="Arial,Sans-Serif" panose="05000000000000000000" pitchFamily="2" charset="2"/>
              <a:buChar char="•"/>
            </a:pPr>
            <a:r>
              <a:rPr lang="en-US" sz="2400" dirty="0">
                <a:latin typeface="Calibri"/>
                <a:cs typeface="Calibri"/>
              </a:rPr>
              <a:t>Subject specific and specialist databases, e.g. </a:t>
            </a:r>
            <a:r>
              <a:rPr lang="en-US" sz="2400" dirty="0" err="1">
                <a:latin typeface="Calibri"/>
                <a:cs typeface="Calibri"/>
              </a:rPr>
              <a:t>Marketline</a:t>
            </a:r>
            <a:r>
              <a:rPr lang="en-US" sz="2400" dirty="0">
                <a:latin typeface="Calibri"/>
                <a:cs typeface="Calibri"/>
              </a:rPr>
              <a:t>, HS Talks etc.</a:t>
            </a:r>
            <a:endParaRPr lang="en-US" sz="2400" dirty="0">
              <a:ea typeface="+mn-lt"/>
              <a:cs typeface="+mn-lt"/>
            </a:endParaRPr>
          </a:p>
          <a:p>
            <a:pPr marL="0" indent="0">
              <a:buNone/>
            </a:pPr>
            <a:r>
              <a:rPr lang="en-US" sz="2400" b="1" dirty="0">
                <a:latin typeface="Calibri"/>
                <a:cs typeface="Calibri"/>
              </a:rPr>
              <a:t>External sites:</a:t>
            </a:r>
            <a:endParaRPr lang="en-US" sz="2400" dirty="0">
              <a:ea typeface="+mn-lt"/>
              <a:cs typeface="+mn-lt"/>
            </a:endParaRPr>
          </a:p>
          <a:p>
            <a:pPr>
              <a:buFont typeface="Arial,Sans-Serif"/>
              <a:buChar char="•"/>
            </a:pPr>
            <a:r>
              <a:rPr lang="en-US" sz="2400" dirty="0">
                <a:latin typeface="Calibri"/>
                <a:cs typeface="Calibri"/>
                <a:hlinkClick r:id="rId4"/>
              </a:rPr>
              <a:t>Oxplore.org.  </a:t>
            </a:r>
            <a:r>
              <a:rPr lang="en-US" sz="2400" dirty="0">
                <a:latin typeface="Calibri"/>
                <a:cs typeface="Calibri"/>
              </a:rPr>
              <a:t>Big questions from Oxford University, tackling complex ideas across a wide range of subjects. Use this site to reflect on the kind of critical thinking you need to undertake at university level.</a:t>
            </a:r>
            <a:endParaRPr lang="en-US" sz="2400" dirty="0">
              <a:latin typeface="Calibri"/>
              <a:ea typeface="+mn-lt"/>
              <a:cs typeface="Calibri"/>
            </a:endParaRPr>
          </a:p>
          <a:p>
            <a:pPr>
              <a:buFont typeface="Arial,Sans-Serif"/>
              <a:buChar char="•"/>
            </a:pPr>
            <a:r>
              <a:rPr lang="en-US" sz="2400" dirty="0">
                <a:latin typeface="Calibri"/>
                <a:cs typeface="Calibri"/>
                <a:hlinkClick r:id="rId5"/>
              </a:rPr>
              <a:t>The Conversation</a:t>
            </a:r>
            <a:r>
              <a:rPr lang="en-US" sz="2400" dirty="0">
                <a:latin typeface="Calibri"/>
                <a:cs typeface="Calibri"/>
              </a:rPr>
              <a:t>: Academic discussion written in a journalistic style.</a:t>
            </a:r>
          </a:p>
          <a:p>
            <a:pPr marL="0" indent="0">
              <a:buNone/>
            </a:pPr>
            <a:endParaRPr lang="en-US" sz="2400" dirty="0">
              <a:latin typeface="Calibri"/>
              <a:cs typeface="Calibri Light"/>
            </a:endParaRPr>
          </a:p>
          <a:p>
            <a:pPr>
              <a:buFont typeface="Arial" panose="05000000000000000000" pitchFamily="2" charset="2"/>
              <a:buChar char="•"/>
            </a:pPr>
            <a:endParaRPr lang="en-US" sz="2400" dirty="0">
              <a:latin typeface="Calibri"/>
              <a:cs typeface="Calibri Light"/>
            </a:endParaRPr>
          </a:p>
        </p:txBody>
      </p:sp>
      <p:sp>
        <p:nvSpPr>
          <p:cNvPr id="4" name="Title 3">
            <a:extLst>
              <a:ext uri="{FF2B5EF4-FFF2-40B4-BE49-F238E27FC236}">
                <a16:creationId xmlns:a16="http://schemas.microsoft.com/office/drawing/2014/main" id="{861BFAEB-997E-9942-417D-4F488C03A292}"/>
              </a:ext>
            </a:extLst>
          </p:cNvPr>
          <p:cNvSpPr>
            <a:spLocks noGrp="1"/>
          </p:cNvSpPr>
          <p:nvPr>
            <p:ph type="title"/>
          </p:nvPr>
        </p:nvSpPr>
        <p:spPr>
          <a:xfrm>
            <a:off x="718456" y="262866"/>
            <a:ext cx="10795518" cy="1003916"/>
          </a:xfrm>
        </p:spPr>
        <p:txBody>
          <a:bodyPr anchor="b">
            <a:normAutofit/>
          </a:bodyPr>
          <a:lstStyle/>
          <a:p>
            <a:r>
              <a:rPr lang="en-GB" dirty="0"/>
              <a:t>Resources</a:t>
            </a:r>
            <a:endParaRPr lang="en-US" dirty="0"/>
          </a:p>
        </p:txBody>
      </p:sp>
    </p:spTree>
    <p:extLst>
      <p:ext uri="{BB962C8B-B14F-4D97-AF65-F5344CB8AC3E}">
        <p14:creationId xmlns:p14="http://schemas.microsoft.com/office/powerpoint/2010/main" val="17853807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7906078-604B-44F8-A239-19312807BC11}"/>
              </a:ext>
            </a:extLst>
          </p:cNvPr>
          <p:cNvSpPr>
            <a:spLocks noGrp="1"/>
          </p:cNvSpPr>
          <p:nvPr>
            <p:ph type="subTitle" idx="1"/>
          </p:nvPr>
        </p:nvSpPr>
        <p:spPr/>
        <p:txBody>
          <a:bodyPr vert="horz" lIns="91440" tIns="45720" rIns="91440" bIns="45720" rtlCol="0" anchor="t">
            <a:normAutofit/>
          </a:bodyPr>
          <a:lstStyle/>
          <a:p>
            <a:r>
              <a:rPr lang="en-GB" sz="6000" dirty="0">
                <a:cs typeface="Calibri Light"/>
              </a:rPr>
              <a:t>When in doubt, </a:t>
            </a:r>
          </a:p>
          <a:p>
            <a:r>
              <a:rPr lang="en-GB" sz="6000" dirty="0">
                <a:cs typeface="Calibri Light"/>
              </a:rPr>
              <a:t>go to the </a:t>
            </a:r>
          </a:p>
          <a:p>
            <a:r>
              <a:rPr lang="en-GB" sz="6000" dirty="0">
                <a:cs typeface="Calibri Light"/>
              </a:rPr>
              <a:t>Library</a:t>
            </a:r>
          </a:p>
          <a:p>
            <a:endParaRPr lang="en-GB" sz="6000">
              <a:cs typeface="Calibri Light"/>
            </a:endParaRPr>
          </a:p>
        </p:txBody>
      </p:sp>
      <p:sp>
        <p:nvSpPr>
          <p:cNvPr id="4" name="TextBox 3">
            <a:extLst>
              <a:ext uri="{FF2B5EF4-FFF2-40B4-BE49-F238E27FC236}">
                <a16:creationId xmlns:a16="http://schemas.microsoft.com/office/drawing/2014/main" id="{540B537E-15D9-4248-BB59-65CDB28F08F8}"/>
              </a:ext>
            </a:extLst>
          </p:cNvPr>
          <p:cNvSpPr txBox="1"/>
          <p:nvPr/>
        </p:nvSpPr>
        <p:spPr>
          <a:xfrm>
            <a:off x="2582174" y="5357004"/>
            <a:ext cx="167927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solidFill>
                  <a:schemeClr val="bg1"/>
                </a:solidFill>
              </a:rPr>
              <a:t>J.K. Rowling</a:t>
            </a:r>
            <a:endParaRPr lang="en-US" sz="2400" dirty="0">
              <a:solidFill>
                <a:schemeClr val="bg1"/>
              </a:solidFill>
              <a:cs typeface="Calibri Light"/>
            </a:endParaRPr>
          </a:p>
        </p:txBody>
      </p:sp>
      <p:pic>
        <p:nvPicPr>
          <p:cNvPr id="2" name="Picture 4" descr="Puzzle pieces">
            <a:extLst>
              <a:ext uri="{FF2B5EF4-FFF2-40B4-BE49-F238E27FC236}">
                <a16:creationId xmlns:a16="http://schemas.microsoft.com/office/drawing/2014/main" id="{323ED821-67D8-4940-91F9-91BA48102FD3}"/>
              </a:ext>
            </a:extLst>
          </p:cNvPr>
          <p:cNvPicPr>
            <a:picLocks noChangeAspect="1"/>
          </p:cNvPicPr>
          <p:nvPr/>
        </p:nvPicPr>
        <p:blipFill>
          <a:blip r:embed="rId3"/>
          <a:stretch>
            <a:fillRect/>
          </a:stretch>
        </p:blipFill>
        <p:spPr>
          <a:xfrm>
            <a:off x="4314442" y="-3422"/>
            <a:ext cx="7880680" cy="5180961"/>
          </a:xfrm>
          <a:prstGeom prst="rect">
            <a:avLst/>
          </a:prstGeom>
        </p:spPr>
      </p:pic>
      <p:sp>
        <p:nvSpPr>
          <p:cNvPr id="7" name="TextBox 1">
            <a:extLst>
              <a:ext uri="{FF2B5EF4-FFF2-40B4-BE49-F238E27FC236}">
                <a16:creationId xmlns:a16="http://schemas.microsoft.com/office/drawing/2014/main" id="{74973F99-458D-4345-89B6-4B3B294014BD}"/>
              </a:ext>
            </a:extLst>
          </p:cNvPr>
          <p:cNvSpPr txBox="1"/>
          <p:nvPr/>
        </p:nvSpPr>
        <p:spPr>
          <a:xfrm>
            <a:off x="5521889" y="5358548"/>
            <a:ext cx="6137046" cy="246118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Bef>
                <a:spcPts val="1000"/>
              </a:spcBef>
            </a:pPr>
            <a:r>
              <a:rPr lang="en-GB" sz="2400" dirty="0">
                <a:latin typeface="Arial"/>
                <a:cs typeface="Arial"/>
              </a:rPr>
              <a:t>Lisa Ellis</a:t>
            </a:r>
            <a:endParaRPr lang="en-US" sz="2400" dirty="0">
              <a:ea typeface="+mn-lt"/>
              <a:cs typeface="+mn-lt"/>
            </a:endParaRPr>
          </a:p>
          <a:p>
            <a:pPr>
              <a:lnSpc>
                <a:spcPct val="90000"/>
              </a:lnSpc>
              <a:spcBef>
                <a:spcPts val="1000"/>
              </a:spcBef>
            </a:pPr>
            <a:r>
              <a:rPr lang="en-GB" sz="2400" dirty="0">
                <a:latin typeface="Arial"/>
                <a:cs typeface="Arial"/>
              </a:rPr>
              <a:t>IMH Academic Liaison Librarian</a:t>
            </a:r>
            <a:endParaRPr lang="en-US" sz="2400" dirty="0">
              <a:ea typeface="+mn-lt"/>
              <a:cs typeface="+mn-lt"/>
            </a:endParaRPr>
          </a:p>
          <a:p>
            <a:pPr>
              <a:lnSpc>
                <a:spcPct val="90000"/>
              </a:lnSpc>
              <a:spcBef>
                <a:spcPts val="1000"/>
              </a:spcBef>
            </a:pPr>
            <a:r>
              <a:rPr lang="en-GB" sz="2400" dirty="0">
                <a:latin typeface="Arial"/>
                <a:cs typeface="Arial"/>
              </a:rPr>
              <a:t>Email: </a:t>
            </a:r>
            <a:r>
              <a:rPr lang="en-GB" sz="2400" dirty="0">
                <a:latin typeface="Arial"/>
                <a:cs typeface="Arial"/>
                <a:hlinkClick r:id="rId4"/>
              </a:rPr>
              <a:t>l.ellis@uwtsd.ac.uk</a:t>
            </a:r>
            <a:endParaRPr lang="en-GB" sz="2400" dirty="0">
              <a:ea typeface="+mn-lt"/>
              <a:cs typeface="+mn-lt"/>
            </a:endParaRPr>
          </a:p>
          <a:p>
            <a:pPr>
              <a:lnSpc>
                <a:spcPct val="90000"/>
              </a:lnSpc>
              <a:spcBef>
                <a:spcPts val="1000"/>
              </a:spcBef>
            </a:pPr>
            <a:endParaRPr lang="en-GB" sz="2400">
              <a:ea typeface="+mn-lt"/>
              <a:cs typeface="+mn-lt"/>
            </a:endParaRPr>
          </a:p>
          <a:p>
            <a:pPr>
              <a:lnSpc>
                <a:spcPct val="90000"/>
              </a:lnSpc>
              <a:spcBef>
                <a:spcPts val="1000"/>
              </a:spcBef>
            </a:pPr>
            <a:endParaRPr lang="en-GB">
              <a:ea typeface="+mn-lt"/>
              <a:cs typeface="+mn-lt"/>
            </a:endParaRPr>
          </a:p>
          <a:p>
            <a:pPr algn="l"/>
            <a:endParaRPr lang="en-GB">
              <a:cs typeface="Calibri Light"/>
            </a:endParaRPr>
          </a:p>
        </p:txBody>
      </p:sp>
    </p:spTree>
    <p:extLst>
      <p:ext uri="{BB962C8B-B14F-4D97-AF65-F5344CB8AC3E}">
        <p14:creationId xmlns:p14="http://schemas.microsoft.com/office/powerpoint/2010/main" val="1416249723"/>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7.jpeg"/></Relationships>
</file>

<file path=ppt/theme/theme1.xml><?xml version="1.0" encoding="utf-8"?>
<a:theme xmlns:a="http://schemas.openxmlformats.org/drawingml/2006/main" name="Office Theme">
  <a:themeElements>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fontScheme name="Library fonts">
      <a:majorFont>
        <a:latin typeface="Lucida Sans"/>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teal" id="{5F77363E-5AF0-49D2-8CCA-A776A690FE5B}" vid="{EE7B1C84-4E20-4DBA-8043-6856F3EF4AD8}"/>
    </a:ext>
  </a:extLst>
</a:theme>
</file>

<file path=ppt/theme/theme2.xml><?xml version="1.0" encoding="utf-8"?>
<a:theme xmlns:a="http://schemas.openxmlformats.org/drawingml/2006/main" name="SavonVTI">
  <a:themeElements>
    <a:clrScheme name="AnalogousFromRegularSeedRightStep">
      <a:dk1>
        <a:srgbClr val="000000"/>
      </a:dk1>
      <a:lt1>
        <a:srgbClr val="FFFFFF"/>
      </a:lt1>
      <a:dk2>
        <a:srgbClr val="3A3621"/>
      </a:dk2>
      <a:lt2>
        <a:srgbClr val="E2E5E8"/>
      </a:lt2>
      <a:accent1>
        <a:srgbClr val="E77B29"/>
      </a:accent1>
      <a:accent2>
        <a:srgbClr val="B9A014"/>
      </a:accent2>
      <a:accent3>
        <a:srgbClr val="87AD1F"/>
      </a:accent3>
      <a:accent4>
        <a:srgbClr val="49BA14"/>
      </a:accent4>
      <a:accent5>
        <a:srgbClr val="21BC31"/>
      </a:accent5>
      <a:accent6>
        <a:srgbClr val="14BA6A"/>
      </a:accent6>
      <a:hlink>
        <a:srgbClr val="3F88BF"/>
      </a:hlink>
      <a:folHlink>
        <a:srgbClr val="7F7F7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ppt/theme/theme3.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4.xml><?xml version="1.0" encoding="utf-8"?>
<a:theme xmlns:a="http://schemas.openxmlformats.org/drawingml/2006/main" name="Office Theme">
  <a:themeElements>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fontScheme name="Library fonts">
      <a:majorFont>
        <a:latin typeface="Lucida Sans"/>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teal" id="{5F77363E-5AF0-49D2-8CCA-A776A690FE5B}" vid="{EE7B1C84-4E20-4DBA-8043-6856F3EF4AD8}"/>
    </a:ext>
  </a:extLst>
</a:theme>
</file>

<file path=ppt/theme/theme5.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36</Slides>
  <Notes>8</Notes>
  <HiddenSlides>0</HiddenSlides>
  <MMClips>0</MMClips>
  <ScaleCrop>false</ScaleCrop>
  <HeadingPairs>
    <vt:vector size="4" baseType="variant">
      <vt:variant>
        <vt:lpstr>Theme</vt:lpstr>
      </vt:variant>
      <vt:variant>
        <vt:i4>4</vt:i4>
      </vt:variant>
      <vt:variant>
        <vt:lpstr>Slide Titles</vt:lpstr>
      </vt:variant>
      <vt:variant>
        <vt:i4>36</vt:i4>
      </vt:variant>
    </vt:vector>
  </HeadingPairs>
  <TitlesOfParts>
    <vt:vector size="40" baseType="lpstr">
      <vt:lpstr>Office Theme</vt:lpstr>
      <vt:lpstr>SavonVTI</vt:lpstr>
      <vt:lpstr>Frame</vt:lpstr>
      <vt:lpstr>Office Theme</vt:lpstr>
      <vt:lpstr>Critical Thinking</vt:lpstr>
      <vt:lpstr>Introduction</vt:lpstr>
      <vt:lpstr>Information overload</vt:lpstr>
      <vt:lpstr>Time management</vt:lpstr>
      <vt:lpstr>Research Process</vt:lpstr>
      <vt:lpstr>Consider...</vt:lpstr>
      <vt:lpstr>Possible resources?</vt:lpstr>
      <vt:lpstr>Choosing sources</vt:lpstr>
      <vt:lpstr>Text Books</vt:lpstr>
      <vt:lpstr>Text Books</vt:lpstr>
      <vt:lpstr>Journals</vt:lpstr>
      <vt:lpstr> Advantages</vt:lpstr>
      <vt:lpstr> Disadvantages</vt:lpstr>
      <vt:lpstr>News</vt:lpstr>
      <vt:lpstr>News</vt:lpstr>
      <vt:lpstr>Audio Visual</vt:lpstr>
      <vt:lpstr>Audio Visual</vt:lpstr>
      <vt:lpstr>Website</vt:lpstr>
      <vt:lpstr>Websites</vt:lpstr>
      <vt:lpstr>Statistics &amp; Data</vt:lpstr>
      <vt:lpstr>Advantages</vt:lpstr>
      <vt:lpstr>Disadvantages</vt:lpstr>
      <vt:lpstr>Consider...</vt:lpstr>
      <vt:lpstr>Credibility</vt:lpstr>
      <vt:lpstr>Evaluation Techniques</vt:lpstr>
      <vt:lpstr>CRAAP Method</vt:lpstr>
      <vt:lpstr>SIFT Method</vt:lpstr>
      <vt:lpstr>  Ask yourself...</vt:lpstr>
      <vt:lpstr>Reading an Article</vt:lpstr>
      <vt:lpstr>Reading an Article</vt:lpstr>
      <vt:lpstr>Research Bias</vt:lpstr>
      <vt:lpstr>Test your Knowledge</vt:lpstr>
      <vt:lpstr>Test your Knowledge</vt:lpstr>
      <vt:lpstr>Summary</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848</cp:revision>
  <dcterms:created xsi:type="dcterms:W3CDTF">2023-01-10T09:28:47Z</dcterms:created>
  <dcterms:modified xsi:type="dcterms:W3CDTF">2023-01-11T09:53:09Z</dcterms:modified>
</cp:coreProperties>
</file>