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42"/>
  </p:notesMasterIdLst>
  <p:handoutMasterIdLst>
    <p:handoutMasterId r:id="rId43"/>
  </p:handoutMasterIdLst>
  <p:sldIdLst>
    <p:sldId id="257" r:id="rId5"/>
    <p:sldId id="389" r:id="rId6"/>
    <p:sldId id="317" r:id="rId7"/>
    <p:sldId id="268" r:id="rId8"/>
    <p:sldId id="408" r:id="rId9"/>
    <p:sldId id="272" r:id="rId10"/>
    <p:sldId id="392" r:id="rId11"/>
    <p:sldId id="394" r:id="rId12"/>
    <p:sldId id="393" r:id="rId13"/>
    <p:sldId id="396" r:id="rId14"/>
    <p:sldId id="398" r:id="rId15"/>
    <p:sldId id="397" r:id="rId16"/>
    <p:sldId id="399" r:id="rId17"/>
    <p:sldId id="400" r:id="rId18"/>
    <p:sldId id="270" r:id="rId19"/>
    <p:sldId id="401" r:id="rId20"/>
    <p:sldId id="395" r:id="rId21"/>
    <p:sldId id="402" r:id="rId22"/>
    <p:sldId id="403" r:id="rId23"/>
    <p:sldId id="409" r:id="rId24"/>
    <p:sldId id="410" r:id="rId25"/>
    <p:sldId id="404" r:id="rId26"/>
    <p:sldId id="405" r:id="rId27"/>
    <p:sldId id="406" r:id="rId28"/>
    <p:sldId id="411" r:id="rId29"/>
    <p:sldId id="412" r:id="rId30"/>
    <p:sldId id="407" r:id="rId31"/>
    <p:sldId id="413" r:id="rId32"/>
    <p:sldId id="414" r:id="rId33"/>
    <p:sldId id="416" r:id="rId34"/>
    <p:sldId id="418" r:id="rId35"/>
    <p:sldId id="415" r:id="rId36"/>
    <p:sldId id="417" r:id="rId37"/>
    <p:sldId id="419" r:id="rId38"/>
    <p:sldId id="321" r:id="rId39"/>
    <p:sldId id="420" r:id="rId40"/>
    <p:sldId id="27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5B891-DFEE-448F-9FB9-A3D79F339A24}" v="96" dt="2022-05-25T13:52:34.3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270" autoAdjust="0"/>
  </p:normalViewPr>
  <p:slideViewPr>
    <p:cSldViewPr snapToGrid="0">
      <p:cViewPr varScale="1">
        <p:scale>
          <a:sx n="82" d="100"/>
          <a:sy n="82" d="100"/>
        </p:scale>
        <p:origin x="968" y="44"/>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6745B891-DFEE-448F-9FB9-A3D79F339A24}"/>
    <pc:docChg chg="undo redo custSel addSld delSld modSld sldOrd">
      <pc:chgData name="Rhiannon Sandy" userId="92fb7be3-64d4-49bd-bb87-c79fe36d5b47" providerId="ADAL" clId="{6745B891-DFEE-448F-9FB9-A3D79F339A24}" dt="2022-05-31T16:33:02.725" v="17717" actId="20577"/>
      <pc:docMkLst>
        <pc:docMk/>
      </pc:docMkLst>
      <pc:sldChg chg="modNotesTx">
        <pc:chgData name="Rhiannon Sandy" userId="92fb7be3-64d4-49bd-bb87-c79fe36d5b47" providerId="ADAL" clId="{6745B891-DFEE-448F-9FB9-A3D79F339A24}" dt="2022-05-31T16:14:54.740" v="16819" actId="6549"/>
        <pc:sldMkLst>
          <pc:docMk/>
          <pc:sldMk cId="752814286" sldId="257"/>
        </pc:sldMkLst>
      </pc:sldChg>
      <pc:sldChg chg="modSp mod ord modNotesTx">
        <pc:chgData name="Rhiannon Sandy" userId="92fb7be3-64d4-49bd-bb87-c79fe36d5b47" providerId="ADAL" clId="{6745B891-DFEE-448F-9FB9-A3D79F339A24}" dt="2022-05-09T15:02:38.532" v="5655" actId="20577"/>
        <pc:sldMkLst>
          <pc:docMk/>
          <pc:sldMk cId="3891345585" sldId="270"/>
        </pc:sldMkLst>
        <pc:spChg chg="mod">
          <ac:chgData name="Rhiannon Sandy" userId="92fb7be3-64d4-49bd-bb87-c79fe36d5b47" providerId="ADAL" clId="{6745B891-DFEE-448F-9FB9-A3D79F339A24}" dt="2022-05-09T14:58:55.774" v="5067" actId="20577"/>
          <ac:spMkLst>
            <pc:docMk/>
            <pc:sldMk cId="3891345585" sldId="270"/>
            <ac:spMk id="10" creationId="{1DB251F7-EBE7-46AC-A920-FFE2C5AF68EA}"/>
          </ac:spMkLst>
        </pc:spChg>
      </pc:sldChg>
      <pc:sldChg chg="modNotesTx">
        <pc:chgData name="Rhiannon Sandy" userId="92fb7be3-64d4-49bd-bb87-c79fe36d5b47" providerId="ADAL" clId="{6745B891-DFEE-448F-9FB9-A3D79F339A24}" dt="2022-05-31T16:18:09.342" v="17670" actId="20577"/>
        <pc:sldMkLst>
          <pc:docMk/>
          <pc:sldMk cId="2624630061" sldId="272"/>
        </pc:sldMkLst>
      </pc:sldChg>
      <pc:sldChg chg="addSp delSp modSp mod">
        <pc:chgData name="Rhiannon Sandy" userId="92fb7be3-64d4-49bd-bb87-c79fe36d5b47" providerId="ADAL" clId="{6745B891-DFEE-448F-9FB9-A3D79F339A24}" dt="2022-05-31T16:33:02.725" v="17717" actId="20577"/>
        <pc:sldMkLst>
          <pc:docMk/>
          <pc:sldMk cId="395518310" sldId="279"/>
        </pc:sldMkLst>
        <pc:spChg chg="add mod">
          <ac:chgData name="Rhiannon Sandy" userId="92fb7be3-64d4-49bd-bb87-c79fe36d5b47" providerId="ADAL" clId="{6745B891-DFEE-448F-9FB9-A3D79F339A24}" dt="2022-05-31T16:14:17.345" v="16818" actId="20577"/>
          <ac:spMkLst>
            <pc:docMk/>
            <pc:sldMk cId="395518310" sldId="279"/>
            <ac:spMk id="3" creationId="{8A57AC49-D2F2-40A3-A8B3-C73FB0476D42}"/>
          </ac:spMkLst>
        </pc:spChg>
        <pc:spChg chg="mod">
          <ac:chgData name="Rhiannon Sandy" userId="92fb7be3-64d4-49bd-bb87-c79fe36d5b47" providerId="ADAL" clId="{6745B891-DFEE-448F-9FB9-A3D79F339A24}" dt="2022-05-31T16:33:02.725" v="17717" actId="20577"/>
          <ac:spMkLst>
            <pc:docMk/>
            <pc:sldMk cId="395518310" sldId="279"/>
            <ac:spMk id="14" creationId="{C15EE852-24F1-4643-8082-AB45CFF2BA10}"/>
          </ac:spMkLst>
        </pc:spChg>
        <pc:spChg chg="del">
          <ac:chgData name="Rhiannon Sandy" userId="92fb7be3-64d4-49bd-bb87-c79fe36d5b47" providerId="ADAL" clId="{6745B891-DFEE-448F-9FB9-A3D79F339A24}" dt="2022-05-31T16:13:36.886" v="16677" actId="478"/>
          <ac:spMkLst>
            <pc:docMk/>
            <pc:sldMk cId="395518310" sldId="279"/>
            <ac:spMk id="15" creationId="{4139825C-53C7-44F4-A064-9795CECD081B}"/>
          </ac:spMkLst>
        </pc:spChg>
      </pc:sldChg>
      <pc:sldChg chg="modSp mod">
        <pc:chgData name="Rhiannon Sandy" userId="92fb7be3-64d4-49bd-bb87-c79fe36d5b47" providerId="ADAL" clId="{6745B891-DFEE-448F-9FB9-A3D79F339A24}" dt="2022-05-25T15:03:13.399" v="16103" actId="20577"/>
        <pc:sldMkLst>
          <pc:docMk/>
          <pc:sldMk cId="3521561301" sldId="321"/>
        </pc:sldMkLst>
        <pc:spChg chg="mod">
          <ac:chgData name="Rhiannon Sandy" userId="92fb7be3-64d4-49bd-bb87-c79fe36d5b47" providerId="ADAL" clId="{6745B891-DFEE-448F-9FB9-A3D79F339A24}" dt="2022-05-25T15:03:13.399" v="16103" actId="20577"/>
          <ac:spMkLst>
            <pc:docMk/>
            <pc:sldMk cId="3521561301" sldId="321"/>
            <ac:spMk id="11" creationId="{581E8936-2270-47FE-94A4-398CB123EF90}"/>
          </ac:spMkLst>
        </pc:spChg>
        <pc:spChg chg="mod">
          <ac:chgData name="Rhiannon Sandy" userId="92fb7be3-64d4-49bd-bb87-c79fe36d5b47" providerId="ADAL" clId="{6745B891-DFEE-448F-9FB9-A3D79F339A24}" dt="2022-05-25T15:03:06.485" v="16071" actId="1076"/>
          <ac:spMkLst>
            <pc:docMk/>
            <pc:sldMk cId="3521561301" sldId="321"/>
            <ac:spMk id="13" creationId="{C0287FEC-3826-4868-8D93-52429C6156F5}"/>
          </ac:spMkLst>
        </pc:spChg>
      </pc:sldChg>
      <pc:sldChg chg="del">
        <pc:chgData name="Rhiannon Sandy" userId="92fb7be3-64d4-49bd-bb87-c79fe36d5b47" providerId="ADAL" clId="{6745B891-DFEE-448F-9FB9-A3D79F339A24}" dt="2022-05-31T16:15:06.088" v="16820" actId="2696"/>
        <pc:sldMkLst>
          <pc:docMk/>
          <pc:sldMk cId="2158886557" sldId="384"/>
        </pc:sldMkLst>
      </pc:sldChg>
      <pc:sldChg chg="del">
        <pc:chgData name="Rhiannon Sandy" userId="92fb7be3-64d4-49bd-bb87-c79fe36d5b47" providerId="ADAL" clId="{6745B891-DFEE-448F-9FB9-A3D79F339A24}" dt="2022-05-31T16:13:26.118" v="16662" actId="47"/>
        <pc:sldMkLst>
          <pc:docMk/>
          <pc:sldMk cId="3247798845" sldId="391"/>
        </pc:sldMkLst>
      </pc:sldChg>
      <pc:sldChg chg="modSp mod">
        <pc:chgData name="Rhiannon Sandy" userId="92fb7be3-64d4-49bd-bb87-c79fe36d5b47" providerId="ADAL" clId="{6745B891-DFEE-448F-9FB9-A3D79F339A24}" dt="2022-05-12T09:28:15.477" v="9636"/>
        <pc:sldMkLst>
          <pc:docMk/>
          <pc:sldMk cId="666380462" sldId="392"/>
        </pc:sldMkLst>
        <pc:spChg chg="mod">
          <ac:chgData name="Rhiannon Sandy" userId="92fb7be3-64d4-49bd-bb87-c79fe36d5b47" providerId="ADAL" clId="{6745B891-DFEE-448F-9FB9-A3D79F339A24}" dt="2022-05-12T09:28:15.477" v="9636"/>
          <ac:spMkLst>
            <pc:docMk/>
            <pc:sldMk cId="666380462" sldId="392"/>
            <ac:spMk id="5" creationId="{F712C795-6608-4A69-848A-E5ECDBBB0A16}"/>
          </ac:spMkLst>
        </pc:spChg>
      </pc:sldChg>
      <pc:sldChg chg="modSp mod ord">
        <pc:chgData name="Rhiannon Sandy" userId="92fb7be3-64d4-49bd-bb87-c79fe36d5b47" providerId="ADAL" clId="{6745B891-DFEE-448F-9FB9-A3D79F339A24}" dt="2022-05-31T16:22:26.074" v="17678" actId="20577"/>
        <pc:sldMkLst>
          <pc:docMk/>
          <pc:sldMk cId="3088570101" sldId="393"/>
        </pc:sldMkLst>
        <pc:spChg chg="mod">
          <ac:chgData name="Rhiannon Sandy" userId="92fb7be3-64d4-49bd-bb87-c79fe36d5b47" providerId="ADAL" clId="{6745B891-DFEE-448F-9FB9-A3D79F339A24}" dt="2022-05-31T16:22:26.074" v="17678" actId="20577"/>
          <ac:spMkLst>
            <pc:docMk/>
            <pc:sldMk cId="3088570101" sldId="393"/>
            <ac:spMk id="5" creationId="{F712C795-6608-4A69-848A-E5ECDBBB0A16}"/>
          </ac:spMkLst>
        </pc:spChg>
      </pc:sldChg>
      <pc:sldChg chg="modSp mod">
        <pc:chgData name="Rhiannon Sandy" userId="92fb7be3-64d4-49bd-bb87-c79fe36d5b47" providerId="ADAL" clId="{6745B891-DFEE-448F-9FB9-A3D79F339A24}" dt="2022-05-31T16:24:49.855" v="17706" actId="20577"/>
        <pc:sldMkLst>
          <pc:docMk/>
          <pc:sldMk cId="2916050047" sldId="395"/>
        </pc:sldMkLst>
        <pc:spChg chg="mod">
          <ac:chgData name="Rhiannon Sandy" userId="92fb7be3-64d4-49bd-bb87-c79fe36d5b47" providerId="ADAL" clId="{6745B891-DFEE-448F-9FB9-A3D79F339A24}" dt="2022-05-09T13:51:31.962" v="15" actId="20577"/>
          <ac:spMkLst>
            <pc:docMk/>
            <pc:sldMk cId="2916050047" sldId="395"/>
            <ac:spMk id="7" creationId="{4B18D636-CC10-4B1E-AA38-419DCCF2D9C9}"/>
          </ac:spMkLst>
        </pc:spChg>
        <pc:spChg chg="mod">
          <ac:chgData name="Rhiannon Sandy" userId="92fb7be3-64d4-49bd-bb87-c79fe36d5b47" providerId="ADAL" clId="{6745B891-DFEE-448F-9FB9-A3D79F339A24}" dt="2022-05-31T16:24:49.855" v="17706" actId="20577"/>
          <ac:spMkLst>
            <pc:docMk/>
            <pc:sldMk cId="2916050047" sldId="395"/>
            <ac:spMk id="12" creationId="{7FB7F30B-2A84-4C44-BC5A-E826ED6E74A2}"/>
          </ac:spMkLst>
        </pc:spChg>
      </pc:sldChg>
      <pc:sldChg chg="ord">
        <pc:chgData name="Rhiannon Sandy" userId="92fb7be3-64d4-49bd-bb87-c79fe36d5b47" providerId="ADAL" clId="{6745B891-DFEE-448F-9FB9-A3D79F339A24}" dt="2022-05-09T14:54:19.693" v="4796"/>
        <pc:sldMkLst>
          <pc:docMk/>
          <pc:sldMk cId="2031466862" sldId="398"/>
        </pc:sldMkLst>
      </pc:sldChg>
      <pc:sldChg chg="addSp delSp modSp new mod ord modNotesTx">
        <pc:chgData name="Rhiannon Sandy" userId="92fb7be3-64d4-49bd-bb87-c79fe36d5b47" providerId="ADAL" clId="{6745B891-DFEE-448F-9FB9-A3D79F339A24}" dt="2022-05-25T13:11:08.964" v="13640" actId="1582"/>
        <pc:sldMkLst>
          <pc:docMk/>
          <pc:sldMk cId="3253906861" sldId="400"/>
        </pc:sldMkLst>
        <pc:spChg chg="mod">
          <ac:chgData name="Rhiannon Sandy" userId="92fb7be3-64d4-49bd-bb87-c79fe36d5b47" providerId="ADAL" clId="{6745B891-DFEE-448F-9FB9-A3D79F339A24}" dt="2022-05-09T13:51:45.469" v="52" actId="20577"/>
          <ac:spMkLst>
            <pc:docMk/>
            <pc:sldMk cId="3253906861" sldId="400"/>
            <ac:spMk id="2" creationId="{D5F16EDC-1E2A-48CF-8505-A3E78655D9C7}"/>
          </ac:spMkLst>
        </pc:spChg>
        <pc:spChg chg="mod">
          <ac:chgData name="Rhiannon Sandy" userId="92fb7be3-64d4-49bd-bb87-c79fe36d5b47" providerId="ADAL" clId="{6745B891-DFEE-448F-9FB9-A3D79F339A24}" dt="2022-05-25T13:09:34.235" v="13558" actId="14100"/>
          <ac:spMkLst>
            <pc:docMk/>
            <pc:sldMk cId="3253906861" sldId="400"/>
            <ac:spMk id="3" creationId="{EFA5AF13-592E-4BEB-AE2A-16E84E9B3A94}"/>
          </ac:spMkLst>
        </pc:spChg>
        <pc:spChg chg="add mod">
          <ac:chgData name="Rhiannon Sandy" userId="92fb7be3-64d4-49bd-bb87-c79fe36d5b47" providerId="ADAL" clId="{6745B891-DFEE-448F-9FB9-A3D79F339A24}" dt="2022-05-25T13:10:52.607" v="13639" actId="20577"/>
          <ac:spMkLst>
            <pc:docMk/>
            <pc:sldMk cId="3253906861" sldId="400"/>
            <ac:spMk id="16" creationId="{7BE131AD-9A93-4038-8C98-7D1F6636D246}"/>
          </ac:spMkLst>
        </pc:spChg>
        <pc:cxnChg chg="add del mod">
          <ac:chgData name="Rhiannon Sandy" userId="92fb7be3-64d4-49bd-bb87-c79fe36d5b47" providerId="ADAL" clId="{6745B891-DFEE-448F-9FB9-A3D79F339A24}" dt="2022-05-25T13:10:04.654" v="13562" actId="478"/>
          <ac:cxnSpMkLst>
            <pc:docMk/>
            <pc:sldMk cId="3253906861" sldId="400"/>
            <ac:cxnSpMk id="8" creationId="{AD4EBA3C-90FE-462C-B875-7579E48725BD}"/>
          </ac:cxnSpMkLst>
        </pc:cxnChg>
        <pc:cxnChg chg="add mod">
          <ac:chgData name="Rhiannon Sandy" userId="92fb7be3-64d4-49bd-bb87-c79fe36d5b47" providerId="ADAL" clId="{6745B891-DFEE-448F-9FB9-A3D79F339A24}" dt="2022-05-25T13:11:08.964" v="13640" actId="1582"/>
          <ac:cxnSpMkLst>
            <pc:docMk/>
            <pc:sldMk cId="3253906861" sldId="400"/>
            <ac:cxnSpMk id="12" creationId="{C525DA92-3F65-44CC-9C42-53797C4495A6}"/>
          </ac:cxnSpMkLst>
        </pc:cxnChg>
      </pc:sldChg>
      <pc:sldChg chg="modSp new del mod">
        <pc:chgData name="Rhiannon Sandy" userId="92fb7be3-64d4-49bd-bb87-c79fe36d5b47" providerId="ADAL" clId="{6745B891-DFEE-448F-9FB9-A3D79F339A24}" dt="2022-05-09T14:43:44.589" v="4322" actId="680"/>
        <pc:sldMkLst>
          <pc:docMk/>
          <pc:sldMk cId="1466399120" sldId="401"/>
        </pc:sldMkLst>
        <pc:spChg chg="mod">
          <ac:chgData name="Rhiannon Sandy" userId="92fb7be3-64d4-49bd-bb87-c79fe36d5b47" providerId="ADAL" clId="{6745B891-DFEE-448F-9FB9-A3D79F339A24}" dt="2022-05-09T14:43:43.954" v="4321" actId="20577"/>
          <ac:spMkLst>
            <pc:docMk/>
            <pc:sldMk cId="1466399120" sldId="401"/>
            <ac:spMk id="2" creationId="{C3875DC9-8DAF-4A1D-8939-57DB794ABCAE}"/>
          </ac:spMkLst>
        </pc:spChg>
      </pc:sldChg>
      <pc:sldChg chg="addSp delSp modSp new mod modClrScheme chgLayout">
        <pc:chgData name="Rhiannon Sandy" userId="92fb7be3-64d4-49bd-bb87-c79fe36d5b47" providerId="ADAL" clId="{6745B891-DFEE-448F-9FB9-A3D79F339A24}" dt="2022-05-10T08:11:43.612" v="6385" actId="14100"/>
        <pc:sldMkLst>
          <pc:docMk/>
          <pc:sldMk cId="1795550245" sldId="401"/>
        </pc:sldMkLst>
        <pc:spChg chg="del mod ord">
          <ac:chgData name="Rhiannon Sandy" userId="92fb7be3-64d4-49bd-bb87-c79fe36d5b47" providerId="ADAL" clId="{6745B891-DFEE-448F-9FB9-A3D79F339A24}" dt="2022-05-10T08:08:07.387" v="5657" actId="700"/>
          <ac:spMkLst>
            <pc:docMk/>
            <pc:sldMk cId="1795550245" sldId="401"/>
            <ac:spMk id="2" creationId="{BDF2F3B0-5921-42A6-A61D-E21A42499BA7}"/>
          </ac:spMkLst>
        </pc:spChg>
        <pc:spChg chg="del">
          <ac:chgData name="Rhiannon Sandy" userId="92fb7be3-64d4-49bd-bb87-c79fe36d5b47" providerId="ADAL" clId="{6745B891-DFEE-448F-9FB9-A3D79F339A24}" dt="2022-05-10T08:08:07.387" v="5657" actId="700"/>
          <ac:spMkLst>
            <pc:docMk/>
            <pc:sldMk cId="1795550245" sldId="401"/>
            <ac:spMk id="3" creationId="{0F46BB97-D33B-4656-B888-3C978C8D7082}"/>
          </ac:spMkLst>
        </pc:spChg>
        <pc:spChg chg="del mod ord">
          <ac:chgData name="Rhiannon Sandy" userId="92fb7be3-64d4-49bd-bb87-c79fe36d5b47" providerId="ADAL" clId="{6745B891-DFEE-448F-9FB9-A3D79F339A24}" dt="2022-05-10T08:08:07.387" v="5657" actId="700"/>
          <ac:spMkLst>
            <pc:docMk/>
            <pc:sldMk cId="1795550245" sldId="401"/>
            <ac:spMk id="4" creationId="{4A9DB672-322D-4696-8B0D-C07C4D03B5FF}"/>
          </ac:spMkLst>
        </pc:spChg>
        <pc:spChg chg="del">
          <ac:chgData name="Rhiannon Sandy" userId="92fb7be3-64d4-49bd-bb87-c79fe36d5b47" providerId="ADAL" clId="{6745B891-DFEE-448F-9FB9-A3D79F339A24}" dt="2022-05-10T08:08:07.387" v="5657" actId="700"/>
          <ac:spMkLst>
            <pc:docMk/>
            <pc:sldMk cId="1795550245" sldId="401"/>
            <ac:spMk id="5" creationId="{17A854BB-C0A9-48B3-8C87-649449375AAB}"/>
          </ac:spMkLst>
        </pc:spChg>
        <pc:spChg chg="del">
          <ac:chgData name="Rhiannon Sandy" userId="92fb7be3-64d4-49bd-bb87-c79fe36d5b47" providerId="ADAL" clId="{6745B891-DFEE-448F-9FB9-A3D79F339A24}" dt="2022-05-10T08:08:07.387" v="5657" actId="700"/>
          <ac:spMkLst>
            <pc:docMk/>
            <pc:sldMk cId="1795550245" sldId="401"/>
            <ac:spMk id="6" creationId="{E6BA184D-5A41-4CCD-81F7-CA1A9BF28E00}"/>
          </ac:spMkLst>
        </pc:spChg>
        <pc:spChg chg="mod ord">
          <ac:chgData name="Rhiannon Sandy" userId="92fb7be3-64d4-49bd-bb87-c79fe36d5b47" providerId="ADAL" clId="{6745B891-DFEE-448F-9FB9-A3D79F339A24}" dt="2022-05-10T08:08:07.387" v="5657" actId="700"/>
          <ac:spMkLst>
            <pc:docMk/>
            <pc:sldMk cId="1795550245" sldId="401"/>
            <ac:spMk id="7" creationId="{DDC369BE-CF64-4170-B4F0-788A2BEE37B2}"/>
          </ac:spMkLst>
        </pc:spChg>
        <pc:spChg chg="mod ord">
          <ac:chgData name="Rhiannon Sandy" userId="92fb7be3-64d4-49bd-bb87-c79fe36d5b47" providerId="ADAL" clId="{6745B891-DFEE-448F-9FB9-A3D79F339A24}" dt="2022-05-10T08:08:07.387" v="5657" actId="700"/>
          <ac:spMkLst>
            <pc:docMk/>
            <pc:sldMk cId="1795550245" sldId="401"/>
            <ac:spMk id="8" creationId="{FC0B011A-9C67-4CBB-87C8-EAA8260ACA3B}"/>
          </ac:spMkLst>
        </pc:spChg>
        <pc:spChg chg="mod ord">
          <ac:chgData name="Rhiannon Sandy" userId="92fb7be3-64d4-49bd-bb87-c79fe36d5b47" providerId="ADAL" clId="{6745B891-DFEE-448F-9FB9-A3D79F339A24}" dt="2022-05-10T08:08:07.387" v="5657" actId="700"/>
          <ac:spMkLst>
            <pc:docMk/>
            <pc:sldMk cId="1795550245" sldId="401"/>
            <ac:spMk id="9" creationId="{A533FC1F-0356-41ED-B174-C0D9ACB843D0}"/>
          </ac:spMkLst>
        </pc:spChg>
        <pc:spChg chg="add del mod ord">
          <ac:chgData name="Rhiannon Sandy" userId="92fb7be3-64d4-49bd-bb87-c79fe36d5b47" providerId="ADAL" clId="{6745B891-DFEE-448F-9FB9-A3D79F339A24}" dt="2022-05-10T08:11:36.783" v="6383" actId="478"/>
          <ac:spMkLst>
            <pc:docMk/>
            <pc:sldMk cId="1795550245" sldId="401"/>
            <ac:spMk id="10" creationId="{75084716-51AC-476E-8733-14030EDCB501}"/>
          </ac:spMkLst>
        </pc:spChg>
        <pc:spChg chg="add mod ord">
          <ac:chgData name="Rhiannon Sandy" userId="92fb7be3-64d4-49bd-bb87-c79fe36d5b47" providerId="ADAL" clId="{6745B891-DFEE-448F-9FB9-A3D79F339A24}" dt="2022-05-10T08:11:43.612" v="6385" actId="14100"/>
          <ac:spMkLst>
            <pc:docMk/>
            <pc:sldMk cId="1795550245" sldId="401"/>
            <ac:spMk id="11" creationId="{9B6050CC-E379-4FF7-AF6E-C58E1254FBF0}"/>
          </ac:spMkLst>
        </pc:spChg>
      </pc:sldChg>
      <pc:sldChg chg="addSp delSp modSp new mod">
        <pc:chgData name="Rhiannon Sandy" userId="92fb7be3-64d4-49bd-bb87-c79fe36d5b47" providerId="ADAL" clId="{6745B891-DFEE-448F-9FB9-A3D79F339A24}" dt="2022-05-10T08:14:45.755" v="6466"/>
        <pc:sldMkLst>
          <pc:docMk/>
          <pc:sldMk cId="705616264" sldId="402"/>
        </pc:sldMkLst>
        <pc:spChg chg="mod">
          <ac:chgData name="Rhiannon Sandy" userId="92fb7be3-64d4-49bd-bb87-c79fe36d5b47" providerId="ADAL" clId="{6745B891-DFEE-448F-9FB9-A3D79F339A24}" dt="2022-05-10T08:13:16.892" v="6447" actId="20577"/>
          <ac:spMkLst>
            <pc:docMk/>
            <pc:sldMk cId="705616264" sldId="402"/>
            <ac:spMk id="2" creationId="{4A81524E-57E2-43CE-9264-2315A0AE2F6E}"/>
          </ac:spMkLst>
        </pc:spChg>
        <pc:spChg chg="del mod">
          <ac:chgData name="Rhiannon Sandy" userId="92fb7be3-64d4-49bd-bb87-c79fe36d5b47" providerId="ADAL" clId="{6745B891-DFEE-448F-9FB9-A3D79F339A24}" dt="2022-05-10T08:13:33.297" v="6449"/>
          <ac:spMkLst>
            <pc:docMk/>
            <pc:sldMk cId="705616264" sldId="402"/>
            <ac:spMk id="3" creationId="{9967DC4A-8E14-4E1E-8F8E-9CB73149A923}"/>
          </ac:spMkLst>
        </pc:spChg>
        <pc:spChg chg="add del mod">
          <ac:chgData name="Rhiannon Sandy" userId="92fb7be3-64d4-49bd-bb87-c79fe36d5b47" providerId="ADAL" clId="{6745B891-DFEE-448F-9FB9-A3D79F339A24}" dt="2022-05-10T08:14:45.755" v="6466"/>
          <ac:spMkLst>
            <pc:docMk/>
            <pc:sldMk cId="705616264" sldId="402"/>
            <ac:spMk id="7" creationId="{4D0F8767-C7B1-4A74-B1A7-5CC863245C11}"/>
          </ac:spMkLst>
        </pc:spChg>
        <pc:spChg chg="add mod">
          <ac:chgData name="Rhiannon Sandy" userId="92fb7be3-64d4-49bd-bb87-c79fe36d5b47" providerId="ADAL" clId="{6745B891-DFEE-448F-9FB9-A3D79F339A24}" dt="2022-05-10T08:14:26.867" v="6463" actId="403"/>
          <ac:spMkLst>
            <pc:docMk/>
            <pc:sldMk cId="705616264" sldId="402"/>
            <ac:spMk id="8" creationId="{8EF37A55-9B65-4C5F-8207-22D8C2DC16CD}"/>
          </ac:spMkLst>
        </pc:spChg>
        <pc:picChg chg="add mod">
          <ac:chgData name="Rhiannon Sandy" userId="92fb7be3-64d4-49bd-bb87-c79fe36d5b47" providerId="ADAL" clId="{6745B891-DFEE-448F-9FB9-A3D79F339A24}" dt="2022-05-10T08:13:57.865" v="6451" actId="1076"/>
          <ac:picMkLst>
            <pc:docMk/>
            <pc:sldMk cId="705616264" sldId="402"/>
            <ac:picMk id="1026" creationId="{B8D98638-0CE6-4DB0-B404-1DC4ACC7F05E}"/>
          </ac:picMkLst>
        </pc:picChg>
      </pc:sldChg>
      <pc:sldChg chg="addSp delSp modSp new mod">
        <pc:chgData name="Rhiannon Sandy" userId="92fb7be3-64d4-49bd-bb87-c79fe36d5b47" providerId="ADAL" clId="{6745B891-DFEE-448F-9FB9-A3D79F339A24}" dt="2022-05-10T11:47:20.507" v="7115" actId="22"/>
        <pc:sldMkLst>
          <pc:docMk/>
          <pc:sldMk cId="2324927924" sldId="403"/>
        </pc:sldMkLst>
        <pc:spChg chg="add del mod">
          <ac:chgData name="Rhiannon Sandy" userId="92fb7be3-64d4-49bd-bb87-c79fe36d5b47" providerId="ADAL" clId="{6745B891-DFEE-448F-9FB9-A3D79F339A24}" dt="2022-05-10T11:47:18.120" v="7110" actId="767"/>
          <ac:spMkLst>
            <pc:docMk/>
            <pc:sldMk cId="2324927924" sldId="403"/>
            <ac:spMk id="10" creationId="{03BA95D7-016C-42C4-B259-7725C3500705}"/>
          </ac:spMkLst>
        </pc:spChg>
        <pc:spChg chg="add del mod">
          <ac:chgData name="Rhiannon Sandy" userId="92fb7be3-64d4-49bd-bb87-c79fe36d5b47" providerId="ADAL" clId="{6745B891-DFEE-448F-9FB9-A3D79F339A24}" dt="2022-05-10T11:47:17.516" v="7108"/>
          <ac:spMkLst>
            <pc:docMk/>
            <pc:sldMk cId="2324927924" sldId="403"/>
            <ac:spMk id="11" creationId="{EA58FAF8-059A-4308-ACBC-91DA1704DDCC}"/>
          </ac:spMkLst>
        </pc:spChg>
        <pc:spChg chg="add del mod">
          <ac:chgData name="Rhiannon Sandy" userId="92fb7be3-64d4-49bd-bb87-c79fe36d5b47" providerId="ADAL" clId="{6745B891-DFEE-448F-9FB9-A3D79F339A24}" dt="2022-05-10T11:47:17.235" v="7107"/>
          <ac:spMkLst>
            <pc:docMk/>
            <pc:sldMk cId="2324927924" sldId="403"/>
            <ac:spMk id="12" creationId="{53932574-5B5D-4206-9CA2-E8ACF68B064D}"/>
          </ac:spMkLst>
        </pc:spChg>
        <pc:spChg chg="add del mod">
          <ac:chgData name="Rhiannon Sandy" userId="92fb7be3-64d4-49bd-bb87-c79fe36d5b47" providerId="ADAL" clId="{6745B891-DFEE-448F-9FB9-A3D79F339A24}" dt="2022-05-10T11:47:17.003" v="7106"/>
          <ac:spMkLst>
            <pc:docMk/>
            <pc:sldMk cId="2324927924" sldId="403"/>
            <ac:spMk id="13" creationId="{7EC607CE-0F01-48C4-A0C5-25D9C8A30D76}"/>
          </ac:spMkLst>
        </pc:spChg>
        <pc:picChg chg="add del">
          <ac:chgData name="Rhiannon Sandy" userId="92fb7be3-64d4-49bd-bb87-c79fe36d5b47" providerId="ADAL" clId="{6745B891-DFEE-448F-9FB9-A3D79F339A24}" dt="2022-05-10T11:47:19.309" v="7113" actId="478"/>
          <ac:picMkLst>
            <pc:docMk/>
            <pc:sldMk cId="2324927924" sldId="403"/>
            <ac:picMk id="6" creationId="{F64EEB20-E730-4EBC-BBDB-C717B7F838D5}"/>
          </ac:picMkLst>
        </pc:picChg>
        <pc:picChg chg="add del mod">
          <ac:chgData name="Rhiannon Sandy" userId="92fb7be3-64d4-49bd-bb87-c79fe36d5b47" providerId="ADAL" clId="{6745B891-DFEE-448F-9FB9-A3D79F339A24}" dt="2022-05-10T11:42:05.250" v="7087" actId="478"/>
          <ac:picMkLst>
            <pc:docMk/>
            <pc:sldMk cId="2324927924" sldId="403"/>
            <ac:picMk id="7" creationId="{E3829C78-C62B-4D28-A7B3-B614E55D5738}"/>
          </ac:picMkLst>
        </pc:picChg>
        <pc:picChg chg="add del mod">
          <ac:chgData name="Rhiannon Sandy" userId="92fb7be3-64d4-49bd-bb87-c79fe36d5b47" providerId="ADAL" clId="{6745B891-DFEE-448F-9FB9-A3D79F339A24}" dt="2022-05-10T11:47:20.507" v="7115" actId="22"/>
          <ac:picMkLst>
            <pc:docMk/>
            <pc:sldMk cId="2324927924" sldId="403"/>
            <ac:picMk id="9" creationId="{84F4705A-09A9-4CA0-BA55-D1F1BBA10658}"/>
          </ac:picMkLst>
        </pc:picChg>
      </pc:sldChg>
      <pc:sldChg chg="addSp delSp modSp new mod modNotesTx">
        <pc:chgData name="Rhiannon Sandy" userId="92fb7be3-64d4-49bd-bb87-c79fe36d5b47" providerId="ADAL" clId="{6745B891-DFEE-448F-9FB9-A3D79F339A24}" dt="2022-05-10T11:55:06.717" v="8392" actId="20577"/>
        <pc:sldMkLst>
          <pc:docMk/>
          <pc:sldMk cId="2160572715" sldId="404"/>
        </pc:sldMkLst>
        <pc:spChg chg="mod">
          <ac:chgData name="Rhiannon Sandy" userId="92fb7be3-64d4-49bd-bb87-c79fe36d5b47" providerId="ADAL" clId="{6745B891-DFEE-448F-9FB9-A3D79F339A24}" dt="2022-05-10T10:21:46.715" v="7027" actId="14100"/>
          <ac:spMkLst>
            <pc:docMk/>
            <pc:sldMk cId="2160572715" sldId="404"/>
            <ac:spMk id="2" creationId="{13ACDC4D-2288-4673-94B4-9B7321038850}"/>
          </ac:spMkLst>
        </pc:spChg>
        <pc:spChg chg="del mod">
          <ac:chgData name="Rhiannon Sandy" userId="92fb7be3-64d4-49bd-bb87-c79fe36d5b47" providerId="ADAL" clId="{6745B891-DFEE-448F-9FB9-A3D79F339A24}" dt="2022-05-10T10:16:04.644" v="6730" actId="478"/>
          <ac:spMkLst>
            <pc:docMk/>
            <pc:sldMk cId="2160572715" sldId="404"/>
            <ac:spMk id="3" creationId="{7DDA6275-CF6F-4566-B2B9-D1CBDEE533B4}"/>
          </ac:spMkLst>
        </pc:spChg>
        <pc:spChg chg="add del mod">
          <ac:chgData name="Rhiannon Sandy" userId="92fb7be3-64d4-49bd-bb87-c79fe36d5b47" providerId="ADAL" clId="{6745B891-DFEE-448F-9FB9-A3D79F339A24}" dt="2022-05-10T10:16:24.023" v="6735" actId="478"/>
          <ac:spMkLst>
            <pc:docMk/>
            <pc:sldMk cId="2160572715" sldId="404"/>
            <ac:spMk id="8" creationId="{7A12ABEA-152C-4DEB-A59E-B43E97BDE04F}"/>
          </ac:spMkLst>
        </pc:spChg>
        <pc:spChg chg="add mod">
          <ac:chgData name="Rhiannon Sandy" userId="92fb7be3-64d4-49bd-bb87-c79fe36d5b47" providerId="ADAL" clId="{6745B891-DFEE-448F-9FB9-A3D79F339A24}" dt="2022-05-10T10:31:46.537" v="7046" actId="1076"/>
          <ac:spMkLst>
            <pc:docMk/>
            <pc:sldMk cId="2160572715" sldId="404"/>
            <ac:spMk id="11" creationId="{A5CA9956-F071-4D18-A8B1-ECC619833C78}"/>
          </ac:spMkLst>
        </pc:spChg>
        <pc:spChg chg="add mod">
          <ac:chgData name="Rhiannon Sandy" userId="92fb7be3-64d4-49bd-bb87-c79fe36d5b47" providerId="ADAL" clId="{6745B891-DFEE-448F-9FB9-A3D79F339A24}" dt="2022-05-10T10:31:36.498" v="7044" actId="1076"/>
          <ac:spMkLst>
            <pc:docMk/>
            <pc:sldMk cId="2160572715" sldId="404"/>
            <ac:spMk id="12" creationId="{59B49CDD-1A48-4959-A746-88DAD6404C6D}"/>
          </ac:spMkLst>
        </pc:spChg>
        <pc:spChg chg="add mod">
          <ac:chgData name="Rhiannon Sandy" userId="92fb7be3-64d4-49bd-bb87-c79fe36d5b47" providerId="ADAL" clId="{6745B891-DFEE-448F-9FB9-A3D79F339A24}" dt="2022-05-10T10:32:13.072" v="7052" actId="1076"/>
          <ac:spMkLst>
            <pc:docMk/>
            <pc:sldMk cId="2160572715" sldId="404"/>
            <ac:spMk id="13" creationId="{1CFFD01A-55BC-4CA4-99E3-56B3F6F35B4F}"/>
          </ac:spMkLst>
        </pc:spChg>
        <pc:spChg chg="add mod">
          <ac:chgData name="Rhiannon Sandy" userId="92fb7be3-64d4-49bd-bb87-c79fe36d5b47" providerId="ADAL" clId="{6745B891-DFEE-448F-9FB9-A3D79F339A24}" dt="2022-05-10T10:32:14.825" v="7053" actId="1076"/>
          <ac:spMkLst>
            <pc:docMk/>
            <pc:sldMk cId="2160572715" sldId="404"/>
            <ac:spMk id="16" creationId="{3F8CB55F-111A-4957-B097-983E70B34765}"/>
          </ac:spMkLst>
        </pc:spChg>
        <pc:picChg chg="add del mod">
          <ac:chgData name="Rhiannon Sandy" userId="92fb7be3-64d4-49bd-bb87-c79fe36d5b47" providerId="ADAL" clId="{6745B891-DFEE-448F-9FB9-A3D79F339A24}" dt="2022-05-10T10:19:46.231" v="6908" actId="478"/>
          <ac:picMkLst>
            <pc:docMk/>
            <pc:sldMk cId="2160572715" sldId="404"/>
            <ac:picMk id="10" creationId="{EA56C606-8646-4547-8F7E-694830053B74}"/>
          </ac:picMkLst>
        </pc:picChg>
        <pc:picChg chg="add mod">
          <ac:chgData name="Rhiannon Sandy" userId="92fb7be3-64d4-49bd-bb87-c79fe36d5b47" providerId="ADAL" clId="{6745B891-DFEE-448F-9FB9-A3D79F339A24}" dt="2022-05-10T10:22:00.330" v="7030" actId="1076"/>
          <ac:picMkLst>
            <pc:docMk/>
            <pc:sldMk cId="2160572715" sldId="404"/>
            <ac:picMk id="15" creationId="{E8DE67DE-0CDE-4EDF-A471-990D5EE97781}"/>
          </ac:picMkLst>
        </pc:picChg>
        <pc:cxnChg chg="add mod">
          <ac:chgData name="Rhiannon Sandy" userId="92fb7be3-64d4-49bd-bb87-c79fe36d5b47" providerId="ADAL" clId="{6745B891-DFEE-448F-9FB9-A3D79F339A24}" dt="2022-05-10T10:32:08.224" v="7051" actId="1076"/>
          <ac:cxnSpMkLst>
            <pc:docMk/>
            <pc:sldMk cId="2160572715" sldId="404"/>
            <ac:cxnSpMk id="18" creationId="{3F7DEEFA-53F0-4986-8473-A326C29CC58D}"/>
          </ac:cxnSpMkLst>
        </pc:cxnChg>
        <pc:cxnChg chg="add mod">
          <ac:chgData name="Rhiannon Sandy" userId="92fb7be3-64d4-49bd-bb87-c79fe36d5b47" providerId="ADAL" clId="{6745B891-DFEE-448F-9FB9-A3D79F339A24}" dt="2022-05-10T11:30:22.593" v="7084" actId="14100"/>
          <ac:cxnSpMkLst>
            <pc:docMk/>
            <pc:sldMk cId="2160572715" sldId="404"/>
            <ac:cxnSpMk id="21" creationId="{AA93C550-4CB5-4EA8-BCE6-56FEAFDD7EDD}"/>
          </ac:cxnSpMkLst>
        </pc:cxnChg>
        <pc:cxnChg chg="add del mod">
          <ac:chgData name="Rhiannon Sandy" userId="92fb7be3-64d4-49bd-bb87-c79fe36d5b47" providerId="ADAL" clId="{6745B891-DFEE-448F-9FB9-A3D79F339A24}" dt="2022-05-10T10:32:37.302" v="7057" actId="478"/>
          <ac:cxnSpMkLst>
            <pc:docMk/>
            <pc:sldMk cId="2160572715" sldId="404"/>
            <ac:cxnSpMk id="23" creationId="{5DDF06C9-E824-450C-BA16-07A1659D2666}"/>
          </ac:cxnSpMkLst>
        </pc:cxnChg>
        <pc:cxnChg chg="add del mod">
          <ac:chgData name="Rhiannon Sandy" userId="92fb7be3-64d4-49bd-bb87-c79fe36d5b47" providerId="ADAL" clId="{6745B891-DFEE-448F-9FB9-A3D79F339A24}" dt="2022-05-10T10:33:34.262" v="7067" actId="478"/>
          <ac:cxnSpMkLst>
            <pc:docMk/>
            <pc:sldMk cId="2160572715" sldId="404"/>
            <ac:cxnSpMk id="26" creationId="{61C3E29C-8FA1-4BA9-9F28-E30E095C5B01}"/>
          </ac:cxnSpMkLst>
        </pc:cxnChg>
        <pc:cxnChg chg="add del mod">
          <ac:chgData name="Rhiannon Sandy" userId="92fb7be3-64d4-49bd-bb87-c79fe36d5b47" providerId="ADAL" clId="{6745B891-DFEE-448F-9FB9-A3D79F339A24}" dt="2022-05-10T10:34:04.552" v="7074" actId="478"/>
          <ac:cxnSpMkLst>
            <pc:docMk/>
            <pc:sldMk cId="2160572715" sldId="404"/>
            <ac:cxnSpMk id="35" creationId="{25C91A08-75CF-4DD0-844C-C433EEF2B91A}"/>
          </ac:cxnSpMkLst>
        </pc:cxnChg>
        <pc:cxnChg chg="add mod">
          <ac:chgData name="Rhiannon Sandy" userId="92fb7be3-64d4-49bd-bb87-c79fe36d5b47" providerId="ADAL" clId="{6745B891-DFEE-448F-9FB9-A3D79F339A24}" dt="2022-05-10T10:34:41.111" v="7079" actId="14100"/>
          <ac:cxnSpMkLst>
            <pc:docMk/>
            <pc:sldMk cId="2160572715" sldId="404"/>
            <ac:cxnSpMk id="41" creationId="{2FE2B9F8-2863-4D2D-BB7F-62F62A2C0FE5}"/>
          </ac:cxnSpMkLst>
        </pc:cxnChg>
        <pc:cxnChg chg="add mod">
          <ac:chgData name="Rhiannon Sandy" userId="92fb7be3-64d4-49bd-bb87-c79fe36d5b47" providerId="ADAL" clId="{6745B891-DFEE-448F-9FB9-A3D79F339A24}" dt="2022-05-10T10:38:08.165" v="7083" actId="14100"/>
          <ac:cxnSpMkLst>
            <pc:docMk/>
            <pc:sldMk cId="2160572715" sldId="404"/>
            <ac:cxnSpMk id="44" creationId="{6BDFA02D-AC95-49FA-834B-9AF7C80B3E13}"/>
          </ac:cxnSpMkLst>
        </pc:cxnChg>
      </pc:sldChg>
      <pc:sldChg chg="addSp modSp new mod modNotesTx">
        <pc:chgData name="Rhiannon Sandy" userId="92fb7be3-64d4-49bd-bb87-c79fe36d5b47" providerId="ADAL" clId="{6745B891-DFEE-448F-9FB9-A3D79F339A24}" dt="2022-05-10T11:50:42.502" v="7676" actId="1582"/>
        <pc:sldMkLst>
          <pc:docMk/>
          <pc:sldMk cId="593439720" sldId="405"/>
        </pc:sldMkLst>
        <pc:spChg chg="add mod">
          <ac:chgData name="Rhiannon Sandy" userId="92fb7be3-64d4-49bd-bb87-c79fe36d5b47" providerId="ADAL" clId="{6745B891-DFEE-448F-9FB9-A3D79F339A24}" dt="2022-05-10T11:49:55.142" v="7666" actId="1582"/>
          <ac:spMkLst>
            <pc:docMk/>
            <pc:sldMk cId="593439720" sldId="405"/>
            <ac:spMk id="5" creationId="{41030DCA-D9E0-4EBD-ABB2-7A7EABC0286D}"/>
          </ac:spMkLst>
        </pc:spChg>
        <pc:spChg chg="add mod">
          <ac:chgData name="Rhiannon Sandy" userId="92fb7be3-64d4-49bd-bb87-c79fe36d5b47" providerId="ADAL" clId="{6745B891-DFEE-448F-9FB9-A3D79F339A24}" dt="2022-05-10T11:50:25.186" v="7673" actId="1582"/>
          <ac:spMkLst>
            <pc:docMk/>
            <pc:sldMk cId="593439720" sldId="405"/>
            <ac:spMk id="6" creationId="{04B13F8D-1050-4C93-BDC4-1EB35ABB7B67}"/>
          </ac:spMkLst>
        </pc:spChg>
        <pc:picChg chg="add mod">
          <ac:chgData name="Rhiannon Sandy" userId="92fb7be3-64d4-49bd-bb87-c79fe36d5b47" providerId="ADAL" clId="{6745B891-DFEE-448F-9FB9-A3D79F339A24}" dt="2022-05-10T11:50:16.643" v="7669" actId="1076"/>
          <ac:picMkLst>
            <pc:docMk/>
            <pc:sldMk cId="593439720" sldId="405"/>
            <ac:picMk id="2050" creationId="{4B07B875-37C1-42A4-BF5B-E24DD8FFFBF3}"/>
          </ac:picMkLst>
        </pc:picChg>
        <pc:cxnChg chg="add mod">
          <ac:chgData name="Rhiannon Sandy" userId="92fb7be3-64d4-49bd-bb87-c79fe36d5b47" providerId="ADAL" clId="{6745B891-DFEE-448F-9FB9-A3D79F339A24}" dt="2022-05-10T11:50:42.502" v="7676" actId="1582"/>
          <ac:cxnSpMkLst>
            <pc:docMk/>
            <pc:sldMk cId="593439720" sldId="405"/>
            <ac:cxnSpMk id="8" creationId="{35401ADA-DE61-4B70-A97E-9B3431C1370E}"/>
          </ac:cxnSpMkLst>
        </pc:cxnChg>
      </pc:sldChg>
      <pc:sldChg chg="addSp delSp modSp new mod">
        <pc:chgData name="Rhiannon Sandy" userId="92fb7be3-64d4-49bd-bb87-c79fe36d5b47" providerId="ADAL" clId="{6745B891-DFEE-448F-9FB9-A3D79F339A24}" dt="2022-05-11T13:25:20.615" v="8579" actId="14100"/>
        <pc:sldMkLst>
          <pc:docMk/>
          <pc:sldMk cId="2309645164" sldId="406"/>
        </pc:sldMkLst>
        <pc:spChg chg="add del mod">
          <ac:chgData name="Rhiannon Sandy" userId="92fb7be3-64d4-49bd-bb87-c79fe36d5b47" providerId="ADAL" clId="{6745B891-DFEE-448F-9FB9-A3D79F339A24}" dt="2022-05-11T12:09:45.144" v="8412" actId="478"/>
          <ac:spMkLst>
            <pc:docMk/>
            <pc:sldMk cId="2309645164" sldId="406"/>
            <ac:spMk id="5" creationId="{3B907CE7-D265-4DC2-9AA8-A0C5BCFB07EF}"/>
          </ac:spMkLst>
        </pc:spChg>
        <pc:spChg chg="add mod">
          <ac:chgData name="Rhiannon Sandy" userId="92fb7be3-64d4-49bd-bb87-c79fe36d5b47" providerId="ADAL" clId="{6745B891-DFEE-448F-9FB9-A3D79F339A24}" dt="2022-05-11T13:22:24.127" v="8547" actId="1076"/>
          <ac:spMkLst>
            <pc:docMk/>
            <pc:sldMk cId="2309645164" sldId="406"/>
            <ac:spMk id="29" creationId="{A50B6E82-0623-4E85-A9C8-14C15AE02FAD}"/>
          </ac:spMkLst>
        </pc:spChg>
        <pc:spChg chg="add mod">
          <ac:chgData name="Rhiannon Sandy" userId="92fb7be3-64d4-49bd-bb87-c79fe36d5b47" providerId="ADAL" clId="{6745B891-DFEE-448F-9FB9-A3D79F339A24}" dt="2022-05-11T12:17:36.975" v="8500" actId="1076"/>
          <ac:spMkLst>
            <pc:docMk/>
            <pc:sldMk cId="2309645164" sldId="406"/>
            <ac:spMk id="31" creationId="{403B4C36-B4C1-49D1-B2B1-6E9AC26CA545}"/>
          </ac:spMkLst>
        </pc:spChg>
        <pc:spChg chg="add mod">
          <ac:chgData name="Rhiannon Sandy" userId="92fb7be3-64d4-49bd-bb87-c79fe36d5b47" providerId="ADAL" clId="{6745B891-DFEE-448F-9FB9-A3D79F339A24}" dt="2022-05-11T12:17:29.683" v="8499" actId="1076"/>
          <ac:spMkLst>
            <pc:docMk/>
            <pc:sldMk cId="2309645164" sldId="406"/>
            <ac:spMk id="32" creationId="{4A5E48E9-BE4D-4C01-868B-EFD863371B44}"/>
          </ac:spMkLst>
        </pc:spChg>
        <pc:spChg chg="add mod">
          <ac:chgData name="Rhiannon Sandy" userId="92fb7be3-64d4-49bd-bb87-c79fe36d5b47" providerId="ADAL" clId="{6745B891-DFEE-448F-9FB9-A3D79F339A24}" dt="2022-05-11T12:15:41.684" v="8481" actId="1076"/>
          <ac:spMkLst>
            <pc:docMk/>
            <pc:sldMk cId="2309645164" sldId="406"/>
            <ac:spMk id="33" creationId="{662E1D37-A016-4403-82C8-7FE99BFCB3B1}"/>
          </ac:spMkLst>
        </pc:spChg>
        <pc:spChg chg="add del mod">
          <ac:chgData name="Rhiannon Sandy" userId="92fb7be3-64d4-49bd-bb87-c79fe36d5b47" providerId="ADAL" clId="{6745B891-DFEE-448F-9FB9-A3D79F339A24}" dt="2022-05-11T13:17:15.053" v="8506" actId="478"/>
          <ac:spMkLst>
            <pc:docMk/>
            <pc:sldMk cId="2309645164" sldId="406"/>
            <ac:spMk id="44" creationId="{73F22A19-21EA-4DA3-A5E5-45551D7FCD49}"/>
          </ac:spMkLst>
        </pc:spChg>
        <pc:spChg chg="add mod">
          <ac:chgData name="Rhiannon Sandy" userId="92fb7be3-64d4-49bd-bb87-c79fe36d5b47" providerId="ADAL" clId="{6745B891-DFEE-448F-9FB9-A3D79F339A24}" dt="2022-05-11T13:18:39.482" v="8515" actId="208"/>
          <ac:spMkLst>
            <pc:docMk/>
            <pc:sldMk cId="2309645164" sldId="406"/>
            <ac:spMk id="45" creationId="{BEDC2E29-465F-419E-BC72-0B3CDE93DD11}"/>
          </ac:spMkLst>
        </pc:spChg>
        <pc:spChg chg="add mod topLvl">
          <ac:chgData name="Rhiannon Sandy" userId="92fb7be3-64d4-49bd-bb87-c79fe36d5b47" providerId="ADAL" clId="{6745B891-DFEE-448F-9FB9-A3D79F339A24}" dt="2022-05-11T13:22:17.276" v="8546" actId="1076"/>
          <ac:spMkLst>
            <pc:docMk/>
            <pc:sldMk cId="2309645164" sldId="406"/>
            <ac:spMk id="62" creationId="{060A013D-2759-41F6-A354-19F44148BBF8}"/>
          </ac:spMkLst>
        </pc:spChg>
        <pc:spChg chg="add mod topLvl">
          <ac:chgData name="Rhiannon Sandy" userId="92fb7be3-64d4-49bd-bb87-c79fe36d5b47" providerId="ADAL" clId="{6745B891-DFEE-448F-9FB9-A3D79F339A24}" dt="2022-05-11T13:24:09.347" v="8561" actId="1076"/>
          <ac:spMkLst>
            <pc:docMk/>
            <pc:sldMk cId="2309645164" sldId="406"/>
            <ac:spMk id="63" creationId="{A3AE19BA-D42B-4C78-8D2B-33C6C9A399C0}"/>
          </ac:spMkLst>
        </pc:spChg>
        <pc:spChg chg="add mod topLvl">
          <ac:chgData name="Rhiannon Sandy" userId="92fb7be3-64d4-49bd-bb87-c79fe36d5b47" providerId="ADAL" clId="{6745B891-DFEE-448F-9FB9-A3D79F339A24}" dt="2022-05-11T13:22:14.290" v="8545" actId="14100"/>
          <ac:spMkLst>
            <pc:docMk/>
            <pc:sldMk cId="2309645164" sldId="406"/>
            <ac:spMk id="64" creationId="{2CDDB6E8-5310-4E8B-8A1D-C88EAEE44608}"/>
          </ac:spMkLst>
        </pc:spChg>
        <pc:spChg chg="add mod topLvl">
          <ac:chgData name="Rhiannon Sandy" userId="92fb7be3-64d4-49bd-bb87-c79fe36d5b47" providerId="ADAL" clId="{6745B891-DFEE-448F-9FB9-A3D79F339A24}" dt="2022-05-11T13:22:14.290" v="8545" actId="14100"/>
          <ac:spMkLst>
            <pc:docMk/>
            <pc:sldMk cId="2309645164" sldId="406"/>
            <ac:spMk id="65" creationId="{BD053988-CF5C-4447-8770-29BF40C817FA}"/>
          </ac:spMkLst>
        </pc:spChg>
        <pc:grpChg chg="add del mod">
          <ac:chgData name="Rhiannon Sandy" userId="92fb7be3-64d4-49bd-bb87-c79fe36d5b47" providerId="ADAL" clId="{6745B891-DFEE-448F-9FB9-A3D79F339A24}" dt="2022-05-11T13:22:10.128" v="8544" actId="165"/>
          <ac:grpSpMkLst>
            <pc:docMk/>
            <pc:sldMk cId="2309645164" sldId="406"/>
            <ac:grpSpMk id="61" creationId="{0E9C2978-86D7-4204-8DE6-C825F3128AB5}"/>
          </ac:grpSpMkLst>
        </pc:grpChg>
        <pc:picChg chg="add mod">
          <ac:chgData name="Rhiannon Sandy" userId="92fb7be3-64d4-49bd-bb87-c79fe36d5b47" providerId="ADAL" clId="{6745B891-DFEE-448F-9FB9-A3D79F339A24}" dt="2022-05-10T11:58:21.553" v="8403" actId="1076"/>
          <ac:picMkLst>
            <pc:docMk/>
            <pc:sldMk cId="2309645164" sldId="406"/>
            <ac:picMk id="6" creationId="{7194AEBF-CAAB-4469-B06F-55997402E729}"/>
          </ac:picMkLst>
        </pc:picChg>
        <pc:picChg chg="add mod">
          <ac:chgData name="Rhiannon Sandy" userId="92fb7be3-64d4-49bd-bb87-c79fe36d5b47" providerId="ADAL" clId="{6745B891-DFEE-448F-9FB9-A3D79F339A24}" dt="2022-05-11T12:09:42.342" v="8411" actId="1076"/>
          <ac:picMkLst>
            <pc:docMk/>
            <pc:sldMk cId="2309645164" sldId="406"/>
            <ac:picMk id="3074" creationId="{373A156F-0542-469E-939B-AFE48506A9FE}"/>
          </ac:picMkLst>
        </pc:picChg>
        <pc:inkChg chg="add del">
          <ac:chgData name="Rhiannon Sandy" userId="92fb7be3-64d4-49bd-bb87-c79fe36d5b47" providerId="ADAL" clId="{6745B891-DFEE-448F-9FB9-A3D79F339A24}" dt="2022-05-11T12:10:01.626" v="8414" actId="9405"/>
          <ac:inkMkLst>
            <pc:docMk/>
            <pc:sldMk cId="2309645164" sldId="406"/>
            <ac:inkMk id="7" creationId="{102D6FCB-8441-415D-B0EC-B7A7BA9DAA91}"/>
          </ac:inkMkLst>
        </pc:inkChg>
        <pc:inkChg chg="add del">
          <ac:chgData name="Rhiannon Sandy" userId="92fb7be3-64d4-49bd-bb87-c79fe36d5b47" providerId="ADAL" clId="{6745B891-DFEE-448F-9FB9-A3D79F339A24}" dt="2022-05-11T12:11:43.026" v="8425"/>
          <ac:inkMkLst>
            <pc:docMk/>
            <pc:sldMk cId="2309645164" sldId="406"/>
            <ac:inkMk id="8" creationId="{8378D4CA-2A08-4821-8EA3-7A028FDD4F3F}"/>
          </ac:inkMkLst>
        </pc:inkChg>
        <pc:inkChg chg="add del">
          <ac:chgData name="Rhiannon Sandy" userId="92fb7be3-64d4-49bd-bb87-c79fe36d5b47" providerId="ADAL" clId="{6745B891-DFEE-448F-9FB9-A3D79F339A24}" dt="2022-05-11T12:10:56.404" v="8417" actId="9405"/>
          <ac:inkMkLst>
            <pc:docMk/>
            <pc:sldMk cId="2309645164" sldId="406"/>
            <ac:inkMk id="9" creationId="{6B58A6F4-1A56-498E-A00B-609B374D573F}"/>
          </ac:inkMkLst>
        </pc:inkChg>
        <pc:inkChg chg="add del">
          <ac:chgData name="Rhiannon Sandy" userId="92fb7be3-64d4-49bd-bb87-c79fe36d5b47" providerId="ADAL" clId="{6745B891-DFEE-448F-9FB9-A3D79F339A24}" dt="2022-05-11T12:11:01.106" v="8419" actId="9405"/>
          <ac:inkMkLst>
            <pc:docMk/>
            <pc:sldMk cId="2309645164" sldId="406"/>
            <ac:inkMk id="10" creationId="{559BC8DB-1CB6-4729-BB3E-17935DE464F4}"/>
          </ac:inkMkLst>
        </pc:inkChg>
        <pc:inkChg chg="add del">
          <ac:chgData name="Rhiannon Sandy" userId="92fb7be3-64d4-49bd-bb87-c79fe36d5b47" providerId="ADAL" clId="{6745B891-DFEE-448F-9FB9-A3D79F339A24}" dt="2022-05-11T12:11:08.081" v="8421" actId="9405"/>
          <ac:inkMkLst>
            <pc:docMk/>
            <pc:sldMk cId="2309645164" sldId="406"/>
            <ac:inkMk id="11" creationId="{94CDCCED-5F66-4535-BA5C-B03419000DE1}"/>
          </ac:inkMkLst>
        </pc:inkChg>
        <pc:inkChg chg="add del">
          <ac:chgData name="Rhiannon Sandy" userId="92fb7be3-64d4-49bd-bb87-c79fe36d5b47" providerId="ADAL" clId="{6745B891-DFEE-448F-9FB9-A3D79F339A24}" dt="2022-05-11T12:11:15.304" v="8423" actId="9405"/>
          <ac:inkMkLst>
            <pc:docMk/>
            <pc:sldMk cId="2309645164" sldId="406"/>
            <ac:inkMk id="12" creationId="{DF20223A-CA8F-43EB-8422-0915A7B5E0C1}"/>
          </ac:inkMkLst>
        </pc:inkChg>
        <pc:inkChg chg="add">
          <ac:chgData name="Rhiannon Sandy" userId="92fb7be3-64d4-49bd-bb87-c79fe36d5b47" providerId="ADAL" clId="{6745B891-DFEE-448F-9FB9-A3D79F339A24}" dt="2022-05-11T12:11:27.477" v="8424" actId="9405"/>
          <ac:inkMkLst>
            <pc:docMk/>
            <pc:sldMk cId="2309645164" sldId="406"/>
            <ac:inkMk id="13" creationId="{BBBB9B10-764C-431A-BE1E-31F757399C09}"/>
          </ac:inkMkLst>
        </pc:inkChg>
        <pc:inkChg chg="add">
          <ac:chgData name="Rhiannon Sandy" userId="92fb7be3-64d4-49bd-bb87-c79fe36d5b47" providerId="ADAL" clId="{6745B891-DFEE-448F-9FB9-A3D79F339A24}" dt="2022-05-11T12:11:52.627" v="8426" actId="9405"/>
          <ac:inkMkLst>
            <pc:docMk/>
            <pc:sldMk cId="2309645164" sldId="406"/>
            <ac:inkMk id="14" creationId="{4D8D3B89-23A9-42C2-B4F3-64A771B4BA9D}"/>
          </ac:inkMkLst>
        </pc:inkChg>
        <pc:inkChg chg="add del">
          <ac:chgData name="Rhiannon Sandy" userId="92fb7be3-64d4-49bd-bb87-c79fe36d5b47" providerId="ADAL" clId="{6745B891-DFEE-448F-9FB9-A3D79F339A24}" dt="2022-05-11T12:12:12.805" v="8429"/>
          <ac:inkMkLst>
            <pc:docMk/>
            <pc:sldMk cId="2309645164" sldId="406"/>
            <ac:inkMk id="15" creationId="{2ECE1FCD-CDE0-4E70-90D0-28703EB768FE}"/>
          </ac:inkMkLst>
        </pc:inkChg>
        <pc:inkChg chg="add del">
          <ac:chgData name="Rhiannon Sandy" userId="92fb7be3-64d4-49bd-bb87-c79fe36d5b47" providerId="ADAL" clId="{6745B891-DFEE-448F-9FB9-A3D79F339A24}" dt="2022-05-11T12:12:12.805" v="8430"/>
          <ac:inkMkLst>
            <pc:docMk/>
            <pc:sldMk cId="2309645164" sldId="406"/>
            <ac:inkMk id="16" creationId="{BF4BE7B2-FE41-409D-8A28-51D605022FC8}"/>
          </ac:inkMkLst>
        </pc:inkChg>
        <pc:inkChg chg="add">
          <ac:chgData name="Rhiannon Sandy" userId="92fb7be3-64d4-49bd-bb87-c79fe36d5b47" providerId="ADAL" clId="{6745B891-DFEE-448F-9FB9-A3D79F339A24}" dt="2022-05-11T12:12:42.265" v="8431" actId="9405"/>
          <ac:inkMkLst>
            <pc:docMk/>
            <pc:sldMk cId="2309645164" sldId="406"/>
            <ac:inkMk id="17" creationId="{FA3832BB-5A83-4185-BD4B-6C7B71B7CBA8}"/>
          </ac:inkMkLst>
        </pc:inkChg>
        <pc:inkChg chg="add">
          <ac:chgData name="Rhiannon Sandy" userId="92fb7be3-64d4-49bd-bb87-c79fe36d5b47" providerId="ADAL" clId="{6745B891-DFEE-448F-9FB9-A3D79F339A24}" dt="2022-05-11T12:12:44.360" v="8432" actId="9405"/>
          <ac:inkMkLst>
            <pc:docMk/>
            <pc:sldMk cId="2309645164" sldId="406"/>
            <ac:inkMk id="18" creationId="{AE510975-9D72-4AA5-82FA-0DA4520EFE1B}"/>
          </ac:inkMkLst>
        </pc:inkChg>
        <pc:inkChg chg="add">
          <ac:chgData name="Rhiannon Sandy" userId="92fb7be3-64d4-49bd-bb87-c79fe36d5b47" providerId="ADAL" clId="{6745B891-DFEE-448F-9FB9-A3D79F339A24}" dt="2022-05-11T12:12:47.655" v="8433" actId="9405"/>
          <ac:inkMkLst>
            <pc:docMk/>
            <pc:sldMk cId="2309645164" sldId="406"/>
            <ac:inkMk id="19" creationId="{451A47B4-5FCC-440A-985E-604EB65D5507}"/>
          </ac:inkMkLst>
        </pc:inkChg>
        <pc:inkChg chg="add">
          <ac:chgData name="Rhiannon Sandy" userId="92fb7be3-64d4-49bd-bb87-c79fe36d5b47" providerId="ADAL" clId="{6745B891-DFEE-448F-9FB9-A3D79F339A24}" dt="2022-05-11T12:12:51.972" v="8434" actId="9405"/>
          <ac:inkMkLst>
            <pc:docMk/>
            <pc:sldMk cId="2309645164" sldId="406"/>
            <ac:inkMk id="20" creationId="{D1173F3F-BD73-427E-A1C8-4CE1E16918F1}"/>
          </ac:inkMkLst>
        </pc:inkChg>
        <pc:inkChg chg="add">
          <ac:chgData name="Rhiannon Sandy" userId="92fb7be3-64d4-49bd-bb87-c79fe36d5b47" providerId="ADAL" clId="{6745B891-DFEE-448F-9FB9-A3D79F339A24}" dt="2022-05-11T12:12:56.234" v="8435" actId="9405"/>
          <ac:inkMkLst>
            <pc:docMk/>
            <pc:sldMk cId="2309645164" sldId="406"/>
            <ac:inkMk id="21" creationId="{67502B2E-47B6-4A48-B1BB-768E20BDC46F}"/>
          </ac:inkMkLst>
        </pc:inkChg>
        <pc:inkChg chg="add">
          <ac:chgData name="Rhiannon Sandy" userId="92fb7be3-64d4-49bd-bb87-c79fe36d5b47" providerId="ADAL" clId="{6745B891-DFEE-448F-9FB9-A3D79F339A24}" dt="2022-05-11T12:13:14.163" v="8436" actId="9405"/>
          <ac:inkMkLst>
            <pc:docMk/>
            <pc:sldMk cId="2309645164" sldId="406"/>
            <ac:inkMk id="22" creationId="{13C9B7C7-C00B-4FBE-9447-9554C5C4A456}"/>
          </ac:inkMkLst>
        </pc:inkChg>
        <pc:inkChg chg="add">
          <ac:chgData name="Rhiannon Sandy" userId="92fb7be3-64d4-49bd-bb87-c79fe36d5b47" providerId="ADAL" clId="{6745B891-DFEE-448F-9FB9-A3D79F339A24}" dt="2022-05-11T12:13:18.383" v="8437" actId="9405"/>
          <ac:inkMkLst>
            <pc:docMk/>
            <pc:sldMk cId="2309645164" sldId="406"/>
            <ac:inkMk id="23" creationId="{0C69E9C1-FE90-4E9C-ACC4-2A97A868FDE0}"/>
          </ac:inkMkLst>
        </pc:inkChg>
        <pc:inkChg chg="add">
          <ac:chgData name="Rhiannon Sandy" userId="92fb7be3-64d4-49bd-bb87-c79fe36d5b47" providerId="ADAL" clId="{6745B891-DFEE-448F-9FB9-A3D79F339A24}" dt="2022-05-11T12:13:19.020" v="8438" actId="9405"/>
          <ac:inkMkLst>
            <pc:docMk/>
            <pc:sldMk cId="2309645164" sldId="406"/>
            <ac:inkMk id="24" creationId="{549AFA0D-7497-40F3-BA37-BE682EF1C46B}"/>
          </ac:inkMkLst>
        </pc:inkChg>
        <pc:inkChg chg="add">
          <ac:chgData name="Rhiannon Sandy" userId="92fb7be3-64d4-49bd-bb87-c79fe36d5b47" providerId="ADAL" clId="{6745B891-DFEE-448F-9FB9-A3D79F339A24}" dt="2022-05-11T12:13:21.982" v="8439" actId="9405"/>
          <ac:inkMkLst>
            <pc:docMk/>
            <pc:sldMk cId="2309645164" sldId="406"/>
            <ac:inkMk id="25" creationId="{C26E982F-6744-4DE0-B7F3-ADAE8600DC87}"/>
          </ac:inkMkLst>
        </pc:inkChg>
        <pc:inkChg chg="add">
          <ac:chgData name="Rhiannon Sandy" userId="92fb7be3-64d4-49bd-bb87-c79fe36d5b47" providerId="ADAL" clId="{6745B891-DFEE-448F-9FB9-A3D79F339A24}" dt="2022-05-11T12:13:23.797" v="8440" actId="9405"/>
          <ac:inkMkLst>
            <pc:docMk/>
            <pc:sldMk cId="2309645164" sldId="406"/>
            <ac:inkMk id="26" creationId="{9985D225-84F3-4C1D-9D56-CABBCF806E43}"/>
          </ac:inkMkLst>
        </pc:inkChg>
        <pc:inkChg chg="add del">
          <ac:chgData name="Rhiannon Sandy" userId="92fb7be3-64d4-49bd-bb87-c79fe36d5b47" providerId="ADAL" clId="{6745B891-DFEE-448F-9FB9-A3D79F339A24}" dt="2022-05-11T12:13:41.870" v="8442" actId="9405"/>
          <ac:inkMkLst>
            <pc:docMk/>
            <pc:sldMk cId="2309645164" sldId="406"/>
            <ac:inkMk id="27" creationId="{9D9A6C94-A224-40A8-BEAE-44242519F2A0}"/>
          </ac:inkMkLst>
        </pc:inkChg>
        <pc:inkChg chg="add">
          <ac:chgData name="Rhiannon Sandy" userId="92fb7be3-64d4-49bd-bb87-c79fe36d5b47" providerId="ADAL" clId="{6745B891-DFEE-448F-9FB9-A3D79F339A24}" dt="2022-05-11T12:13:56.235" v="8443" actId="9405"/>
          <ac:inkMkLst>
            <pc:docMk/>
            <pc:sldMk cId="2309645164" sldId="406"/>
            <ac:inkMk id="28" creationId="{0A14CB63-EDD6-445C-9929-3E79E3B8804A}"/>
          </ac:inkMkLst>
        </pc:inkChg>
        <pc:inkChg chg="add">
          <ac:chgData name="Rhiannon Sandy" userId="92fb7be3-64d4-49bd-bb87-c79fe36d5b47" providerId="ADAL" clId="{6745B891-DFEE-448F-9FB9-A3D79F339A24}" dt="2022-05-11T13:18:15.076" v="8512" actId="9405"/>
          <ac:inkMkLst>
            <pc:docMk/>
            <pc:sldMk cId="2309645164" sldId="406"/>
            <ac:inkMk id="46" creationId="{E0FB86B7-D957-4564-9576-DC3521EA1A8C}"/>
          </ac:inkMkLst>
        </pc:inkChg>
        <pc:inkChg chg="add del">
          <ac:chgData name="Rhiannon Sandy" userId="92fb7be3-64d4-49bd-bb87-c79fe36d5b47" providerId="ADAL" clId="{6745B891-DFEE-448F-9FB9-A3D79F339A24}" dt="2022-05-11T13:18:27.487" v="8514" actId="9405"/>
          <ac:inkMkLst>
            <pc:docMk/>
            <pc:sldMk cId="2309645164" sldId="406"/>
            <ac:inkMk id="47" creationId="{E71D3267-9E54-4C66-9A05-C5B2A2CCCE03}"/>
          </ac:inkMkLst>
        </pc:inkChg>
        <pc:inkChg chg="add del">
          <ac:chgData name="Rhiannon Sandy" userId="92fb7be3-64d4-49bd-bb87-c79fe36d5b47" providerId="ADAL" clId="{6745B891-DFEE-448F-9FB9-A3D79F339A24}" dt="2022-05-11T13:19:29.169" v="8524"/>
          <ac:inkMkLst>
            <pc:docMk/>
            <pc:sldMk cId="2309645164" sldId="406"/>
            <ac:inkMk id="48" creationId="{C4EE8C79-B1B2-4AB3-8F19-EEEB25240EAE}"/>
          </ac:inkMkLst>
        </pc:inkChg>
        <pc:inkChg chg="add del">
          <ac:chgData name="Rhiannon Sandy" userId="92fb7be3-64d4-49bd-bb87-c79fe36d5b47" providerId="ADAL" clId="{6745B891-DFEE-448F-9FB9-A3D79F339A24}" dt="2022-05-11T13:19:28.385" v="8522"/>
          <ac:inkMkLst>
            <pc:docMk/>
            <pc:sldMk cId="2309645164" sldId="406"/>
            <ac:inkMk id="49" creationId="{3370D1E2-6B0B-4A49-B7A7-4D0090FD7B58}"/>
          </ac:inkMkLst>
        </pc:inkChg>
        <pc:inkChg chg="add del">
          <ac:chgData name="Rhiannon Sandy" userId="92fb7be3-64d4-49bd-bb87-c79fe36d5b47" providerId="ADAL" clId="{6745B891-DFEE-448F-9FB9-A3D79F339A24}" dt="2022-05-11T13:19:28.385" v="8523"/>
          <ac:inkMkLst>
            <pc:docMk/>
            <pc:sldMk cId="2309645164" sldId="406"/>
            <ac:inkMk id="50" creationId="{0EAC493E-8AF5-450C-ABD6-82EE2A3AD8AD}"/>
          </ac:inkMkLst>
        </pc:inkChg>
        <pc:inkChg chg="add del">
          <ac:chgData name="Rhiannon Sandy" userId="92fb7be3-64d4-49bd-bb87-c79fe36d5b47" providerId="ADAL" clId="{6745B891-DFEE-448F-9FB9-A3D79F339A24}" dt="2022-05-11T13:19:28.385" v="8521"/>
          <ac:inkMkLst>
            <pc:docMk/>
            <pc:sldMk cId="2309645164" sldId="406"/>
            <ac:inkMk id="51" creationId="{0AE71FBE-F50A-4EF2-8DB2-E297150C7D20}"/>
          </ac:inkMkLst>
        </pc:inkChg>
        <pc:inkChg chg="add del">
          <ac:chgData name="Rhiannon Sandy" userId="92fb7be3-64d4-49bd-bb87-c79fe36d5b47" providerId="ADAL" clId="{6745B891-DFEE-448F-9FB9-A3D79F339A24}" dt="2022-05-11T13:20:09.133" v="8526"/>
          <ac:inkMkLst>
            <pc:docMk/>
            <pc:sldMk cId="2309645164" sldId="406"/>
            <ac:inkMk id="52" creationId="{5927966E-1AA3-440B-92F6-AB1C5C33C97F}"/>
          </ac:inkMkLst>
        </pc:inkChg>
        <pc:inkChg chg="add del">
          <ac:chgData name="Rhiannon Sandy" userId="92fb7be3-64d4-49bd-bb87-c79fe36d5b47" providerId="ADAL" clId="{6745B891-DFEE-448F-9FB9-A3D79F339A24}" dt="2022-05-11T13:20:09.133" v="8527"/>
          <ac:inkMkLst>
            <pc:docMk/>
            <pc:sldMk cId="2309645164" sldId="406"/>
            <ac:inkMk id="53" creationId="{E0449AF3-E596-4E94-B315-5710DD97055B}"/>
          </ac:inkMkLst>
        </pc:inkChg>
        <pc:inkChg chg="add del">
          <ac:chgData name="Rhiannon Sandy" userId="92fb7be3-64d4-49bd-bb87-c79fe36d5b47" providerId="ADAL" clId="{6745B891-DFEE-448F-9FB9-A3D79F339A24}" dt="2022-05-11T13:20:36.654" v="8535" actId="9405"/>
          <ac:inkMkLst>
            <pc:docMk/>
            <pc:sldMk cId="2309645164" sldId="406"/>
            <ac:inkMk id="54" creationId="{CAD01836-45AD-4C3C-B5D9-DE943D87B0E8}"/>
          </ac:inkMkLst>
        </pc:inkChg>
        <pc:inkChg chg="add del">
          <ac:chgData name="Rhiannon Sandy" userId="92fb7be3-64d4-49bd-bb87-c79fe36d5b47" providerId="ADAL" clId="{6745B891-DFEE-448F-9FB9-A3D79F339A24}" dt="2022-05-11T13:20:36.254" v="8534" actId="9405"/>
          <ac:inkMkLst>
            <pc:docMk/>
            <pc:sldMk cId="2309645164" sldId="406"/>
            <ac:inkMk id="55" creationId="{18B25087-73CF-4618-8EEB-6DFC2E1C102A}"/>
          </ac:inkMkLst>
        </pc:inkChg>
        <pc:inkChg chg="add del">
          <ac:chgData name="Rhiannon Sandy" userId="92fb7be3-64d4-49bd-bb87-c79fe36d5b47" providerId="ADAL" clId="{6745B891-DFEE-448F-9FB9-A3D79F339A24}" dt="2022-05-11T13:20:35.952" v="8533" actId="9405"/>
          <ac:inkMkLst>
            <pc:docMk/>
            <pc:sldMk cId="2309645164" sldId="406"/>
            <ac:inkMk id="56" creationId="{EA4C2C7D-7830-4613-827A-41C7C721B644}"/>
          </ac:inkMkLst>
        </pc:inkChg>
        <pc:inkChg chg="add del">
          <ac:chgData name="Rhiannon Sandy" userId="92fb7be3-64d4-49bd-bb87-c79fe36d5b47" providerId="ADAL" clId="{6745B891-DFEE-448F-9FB9-A3D79F339A24}" dt="2022-05-11T13:20:35.620" v="8532" actId="9405"/>
          <ac:inkMkLst>
            <pc:docMk/>
            <pc:sldMk cId="2309645164" sldId="406"/>
            <ac:inkMk id="57" creationId="{28434A21-DC7A-4B82-A594-06A5EC90AACC}"/>
          </ac:inkMkLst>
        </pc:inkChg>
        <pc:inkChg chg="add">
          <ac:chgData name="Rhiannon Sandy" userId="92fb7be3-64d4-49bd-bb87-c79fe36d5b47" providerId="ADAL" clId="{6745B891-DFEE-448F-9FB9-A3D79F339A24}" dt="2022-05-11T13:20:45.957" v="8536" actId="9405"/>
          <ac:inkMkLst>
            <pc:docMk/>
            <pc:sldMk cId="2309645164" sldId="406"/>
            <ac:inkMk id="58" creationId="{C8DCB8CD-CE29-4DA9-B2ED-2B2428AB2A2A}"/>
          </ac:inkMkLst>
        </pc:inkChg>
        <pc:inkChg chg="add">
          <ac:chgData name="Rhiannon Sandy" userId="92fb7be3-64d4-49bd-bb87-c79fe36d5b47" providerId="ADAL" clId="{6745B891-DFEE-448F-9FB9-A3D79F339A24}" dt="2022-05-11T13:20:48.161" v="8537" actId="9405"/>
          <ac:inkMkLst>
            <pc:docMk/>
            <pc:sldMk cId="2309645164" sldId="406"/>
            <ac:inkMk id="59" creationId="{7149B30D-68CB-41A9-96BD-55A5FEC2CF75}"/>
          </ac:inkMkLst>
        </pc:inkChg>
        <pc:inkChg chg="add">
          <ac:chgData name="Rhiannon Sandy" userId="92fb7be3-64d4-49bd-bb87-c79fe36d5b47" providerId="ADAL" clId="{6745B891-DFEE-448F-9FB9-A3D79F339A24}" dt="2022-05-11T13:20:52.572" v="8538" actId="9405"/>
          <ac:inkMkLst>
            <pc:docMk/>
            <pc:sldMk cId="2309645164" sldId="406"/>
            <ac:inkMk id="60" creationId="{9E464B8B-8AB7-4925-9238-5AE562F81CE4}"/>
          </ac:inkMkLst>
        </pc:inkChg>
        <pc:cxnChg chg="add mod">
          <ac:chgData name="Rhiannon Sandy" userId="92fb7be3-64d4-49bd-bb87-c79fe36d5b47" providerId="ADAL" clId="{6745B891-DFEE-448F-9FB9-A3D79F339A24}" dt="2022-05-11T12:15:33.842" v="8479" actId="1076"/>
          <ac:cxnSpMkLst>
            <pc:docMk/>
            <pc:sldMk cId="2309645164" sldId="406"/>
            <ac:cxnSpMk id="34" creationId="{D0CDD162-1FC3-41BC-96C6-EADFA636FAC6}"/>
          </ac:cxnSpMkLst>
        </pc:cxnChg>
        <pc:cxnChg chg="add mod">
          <ac:chgData name="Rhiannon Sandy" userId="92fb7be3-64d4-49bd-bb87-c79fe36d5b47" providerId="ADAL" clId="{6745B891-DFEE-448F-9FB9-A3D79F339A24}" dt="2022-05-11T12:16:06.476" v="8485" actId="208"/>
          <ac:cxnSpMkLst>
            <pc:docMk/>
            <pc:sldMk cId="2309645164" sldId="406"/>
            <ac:cxnSpMk id="37" creationId="{CF72941A-B50A-4B75-85F7-95D113935368}"/>
          </ac:cxnSpMkLst>
        </pc:cxnChg>
        <pc:cxnChg chg="add mod">
          <ac:chgData name="Rhiannon Sandy" userId="92fb7be3-64d4-49bd-bb87-c79fe36d5b47" providerId="ADAL" clId="{6745B891-DFEE-448F-9FB9-A3D79F339A24}" dt="2022-05-11T12:17:09.988" v="8496" actId="1582"/>
          <ac:cxnSpMkLst>
            <pc:docMk/>
            <pc:sldMk cId="2309645164" sldId="406"/>
            <ac:cxnSpMk id="39" creationId="{FFF96CE8-80EB-4BCB-850B-D756295AF066}"/>
          </ac:cxnSpMkLst>
        </pc:cxnChg>
        <pc:cxnChg chg="add mod">
          <ac:chgData name="Rhiannon Sandy" userId="92fb7be3-64d4-49bd-bb87-c79fe36d5b47" providerId="ADAL" clId="{6745B891-DFEE-448F-9FB9-A3D79F339A24}" dt="2022-05-11T12:17:14.116" v="8497" actId="208"/>
          <ac:cxnSpMkLst>
            <pc:docMk/>
            <pc:sldMk cId="2309645164" sldId="406"/>
            <ac:cxnSpMk id="41" creationId="{85914D0D-0931-4F51-86EE-CFEB7AF59AE2}"/>
          </ac:cxnSpMkLst>
        </pc:cxnChg>
        <pc:cxnChg chg="add mod">
          <ac:chgData name="Rhiannon Sandy" userId="92fb7be3-64d4-49bd-bb87-c79fe36d5b47" providerId="ADAL" clId="{6745B891-DFEE-448F-9FB9-A3D79F339A24}" dt="2022-05-11T13:24:48.321" v="8569" actId="14100"/>
          <ac:cxnSpMkLst>
            <pc:docMk/>
            <pc:sldMk cId="2309645164" sldId="406"/>
            <ac:cxnSpMk id="42" creationId="{83C0B239-60FB-44B2-B94F-781C22DEAC24}"/>
          </ac:cxnSpMkLst>
        </pc:cxnChg>
        <pc:cxnChg chg="add mod">
          <ac:chgData name="Rhiannon Sandy" userId="92fb7be3-64d4-49bd-bb87-c79fe36d5b47" providerId="ADAL" clId="{6745B891-DFEE-448F-9FB9-A3D79F339A24}" dt="2022-05-11T12:17:54.581" v="8503" actId="1582"/>
          <ac:cxnSpMkLst>
            <pc:docMk/>
            <pc:sldMk cId="2309645164" sldId="406"/>
            <ac:cxnSpMk id="43" creationId="{7D213453-6A65-474E-93C1-CCA40C201CD3}"/>
          </ac:cxnSpMkLst>
        </pc:cxnChg>
        <pc:cxnChg chg="add mod">
          <ac:chgData name="Rhiannon Sandy" userId="92fb7be3-64d4-49bd-bb87-c79fe36d5b47" providerId="ADAL" clId="{6745B891-DFEE-448F-9FB9-A3D79F339A24}" dt="2022-05-11T13:25:06.443" v="8574" actId="14100"/>
          <ac:cxnSpMkLst>
            <pc:docMk/>
            <pc:sldMk cId="2309645164" sldId="406"/>
            <ac:cxnSpMk id="47" creationId="{64A47650-58C2-4175-AF3B-C0EFA6F9AD29}"/>
          </ac:cxnSpMkLst>
        </pc:cxnChg>
        <pc:cxnChg chg="add mod">
          <ac:chgData name="Rhiannon Sandy" userId="92fb7be3-64d4-49bd-bb87-c79fe36d5b47" providerId="ADAL" clId="{6745B891-DFEE-448F-9FB9-A3D79F339A24}" dt="2022-05-11T13:25:20.615" v="8579" actId="14100"/>
          <ac:cxnSpMkLst>
            <pc:docMk/>
            <pc:sldMk cId="2309645164" sldId="406"/>
            <ac:cxnSpMk id="50" creationId="{EE33D26F-BF18-4602-BE74-3FA0597F3ED9}"/>
          </ac:cxnSpMkLst>
        </pc:cxnChg>
        <pc:cxnChg chg="add del mod">
          <ac:chgData name="Rhiannon Sandy" userId="92fb7be3-64d4-49bd-bb87-c79fe36d5b47" providerId="ADAL" clId="{6745B891-DFEE-448F-9FB9-A3D79F339A24}" dt="2022-05-11T13:23:04.161" v="8553"/>
          <ac:cxnSpMkLst>
            <pc:docMk/>
            <pc:sldMk cId="2309645164" sldId="406"/>
            <ac:cxnSpMk id="67" creationId="{D834B2EF-A15D-4A35-B667-423272555BE1}"/>
          </ac:cxnSpMkLst>
        </pc:cxnChg>
        <pc:cxnChg chg="add mod">
          <ac:chgData name="Rhiannon Sandy" userId="92fb7be3-64d4-49bd-bb87-c79fe36d5b47" providerId="ADAL" clId="{6745B891-DFEE-448F-9FB9-A3D79F339A24}" dt="2022-05-11T13:24:22.500" v="8563" actId="14100"/>
          <ac:cxnSpMkLst>
            <pc:docMk/>
            <pc:sldMk cId="2309645164" sldId="406"/>
            <ac:cxnSpMk id="69" creationId="{070A5F3F-7A6F-41FB-BF2D-15FB3762C4BD}"/>
          </ac:cxnSpMkLst>
        </pc:cxnChg>
      </pc:sldChg>
      <pc:sldChg chg="delSp modSp new mod">
        <pc:chgData name="Rhiannon Sandy" userId="92fb7be3-64d4-49bd-bb87-c79fe36d5b47" providerId="ADAL" clId="{6745B891-DFEE-448F-9FB9-A3D79F339A24}" dt="2022-05-12T09:20:08.181" v="9382" actId="14100"/>
        <pc:sldMkLst>
          <pc:docMk/>
          <pc:sldMk cId="799335150" sldId="407"/>
        </pc:sldMkLst>
        <pc:spChg chg="mod">
          <ac:chgData name="Rhiannon Sandy" userId="92fb7be3-64d4-49bd-bb87-c79fe36d5b47" providerId="ADAL" clId="{6745B891-DFEE-448F-9FB9-A3D79F339A24}" dt="2022-05-12T09:20:08.181" v="9382" actId="14100"/>
          <ac:spMkLst>
            <pc:docMk/>
            <pc:sldMk cId="799335150" sldId="407"/>
            <ac:spMk id="2" creationId="{91C48E33-B7FE-49BB-8620-67C65A744ADE}"/>
          </ac:spMkLst>
        </pc:spChg>
        <pc:spChg chg="del">
          <ac:chgData name="Rhiannon Sandy" userId="92fb7be3-64d4-49bd-bb87-c79fe36d5b47" providerId="ADAL" clId="{6745B891-DFEE-448F-9FB9-A3D79F339A24}" dt="2022-05-12T09:07:13.056" v="8588" actId="478"/>
          <ac:spMkLst>
            <pc:docMk/>
            <pc:sldMk cId="799335150" sldId="407"/>
            <ac:spMk id="3" creationId="{49337AC6-2B7C-443A-80E9-7F1E63143DCA}"/>
          </ac:spMkLst>
        </pc:spChg>
        <pc:spChg chg="mod">
          <ac:chgData name="Rhiannon Sandy" userId="92fb7be3-64d4-49bd-bb87-c79fe36d5b47" providerId="ADAL" clId="{6745B891-DFEE-448F-9FB9-A3D79F339A24}" dt="2022-05-12T09:10:36.634" v="8997" actId="20577"/>
          <ac:spMkLst>
            <pc:docMk/>
            <pc:sldMk cId="799335150" sldId="407"/>
            <ac:spMk id="4" creationId="{17C58DBC-A985-4169-ADB6-AEA53539340B}"/>
          </ac:spMkLst>
        </pc:spChg>
        <pc:spChg chg="del">
          <ac:chgData name="Rhiannon Sandy" userId="92fb7be3-64d4-49bd-bb87-c79fe36d5b47" providerId="ADAL" clId="{6745B891-DFEE-448F-9FB9-A3D79F339A24}" dt="2022-05-12T09:07:14.816" v="8589" actId="478"/>
          <ac:spMkLst>
            <pc:docMk/>
            <pc:sldMk cId="799335150" sldId="407"/>
            <ac:spMk id="5" creationId="{BCFCB9DC-0E1B-4426-8160-72BD544BA22E}"/>
          </ac:spMkLst>
        </pc:spChg>
        <pc:spChg chg="mod">
          <ac:chgData name="Rhiannon Sandy" userId="92fb7be3-64d4-49bd-bb87-c79fe36d5b47" providerId="ADAL" clId="{6745B891-DFEE-448F-9FB9-A3D79F339A24}" dt="2022-05-12T09:17:36.932" v="9381" actId="1076"/>
          <ac:spMkLst>
            <pc:docMk/>
            <pc:sldMk cId="799335150" sldId="407"/>
            <ac:spMk id="6" creationId="{DCDA51F1-AA7E-43BE-8C0B-042FE36E14F9}"/>
          </ac:spMkLst>
        </pc:spChg>
      </pc:sldChg>
      <pc:sldChg chg="modSp new mod ord modNotesTx">
        <pc:chgData name="Rhiannon Sandy" userId="92fb7be3-64d4-49bd-bb87-c79fe36d5b47" providerId="ADAL" clId="{6745B891-DFEE-448F-9FB9-A3D79F339A24}" dt="2022-05-31T16:15:30.627" v="16883" actId="20577"/>
        <pc:sldMkLst>
          <pc:docMk/>
          <pc:sldMk cId="2550374321" sldId="408"/>
        </pc:sldMkLst>
        <pc:spChg chg="mod">
          <ac:chgData name="Rhiannon Sandy" userId="92fb7be3-64d4-49bd-bb87-c79fe36d5b47" providerId="ADAL" clId="{6745B891-DFEE-448F-9FB9-A3D79F339A24}" dt="2022-05-18T10:39:24.668" v="9671" actId="20577"/>
          <ac:spMkLst>
            <pc:docMk/>
            <pc:sldMk cId="2550374321" sldId="408"/>
            <ac:spMk id="2" creationId="{80B49DDF-E9E7-45C2-A3A0-E2201747A137}"/>
          </ac:spMkLst>
        </pc:spChg>
        <pc:spChg chg="mod">
          <ac:chgData name="Rhiannon Sandy" userId="92fb7be3-64d4-49bd-bb87-c79fe36d5b47" providerId="ADAL" clId="{6745B891-DFEE-448F-9FB9-A3D79F339A24}" dt="2022-05-31T16:15:30.627" v="16883" actId="20577"/>
          <ac:spMkLst>
            <pc:docMk/>
            <pc:sldMk cId="2550374321" sldId="408"/>
            <ac:spMk id="3" creationId="{6B571843-BB98-4299-942F-C4047A2DCF96}"/>
          </ac:spMkLst>
        </pc:spChg>
      </pc:sldChg>
      <pc:sldChg chg="new del">
        <pc:chgData name="Rhiannon Sandy" userId="92fb7be3-64d4-49bd-bb87-c79fe36d5b47" providerId="ADAL" clId="{6745B891-DFEE-448F-9FB9-A3D79F339A24}" dt="2022-05-18T10:49:43.820" v="11020" actId="680"/>
        <pc:sldMkLst>
          <pc:docMk/>
          <pc:sldMk cId="972974185" sldId="409"/>
        </pc:sldMkLst>
      </pc:sldChg>
      <pc:sldChg chg="addSp delSp modSp new mod modClrScheme chgLayout modNotesTx">
        <pc:chgData name="Rhiannon Sandy" userId="92fb7be3-64d4-49bd-bb87-c79fe36d5b47" providerId="ADAL" clId="{6745B891-DFEE-448F-9FB9-A3D79F339A24}" dt="2022-05-18T10:54:13.305" v="11440" actId="20577"/>
        <pc:sldMkLst>
          <pc:docMk/>
          <pc:sldMk cId="3014594008" sldId="409"/>
        </pc:sldMkLst>
        <pc:spChg chg="mod ord">
          <ac:chgData name="Rhiannon Sandy" userId="92fb7be3-64d4-49bd-bb87-c79fe36d5b47" providerId="ADAL" clId="{6745B891-DFEE-448F-9FB9-A3D79F339A24}" dt="2022-05-18T10:49:53.921" v="11022" actId="700"/>
          <ac:spMkLst>
            <pc:docMk/>
            <pc:sldMk cId="3014594008" sldId="409"/>
            <ac:spMk id="2" creationId="{C5BBA44D-2D83-4EB8-B58D-4469455668D0}"/>
          </ac:spMkLst>
        </pc:spChg>
        <pc:spChg chg="mod ord">
          <ac:chgData name="Rhiannon Sandy" userId="92fb7be3-64d4-49bd-bb87-c79fe36d5b47" providerId="ADAL" clId="{6745B891-DFEE-448F-9FB9-A3D79F339A24}" dt="2022-05-18T10:49:53.921" v="11022" actId="700"/>
          <ac:spMkLst>
            <pc:docMk/>
            <pc:sldMk cId="3014594008" sldId="409"/>
            <ac:spMk id="3" creationId="{416B4502-4D10-4C35-8D8B-F5B78B5D92FF}"/>
          </ac:spMkLst>
        </pc:spChg>
        <pc:spChg chg="mod ord">
          <ac:chgData name="Rhiannon Sandy" userId="92fb7be3-64d4-49bd-bb87-c79fe36d5b47" providerId="ADAL" clId="{6745B891-DFEE-448F-9FB9-A3D79F339A24}" dt="2022-05-18T10:49:53.921" v="11022" actId="700"/>
          <ac:spMkLst>
            <pc:docMk/>
            <pc:sldMk cId="3014594008" sldId="409"/>
            <ac:spMk id="4" creationId="{72F52588-EEAA-4506-B885-A00A4E7DB460}"/>
          </ac:spMkLst>
        </pc:spChg>
        <pc:spChg chg="add mod ord">
          <ac:chgData name="Rhiannon Sandy" userId="92fb7be3-64d4-49bd-bb87-c79fe36d5b47" providerId="ADAL" clId="{6745B891-DFEE-448F-9FB9-A3D79F339A24}" dt="2022-05-18T10:49:58.600" v="11039" actId="20577"/>
          <ac:spMkLst>
            <pc:docMk/>
            <pc:sldMk cId="3014594008" sldId="409"/>
            <ac:spMk id="5" creationId="{FC2A7DC5-2D76-41A0-A3EB-6154905985BA}"/>
          </ac:spMkLst>
        </pc:spChg>
        <pc:spChg chg="add del mod ord">
          <ac:chgData name="Rhiannon Sandy" userId="92fb7be3-64d4-49bd-bb87-c79fe36d5b47" providerId="ADAL" clId="{6745B891-DFEE-448F-9FB9-A3D79F339A24}" dt="2022-05-18T10:51:26.454" v="11040"/>
          <ac:spMkLst>
            <pc:docMk/>
            <pc:sldMk cId="3014594008" sldId="409"/>
            <ac:spMk id="6" creationId="{02BD5FA8-6413-4585-A854-ECBDA38C8113}"/>
          </ac:spMkLst>
        </pc:spChg>
        <pc:spChg chg="add mod">
          <ac:chgData name="Rhiannon Sandy" userId="92fb7be3-64d4-49bd-bb87-c79fe36d5b47" providerId="ADAL" clId="{6745B891-DFEE-448F-9FB9-A3D79F339A24}" dt="2022-05-18T10:53:33.241" v="11246" actId="14100"/>
          <ac:spMkLst>
            <pc:docMk/>
            <pc:sldMk cId="3014594008" sldId="409"/>
            <ac:spMk id="7" creationId="{78428F2D-6520-40BC-B4C5-731519D64F3C}"/>
          </ac:spMkLst>
        </pc:spChg>
        <pc:picChg chg="add del mod">
          <ac:chgData name="Rhiannon Sandy" userId="92fb7be3-64d4-49bd-bb87-c79fe36d5b47" providerId="ADAL" clId="{6745B891-DFEE-448F-9FB9-A3D79F339A24}" dt="2022-05-18T10:51:32.218" v="11043" actId="478"/>
          <ac:picMkLst>
            <pc:docMk/>
            <pc:sldMk cId="3014594008" sldId="409"/>
            <ac:picMk id="1026" creationId="{026524AB-F4D4-41B2-95C6-5145E75FE9EA}"/>
          </ac:picMkLst>
        </pc:picChg>
        <pc:picChg chg="add mod">
          <ac:chgData name="Rhiannon Sandy" userId="92fb7be3-64d4-49bd-bb87-c79fe36d5b47" providerId="ADAL" clId="{6745B891-DFEE-448F-9FB9-A3D79F339A24}" dt="2022-05-18T10:52:04.009" v="11046" actId="1076"/>
          <ac:picMkLst>
            <pc:docMk/>
            <pc:sldMk cId="3014594008" sldId="409"/>
            <ac:picMk id="1028" creationId="{17034323-09FA-4390-ACD8-FA725E2DB8D9}"/>
          </ac:picMkLst>
        </pc:picChg>
      </pc:sldChg>
      <pc:sldChg chg="addSp delSp modSp new mod modNotesTx">
        <pc:chgData name="Rhiannon Sandy" userId="92fb7be3-64d4-49bd-bb87-c79fe36d5b47" providerId="ADAL" clId="{6745B891-DFEE-448F-9FB9-A3D79F339A24}" dt="2022-05-18T10:57:43.927" v="11649" actId="20577"/>
        <pc:sldMkLst>
          <pc:docMk/>
          <pc:sldMk cId="3600926594" sldId="410"/>
        </pc:sldMkLst>
        <pc:spChg chg="del">
          <ac:chgData name="Rhiannon Sandy" userId="92fb7be3-64d4-49bd-bb87-c79fe36d5b47" providerId="ADAL" clId="{6745B891-DFEE-448F-9FB9-A3D79F339A24}" dt="2022-05-18T10:56:05.023" v="11443" actId="478"/>
          <ac:spMkLst>
            <pc:docMk/>
            <pc:sldMk cId="3600926594" sldId="410"/>
            <ac:spMk id="2" creationId="{3A496832-F1FF-4AC7-ACAB-0ECC3CD7BE25}"/>
          </ac:spMkLst>
        </pc:spChg>
        <pc:spChg chg="del">
          <ac:chgData name="Rhiannon Sandy" userId="92fb7be3-64d4-49bd-bb87-c79fe36d5b47" providerId="ADAL" clId="{6745B891-DFEE-448F-9FB9-A3D79F339A24}" dt="2022-05-18T10:56:02.908" v="11442"/>
          <ac:spMkLst>
            <pc:docMk/>
            <pc:sldMk cId="3600926594" sldId="410"/>
            <ac:spMk id="3" creationId="{5208F4F2-22B0-4EAA-A106-E57C40F6BB78}"/>
          </ac:spMkLst>
        </pc:spChg>
        <pc:spChg chg="add mod">
          <ac:chgData name="Rhiannon Sandy" userId="92fb7be3-64d4-49bd-bb87-c79fe36d5b47" providerId="ADAL" clId="{6745B891-DFEE-448F-9FB9-A3D79F339A24}" dt="2022-05-18T10:57:12.188" v="11549" actId="6549"/>
          <ac:spMkLst>
            <pc:docMk/>
            <pc:sldMk cId="3600926594" sldId="410"/>
            <ac:spMk id="7" creationId="{CFD684E7-7908-43C2-9C36-B7A9635E3F89}"/>
          </ac:spMkLst>
        </pc:spChg>
        <pc:picChg chg="add mod">
          <ac:chgData name="Rhiannon Sandy" userId="92fb7be3-64d4-49bd-bb87-c79fe36d5b47" providerId="ADAL" clId="{6745B891-DFEE-448F-9FB9-A3D79F339A24}" dt="2022-05-18T10:57:07.097" v="11545" actId="1076"/>
          <ac:picMkLst>
            <pc:docMk/>
            <pc:sldMk cId="3600926594" sldId="410"/>
            <ac:picMk id="2050" creationId="{5EF8768F-B387-401D-BEA9-1E6AB1865EC7}"/>
          </ac:picMkLst>
        </pc:picChg>
      </pc:sldChg>
      <pc:sldChg chg="addSp delSp modSp new mod ord modNotesTx">
        <pc:chgData name="Rhiannon Sandy" userId="92fb7be3-64d4-49bd-bb87-c79fe36d5b47" providerId="ADAL" clId="{6745B891-DFEE-448F-9FB9-A3D79F339A24}" dt="2022-05-31T16:26:25.997" v="17713" actId="20577"/>
        <pc:sldMkLst>
          <pc:docMk/>
          <pc:sldMk cId="3863374208" sldId="411"/>
        </pc:sldMkLst>
        <pc:spChg chg="mod">
          <ac:chgData name="Rhiannon Sandy" userId="92fb7be3-64d4-49bd-bb87-c79fe36d5b47" providerId="ADAL" clId="{6745B891-DFEE-448F-9FB9-A3D79F339A24}" dt="2022-05-18T10:58:37.232" v="11666" actId="20577"/>
          <ac:spMkLst>
            <pc:docMk/>
            <pc:sldMk cId="3863374208" sldId="411"/>
            <ac:spMk id="2" creationId="{8DA1636E-28F3-4F4E-81DA-1CDBEBDF05E5}"/>
          </ac:spMkLst>
        </pc:spChg>
        <pc:spChg chg="del">
          <ac:chgData name="Rhiannon Sandy" userId="92fb7be3-64d4-49bd-bb87-c79fe36d5b47" providerId="ADAL" clId="{6745B891-DFEE-448F-9FB9-A3D79F339A24}" dt="2022-05-18T11:00:00.086" v="11667" actId="22"/>
          <ac:spMkLst>
            <pc:docMk/>
            <pc:sldMk cId="3863374208" sldId="411"/>
            <ac:spMk id="3" creationId="{CDF99241-ECCA-47C2-BE94-4657DAEA2664}"/>
          </ac:spMkLst>
        </pc:spChg>
        <pc:spChg chg="add mod">
          <ac:chgData name="Rhiannon Sandy" userId="92fb7be3-64d4-49bd-bb87-c79fe36d5b47" providerId="ADAL" clId="{6745B891-DFEE-448F-9FB9-A3D79F339A24}" dt="2022-05-25T15:31:33.483" v="16524" actId="6549"/>
          <ac:spMkLst>
            <pc:docMk/>
            <pc:sldMk cId="3863374208" sldId="411"/>
            <ac:spMk id="9" creationId="{40A44B9E-CA26-4B6C-B667-65B171A108F3}"/>
          </ac:spMkLst>
        </pc:spChg>
        <pc:picChg chg="add mod ord">
          <ac:chgData name="Rhiannon Sandy" userId="92fb7be3-64d4-49bd-bb87-c79fe36d5b47" providerId="ADAL" clId="{6745B891-DFEE-448F-9FB9-A3D79F339A24}" dt="2022-05-18T11:01:34.143" v="11951" actId="1076"/>
          <ac:picMkLst>
            <pc:docMk/>
            <pc:sldMk cId="3863374208" sldId="411"/>
            <ac:picMk id="8" creationId="{FD5068C1-8212-41F9-BE58-F032800D8D0E}"/>
          </ac:picMkLst>
        </pc:picChg>
      </pc:sldChg>
      <pc:sldChg chg="addSp delSp modSp new mod ord modNotesTx">
        <pc:chgData name="Rhiannon Sandy" userId="92fb7be3-64d4-49bd-bb87-c79fe36d5b47" providerId="ADAL" clId="{6745B891-DFEE-448F-9FB9-A3D79F339A24}" dt="2022-05-31T16:26:34.727" v="17716" actId="20577"/>
        <pc:sldMkLst>
          <pc:docMk/>
          <pc:sldMk cId="3152353445" sldId="412"/>
        </pc:sldMkLst>
        <pc:spChg chg="del">
          <ac:chgData name="Rhiannon Sandy" userId="92fb7be3-64d4-49bd-bb87-c79fe36d5b47" providerId="ADAL" clId="{6745B891-DFEE-448F-9FB9-A3D79F339A24}" dt="2022-05-18T11:05:25.576" v="12132" actId="478"/>
          <ac:spMkLst>
            <pc:docMk/>
            <pc:sldMk cId="3152353445" sldId="412"/>
            <ac:spMk id="2" creationId="{4DFBD19B-1348-4F21-B147-256C251D81BA}"/>
          </ac:spMkLst>
        </pc:spChg>
        <pc:spChg chg="mod">
          <ac:chgData name="Rhiannon Sandy" userId="92fb7be3-64d4-49bd-bb87-c79fe36d5b47" providerId="ADAL" clId="{6745B891-DFEE-448F-9FB9-A3D79F339A24}" dt="2022-05-25T15:31:43.048" v="16530" actId="20577"/>
          <ac:spMkLst>
            <pc:docMk/>
            <pc:sldMk cId="3152353445" sldId="412"/>
            <ac:spMk id="3" creationId="{A6266380-A43F-4379-991F-ED3318209203}"/>
          </ac:spMkLst>
        </pc:spChg>
        <pc:picChg chg="add del mod">
          <ac:chgData name="Rhiannon Sandy" userId="92fb7be3-64d4-49bd-bb87-c79fe36d5b47" providerId="ADAL" clId="{6745B891-DFEE-448F-9FB9-A3D79F339A24}" dt="2022-05-18T11:08:41.773" v="12340" actId="478"/>
          <ac:picMkLst>
            <pc:docMk/>
            <pc:sldMk cId="3152353445" sldId="412"/>
            <ac:picMk id="8" creationId="{504F338D-70F0-45DE-A21F-62E6F9ED3228}"/>
          </ac:picMkLst>
        </pc:picChg>
        <pc:picChg chg="add mod">
          <ac:chgData name="Rhiannon Sandy" userId="92fb7be3-64d4-49bd-bb87-c79fe36d5b47" providerId="ADAL" clId="{6745B891-DFEE-448F-9FB9-A3D79F339A24}" dt="2022-05-18T11:11:38.741" v="12654" actId="1076"/>
          <ac:picMkLst>
            <pc:docMk/>
            <pc:sldMk cId="3152353445" sldId="412"/>
            <ac:picMk id="10" creationId="{2586C4CE-A6AF-4741-BE8E-BB655EB47C77}"/>
          </ac:picMkLst>
        </pc:picChg>
      </pc:sldChg>
      <pc:sldChg chg="addSp delSp modSp new mod modClrScheme chgLayout">
        <pc:chgData name="Rhiannon Sandy" userId="92fb7be3-64d4-49bd-bb87-c79fe36d5b47" providerId="ADAL" clId="{6745B891-DFEE-448F-9FB9-A3D79F339A24}" dt="2022-05-25T13:12:52.128" v="13645" actId="20577"/>
        <pc:sldMkLst>
          <pc:docMk/>
          <pc:sldMk cId="1774433740" sldId="413"/>
        </pc:sldMkLst>
        <pc:spChg chg="mod ord">
          <ac:chgData name="Rhiannon Sandy" userId="92fb7be3-64d4-49bd-bb87-c79fe36d5b47" providerId="ADAL" clId="{6745B891-DFEE-448F-9FB9-A3D79F339A24}" dt="2022-05-18T11:13:18.827" v="12792" actId="700"/>
          <ac:spMkLst>
            <pc:docMk/>
            <pc:sldMk cId="1774433740" sldId="413"/>
            <ac:spMk id="2" creationId="{2E7248C3-71C0-4FA8-BAB8-482AEFBA8287}"/>
          </ac:spMkLst>
        </pc:spChg>
        <pc:spChg chg="del mod ord">
          <ac:chgData name="Rhiannon Sandy" userId="92fb7be3-64d4-49bd-bb87-c79fe36d5b47" providerId="ADAL" clId="{6745B891-DFEE-448F-9FB9-A3D79F339A24}" dt="2022-05-18T11:13:18.827" v="12792" actId="700"/>
          <ac:spMkLst>
            <pc:docMk/>
            <pc:sldMk cId="1774433740" sldId="413"/>
            <ac:spMk id="3" creationId="{EDDF6B21-51C7-497C-AB98-82EDB6FF3024}"/>
          </ac:spMkLst>
        </pc:spChg>
        <pc:spChg chg="mod ord">
          <ac:chgData name="Rhiannon Sandy" userId="92fb7be3-64d4-49bd-bb87-c79fe36d5b47" providerId="ADAL" clId="{6745B891-DFEE-448F-9FB9-A3D79F339A24}" dt="2022-05-18T11:13:18.827" v="12792" actId="700"/>
          <ac:spMkLst>
            <pc:docMk/>
            <pc:sldMk cId="1774433740" sldId="413"/>
            <ac:spMk id="4" creationId="{C95E75AC-8404-4A28-B1E0-95A0D62C41E4}"/>
          </ac:spMkLst>
        </pc:spChg>
        <pc:spChg chg="mod ord">
          <ac:chgData name="Rhiannon Sandy" userId="92fb7be3-64d4-49bd-bb87-c79fe36d5b47" providerId="ADAL" clId="{6745B891-DFEE-448F-9FB9-A3D79F339A24}" dt="2022-05-18T11:13:18.827" v="12792" actId="700"/>
          <ac:spMkLst>
            <pc:docMk/>
            <pc:sldMk cId="1774433740" sldId="413"/>
            <ac:spMk id="5" creationId="{B8A6A151-9263-4CEB-B5C6-81F20CCB37F1}"/>
          </ac:spMkLst>
        </pc:spChg>
        <pc:spChg chg="mod ord">
          <ac:chgData name="Rhiannon Sandy" userId="92fb7be3-64d4-49bd-bb87-c79fe36d5b47" providerId="ADAL" clId="{6745B891-DFEE-448F-9FB9-A3D79F339A24}" dt="2022-05-18T11:13:18.827" v="12792" actId="700"/>
          <ac:spMkLst>
            <pc:docMk/>
            <pc:sldMk cId="1774433740" sldId="413"/>
            <ac:spMk id="6" creationId="{45850694-FED2-4481-A9F8-8CB8340EDB9D}"/>
          </ac:spMkLst>
        </pc:spChg>
        <pc:spChg chg="add mod ord">
          <ac:chgData name="Rhiannon Sandy" userId="92fb7be3-64d4-49bd-bb87-c79fe36d5b47" providerId="ADAL" clId="{6745B891-DFEE-448F-9FB9-A3D79F339A24}" dt="2022-05-18T11:25:35.921" v="12843" actId="1076"/>
          <ac:spMkLst>
            <pc:docMk/>
            <pc:sldMk cId="1774433740" sldId="413"/>
            <ac:spMk id="7" creationId="{0320C516-26B9-4575-A41D-E1D46E1E7393}"/>
          </ac:spMkLst>
        </pc:spChg>
        <pc:spChg chg="add mod ord">
          <ac:chgData name="Rhiannon Sandy" userId="92fb7be3-64d4-49bd-bb87-c79fe36d5b47" providerId="ADAL" clId="{6745B891-DFEE-448F-9FB9-A3D79F339A24}" dt="2022-05-18T11:41:56.899" v="13296" actId="20577"/>
          <ac:spMkLst>
            <pc:docMk/>
            <pc:sldMk cId="1774433740" sldId="413"/>
            <ac:spMk id="8" creationId="{D52CFE5F-162F-4405-8580-8D5661D02CB9}"/>
          </ac:spMkLst>
        </pc:spChg>
        <pc:spChg chg="add del mod ord">
          <ac:chgData name="Rhiannon Sandy" userId="92fb7be3-64d4-49bd-bb87-c79fe36d5b47" providerId="ADAL" clId="{6745B891-DFEE-448F-9FB9-A3D79F339A24}" dt="2022-05-18T11:25:19.830" v="12835" actId="478"/>
          <ac:spMkLst>
            <pc:docMk/>
            <pc:sldMk cId="1774433740" sldId="413"/>
            <ac:spMk id="9" creationId="{15FF5ECD-8587-401E-AD2A-9EFDBE720220}"/>
          </ac:spMkLst>
        </pc:spChg>
        <pc:spChg chg="add del mod ord">
          <ac:chgData name="Rhiannon Sandy" userId="92fb7be3-64d4-49bd-bb87-c79fe36d5b47" providerId="ADAL" clId="{6745B891-DFEE-448F-9FB9-A3D79F339A24}" dt="2022-05-18T11:25:20.863" v="12836" actId="478"/>
          <ac:spMkLst>
            <pc:docMk/>
            <pc:sldMk cId="1774433740" sldId="413"/>
            <ac:spMk id="10" creationId="{ABBB2BFB-836D-4456-B7C1-362BC1F3086A}"/>
          </ac:spMkLst>
        </pc:spChg>
        <pc:spChg chg="add mod">
          <ac:chgData name="Rhiannon Sandy" userId="92fb7be3-64d4-49bd-bb87-c79fe36d5b47" providerId="ADAL" clId="{6745B891-DFEE-448F-9FB9-A3D79F339A24}" dt="2022-05-25T13:12:52.128" v="13645" actId="20577"/>
          <ac:spMkLst>
            <pc:docMk/>
            <pc:sldMk cId="1774433740" sldId="413"/>
            <ac:spMk id="13" creationId="{50FE97D5-C253-49F5-8751-30B73107C226}"/>
          </ac:spMkLst>
        </pc:spChg>
        <pc:picChg chg="add mod">
          <ac:chgData name="Rhiannon Sandy" userId="92fb7be3-64d4-49bd-bb87-c79fe36d5b47" providerId="ADAL" clId="{6745B891-DFEE-448F-9FB9-A3D79F339A24}" dt="2022-05-18T11:25:31.553" v="12841" actId="1076"/>
          <ac:picMkLst>
            <pc:docMk/>
            <pc:sldMk cId="1774433740" sldId="413"/>
            <ac:picMk id="12" creationId="{AAA0C78C-5E80-4E62-BA54-BD19FFDCC26C}"/>
          </ac:picMkLst>
        </pc:picChg>
      </pc:sldChg>
      <pc:sldChg chg="addSp delSp modSp new add del mod">
        <pc:chgData name="Rhiannon Sandy" userId="92fb7be3-64d4-49bd-bb87-c79fe36d5b47" providerId="ADAL" clId="{6745B891-DFEE-448F-9FB9-A3D79F339A24}" dt="2022-05-18T11:43:40.772" v="13557" actId="14100"/>
        <pc:sldMkLst>
          <pc:docMk/>
          <pc:sldMk cId="4019009985" sldId="414"/>
        </pc:sldMkLst>
        <pc:spChg chg="add del">
          <ac:chgData name="Rhiannon Sandy" userId="92fb7be3-64d4-49bd-bb87-c79fe36d5b47" providerId="ADAL" clId="{6745B891-DFEE-448F-9FB9-A3D79F339A24}" dt="2022-05-18T11:40:21.860" v="13192" actId="478"/>
          <ac:spMkLst>
            <pc:docMk/>
            <pc:sldMk cId="4019009985" sldId="414"/>
            <ac:spMk id="2" creationId="{267FA585-D5DD-4425-84B8-C064C93514F7}"/>
          </ac:spMkLst>
        </pc:spChg>
        <pc:spChg chg="mod">
          <ac:chgData name="Rhiannon Sandy" userId="92fb7be3-64d4-49bd-bb87-c79fe36d5b47" providerId="ADAL" clId="{6745B891-DFEE-448F-9FB9-A3D79F339A24}" dt="2022-05-18T11:42:36.269" v="13411" actId="1076"/>
          <ac:spMkLst>
            <pc:docMk/>
            <pc:sldMk cId="4019009985" sldId="414"/>
            <ac:spMk id="3" creationId="{0AE62AA9-FF3B-4492-AA82-2B1E600F4D65}"/>
          </ac:spMkLst>
        </pc:spChg>
        <pc:spChg chg="mod">
          <ac:chgData name="Rhiannon Sandy" userId="92fb7be3-64d4-49bd-bb87-c79fe36d5b47" providerId="ADAL" clId="{6745B891-DFEE-448F-9FB9-A3D79F339A24}" dt="2022-05-18T11:42:32.100" v="13410" actId="20577"/>
          <ac:spMkLst>
            <pc:docMk/>
            <pc:sldMk cId="4019009985" sldId="414"/>
            <ac:spMk id="4" creationId="{5B6ADF4E-A984-4B32-8E3D-12B466BE8952}"/>
          </ac:spMkLst>
        </pc:spChg>
        <pc:spChg chg="del">
          <ac:chgData name="Rhiannon Sandy" userId="92fb7be3-64d4-49bd-bb87-c79fe36d5b47" providerId="ADAL" clId="{6745B891-DFEE-448F-9FB9-A3D79F339A24}" dt="2022-05-18T11:40:28.259" v="13221" actId="478"/>
          <ac:spMkLst>
            <pc:docMk/>
            <pc:sldMk cId="4019009985" sldId="414"/>
            <ac:spMk id="5" creationId="{019B6D3C-A5F6-4651-8E23-464A5C0B1626}"/>
          </ac:spMkLst>
        </pc:spChg>
        <pc:spChg chg="del">
          <ac:chgData name="Rhiannon Sandy" userId="92fb7be3-64d4-49bd-bb87-c79fe36d5b47" providerId="ADAL" clId="{6745B891-DFEE-448F-9FB9-A3D79F339A24}" dt="2022-05-18T11:40:29.345" v="13222" actId="478"/>
          <ac:spMkLst>
            <pc:docMk/>
            <pc:sldMk cId="4019009985" sldId="414"/>
            <ac:spMk id="6" creationId="{0C9BEFF1-92EA-4511-A291-EDBA7CF30598}"/>
          </ac:spMkLst>
        </pc:spChg>
        <pc:spChg chg="add mod">
          <ac:chgData name="Rhiannon Sandy" userId="92fb7be3-64d4-49bd-bb87-c79fe36d5b47" providerId="ADAL" clId="{6745B891-DFEE-448F-9FB9-A3D79F339A24}" dt="2022-05-18T11:43:40.772" v="13557" actId="14100"/>
          <ac:spMkLst>
            <pc:docMk/>
            <pc:sldMk cId="4019009985" sldId="414"/>
            <ac:spMk id="12" creationId="{FE69DBF3-0B8B-4C69-B24C-540B6B756997}"/>
          </ac:spMkLst>
        </pc:spChg>
        <pc:picChg chg="add mod">
          <ac:chgData name="Rhiannon Sandy" userId="92fb7be3-64d4-49bd-bb87-c79fe36d5b47" providerId="ADAL" clId="{6745B891-DFEE-448F-9FB9-A3D79F339A24}" dt="2022-05-18T11:40:48.332" v="13225" actId="1076"/>
          <ac:picMkLst>
            <pc:docMk/>
            <pc:sldMk cId="4019009985" sldId="414"/>
            <ac:picMk id="11" creationId="{75BC8289-FB77-4D3B-AD2A-35E92A0ED7CA}"/>
          </ac:picMkLst>
        </pc:picChg>
      </pc:sldChg>
      <pc:sldChg chg="addSp delSp modSp new mod modNotesTx">
        <pc:chgData name="Rhiannon Sandy" userId="92fb7be3-64d4-49bd-bb87-c79fe36d5b47" providerId="ADAL" clId="{6745B891-DFEE-448F-9FB9-A3D79F339A24}" dt="2022-05-25T13:21:21.275" v="14058" actId="20577"/>
        <pc:sldMkLst>
          <pc:docMk/>
          <pc:sldMk cId="95784987" sldId="415"/>
        </pc:sldMkLst>
        <pc:spChg chg="mod">
          <ac:chgData name="Rhiannon Sandy" userId="92fb7be3-64d4-49bd-bb87-c79fe36d5b47" providerId="ADAL" clId="{6745B891-DFEE-448F-9FB9-A3D79F339A24}" dt="2022-05-25T13:13:15.005" v="13662" actId="20577"/>
          <ac:spMkLst>
            <pc:docMk/>
            <pc:sldMk cId="95784987" sldId="415"/>
            <ac:spMk id="2" creationId="{06858C55-A263-49B5-96FB-013FA064E367}"/>
          </ac:spMkLst>
        </pc:spChg>
        <pc:spChg chg="del">
          <ac:chgData name="Rhiannon Sandy" userId="92fb7be3-64d4-49bd-bb87-c79fe36d5b47" providerId="ADAL" clId="{6745B891-DFEE-448F-9FB9-A3D79F339A24}" dt="2022-05-25T13:14:23.951" v="13663" actId="22"/>
          <ac:spMkLst>
            <pc:docMk/>
            <pc:sldMk cId="95784987" sldId="415"/>
            <ac:spMk id="3" creationId="{682D8D78-3D8E-4D02-93B7-01A0A9F5170A}"/>
          </ac:spMkLst>
        </pc:spChg>
        <pc:spChg chg="add del mod">
          <ac:chgData name="Rhiannon Sandy" userId="92fb7be3-64d4-49bd-bb87-c79fe36d5b47" providerId="ADAL" clId="{6745B891-DFEE-448F-9FB9-A3D79F339A24}" dt="2022-05-25T13:18:30.768" v="13739" actId="478"/>
          <ac:spMkLst>
            <pc:docMk/>
            <pc:sldMk cId="95784987" sldId="415"/>
            <ac:spMk id="9" creationId="{7129EE51-E741-4774-80C0-773DE662D28C}"/>
          </ac:spMkLst>
        </pc:spChg>
        <pc:spChg chg="add del mod">
          <ac:chgData name="Rhiannon Sandy" userId="92fb7be3-64d4-49bd-bb87-c79fe36d5b47" providerId="ADAL" clId="{6745B891-DFEE-448F-9FB9-A3D79F339A24}" dt="2022-05-25T13:19:06.012" v="13743" actId="22"/>
          <ac:spMkLst>
            <pc:docMk/>
            <pc:sldMk cId="95784987" sldId="415"/>
            <ac:spMk id="11" creationId="{DBE4A345-0519-427E-B96C-343E47CFFE3C}"/>
          </ac:spMkLst>
        </pc:spChg>
        <pc:spChg chg="add mod">
          <ac:chgData name="Rhiannon Sandy" userId="92fb7be3-64d4-49bd-bb87-c79fe36d5b47" providerId="ADAL" clId="{6745B891-DFEE-448F-9FB9-A3D79F339A24}" dt="2022-05-25T13:21:01.849" v="13976" actId="14100"/>
          <ac:spMkLst>
            <pc:docMk/>
            <pc:sldMk cId="95784987" sldId="415"/>
            <ac:spMk id="16" creationId="{AB818A73-4DF9-4912-87B4-3224A8AC922B}"/>
          </ac:spMkLst>
        </pc:spChg>
        <pc:picChg chg="add del mod ord">
          <ac:chgData name="Rhiannon Sandy" userId="92fb7be3-64d4-49bd-bb87-c79fe36d5b47" providerId="ADAL" clId="{6745B891-DFEE-448F-9FB9-A3D79F339A24}" dt="2022-05-25T13:18:27.133" v="13738" actId="478"/>
          <ac:picMkLst>
            <pc:docMk/>
            <pc:sldMk cId="95784987" sldId="415"/>
            <ac:picMk id="8" creationId="{A21AEA8B-88F9-451D-BEB6-E8764C8E9118}"/>
          </ac:picMkLst>
        </pc:picChg>
        <pc:picChg chg="add mod">
          <ac:chgData name="Rhiannon Sandy" userId="92fb7be3-64d4-49bd-bb87-c79fe36d5b47" providerId="ADAL" clId="{6745B891-DFEE-448F-9FB9-A3D79F339A24}" dt="2022-05-25T13:18:40.812" v="13742" actId="1076"/>
          <ac:picMkLst>
            <pc:docMk/>
            <pc:sldMk cId="95784987" sldId="415"/>
            <ac:picMk id="13" creationId="{C76EC854-E45D-49C0-A0B0-D0AA22649728}"/>
          </ac:picMkLst>
        </pc:picChg>
        <pc:picChg chg="add mod ord modCrop">
          <ac:chgData name="Rhiannon Sandy" userId="92fb7be3-64d4-49bd-bb87-c79fe36d5b47" providerId="ADAL" clId="{6745B891-DFEE-448F-9FB9-A3D79F339A24}" dt="2022-05-25T13:19:37.433" v="13749" actId="732"/>
          <ac:picMkLst>
            <pc:docMk/>
            <pc:sldMk cId="95784987" sldId="415"/>
            <ac:picMk id="15" creationId="{49F9B133-8476-4289-955C-B1C4B0729405}"/>
          </ac:picMkLst>
        </pc:picChg>
      </pc:sldChg>
      <pc:sldChg chg="addSp delSp modSp new mod modClrScheme chgLayout">
        <pc:chgData name="Rhiannon Sandy" userId="92fb7be3-64d4-49bd-bb87-c79fe36d5b47" providerId="ADAL" clId="{6745B891-DFEE-448F-9FB9-A3D79F339A24}" dt="2022-05-25T13:28:38.239" v="14540" actId="1076"/>
        <pc:sldMkLst>
          <pc:docMk/>
          <pc:sldMk cId="624824221" sldId="416"/>
        </pc:sldMkLst>
        <pc:spChg chg="add del mod ord">
          <ac:chgData name="Rhiannon Sandy" userId="92fb7be3-64d4-49bd-bb87-c79fe36d5b47" providerId="ADAL" clId="{6745B891-DFEE-448F-9FB9-A3D79F339A24}" dt="2022-05-25T13:23:00.487" v="14077" actId="700"/>
          <ac:spMkLst>
            <pc:docMk/>
            <pc:sldMk cId="624824221" sldId="416"/>
            <ac:spMk id="2" creationId="{D8CB2075-4518-4425-88FF-91A2D9020AA3}"/>
          </ac:spMkLst>
        </pc:spChg>
        <pc:spChg chg="del">
          <ac:chgData name="Rhiannon Sandy" userId="92fb7be3-64d4-49bd-bb87-c79fe36d5b47" providerId="ADAL" clId="{6745B891-DFEE-448F-9FB9-A3D79F339A24}" dt="2022-05-25T13:22:54.605" v="14076" actId="478"/>
          <ac:spMkLst>
            <pc:docMk/>
            <pc:sldMk cId="624824221" sldId="416"/>
            <ac:spMk id="3" creationId="{19B4AF91-5378-4F29-8F94-E9CB7470C77F}"/>
          </ac:spMkLst>
        </pc:spChg>
        <pc:spChg chg="del mod ord">
          <ac:chgData name="Rhiannon Sandy" userId="92fb7be3-64d4-49bd-bb87-c79fe36d5b47" providerId="ADAL" clId="{6745B891-DFEE-448F-9FB9-A3D79F339A24}" dt="2022-05-25T13:23:00.487" v="14077" actId="700"/>
          <ac:spMkLst>
            <pc:docMk/>
            <pc:sldMk cId="624824221" sldId="416"/>
            <ac:spMk id="4" creationId="{926CBE3D-9AE8-4862-81EF-C2D8B07989B7}"/>
          </ac:spMkLst>
        </pc:spChg>
        <pc:spChg chg="del">
          <ac:chgData name="Rhiannon Sandy" userId="92fb7be3-64d4-49bd-bb87-c79fe36d5b47" providerId="ADAL" clId="{6745B891-DFEE-448F-9FB9-A3D79F339A24}" dt="2022-05-25T13:23:00.487" v="14077" actId="700"/>
          <ac:spMkLst>
            <pc:docMk/>
            <pc:sldMk cId="624824221" sldId="416"/>
            <ac:spMk id="5" creationId="{49D5C4A0-597B-46DB-B61D-7E479F84B781}"/>
          </ac:spMkLst>
        </pc:spChg>
        <pc:spChg chg="del">
          <ac:chgData name="Rhiannon Sandy" userId="92fb7be3-64d4-49bd-bb87-c79fe36d5b47" providerId="ADAL" clId="{6745B891-DFEE-448F-9FB9-A3D79F339A24}" dt="2022-05-25T13:23:00.487" v="14077" actId="700"/>
          <ac:spMkLst>
            <pc:docMk/>
            <pc:sldMk cId="624824221" sldId="416"/>
            <ac:spMk id="6" creationId="{DA9EA687-633E-401E-A936-7BED879B24CC}"/>
          </ac:spMkLst>
        </pc:spChg>
        <pc:spChg chg="del mod ord">
          <ac:chgData name="Rhiannon Sandy" userId="92fb7be3-64d4-49bd-bb87-c79fe36d5b47" providerId="ADAL" clId="{6745B891-DFEE-448F-9FB9-A3D79F339A24}" dt="2022-05-25T13:28:32.417" v="14539" actId="478"/>
          <ac:spMkLst>
            <pc:docMk/>
            <pc:sldMk cId="624824221" sldId="416"/>
            <ac:spMk id="7" creationId="{DCAEBD61-6498-4A12-96E0-6D70D221A5CB}"/>
          </ac:spMkLst>
        </pc:spChg>
        <pc:spChg chg="del mod ord">
          <ac:chgData name="Rhiannon Sandy" userId="92fb7be3-64d4-49bd-bb87-c79fe36d5b47" providerId="ADAL" clId="{6745B891-DFEE-448F-9FB9-A3D79F339A24}" dt="2022-05-25T13:28:28.695" v="14538" actId="478"/>
          <ac:spMkLst>
            <pc:docMk/>
            <pc:sldMk cId="624824221" sldId="416"/>
            <ac:spMk id="8" creationId="{387C498A-BDFF-4067-A526-B77A6174C103}"/>
          </ac:spMkLst>
        </pc:spChg>
        <pc:spChg chg="mod ord">
          <ac:chgData name="Rhiannon Sandy" userId="92fb7be3-64d4-49bd-bb87-c79fe36d5b47" providerId="ADAL" clId="{6745B891-DFEE-448F-9FB9-A3D79F339A24}" dt="2022-05-25T13:23:00.487" v="14077" actId="700"/>
          <ac:spMkLst>
            <pc:docMk/>
            <pc:sldMk cId="624824221" sldId="416"/>
            <ac:spMk id="9" creationId="{004E71C8-DBE9-468C-A156-D3FBF0BBD918}"/>
          </ac:spMkLst>
        </pc:spChg>
        <pc:spChg chg="add del mod">
          <ac:chgData name="Rhiannon Sandy" userId="92fb7be3-64d4-49bd-bb87-c79fe36d5b47" providerId="ADAL" clId="{6745B891-DFEE-448F-9FB9-A3D79F339A24}" dt="2022-05-25T13:22:48.260" v="14075" actId="478"/>
          <ac:spMkLst>
            <pc:docMk/>
            <pc:sldMk cId="624824221" sldId="416"/>
            <ac:spMk id="11" creationId="{4CA8B7D0-9B54-4DA6-8C2D-829FEA6A0BFC}"/>
          </ac:spMkLst>
        </pc:spChg>
        <pc:spChg chg="add del mod ord">
          <ac:chgData name="Rhiannon Sandy" userId="92fb7be3-64d4-49bd-bb87-c79fe36d5b47" providerId="ADAL" clId="{6745B891-DFEE-448F-9FB9-A3D79F339A24}" dt="2022-05-25T13:23:52.492" v="14143" actId="22"/>
          <ac:spMkLst>
            <pc:docMk/>
            <pc:sldMk cId="624824221" sldId="416"/>
            <ac:spMk id="12" creationId="{0CB3EDFF-602D-4D62-9314-BC011D4DC41F}"/>
          </ac:spMkLst>
        </pc:spChg>
        <pc:spChg chg="add mod">
          <ac:chgData name="Rhiannon Sandy" userId="92fb7be3-64d4-49bd-bb87-c79fe36d5b47" providerId="ADAL" clId="{6745B891-DFEE-448F-9FB9-A3D79F339A24}" dt="2022-05-25T13:23:24.855" v="14142" actId="20577"/>
          <ac:spMkLst>
            <pc:docMk/>
            <pc:sldMk cId="624824221" sldId="416"/>
            <ac:spMk id="13" creationId="{6AFF5F04-C157-416C-86AE-687DD3F86016}"/>
          </ac:spMkLst>
        </pc:spChg>
        <pc:spChg chg="add mod">
          <ac:chgData name="Rhiannon Sandy" userId="92fb7be3-64d4-49bd-bb87-c79fe36d5b47" providerId="ADAL" clId="{6745B891-DFEE-448F-9FB9-A3D79F339A24}" dt="2022-05-25T13:26:28.765" v="14279" actId="313"/>
          <ac:spMkLst>
            <pc:docMk/>
            <pc:sldMk cId="624824221" sldId="416"/>
            <ac:spMk id="16" creationId="{C904195A-FE72-460B-83B0-4313282C0138}"/>
          </ac:spMkLst>
        </pc:spChg>
        <pc:spChg chg="add mod">
          <ac:chgData name="Rhiannon Sandy" userId="92fb7be3-64d4-49bd-bb87-c79fe36d5b47" providerId="ADAL" clId="{6745B891-DFEE-448F-9FB9-A3D79F339A24}" dt="2022-05-25T13:28:38.239" v="14540" actId="1076"/>
          <ac:spMkLst>
            <pc:docMk/>
            <pc:sldMk cId="624824221" sldId="416"/>
            <ac:spMk id="17" creationId="{ED12C28C-58FB-426C-95F5-F708B57D2259}"/>
          </ac:spMkLst>
        </pc:spChg>
        <pc:picChg chg="add mod ord">
          <ac:chgData name="Rhiannon Sandy" userId="92fb7be3-64d4-49bd-bb87-c79fe36d5b47" providerId="ADAL" clId="{6745B891-DFEE-448F-9FB9-A3D79F339A24}" dt="2022-05-25T13:25:57.775" v="14228" actId="1076"/>
          <ac:picMkLst>
            <pc:docMk/>
            <pc:sldMk cId="624824221" sldId="416"/>
            <ac:picMk id="15" creationId="{52823C82-C415-4CD0-9FEF-B1EEC7BD531E}"/>
          </ac:picMkLst>
        </pc:picChg>
      </pc:sldChg>
      <pc:sldChg chg="addSp delSp modSp new mod modNotesTx">
        <pc:chgData name="Rhiannon Sandy" userId="92fb7be3-64d4-49bd-bb87-c79fe36d5b47" providerId="ADAL" clId="{6745B891-DFEE-448F-9FB9-A3D79F339A24}" dt="2022-05-25T13:48:53.147" v="15433" actId="20577"/>
        <pc:sldMkLst>
          <pc:docMk/>
          <pc:sldMk cId="78039855" sldId="417"/>
        </pc:sldMkLst>
        <pc:spChg chg="del">
          <ac:chgData name="Rhiannon Sandy" userId="92fb7be3-64d4-49bd-bb87-c79fe36d5b47" providerId="ADAL" clId="{6745B891-DFEE-448F-9FB9-A3D79F339A24}" dt="2022-05-25T13:28:51.694" v="14542" actId="478"/>
          <ac:spMkLst>
            <pc:docMk/>
            <pc:sldMk cId="78039855" sldId="417"/>
            <ac:spMk id="2" creationId="{F4AF06E9-362A-4FB9-B15F-8FEC35AB6CFB}"/>
          </ac:spMkLst>
        </pc:spChg>
        <pc:spChg chg="del">
          <ac:chgData name="Rhiannon Sandy" userId="92fb7be3-64d4-49bd-bb87-c79fe36d5b47" providerId="ADAL" clId="{6745B891-DFEE-448F-9FB9-A3D79F339A24}" dt="2022-05-25T13:46:30.224" v="15085" actId="478"/>
          <ac:spMkLst>
            <pc:docMk/>
            <pc:sldMk cId="78039855" sldId="417"/>
            <ac:spMk id="3" creationId="{4EA3C0E0-B0A4-45C3-AD6F-200FA461B6A9}"/>
          </ac:spMkLst>
        </pc:spChg>
        <pc:spChg chg="add mod">
          <ac:chgData name="Rhiannon Sandy" userId="92fb7be3-64d4-49bd-bb87-c79fe36d5b47" providerId="ADAL" clId="{6745B891-DFEE-448F-9FB9-A3D79F339A24}" dt="2022-05-25T13:47:55.763" v="15286" actId="1076"/>
          <ac:spMkLst>
            <pc:docMk/>
            <pc:sldMk cId="78039855" sldId="417"/>
            <ac:spMk id="9" creationId="{22C38DEC-D244-4992-9AF3-5C2DB0A2BE44}"/>
          </ac:spMkLst>
        </pc:spChg>
        <pc:picChg chg="add mod">
          <ac:chgData name="Rhiannon Sandy" userId="92fb7be3-64d4-49bd-bb87-c79fe36d5b47" providerId="ADAL" clId="{6745B891-DFEE-448F-9FB9-A3D79F339A24}" dt="2022-05-25T13:46:42.510" v="15089" actId="1076"/>
          <ac:picMkLst>
            <pc:docMk/>
            <pc:sldMk cId="78039855" sldId="417"/>
            <ac:picMk id="8" creationId="{5C7EC1A0-58A3-47B6-8374-2EF67893F0D5}"/>
          </ac:picMkLst>
        </pc:picChg>
      </pc:sldChg>
      <pc:sldChg chg="addSp delSp modSp new mod">
        <pc:chgData name="Rhiannon Sandy" userId="92fb7be3-64d4-49bd-bb87-c79fe36d5b47" providerId="ADAL" clId="{6745B891-DFEE-448F-9FB9-A3D79F339A24}" dt="2022-05-25T13:41:56.258" v="15082" actId="1076"/>
        <pc:sldMkLst>
          <pc:docMk/>
          <pc:sldMk cId="2603206324" sldId="418"/>
        </pc:sldMkLst>
        <pc:spChg chg="mod">
          <ac:chgData name="Rhiannon Sandy" userId="92fb7be3-64d4-49bd-bb87-c79fe36d5b47" providerId="ADAL" clId="{6745B891-DFEE-448F-9FB9-A3D79F339A24}" dt="2022-05-25T13:34:25.931" v="14560" actId="20577"/>
          <ac:spMkLst>
            <pc:docMk/>
            <pc:sldMk cId="2603206324" sldId="418"/>
            <ac:spMk id="2" creationId="{302C6ACB-B0EA-47A9-8DD0-9690E5C77001}"/>
          </ac:spMkLst>
        </pc:spChg>
        <pc:spChg chg="add del mod">
          <ac:chgData name="Rhiannon Sandy" userId="92fb7be3-64d4-49bd-bb87-c79fe36d5b47" providerId="ADAL" clId="{6745B891-DFEE-448F-9FB9-A3D79F339A24}" dt="2022-05-25T13:41:12.450" v="14958" actId="1076"/>
          <ac:spMkLst>
            <pc:docMk/>
            <pc:sldMk cId="2603206324" sldId="418"/>
            <ac:spMk id="3" creationId="{8F4E2DB6-9A30-4DC8-8C1D-8159CC76175A}"/>
          </ac:spMkLst>
        </pc:spChg>
        <pc:spChg chg="add mod">
          <ac:chgData name="Rhiannon Sandy" userId="92fb7be3-64d4-49bd-bb87-c79fe36d5b47" providerId="ADAL" clId="{6745B891-DFEE-448F-9FB9-A3D79F339A24}" dt="2022-05-25T13:41:56.258" v="15082" actId="1076"/>
          <ac:spMkLst>
            <pc:docMk/>
            <pc:sldMk cId="2603206324" sldId="418"/>
            <ac:spMk id="11" creationId="{3E321D33-59D8-4D02-A79A-FB9139B5BB5F}"/>
          </ac:spMkLst>
        </pc:spChg>
        <pc:spChg chg="add mod">
          <ac:chgData name="Rhiannon Sandy" userId="92fb7be3-64d4-49bd-bb87-c79fe36d5b47" providerId="ADAL" clId="{6745B891-DFEE-448F-9FB9-A3D79F339A24}" dt="2022-05-25T13:41:53.285" v="15081" actId="14100"/>
          <ac:spMkLst>
            <pc:docMk/>
            <pc:sldMk cId="2603206324" sldId="418"/>
            <ac:spMk id="12" creationId="{25F407A5-63F2-4F35-BEC4-718E0DED2361}"/>
          </ac:spMkLst>
        </pc:spChg>
        <pc:picChg chg="add del mod ord">
          <ac:chgData name="Rhiannon Sandy" userId="92fb7be3-64d4-49bd-bb87-c79fe36d5b47" providerId="ADAL" clId="{6745B891-DFEE-448F-9FB9-A3D79F339A24}" dt="2022-05-25T13:37:41.363" v="14566" actId="22"/>
          <ac:picMkLst>
            <pc:docMk/>
            <pc:sldMk cId="2603206324" sldId="418"/>
            <ac:picMk id="8" creationId="{5C0EA080-B6F7-49BB-8DED-3657D607072E}"/>
          </ac:picMkLst>
        </pc:picChg>
        <pc:picChg chg="add mod">
          <ac:chgData name="Rhiannon Sandy" userId="92fb7be3-64d4-49bd-bb87-c79fe36d5b47" providerId="ADAL" clId="{6745B891-DFEE-448F-9FB9-A3D79F339A24}" dt="2022-05-25T13:39:19.020" v="14744" actId="1076"/>
          <ac:picMkLst>
            <pc:docMk/>
            <pc:sldMk cId="2603206324" sldId="418"/>
            <ac:picMk id="10" creationId="{FD8C63D6-7FB4-4CAD-9935-905095F8428E}"/>
          </ac:picMkLst>
        </pc:picChg>
      </pc:sldChg>
      <pc:sldChg chg="addSp delSp modSp new mod modNotesTx">
        <pc:chgData name="Rhiannon Sandy" userId="92fb7be3-64d4-49bd-bb87-c79fe36d5b47" providerId="ADAL" clId="{6745B891-DFEE-448F-9FB9-A3D79F339A24}" dt="2022-05-25T13:53:29.179" v="15759" actId="20577"/>
        <pc:sldMkLst>
          <pc:docMk/>
          <pc:sldMk cId="2129580930" sldId="419"/>
        </pc:sldMkLst>
        <pc:spChg chg="del">
          <ac:chgData name="Rhiannon Sandy" userId="92fb7be3-64d4-49bd-bb87-c79fe36d5b47" providerId="ADAL" clId="{6745B891-DFEE-448F-9FB9-A3D79F339A24}" dt="2022-05-25T13:51:31.821" v="15435" actId="478"/>
          <ac:spMkLst>
            <pc:docMk/>
            <pc:sldMk cId="2129580930" sldId="419"/>
            <ac:spMk id="2" creationId="{EBCBF020-3F33-4EED-8D88-EA703F0C91DC}"/>
          </ac:spMkLst>
        </pc:spChg>
        <pc:spChg chg="del">
          <ac:chgData name="Rhiannon Sandy" userId="92fb7be3-64d4-49bd-bb87-c79fe36d5b47" providerId="ADAL" clId="{6745B891-DFEE-448F-9FB9-A3D79F339A24}" dt="2022-05-25T13:51:40.601" v="15439" actId="478"/>
          <ac:spMkLst>
            <pc:docMk/>
            <pc:sldMk cId="2129580930" sldId="419"/>
            <ac:spMk id="3" creationId="{D5493ACE-7676-4D57-B0F3-5A8636D70AE7}"/>
          </ac:spMkLst>
        </pc:spChg>
        <pc:spChg chg="add mod">
          <ac:chgData name="Rhiannon Sandy" userId="92fb7be3-64d4-49bd-bb87-c79fe36d5b47" providerId="ADAL" clId="{6745B891-DFEE-448F-9FB9-A3D79F339A24}" dt="2022-05-25T13:52:35.852" v="15604" actId="20577"/>
          <ac:spMkLst>
            <pc:docMk/>
            <pc:sldMk cId="2129580930" sldId="419"/>
            <ac:spMk id="9" creationId="{D20E495B-2793-4FED-91DB-CF45DF4BF01F}"/>
          </ac:spMkLst>
        </pc:spChg>
        <pc:picChg chg="add mod">
          <ac:chgData name="Rhiannon Sandy" userId="92fb7be3-64d4-49bd-bb87-c79fe36d5b47" providerId="ADAL" clId="{6745B891-DFEE-448F-9FB9-A3D79F339A24}" dt="2022-05-25T13:51:38.779" v="15438" actId="1076"/>
          <ac:picMkLst>
            <pc:docMk/>
            <pc:sldMk cId="2129580930" sldId="419"/>
            <ac:picMk id="8" creationId="{6A58E360-5D18-41A6-ABE3-5775E73321EF}"/>
          </ac:picMkLst>
        </pc:picChg>
      </pc:sldChg>
      <pc:sldChg chg="addSp delSp modSp new mod modClrScheme chgLayout modNotesTx">
        <pc:chgData name="Rhiannon Sandy" userId="92fb7be3-64d4-49bd-bb87-c79fe36d5b47" providerId="ADAL" clId="{6745B891-DFEE-448F-9FB9-A3D79F339A24}" dt="2022-05-31T16:13:15.511" v="16661" actId="20577"/>
        <pc:sldMkLst>
          <pc:docMk/>
          <pc:sldMk cId="4167565150" sldId="420"/>
        </pc:sldMkLst>
        <pc:spChg chg="del mod ord">
          <ac:chgData name="Rhiannon Sandy" userId="92fb7be3-64d4-49bd-bb87-c79fe36d5b47" providerId="ADAL" clId="{6745B891-DFEE-448F-9FB9-A3D79F339A24}" dt="2022-05-25T15:03:38.120" v="16105" actId="700"/>
          <ac:spMkLst>
            <pc:docMk/>
            <pc:sldMk cId="4167565150" sldId="420"/>
            <ac:spMk id="2" creationId="{71F44FA5-BE9B-4D80-A6EF-B72B1B141367}"/>
          </ac:spMkLst>
        </pc:spChg>
        <pc:spChg chg="del">
          <ac:chgData name="Rhiannon Sandy" userId="92fb7be3-64d4-49bd-bb87-c79fe36d5b47" providerId="ADAL" clId="{6745B891-DFEE-448F-9FB9-A3D79F339A24}" dt="2022-05-25T15:03:38.120" v="16105" actId="700"/>
          <ac:spMkLst>
            <pc:docMk/>
            <pc:sldMk cId="4167565150" sldId="420"/>
            <ac:spMk id="3" creationId="{1AD0DA65-8D95-4C7E-B44E-085A45B768D2}"/>
          </ac:spMkLst>
        </pc:spChg>
        <pc:spChg chg="del mod ord">
          <ac:chgData name="Rhiannon Sandy" userId="92fb7be3-64d4-49bd-bb87-c79fe36d5b47" providerId="ADAL" clId="{6745B891-DFEE-448F-9FB9-A3D79F339A24}" dt="2022-05-25T15:03:38.120" v="16105" actId="700"/>
          <ac:spMkLst>
            <pc:docMk/>
            <pc:sldMk cId="4167565150" sldId="420"/>
            <ac:spMk id="4" creationId="{A3538D07-2184-45C5-B4DF-059908A63CE0}"/>
          </ac:spMkLst>
        </pc:spChg>
        <pc:spChg chg="mod ord">
          <ac:chgData name="Rhiannon Sandy" userId="92fb7be3-64d4-49bd-bb87-c79fe36d5b47" providerId="ADAL" clId="{6745B891-DFEE-448F-9FB9-A3D79F339A24}" dt="2022-05-25T15:03:38.120" v="16105" actId="700"/>
          <ac:spMkLst>
            <pc:docMk/>
            <pc:sldMk cId="4167565150" sldId="420"/>
            <ac:spMk id="5" creationId="{65828DEF-B328-4527-BEE9-52D4C41FF0F2}"/>
          </ac:spMkLst>
        </pc:spChg>
        <pc:spChg chg="mod ord">
          <ac:chgData name="Rhiannon Sandy" userId="92fb7be3-64d4-49bd-bb87-c79fe36d5b47" providerId="ADAL" clId="{6745B891-DFEE-448F-9FB9-A3D79F339A24}" dt="2022-05-25T15:03:38.120" v="16105" actId="700"/>
          <ac:spMkLst>
            <pc:docMk/>
            <pc:sldMk cId="4167565150" sldId="420"/>
            <ac:spMk id="6" creationId="{F322CE03-EC34-4777-8A34-08F3491D5F13}"/>
          </ac:spMkLst>
        </pc:spChg>
        <pc:spChg chg="mod ord">
          <ac:chgData name="Rhiannon Sandy" userId="92fb7be3-64d4-49bd-bb87-c79fe36d5b47" providerId="ADAL" clId="{6745B891-DFEE-448F-9FB9-A3D79F339A24}" dt="2022-05-25T15:03:38.120" v="16105" actId="700"/>
          <ac:spMkLst>
            <pc:docMk/>
            <pc:sldMk cId="4167565150" sldId="420"/>
            <ac:spMk id="7" creationId="{2E26F1AB-A580-46FA-BA4E-336FB26DC9E9}"/>
          </ac:spMkLst>
        </pc:spChg>
        <pc:spChg chg="add mod ord">
          <ac:chgData name="Rhiannon Sandy" userId="92fb7be3-64d4-49bd-bb87-c79fe36d5b47" providerId="ADAL" clId="{6745B891-DFEE-448F-9FB9-A3D79F339A24}" dt="2022-05-25T15:04:39.702" v="16289" actId="5793"/>
          <ac:spMkLst>
            <pc:docMk/>
            <pc:sldMk cId="4167565150" sldId="420"/>
            <ac:spMk id="8" creationId="{DBECAB10-D60A-497B-8A24-2660A3D5F353}"/>
          </ac:spMkLst>
        </pc:spChg>
        <pc:spChg chg="add mod ord">
          <ac:chgData name="Rhiannon Sandy" userId="92fb7be3-64d4-49bd-bb87-c79fe36d5b47" providerId="ADAL" clId="{6745B891-DFEE-448F-9FB9-A3D79F339A24}" dt="2022-05-31T16:12:49.404" v="16559" actId="20577"/>
          <ac:spMkLst>
            <pc:docMk/>
            <pc:sldMk cId="4167565150" sldId="420"/>
            <ac:spMk id="9" creationId="{1488D727-EF76-4392-BE3F-183EDC1500D9}"/>
          </ac:spMkLst>
        </pc:spChg>
      </pc:sldChg>
    </pc:docChg>
  </pc:docChgLst>
  <pc:docChgLst>
    <pc:chgData name="Rhiannon Sandy" userId="92fb7be3-64d4-49bd-bb87-c79fe36d5b47" providerId="ADAL" clId="{E69ACA8E-2066-49FA-99D9-D244DAB86A1E}"/>
    <pc:docChg chg="undo custSel addSld delSld modSld sldOrd">
      <pc:chgData name="Rhiannon Sandy" userId="92fb7be3-64d4-49bd-bb87-c79fe36d5b47" providerId="ADAL" clId="{E69ACA8E-2066-49FA-99D9-D244DAB86A1E}" dt="2022-04-13T08:51:36.388" v="8985" actId="14100"/>
      <pc:docMkLst>
        <pc:docMk/>
      </pc:docMkLst>
      <pc:sldChg chg="modNotesTx">
        <pc:chgData name="Rhiannon Sandy" userId="92fb7be3-64d4-49bd-bb87-c79fe36d5b47" providerId="ADAL" clId="{E69ACA8E-2066-49FA-99D9-D244DAB86A1E}" dt="2022-04-12T14:54:07.776" v="3071" actId="6549"/>
        <pc:sldMkLst>
          <pc:docMk/>
          <pc:sldMk cId="752814286" sldId="257"/>
        </pc:sldMkLst>
      </pc:sldChg>
      <pc:sldChg chg="modSp mod">
        <pc:chgData name="Rhiannon Sandy" userId="92fb7be3-64d4-49bd-bb87-c79fe36d5b47" providerId="ADAL" clId="{E69ACA8E-2066-49FA-99D9-D244DAB86A1E}" dt="2022-04-06T10:14:46.627" v="84" actId="5793"/>
        <pc:sldMkLst>
          <pc:docMk/>
          <pc:sldMk cId="2979876663" sldId="268"/>
        </pc:sldMkLst>
        <pc:spChg chg="mod">
          <ac:chgData name="Rhiannon Sandy" userId="92fb7be3-64d4-49bd-bb87-c79fe36d5b47" providerId="ADAL" clId="{E69ACA8E-2066-49FA-99D9-D244DAB86A1E}" dt="2022-04-06T10:14:46.627" v="84" actId="5793"/>
          <ac:spMkLst>
            <pc:docMk/>
            <pc:sldMk cId="2979876663" sldId="268"/>
            <ac:spMk id="6" creationId="{ED2A30C0-1BC4-4764-9C0F-5D811CAB8312}"/>
          </ac:spMkLst>
        </pc:spChg>
      </pc:sldChg>
      <pc:sldChg chg="addSp delSp modSp mod">
        <pc:chgData name="Rhiannon Sandy" userId="92fb7be3-64d4-49bd-bb87-c79fe36d5b47" providerId="ADAL" clId="{E69ACA8E-2066-49FA-99D9-D244DAB86A1E}" dt="2022-04-13T08:14:03.158" v="6000" actId="20577"/>
        <pc:sldMkLst>
          <pc:docMk/>
          <pc:sldMk cId="3891345585" sldId="270"/>
        </pc:sldMkLst>
        <pc:spChg chg="add del mod">
          <ac:chgData name="Rhiannon Sandy" userId="92fb7be3-64d4-49bd-bb87-c79fe36d5b47" providerId="ADAL" clId="{E69ACA8E-2066-49FA-99D9-D244DAB86A1E}" dt="2022-04-13T07:42:28.877" v="3215" actId="478"/>
          <ac:spMkLst>
            <pc:docMk/>
            <pc:sldMk cId="3891345585" sldId="270"/>
            <ac:spMk id="3" creationId="{13D78F7B-C839-4235-A392-D12E810486A2}"/>
          </ac:spMkLst>
        </pc:spChg>
        <pc:spChg chg="mod">
          <ac:chgData name="Rhiannon Sandy" userId="92fb7be3-64d4-49bd-bb87-c79fe36d5b47" providerId="ADAL" clId="{E69ACA8E-2066-49FA-99D9-D244DAB86A1E}" dt="2022-04-13T07:49:44.450" v="3534" actId="20577"/>
          <ac:spMkLst>
            <pc:docMk/>
            <pc:sldMk cId="3891345585" sldId="270"/>
            <ac:spMk id="7" creationId="{4B18D636-CC10-4B1E-AA38-419DCCF2D9C9}"/>
          </ac:spMkLst>
        </pc:spChg>
        <pc:spChg chg="del mod">
          <ac:chgData name="Rhiannon Sandy" userId="92fb7be3-64d4-49bd-bb87-c79fe36d5b47" providerId="ADAL" clId="{E69ACA8E-2066-49FA-99D9-D244DAB86A1E}" dt="2022-04-13T07:49:40.383" v="3517" actId="478"/>
          <ac:spMkLst>
            <pc:docMk/>
            <pc:sldMk cId="3891345585" sldId="270"/>
            <ac:spMk id="9" creationId="{0D098C43-2F2A-4100-89BC-5931039293FA}"/>
          </ac:spMkLst>
        </pc:spChg>
        <pc:spChg chg="mod">
          <ac:chgData name="Rhiannon Sandy" userId="92fb7be3-64d4-49bd-bb87-c79fe36d5b47" providerId="ADAL" clId="{E69ACA8E-2066-49FA-99D9-D244DAB86A1E}" dt="2022-04-13T08:14:03.158" v="6000" actId="20577"/>
          <ac:spMkLst>
            <pc:docMk/>
            <pc:sldMk cId="3891345585" sldId="270"/>
            <ac:spMk id="10" creationId="{1DB251F7-EBE7-46AC-A920-FFE2C5AF68EA}"/>
          </ac:spMkLst>
        </pc:spChg>
        <pc:spChg chg="del mod">
          <ac:chgData name="Rhiannon Sandy" userId="92fb7be3-64d4-49bd-bb87-c79fe36d5b47" providerId="ADAL" clId="{E69ACA8E-2066-49FA-99D9-D244DAB86A1E}" dt="2022-04-13T07:42:11.177" v="3212" actId="478"/>
          <ac:spMkLst>
            <pc:docMk/>
            <pc:sldMk cId="3891345585" sldId="270"/>
            <ac:spMk id="11" creationId="{60726BA7-44D6-4116-90E3-38325026EAAD}"/>
          </ac:spMkLst>
        </pc:spChg>
        <pc:spChg chg="del mod">
          <ac:chgData name="Rhiannon Sandy" userId="92fb7be3-64d4-49bd-bb87-c79fe36d5b47" providerId="ADAL" clId="{E69ACA8E-2066-49FA-99D9-D244DAB86A1E}" dt="2022-04-13T07:42:15.729" v="3213" actId="478"/>
          <ac:spMkLst>
            <pc:docMk/>
            <pc:sldMk cId="3891345585" sldId="270"/>
            <ac:spMk id="12" creationId="{7FB7F30B-2A84-4C44-BC5A-E826ED6E74A2}"/>
          </ac:spMkLst>
        </pc:spChg>
        <pc:spChg chg="add del mod">
          <ac:chgData name="Rhiannon Sandy" userId="92fb7be3-64d4-49bd-bb87-c79fe36d5b47" providerId="ADAL" clId="{E69ACA8E-2066-49FA-99D9-D244DAB86A1E}" dt="2022-04-13T07:42:27.476" v="3214" actId="478"/>
          <ac:spMkLst>
            <pc:docMk/>
            <pc:sldMk cId="3891345585" sldId="270"/>
            <ac:spMk id="13" creationId="{B63E04C3-3031-4A66-BBFF-D9F45BB40091}"/>
          </ac:spMkLst>
        </pc:spChg>
        <pc:spChg chg="add del mod">
          <ac:chgData name="Rhiannon Sandy" userId="92fb7be3-64d4-49bd-bb87-c79fe36d5b47" providerId="ADAL" clId="{E69ACA8E-2066-49FA-99D9-D244DAB86A1E}" dt="2022-04-13T07:41:58.124" v="3208" actId="478"/>
          <ac:spMkLst>
            <pc:docMk/>
            <pc:sldMk cId="3891345585" sldId="270"/>
            <ac:spMk id="14" creationId="{E8B0E81A-9804-4854-ABEE-8CBFCECF5CA0}"/>
          </ac:spMkLst>
        </pc:spChg>
        <pc:spChg chg="add del mod">
          <ac:chgData name="Rhiannon Sandy" userId="92fb7be3-64d4-49bd-bb87-c79fe36d5b47" providerId="ADAL" clId="{E69ACA8E-2066-49FA-99D9-D244DAB86A1E}" dt="2022-04-13T07:53:50.162" v="4209" actId="478"/>
          <ac:spMkLst>
            <pc:docMk/>
            <pc:sldMk cId="3891345585" sldId="270"/>
            <ac:spMk id="16" creationId="{5E7A78D8-DD9E-4BE7-B63B-DA8E1E32C7E2}"/>
          </ac:spMkLst>
        </pc:spChg>
      </pc:sldChg>
      <pc:sldChg chg="addSp delSp modSp mod modNotesTx">
        <pc:chgData name="Rhiannon Sandy" userId="92fb7be3-64d4-49bd-bb87-c79fe36d5b47" providerId="ADAL" clId="{E69ACA8E-2066-49FA-99D9-D244DAB86A1E}" dt="2022-04-06T13:33:39.101" v="136" actId="20577"/>
        <pc:sldMkLst>
          <pc:docMk/>
          <pc:sldMk cId="2624630061" sldId="272"/>
        </pc:sldMkLst>
        <pc:spChg chg="mod">
          <ac:chgData name="Rhiannon Sandy" userId="92fb7be3-64d4-49bd-bb87-c79fe36d5b47" providerId="ADAL" clId="{E69ACA8E-2066-49FA-99D9-D244DAB86A1E}" dt="2022-04-06T10:14:13.126" v="35" actId="20577"/>
          <ac:spMkLst>
            <pc:docMk/>
            <pc:sldMk cId="2624630061" sldId="272"/>
            <ac:spMk id="3" creationId="{FAD72D26-24EF-4CBD-9431-A558CB7CA906}"/>
          </ac:spMkLst>
        </pc:spChg>
        <pc:spChg chg="add del mod">
          <ac:chgData name="Rhiannon Sandy" userId="92fb7be3-64d4-49bd-bb87-c79fe36d5b47" providerId="ADAL" clId="{E69ACA8E-2066-49FA-99D9-D244DAB86A1E}" dt="2022-04-06T10:13:47.954" v="6" actId="22"/>
          <ac:spMkLst>
            <pc:docMk/>
            <pc:sldMk cId="2624630061" sldId="272"/>
            <ac:spMk id="11" creationId="{AB3762AA-F63D-45F5-BA0B-7F36F0A74B45}"/>
          </ac:spMkLst>
        </pc:spChg>
        <pc:graphicFrameChg chg="del">
          <ac:chgData name="Rhiannon Sandy" userId="92fb7be3-64d4-49bd-bb87-c79fe36d5b47" providerId="ADAL" clId="{E69ACA8E-2066-49FA-99D9-D244DAB86A1E}" dt="2022-04-06T10:13:43.064" v="5" actId="478"/>
          <ac:graphicFrameMkLst>
            <pc:docMk/>
            <pc:sldMk cId="2624630061" sldId="272"/>
            <ac:graphicFrameMk id="4" creationId="{93897051-DA8D-4072-A594-51769F8D52F5}"/>
          </ac:graphicFrameMkLst>
        </pc:graphicFrameChg>
        <pc:picChg chg="add del">
          <ac:chgData name="Rhiannon Sandy" userId="92fb7be3-64d4-49bd-bb87-c79fe36d5b47" providerId="ADAL" clId="{E69ACA8E-2066-49FA-99D9-D244DAB86A1E}" dt="2022-04-06T10:11:48.584" v="1" actId="478"/>
          <ac:picMkLst>
            <pc:docMk/>
            <pc:sldMk cId="2624630061" sldId="272"/>
            <ac:picMk id="5" creationId="{2129E89E-810A-4BD7-BDF9-93961851879A}"/>
          </ac:picMkLst>
        </pc:picChg>
        <pc:picChg chg="add del mod">
          <ac:chgData name="Rhiannon Sandy" userId="92fb7be3-64d4-49bd-bb87-c79fe36d5b47" providerId="ADAL" clId="{E69ACA8E-2066-49FA-99D9-D244DAB86A1E}" dt="2022-04-06T10:13:34.034" v="4" actId="478"/>
          <ac:picMkLst>
            <pc:docMk/>
            <pc:sldMk cId="2624630061" sldId="272"/>
            <ac:picMk id="9" creationId="{0627A1B8-5D02-406E-BCD8-E4DFC46A6051}"/>
          </ac:picMkLst>
        </pc:picChg>
        <pc:picChg chg="add mod ord">
          <ac:chgData name="Rhiannon Sandy" userId="92fb7be3-64d4-49bd-bb87-c79fe36d5b47" providerId="ADAL" clId="{E69ACA8E-2066-49FA-99D9-D244DAB86A1E}" dt="2022-04-06T10:13:54.501" v="8" actId="14100"/>
          <ac:picMkLst>
            <pc:docMk/>
            <pc:sldMk cId="2624630061" sldId="272"/>
            <ac:picMk id="13" creationId="{7306ED0E-C84A-40B3-81C8-23022BD81540}"/>
          </ac:picMkLst>
        </pc:picChg>
      </pc:sldChg>
      <pc:sldChg chg="ord">
        <pc:chgData name="Rhiannon Sandy" userId="92fb7be3-64d4-49bd-bb87-c79fe36d5b47" providerId="ADAL" clId="{E69ACA8E-2066-49FA-99D9-D244DAB86A1E}" dt="2022-04-06T13:34:45.340" v="140"/>
        <pc:sldMkLst>
          <pc:docMk/>
          <pc:sldMk cId="395518310" sldId="279"/>
        </pc:sldMkLst>
      </pc:sldChg>
      <pc:sldChg chg="modSp del mod modNotesTx">
        <pc:chgData name="Rhiannon Sandy" userId="92fb7be3-64d4-49bd-bb87-c79fe36d5b47" providerId="ADAL" clId="{E69ACA8E-2066-49FA-99D9-D244DAB86A1E}" dt="2022-04-13T08:48:44.242" v="8973" actId="47"/>
        <pc:sldMkLst>
          <pc:docMk/>
          <pc:sldMk cId="1420547054" sldId="281"/>
        </pc:sldMkLst>
        <pc:spChg chg="mod">
          <ac:chgData name="Rhiannon Sandy" userId="92fb7be3-64d4-49bd-bb87-c79fe36d5b47" providerId="ADAL" clId="{E69ACA8E-2066-49FA-99D9-D244DAB86A1E}" dt="2022-04-12T11:40:12.741" v="2874" actId="20577"/>
          <ac:spMkLst>
            <pc:docMk/>
            <pc:sldMk cId="1420547054" sldId="281"/>
            <ac:spMk id="7" creationId="{47788B34-4190-4916-9048-47720EA5ABF1}"/>
          </ac:spMkLst>
        </pc:spChg>
        <pc:spChg chg="mod">
          <ac:chgData name="Rhiannon Sandy" userId="92fb7be3-64d4-49bd-bb87-c79fe36d5b47" providerId="ADAL" clId="{E69ACA8E-2066-49FA-99D9-D244DAB86A1E}" dt="2022-04-12T11:38:38.794" v="2535" actId="20577"/>
          <ac:spMkLst>
            <pc:docMk/>
            <pc:sldMk cId="1420547054" sldId="281"/>
            <ac:spMk id="8" creationId="{ABA415A0-3B77-43FB-A408-5F1DA4B0AAFA}"/>
          </ac:spMkLst>
        </pc:spChg>
        <pc:spChg chg="mod">
          <ac:chgData name="Rhiannon Sandy" userId="92fb7be3-64d4-49bd-bb87-c79fe36d5b47" providerId="ADAL" clId="{E69ACA8E-2066-49FA-99D9-D244DAB86A1E}" dt="2022-04-12T11:40:58.339" v="3066" actId="5793"/>
          <ac:spMkLst>
            <pc:docMk/>
            <pc:sldMk cId="1420547054" sldId="281"/>
            <ac:spMk id="9" creationId="{8598ECEC-4413-4244-8F21-0076EC511806}"/>
          </ac:spMkLst>
        </pc:spChg>
      </pc:sldChg>
      <pc:sldChg chg="delSp mod">
        <pc:chgData name="Rhiannon Sandy" userId="92fb7be3-64d4-49bd-bb87-c79fe36d5b47" providerId="ADAL" clId="{E69ACA8E-2066-49FA-99D9-D244DAB86A1E}" dt="2022-04-13T08:48:54.654" v="8974" actId="478"/>
        <pc:sldMkLst>
          <pc:docMk/>
          <pc:sldMk cId="560021826" sldId="317"/>
        </pc:sldMkLst>
        <pc:spChg chg="del">
          <ac:chgData name="Rhiannon Sandy" userId="92fb7be3-64d4-49bd-bb87-c79fe36d5b47" providerId="ADAL" clId="{E69ACA8E-2066-49FA-99D9-D244DAB86A1E}" dt="2022-04-13T08:48:54.654" v="8974" actId="478"/>
          <ac:spMkLst>
            <pc:docMk/>
            <pc:sldMk cId="560021826" sldId="317"/>
            <ac:spMk id="16" creationId="{4BDCF583-1D5D-4235-97C2-39272B80A0B1}"/>
          </ac:spMkLst>
        </pc:spChg>
      </pc:sldChg>
      <pc:sldChg chg="modSp mod">
        <pc:chgData name="Rhiannon Sandy" userId="92fb7be3-64d4-49bd-bb87-c79fe36d5b47" providerId="ADAL" clId="{E69ACA8E-2066-49FA-99D9-D244DAB86A1E}" dt="2022-04-13T07:39:04.006" v="3112" actId="20577"/>
        <pc:sldMkLst>
          <pc:docMk/>
          <pc:sldMk cId="2313234867" sldId="389"/>
        </pc:sldMkLst>
        <pc:spChg chg="mod">
          <ac:chgData name="Rhiannon Sandy" userId="92fb7be3-64d4-49bd-bb87-c79fe36d5b47" providerId="ADAL" clId="{E69ACA8E-2066-49FA-99D9-D244DAB86A1E}" dt="2022-04-13T07:39:04.006" v="3112" actId="20577"/>
          <ac:spMkLst>
            <pc:docMk/>
            <pc:sldMk cId="2313234867" sldId="389"/>
            <ac:spMk id="3" creationId="{D3B60D6F-4D0F-4D33-B2A7-159C8583FF00}"/>
          </ac:spMkLst>
        </pc:spChg>
      </pc:sldChg>
      <pc:sldChg chg="addSp delSp modSp add mod modNotesTx">
        <pc:chgData name="Rhiannon Sandy" userId="92fb7be3-64d4-49bd-bb87-c79fe36d5b47" providerId="ADAL" clId="{E69ACA8E-2066-49FA-99D9-D244DAB86A1E}" dt="2022-04-13T08:49:16.830" v="8980" actId="20577"/>
        <pc:sldMkLst>
          <pc:docMk/>
          <pc:sldMk cId="666380462" sldId="392"/>
        </pc:sldMkLst>
        <pc:spChg chg="mod">
          <ac:chgData name="Rhiannon Sandy" userId="92fb7be3-64d4-49bd-bb87-c79fe36d5b47" providerId="ADAL" clId="{E69ACA8E-2066-49FA-99D9-D244DAB86A1E}" dt="2022-04-13T08:49:16.830" v="8980" actId="20577"/>
          <ac:spMkLst>
            <pc:docMk/>
            <pc:sldMk cId="666380462" sldId="392"/>
            <ac:spMk id="3" creationId="{FAD72D26-24EF-4CBD-9431-A558CB7CA906}"/>
          </ac:spMkLst>
        </pc:spChg>
        <pc:spChg chg="add mod">
          <ac:chgData name="Rhiannon Sandy" userId="92fb7be3-64d4-49bd-bb87-c79fe36d5b47" providerId="ADAL" clId="{E69ACA8E-2066-49FA-99D9-D244DAB86A1E}" dt="2022-04-13T08:49:07.660" v="8975" actId="1076"/>
          <ac:spMkLst>
            <pc:docMk/>
            <pc:sldMk cId="666380462" sldId="392"/>
            <ac:spMk id="5" creationId="{F712C795-6608-4A69-848A-E5ECDBBB0A16}"/>
          </ac:spMkLst>
        </pc:spChg>
        <pc:picChg chg="del">
          <ac:chgData name="Rhiannon Sandy" userId="92fb7be3-64d4-49bd-bb87-c79fe36d5b47" providerId="ADAL" clId="{E69ACA8E-2066-49FA-99D9-D244DAB86A1E}" dt="2022-04-12T09:38:29.100" v="142" actId="478"/>
          <ac:picMkLst>
            <pc:docMk/>
            <pc:sldMk cId="666380462" sldId="392"/>
            <ac:picMk id="13" creationId="{7306ED0E-C84A-40B3-81C8-23022BD81540}"/>
          </ac:picMkLst>
        </pc:picChg>
      </pc:sldChg>
      <pc:sldChg chg="addSp delSp modSp add mod setBg modNotesTx">
        <pc:chgData name="Rhiannon Sandy" userId="92fb7be3-64d4-49bd-bb87-c79fe36d5b47" providerId="ADAL" clId="{E69ACA8E-2066-49FA-99D9-D244DAB86A1E}" dt="2022-04-13T08:49:27.268" v="8982" actId="6549"/>
        <pc:sldMkLst>
          <pc:docMk/>
          <pc:sldMk cId="3088570101" sldId="393"/>
        </pc:sldMkLst>
        <pc:spChg chg="mod">
          <ac:chgData name="Rhiannon Sandy" userId="92fb7be3-64d4-49bd-bb87-c79fe36d5b47" providerId="ADAL" clId="{E69ACA8E-2066-49FA-99D9-D244DAB86A1E}" dt="2022-04-12T11:21:45.903" v="1049" actId="26606"/>
          <ac:spMkLst>
            <pc:docMk/>
            <pc:sldMk cId="3088570101" sldId="393"/>
            <ac:spMk id="2" creationId="{81FCAF0A-629F-4EC6-B3E6-563ED999F360}"/>
          </ac:spMkLst>
        </pc:spChg>
        <pc:spChg chg="mod">
          <ac:chgData name="Rhiannon Sandy" userId="92fb7be3-64d4-49bd-bb87-c79fe36d5b47" providerId="ADAL" clId="{E69ACA8E-2066-49FA-99D9-D244DAB86A1E}" dt="2022-04-13T08:49:24.995" v="8981" actId="14100"/>
          <ac:spMkLst>
            <pc:docMk/>
            <pc:sldMk cId="3088570101" sldId="393"/>
            <ac:spMk id="3" creationId="{FAD72D26-24EF-4CBD-9431-A558CB7CA906}"/>
          </ac:spMkLst>
        </pc:spChg>
        <pc:spChg chg="mod ord">
          <ac:chgData name="Rhiannon Sandy" userId="92fb7be3-64d4-49bd-bb87-c79fe36d5b47" providerId="ADAL" clId="{E69ACA8E-2066-49FA-99D9-D244DAB86A1E}" dt="2022-04-13T08:49:27.268" v="8982" actId="6549"/>
          <ac:spMkLst>
            <pc:docMk/>
            <pc:sldMk cId="3088570101" sldId="393"/>
            <ac:spMk id="5" creationId="{F712C795-6608-4A69-848A-E5ECDBBB0A16}"/>
          </ac:spMkLst>
        </pc:spChg>
        <pc:spChg chg="mod">
          <ac:chgData name="Rhiannon Sandy" userId="92fb7be3-64d4-49bd-bb87-c79fe36d5b47" providerId="ADAL" clId="{E69ACA8E-2066-49FA-99D9-D244DAB86A1E}" dt="2022-04-12T11:21:45.903" v="1049" actId="26606"/>
          <ac:spMkLst>
            <pc:docMk/>
            <pc:sldMk cId="3088570101" sldId="393"/>
            <ac:spMk id="6" creationId="{5E5CAC52-3FD1-464A-805A-B8F7AF04574A}"/>
          </ac:spMkLst>
        </pc:spChg>
        <pc:spChg chg="mod">
          <ac:chgData name="Rhiannon Sandy" userId="92fb7be3-64d4-49bd-bb87-c79fe36d5b47" providerId="ADAL" clId="{E69ACA8E-2066-49FA-99D9-D244DAB86A1E}" dt="2022-04-12T11:21:45.903" v="1049" actId="26606"/>
          <ac:spMkLst>
            <pc:docMk/>
            <pc:sldMk cId="3088570101" sldId="393"/>
            <ac:spMk id="7" creationId="{920A7C57-D6C5-4BA0-AB3C-41D4E3436B0E}"/>
          </ac:spMkLst>
        </pc:spChg>
        <pc:spChg chg="add del">
          <ac:chgData name="Rhiannon Sandy" userId="92fb7be3-64d4-49bd-bb87-c79fe36d5b47" providerId="ADAL" clId="{E69ACA8E-2066-49FA-99D9-D244DAB86A1E}" dt="2022-04-12T11:21:45.895" v="1048" actId="26606"/>
          <ac:spMkLst>
            <pc:docMk/>
            <pc:sldMk cId="3088570101" sldId="393"/>
            <ac:spMk id="71" creationId="{A5931BE0-4B93-4D6C-878E-ACC59D6B4587}"/>
          </ac:spMkLst>
        </pc:spChg>
        <pc:spChg chg="add">
          <ac:chgData name="Rhiannon Sandy" userId="92fb7be3-64d4-49bd-bb87-c79fe36d5b47" providerId="ADAL" clId="{E69ACA8E-2066-49FA-99D9-D244DAB86A1E}" dt="2022-04-12T11:21:45.903" v="1049" actId="26606"/>
          <ac:spMkLst>
            <pc:docMk/>
            <pc:sldMk cId="3088570101" sldId="393"/>
            <ac:spMk id="1028" creationId="{A5931BE0-4B93-4D6C-878E-ACC59D6B4587}"/>
          </ac:spMkLst>
        </pc:spChg>
        <pc:picChg chg="add mod ord">
          <ac:chgData name="Rhiannon Sandy" userId="92fb7be3-64d4-49bd-bb87-c79fe36d5b47" providerId="ADAL" clId="{E69ACA8E-2066-49FA-99D9-D244DAB86A1E}" dt="2022-04-12T11:21:45.903" v="1049" actId="26606"/>
          <ac:picMkLst>
            <pc:docMk/>
            <pc:sldMk cId="3088570101" sldId="393"/>
            <ac:picMk id="1026" creationId="{77533471-6893-4C88-865C-16FDE28B8907}"/>
          </ac:picMkLst>
        </pc:picChg>
      </pc:sldChg>
      <pc:sldChg chg="delSp modSp add mod ord">
        <pc:chgData name="Rhiannon Sandy" userId="92fb7be3-64d4-49bd-bb87-c79fe36d5b47" providerId="ADAL" clId="{E69ACA8E-2066-49FA-99D9-D244DAB86A1E}" dt="2022-04-13T07:40:43.832" v="3179" actId="478"/>
        <pc:sldMkLst>
          <pc:docMk/>
          <pc:sldMk cId="3687238801" sldId="394"/>
        </pc:sldMkLst>
        <pc:spChg chg="mod">
          <ac:chgData name="Rhiannon Sandy" userId="92fb7be3-64d4-49bd-bb87-c79fe36d5b47" providerId="ADAL" clId="{E69ACA8E-2066-49FA-99D9-D244DAB86A1E}" dt="2022-04-13T07:40:40.909" v="3178" actId="20577"/>
          <ac:spMkLst>
            <pc:docMk/>
            <pc:sldMk cId="3687238801" sldId="394"/>
            <ac:spMk id="15" creationId="{40F1DF5B-353A-4270-8C10-6A1509441174}"/>
          </ac:spMkLst>
        </pc:spChg>
        <pc:spChg chg="del">
          <ac:chgData name="Rhiannon Sandy" userId="92fb7be3-64d4-49bd-bb87-c79fe36d5b47" providerId="ADAL" clId="{E69ACA8E-2066-49FA-99D9-D244DAB86A1E}" dt="2022-04-13T07:40:43.832" v="3179" actId="478"/>
          <ac:spMkLst>
            <pc:docMk/>
            <pc:sldMk cId="3687238801" sldId="394"/>
            <ac:spMk id="16" creationId="{4BDCF583-1D5D-4235-97C2-39272B80A0B1}"/>
          </ac:spMkLst>
        </pc:spChg>
      </pc:sldChg>
      <pc:sldChg chg="addSp delSp modSp add mod modNotesTx">
        <pc:chgData name="Rhiannon Sandy" userId="92fb7be3-64d4-49bd-bb87-c79fe36d5b47" providerId="ADAL" clId="{E69ACA8E-2066-49FA-99D9-D244DAB86A1E}" dt="2022-04-13T08:12:28.542" v="5948" actId="20577"/>
        <pc:sldMkLst>
          <pc:docMk/>
          <pc:sldMk cId="2916050047" sldId="395"/>
        </pc:sldMkLst>
        <pc:spChg chg="add del mod">
          <ac:chgData name="Rhiannon Sandy" userId="92fb7be3-64d4-49bd-bb87-c79fe36d5b47" providerId="ADAL" clId="{E69ACA8E-2066-49FA-99D9-D244DAB86A1E}" dt="2022-04-13T07:46:54.194" v="3484" actId="478"/>
          <ac:spMkLst>
            <pc:docMk/>
            <pc:sldMk cId="2916050047" sldId="395"/>
            <ac:spMk id="3" creationId="{32B7BBE8-0115-47B0-9149-D43134A46F11}"/>
          </ac:spMkLst>
        </pc:spChg>
        <pc:spChg chg="mod">
          <ac:chgData name="Rhiannon Sandy" userId="92fb7be3-64d4-49bd-bb87-c79fe36d5b47" providerId="ADAL" clId="{E69ACA8E-2066-49FA-99D9-D244DAB86A1E}" dt="2022-04-13T07:55:46.721" v="4433" actId="20577"/>
          <ac:spMkLst>
            <pc:docMk/>
            <pc:sldMk cId="2916050047" sldId="395"/>
            <ac:spMk id="7" creationId="{4B18D636-CC10-4B1E-AA38-419DCCF2D9C9}"/>
          </ac:spMkLst>
        </pc:spChg>
        <pc:spChg chg="del">
          <ac:chgData name="Rhiannon Sandy" userId="92fb7be3-64d4-49bd-bb87-c79fe36d5b47" providerId="ADAL" clId="{E69ACA8E-2066-49FA-99D9-D244DAB86A1E}" dt="2022-04-13T07:42:07.451" v="3211" actId="478"/>
          <ac:spMkLst>
            <pc:docMk/>
            <pc:sldMk cId="2916050047" sldId="395"/>
            <ac:spMk id="9" creationId="{0D098C43-2F2A-4100-89BC-5931039293FA}"/>
          </ac:spMkLst>
        </pc:spChg>
        <pc:spChg chg="del">
          <ac:chgData name="Rhiannon Sandy" userId="92fb7be3-64d4-49bd-bb87-c79fe36d5b47" providerId="ADAL" clId="{E69ACA8E-2066-49FA-99D9-D244DAB86A1E}" dt="2022-04-13T07:42:05.219" v="3210" actId="478"/>
          <ac:spMkLst>
            <pc:docMk/>
            <pc:sldMk cId="2916050047" sldId="395"/>
            <ac:spMk id="10" creationId="{1DB251F7-EBE7-46AC-A920-FFE2C5AF68EA}"/>
          </ac:spMkLst>
        </pc:spChg>
        <pc:spChg chg="del mod">
          <ac:chgData name="Rhiannon Sandy" userId="92fb7be3-64d4-49bd-bb87-c79fe36d5b47" providerId="ADAL" clId="{E69ACA8E-2066-49FA-99D9-D244DAB86A1E}" dt="2022-04-13T07:49:48.561" v="3535" actId="478"/>
          <ac:spMkLst>
            <pc:docMk/>
            <pc:sldMk cId="2916050047" sldId="395"/>
            <ac:spMk id="11" creationId="{60726BA7-44D6-4116-90E3-38325026EAAD}"/>
          </ac:spMkLst>
        </pc:spChg>
        <pc:spChg chg="mod">
          <ac:chgData name="Rhiannon Sandy" userId="92fb7be3-64d4-49bd-bb87-c79fe36d5b47" providerId="ADAL" clId="{E69ACA8E-2066-49FA-99D9-D244DAB86A1E}" dt="2022-04-13T08:10:00.214" v="5624" actId="20577"/>
          <ac:spMkLst>
            <pc:docMk/>
            <pc:sldMk cId="2916050047" sldId="395"/>
            <ac:spMk id="12" creationId="{7FB7F30B-2A84-4C44-BC5A-E826ED6E74A2}"/>
          </ac:spMkLst>
        </pc:spChg>
        <pc:spChg chg="add del mod">
          <ac:chgData name="Rhiannon Sandy" userId="92fb7be3-64d4-49bd-bb87-c79fe36d5b47" providerId="ADAL" clId="{E69ACA8E-2066-49FA-99D9-D244DAB86A1E}" dt="2022-04-13T07:46:55.467" v="3485" actId="478"/>
          <ac:spMkLst>
            <pc:docMk/>
            <pc:sldMk cId="2916050047" sldId="395"/>
            <ac:spMk id="13" creationId="{53DDEAD6-21E9-4FCB-BA61-39BB361C785E}"/>
          </ac:spMkLst>
        </pc:spChg>
        <pc:spChg chg="del">
          <ac:chgData name="Rhiannon Sandy" userId="92fb7be3-64d4-49bd-bb87-c79fe36d5b47" providerId="ADAL" clId="{E69ACA8E-2066-49FA-99D9-D244DAB86A1E}" dt="2022-04-13T07:42:03.485" v="3209" actId="478"/>
          <ac:spMkLst>
            <pc:docMk/>
            <pc:sldMk cId="2916050047" sldId="395"/>
            <ac:spMk id="14" creationId="{E8B0E81A-9804-4854-ABEE-8CBFCECF5CA0}"/>
          </ac:spMkLst>
        </pc:spChg>
        <pc:spChg chg="add del mod">
          <ac:chgData name="Rhiannon Sandy" userId="92fb7be3-64d4-49bd-bb87-c79fe36d5b47" providerId="ADAL" clId="{E69ACA8E-2066-49FA-99D9-D244DAB86A1E}" dt="2022-04-13T07:49:53.651" v="3536" actId="478"/>
          <ac:spMkLst>
            <pc:docMk/>
            <pc:sldMk cId="2916050047" sldId="395"/>
            <ac:spMk id="16" creationId="{0C09D46E-DDB2-41E9-896D-D0FAF56FBC12}"/>
          </ac:spMkLst>
        </pc:spChg>
      </pc:sldChg>
      <pc:sldChg chg="addSp delSp modSp new mod modClrScheme chgLayout">
        <pc:chgData name="Rhiannon Sandy" userId="92fb7be3-64d4-49bd-bb87-c79fe36d5b47" providerId="ADAL" clId="{E69ACA8E-2066-49FA-99D9-D244DAB86A1E}" dt="2022-04-13T07:55:55.921" v="4461" actId="20577"/>
        <pc:sldMkLst>
          <pc:docMk/>
          <pc:sldMk cId="1741581545" sldId="396"/>
        </pc:sldMkLst>
        <pc:spChg chg="del mod">
          <ac:chgData name="Rhiannon Sandy" userId="92fb7be3-64d4-49bd-bb87-c79fe36d5b47" providerId="ADAL" clId="{E69ACA8E-2066-49FA-99D9-D244DAB86A1E}" dt="2022-04-13T07:50:24.951" v="3600" actId="478"/>
          <ac:spMkLst>
            <pc:docMk/>
            <pc:sldMk cId="1741581545" sldId="396"/>
            <ac:spMk id="2" creationId="{25DA4CB0-851F-40F1-A960-ADDCF83767D1}"/>
          </ac:spMkLst>
        </pc:spChg>
        <pc:spChg chg="del mod ord">
          <ac:chgData name="Rhiannon Sandy" userId="92fb7be3-64d4-49bd-bb87-c79fe36d5b47" providerId="ADAL" clId="{E69ACA8E-2066-49FA-99D9-D244DAB86A1E}" dt="2022-04-13T07:50:29.476" v="3601" actId="700"/>
          <ac:spMkLst>
            <pc:docMk/>
            <pc:sldMk cId="1741581545" sldId="396"/>
            <ac:spMk id="3" creationId="{C2BB39CD-E0E0-4385-9CAB-E9A4E2CEB8F9}"/>
          </ac:spMkLst>
        </pc:spChg>
        <pc:spChg chg="mod ord">
          <ac:chgData name="Rhiannon Sandy" userId="92fb7be3-64d4-49bd-bb87-c79fe36d5b47" providerId="ADAL" clId="{E69ACA8E-2066-49FA-99D9-D244DAB86A1E}" dt="2022-04-13T07:50:29.476" v="3601" actId="700"/>
          <ac:spMkLst>
            <pc:docMk/>
            <pc:sldMk cId="1741581545" sldId="396"/>
            <ac:spMk id="4" creationId="{D3EFE345-9174-49B1-9FC8-4D558F46A16D}"/>
          </ac:spMkLst>
        </pc:spChg>
        <pc:spChg chg="mod ord">
          <ac:chgData name="Rhiannon Sandy" userId="92fb7be3-64d4-49bd-bb87-c79fe36d5b47" providerId="ADAL" clId="{E69ACA8E-2066-49FA-99D9-D244DAB86A1E}" dt="2022-04-13T07:50:29.476" v="3601" actId="700"/>
          <ac:spMkLst>
            <pc:docMk/>
            <pc:sldMk cId="1741581545" sldId="396"/>
            <ac:spMk id="5" creationId="{5B216CBF-1C6A-4899-BCA7-F29433B72404}"/>
          </ac:spMkLst>
        </pc:spChg>
        <pc:spChg chg="mod ord">
          <ac:chgData name="Rhiannon Sandy" userId="92fb7be3-64d4-49bd-bb87-c79fe36d5b47" providerId="ADAL" clId="{E69ACA8E-2066-49FA-99D9-D244DAB86A1E}" dt="2022-04-13T07:50:29.476" v="3601" actId="700"/>
          <ac:spMkLst>
            <pc:docMk/>
            <pc:sldMk cId="1741581545" sldId="396"/>
            <ac:spMk id="6" creationId="{39098C70-789D-4427-8596-DD632B953B7A}"/>
          </ac:spMkLst>
        </pc:spChg>
        <pc:spChg chg="add del mod ord">
          <ac:chgData name="Rhiannon Sandy" userId="92fb7be3-64d4-49bd-bb87-c79fe36d5b47" providerId="ADAL" clId="{E69ACA8E-2066-49FA-99D9-D244DAB86A1E}" dt="2022-04-13T07:50:29.476" v="3601" actId="700"/>
          <ac:spMkLst>
            <pc:docMk/>
            <pc:sldMk cId="1741581545" sldId="396"/>
            <ac:spMk id="8" creationId="{54CF30B9-5FBF-45D8-8C37-241B5E46F847}"/>
          </ac:spMkLst>
        </pc:spChg>
        <pc:spChg chg="add mod ord">
          <ac:chgData name="Rhiannon Sandy" userId="92fb7be3-64d4-49bd-bb87-c79fe36d5b47" providerId="ADAL" clId="{E69ACA8E-2066-49FA-99D9-D244DAB86A1E}" dt="2022-04-13T07:50:33.738" v="3625" actId="20577"/>
          <ac:spMkLst>
            <pc:docMk/>
            <pc:sldMk cId="1741581545" sldId="396"/>
            <ac:spMk id="9" creationId="{29917F3D-78EB-476C-82FC-ACE2E662ECC3}"/>
          </ac:spMkLst>
        </pc:spChg>
        <pc:spChg chg="add del mod ord">
          <ac:chgData name="Rhiannon Sandy" userId="92fb7be3-64d4-49bd-bb87-c79fe36d5b47" providerId="ADAL" clId="{E69ACA8E-2066-49FA-99D9-D244DAB86A1E}" dt="2022-04-13T07:50:36.778" v="3626" actId="478"/>
          <ac:spMkLst>
            <pc:docMk/>
            <pc:sldMk cId="1741581545" sldId="396"/>
            <ac:spMk id="10" creationId="{DA905CEE-8586-4BAC-9D0D-479E07ED5990}"/>
          </ac:spMkLst>
        </pc:spChg>
        <pc:spChg chg="add mod ord">
          <ac:chgData name="Rhiannon Sandy" userId="92fb7be3-64d4-49bd-bb87-c79fe36d5b47" providerId="ADAL" clId="{E69ACA8E-2066-49FA-99D9-D244DAB86A1E}" dt="2022-04-13T07:52:36.858" v="3954" actId="20577"/>
          <ac:spMkLst>
            <pc:docMk/>
            <pc:sldMk cId="1741581545" sldId="396"/>
            <ac:spMk id="11" creationId="{EC64F4DF-DDD9-4C10-AC6C-469CAECA6E94}"/>
          </ac:spMkLst>
        </pc:spChg>
        <pc:spChg chg="add del mod ord">
          <ac:chgData name="Rhiannon Sandy" userId="92fb7be3-64d4-49bd-bb87-c79fe36d5b47" providerId="ADAL" clId="{E69ACA8E-2066-49FA-99D9-D244DAB86A1E}" dt="2022-04-13T07:50:39.099" v="3627" actId="478"/>
          <ac:spMkLst>
            <pc:docMk/>
            <pc:sldMk cId="1741581545" sldId="396"/>
            <ac:spMk id="12" creationId="{BB3B5546-19BF-49BC-8EFD-E1D37AE01305}"/>
          </ac:spMkLst>
        </pc:spChg>
        <pc:spChg chg="add mod ord">
          <ac:chgData name="Rhiannon Sandy" userId="92fb7be3-64d4-49bd-bb87-c79fe36d5b47" providerId="ADAL" clId="{E69ACA8E-2066-49FA-99D9-D244DAB86A1E}" dt="2022-04-13T07:55:55.921" v="4461" actId="20577"/>
          <ac:spMkLst>
            <pc:docMk/>
            <pc:sldMk cId="1741581545" sldId="396"/>
            <ac:spMk id="13" creationId="{8AECFAB6-5FE6-4BC9-A643-924E9AD6B14C}"/>
          </ac:spMkLst>
        </pc:spChg>
      </pc:sldChg>
      <pc:sldChg chg="addSp delSp modSp new mod ord setBg modNotesTx">
        <pc:chgData name="Rhiannon Sandy" userId="92fb7be3-64d4-49bd-bb87-c79fe36d5b47" providerId="ADAL" clId="{E69ACA8E-2066-49FA-99D9-D244DAB86A1E}" dt="2022-04-13T08:24:20.694" v="6445" actId="20577"/>
        <pc:sldMkLst>
          <pc:docMk/>
          <pc:sldMk cId="2326558069" sldId="397"/>
        </pc:sldMkLst>
        <pc:spChg chg="mod">
          <ac:chgData name="Rhiannon Sandy" userId="92fb7be3-64d4-49bd-bb87-c79fe36d5b47" providerId="ADAL" clId="{E69ACA8E-2066-49FA-99D9-D244DAB86A1E}" dt="2022-04-13T08:24:20.694" v="6445" actId="20577"/>
          <ac:spMkLst>
            <pc:docMk/>
            <pc:sldMk cId="2326558069" sldId="397"/>
            <ac:spMk id="2" creationId="{30AA8B7E-50BB-4127-BD06-7FEE3367DB85}"/>
          </ac:spMkLst>
        </pc:spChg>
        <pc:spChg chg="del">
          <ac:chgData name="Rhiannon Sandy" userId="92fb7be3-64d4-49bd-bb87-c79fe36d5b47" providerId="ADAL" clId="{E69ACA8E-2066-49FA-99D9-D244DAB86A1E}" dt="2022-04-13T08:21:28.158" v="6243" actId="478"/>
          <ac:spMkLst>
            <pc:docMk/>
            <pc:sldMk cId="2326558069" sldId="397"/>
            <ac:spMk id="3" creationId="{4C405A69-152B-4EAC-B573-35DF38BBA071}"/>
          </ac:spMkLst>
        </pc:spChg>
        <pc:spChg chg="del mod">
          <ac:chgData name="Rhiannon Sandy" userId="92fb7be3-64d4-49bd-bb87-c79fe36d5b47" providerId="ADAL" clId="{E69ACA8E-2066-49FA-99D9-D244DAB86A1E}" dt="2022-04-13T08:23:56.523" v="6440" actId="478"/>
          <ac:spMkLst>
            <pc:docMk/>
            <pc:sldMk cId="2326558069" sldId="397"/>
            <ac:spMk id="4" creationId="{648C6302-7DB4-40FB-9518-E1BB6667E5B3}"/>
          </ac:spMkLst>
        </pc:spChg>
        <pc:spChg chg="del mod">
          <ac:chgData name="Rhiannon Sandy" userId="92fb7be3-64d4-49bd-bb87-c79fe36d5b47" providerId="ADAL" clId="{E69ACA8E-2066-49FA-99D9-D244DAB86A1E}" dt="2022-04-13T08:23:58.339" v="6441" actId="478"/>
          <ac:spMkLst>
            <pc:docMk/>
            <pc:sldMk cId="2326558069" sldId="397"/>
            <ac:spMk id="5" creationId="{74974CC9-AACD-45E3-818D-350A82FF32EE}"/>
          </ac:spMkLst>
        </pc:spChg>
        <pc:spChg chg="mod">
          <ac:chgData name="Rhiannon Sandy" userId="92fb7be3-64d4-49bd-bb87-c79fe36d5b47" providerId="ADAL" clId="{E69ACA8E-2066-49FA-99D9-D244DAB86A1E}" dt="2022-04-13T08:21:40.225" v="6246" actId="26606"/>
          <ac:spMkLst>
            <pc:docMk/>
            <pc:sldMk cId="2326558069" sldId="397"/>
            <ac:spMk id="6" creationId="{F93E53E2-E1D4-4880-845D-F71D464ED41D}"/>
          </ac:spMkLst>
        </pc:spChg>
        <pc:spChg chg="add mod">
          <ac:chgData name="Rhiannon Sandy" userId="92fb7be3-64d4-49bd-bb87-c79fe36d5b47" providerId="ADAL" clId="{E69ACA8E-2066-49FA-99D9-D244DAB86A1E}" dt="2022-04-13T08:24:00.657" v="6442" actId="1076"/>
          <ac:spMkLst>
            <pc:docMk/>
            <pc:sldMk cId="2326558069" sldId="397"/>
            <ac:spMk id="9" creationId="{5B2AD59B-6905-472D-9FF8-DBCF7ABC9321}"/>
          </ac:spMkLst>
        </pc:spChg>
        <pc:spChg chg="add">
          <ac:chgData name="Rhiannon Sandy" userId="92fb7be3-64d4-49bd-bb87-c79fe36d5b47" providerId="ADAL" clId="{E69ACA8E-2066-49FA-99D9-D244DAB86A1E}" dt="2022-04-13T08:21:40.225" v="6246" actId="26606"/>
          <ac:spMkLst>
            <pc:docMk/>
            <pc:sldMk cId="2326558069" sldId="397"/>
            <ac:spMk id="13" creationId="{82184FF4-7029-4ED7-813A-192E60608764}"/>
          </ac:spMkLst>
        </pc:spChg>
        <pc:spChg chg="add">
          <ac:chgData name="Rhiannon Sandy" userId="92fb7be3-64d4-49bd-bb87-c79fe36d5b47" providerId="ADAL" clId="{E69ACA8E-2066-49FA-99D9-D244DAB86A1E}" dt="2022-04-13T08:21:40.225" v="6246" actId="26606"/>
          <ac:spMkLst>
            <pc:docMk/>
            <pc:sldMk cId="2326558069" sldId="397"/>
            <ac:spMk id="15" creationId="{AAA7AB09-557C-41AD-9113-FF9F68FA1035}"/>
          </ac:spMkLst>
        </pc:spChg>
        <pc:spChg chg="add">
          <ac:chgData name="Rhiannon Sandy" userId="92fb7be3-64d4-49bd-bb87-c79fe36d5b47" providerId="ADAL" clId="{E69ACA8E-2066-49FA-99D9-D244DAB86A1E}" dt="2022-04-13T08:21:40.225" v="6246" actId="26606"/>
          <ac:spMkLst>
            <pc:docMk/>
            <pc:sldMk cId="2326558069" sldId="397"/>
            <ac:spMk id="17" creationId="{EF99ECAA-1F11-4937-BBA6-51935AB44C9D}"/>
          </ac:spMkLst>
        </pc:spChg>
        <pc:spChg chg="add">
          <ac:chgData name="Rhiannon Sandy" userId="92fb7be3-64d4-49bd-bb87-c79fe36d5b47" providerId="ADAL" clId="{E69ACA8E-2066-49FA-99D9-D244DAB86A1E}" dt="2022-04-13T08:21:40.225" v="6246" actId="26606"/>
          <ac:spMkLst>
            <pc:docMk/>
            <pc:sldMk cId="2326558069" sldId="397"/>
            <ac:spMk id="25" creationId="{1DB043B4-68C6-45B9-82AC-A5800EADB8DB}"/>
          </ac:spMkLst>
        </pc:spChg>
        <pc:spChg chg="add">
          <ac:chgData name="Rhiannon Sandy" userId="92fb7be3-64d4-49bd-bb87-c79fe36d5b47" providerId="ADAL" clId="{E69ACA8E-2066-49FA-99D9-D244DAB86A1E}" dt="2022-04-13T08:21:40.225" v="6246" actId="26606"/>
          <ac:spMkLst>
            <pc:docMk/>
            <pc:sldMk cId="2326558069" sldId="397"/>
            <ac:spMk id="27" creationId="{28A00A08-E4E6-4184-B484-E0E034072AE0}"/>
          </ac:spMkLst>
        </pc:spChg>
        <pc:spChg chg="add mod">
          <ac:chgData name="Rhiannon Sandy" userId="92fb7be3-64d4-49bd-bb87-c79fe36d5b47" providerId="ADAL" clId="{E69ACA8E-2066-49FA-99D9-D244DAB86A1E}" dt="2022-04-13T08:24:08.649" v="6444" actId="113"/>
          <ac:spMkLst>
            <pc:docMk/>
            <pc:sldMk cId="2326558069" sldId="397"/>
            <ac:spMk id="28" creationId="{92F34D60-3E78-4A1A-9587-1A21BF0D49FF}"/>
          </ac:spMkLst>
        </pc:spChg>
        <pc:grpChg chg="add">
          <ac:chgData name="Rhiannon Sandy" userId="92fb7be3-64d4-49bd-bb87-c79fe36d5b47" providerId="ADAL" clId="{E69ACA8E-2066-49FA-99D9-D244DAB86A1E}" dt="2022-04-13T08:21:40.225" v="6246" actId="26606"/>
          <ac:grpSpMkLst>
            <pc:docMk/>
            <pc:sldMk cId="2326558069" sldId="397"/>
            <ac:grpSpMk id="19" creationId="{79DE9FAB-6BBA-4CFE-B67D-77B47F01ECA4}"/>
          </ac:grpSpMkLst>
        </pc:grpChg>
        <pc:grpChg chg="add">
          <ac:chgData name="Rhiannon Sandy" userId="92fb7be3-64d4-49bd-bb87-c79fe36d5b47" providerId="ADAL" clId="{E69ACA8E-2066-49FA-99D9-D244DAB86A1E}" dt="2022-04-13T08:21:40.225" v="6246" actId="26606"/>
          <ac:grpSpMkLst>
            <pc:docMk/>
            <pc:sldMk cId="2326558069" sldId="397"/>
            <ac:grpSpMk id="29" creationId="{0780E404-3121-4F33-AF2D-65F659A97798}"/>
          </ac:grpSpMkLst>
        </pc:grpChg>
        <pc:grpChg chg="add">
          <ac:chgData name="Rhiannon Sandy" userId="92fb7be3-64d4-49bd-bb87-c79fe36d5b47" providerId="ADAL" clId="{E69ACA8E-2066-49FA-99D9-D244DAB86A1E}" dt="2022-04-13T08:21:40.225" v="6246" actId="26606"/>
          <ac:grpSpMkLst>
            <pc:docMk/>
            <pc:sldMk cId="2326558069" sldId="397"/>
            <ac:grpSpMk id="33" creationId="{4B158E9A-DBF4-4AA7-B6B7-8C8EB2FBDD68}"/>
          </ac:grpSpMkLst>
        </pc:grpChg>
        <pc:picChg chg="add mod ord">
          <ac:chgData name="Rhiannon Sandy" userId="92fb7be3-64d4-49bd-bb87-c79fe36d5b47" providerId="ADAL" clId="{E69ACA8E-2066-49FA-99D9-D244DAB86A1E}" dt="2022-04-13T08:23:00.298" v="6358" actId="1076"/>
          <ac:picMkLst>
            <pc:docMk/>
            <pc:sldMk cId="2326558069" sldId="397"/>
            <ac:picMk id="8" creationId="{64847BBC-92A1-4834-A025-36F9B0FC9B76}"/>
          </ac:picMkLst>
        </pc:picChg>
      </pc:sldChg>
      <pc:sldChg chg="addSp modSp new mod">
        <pc:chgData name="Rhiannon Sandy" userId="92fb7be3-64d4-49bd-bb87-c79fe36d5b47" providerId="ADAL" clId="{E69ACA8E-2066-49FA-99D9-D244DAB86A1E}" dt="2022-04-13T08:51:36.388" v="8985" actId="14100"/>
        <pc:sldMkLst>
          <pc:docMk/>
          <pc:sldMk cId="2031466862" sldId="398"/>
        </pc:sldMkLst>
        <pc:spChg chg="mod">
          <ac:chgData name="Rhiannon Sandy" userId="92fb7be3-64d4-49bd-bb87-c79fe36d5b47" providerId="ADAL" clId="{E69ACA8E-2066-49FA-99D9-D244DAB86A1E}" dt="2022-04-13T08:35:05.170" v="7308" actId="20577"/>
          <ac:spMkLst>
            <pc:docMk/>
            <pc:sldMk cId="2031466862" sldId="398"/>
            <ac:spMk id="2" creationId="{CCD92234-D384-488F-BE24-D6CF090115D2}"/>
          </ac:spMkLst>
        </pc:spChg>
        <pc:spChg chg="mod">
          <ac:chgData name="Rhiannon Sandy" userId="92fb7be3-64d4-49bd-bb87-c79fe36d5b47" providerId="ADAL" clId="{E69ACA8E-2066-49FA-99D9-D244DAB86A1E}" dt="2022-04-13T08:31:15.910" v="6484" actId="5793"/>
          <ac:spMkLst>
            <pc:docMk/>
            <pc:sldMk cId="2031466862" sldId="398"/>
            <ac:spMk id="3" creationId="{CFB5F0D5-2C60-4CE5-9F3A-C999D244EFF3}"/>
          </ac:spMkLst>
        </pc:spChg>
        <pc:spChg chg="mod">
          <ac:chgData name="Rhiannon Sandy" userId="92fb7be3-64d4-49bd-bb87-c79fe36d5b47" providerId="ADAL" clId="{E69ACA8E-2066-49FA-99D9-D244DAB86A1E}" dt="2022-04-13T08:51:30.604" v="8983" actId="14100"/>
          <ac:spMkLst>
            <pc:docMk/>
            <pc:sldMk cId="2031466862" sldId="398"/>
            <ac:spMk id="4" creationId="{49D22F84-50D9-4859-958D-C815510D2576}"/>
          </ac:spMkLst>
        </pc:spChg>
        <pc:spChg chg="mod">
          <ac:chgData name="Rhiannon Sandy" userId="92fb7be3-64d4-49bd-bb87-c79fe36d5b47" providerId="ADAL" clId="{E69ACA8E-2066-49FA-99D9-D244DAB86A1E}" dt="2022-04-13T08:31:21.605" v="6503" actId="5793"/>
          <ac:spMkLst>
            <pc:docMk/>
            <pc:sldMk cId="2031466862" sldId="398"/>
            <ac:spMk id="5" creationId="{6E0A3AFC-7AC9-40BF-B06B-E3E6A87BAD44}"/>
          </ac:spMkLst>
        </pc:spChg>
        <pc:spChg chg="mod">
          <ac:chgData name="Rhiannon Sandy" userId="92fb7be3-64d4-49bd-bb87-c79fe36d5b47" providerId="ADAL" clId="{E69ACA8E-2066-49FA-99D9-D244DAB86A1E}" dt="2022-04-13T08:51:33.962" v="8984" actId="14100"/>
          <ac:spMkLst>
            <pc:docMk/>
            <pc:sldMk cId="2031466862" sldId="398"/>
            <ac:spMk id="6" creationId="{565A04EC-CA3B-4D26-BB39-E9259938BF70}"/>
          </ac:spMkLst>
        </pc:spChg>
        <pc:spChg chg="mod">
          <ac:chgData name="Rhiannon Sandy" userId="92fb7be3-64d4-49bd-bb87-c79fe36d5b47" providerId="ADAL" clId="{E69ACA8E-2066-49FA-99D9-D244DAB86A1E}" dt="2022-04-13T08:31:26.685" v="6521" actId="5793"/>
          <ac:spMkLst>
            <pc:docMk/>
            <pc:sldMk cId="2031466862" sldId="398"/>
            <ac:spMk id="7" creationId="{6B7E3D58-A4B1-45D5-AD52-93BC4DB530D7}"/>
          </ac:spMkLst>
        </pc:spChg>
        <pc:spChg chg="mod">
          <ac:chgData name="Rhiannon Sandy" userId="92fb7be3-64d4-49bd-bb87-c79fe36d5b47" providerId="ADAL" clId="{E69ACA8E-2066-49FA-99D9-D244DAB86A1E}" dt="2022-04-13T08:51:36.388" v="8985" actId="14100"/>
          <ac:spMkLst>
            <pc:docMk/>
            <pc:sldMk cId="2031466862" sldId="398"/>
            <ac:spMk id="8" creationId="{E54A171C-8146-4524-848F-36C90D926E6F}"/>
          </ac:spMkLst>
        </pc:spChg>
        <pc:spChg chg="add mod">
          <ac:chgData name="Rhiannon Sandy" userId="92fb7be3-64d4-49bd-bb87-c79fe36d5b47" providerId="ADAL" clId="{E69ACA8E-2066-49FA-99D9-D244DAB86A1E}" dt="2022-04-13T08:35:00.367" v="7307" actId="1076"/>
          <ac:spMkLst>
            <pc:docMk/>
            <pc:sldMk cId="2031466862" sldId="398"/>
            <ac:spMk id="12" creationId="{52B6DE5A-6BB4-41B3-8F7B-AAC267AA9537}"/>
          </ac:spMkLst>
        </pc:spChg>
      </pc:sldChg>
      <pc:sldChg chg="modSp new mod">
        <pc:chgData name="Rhiannon Sandy" userId="92fb7be3-64d4-49bd-bb87-c79fe36d5b47" providerId="ADAL" clId="{E69ACA8E-2066-49FA-99D9-D244DAB86A1E}" dt="2022-04-13T08:47:59.734" v="8972" actId="122"/>
        <pc:sldMkLst>
          <pc:docMk/>
          <pc:sldMk cId="2958561028" sldId="399"/>
        </pc:sldMkLst>
        <pc:spChg chg="mod">
          <ac:chgData name="Rhiannon Sandy" userId="92fb7be3-64d4-49bd-bb87-c79fe36d5b47" providerId="ADAL" clId="{E69ACA8E-2066-49FA-99D9-D244DAB86A1E}" dt="2022-04-13T08:35:45.856" v="7325" actId="20577"/>
          <ac:spMkLst>
            <pc:docMk/>
            <pc:sldMk cId="2958561028" sldId="399"/>
            <ac:spMk id="2" creationId="{9BEDA091-2E90-48CF-A8A5-7266AF352047}"/>
          </ac:spMkLst>
        </pc:spChg>
        <pc:spChg chg="mod">
          <ac:chgData name="Rhiannon Sandy" userId="92fb7be3-64d4-49bd-bb87-c79fe36d5b47" providerId="ADAL" clId="{E69ACA8E-2066-49FA-99D9-D244DAB86A1E}" dt="2022-04-13T08:47:59.734" v="8972" actId="122"/>
          <ac:spMkLst>
            <pc:docMk/>
            <pc:sldMk cId="2958561028" sldId="399"/>
            <ac:spMk id="3" creationId="{B722E243-44E5-48CE-B31E-C0D5D5D16E1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5/31/2022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1:27.475"/>
    </inkml:context>
    <inkml:brush xml:id="br0">
      <inkml:brushProperty name="width" value="0.2" units="cm"/>
      <inkml:brushProperty name="height" value="0.4" units="cm"/>
      <inkml:brushProperty name="color" value="#FF40FF"/>
      <inkml:brushProperty name="tip" value="rectangle"/>
      <inkml:brushProperty name="rasterOp" value="maskPen"/>
      <inkml:brushProperty name="ignorePressure" value="1"/>
    </inkml:brush>
  </inkml:definitions>
  <inkml:trace contextRef="#ctx0" brushRef="#br0">0 0,'8783'0,"-8786"0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1:52.62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1,'8734'0,"-8714"0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2.26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1,'0'0,"9"0,10986 0,-10989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4.360"/>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1,'10943'0,"-10942"0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47.65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1,'4908'0,"-4960"0,49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51.972"/>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0,'11034'0,"-11087"0,47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2:56.234"/>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1,'5035'0,"-5017"0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4.163"/>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1,'4535'0,"-4563"0,12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8.383"/>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66,'146'-1,"183"-7,1556-49,989 164,-1800-52,-756-40,883 116,-1002-98,555 88,4-25,-640-85,141 16,-182-16,98 28,-149-31,38 15,-58-20,0 0,0 0,0 1,0 0,0 0,-1 0,0 0,0 1,0 0,0 0,4 7,-8-11,0 0,0 0,-1 1,1-1,-1 0,1 0,-1 1,1-1,-1 0,1 1,-1-1,0 0,0 1,0-1,0 0,0 1,0-1,0 0,0 1,0-1,-1 0,1 1,-1-1,1 0,-1 1,1-1,-1 0,0 0,1 0,-1 0,0 1,0-1,0 0,0-1,0 1,0 0,-2 1,-2 1,-1 0,1 0,-1-1,1 0,-1 0,0-1,-9 2,-72 6,-112-3,160-6,-812-55,2-74,86 11,-186 12,-6 61,268 68,3 31,221-16,138-12,-366 23,330-50,333-1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19.020"/>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1,'8102'0,"-8000"0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21.982"/>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1,'0'0,"0"0,0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2:13:23.797"/>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1,'11061'0,"-11043"0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1T12:13:56.235"/>
    </inkml:context>
    <inkml:brush xml:id="br0">
      <inkml:brushProperty name="width" value="0.05" units="cm"/>
      <inkml:brushProperty name="height" value="0.05" units="cm"/>
    </inkml:brush>
  </inkml:definitions>
  <inkml:trace contextRef="#ctx0" brushRef="#br0">3172 223 24575,'-18'-10'0,"0"1"0,-1 1 0,0 1 0,0 1 0,-38-8 0,-334-3 0,248 16 0,-541-27 0,368 21 0,0 14 0,-389 57 0,639-54 0,-65 19 0,95-19 0,1 2 0,0 1 0,-45 24 0,75-34 0,-1 0 0,1 0 0,-1 1 0,1-1 0,0 1 0,1 0 0,-1 1 0,1-1 0,-1 1 0,1 0 0,1 0 0,-1 0 0,1 1 0,0-1 0,0 1 0,0 0 0,1 0 0,0 0 0,0 0 0,1 0 0,-1 0 0,2 0 0,-1 1 0,0-1 0,2 12 0,-1 9 0,1 0 0,1 0 0,1-1 0,10 36 0,-9-50 0,0 0 0,0-1 0,1 1 0,0-1 0,1 0 0,1-1 0,0 1 0,0-1 0,1-1 0,0 1 0,17 14 0,20 10 0,73 43 0,-74-51 0,-1 2 0,49 43 0,-40-22 0,31 26 0,-69-64 0,0-1 0,1 0 0,0-1 0,25 10 0,-6-7 0,1 0 0,0-3 0,51 8 0,113 4 0,-160-18 0,366 10 0,1-26 0,-29 1 0,-350 12 0,620-6 0,0 24 0,494-21 0,-59-54 0,-601 34 0,187 8 0,1 23 0,-548-6 0,56 2 0,190 1 0,0-22 0,-114-12 0,-2-10 0,460-136 0,-644 153 0,106-51 0,-147 60 0,-1-1 0,-1-1 0,0-1 0,-1-1 0,-1-2 0,0 0 0,19-23 0,-37 38 0,0-1 0,-1 0 0,0 0 0,0 0 0,0 0 0,0-1 0,-1 1 0,0-1 0,0 0 0,0 1 0,-1-1 0,0 0 0,0 0 0,0-11 0,-1 8 0,-1 1 0,-1-1 0,1 0 0,-1 1 0,-1 0 0,1-1 0,-2 1 0,1 0 0,-6-9 0,-6-7 0,-1 1 0,-2 1 0,0 0 0,-1 1 0,-28-23 0,27 26 0,0 0 0,-2 1 0,0 2 0,-1 0 0,0 1 0,-1 2 0,0 0 0,-1 1 0,-1 2 0,-37-10 0,-81-5 0,-158-7 0,168 20 0,-536-58 0,216 49 0,-1 23 0,444-3 0,-1032 89 0,343-12 0,-865-16 0,1158-66 0,-683-2 0,516 25-1365,440-12-5461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18:15.07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1,'5521'0,"-10763"0,10061 0,-4818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45.957"/>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0 1,'0'0,"0"0,10 0,8329 0,-8342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48.161"/>
    </inkml:context>
    <inkml:brush xml:id="br0">
      <inkml:brushProperty name="width" value="0.2" units="cm"/>
      <inkml:brushProperty name="height" value="0.4" units="cm"/>
      <inkml:brushProperty name="color" value="#E6E6E6"/>
      <inkml:brushProperty name="tip" value="rectangle"/>
      <inkml:brushProperty name="rasterOp" value="maskPen"/>
      <inkml:brushProperty name="ignorePressure" value="1"/>
    </inkml:brush>
  </inkml:definitions>
  <inkml:trace contextRef="#ctx0" brushRef="#br0">1 1,'0'0,"0"0,9 0,2314 0,-2323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11T13:20:52.572"/>
    </inkml:context>
    <inkml:brush xml:id="br0">
      <inkml:brushProperty name="width" value="0.2" units="cm"/>
      <inkml:brushProperty name="height" value="0.4" units="cm"/>
      <inkml:brushProperty name="color" value="#FF40FF"/>
      <inkml:brushProperty name="tip" value="rectangle"/>
      <inkml:brushProperty name="rasterOp" value="maskPen"/>
      <inkml:brushProperty name="ignorePressure" value="1"/>
    </inkml:brush>
  </inkml:definitions>
  <inkml:trace contextRef="#ctx0" brushRef="#br0">0 1,'0'0,"10"0,1906 0,-1897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5/31/2022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uowtsd-my.sharepoint.com/:w:/g/personal/r_sandy_uwtsd_ac_uk/EYz8v6uVpZVHkAyT11TpYEEB-rLR0FnTMpYDXSCyxQ6Muw?e=VIKpG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a:t>
            </a:fld>
            <a:endParaRPr lang="en-US"/>
          </a:p>
        </p:txBody>
      </p:sp>
    </p:spTree>
    <p:extLst>
      <p:ext uri="{BB962C8B-B14F-4D97-AF65-F5344CB8AC3E}">
        <p14:creationId xmlns:p14="http://schemas.microsoft.com/office/powerpoint/2010/main" val="1824048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TEL – students not to proceed until they’ve clicked on the link, and then rated themselves</a:t>
            </a:r>
          </a:p>
        </p:txBody>
      </p:sp>
      <p:sp>
        <p:nvSpPr>
          <p:cNvPr id="4" name="Slide Number Placeholder 3"/>
          <p:cNvSpPr>
            <a:spLocks noGrp="1"/>
          </p:cNvSpPr>
          <p:nvPr>
            <p:ph type="sldNum" sz="quarter" idx="5"/>
          </p:nvPr>
        </p:nvSpPr>
        <p:spPr/>
        <p:txBody>
          <a:bodyPr/>
          <a:lstStyle/>
          <a:p>
            <a:fld id="{E7CCE34D-CFF1-4FFE-815B-D050E7ED2DFD}" type="slidenum">
              <a:rPr lang="en-US" smtClean="0"/>
              <a:t>5</a:t>
            </a:fld>
            <a:endParaRPr lang="en-US"/>
          </a:p>
        </p:txBody>
      </p:sp>
    </p:spTree>
    <p:extLst>
      <p:ext uri="{BB962C8B-B14F-4D97-AF65-F5344CB8AC3E}">
        <p14:creationId xmlns:p14="http://schemas.microsoft.com/office/powerpoint/2010/main" val="452978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Take a moment to study the plagiarism spectrum. You might be familiar with some of these types of plagiarism already. </a:t>
            </a:r>
          </a:p>
          <a:p>
            <a:r>
              <a:rPr lang="en-US" b="1" dirty="0"/>
              <a:t>You can see how easy it is to accidentally commit plagiarism by forgetting to cite a source, or by discussing your essay with friends.</a:t>
            </a:r>
          </a:p>
        </p:txBody>
      </p:sp>
      <p:sp>
        <p:nvSpPr>
          <p:cNvPr id="4" name="Slide Number Placeholder 3"/>
          <p:cNvSpPr>
            <a:spLocks noGrp="1"/>
          </p:cNvSpPr>
          <p:nvPr>
            <p:ph type="sldNum" sz="quarter" idx="10"/>
          </p:nvPr>
        </p:nvSpPr>
        <p:spPr/>
        <p:txBody>
          <a:bodyPr/>
          <a:lstStyle/>
          <a:p>
            <a:fld id="{32DC0559-D619-4E56-BF6F-3712370C2150}" type="slidenum">
              <a:rPr lang="en-US" smtClean="0"/>
              <a:t>6</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Please embed this video: https://www.youtube.com/watch?v=NJkt739uEF4&amp;t=35s</a:t>
            </a:r>
          </a:p>
        </p:txBody>
      </p:sp>
      <p:sp>
        <p:nvSpPr>
          <p:cNvPr id="4" name="Slide Number Placeholder 3"/>
          <p:cNvSpPr>
            <a:spLocks noGrp="1"/>
          </p:cNvSpPr>
          <p:nvPr>
            <p:ph type="sldNum" sz="quarter" idx="10"/>
          </p:nvPr>
        </p:nvSpPr>
        <p:spPr/>
        <p:txBody>
          <a:bodyPr/>
          <a:lstStyle/>
          <a:p>
            <a:fld id="{32DC0559-D619-4E56-BF6F-3712370C2150}" type="slidenum">
              <a:rPr lang="en-US" smtClean="0"/>
              <a:t>7</a:t>
            </a:fld>
            <a:endParaRPr lang="en-US"/>
          </a:p>
        </p:txBody>
      </p:sp>
    </p:spTree>
    <p:extLst>
      <p:ext uri="{BB962C8B-B14F-4D97-AF65-F5344CB8AC3E}">
        <p14:creationId xmlns:p14="http://schemas.microsoft.com/office/powerpoint/2010/main" val="527412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8</a:t>
            </a:fld>
            <a:endParaRPr lang="en-US"/>
          </a:p>
        </p:txBody>
      </p:sp>
    </p:spTree>
    <p:extLst>
      <p:ext uri="{BB962C8B-B14F-4D97-AF65-F5344CB8AC3E}">
        <p14:creationId xmlns:p14="http://schemas.microsoft.com/office/powerpoint/2010/main" val="4033670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32DC0559-D619-4E56-BF6F-3712370C2150}" type="slidenum">
              <a:rPr lang="en-US" smtClean="0"/>
              <a:t>9</a:t>
            </a:fld>
            <a:endParaRPr lang="en-US"/>
          </a:p>
        </p:txBody>
      </p:sp>
    </p:spTree>
    <p:extLst>
      <p:ext uri="{BB962C8B-B14F-4D97-AF65-F5344CB8AC3E}">
        <p14:creationId xmlns:p14="http://schemas.microsoft.com/office/powerpoint/2010/main" val="369416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11</a:t>
            </a:fld>
            <a:endParaRPr lang="en-US"/>
          </a:p>
        </p:txBody>
      </p:sp>
    </p:spTree>
    <p:extLst>
      <p:ext uri="{BB962C8B-B14F-4D97-AF65-F5344CB8AC3E}">
        <p14:creationId xmlns:p14="http://schemas.microsoft.com/office/powerpoint/2010/main" val="2772698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12</a:t>
            </a:fld>
            <a:endParaRPr lang="en-US"/>
          </a:p>
        </p:txBody>
      </p:sp>
    </p:spTree>
    <p:extLst>
      <p:ext uri="{BB962C8B-B14F-4D97-AF65-F5344CB8AC3E}">
        <p14:creationId xmlns:p14="http://schemas.microsoft.com/office/powerpoint/2010/main" val="235980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should click on the headings above to see further information.  TEL – please do not let students progress past this slide until they have read all of the further information.</a:t>
            </a:r>
          </a:p>
          <a:p>
            <a:endParaRPr lang="en-GB" b="1" dirty="0"/>
          </a:p>
          <a:p>
            <a:r>
              <a:rPr lang="en-GB" b="0" u="sng" dirty="0"/>
              <a:t>Wikipedia</a:t>
            </a:r>
          </a:p>
          <a:p>
            <a:r>
              <a:rPr lang="en-GB" b="0" i="1" u="none" dirty="0"/>
              <a:t>Anyone</a:t>
            </a:r>
            <a:r>
              <a:rPr lang="en-GB" b="0" i="0" u="none" dirty="0"/>
              <a:t> can write or edit a Wikipedia page. There is no way to tell how good the source is, and pages can be edited at any time. While Wikipedia </a:t>
            </a:r>
            <a:r>
              <a:rPr lang="en-GB" b="0" i="1" u="none" dirty="0"/>
              <a:t>can</a:t>
            </a:r>
            <a:r>
              <a:rPr lang="en-GB" b="0" i="0" u="none" dirty="0"/>
              <a:t> be useful as an accessible introduction to an unfamiliar topic, it should be the </a:t>
            </a:r>
            <a:r>
              <a:rPr lang="en-GB" b="0" i="0" u="sng" dirty="0"/>
              <a:t>beginning</a:t>
            </a:r>
            <a:r>
              <a:rPr lang="en-GB" b="0" i="0" u="none" dirty="0"/>
              <a:t> of your research process and </a:t>
            </a:r>
            <a:r>
              <a:rPr lang="en-GB" b="0" i="0" u="sng" dirty="0"/>
              <a:t>not</a:t>
            </a:r>
            <a:r>
              <a:rPr lang="en-GB" b="0" i="0" u="none" dirty="0"/>
              <a:t> the end!  You need to go further. You can start with the references cited on Wikipedia to find more appropriate reading on a given topic, but your research must not start and end with the Wikipedia page!</a:t>
            </a:r>
          </a:p>
          <a:p>
            <a:endParaRPr lang="en-GB" b="0" i="0" u="none" dirty="0"/>
          </a:p>
          <a:p>
            <a:r>
              <a:rPr lang="en-GB" b="0" i="0" u="sng" dirty="0"/>
              <a:t>Essay-sharing websites</a:t>
            </a:r>
          </a:p>
          <a:p>
            <a:r>
              <a:rPr lang="en-GB" b="0" i="0" u="none" dirty="0"/>
              <a:t>These websites give access to work written (and submitted) by other students, or offer to write your essay for you in exchange for a fee. You should </a:t>
            </a:r>
            <a:r>
              <a:rPr lang="en-GB" b="0" i="0" u="sng" dirty="0"/>
              <a:t>never</a:t>
            </a:r>
            <a:r>
              <a:rPr lang="en-GB" b="0" i="0" u="none" dirty="0"/>
              <a:t> cite these websites, and you should avoid using them. If you have already stumbled across them for information, then you should treat them as you would Wikipedia – as a starting point, which signposts to wider reading, and not as the end point of your research.</a:t>
            </a:r>
          </a:p>
          <a:p>
            <a:endParaRPr lang="en-GB" b="0" i="0" u="none" dirty="0"/>
          </a:p>
          <a:p>
            <a:r>
              <a:rPr lang="en-GB" b="0" i="0" u="sng" dirty="0"/>
              <a:t>Lecture material</a:t>
            </a:r>
          </a:p>
          <a:p>
            <a:r>
              <a:rPr lang="en-GB" b="0" i="0" u="none" dirty="0"/>
              <a:t>Go further! Your lecture material has not been pulled out of a hat – it’s based on research undertaken by your lecturer. Cite the sources that your lecturer has used (after reading them yourself, of course), and try to go even further by doing your own research. Find books or articles that your lecturer hasn’t cited in the lecture material, and this will show that you have read around the subject yourself.</a:t>
            </a:r>
          </a:p>
          <a:p>
            <a:endParaRPr lang="en-GB" b="0" i="0" u="none" dirty="0"/>
          </a:p>
          <a:p>
            <a:r>
              <a:rPr lang="en-GB" b="0" i="0" u="sng" dirty="0"/>
              <a:t>Information websites that aren’t news sources</a:t>
            </a:r>
          </a:p>
          <a:p>
            <a:r>
              <a:rPr lang="en-GB" b="0" i="0" u="none" dirty="0"/>
              <a:t>In every field, there are well-designed, engaging and informative websites, but they’re not necessarily something you should cite. You don’t necessarily know who wrote the source, or what research they based it on. Again, treat them a bit like Wikipedia, and use them to develop an understanding of a topic, but you need to find better sources to cite in your academic work.</a:t>
            </a:r>
          </a:p>
          <a:p>
            <a:endParaRPr lang="en-GB" b="0" i="0" u="none" dirty="0"/>
          </a:p>
          <a:p>
            <a:r>
              <a:rPr lang="en-GB" b="0" i="0" u="sng" dirty="0"/>
              <a:t>Google Books, ScienceDirect, JSTOR etc.</a:t>
            </a:r>
          </a:p>
          <a:p>
            <a:r>
              <a:rPr lang="en-GB" b="0" i="0" u="none" dirty="0"/>
              <a:t>These are all excellent sources of information, and you should definitely use them – but don’t cite them!  Why? These websites are repositories of knowledge, containing hundreds of thousands of books and articles so you need to </a:t>
            </a:r>
            <a:r>
              <a:rPr lang="en-GB" b="0" i="0" u="sng" dirty="0"/>
              <a:t>be specific</a:t>
            </a:r>
            <a:r>
              <a:rPr lang="en-GB" b="0" i="0" u="none" dirty="0"/>
              <a:t>. What article did you read? Who wrote it? If I wanted to read a hard copy, how would I find it? In short, reference it </a:t>
            </a:r>
            <a:r>
              <a:rPr lang="en-GB" b="0" i="0" u="sng" dirty="0"/>
              <a:t>like a book </a:t>
            </a:r>
            <a:r>
              <a:rPr lang="en-GB" b="0" i="0" u="none" dirty="0"/>
              <a:t>or </a:t>
            </a:r>
            <a:r>
              <a:rPr lang="en-GB" b="0" i="0" u="sng" dirty="0"/>
              <a:t>like a journal article</a:t>
            </a:r>
            <a:r>
              <a:rPr lang="en-GB" b="0" i="0" u="none" dirty="0"/>
              <a:t>, not as a website.</a:t>
            </a:r>
          </a:p>
          <a:p>
            <a:endParaRPr lang="en-GB" b="0" i="0" u="none" dirty="0"/>
          </a:p>
          <a:p>
            <a:endParaRPr lang="en-GB" b="0" i="0" u="none" dirty="0"/>
          </a:p>
          <a:p>
            <a:r>
              <a:rPr lang="en-GB" b="0" i="0" u="none" dirty="0"/>
              <a:t>Drew, C. (2021) ‘7 Non-Scholarly Sources You Should Never Reference’. </a:t>
            </a:r>
            <a:r>
              <a:rPr lang="en-GB" b="0" i="1" u="none" dirty="0"/>
              <a:t>HelpfulProfessor.com </a:t>
            </a:r>
            <a:r>
              <a:rPr lang="en-GB" b="0" i="0" u="none" dirty="0"/>
              <a:t>[blog]. 29 April. Available at: https://helpfulprofessor.com/bad-sources/ (Accessed: 9 May 2022). </a:t>
            </a:r>
          </a:p>
        </p:txBody>
      </p:sp>
      <p:sp>
        <p:nvSpPr>
          <p:cNvPr id="4" name="Slide Number Placeholder 3"/>
          <p:cNvSpPr>
            <a:spLocks noGrp="1"/>
          </p:cNvSpPr>
          <p:nvPr>
            <p:ph type="sldNum" sz="quarter" idx="5"/>
          </p:nvPr>
        </p:nvSpPr>
        <p:spPr/>
        <p:txBody>
          <a:bodyPr/>
          <a:lstStyle/>
          <a:p>
            <a:fld id="{E7CCE34D-CFF1-4FFE-815B-D050E7ED2DFD}" type="slidenum">
              <a:rPr lang="en-US" smtClean="0"/>
              <a:t>14</a:t>
            </a:fld>
            <a:endParaRPr lang="en-US"/>
          </a:p>
        </p:txBody>
      </p:sp>
    </p:spTree>
    <p:extLst>
      <p:ext uri="{BB962C8B-B14F-4D97-AF65-F5344CB8AC3E}">
        <p14:creationId xmlns:p14="http://schemas.microsoft.com/office/powerpoint/2010/main" val="3194246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add the following for Sidebottom et al.:</a:t>
            </a:r>
          </a:p>
          <a:p>
            <a:endParaRPr lang="en-US" dirty="0"/>
          </a:p>
          <a:p>
            <a:r>
              <a:rPr lang="en-US" dirty="0"/>
              <a:t>Notice anything different here? If there are 4 or more authors, you don’t need to name them all!</a:t>
            </a:r>
          </a:p>
          <a:p>
            <a:endParaRPr lang="en-US" dirty="0"/>
          </a:p>
          <a:p>
            <a:r>
              <a:rPr lang="en-US" dirty="0"/>
              <a:t>1 – </a:t>
            </a:r>
            <a:r>
              <a:rPr lang="en-US" dirty="0" err="1"/>
              <a:t>Chainey</a:t>
            </a:r>
            <a:r>
              <a:rPr lang="en-US" dirty="0"/>
              <a:t> (2012), or (</a:t>
            </a:r>
            <a:r>
              <a:rPr lang="en-US" dirty="0" err="1"/>
              <a:t>Chainey</a:t>
            </a:r>
            <a:r>
              <a:rPr lang="en-US" dirty="0"/>
              <a:t>, 2012) </a:t>
            </a:r>
          </a:p>
          <a:p>
            <a:r>
              <a:rPr lang="en-US" dirty="0"/>
              <a:t>2 – Bryant and Bryant (2019), or (Bryant and Bryant, 2019)</a:t>
            </a:r>
          </a:p>
          <a:p>
            <a:r>
              <a:rPr lang="en-US" dirty="0"/>
              <a:t>3 – Langton, Dixon and Farrell (2021), or (Langton, Dixon and Farrell, 2021)</a:t>
            </a:r>
          </a:p>
          <a:p>
            <a:r>
              <a:rPr lang="en-US" dirty="0"/>
              <a:t>4 or more – </a:t>
            </a:r>
            <a:r>
              <a:rPr lang="en-US" dirty="0" err="1"/>
              <a:t>Tseloni</a:t>
            </a:r>
            <a:r>
              <a:rPr lang="en-US" dirty="0"/>
              <a:t> et al. </a:t>
            </a:r>
            <a:r>
              <a:rPr lang="en-US"/>
              <a:t>(2017), or </a:t>
            </a:r>
            <a:r>
              <a:rPr lang="en-US" dirty="0"/>
              <a:t>(</a:t>
            </a:r>
            <a:r>
              <a:rPr lang="en-US" dirty="0" err="1"/>
              <a:t>Tseloni</a:t>
            </a:r>
            <a:r>
              <a:rPr lang="en-US" dirty="0"/>
              <a:t> et al., 2017)</a:t>
            </a:r>
          </a:p>
        </p:txBody>
      </p:sp>
      <p:sp>
        <p:nvSpPr>
          <p:cNvPr id="4" name="Slide Number Placeholder 3"/>
          <p:cNvSpPr>
            <a:spLocks noGrp="1"/>
          </p:cNvSpPr>
          <p:nvPr>
            <p:ph type="sldNum" sz="quarter" idx="5"/>
          </p:nvPr>
        </p:nvSpPr>
        <p:spPr/>
        <p:txBody>
          <a:bodyPr/>
          <a:lstStyle/>
          <a:p>
            <a:fld id="{1983A999-5E0E-42CA-8400-604AE921FF7C}" type="slidenum">
              <a:rPr lang="en-US" smtClean="0"/>
              <a:t>15</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Activity: </a:t>
            </a:r>
            <a:r>
              <a:rPr lang="en-US" b="0" dirty="0"/>
              <a:t>Can you identify the type of source from the reference? </a:t>
            </a:r>
          </a:p>
          <a:p>
            <a:r>
              <a:rPr lang="en-US" b="0" dirty="0"/>
              <a:t>Click on the reference and choose what type of source it is.</a:t>
            </a:r>
          </a:p>
          <a:p>
            <a:endParaRPr lang="en-US" b="0" dirty="0"/>
          </a:p>
          <a:p>
            <a:r>
              <a:rPr lang="en-US" b="0" dirty="0"/>
              <a:t>Answers:</a:t>
            </a:r>
          </a:p>
          <a:p>
            <a:pPr marL="228600" indent="-228600">
              <a:buAutoNum type="arabicPeriod"/>
            </a:pPr>
            <a:r>
              <a:rPr lang="en-US" b="0" dirty="0"/>
              <a:t>Website</a:t>
            </a:r>
          </a:p>
          <a:p>
            <a:pPr marL="228600" indent="-228600">
              <a:buAutoNum type="arabicPeriod"/>
            </a:pPr>
            <a:r>
              <a:rPr lang="en-US" b="0" dirty="0"/>
              <a:t>Journal article</a:t>
            </a:r>
          </a:p>
          <a:p>
            <a:pPr marL="228600" indent="-228600">
              <a:buAutoNum type="arabicPeriod"/>
            </a:pPr>
            <a:r>
              <a:rPr lang="en-US" b="0" dirty="0"/>
              <a:t>Government publication</a:t>
            </a:r>
          </a:p>
          <a:p>
            <a:pPr marL="228600" indent="-228600">
              <a:buAutoNum type="arabicPeriod"/>
            </a:pPr>
            <a:r>
              <a:rPr lang="en-US" b="0" dirty="0"/>
              <a:t>Book</a:t>
            </a:r>
          </a:p>
          <a:p>
            <a:pPr marL="228600" indent="-228600">
              <a:buAutoNum type="arabicPeriod"/>
            </a:pPr>
            <a:endParaRPr lang="en-US" b="0" dirty="0"/>
          </a:p>
          <a:p>
            <a:pPr marL="0" indent="0">
              <a:buNone/>
            </a:pPr>
            <a:r>
              <a:rPr lang="en-US" b="0" dirty="0"/>
              <a:t>For each reference, please provide these possible answers:</a:t>
            </a:r>
          </a:p>
          <a:p>
            <a:pPr marL="0" indent="0">
              <a:buNone/>
            </a:pPr>
            <a:r>
              <a:rPr lang="en-US" b="0" dirty="0"/>
              <a:t>Book</a:t>
            </a:r>
          </a:p>
          <a:p>
            <a:pPr marL="0" indent="0">
              <a:buNone/>
            </a:pPr>
            <a:r>
              <a:rPr lang="en-US" b="0" dirty="0"/>
              <a:t>Newspaper article</a:t>
            </a:r>
          </a:p>
          <a:p>
            <a:pPr marL="0" indent="0">
              <a:buNone/>
            </a:pPr>
            <a:r>
              <a:rPr lang="en-US" b="0" dirty="0"/>
              <a:t>Website</a:t>
            </a:r>
          </a:p>
          <a:p>
            <a:pPr marL="0" indent="0">
              <a:buNone/>
            </a:pPr>
            <a:r>
              <a:rPr lang="en-US" b="0" dirty="0"/>
              <a:t>Journal article</a:t>
            </a:r>
          </a:p>
          <a:p>
            <a:pPr marL="0" indent="0">
              <a:buNone/>
            </a:pPr>
            <a:r>
              <a:rPr lang="en-US" b="0" dirty="0"/>
              <a:t>Government publication</a:t>
            </a:r>
          </a:p>
        </p:txBody>
      </p:sp>
      <p:sp>
        <p:nvSpPr>
          <p:cNvPr id="4" name="Slide Number Placeholder 3"/>
          <p:cNvSpPr>
            <a:spLocks noGrp="1"/>
          </p:cNvSpPr>
          <p:nvPr>
            <p:ph type="sldNum" sz="quarter" idx="5"/>
          </p:nvPr>
        </p:nvSpPr>
        <p:spPr/>
        <p:txBody>
          <a:bodyPr/>
          <a:lstStyle/>
          <a:p>
            <a:fld id="{1983A999-5E0E-42CA-8400-604AE921FF7C}" type="slidenum">
              <a:rPr lang="en-US" smtClean="0"/>
              <a:t>17</a:t>
            </a:fld>
            <a:endParaRPr lang="en-US"/>
          </a:p>
        </p:txBody>
      </p:sp>
    </p:spTree>
    <p:extLst>
      <p:ext uri="{BB962C8B-B14F-4D97-AF65-F5344CB8AC3E}">
        <p14:creationId xmlns:p14="http://schemas.microsoft.com/office/powerpoint/2010/main" val="18285114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19</a:t>
            </a:fld>
            <a:endParaRPr lang="en-US"/>
          </a:p>
        </p:txBody>
      </p:sp>
    </p:spTree>
    <p:extLst>
      <p:ext uri="{BB962C8B-B14F-4D97-AF65-F5344CB8AC3E}">
        <p14:creationId xmlns:p14="http://schemas.microsoft.com/office/powerpoint/2010/main" val="2008268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TEL – could you please turn this into a drag and drop? The correct reference is:</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Bottomley, J., </a:t>
            </a:r>
            <a:r>
              <a:rPr lang="en-GB" dirty="0" err="1"/>
              <a:t>Pryjmachuk</a:t>
            </a:r>
            <a:r>
              <a:rPr lang="en-GB" dirty="0"/>
              <a:t>, S., and Wright, M. (2020) </a:t>
            </a:r>
            <a:r>
              <a:rPr lang="en-GB" i="1" dirty="0"/>
              <a:t>Academic writing and referencing for your policing degree</a:t>
            </a:r>
            <a:r>
              <a:rPr lang="en-GB" i="0" dirty="0"/>
              <a:t>. St Albans: Critical Publishing.</a:t>
            </a:r>
            <a:endParaRPr lang="en-GB" dirty="0"/>
          </a:p>
          <a:p>
            <a:endParaRPr lang="en-GB" b="0" dirty="0"/>
          </a:p>
        </p:txBody>
      </p:sp>
      <p:sp>
        <p:nvSpPr>
          <p:cNvPr id="4" name="Slide Number Placeholder 3"/>
          <p:cNvSpPr>
            <a:spLocks noGrp="1"/>
          </p:cNvSpPr>
          <p:nvPr>
            <p:ph type="sldNum" sz="quarter" idx="5"/>
          </p:nvPr>
        </p:nvSpPr>
        <p:spPr/>
        <p:txBody>
          <a:bodyPr/>
          <a:lstStyle/>
          <a:p>
            <a:fld id="{E7CCE34D-CFF1-4FFE-815B-D050E7ED2DFD}" type="slidenum">
              <a:rPr lang="en-US" smtClean="0"/>
              <a:t>20</a:t>
            </a:fld>
            <a:endParaRPr lang="en-US"/>
          </a:p>
        </p:txBody>
      </p:sp>
    </p:spTree>
    <p:extLst>
      <p:ext uri="{BB962C8B-B14F-4D97-AF65-F5344CB8AC3E}">
        <p14:creationId xmlns:p14="http://schemas.microsoft.com/office/powerpoint/2010/main" val="3910355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Godwin, J. (2014) </a:t>
            </a:r>
            <a:r>
              <a:rPr lang="en-GB" i="1" dirty="0"/>
              <a:t>Planning your essay</a:t>
            </a:r>
            <a:r>
              <a:rPr lang="en-GB" i="0" dirty="0"/>
              <a:t>. 2</a:t>
            </a:r>
            <a:r>
              <a:rPr lang="en-GB" i="0" baseline="30000" dirty="0"/>
              <a:t>nd</a:t>
            </a:r>
            <a:r>
              <a:rPr lang="en-GB" i="0" dirty="0"/>
              <a:t> ed. Basingstoke: Palgrave Macmillan.</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21</a:t>
            </a:fld>
            <a:endParaRPr lang="en-US"/>
          </a:p>
        </p:txBody>
      </p:sp>
    </p:spTree>
    <p:extLst>
      <p:ext uri="{BB962C8B-B14F-4D97-AF65-F5344CB8AC3E}">
        <p14:creationId xmlns:p14="http://schemas.microsoft.com/office/powerpoint/2010/main" val="986272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you’re accessing a journal article online, you should also include the DOI </a:t>
            </a:r>
            <a:r>
              <a:rPr lang="en-GB" u="sng" dirty="0"/>
              <a:t>or</a:t>
            </a:r>
            <a:r>
              <a:rPr lang="en-GB" u="none" dirty="0"/>
              <a:t> the URL and the</a:t>
            </a:r>
            <a:r>
              <a:rPr lang="en-GB" dirty="0"/>
              <a:t> date you accessed the article (as you would with a website).</a:t>
            </a:r>
          </a:p>
          <a:p>
            <a:endParaRPr lang="en-GB" dirty="0"/>
          </a:p>
          <a:p>
            <a:r>
              <a:rPr lang="en-GB" dirty="0"/>
              <a:t>Pascoe, K.M., Waterhouse-Bradley, B., and McGinn, T., (2021) ‘Systematic Literature Searching in Social Work: A Practical Guide with Database Appraisal’, </a:t>
            </a:r>
            <a:r>
              <a:rPr lang="en-GB" i="1" dirty="0"/>
              <a:t>Research on Social Work Practice</a:t>
            </a:r>
            <a:r>
              <a:rPr lang="en-GB" i="0" dirty="0"/>
              <a:t>, 31(5), pp. 541-551. </a:t>
            </a:r>
            <a:r>
              <a:rPr lang="en-GB" i="0" dirty="0" err="1"/>
              <a:t>doi</a:t>
            </a:r>
            <a:r>
              <a:rPr lang="en-GB" i="0" dirty="0"/>
              <a:t>: 10.1177/1049731520986857.</a:t>
            </a:r>
            <a:endParaRPr lang="en-GB" dirty="0"/>
          </a:p>
          <a:p>
            <a:endParaRPr lang="en-GB" dirty="0"/>
          </a:p>
          <a:p>
            <a:r>
              <a:rPr lang="en-GB" dirty="0"/>
              <a:t>What is a DOI? </a:t>
            </a:r>
            <a:r>
              <a:rPr lang="en-GB" b="0" i="0" dirty="0">
                <a:solidFill>
                  <a:srgbClr val="202124"/>
                </a:solidFill>
                <a:effectLst/>
                <a:latin typeface="arial" panose="020B0604020202020204" pitchFamily="34" charset="0"/>
              </a:rPr>
              <a:t>A DOI, or </a:t>
            </a:r>
            <a:r>
              <a:rPr lang="en-GB" b="1" i="0" dirty="0">
                <a:solidFill>
                  <a:srgbClr val="202124"/>
                </a:solidFill>
                <a:effectLst/>
                <a:latin typeface="arial" panose="020B0604020202020204" pitchFamily="34" charset="0"/>
              </a:rPr>
              <a:t>Digital Object Identifier</a:t>
            </a:r>
            <a:r>
              <a:rPr lang="en-GB" b="0" i="0" dirty="0">
                <a:solidFill>
                  <a:srgbClr val="202124"/>
                </a:solidFill>
                <a:effectLst/>
                <a:latin typeface="arial" panose="020B0604020202020204" pitchFamily="34" charset="0"/>
              </a:rPr>
              <a:t>, is a string of numbers, letters and symbols which permanently identifies an article or document. It provides a permanent internet link to the article, so even if the URL changes, the article will still be accessible.</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22</a:t>
            </a:fld>
            <a:endParaRPr lang="en-US"/>
          </a:p>
        </p:txBody>
      </p:sp>
    </p:spTree>
    <p:extLst>
      <p:ext uri="{BB962C8B-B14F-4D97-AF65-F5344CB8AC3E}">
        <p14:creationId xmlns:p14="http://schemas.microsoft.com/office/powerpoint/2010/main" val="190682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use the citation tool on the library catalogue, but make sure you check the citations for accuracy before including them in your work! It’s important to know how to reference properly, otherwise you won’t know if the citation tool has made an error – remember, it’s not infallible.</a:t>
            </a:r>
          </a:p>
        </p:txBody>
      </p:sp>
      <p:sp>
        <p:nvSpPr>
          <p:cNvPr id="4" name="Slide Number Placeholder 3"/>
          <p:cNvSpPr>
            <a:spLocks noGrp="1"/>
          </p:cNvSpPr>
          <p:nvPr>
            <p:ph type="sldNum" sz="quarter" idx="5"/>
          </p:nvPr>
        </p:nvSpPr>
        <p:spPr/>
        <p:txBody>
          <a:bodyPr/>
          <a:lstStyle/>
          <a:p>
            <a:fld id="{E7CCE34D-CFF1-4FFE-815B-D050E7ED2DFD}" type="slidenum">
              <a:rPr lang="en-US" smtClean="0"/>
              <a:t>23</a:t>
            </a:fld>
            <a:endParaRPr lang="en-US"/>
          </a:p>
        </p:txBody>
      </p:sp>
    </p:spTree>
    <p:extLst>
      <p:ext uri="{BB962C8B-B14F-4D97-AF65-F5344CB8AC3E}">
        <p14:creationId xmlns:p14="http://schemas.microsoft.com/office/powerpoint/2010/main" val="17933725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Welsh, L. (2017) ‘The Effects of Changes to Legal Aid on Lawyers’ Professional Identity and Behaviour in Summary Criminal Cases: A Case Study’, </a:t>
            </a:r>
            <a:r>
              <a:rPr lang="en-GB" i="1" dirty="0"/>
              <a:t>Journal of Law and Society</a:t>
            </a:r>
            <a:r>
              <a:rPr lang="en-GB" i="0" dirty="0"/>
              <a:t>, 44(4), pp. 559-585. DOI: </a:t>
            </a:r>
            <a:r>
              <a:rPr lang="en-GB" dirty="0"/>
              <a:t>10.1111/jols.12058.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25</a:t>
            </a:fld>
            <a:endParaRPr lang="en-US"/>
          </a:p>
        </p:txBody>
      </p:sp>
    </p:spTree>
    <p:extLst>
      <p:ext uri="{BB962C8B-B14F-4D97-AF65-F5344CB8AC3E}">
        <p14:creationId xmlns:p14="http://schemas.microsoft.com/office/powerpoint/2010/main" val="22349238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Morgan, M., and Paterson, C. (2019) ‘“It’s Mental Health, Not Mental Police”:  A Human Rights Approach to Mental Health Triage and Section 136 of the Mental Health Act 1983’, </a:t>
            </a:r>
            <a:r>
              <a:rPr lang="en-GB" i="1" dirty="0"/>
              <a:t>Policing: a journal of policy and practice</a:t>
            </a:r>
            <a:r>
              <a:rPr lang="en-GB" i="0" dirty="0"/>
              <a:t>. 13(2), pp. 123-133. </a:t>
            </a:r>
            <a:r>
              <a:rPr lang="en-GB" i="0"/>
              <a:t>DOI: </a:t>
            </a:r>
            <a:r>
              <a:rPr lang="en-GB" b="0" i="0" dirty="0">
                <a:solidFill>
                  <a:srgbClr val="3A3A3A"/>
                </a:solidFill>
                <a:effectLst/>
                <a:latin typeface="Source Sans Pro" panose="020B0503030403020204" pitchFamily="34" charset="0"/>
              </a:rPr>
              <a:t>10.1093/police/pax047.</a:t>
            </a:r>
            <a:endParaRPr lang="en-GB" dirty="0"/>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26</a:t>
            </a:fld>
            <a:endParaRPr lang="en-US"/>
          </a:p>
        </p:txBody>
      </p:sp>
    </p:spTree>
    <p:extLst>
      <p:ext uri="{BB962C8B-B14F-4D97-AF65-F5344CB8AC3E}">
        <p14:creationId xmlns:p14="http://schemas.microsoft.com/office/powerpoint/2010/main" val="1169825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30</a:t>
            </a:fld>
            <a:endParaRPr lang="en-US"/>
          </a:p>
        </p:txBody>
      </p:sp>
    </p:spTree>
    <p:extLst>
      <p:ext uri="{BB962C8B-B14F-4D97-AF65-F5344CB8AC3E}">
        <p14:creationId xmlns:p14="http://schemas.microsoft.com/office/powerpoint/2010/main" val="10946677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(2019) </a:t>
            </a:r>
            <a:r>
              <a:rPr lang="en-GB" i="1" dirty="0"/>
              <a:t>Domestic violence and abuse</a:t>
            </a:r>
            <a:r>
              <a:rPr lang="en-GB" i="0" dirty="0"/>
              <a:t>. Available at: https://www.nhs.uk/live-well/getting-help-for-domestic-violence/ (Accessed: 25 May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32</a:t>
            </a:fld>
            <a:endParaRPr lang="en-US"/>
          </a:p>
        </p:txBody>
      </p:sp>
    </p:spTree>
    <p:extLst>
      <p:ext uri="{BB962C8B-B14F-4D97-AF65-F5344CB8AC3E}">
        <p14:creationId xmlns:p14="http://schemas.microsoft.com/office/powerpoint/2010/main" val="37960980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Reed, L. (2022) ‘Defining coercive or controlling behaviour’, </a:t>
            </a:r>
            <a:r>
              <a:rPr lang="en-GB" i="1" dirty="0"/>
              <a:t>Pink Tape</a:t>
            </a:r>
            <a:r>
              <a:rPr lang="en-GB" i="0" dirty="0"/>
              <a:t> [blog]. 21 January. Available at: http://www.pinktape.co.uk/rants/defining-coercive-or-controlling-behaviour/ (Accessed: 14 February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33</a:t>
            </a:fld>
            <a:endParaRPr lang="en-US"/>
          </a:p>
        </p:txBody>
      </p:sp>
    </p:spTree>
    <p:extLst>
      <p:ext uri="{BB962C8B-B14F-4D97-AF65-F5344CB8AC3E}">
        <p14:creationId xmlns:p14="http://schemas.microsoft.com/office/powerpoint/2010/main" val="4316712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Kenber</a:t>
            </a:r>
            <a:r>
              <a:rPr lang="en-GB" dirty="0"/>
              <a:t>, B. (2022) ‘Drugs gang boss allowed to run children’s home’, </a:t>
            </a:r>
            <a:r>
              <a:rPr lang="en-GB" i="1" dirty="0"/>
              <a:t>The Times</a:t>
            </a:r>
            <a:r>
              <a:rPr lang="en-GB" i="0" dirty="0"/>
              <a:t>, 24 May. Available at: https://www.thetimes.co.uk/article/drugs-gang-boss-allowed-to-run-childrens-home-times-investigation-h9lxskqxp (Accessed on: 25 May 2022).</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34</a:t>
            </a:fld>
            <a:endParaRPr lang="en-US"/>
          </a:p>
        </p:txBody>
      </p:sp>
    </p:spTree>
    <p:extLst>
      <p:ext uri="{BB962C8B-B14F-4D97-AF65-F5344CB8AC3E}">
        <p14:creationId xmlns:p14="http://schemas.microsoft.com/office/powerpoint/2010/main" val="2672317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35</a:t>
            </a:fld>
            <a:endParaRPr lang="en-US"/>
          </a:p>
        </p:txBody>
      </p:sp>
    </p:spTree>
    <p:extLst>
      <p:ext uri="{BB962C8B-B14F-4D97-AF65-F5344CB8AC3E}">
        <p14:creationId xmlns:p14="http://schemas.microsoft.com/office/powerpoint/2010/main" val="41508926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Please use the questions here to construct the quiz: </a:t>
            </a:r>
            <a:r>
              <a:rPr lang="en-GB" dirty="0">
                <a:hlinkClick r:id="rId3"/>
              </a:rPr>
              <a:t>Harvard reference test.docx</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36</a:t>
            </a:fld>
            <a:endParaRPr lang="en-US"/>
          </a:p>
        </p:txBody>
      </p:sp>
    </p:spTree>
    <p:extLst>
      <p:ext uri="{BB962C8B-B14F-4D97-AF65-F5344CB8AC3E}">
        <p14:creationId xmlns:p14="http://schemas.microsoft.com/office/powerpoint/2010/main" val="2928521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www.lycoming.edu/library/plagiarism-game/"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chapters---en/Academic-Misconduct-Policy-02-2020.pdf"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3" Type="http://schemas.openxmlformats.org/officeDocument/2006/relationships/image" Target="../media/image28.png"/><Relationship Id="rId18" Type="http://schemas.openxmlformats.org/officeDocument/2006/relationships/customXml" Target="../ink/ink8.xml"/><Relationship Id="rId26" Type="http://schemas.openxmlformats.org/officeDocument/2006/relationships/customXml" Target="../ink/ink12.xml"/><Relationship Id="rId21" Type="http://schemas.openxmlformats.org/officeDocument/2006/relationships/image" Target="../media/image32.png"/><Relationship Id="rId34" Type="http://schemas.openxmlformats.org/officeDocument/2006/relationships/customXml" Target="../ink/ink16.xml"/><Relationship Id="rId7" Type="http://schemas.openxmlformats.org/officeDocument/2006/relationships/image" Target="../media/image250.png"/><Relationship Id="rId12" Type="http://schemas.openxmlformats.org/officeDocument/2006/relationships/customXml" Target="../ink/ink5.xml"/><Relationship Id="rId17" Type="http://schemas.openxmlformats.org/officeDocument/2006/relationships/image" Target="../media/image30.png"/><Relationship Id="rId25" Type="http://schemas.openxmlformats.org/officeDocument/2006/relationships/image" Target="../media/image34.png"/><Relationship Id="rId33" Type="http://schemas.openxmlformats.org/officeDocument/2006/relationships/image" Target="../media/image38.png"/><Relationship Id="rId2" Type="http://schemas.openxmlformats.org/officeDocument/2006/relationships/image" Target="../media/image20.jpeg"/><Relationship Id="rId16" Type="http://schemas.openxmlformats.org/officeDocument/2006/relationships/customXml" Target="../ink/ink7.xml"/><Relationship Id="rId20" Type="http://schemas.openxmlformats.org/officeDocument/2006/relationships/customXml" Target="../ink/ink9.xml"/><Relationship Id="rId29" Type="http://schemas.openxmlformats.org/officeDocument/2006/relationships/image" Target="../media/image36.png"/><Relationship Id="rId1" Type="http://schemas.openxmlformats.org/officeDocument/2006/relationships/slideLayout" Target="../slideLayouts/slideLayout15.xml"/><Relationship Id="rId6" Type="http://schemas.openxmlformats.org/officeDocument/2006/relationships/customXml" Target="../ink/ink2.xml"/><Relationship Id="rId11" Type="http://schemas.openxmlformats.org/officeDocument/2006/relationships/image" Target="../media/image27.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40.png"/><Relationship Id="rId5" Type="http://schemas.openxmlformats.org/officeDocument/2006/relationships/image" Target="../media/image24.png"/><Relationship Id="rId15" Type="http://schemas.openxmlformats.org/officeDocument/2006/relationships/image" Target="../media/image29.png"/><Relationship Id="rId23" Type="http://schemas.openxmlformats.org/officeDocument/2006/relationships/image" Target="../media/image33.png"/><Relationship Id="rId28" Type="http://schemas.openxmlformats.org/officeDocument/2006/relationships/customXml" Target="../ink/ink13.xml"/><Relationship Id="rId36" Type="http://schemas.openxmlformats.org/officeDocument/2006/relationships/customXml" Target="../ink/ink17.xml"/><Relationship Id="rId10" Type="http://schemas.openxmlformats.org/officeDocument/2006/relationships/customXml" Target="../ink/ink4.xml"/><Relationship Id="rId19" Type="http://schemas.openxmlformats.org/officeDocument/2006/relationships/image" Target="../media/image31.png"/><Relationship Id="rId31" Type="http://schemas.openxmlformats.org/officeDocument/2006/relationships/image" Target="../media/image37.png"/><Relationship Id="rId4" Type="http://schemas.openxmlformats.org/officeDocument/2006/relationships/customXml" Target="../ink/ink1.xml"/><Relationship Id="rId9" Type="http://schemas.openxmlformats.org/officeDocument/2006/relationships/image" Target="../media/image26.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35.png"/><Relationship Id="rId30" Type="http://schemas.openxmlformats.org/officeDocument/2006/relationships/customXml" Target="../ink/ink14.xml"/><Relationship Id="rId35" Type="http://schemas.openxmlformats.org/officeDocument/2006/relationships/image" Target="../media/image39.png"/><Relationship Id="rId8" Type="http://schemas.openxmlformats.org/officeDocument/2006/relationships/customXml" Target="../ink/ink3.xml"/><Relationship Id="rId3"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anchor="b" anchorCtr="0">
            <a:normAutofit fontScale="90000"/>
          </a:bodyPr>
          <a:lstStyle/>
          <a:p>
            <a:r>
              <a:rPr lang="en-US" dirty="0"/>
              <a:t>Getting to grips with Harvard Referencing</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dirty="0"/>
              <a:t>Develop your skills and apply your knowledge</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a:lstStyle/>
          <a:p>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a:lstStyle/>
          <a:p>
            <a:r>
              <a:rPr lang="en-US" dirty="0"/>
              <a:t>Why we reference</a:t>
            </a:r>
          </a:p>
          <a:p>
            <a:r>
              <a:rPr lang="en-US" dirty="0"/>
              <a:t>Harvard referencing: the basics</a:t>
            </a:r>
          </a:p>
          <a:p>
            <a:r>
              <a:rPr lang="en-US" dirty="0"/>
              <a:t>Identifying credible sources</a:t>
            </a:r>
          </a:p>
          <a:p>
            <a:r>
              <a:rPr lang="en-US" dirty="0"/>
              <a:t>Test your knowledge</a:t>
            </a:r>
          </a:p>
          <a:p>
            <a:r>
              <a:rPr lang="en-US" dirty="0"/>
              <a:t>Further support and resources</a:t>
            </a:r>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Why we reference</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6002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8281987" cy="1253041"/>
          </a:xfrm>
        </p:spPr>
        <p:txBody>
          <a:bodyPr/>
          <a:lstStyle/>
          <a:p>
            <a:r>
              <a:rPr lang="en-US"/>
              <a:t>We reference to…</a:t>
            </a:r>
            <a:endParaRPr lang="en-US" dirty="0"/>
          </a:p>
        </p:txBody>
      </p:sp>
      <p:pic>
        <p:nvPicPr>
          <p:cNvPr id="17" name="Picture Placeholder 16">
            <a:extLst>
              <a:ext uri="{FF2B5EF4-FFF2-40B4-BE49-F238E27FC236}">
                <a16:creationId xmlns:a16="http://schemas.microsoft.com/office/drawing/2014/main" id="{05ED5B1E-974F-476C-A3C9-572D3602E95E}"/>
              </a:ext>
            </a:extLst>
          </p:cNvPr>
          <p:cNvPicPr>
            <a:picLocks noGrp="1" noChangeAspect="1"/>
          </p:cNvPicPr>
          <p:nvPr>
            <p:ph type="pic" sz="quarter" idx="13"/>
          </p:nvPr>
        </p:nvPicPr>
        <p:blipFill rotWithShape="1">
          <a:blip r:embed="rId3"/>
          <a:srcRect/>
          <a:stretch/>
        </p:blipFill>
        <p:spPr>
          <a:xfrm>
            <a:off x="708279" y="1993392"/>
            <a:ext cx="1435608" cy="1435608"/>
          </a:xfrm>
        </p:spPr>
      </p:pic>
      <p:pic>
        <p:nvPicPr>
          <p:cNvPr id="36" name="Picture Placeholder 35">
            <a:extLst>
              <a:ext uri="{FF2B5EF4-FFF2-40B4-BE49-F238E27FC236}">
                <a16:creationId xmlns:a16="http://schemas.microsoft.com/office/drawing/2014/main" id="{F3CCCCDF-EA66-4F5E-98F3-A05239CBBAC4}"/>
              </a:ext>
            </a:extLst>
          </p:cNvPr>
          <p:cNvPicPr>
            <a:picLocks noGrp="1" noChangeAspect="1"/>
          </p:cNvPicPr>
          <p:nvPr>
            <p:ph type="pic" sz="quarter" idx="14"/>
          </p:nvPr>
        </p:nvPicPr>
        <p:blipFill rotWithShape="1">
          <a:blip r:embed="rId4"/>
          <a:srcRect/>
          <a:stretch/>
        </p:blipFill>
        <p:spPr>
          <a:xfrm>
            <a:off x="2993613" y="2001034"/>
            <a:ext cx="1435608" cy="1435608"/>
          </a:xfrm>
        </p:spPr>
      </p:pic>
      <p:pic>
        <p:nvPicPr>
          <p:cNvPr id="38" name="Picture Placeholder 37">
            <a:extLst>
              <a:ext uri="{FF2B5EF4-FFF2-40B4-BE49-F238E27FC236}">
                <a16:creationId xmlns:a16="http://schemas.microsoft.com/office/drawing/2014/main" id="{8A6BB597-41F4-432E-8432-8F39511B2941}"/>
              </a:ext>
            </a:extLst>
          </p:cNvPr>
          <p:cNvPicPr>
            <a:picLocks noGrp="1" noChangeAspect="1"/>
          </p:cNvPicPr>
          <p:nvPr>
            <p:ph type="pic" sz="quarter" idx="15"/>
          </p:nvPr>
        </p:nvPicPr>
        <p:blipFill rotWithShape="1">
          <a:blip r:embed="rId5"/>
          <a:srcRect/>
          <a:stretch/>
        </p:blipFill>
        <p:spPr>
          <a:xfrm>
            <a:off x="5278947" y="1982229"/>
            <a:ext cx="1435608" cy="1435608"/>
          </a:xfrm>
        </p:spPr>
      </p:pic>
      <p:pic>
        <p:nvPicPr>
          <p:cNvPr id="40" name="Picture Placeholder 39">
            <a:extLst>
              <a:ext uri="{FF2B5EF4-FFF2-40B4-BE49-F238E27FC236}">
                <a16:creationId xmlns:a16="http://schemas.microsoft.com/office/drawing/2014/main" id="{76B2FC80-9F3B-46D8-94D9-882D90A858F6}"/>
              </a:ext>
            </a:extLst>
          </p:cNvPr>
          <p:cNvPicPr>
            <a:picLocks noGrp="1" noChangeAspect="1"/>
          </p:cNvPicPr>
          <p:nvPr>
            <p:ph type="pic" sz="quarter" idx="16"/>
          </p:nvPr>
        </p:nvPicPr>
        <p:blipFill rotWithShape="1">
          <a:blip r:embed="rId6"/>
          <a:srcRect/>
          <a:stretch/>
        </p:blipFill>
        <p:spPr>
          <a:xfrm>
            <a:off x="7613905" y="1982229"/>
            <a:ext cx="1435608" cy="1435608"/>
          </a:xfrm>
        </p:spPr>
      </p:pic>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708279" y="3758946"/>
            <a:ext cx="1711325" cy="365760"/>
          </a:xfrm>
        </p:spPr>
        <p:txBody>
          <a:bodyPr/>
          <a:lstStyle/>
          <a:p>
            <a:r>
              <a:rPr lang="en-US" dirty="0"/>
              <a:t>Reinforce</a:t>
            </a:r>
          </a:p>
        </p:txBody>
      </p:sp>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708032" y="4259283"/>
            <a:ext cx="1711572" cy="638175"/>
          </a:xfrm>
        </p:spPr>
        <p:txBody>
          <a:bodyPr>
            <a:noAutofit/>
          </a:bodyPr>
          <a:lstStyle/>
          <a:p>
            <a:pPr marL="0" indent="0"/>
            <a:r>
              <a:rPr lang="en-US" dirty="0"/>
              <a:t>Strengthen and lend credibility to arguments</a:t>
            </a:r>
          </a:p>
        </p:txBody>
      </p:sp>
      <p:sp>
        <p:nvSpPr>
          <p:cNvPr id="43" name="Text Placeholder 42">
            <a:extLst>
              <a:ext uri="{FF2B5EF4-FFF2-40B4-BE49-F238E27FC236}">
                <a16:creationId xmlns:a16="http://schemas.microsoft.com/office/drawing/2014/main" id="{E4387CED-5FBE-4AFF-B64D-975B5574F16F}"/>
              </a:ext>
            </a:extLst>
          </p:cNvPr>
          <p:cNvSpPr>
            <a:spLocks noGrp="1"/>
          </p:cNvSpPr>
          <p:nvPr>
            <p:ph type="body" sz="quarter" idx="20"/>
          </p:nvPr>
        </p:nvSpPr>
        <p:spPr>
          <a:xfrm>
            <a:off x="2993613" y="3790847"/>
            <a:ext cx="1711325" cy="365760"/>
          </a:xfrm>
        </p:spPr>
        <p:txBody>
          <a:bodyPr/>
          <a:lstStyle/>
          <a:p>
            <a:r>
              <a:rPr lang="en-US" dirty="0"/>
              <a:t>Acknowledge</a:t>
            </a:r>
          </a:p>
        </p:txBody>
      </p:sp>
      <p:sp>
        <p:nvSpPr>
          <p:cNvPr id="42" name="Text Placeholder 41">
            <a:extLst>
              <a:ext uri="{FF2B5EF4-FFF2-40B4-BE49-F238E27FC236}">
                <a16:creationId xmlns:a16="http://schemas.microsoft.com/office/drawing/2014/main" id="{CCDF84CD-BC27-4182-9FBA-9D4FEED95410}"/>
              </a:ext>
            </a:extLst>
          </p:cNvPr>
          <p:cNvSpPr>
            <a:spLocks noGrp="1"/>
          </p:cNvSpPr>
          <p:nvPr>
            <p:ph type="body" sz="quarter" idx="19"/>
          </p:nvPr>
        </p:nvSpPr>
        <p:spPr>
          <a:xfrm>
            <a:off x="2978061" y="4295136"/>
            <a:ext cx="1711572" cy="638175"/>
          </a:xfrm>
        </p:spPr>
        <p:txBody>
          <a:bodyPr/>
          <a:lstStyle/>
          <a:p>
            <a:pPr marL="0" indent="0"/>
            <a:r>
              <a:rPr lang="en-US" dirty="0" err="1"/>
              <a:t>Recognise</a:t>
            </a:r>
            <a:r>
              <a:rPr lang="en-US" dirty="0"/>
              <a:t> the intellectual work of others</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5278947" y="3786526"/>
            <a:ext cx="1711325" cy="365760"/>
          </a:xfrm>
        </p:spPr>
        <p:txBody>
          <a:bodyPr/>
          <a:lstStyle/>
          <a:p>
            <a:r>
              <a:rPr lang="en-US" dirty="0"/>
              <a:t>Clarify</a:t>
            </a:r>
          </a:p>
        </p:txBody>
      </p:sp>
      <p:sp>
        <p:nvSpPr>
          <p:cNvPr id="44" name="Text Placeholder 43">
            <a:extLst>
              <a:ext uri="{FF2B5EF4-FFF2-40B4-BE49-F238E27FC236}">
                <a16:creationId xmlns:a16="http://schemas.microsoft.com/office/drawing/2014/main" id="{10E83414-3440-46C7-8C07-7D073B69C422}"/>
              </a:ext>
            </a:extLst>
          </p:cNvPr>
          <p:cNvSpPr>
            <a:spLocks noGrp="1"/>
          </p:cNvSpPr>
          <p:nvPr>
            <p:ph type="body" sz="quarter" idx="21"/>
          </p:nvPr>
        </p:nvSpPr>
        <p:spPr>
          <a:xfrm>
            <a:off x="5278947" y="4295136"/>
            <a:ext cx="1711572" cy="638175"/>
          </a:xfrm>
        </p:spPr>
        <p:txBody>
          <a:bodyPr/>
          <a:lstStyle/>
          <a:p>
            <a:pPr marL="0" indent="0"/>
            <a:r>
              <a:rPr lang="en-US" dirty="0"/>
              <a:t>Indicate which ideas belong to others, and clearly attribute them</a:t>
            </a:r>
          </a:p>
        </p:txBody>
      </p:sp>
      <p:sp>
        <p:nvSpPr>
          <p:cNvPr id="47" name="Text Placeholder 46">
            <a:extLst>
              <a:ext uri="{FF2B5EF4-FFF2-40B4-BE49-F238E27FC236}">
                <a16:creationId xmlns:a16="http://schemas.microsoft.com/office/drawing/2014/main" id="{F4640D91-CB97-4FCC-8FEF-F4B22B844DC4}"/>
              </a:ext>
            </a:extLst>
          </p:cNvPr>
          <p:cNvSpPr>
            <a:spLocks noGrp="1"/>
          </p:cNvSpPr>
          <p:nvPr>
            <p:ph type="body" sz="quarter" idx="24"/>
          </p:nvPr>
        </p:nvSpPr>
        <p:spPr>
          <a:xfrm>
            <a:off x="7613905" y="3786526"/>
            <a:ext cx="1711325" cy="365760"/>
          </a:xfrm>
        </p:spPr>
        <p:txBody>
          <a:bodyPr/>
          <a:lstStyle/>
          <a:p>
            <a:r>
              <a:rPr lang="en-US" dirty="0"/>
              <a:t>Prevent</a:t>
            </a:r>
          </a:p>
        </p:txBody>
      </p:sp>
      <p:sp>
        <p:nvSpPr>
          <p:cNvPr id="3" name="Text Placeholder 2">
            <a:extLst>
              <a:ext uri="{FF2B5EF4-FFF2-40B4-BE49-F238E27FC236}">
                <a16:creationId xmlns:a16="http://schemas.microsoft.com/office/drawing/2014/main" id="{B1C6A53C-7538-4FF9-BC09-EFC116FE7054}"/>
              </a:ext>
            </a:extLst>
          </p:cNvPr>
          <p:cNvSpPr>
            <a:spLocks noGrp="1"/>
          </p:cNvSpPr>
          <p:nvPr>
            <p:ph type="body" sz="quarter" idx="23"/>
          </p:nvPr>
        </p:nvSpPr>
        <p:spPr>
          <a:xfrm>
            <a:off x="7613905" y="4295135"/>
            <a:ext cx="1711572" cy="638175"/>
          </a:xfrm>
        </p:spPr>
        <p:txBody>
          <a:bodyPr/>
          <a:lstStyle/>
          <a:p>
            <a:r>
              <a:rPr lang="en-US" dirty="0"/>
              <a:t>Avoid plagiarism</a:t>
            </a:r>
          </a:p>
        </p:txBody>
      </p:sp>
      <p:sp>
        <p:nvSpPr>
          <p:cNvPr id="7" name="Date Placeholder 6">
            <a:extLst>
              <a:ext uri="{FF2B5EF4-FFF2-40B4-BE49-F238E27FC236}">
                <a16:creationId xmlns:a16="http://schemas.microsoft.com/office/drawing/2014/main" id="{45F69D6A-822D-4DB9-A2CC-D9106F1F2B68}"/>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8" name="Footer Placeholder 7">
            <a:extLst>
              <a:ext uri="{FF2B5EF4-FFF2-40B4-BE49-F238E27FC236}">
                <a16:creationId xmlns:a16="http://schemas.microsoft.com/office/drawing/2014/main" id="{6375D7F3-165A-439B-8D1D-6553B68C288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4</a:t>
            </a:fld>
            <a:endParaRPr lang="en-US"/>
          </a:p>
        </p:txBody>
      </p:sp>
      <p:pic>
        <p:nvPicPr>
          <p:cNvPr id="21" name="Picture Placeholder 39">
            <a:extLst>
              <a:ext uri="{FF2B5EF4-FFF2-40B4-BE49-F238E27FC236}">
                <a16:creationId xmlns:a16="http://schemas.microsoft.com/office/drawing/2014/main" id="{FD31ED6B-F632-4503-89CE-D2C33D19C3CB}"/>
              </a:ext>
            </a:extLst>
          </p:cNvPr>
          <p:cNvPicPr>
            <a:picLocks noChangeAspect="1"/>
          </p:cNvPicPr>
          <p:nvPr/>
        </p:nvPicPr>
        <p:blipFill>
          <a:blip r:embed="rId7"/>
          <a:srcRect/>
          <a:stretch/>
        </p:blipFill>
        <p:spPr>
          <a:xfrm>
            <a:off x="9849615" y="1993392"/>
            <a:ext cx="1435608" cy="1435608"/>
          </a:xfrm>
          <a:prstGeom prst="rect">
            <a:avLst/>
          </a:prstGeom>
          <a:solidFill>
            <a:schemeClr val="accent5"/>
          </a:solidFill>
        </p:spPr>
      </p:pic>
      <p:sp>
        <p:nvSpPr>
          <p:cNvPr id="22" name="Text Placeholder 46">
            <a:extLst>
              <a:ext uri="{FF2B5EF4-FFF2-40B4-BE49-F238E27FC236}">
                <a16:creationId xmlns:a16="http://schemas.microsoft.com/office/drawing/2014/main" id="{9F5F42AC-10B7-44EE-9D46-E84B995AC164}"/>
              </a:ext>
            </a:extLst>
          </p:cNvPr>
          <p:cNvSpPr txBox="1">
            <a:spLocks/>
          </p:cNvSpPr>
          <p:nvPr/>
        </p:nvSpPr>
        <p:spPr>
          <a:xfrm>
            <a:off x="9849615" y="3758946"/>
            <a:ext cx="1711325" cy="365760"/>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b="1"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Demonstrate</a:t>
            </a:r>
          </a:p>
        </p:txBody>
      </p:sp>
      <p:sp>
        <p:nvSpPr>
          <p:cNvPr id="23" name="Text Placeholder 2">
            <a:extLst>
              <a:ext uri="{FF2B5EF4-FFF2-40B4-BE49-F238E27FC236}">
                <a16:creationId xmlns:a16="http://schemas.microsoft.com/office/drawing/2014/main" id="{0FE2CB78-015C-41F5-93A1-C77B7551035D}"/>
              </a:ext>
            </a:extLst>
          </p:cNvPr>
          <p:cNvSpPr txBox="1">
            <a:spLocks/>
          </p:cNvSpPr>
          <p:nvPr/>
        </p:nvSpPr>
        <p:spPr>
          <a:xfrm>
            <a:off x="9849615" y="4259282"/>
            <a:ext cx="1711572" cy="638175"/>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18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US" dirty="0"/>
              <a:t>Show that you have undertaken wider reading</a:t>
            </a:r>
          </a:p>
        </p:txBody>
      </p:sp>
    </p:spTree>
    <p:extLst>
      <p:ext uri="{BB962C8B-B14F-4D97-AF65-F5344CB8AC3E}">
        <p14:creationId xmlns:p14="http://schemas.microsoft.com/office/powerpoint/2010/main" val="2979876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49DDF-E9E7-45C2-A3A0-E2201747A137}"/>
              </a:ext>
            </a:extLst>
          </p:cNvPr>
          <p:cNvSpPr>
            <a:spLocks noGrp="1"/>
          </p:cNvSpPr>
          <p:nvPr>
            <p:ph type="title"/>
          </p:nvPr>
        </p:nvSpPr>
        <p:spPr/>
        <p:txBody>
          <a:bodyPr/>
          <a:lstStyle/>
          <a:p>
            <a:r>
              <a:rPr lang="en-GB" dirty="0"/>
              <a:t>Do you understand plagiarism?	</a:t>
            </a:r>
          </a:p>
        </p:txBody>
      </p:sp>
      <p:sp>
        <p:nvSpPr>
          <p:cNvPr id="3" name="Content Placeholder 2">
            <a:extLst>
              <a:ext uri="{FF2B5EF4-FFF2-40B4-BE49-F238E27FC236}">
                <a16:creationId xmlns:a16="http://schemas.microsoft.com/office/drawing/2014/main" id="{6B571843-BB98-4299-942F-C4047A2DCF96}"/>
              </a:ext>
            </a:extLst>
          </p:cNvPr>
          <p:cNvSpPr>
            <a:spLocks noGrp="1"/>
          </p:cNvSpPr>
          <p:nvPr>
            <p:ph idx="1"/>
          </p:nvPr>
        </p:nvSpPr>
        <p:spPr>
          <a:xfrm>
            <a:off x="550863" y="2113199"/>
            <a:ext cx="11090274" cy="4195526"/>
          </a:xfrm>
        </p:spPr>
        <p:txBody>
          <a:bodyPr/>
          <a:lstStyle/>
          <a:p>
            <a:pPr marL="0" indent="0">
              <a:buNone/>
            </a:pPr>
            <a:r>
              <a:rPr lang="en-GB" dirty="0"/>
              <a:t>This game was created by </a:t>
            </a:r>
            <a:r>
              <a:rPr lang="en-GB" dirty="0" err="1"/>
              <a:t>Lycoming</a:t>
            </a:r>
            <a:r>
              <a:rPr lang="en-GB" dirty="0"/>
              <a:t> College in Pennsylvania: </a:t>
            </a:r>
            <a:r>
              <a:rPr lang="en-GB" dirty="0">
                <a:hlinkClick r:id="rId3"/>
              </a:rPr>
              <a:t>https://www.lycoming.edu/library/plagiarism-game/</a:t>
            </a:r>
            <a:endParaRPr lang="en-GB" dirty="0"/>
          </a:p>
          <a:p>
            <a:pPr marL="0" indent="0">
              <a:buNone/>
            </a:pPr>
            <a:r>
              <a:rPr lang="en-GB" dirty="0"/>
              <a:t>Use it to test your knowledge of plagiarism.</a:t>
            </a:r>
          </a:p>
          <a:p>
            <a:pPr marL="0" indent="0">
              <a:buNone/>
            </a:pPr>
            <a:endParaRPr lang="en-GB" dirty="0"/>
          </a:p>
          <a:p>
            <a:pPr marL="0" indent="0">
              <a:buNone/>
            </a:pPr>
            <a:r>
              <a:rPr lang="en-GB" dirty="0"/>
              <a:t>How did you do? Rate yourself:</a:t>
            </a:r>
          </a:p>
          <a:p>
            <a:pPr marL="0" indent="0">
              <a:buNone/>
            </a:pPr>
            <a:r>
              <a:rPr lang="en-GB" dirty="0"/>
              <a:t>I didn’t understand plagiarism as well as I thought</a:t>
            </a:r>
          </a:p>
          <a:p>
            <a:pPr marL="0" indent="0">
              <a:buNone/>
            </a:pPr>
            <a:r>
              <a:rPr lang="en-GB" dirty="0"/>
              <a:t>I have a reasonable grasp on plagiarism, but with room for improvement</a:t>
            </a:r>
          </a:p>
          <a:p>
            <a:pPr marL="0" indent="0">
              <a:buNone/>
            </a:pPr>
            <a:r>
              <a:rPr lang="en-GB" dirty="0"/>
              <a:t>I completely understand plagiarism, there’s no chance of me accidentally plagiarising!</a:t>
            </a:r>
          </a:p>
        </p:txBody>
      </p:sp>
      <p:sp>
        <p:nvSpPr>
          <p:cNvPr id="4" name="Date Placeholder 3">
            <a:extLst>
              <a:ext uri="{FF2B5EF4-FFF2-40B4-BE49-F238E27FC236}">
                <a16:creationId xmlns:a16="http://schemas.microsoft.com/office/drawing/2014/main" id="{F1B0AFE0-259B-4524-803B-27DB11414BE6}"/>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807A819-E34D-49D1-A10B-555B253BE48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2C5D008-C220-4280-BD1A-64E201E536A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2550374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474841"/>
            <a:ext cx="11091600" cy="1332000"/>
          </a:xfrm>
        </p:spPr>
        <p:txBody>
          <a:bodyPr/>
          <a:lstStyle/>
          <a:p>
            <a:r>
              <a:rPr lang="en-US" dirty="0"/>
              <a:t>The plagiarism spectrum</a:t>
            </a:r>
          </a:p>
        </p:txBody>
      </p:sp>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pic>
        <p:nvPicPr>
          <p:cNvPr id="13" name="Content Placeholder 12">
            <a:extLst>
              <a:ext uri="{FF2B5EF4-FFF2-40B4-BE49-F238E27FC236}">
                <a16:creationId xmlns:a16="http://schemas.microsoft.com/office/drawing/2014/main" id="{7306ED0E-C84A-40B3-81C8-23022BD81540}"/>
              </a:ext>
            </a:extLst>
          </p:cNvPr>
          <p:cNvPicPr>
            <a:picLocks noGrp="1" noChangeAspect="1"/>
          </p:cNvPicPr>
          <p:nvPr>
            <p:ph idx="1"/>
          </p:nvPr>
        </p:nvPicPr>
        <p:blipFill>
          <a:blip r:embed="rId3"/>
          <a:stretch>
            <a:fillRect/>
          </a:stretch>
        </p:blipFill>
        <p:spPr>
          <a:xfrm>
            <a:off x="925243" y="1348034"/>
            <a:ext cx="10484317" cy="4744792"/>
          </a:xfrm>
        </p:spPr>
      </p:pic>
    </p:spTree>
    <p:extLst>
      <p:ext uri="{BB962C8B-B14F-4D97-AF65-F5344CB8AC3E}">
        <p14:creationId xmlns:p14="http://schemas.microsoft.com/office/powerpoint/2010/main" val="2624630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474841"/>
            <a:ext cx="11091600" cy="1332000"/>
          </a:xfrm>
        </p:spPr>
        <p:txBody>
          <a:bodyPr/>
          <a:lstStyle/>
          <a:p>
            <a:r>
              <a:rPr lang="en-US" dirty="0"/>
              <a:t>Why should you avoid plagiarism?</a:t>
            </a:r>
          </a:p>
        </p:txBody>
      </p:sp>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a:p>
        </p:txBody>
      </p:sp>
      <p:sp>
        <p:nvSpPr>
          <p:cNvPr id="5" name="Content Placeholder 4">
            <a:extLst>
              <a:ext uri="{FF2B5EF4-FFF2-40B4-BE49-F238E27FC236}">
                <a16:creationId xmlns:a16="http://schemas.microsoft.com/office/drawing/2014/main" id="{F712C795-6608-4A69-848A-E5ECDBBB0A16}"/>
              </a:ext>
            </a:extLst>
          </p:cNvPr>
          <p:cNvSpPr>
            <a:spLocks noGrp="1"/>
          </p:cNvSpPr>
          <p:nvPr>
            <p:ph idx="1"/>
          </p:nvPr>
        </p:nvSpPr>
        <p:spPr>
          <a:xfrm>
            <a:off x="550863" y="1616441"/>
            <a:ext cx="11090274" cy="1077472"/>
          </a:xfrm>
        </p:spPr>
        <p:txBody>
          <a:bodyPr/>
          <a:lstStyle/>
          <a:p>
            <a:pPr marL="0" indent="0">
              <a:buNone/>
            </a:pPr>
            <a:r>
              <a:rPr lang="en-GB" dirty="0"/>
              <a:t>It’s a waste of your time – you’re not helping yourself learn! </a:t>
            </a:r>
          </a:p>
          <a:p>
            <a:pPr marL="0" indent="0">
              <a:buNone/>
            </a:pPr>
            <a:r>
              <a:rPr lang="en-GB" dirty="0"/>
              <a:t>By duplicating work, you’re not thinking about the content or demonstrating an understanding.</a:t>
            </a:r>
          </a:p>
          <a:p>
            <a:pPr marL="0" indent="0">
              <a:buNone/>
            </a:pPr>
            <a:endParaRPr lang="en-GB" dirty="0"/>
          </a:p>
          <a:p>
            <a:pPr marL="0" indent="0">
              <a:buNone/>
            </a:pPr>
            <a:r>
              <a:rPr lang="en-GB" dirty="0"/>
              <a:t>UWTSD’s full Academic Misconduct Policy is available to view online here: </a:t>
            </a:r>
            <a:r>
              <a:rPr lang="en-GB" dirty="0">
                <a:hlinkClick r:id="rId3"/>
              </a:rPr>
              <a:t>https://www.uwtsd.ac.uk/media/uwtsd-website/content-assets/documents/academic-office/aqh-chapters/chapters---en/Academic-Misconduct-Policy-02-2020.pdf</a:t>
            </a:r>
            <a:endParaRPr lang="en-GB" dirty="0"/>
          </a:p>
          <a:p>
            <a:pPr marL="0" indent="0">
              <a:buNone/>
            </a:pPr>
            <a:endParaRPr lang="en-GB" dirty="0"/>
          </a:p>
          <a:p>
            <a:pPr marL="0" indent="0">
              <a:buNone/>
            </a:pPr>
            <a:r>
              <a:rPr lang="en-GB" dirty="0"/>
              <a:t>There are </a:t>
            </a:r>
            <a:r>
              <a:rPr lang="en-GB"/>
              <a:t>also some FAQs on the Students’ Union website: https://www.uwtsdunion.co.uk/academic-misconduct</a:t>
            </a:r>
            <a:endParaRPr lang="en-GB" dirty="0"/>
          </a:p>
          <a:p>
            <a:endParaRPr lang="en-GB" dirty="0"/>
          </a:p>
        </p:txBody>
      </p:sp>
    </p:spTree>
    <p:extLst>
      <p:ext uri="{BB962C8B-B14F-4D97-AF65-F5344CB8AC3E}">
        <p14:creationId xmlns:p14="http://schemas.microsoft.com/office/powerpoint/2010/main" val="666380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Harvard referencing: the basics</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3687238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3" y="549276"/>
            <a:ext cx="5437185" cy="1713644"/>
          </a:xfrm>
        </p:spPr>
        <p:txBody>
          <a:bodyPr wrap="square" anchor="b">
            <a:normAutofit/>
          </a:bodyPr>
          <a:lstStyle/>
          <a:p>
            <a:r>
              <a:rPr lang="en-US" dirty="0"/>
              <a:t>Harvard referencing style</a:t>
            </a:r>
          </a:p>
        </p:txBody>
      </p:sp>
      <p:sp>
        <p:nvSpPr>
          <p:cNvPr id="5" name="Content Placeholder 4">
            <a:extLst>
              <a:ext uri="{FF2B5EF4-FFF2-40B4-BE49-F238E27FC236}">
                <a16:creationId xmlns:a16="http://schemas.microsoft.com/office/drawing/2014/main" id="{F712C795-6608-4A69-848A-E5ECDBBB0A16}"/>
              </a:ext>
            </a:extLst>
          </p:cNvPr>
          <p:cNvSpPr>
            <a:spLocks noGrp="1"/>
          </p:cNvSpPr>
          <p:nvPr>
            <p:ph idx="1"/>
          </p:nvPr>
        </p:nvSpPr>
        <p:spPr>
          <a:xfrm>
            <a:off x="550863" y="2677306"/>
            <a:ext cx="5437187" cy="3415519"/>
          </a:xfrm>
        </p:spPr>
        <p:txBody>
          <a:bodyPr anchor="t">
            <a:normAutofit/>
          </a:bodyPr>
          <a:lstStyle/>
          <a:p>
            <a:r>
              <a:rPr lang="en-GB" dirty="0"/>
              <a:t>It’s one of many referencing styles, and it’s the one we use at UWTSD.</a:t>
            </a:r>
          </a:p>
          <a:p>
            <a:r>
              <a:rPr lang="en-GB" dirty="0"/>
              <a:t>We follow the referencing conventions set out in </a:t>
            </a:r>
            <a:r>
              <a:rPr lang="en-GB" i="1" dirty="0"/>
              <a:t>Cite them right</a:t>
            </a:r>
            <a:r>
              <a:rPr lang="en-GB" dirty="0"/>
              <a:t>, 11</a:t>
            </a:r>
            <a:r>
              <a:rPr lang="en-GB" baseline="30000" dirty="0"/>
              <a:t>th</a:t>
            </a:r>
            <a:r>
              <a:rPr lang="en-GB" dirty="0"/>
              <a:t> </a:t>
            </a:r>
            <a:r>
              <a:rPr lang="en-GB" dirty="0" err="1"/>
              <a:t>edn</a:t>
            </a:r>
            <a:r>
              <a:rPr lang="en-GB" dirty="0"/>
              <a:t>.</a:t>
            </a:r>
          </a:p>
          <a:p>
            <a:r>
              <a:rPr lang="en-GB" dirty="0"/>
              <a:t>You can access the </a:t>
            </a:r>
            <a:r>
              <a:rPr lang="en-GB" i="1" dirty="0"/>
              <a:t>Cite them right</a:t>
            </a:r>
            <a:r>
              <a:rPr lang="en-GB" dirty="0"/>
              <a:t> </a:t>
            </a:r>
            <a:r>
              <a:rPr lang="en-GB" dirty="0" err="1"/>
              <a:t>ebook</a:t>
            </a:r>
            <a:r>
              <a:rPr lang="en-GB" dirty="0"/>
              <a:t> via the University Library: https://librarysearch.uwtsd.ac.uk/permalink/44WHELF_UWTSD/1pbrh66/alma99100317731402421</a:t>
            </a:r>
          </a:p>
        </p:txBody>
      </p:sp>
      <p:pic>
        <p:nvPicPr>
          <p:cNvPr id="1026" name="Picture 2">
            <a:extLst>
              <a:ext uri="{FF2B5EF4-FFF2-40B4-BE49-F238E27FC236}">
                <a16:creationId xmlns:a16="http://schemas.microsoft.com/office/drawing/2014/main" id="{77533471-6893-4C88-865C-16FDE28B89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8201" y="549275"/>
            <a:ext cx="4386870"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normAutofit/>
          </a:bodyPr>
          <a:lstStyle/>
          <a:p>
            <a:pPr>
              <a:spcAft>
                <a:spcPts val="600"/>
              </a:spcAft>
            </a:pPr>
            <a:r>
              <a:rPr lang="en-US"/>
              <a:t>Tuesday, February 2, 20XX</a:t>
            </a:r>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9</a:t>
            </a:fld>
            <a:endParaRPr lang="en-US"/>
          </a:p>
        </p:txBody>
      </p:sp>
    </p:spTree>
    <p:extLst>
      <p:ext uri="{BB962C8B-B14F-4D97-AF65-F5344CB8AC3E}">
        <p14:creationId xmlns:p14="http://schemas.microsoft.com/office/powerpoint/2010/main" val="3088570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9917F3D-78EB-476C-82FC-ACE2E662ECC3}"/>
              </a:ext>
            </a:extLst>
          </p:cNvPr>
          <p:cNvSpPr>
            <a:spLocks noGrp="1"/>
          </p:cNvSpPr>
          <p:nvPr>
            <p:ph type="title"/>
          </p:nvPr>
        </p:nvSpPr>
        <p:spPr/>
        <p:txBody>
          <a:bodyPr/>
          <a:lstStyle/>
          <a:p>
            <a:r>
              <a:rPr lang="en-GB" dirty="0"/>
              <a:t>Two types of referencing</a:t>
            </a:r>
          </a:p>
        </p:txBody>
      </p:sp>
      <p:sp>
        <p:nvSpPr>
          <p:cNvPr id="11" name="Content Placeholder 10">
            <a:extLst>
              <a:ext uri="{FF2B5EF4-FFF2-40B4-BE49-F238E27FC236}">
                <a16:creationId xmlns:a16="http://schemas.microsoft.com/office/drawing/2014/main" id="{EC64F4DF-DDD9-4C10-AC6C-469CAECA6E94}"/>
              </a:ext>
            </a:extLst>
          </p:cNvPr>
          <p:cNvSpPr>
            <a:spLocks noGrp="1"/>
          </p:cNvSpPr>
          <p:nvPr>
            <p:ph sz="half" idx="2"/>
          </p:nvPr>
        </p:nvSpPr>
        <p:spPr>
          <a:xfrm>
            <a:off x="550863" y="1567052"/>
            <a:ext cx="5429114" cy="4375873"/>
          </a:xfrm>
        </p:spPr>
        <p:txBody>
          <a:bodyPr/>
          <a:lstStyle/>
          <a:p>
            <a:pPr marL="0" indent="0">
              <a:buNone/>
            </a:pPr>
            <a:r>
              <a:rPr lang="en-GB" u="sng" dirty="0"/>
              <a:t>In-text citations</a:t>
            </a:r>
          </a:p>
          <a:p>
            <a:pPr marL="0" indent="0">
              <a:buNone/>
            </a:pPr>
            <a:r>
              <a:rPr lang="en-GB" dirty="0"/>
              <a:t>Used in your writing to acknowledge the source of:</a:t>
            </a:r>
          </a:p>
          <a:p>
            <a:pPr>
              <a:lnSpc>
                <a:spcPct val="100000"/>
              </a:lnSpc>
              <a:spcBef>
                <a:spcPts val="0"/>
              </a:spcBef>
              <a:spcAft>
                <a:spcPts val="600"/>
              </a:spcAft>
            </a:pPr>
            <a:r>
              <a:rPr lang="en-GB" dirty="0"/>
              <a:t>Direct quotes</a:t>
            </a:r>
          </a:p>
          <a:p>
            <a:pPr>
              <a:lnSpc>
                <a:spcPct val="100000"/>
              </a:lnSpc>
              <a:spcBef>
                <a:spcPts val="0"/>
              </a:spcBef>
              <a:spcAft>
                <a:spcPts val="600"/>
              </a:spcAft>
            </a:pPr>
            <a:r>
              <a:rPr lang="en-GB" dirty="0"/>
              <a:t>Paraphrased ideas or arguments</a:t>
            </a:r>
          </a:p>
          <a:p>
            <a:pPr>
              <a:lnSpc>
                <a:spcPct val="100000"/>
              </a:lnSpc>
              <a:spcBef>
                <a:spcPts val="0"/>
              </a:spcBef>
              <a:spcAft>
                <a:spcPts val="600"/>
              </a:spcAft>
            </a:pPr>
            <a:r>
              <a:rPr lang="en-GB" dirty="0"/>
              <a:t>Summaries of ideas or arguments</a:t>
            </a:r>
          </a:p>
          <a:p>
            <a:pPr>
              <a:lnSpc>
                <a:spcPct val="100000"/>
              </a:lnSpc>
              <a:spcBef>
                <a:spcPts val="0"/>
              </a:spcBef>
              <a:spcAft>
                <a:spcPts val="600"/>
              </a:spcAft>
            </a:pPr>
            <a:r>
              <a:rPr lang="en-GB" dirty="0"/>
              <a:t>Images, tables, graphs etc.</a:t>
            </a:r>
          </a:p>
        </p:txBody>
      </p:sp>
      <p:sp>
        <p:nvSpPr>
          <p:cNvPr id="13" name="Content Placeholder 12">
            <a:extLst>
              <a:ext uri="{FF2B5EF4-FFF2-40B4-BE49-F238E27FC236}">
                <a16:creationId xmlns:a16="http://schemas.microsoft.com/office/drawing/2014/main" id="{8AECFAB6-5FE6-4BC9-A643-924E9AD6B14C}"/>
              </a:ext>
            </a:extLst>
          </p:cNvPr>
          <p:cNvSpPr>
            <a:spLocks noGrp="1"/>
          </p:cNvSpPr>
          <p:nvPr>
            <p:ph sz="quarter" idx="4"/>
          </p:nvPr>
        </p:nvSpPr>
        <p:spPr>
          <a:xfrm>
            <a:off x="6212023" y="1567052"/>
            <a:ext cx="5436391" cy="4741673"/>
          </a:xfrm>
        </p:spPr>
        <p:txBody>
          <a:bodyPr/>
          <a:lstStyle/>
          <a:p>
            <a:pPr marL="0" indent="0">
              <a:buNone/>
            </a:pPr>
            <a:r>
              <a:rPr lang="en-GB" u="sng" dirty="0"/>
              <a:t>Reference list (a.k.a. bibliography)</a:t>
            </a:r>
          </a:p>
          <a:p>
            <a:pPr marL="0" indent="0">
              <a:buNone/>
            </a:pPr>
            <a:r>
              <a:rPr lang="en-GB" dirty="0"/>
              <a:t>A list of all of the sources cited in your writing, at the end of the assignment.</a:t>
            </a:r>
          </a:p>
          <a:p>
            <a:pPr marL="0" indent="0">
              <a:buNone/>
            </a:pPr>
            <a:r>
              <a:rPr lang="en-GB" dirty="0"/>
              <a:t>Arranged alphabetically by author’s surname (or the name of the organisation e.g. Home Office, College of Policing).</a:t>
            </a:r>
          </a:p>
          <a:p>
            <a:pPr marL="0" indent="0">
              <a:buNone/>
            </a:pPr>
            <a:r>
              <a:rPr lang="en-GB" dirty="0"/>
              <a:t>Multiple sources by the same author should be arranged chronologically.</a:t>
            </a:r>
          </a:p>
          <a:p>
            <a:pPr marL="0" indent="0">
              <a:buNone/>
            </a:pPr>
            <a:r>
              <a:rPr lang="en-GB" dirty="0"/>
              <a:t>Format: who, when, what, where.</a:t>
            </a:r>
          </a:p>
        </p:txBody>
      </p:sp>
      <p:sp>
        <p:nvSpPr>
          <p:cNvPr id="4" name="Date Placeholder 3">
            <a:extLst>
              <a:ext uri="{FF2B5EF4-FFF2-40B4-BE49-F238E27FC236}">
                <a16:creationId xmlns:a16="http://schemas.microsoft.com/office/drawing/2014/main" id="{D3EFE345-9174-49B1-9FC8-4D558F46A16D}"/>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B216CBF-1C6A-4899-BCA7-F29433B7240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098C70-789D-4427-8596-DD632B953B7A}"/>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174158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92234-D384-488F-BE24-D6CF090115D2}"/>
              </a:ext>
            </a:extLst>
          </p:cNvPr>
          <p:cNvSpPr>
            <a:spLocks noGrp="1"/>
          </p:cNvSpPr>
          <p:nvPr>
            <p:ph type="title"/>
          </p:nvPr>
        </p:nvSpPr>
        <p:spPr/>
        <p:txBody>
          <a:bodyPr/>
          <a:lstStyle/>
          <a:p>
            <a:r>
              <a:rPr lang="en-GB" dirty="0"/>
              <a:t>What to do when</a:t>
            </a:r>
          </a:p>
        </p:txBody>
      </p:sp>
      <p:sp>
        <p:nvSpPr>
          <p:cNvPr id="3" name="Text Placeholder 2">
            <a:extLst>
              <a:ext uri="{FF2B5EF4-FFF2-40B4-BE49-F238E27FC236}">
                <a16:creationId xmlns:a16="http://schemas.microsoft.com/office/drawing/2014/main" id="{CFB5F0D5-2C60-4CE5-9F3A-C999D244EFF3}"/>
              </a:ext>
            </a:extLst>
          </p:cNvPr>
          <p:cNvSpPr>
            <a:spLocks noGrp="1"/>
          </p:cNvSpPr>
          <p:nvPr>
            <p:ph type="body" idx="1"/>
          </p:nvPr>
        </p:nvSpPr>
        <p:spPr/>
        <p:txBody>
          <a:bodyPr/>
          <a:lstStyle/>
          <a:p>
            <a:r>
              <a:rPr lang="en-GB" dirty="0"/>
              <a:t>Quote when…</a:t>
            </a:r>
          </a:p>
        </p:txBody>
      </p:sp>
      <p:sp>
        <p:nvSpPr>
          <p:cNvPr id="4" name="Content Placeholder 3">
            <a:extLst>
              <a:ext uri="{FF2B5EF4-FFF2-40B4-BE49-F238E27FC236}">
                <a16:creationId xmlns:a16="http://schemas.microsoft.com/office/drawing/2014/main" id="{49D22F84-50D9-4859-958D-C815510D2576}"/>
              </a:ext>
            </a:extLst>
          </p:cNvPr>
          <p:cNvSpPr>
            <a:spLocks noGrp="1"/>
          </p:cNvSpPr>
          <p:nvPr>
            <p:ph sz="half" idx="2"/>
          </p:nvPr>
        </p:nvSpPr>
        <p:spPr>
          <a:xfrm>
            <a:off x="559476" y="2432304"/>
            <a:ext cx="3378033" cy="3515555"/>
          </a:xfrm>
        </p:spPr>
        <p:txBody>
          <a:bodyPr/>
          <a:lstStyle/>
          <a:p>
            <a:r>
              <a:rPr lang="en-GB" sz="2000" dirty="0"/>
              <a:t>an author has stated an idea so well that you cannot word it any better.</a:t>
            </a:r>
          </a:p>
        </p:txBody>
      </p:sp>
      <p:sp>
        <p:nvSpPr>
          <p:cNvPr id="5" name="Text Placeholder 4">
            <a:extLst>
              <a:ext uri="{FF2B5EF4-FFF2-40B4-BE49-F238E27FC236}">
                <a16:creationId xmlns:a16="http://schemas.microsoft.com/office/drawing/2014/main" id="{6E0A3AFC-7AC9-40BF-B06B-E3E6A87BAD44}"/>
              </a:ext>
            </a:extLst>
          </p:cNvPr>
          <p:cNvSpPr>
            <a:spLocks noGrp="1"/>
          </p:cNvSpPr>
          <p:nvPr>
            <p:ph type="body" sz="quarter" idx="13"/>
          </p:nvPr>
        </p:nvSpPr>
        <p:spPr/>
        <p:txBody>
          <a:bodyPr/>
          <a:lstStyle/>
          <a:p>
            <a:r>
              <a:rPr lang="en-GB" dirty="0"/>
              <a:t>Paraphrase when…</a:t>
            </a:r>
          </a:p>
        </p:txBody>
      </p:sp>
      <p:sp>
        <p:nvSpPr>
          <p:cNvPr id="6" name="Content Placeholder 5">
            <a:extLst>
              <a:ext uri="{FF2B5EF4-FFF2-40B4-BE49-F238E27FC236}">
                <a16:creationId xmlns:a16="http://schemas.microsoft.com/office/drawing/2014/main" id="{565A04EC-CA3B-4D26-BB39-E9259938BF70}"/>
              </a:ext>
            </a:extLst>
          </p:cNvPr>
          <p:cNvSpPr>
            <a:spLocks noGrp="1"/>
          </p:cNvSpPr>
          <p:nvPr>
            <p:ph sz="quarter" idx="14"/>
          </p:nvPr>
        </p:nvSpPr>
        <p:spPr>
          <a:xfrm>
            <a:off x="4341574" y="2427370"/>
            <a:ext cx="3239634" cy="3515555"/>
          </a:xfrm>
        </p:spPr>
        <p:txBody>
          <a:bodyPr/>
          <a:lstStyle/>
          <a:p>
            <a:r>
              <a:rPr lang="en-GB" sz="2000" dirty="0"/>
              <a:t>you want to clarify, emphasise, or explain an idea in your own words.</a:t>
            </a:r>
          </a:p>
        </p:txBody>
      </p:sp>
      <p:sp>
        <p:nvSpPr>
          <p:cNvPr id="7" name="Text Placeholder 6">
            <a:extLst>
              <a:ext uri="{FF2B5EF4-FFF2-40B4-BE49-F238E27FC236}">
                <a16:creationId xmlns:a16="http://schemas.microsoft.com/office/drawing/2014/main" id="{6B7E3D58-A4B1-45D5-AD52-93BC4DB530D7}"/>
              </a:ext>
            </a:extLst>
          </p:cNvPr>
          <p:cNvSpPr>
            <a:spLocks noGrp="1"/>
          </p:cNvSpPr>
          <p:nvPr>
            <p:ph type="body" sz="quarter" idx="3"/>
          </p:nvPr>
        </p:nvSpPr>
        <p:spPr/>
        <p:txBody>
          <a:bodyPr/>
          <a:lstStyle/>
          <a:p>
            <a:r>
              <a:rPr lang="en-GB" dirty="0"/>
              <a:t>Summarise when…</a:t>
            </a:r>
          </a:p>
        </p:txBody>
      </p:sp>
      <p:sp>
        <p:nvSpPr>
          <p:cNvPr id="8" name="Content Placeholder 7">
            <a:extLst>
              <a:ext uri="{FF2B5EF4-FFF2-40B4-BE49-F238E27FC236}">
                <a16:creationId xmlns:a16="http://schemas.microsoft.com/office/drawing/2014/main" id="{E54A171C-8146-4524-848F-36C90D926E6F}"/>
              </a:ext>
            </a:extLst>
          </p:cNvPr>
          <p:cNvSpPr>
            <a:spLocks noGrp="1"/>
          </p:cNvSpPr>
          <p:nvPr>
            <p:ph sz="quarter" idx="4"/>
          </p:nvPr>
        </p:nvSpPr>
        <p:spPr>
          <a:xfrm>
            <a:off x="8139659" y="2427370"/>
            <a:ext cx="3239635" cy="3515555"/>
          </a:xfrm>
        </p:spPr>
        <p:txBody>
          <a:bodyPr/>
          <a:lstStyle/>
          <a:p>
            <a:r>
              <a:rPr lang="en-GB" sz="2000" dirty="0"/>
              <a:t>you need to condense a large amount of text into a few short sentences.</a:t>
            </a:r>
          </a:p>
        </p:txBody>
      </p:sp>
      <p:sp>
        <p:nvSpPr>
          <p:cNvPr id="9" name="Date Placeholder 8">
            <a:extLst>
              <a:ext uri="{FF2B5EF4-FFF2-40B4-BE49-F238E27FC236}">
                <a16:creationId xmlns:a16="http://schemas.microsoft.com/office/drawing/2014/main" id="{A028483D-8A30-4240-8D0C-62828048341D}"/>
              </a:ext>
            </a:extLst>
          </p:cNvPr>
          <p:cNvSpPr>
            <a:spLocks noGrp="1"/>
          </p:cNvSpPr>
          <p:nvPr>
            <p:ph type="dt" sz="half" idx="10"/>
          </p:nvPr>
        </p:nvSpPr>
        <p:spPr/>
        <p:txBody>
          <a:bodyPr/>
          <a:lstStyle/>
          <a:p>
            <a:r>
              <a:rPr lang="en-US"/>
              <a:t>Tuesday, February 2, 20XX</a:t>
            </a:r>
            <a:endParaRPr lang="en-US" dirty="0"/>
          </a:p>
        </p:txBody>
      </p:sp>
      <p:sp>
        <p:nvSpPr>
          <p:cNvPr id="10" name="Footer Placeholder 9">
            <a:extLst>
              <a:ext uri="{FF2B5EF4-FFF2-40B4-BE49-F238E27FC236}">
                <a16:creationId xmlns:a16="http://schemas.microsoft.com/office/drawing/2014/main" id="{C083E9A9-0E1E-4E03-BEDA-75DE58AA532D}"/>
              </a:ext>
            </a:extLst>
          </p:cNvPr>
          <p:cNvSpPr>
            <a:spLocks noGrp="1"/>
          </p:cNvSpPr>
          <p:nvPr>
            <p:ph type="ftr" sz="quarter" idx="11"/>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AE2C91B3-8DD8-4DA1-BA46-B04FF8EF2C42}"/>
              </a:ext>
            </a:extLst>
          </p:cNvPr>
          <p:cNvSpPr>
            <a:spLocks noGrp="1"/>
          </p:cNvSpPr>
          <p:nvPr>
            <p:ph type="sldNum" sz="quarter" idx="12"/>
          </p:nvPr>
        </p:nvSpPr>
        <p:spPr/>
        <p:txBody>
          <a:bodyPr/>
          <a:lstStyle/>
          <a:p>
            <a:fld id="{DBA1B0FB-D917-4C8C-928F-313BD683BF39}" type="slidenum">
              <a:rPr lang="en-US" smtClean="0"/>
              <a:t>11</a:t>
            </a:fld>
            <a:endParaRPr lang="en-US"/>
          </a:p>
        </p:txBody>
      </p:sp>
      <p:sp>
        <p:nvSpPr>
          <p:cNvPr id="12" name="TextBox 11">
            <a:extLst>
              <a:ext uri="{FF2B5EF4-FFF2-40B4-BE49-F238E27FC236}">
                <a16:creationId xmlns:a16="http://schemas.microsoft.com/office/drawing/2014/main" id="{52B6DE5A-6BB4-41B3-8F7B-AAC267AA9537}"/>
              </a:ext>
            </a:extLst>
          </p:cNvPr>
          <p:cNvSpPr txBox="1"/>
          <p:nvPr/>
        </p:nvSpPr>
        <p:spPr>
          <a:xfrm>
            <a:off x="1180408" y="4156361"/>
            <a:ext cx="10063942" cy="1200329"/>
          </a:xfrm>
          <a:prstGeom prst="rect">
            <a:avLst/>
          </a:prstGeom>
          <a:noFill/>
        </p:spPr>
        <p:txBody>
          <a:bodyPr wrap="square" rtlCol="0">
            <a:spAutoFit/>
          </a:bodyPr>
          <a:lstStyle/>
          <a:p>
            <a:r>
              <a:rPr lang="en-GB" sz="2400" dirty="0"/>
              <a:t>No matter what you do, you </a:t>
            </a:r>
            <a:r>
              <a:rPr lang="en-GB" sz="2400" u="sng" dirty="0"/>
              <a:t>must</a:t>
            </a:r>
            <a:r>
              <a:rPr lang="en-GB" sz="2400" dirty="0"/>
              <a:t> include an citation in order to give credit to the original author. This also enables your reader to consult the source if they want to read the original about the idea or argument.</a:t>
            </a:r>
          </a:p>
        </p:txBody>
      </p:sp>
    </p:spTree>
    <p:extLst>
      <p:ext uri="{BB962C8B-B14F-4D97-AF65-F5344CB8AC3E}">
        <p14:creationId xmlns:p14="http://schemas.microsoft.com/office/powerpoint/2010/main" val="203146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9" name="Group 18">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0" name="Freeform: Shape 19">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Oval 21">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5" name="Rectangle 24">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9" name="Group 28">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0" name="Freeform: Shape 29">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30AA8B7E-50BB-4127-BD06-7FEE3367DB85}"/>
              </a:ext>
            </a:extLst>
          </p:cNvPr>
          <p:cNvSpPr>
            <a:spLocks noGrp="1"/>
          </p:cNvSpPr>
          <p:nvPr>
            <p:ph type="title"/>
          </p:nvPr>
        </p:nvSpPr>
        <p:spPr>
          <a:xfrm>
            <a:off x="281171" y="347584"/>
            <a:ext cx="10155352" cy="534970"/>
          </a:xfrm>
        </p:spPr>
        <p:txBody>
          <a:bodyPr vert="horz" wrap="square" lIns="0" tIns="0" rIns="0" bIns="0" rtlCol="0" anchor="b" anchorCtr="0">
            <a:normAutofit fontScale="90000"/>
          </a:bodyPr>
          <a:lstStyle/>
          <a:p>
            <a:pPr>
              <a:lnSpc>
                <a:spcPct val="100000"/>
              </a:lnSpc>
            </a:pPr>
            <a:r>
              <a:rPr lang="en-US" sz="4000" dirty="0"/>
              <a:t>Paraphrasing</a:t>
            </a:r>
          </a:p>
        </p:txBody>
      </p:sp>
      <p:grpSp>
        <p:nvGrpSpPr>
          <p:cNvPr id="33" name="Group 32">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4"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Picture 7">
            <a:extLst>
              <a:ext uri="{FF2B5EF4-FFF2-40B4-BE49-F238E27FC236}">
                <a16:creationId xmlns:a16="http://schemas.microsoft.com/office/drawing/2014/main" id="{64847BBC-92A1-4834-A025-36F9B0FC9B76}"/>
              </a:ext>
            </a:extLst>
          </p:cNvPr>
          <p:cNvPicPr>
            <a:picLocks noChangeAspect="1"/>
          </p:cNvPicPr>
          <p:nvPr/>
        </p:nvPicPr>
        <p:blipFill>
          <a:blip r:embed="rId3"/>
          <a:stretch>
            <a:fillRect/>
          </a:stretch>
        </p:blipFill>
        <p:spPr>
          <a:xfrm>
            <a:off x="4425331" y="1092204"/>
            <a:ext cx="7345363" cy="5288661"/>
          </a:xfrm>
          <a:custGeom>
            <a:avLst/>
            <a:gdLst/>
            <a:ahLst/>
            <a:cxnLst/>
            <a:rect l="l" t="t" r="r" b="b"/>
            <a:pathLst>
              <a:path w="7345363" h="5761037">
                <a:moveTo>
                  <a:pt x="0" y="0"/>
                </a:moveTo>
                <a:lnTo>
                  <a:pt x="7345363" y="0"/>
                </a:lnTo>
                <a:lnTo>
                  <a:pt x="7345363" y="5761037"/>
                </a:lnTo>
                <a:lnTo>
                  <a:pt x="0" y="5761037"/>
                </a:lnTo>
                <a:close/>
              </a:path>
            </a:pathLst>
          </a:custGeom>
        </p:spPr>
      </p:pic>
      <p:sp>
        <p:nvSpPr>
          <p:cNvPr id="6" name="Slide Number Placeholder 5">
            <a:extLst>
              <a:ext uri="{FF2B5EF4-FFF2-40B4-BE49-F238E27FC236}">
                <a16:creationId xmlns:a16="http://schemas.microsoft.com/office/drawing/2014/main" id="{F93E53E2-E1D4-4880-845D-F71D464ED41D}"/>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12</a:t>
            </a:fld>
            <a:endParaRPr lang="en-US">
              <a:solidFill>
                <a:schemeClr val="tx1">
                  <a:alpha val="80000"/>
                </a:schemeClr>
              </a:solidFill>
            </a:endParaRPr>
          </a:p>
        </p:txBody>
      </p:sp>
      <p:sp>
        <p:nvSpPr>
          <p:cNvPr id="9" name="TextBox 8">
            <a:extLst>
              <a:ext uri="{FF2B5EF4-FFF2-40B4-BE49-F238E27FC236}">
                <a16:creationId xmlns:a16="http://schemas.microsoft.com/office/drawing/2014/main" id="{5B2AD59B-6905-472D-9FF8-DBCF7ABC9321}"/>
              </a:ext>
            </a:extLst>
          </p:cNvPr>
          <p:cNvSpPr txBox="1"/>
          <p:nvPr/>
        </p:nvSpPr>
        <p:spPr>
          <a:xfrm>
            <a:off x="254714" y="5994743"/>
            <a:ext cx="3966156" cy="646331"/>
          </a:xfrm>
          <a:prstGeom prst="rect">
            <a:avLst/>
          </a:prstGeom>
          <a:noFill/>
        </p:spPr>
        <p:txBody>
          <a:bodyPr wrap="square" rtlCol="0">
            <a:spAutoFit/>
          </a:bodyPr>
          <a:lstStyle/>
          <a:p>
            <a:r>
              <a:rPr lang="en-GB" dirty="0"/>
              <a:t>Godfrey, J. (2018) </a:t>
            </a:r>
            <a:r>
              <a:rPr lang="en-GB" i="1" dirty="0"/>
              <a:t>How to use your reading in your essays</a:t>
            </a:r>
            <a:r>
              <a:rPr lang="en-GB" dirty="0"/>
              <a:t>. 3</a:t>
            </a:r>
            <a:r>
              <a:rPr lang="en-GB" baseline="30000" dirty="0"/>
              <a:t>rd</a:t>
            </a:r>
            <a:r>
              <a:rPr lang="en-GB" dirty="0"/>
              <a:t> </a:t>
            </a:r>
            <a:r>
              <a:rPr lang="en-GB" dirty="0" err="1"/>
              <a:t>edn</a:t>
            </a:r>
            <a:r>
              <a:rPr lang="en-GB" dirty="0"/>
              <a:t>. London: Palgrave.</a:t>
            </a:r>
          </a:p>
        </p:txBody>
      </p:sp>
      <p:sp>
        <p:nvSpPr>
          <p:cNvPr id="28" name="TextBox 27">
            <a:extLst>
              <a:ext uri="{FF2B5EF4-FFF2-40B4-BE49-F238E27FC236}">
                <a16:creationId xmlns:a16="http://schemas.microsoft.com/office/drawing/2014/main" id="{92F34D60-3E78-4A1A-9587-1A21BF0D49FF}"/>
              </a:ext>
            </a:extLst>
          </p:cNvPr>
          <p:cNvSpPr txBox="1"/>
          <p:nvPr/>
        </p:nvSpPr>
        <p:spPr>
          <a:xfrm>
            <a:off x="362661" y="1176491"/>
            <a:ext cx="3551470"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Paraphrase</a:t>
            </a:r>
            <a:r>
              <a:rPr lang="en-GB" sz="2400" dirty="0"/>
              <a:t> – your interpretation of someone else’s ideas.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Remember, you need to indicate the source of any ideas or arguments that are not your own. You must do this even if you are not copying the original source word for word.</a:t>
            </a:r>
          </a:p>
        </p:txBody>
      </p:sp>
    </p:spTree>
    <p:extLst>
      <p:ext uri="{BB962C8B-B14F-4D97-AF65-F5344CB8AC3E}">
        <p14:creationId xmlns:p14="http://schemas.microsoft.com/office/powerpoint/2010/main" val="2326558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A091-2E90-48CF-A8A5-7266AF352047}"/>
              </a:ext>
            </a:extLst>
          </p:cNvPr>
          <p:cNvSpPr>
            <a:spLocks noGrp="1"/>
          </p:cNvSpPr>
          <p:nvPr>
            <p:ph type="title"/>
          </p:nvPr>
        </p:nvSpPr>
        <p:spPr/>
        <p:txBody>
          <a:bodyPr/>
          <a:lstStyle/>
          <a:p>
            <a:r>
              <a:rPr lang="en-GB" dirty="0"/>
              <a:t>When not to cite</a:t>
            </a:r>
          </a:p>
        </p:txBody>
      </p:sp>
      <p:sp>
        <p:nvSpPr>
          <p:cNvPr id="3" name="Content Placeholder 2">
            <a:extLst>
              <a:ext uri="{FF2B5EF4-FFF2-40B4-BE49-F238E27FC236}">
                <a16:creationId xmlns:a16="http://schemas.microsoft.com/office/drawing/2014/main" id="{B722E243-44E5-48CE-B31E-C0D5D5D16E16}"/>
              </a:ext>
            </a:extLst>
          </p:cNvPr>
          <p:cNvSpPr>
            <a:spLocks noGrp="1"/>
          </p:cNvSpPr>
          <p:nvPr>
            <p:ph idx="1"/>
          </p:nvPr>
        </p:nvSpPr>
        <p:spPr>
          <a:xfrm>
            <a:off x="550863" y="1396539"/>
            <a:ext cx="11090274" cy="4696286"/>
          </a:xfrm>
        </p:spPr>
        <p:txBody>
          <a:bodyPr/>
          <a:lstStyle/>
          <a:p>
            <a:pPr marL="0" indent="0">
              <a:buNone/>
            </a:pPr>
            <a:r>
              <a:rPr lang="en-GB" dirty="0"/>
              <a:t>There is no need to cite a source if what you are saying is </a:t>
            </a:r>
            <a:r>
              <a:rPr lang="en-GB" u="sng" dirty="0"/>
              <a:t>common knowledge</a:t>
            </a:r>
            <a:r>
              <a:rPr lang="en-GB" dirty="0"/>
              <a:t>.  For example, you do not need to cite the source of facts, dates, or events which are generally known in your subject area.</a:t>
            </a:r>
          </a:p>
          <a:p>
            <a:pPr marL="0" indent="0">
              <a:spcAft>
                <a:spcPts val="0"/>
              </a:spcAft>
              <a:buNone/>
            </a:pPr>
            <a:r>
              <a:rPr lang="en-GB" dirty="0"/>
              <a:t>For example:</a:t>
            </a:r>
          </a:p>
          <a:p>
            <a:pPr marL="0" indent="0">
              <a:spcBef>
                <a:spcPts val="0"/>
              </a:spcBef>
              <a:spcAft>
                <a:spcPts val="0"/>
              </a:spcAft>
              <a:buNone/>
            </a:pPr>
            <a:r>
              <a:rPr lang="en-GB" dirty="0"/>
              <a:t>The Manchester Arena bombing occurred in May 2017 – </a:t>
            </a:r>
            <a:r>
              <a:rPr lang="en-GB" u="sng" dirty="0"/>
              <a:t>no citation needed</a:t>
            </a:r>
            <a:r>
              <a:rPr lang="en-GB" dirty="0"/>
              <a:t>.</a:t>
            </a:r>
          </a:p>
          <a:p>
            <a:pPr marL="0" indent="0">
              <a:spcBef>
                <a:spcPts val="0"/>
              </a:spcBef>
              <a:spcAft>
                <a:spcPts val="0"/>
              </a:spcAft>
              <a:buNone/>
            </a:pPr>
            <a:r>
              <a:rPr lang="en-GB" dirty="0"/>
              <a:t>The Old Bailey in London is the Central Criminal Court of England and Wales – </a:t>
            </a:r>
            <a:r>
              <a:rPr lang="en-GB" u="sng" dirty="0"/>
              <a:t>no citation needed</a:t>
            </a:r>
            <a:r>
              <a:rPr lang="en-GB" dirty="0"/>
              <a:t>.</a:t>
            </a:r>
          </a:p>
          <a:p>
            <a:pPr marL="0" indent="0">
              <a:spcBef>
                <a:spcPts val="0"/>
              </a:spcBef>
              <a:spcAft>
                <a:spcPts val="0"/>
              </a:spcAft>
              <a:buNone/>
            </a:pPr>
            <a:r>
              <a:rPr lang="en-GB" dirty="0"/>
              <a:t>The modern police force was established by Sir Robert Peel in 1829 – </a:t>
            </a:r>
            <a:r>
              <a:rPr lang="en-GB" u="sng" dirty="0"/>
              <a:t>no citation needed</a:t>
            </a:r>
            <a:r>
              <a:rPr lang="en-GB" dirty="0"/>
              <a:t>.</a:t>
            </a:r>
          </a:p>
          <a:p>
            <a:pPr marL="0" indent="0">
              <a:spcBef>
                <a:spcPts val="0"/>
              </a:spcBef>
              <a:spcAft>
                <a:spcPts val="0"/>
              </a:spcAft>
              <a:buNone/>
            </a:pPr>
            <a:r>
              <a:rPr lang="en-GB" dirty="0"/>
              <a:t>Police constables display their collar number on their epaulette, collar, or sleeve – </a:t>
            </a:r>
            <a:r>
              <a:rPr lang="en-GB" u="sng" dirty="0"/>
              <a:t>no citation needed</a:t>
            </a:r>
            <a:r>
              <a:rPr lang="en-GB" dirty="0"/>
              <a:t>.</a:t>
            </a:r>
          </a:p>
          <a:p>
            <a:pPr marL="0" indent="0">
              <a:spcBef>
                <a:spcPts val="0"/>
              </a:spcBef>
              <a:spcAft>
                <a:spcPts val="0"/>
              </a:spcAft>
              <a:buNone/>
            </a:pPr>
            <a:endParaRPr lang="en-GB" dirty="0"/>
          </a:p>
          <a:p>
            <a:pPr marL="0" indent="0">
              <a:spcBef>
                <a:spcPts val="0"/>
              </a:spcBef>
              <a:spcAft>
                <a:spcPts val="0"/>
              </a:spcAft>
              <a:buNone/>
            </a:pPr>
            <a:r>
              <a:rPr lang="en-GB" dirty="0"/>
              <a:t>Ask yourself:</a:t>
            </a:r>
          </a:p>
          <a:p>
            <a:pPr>
              <a:spcBef>
                <a:spcPts val="0"/>
              </a:spcBef>
              <a:spcAft>
                <a:spcPts val="0"/>
              </a:spcAft>
            </a:pPr>
            <a:r>
              <a:rPr lang="en-GB" dirty="0"/>
              <a:t>Did I know this before I started this course?</a:t>
            </a:r>
          </a:p>
          <a:p>
            <a:pPr>
              <a:spcBef>
                <a:spcPts val="0"/>
              </a:spcBef>
              <a:spcAft>
                <a:spcPts val="0"/>
              </a:spcAft>
            </a:pPr>
            <a:r>
              <a:rPr lang="en-GB" dirty="0"/>
              <a:t>Did I think of this idea myself, or has it come from something I’ve read, heard, or discussed?</a:t>
            </a:r>
          </a:p>
          <a:p>
            <a:pPr marL="0" indent="0" algn="ctr">
              <a:buNone/>
            </a:pPr>
            <a:r>
              <a:rPr lang="en-GB" sz="2400" u="sng" dirty="0"/>
              <a:t>If in doubt, cite your source</a:t>
            </a:r>
            <a:r>
              <a:rPr lang="en-GB" sz="2400" dirty="0"/>
              <a:t>. An unnecessary citation is better than no citation at all!</a:t>
            </a:r>
            <a:endParaRPr lang="en-GB" sz="2400" u="sng" dirty="0"/>
          </a:p>
        </p:txBody>
      </p:sp>
      <p:sp>
        <p:nvSpPr>
          <p:cNvPr id="4" name="Date Placeholder 3">
            <a:extLst>
              <a:ext uri="{FF2B5EF4-FFF2-40B4-BE49-F238E27FC236}">
                <a16:creationId xmlns:a16="http://schemas.microsoft.com/office/drawing/2014/main" id="{97C4E733-CD63-439F-BF47-6CC8C1BA722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82CACE50-83C4-46C4-A2AB-D9EAF044A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DEBDEF4-AF05-4C58-B977-1F6C13F08D9D}"/>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2958561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6EDC-1E2A-48CF-8505-A3E78655D9C7}"/>
              </a:ext>
            </a:extLst>
          </p:cNvPr>
          <p:cNvSpPr>
            <a:spLocks noGrp="1"/>
          </p:cNvSpPr>
          <p:nvPr>
            <p:ph type="title"/>
          </p:nvPr>
        </p:nvSpPr>
        <p:spPr/>
        <p:txBody>
          <a:bodyPr/>
          <a:lstStyle/>
          <a:p>
            <a:r>
              <a:rPr lang="en-GB" dirty="0"/>
              <a:t>Identifying appropriate sources</a:t>
            </a:r>
          </a:p>
        </p:txBody>
      </p:sp>
      <p:sp>
        <p:nvSpPr>
          <p:cNvPr id="3" name="Content Placeholder 2">
            <a:extLst>
              <a:ext uri="{FF2B5EF4-FFF2-40B4-BE49-F238E27FC236}">
                <a16:creationId xmlns:a16="http://schemas.microsoft.com/office/drawing/2014/main" id="{EFA5AF13-592E-4BEB-AE2A-16E84E9B3A94}"/>
              </a:ext>
            </a:extLst>
          </p:cNvPr>
          <p:cNvSpPr>
            <a:spLocks noGrp="1"/>
          </p:cNvSpPr>
          <p:nvPr>
            <p:ph idx="1"/>
          </p:nvPr>
        </p:nvSpPr>
        <p:spPr>
          <a:xfrm>
            <a:off x="549538" y="1581183"/>
            <a:ext cx="11090274" cy="4727541"/>
          </a:xfrm>
        </p:spPr>
        <p:txBody>
          <a:bodyPr/>
          <a:lstStyle/>
          <a:p>
            <a:pPr marL="0" indent="0">
              <a:spcBef>
                <a:spcPts val="0"/>
              </a:spcBef>
              <a:spcAft>
                <a:spcPts val="0"/>
              </a:spcAft>
              <a:buNone/>
            </a:pPr>
            <a:r>
              <a:rPr lang="en-GB" dirty="0"/>
              <a:t>The internet is full of questionable information, and you need to be able to demonstrate that you can identify sources that are of appropriate scholarly quality.</a:t>
            </a:r>
          </a:p>
          <a:p>
            <a:pPr marL="0" indent="0">
              <a:spcBef>
                <a:spcPts val="0"/>
              </a:spcBef>
              <a:spcAft>
                <a:spcPts val="0"/>
              </a:spcAft>
              <a:buNone/>
            </a:pPr>
            <a:r>
              <a:rPr lang="en-GB" dirty="0"/>
              <a:t>The sources you use should be unbiased, backed up with evidence, and preferably should have gone through a rigorous academic peer-review process.</a:t>
            </a:r>
          </a:p>
          <a:p>
            <a:pPr marL="0" indent="0">
              <a:buNone/>
            </a:pPr>
            <a:r>
              <a:rPr lang="en-GB" dirty="0"/>
              <a:t>Drew (2021) provides a list of non-scholarly sources you should never cite in academic work:</a:t>
            </a:r>
          </a:p>
          <a:p>
            <a:r>
              <a:rPr lang="en-GB" dirty="0"/>
              <a:t>Wikipedia</a:t>
            </a:r>
          </a:p>
          <a:p>
            <a:r>
              <a:rPr lang="en-GB" dirty="0"/>
              <a:t>Essay-sharing websites (e.g. UK Essays)</a:t>
            </a:r>
          </a:p>
          <a:p>
            <a:r>
              <a:rPr lang="en-GB" dirty="0"/>
              <a:t>Lecture material</a:t>
            </a:r>
          </a:p>
          <a:p>
            <a:r>
              <a:rPr lang="en-GB" dirty="0"/>
              <a:t>Information websites that aren’t news sources</a:t>
            </a:r>
          </a:p>
          <a:p>
            <a:r>
              <a:rPr lang="en-GB" dirty="0"/>
              <a:t>Google Books, ScienceDirect, JSTOR…</a:t>
            </a:r>
          </a:p>
        </p:txBody>
      </p:sp>
      <p:sp>
        <p:nvSpPr>
          <p:cNvPr id="4" name="Date Placeholder 3">
            <a:extLst>
              <a:ext uri="{FF2B5EF4-FFF2-40B4-BE49-F238E27FC236}">
                <a16:creationId xmlns:a16="http://schemas.microsoft.com/office/drawing/2014/main" id="{487D0102-4731-4B70-A964-4CAAF4947314}"/>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3AF77CE-B5CE-40F2-B115-1E19AD49A1B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0A01C86-B25B-4DB8-B376-7073B1DA25D6}"/>
              </a:ext>
            </a:extLst>
          </p:cNvPr>
          <p:cNvSpPr>
            <a:spLocks noGrp="1"/>
          </p:cNvSpPr>
          <p:nvPr>
            <p:ph type="sldNum" sz="quarter" idx="12"/>
          </p:nvPr>
        </p:nvSpPr>
        <p:spPr/>
        <p:txBody>
          <a:bodyPr/>
          <a:lstStyle/>
          <a:p>
            <a:fld id="{DBA1B0FB-D917-4C8C-928F-313BD683BF39}" type="slidenum">
              <a:rPr lang="en-US" smtClean="0"/>
              <a:t>14</a:t>
            </a:fld>
            <a:endParaRPr lang="en-US"/>
          </a:p>
        </p:txBody>
      </p:sp>
      <p:cxnSp>
        <p:nvCxnSpPr>
          <p:cNvPr id="12" name="Connector: Curved 11">
            <a:extLst>
              <a:ext uri="{FF2B5EF4-FFF2-40B4-BE49-F238E27FC236}">
                <a16:creationId xmlns:a16="http://schemas.microsoft.com/office/drawing/2014/main" id="{C525DA92-3F65-44CC-9C42-53797C4495A6}"/>
              </a:ext>
            </a:extLst>
          </p:cNvPr>
          <p:cNvCxnSpPr>
            <a:cxnSpLocks/>
          </p:cNvCxnSpPr>
          <p:nvPr/>
        </p:nvCxnSpPr>
        <p:spPr>
          <a:xfrm rot="10800000" flipV="1">
            <a:off x="5147443" y="4453759"/>
            <a:ext cx="3129454" cy="1608082"/>
          </a:xfrm>
          <a:prstGeom prst="curvedConnector3">
            <a:avLst>
              <a:gd name="adj1" fmla="val -126"/>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BE131AD-9A93-4038-8C98-7D1F6636D246}"/>
              </a:ext>
            </a:extLst>
          </p:cNvPr>
          <p:cNvSpPr txBox="1"/>
          <p:nvPr/>
        </p:nvSpPr>
        <p:spPr>
          <a:xfrm>
            <a:off x="7039303" y="3728545"/>
            <a:ext cx="2699057" cy="646331"/>
          </a:xfrm>
          <a:prstGeom prst="rect">
            <a:avLst/>
          </a:prstGeom>
          <a:noFill/>
        </p:spPr>
        <p:txBody>
          <a:bodyPr wrap="square" rtlCol="0">
            <a:spAutoFit/>
          </a:bodyPr>
          <a:lstStyle/>
          <a:p>
            <a:r>
              <a:rPr lang="en-GB" dirty="0"/>
              <a:t>Is this a trick? Click to find out more.</a:t>
            </a:r>
          </a:p>
        </p:txBody>
      </p:sp>
    </p:spTree>
    <p:extLst>
      <p:ext uri="{BB962C8B-B14F-4D97-AF65-F5344CB8AC3E}">
        <p14:creationId xmlns:p14="http://schemas.microsoft.com/office/powerpoint/2010/main" val="3253906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In-text citations</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699981" y="1215275"/>
            <a:ext cx="10941155" cy="5093450"/>
          </a:xfrm>
        </p:spPr>
        <p:txBody>
          <a:bodyPr/>
          <a:lstStyle/>
          <a:p>
            <a:pPr marL="0" indent="0">
              <a:buNone/>
            </a:pPr>
            <a:r>
              <a:rPr lang="en-US" sz="2000" dirty="0"/>
              <a:t>Format:  Author’s surname (or </a:t>
            </a:r>
            <a:r>
              <a:rPr lang="en-US" sz="2000" dirty="0" err="1"/>
              <a:t>organisation</a:t>
            </a:r>
            <a:r>
              <a:rPr lang="en-US" sz="2000" dirty="0"/>
              <a:t> name), year of publication, page number (if required).</a:t>
            </a:r>
          </a:p>
          <a:p>
            <a:r>
              <a:rPr lang="en-US" sz="2000" dirty="0"/>
              <a:t>To introduce an idea or quote:</a:t>
            </a:r>
          </a:p>
          <a:p>
            <a:pPr lvl="1"/>
            <a:r>
              <a:rPr lang="en-US" sz="2000" dirty="0"/>
              <a:t>Musson (2001) commented that court attendance could educate people in specific ways.</a:t>
            </a:r>
          </a:p>
          <a:p>
            <a:pPr lvl="1"/>
            <a:r>
              <a:rPr lang="en-US" sz="2000" dirty="0"/>
              <a:t>As Ramsey (1991) puts it, “scriveners may have thrived on the law’s informality”.</a:t>
            </a:r>
          </a:p>
          <a:p>
            <a:pPr lvl="1"/>
            <a:r>
              <a:rPr lang="en-US" sz="2000" dirty="0"/>
              <a:t>Sidebottom et al. (2018) found that alley gates reduced incidents of burglary by 43% on average.</a:t>
            </a:r>
          </a:p>
          <a:p>
            <a:r>
              <a:rPr lang="en-US" sz="2000" dirty="0"/>
              <a:t>To show the source of a quote or idea:</a:t>
            </a:r>
          </a:p>
          <a:p>
            <a:pPr lvl="1"/>
            <a:r>
              <a:rPr lang="en-US" sz="2000" dirty="0"/>
              <a:t>“Legal development consists in the increasingly detailed consideration of facts” (Milsom, 1967).</a:t>
            </a:r>
          </a:p>
          <a:p>
            <a:pPr lvl="1"/>
            <a:r>
              <a:rPr lang="en-US" sz="2000" dirty="0"/>
              <a:t>The creation of the police force in 1829 might be seen as a turning point, but really there was no immediate change (Worsley, 2013, p.38).</a:t>
            </a:r>
          </a:p>
          <a:p>
            <a:pPr lvl="1"/>
            <a:r>
              <a:rPr lang="en-US" sz="2000" dirty="0"/>
              <a:t>The Code of Ethics is at the heart of the National Decision Model, which distinguishes it from other decision-making models (College of Policing, 2014).</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15</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9B6050CC-E379-4FF7-AF6E-C58E1254FBF0}"/>
              </a:ext>
            </a:extLst>
          </p:cNvPr>
          <p:cNvSpPr>
            <a:spLocks noGrp="1"/>
          </p:cNvSpPr>
          <p:nvPr>
            <p:ph idx="1"/>
          </p:nvPr>
        </p:nvSpPr>
        <p:spPr>
          <a:xfrm>
            <a:off x="550863" y="1248675"/>
            <a:ext cx="11090274" cy="2437917"/>
          </a:xfrm>
        </p:spPr>
        <p:txBody>
          <a:bodyPr/>
          <a:lstStyle/>
          <a:p>
            <a:pPr marL="0" indent="0">
              <a:buNone/>
            </a:pPr>
            <a:r>
              <a:rPr lang="en-GB" dirty="0"/>
              <a:t>As you can see, citations don’t provide very much information. That’s why you also need to provide a full reference list/bibliography at the end of your assignment – so your reader can find full details of the source you cited, in order to read it themselves.</a:t>
            </a:r>
          </a:p>
          <a:p>
            <a:pPr marL="0" indent="0">
              <a:buNone/>
            </a:pPr>
            <a:r>
              <a:rPr lang="en-GB" dirty="0"/>
              <a:t>This is why it’s important to provide the </a:t>
            </a:r>
            <a:r>
              <a:rPr lang="en-GB" u="sng" dirty="0"/>
              <a:t>author’s details</a:t>
            </a:r>
            <a:r>
              <a:rPr lang="en-GB" dirty="0"/>
              <a:t> in your citation, so your readers can quickly locate the full reference in the bibliography.</a:t>
            </a:r>
          </a:p>
        </p:txBody>
      </p:sp>
      <p:sp>
        <p:nvSpPr>
          <p:cNvPr id="7" name="Date Placeholder 6">
            <a:extLst>
              <a:ext uri="{FF2B5EF4-FFF2-40B4-BE49-F238E27FC236}">
                <a16:creationId xmlns:a16="http://schemas.microsoft.com/office/drawing/2014/main" id="{DDC369BE-CF64-4170-B4F0-788A2BEE37B2}"/>
              </a:ext>
            </a:extLst>
          </p:cNvPr>
          <p:cNvSpPr>
            <a:spLocks noGrp="1"/>
          </p:cNvSpPr>
          <p:nvPr>
            <p:ph type="dt" sz="half" idx="10"/>
          </p:nvPr>
        </p:nvSpPr>
        <p:spPr/>
        <p:txBody>
          <a:bodyPr/>
          <a:lstStyle/>
          <a:p>
            <a:r>
              <a:rPr lang="en-US"/>
              <a:t>Tuesday, February 2, 20XX</a:t>
            </a:r>
          </a:p>
        </p:txBody>
      </p:sp>
      <p:sp>
        <p:nvSpPr>
          <p:cNvPr id="8" name="Footer Placeholder 7">
            <a:extLst>
              <a:ext uri="{FF2B5EF4-FFF2-40B4-BE49-F238E27FC236}">
                <a16:creationId xmlns:a16="http://schemas.microsoft.com/office/drawing/2014/main" id="{FC0B011A-9C67-4CBB-87C8-EAA8260ACA3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533FC1F-0356-41ED-B174-C0D9ACB843D0}"/>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1795550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Reference list/bibliography</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17749" y="1405281"/>
            <a:ext cx="10956502" cy="4903444"/>
          </a:xfrm>
        </p:spPr>
        <p:txBody>
          <a:bodyPr/>
          <a:lstStyle/>
          <a:p>
            <a:pPr marL="0" indent="0">
              <a:buNone/>
            </a:pPr>
            <a:r>
              <a:rPr lang="en-US" sz="2000" b="1" dirty="0"/>
              <a:t>Remember: who, when, what, where.</a:t>
            </a:r>
          </a:p>
          <a:p>
            <a:pPr marL="0" indent="0">
              <a:buNone/>
            </a:pPr>
            <a:r>
              <a:rPr lang="en-US" sz="2000" dirty="0"/>
              <a:t>Author’s name or </a:t>
            </a:r>
            <a:r>
              <a:rPr lang="en-US" sz="2000" dirty="0" err="1"/>
              <a:t>organisation</a:t>
            </a:r>
            <a:r>
              <a:rPr lang="en-US" sz="2000" dirty="0"/>
              <a:t> name (year of publication) </a:t>
            </a:r>
            <a:r>
              <a:rPr lang="en-US" sz="2000" i="1" dirty="0"/>
              <a:t>Title</a:t>
            </a:r>
            <a:r>
              <a:rPr lang="en-US" sz="2000" dirty="0"/>
              <a:t>. Place of publication.</a:t>
            </a:r>
          </a:p>
          <a:p>
            <a:pPr marL="0" indent="0">
              <a:buNone/>
            </a:pPr>
            <a:r>
              <a:rPr lang="en-US" sz="2000" b="1" dirty="0"/>
              <a:t>Take care! </a:t>
            </a:r>
            <a:r>
              <a:rPr lang="en-US" sz="2000" dirty="0"/>
              <a:t>Different types of source might require slightly different details or formats.</a:t>
            </a:r>
            <a:endParaRPr lang="en-US" sz="2000" b="1" dirty="0"/>
          </a:p>
          <a:p>
            <a:pPr marL="457200" lvl="1" indent="0">
              <a:spcBef>
                <a:spcPts val="600"/>
              </a:spcBef>
              <a:buNone/>
            </a:pPr>
            <a:r>
              <a:rPr lang="en-US" sz="2000" dirty="0"/>
              <a:t>College of Policing (2018) </a:t>
            </a:r>
            <a:r>
              <a:rPr lang="en-US" sz="2000" i="1" dirty="0"/>
              <a:t>Detention and custody</a:t>
            </a:r>
            <a:r>
              <a:rPr lang="en-US" sz="2000" dirty="0"/>
              <a:t>. Available at: https://www.app.college.police.uk/app-content/detention-and-custody-2/ (Accessed: 12 April 2022).</a:t>
            </a:r>
          </a:p>
          <a:p>
            <a:pPr marL="457200" lvl="1" indent="0">
              <a:spcBef>
                <a:spcPts val="600"/>
              </a:spcBef>
              <a:buNone/>
            </a:pPr>
            <a:r>
              <a:rPr lang="en-US" sz="2000" dirty="0"/>
              <a:t>James, P. (2016) ‘SIO decision making: lessons from the public and private sector’, </a:t>
            </a:r>
            <a:r>
              <a:rPr lang="en-US" sz="2000" i="1" dirty="0"/>
              <a:t>Journal of Homicide and Major Incident Investigation</a:t>
            </a:r>
            <a:r>
              <a:rPr lang="en-US" sz="2000" dirty="0"/>
              <a:t>, 11(1), pp. 31-47.</a:t>
            </a:r>
          </a:p>
          <a:p>
            <a:pPr marL="457200" lvl="1" indent="0">
              <a:spcBef>
                <a:spcPts val="600"/>
              </a:spcBef>
              <a:buNone/>
            </a:pPr>
            <a:r>
              <a:rPr lang="en-US" sz="2000" dirty="0"/>
              <a:t>Ministry of Justice (2020) </a:t>
            </a:r>
            <a:r>
              <a:rPr lang="en-US" sz="2000" i="1" dirty="0"/>
              <a:t>Code of practice for victims of crime in England and Wales</a:t>
            </a:r>
            <a:r>
              <a:rPr lang="en-US" sz="2000" dirty="0"/>
              <a:t>. Available at: https://assets.publishing.service.gov.uk/government/uploads/system/uploads/attachment_data/file/936239/victims-code-2020.pdf (Accessed: 13 March 2022).</a:t>
            </a:r>
          </a:p>
          <a:p>
            <a:pPr marL="457200" lvl="1" indent="0">
              <a:spcBef>
                <a:spcPts val="600"/>
              </a:spcBef>
              <a:buNone/>
            </a:pPr>
            <a:r>
              <a:rPr lang="en-US" sz="2000" dirty="0"/>
              <a:t>Musson, Anthony (2001) </a:t>
            </a:r>
            <a:r>
              <a:rPr lang="en-US" sz="2000" i="1" dirty="0"/>
              <a:t>Medieval law in context</a:t>
            </a:r>
            <a:r>
              <a:rPr lang="en-US" sz="2000" dirty="0"/>
              <a:t>. Manchester: Manchester University Press.</a:t>
            </a:r>
          </a:p>
          <a:p>
            <a:pPr lvl="1"/>
            <a:endParaRPr lang="en-US" sz="2000" dirty="0"/>
          </a:p>
          <a:p>
            <a:pPr lvl="1"/>
            <a:endParaRPr lang="en-US" dirty="0"/>
          </a:p>
          <a:p>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17</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16050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524E-57E2-43CE-9264-2315A0AE2F6E}"/>
              </a:ext>
            </a:extLst>
          </p:cNvPr>
          <p:cNvSpPr>
            <a:spLocks noGrp="1"/>
          </p:cNvSpPr>
          <p:nvPr>
            <p:ph type="title"/>
          </p:nvPr>
        </p:nvSpPr>
        <p:spPr/>
        <p:txBody>
          <a:bodyPr/>
          <a:lstStyle/>
          <a:p>
            <a:r>
              <a:rPr lang="en-GB" dirty="0"/>
              <a:t>Building a reference list</a:t>
            </a:r>
          </a:p>
        </p:txBody>
      </p:sp>
      <p:sp>
        <p:nvSpPr>
          <p:cNvPr id="4" name="Date Placeholder 3">
            <a:extLst>
              <a:ext uri="{FF2B5EF4-FFF2-40B4-BE49-F238E27FC236}">
                <a16:creationId xmlns:a16="http://schemas.microsoft.com/office/drawing/2014/main" id="{3466504C-6A55-4AA5-A922-7CB2AF716EC9}"/>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DA034F8B-0DF9-4CDE-84BC-420CF2BEE5C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644D35D-8301-45C2-892B-FB7CA5669241}"/>
              </a:ext>
            </a:extLst>
          </p:cNvPr>
          <p:cNvSpPr>
            <a:spLocks noGrp="1"/>
          </p:cNvSpPr>
          <p:nvPr>
            <p:ph type="sldNum" sz="quarter" idx="12"/>
          </p:nvPr>
        </p:nvSpPr>
        <p:spPr/>
        <p:txBody>
          <a:bodyPr/>
          <a:lstStyle/>
          <a:p>
            <a:fld id="{DBA1B0FB-D917-4C8C-928F-313BD683BF39}" type="slidenum">
              <a:rPr lang="en-US" smtClean="0"/>
              <a:t>18</a:t>
            </a:fld>
            <a:endParaRPr lang="en-US"/>
          </a:p>
        </p:txBody>
      </p:sp>
      <p:pic>
        <p:nvPicPr>
          <p:cNvPr id="1026" name="Picture 2">
            <a:extLst>
              <a:ext uri="{FF2B5EF4-FFF2-40B4-BE49-F238E27FC236}">
                <a16:creationId xmlns:a16="http://schemas.microsoft.com/office/drawing/2014/main" id="{B8D98638-0CE6-4DB0-B404-1DC4ACC7F0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0862" y="2114031"/>
            <a:ext cx="11090275" cy="377152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EF37A55-9B65-4C5F-8207-22D8C2DC16CD}"/>
              </a:ext>
            </a:extLst>
          </p:cNvPr>
          <p:cNvSpPr txBox="1"/>
          <p:nvPr/>
        </p:nvSpPr>
        <p:spPr>
          <a:xfrm>
            <a:off x="550862" y="1346003"/>
            <a:ext cx="3090113" cy="584775"/>
          </a:xfrm>
          <a:prstGeom prst="rect">
            <a:avLst/>
          </a:prstGeom>
          <a:noFill/>
        </p:spPr>
        <p:txBody>
          <a:bodyPr wrap="square" rtlCol="0">
            <a:spAutoFit/>
          </a:bodyPr>
          <a:lstStyle/>
          <a:p>
            <a:r>
              <a:rPr lang="en-GB" sz="3200" dirty="0">
                <a:latin typeface="+mj-lt"/>
              </a:rPr>
              <a:t>Books</a:t>
            </a:r>
            <a:endParaRPr lang="en-GB" dirty="0">
              <a:latin typeface="+mj-lt"/>
            </a:endParaRPr>
          </a:p>
        </p:txBody>
      </p:sp>
    </p:spTree>
    <p:extLst>
      <p:ext uri="{BB962C8B-B14F-4D97-AF65-F5344CB8AC3E}">
        <p14:creationId xmlns:p14="http://schemas.microsoft.com/office/powerpoint/2010/main" val="705616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CD8104-C7FE-4069-BCD1-B93B74BA6E46}"/>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DB25A549-EE2E-47D9-B566-2D49DA2805C9}"/>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CCAB0FB-7B0D-4368-AB40-CB2E5F9D5AF8}"/>
              </a:ext>
            </a:extLst>
          </p:cNvPr>
          <p:cNvSpPr>
            <a:spLocks noGrp="1"/>
          </p:cNvSpPr>
          <p:nvPr>
            <p:ph type="sldNum" sz="quarter" idx="12"/>
          </p:nvPr>
        </p:nvSpPr>
        <p:spPr/>
        <p:txBody>
          <a:bodyPr/>
          <a:lstStyle/>
          <a:p>
            <a:fld id="{DBA1B0FB-D917-4C8C-928F-313BD683BF39}" type="slidenum">
              <a:rPr lang="en-US" smtClean="0"/>
              <a:t>19</a:t>
            </a:fld>
            <a:endParaRPr lang="en-US"/>
          </a:p>
        </p:txBody>
      </p:sp>
      <p:pic>
        <p:nvPicPr>
          <p:cNvPr id="6" name="Picture 5">
            <a:extLst>
              <a:ext uri="{FF2B5EF4-FFF2-40B4-BE49-F238E27FC236}">
                <a16:creationId xmlns:a16="http://schemas.microsoft.com/office/drawing/2014/main" id="{F64EEB20-E730-4EBC-BBDB-C717B7F838D5}"/>
              </a:ext>
            </a:extLst>
          </p:cNvPr>
          <p:cNvPicPr>
            <a:picLocks noChangeAspect="1"/>
          </p:cNvPicPr>
          <p:nvPr/>
        </p:nvPicPr>
        <p:blipFill>
          <a:blip r:embed="rId3"/>
          <a:stretch>
            <a:fillRect/>
          </a:stretch>
        </p:blipFill>
        <p:spPr>
          <a:xfrm>
            <a:off x="304800" y="1019175"/>
            <a:ext cx="11582400" cy="4819650"/>
          </a:xfrm>
          <a:prstGeom prst="rect">
            <a:avLst/>
          </a:prstGeom>
        </p:spPr>
      </p:pic>
    </p:spTree>
    <p:extLst>
      <p:ext uri="{BB962C8B-B14F-4D97-AF65-F5344CB8AC3E}">
        <p14:creationId xmlns:p14="http://schemas.microsoft.com/office/powerpoint/2010/main" val="2324927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2A7DC5-2D76-41A0-A3EB-6154905985BA}"/>
              </a:ext>
            </a:extLst>
          </p:cNvPr>
          <p:cNvSpPr>
            <a:spLocks noGrp="1"/>
          </p:cNvSpPr>
          <p:nvPr>
            <p:ph type="title"/>
          </p:nvPr>
        </p:nvSpPr>
        <p:spPr/>
        <p:txBody>
          <a:bodyPr/>
          <a:lstStyle/>
          <a:p>
            <a:r>
              <a:rPr lang="en-GB" dirty="0"/>
              <a:t>Let’s have a go	</a:t>
            </a:r>
          </a:p>
        </p:txBody>
      </p:sp>
      <p:sp>
        <p:nvSpPr>
          <p:cNvPr id="2" name="Date Placeholder 1">
            <a:extLst>
              <a:ext uri="{FF2B5EF4-FFF2-40B4-BE49-F238E27FC236}">
                <a16:creationId xmlns:a16="http://schemas.microsoft.com/office/drawing/2014/main" id="{C5BBA44D-2D83-4EB8-B58D-4469455668D0}"/>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416B4502-4D10-4C35-8D8B-F5B78B5D92F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2F52588-EEAA-4506-B885-A00A4E7DB460}"/>
              </a:ext>
            </a:extLst>
          </p:cNvPr>
          <p:cNvSpPr>
            <a:spLocks noGrp="1"/>
          </p:cNvSpPr>
          <p:nvPr>
            <p:ph type="sldNum" sz="quarter" idx="12"/>
          </p:nvPr>
        </p:nvSpPr>
        <p:spPr/>
        <p:txBody>
          <a:bodyPr/>
          <a:lstStyle/>
          <a:p>
            <a:fld id="{DBA1B0FB-D917-4C8C-928F-313BD683BF39}" type="slidenum">
              <a:rPr lang="en-US" smtClean="0"/>
              <a:t>20</a:t>
            </a:fld>
            <a:endParaRPr lang="en-US"/>
          </a:p>
        </p:txBody>
      </p:sp>
      <p:sp>
        <p:nvSpPr>
          <p:cNvPr id="7" name="Content Placeholder 6">
            <a:extLst>
              <a:ext uri="{FF2B5EF4-FFF2-40B4-BE49-F238E27FC236}">
                <a16:creationId xmlns:a16="http://schemas.microsoft.com/office/drawing/2014/main" id="{78428F2D-6520-40BC-B4C5-731519D64F3C}"/>
              </a:ext>
            </a:extLst>
          </p:cNvPr>
          <p:cNvSpPr>
            <a:spLocks noGrp="1"/>
          </p:cNvSpPr>
          <p:nvPr>
            <p:ph idx="1"/>
          </p:nvPr>
        </p:nvSpPr>
        <p:spPr>
          <a:xfrm>
            <a:off x="550863" y="2113199"/>
            <a:ext cx="5762255" cy="2247975"/>
          </a:xfrm>
        </p:spPr>
        <p:txBody>
          <a:bodyPr/>
          <a:lstStyle/>
          <a:p>
            <a:pPr marL="0" indent="0">
              <a:buNone/>
            </a:pPr>
            <a:r>
              <a:rPr lang="en-GB" dirty="0"/>
              <a:t>St Albans: Critical Publishing</a:t>
            </a:r>
          </a:p>
          <a:p>
            <a:pPr marL="0" indent="0">
              <a:buNone/>
            </a:pPr>
            <a:r>
              <a:rPr lang="en-GB" dirty="0"/>
              <a:t>Bottomley, J., </a:t>
            </a:r>
            <a:r>
              <a:rPr lang="en-GB" dirty="0" err="1"/>
              <a:t>Pryjmachuk</a:t>
            </a:r>
            <a:r>
              <a:rPr lang="en-GB" dirty="0"/>
              <a:t>, S., and Wright, M.</a:t>
            </a:r>
          </a:p>
          <a:p>
            <a:pPr marL="0" indent="0">
              <a:buNone/>
            </a:pPr>
            <a:r>
              <a:rPr lang="en-GB" i="1" dirty="0"/>
              <a:t>Academic writing and referencing for your policing degree</a:t>
            </a:r>
            <a:endParaRPr lang="en-GB" dirty="0"/>
          </a:p>
          <a:p>
            <a:pPr marL="0" indent="0">
              <a:buNone/>
            </a:pPr>
            <a:r>
              <a:rPr lang="en-GB" dirty="0"/>
              <a:t>(2020)</a:t>
            </a:r>
          </a:p>
        </p:txBody>
      </p:sp>
      <p:pic>
        <p:nvPicPr>
          <p:cNvPr id="1028" name="Picture 4" descr="Academic Writing and Referencing for your Policing Degree (Critical Study  Skills: Police): Amazon.co.uk: Bottomley, Jane, Pryjmachuk, Steven, Wright,  Martin: 9781913063412: Books">
            <a:extLst>
              <a:ext uri="{FF2B5EF4-FFF2-40B4-BE49-F238E27FC236}">
                <a16:creationId xmlns:a16="http://schemas.microsoft.com/office/drawing/2014/main" id="{17034323-09FA-4390-ACD8-FA725E2DB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9312" y="1321797"/>
            <a:ext cx="3171825" cy="475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594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BB6B070-7C87-45F1-A92F-0F1ABFE63DB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BCBCDA0-35BB-404E-9497-2C07C8AC346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21D6DCC-06D6-4D43-B5A3-A68BF3F4AE67}"/>
              </a:ext>
            </a:extLst>
          </p:cNvPr>
          <p:cNvSpPr>
            <a:spLocks noGrp="1"/>
          </p:cNvSpPr>
          <p:nvPr>
            <p:ph type="sldNum" sz="quarter" idx="12"/>
          </p:nvPr>
        </p:nvSpPr>
        <p:spPr/>
        <p:txBody>
          <a:bodyPr/>
          <a:lstStyle/>
          <a:p>
            <a:fld id="{DBA1B0FB-D917-4C8C-928F-313BD683BF39}" type="slidenum">
              <a:rPr lang="en-US" smtClean="0"/>
              <a:t>21</a:t>
            </a:fld>
            <a:endParaRPr lang="en-US"/>
          </a:p>
        </p:txBody>
      </p:sp>
      <p:pic>
        <p:nvPicPr>
          <p:cNvPr id="2050" name="Picture 2" descr="Planning Your Essay (Pocket Study Skills): Amazon.co.uk: Godwin, Janet:  9781137402479: Books">
            <a:extLst>
              <a:ext uri="{FF2B5EF4-FFF2-40B4-BE49-F238E27FC236}">
                <a16:creationId xmlns:a16="http://schemas.microsoft.com/office/drawing/2014/main" id="{5EF8768F-B387-401D-BEA9-1E6AB1865EC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79463" y="1174857"/>
            <a:ext cx="2400300" cy="1905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D684E7-7908-43C2-9C36-B7A9635E3F89}"/>
              </a:ext>
            </a:extLst>
          </p:cNvPr>
          <p:cNvSpPr txBox="1"/>
          <p:nvPr/>
        </p:nvSpPr>
        <p:spPr>
          <a:xfrm>
            <a:off x="4308953" y="1903956"/>
            <a:ext cx="5974915" cy="2862322"/>
          </a:xfrm>
          <a:prstGeom prst="rect">
            <a:avLst/>
          </a:prstGeom>
          <a:noFill/>
        </p:spPr>
        <p:txBody>
          <a:bodyPr wrap="square" rtlCol="0">
            <a:spAutoFit/>
          </a:bodyPr>
          <a:lstStyle/>
          <a:p>
            <a:r>
              <a:rPr lang="en-GB" i="1" dirty="0"/>
              <a:t>Planning your essay</a:t>
            </a:r>
            <a:endParaRPr lang="en-GB" dirty="0"/>
          </a:p>
          <a:p>
            <a:endParaRPr lang="en-GB" i="1" dirty="0"/>
          </a:p>
          <a:p>
            <a:r>
              <a:rPr lang="en-GB" dirty="0"/>
              <a:t>2</a:t>
            </a:r>
            <a:r>
              <a:rPr lang="en-GB" baseline="30000" dirty="0"/>
              <a:t>nd</a:t>
            </a:r>
            <a:r>
              <a:rPr lang="en-GB" dirty="0"/>
              <a:t> ed.</a:t>
            </a:r>
          </a:p>
          <a:p>
            <a:endParaRPr lang="en-GB" dirty="0"/>
          </a:p>
          <a:p>
            <a:r>
              <a:rPr lang="en-GB" dirty="0"/>
              <a:t>(2014)</a:t>
            </a:r>
          </a:p>
          <a:p>
            <a:endParaRPr lang="en-GB" dirty="0"/>
          </a:p>
          <a:p>
            <a:r>
              <a:rPr lang="en-GB" dirty="0"/>
              <a:t>Godwin, J.</a:t>
            </a:r>
          </a:p>
          <a:p>
            <a:endParaRPr lang="en-GB" dirty="0"/>
          </a:p>
          <a:p>
            <a:r>
              <a:rPr lang="en-GB" dirty="0"/>
              <a:t>Basingstoke: Palgrave Macmillan</a:t>
            </a:r>
          </a:p>
          <a:p>
            <a:endParaRPr lang="en-GB" dirty="0"/>
          </a:p>
        </p:txBody>
      </p:sp>
    </p:spTree>
    <p:extLst>
      <p:ext uri="{BB962C8B-B14F-4D97-AF65-F5344CB8AC3E}">
        <p14:creationId xmlns:p14="http://schemas.microsoft.com/office/powerpoint/2010/main" val="3600926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CDC4D-2288-4673-94B4-9B7321038850}"/>
              </a:ext>
            </a:extLst>
          </p:cNvPr>
          <p:cNvSpPr>
            <a:spLocks noGrp="1"/>
          </p:cNvSpPr>
          <p:nvPr>
            <p:ph type="title"/>
          </p:nvPr>
        </p:nvSpPr>
        <p:spPr>
          <a:xfrm>
            <a:off x="550862" y="549275"/>
            <a:ext cx="11091600" cy="963641"/>
          </a:xfrm>
        </p:spPr>
        <p:txBody>
          <a:bodyPr/>
          <a:lstStyle/>
          <a:p>
            <a:r>
              <a:rPr lang="en-GB" dirty="0"/>
              <a:t>Journal articles</a:t>
            </a:r>
          </a:p>
        </p:txBody>
      </p:sp>
      <p:sp>
        <p:nvSpPr>
          <p:cNvPr id="4" name="Date Placeholder 3">
            <a:extLst>
              <a:ext uri="{FF2B5EF4-FFF2-40B4-BE49-F238E27FC236}">
                <a16:creationId xmlns:a16="http://schemas.microsoft.com/office/drawing/2014/main" id="{47E45BA9-72CE-4CF2-92C1-F94AF511FD70}"/>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6D14979-1E4E-4C7E-8DFC-BF6BB4D2FF9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5D00F20-E1F6-4903-9130-F0C6777DC09A}"/>
              </a:ext>
            </a:extLst>
          </p:cNvPr>
          <p:cNvSpPr>
            <a:spLocks noGrp="1"/>
          </p:cNvSpPr>
          <p:nvPr>
            <p:ph type="sldNum" sz="quarter" idx="12"/>
          </p:nvPr>
        </p:nvSpPr>
        <p:spPr/>
        <p:txBody>
          <a:bodyPr/>
          <a:lstStyle/>
          <a:p>
            <a:fld id="{DBA1B0FB-D917-4C8C-928F-313BD683BF39}" type="slidenum">
              <a:rPr lang="en-US" smtClean="0"/>
              <a:t>22</a:t>
            </a:fld>
            <a:endParaRPr lang="en-US"/>
          </a:p>
        </p:txBody>
      </p:sp>
      <p:sp>
        <p:nvSpPr>
          <p:cNvPr id="11" name="TextBox 10">
            <a:extLst>
              <a:ext uri="{FF2B5EF4-FFF2-40B4-BE49-F238E27FC236}">
                <a16:creationId xmlns:a16="http://schemas.microsoft.com/office/drawing/2014/main" id="{A5CA9956-F071-4D18-A8B1-ECC619833C78}"/>
              </a:ext>
            </a:extLst>
          </p:cNvPr>
          <p:cNvSpPr txBox="1"/>
          <p:nvPr/>
        </p:nvSpPr>
        <p:spPr>
          <a:xfrm>
            <a:off x="550861" y="1768816"/>
            <a:ext cx="4536527" cy="461665"/>
          </a:xfrm>
          <a:prstGeom prst="rect">
            <a:avLst/>
          </a:prstGeom>
          <a:noFill/>
          <a:ln w="38100">
            <a:solidFill>
              <a:srgbClr val="FFFF00"/>
            </a:solidFill>
          </a:ln>
        </p:spPr>
        <p:txBody>
          <a:bodyPr wrap="square" rtlCol="0">
            <a:spAutoFit/>
          </a:bodyPr>
          <a:lstStyle/>
          <a:p>
            <a:r>
              <a:rPr lang="en-GB" sz="2400" dirty="0"/>
              <a:t>1. Who? Authors’ surnames, initials</a:t>
            </a:r>
          </a:p>
        </p:txBody>
      </p:sp>
      <p:sp>
        <p:nvSpPr>
          <p:cNvPr id="12" name="TextBox 11">
            <a:extLst>
              <a:ext uri="{FF2B5EF4-FFF2-40B4-BE49-F238E27FC236}">
                <a16:creationId xmlns:a16="http://schemas.microsoft.com/office/drawing/2014/main" id="{59B49CDD-1A48-4959-A746-88DAD6404C6D}"/>
              </a:ext>
            </a:extLst>
          </p:cNvPr>
          <p:cNvSpPr txBox="1"/>
          <p:nvPr/>
        </p:nvSpPr>
        <p:spPr>
          <a:xfrm>
            <a:off x="6096000" y="1353318"/>
            <a:ext cx="4536522" cy="830997"/>
          </a:xfrm>
          <a:prstGeom prst="rect">
            <a:avLst/>
          </a:prstGeom>
          <a:noFill/>
          <a:ln w="57150">
            <a:solidFill>
              <a:schemeClr val="accent3">
                <a:lumMod val="75000"/>
              </a:schemeClr>
            </a:solidFill>
          </a:ln>
        </p:spPr>
        <p:txBody>
          <a:bodyPr wrap="square" rtlCol="0">
            <a:spAutoFit/>
          </a:bodyPr>
          <a:lstStyle/>
          <a:p>
            <a:r>
              <a:rPr lang="en-GB" sz="2400" dirty="0"/>
              <a:t>2. When? Year of publication (in round brackets)</a:t>
            </a:r>
          </a:p>
        </p:txBody>
      </p:sp>
      <p:sp>
        <p:nvSpPr>
          <p:cNvPr id="13" name="TextBox 12">
            <a:extLst>
              <a:ext uri="{FF2B5EF4-FFF2-40B4-BE49-F238E27FC236}">
                <a16:creationId xmlns:a16="http://schemas.microsoft.com/office/drawing/2014/main" id="{1CFFD01A-55BC-4CA4-99E3-56B3F6F35B4F}"/>
              </a:ext>
            </a:extLst>
          </p:cNvPr>
          <p:cNvSpPr txBox="1"/>
          <p:nvPr/>
        </p:nvSpPr>
        <p:spPr>
          <a:xfrm>
            <a:off x="1023575" y="4917167"/>
            <a:ext cx="3591098" cy="830997"/>
          </a:xfrm>
          <a:prstGeom prst="rect">
            <a:avLst/>
          </a:prstGeom>
          <a:noFill/>
          <a:ln w="57150">
            <a:solidFill>
              <a:srgbClr val="00B0F0"/>
            </a:solidFill>
          </a:ln>
        </p:spPr>
        <p:txBody>
          <a:bodyPr wrap="square" rtlCol="0">
            <a:spAutoFit/>
          </a:bodyPr>
          <a:lstStyle/>
          <a:p>
            <a:r>
              <a:rPr lang="en-GB" sz="2400" dirty="0"/>
              <a:t>3. What? Article title in single quotation marks</a:t>
            </a:r>
          </a:p>
        </p:txBody>
      </p:sp>
      <p:pic>
        <p:nvPicPr>
          <p:cNvPr id="15" name="Picture 14">
            <a:extLst>
              <a:ext uri="{FF2B5EF4-FFF2-40B4-BE49-F238E27FC236}">
                <a16:creationId xmlns:a16="http://schemas.microsoft.com/office/drawing/2014/main" id="{E8DE67DE-0CDE-4EDF-A471-990D5EE97781}"/>
              </a:ext>
            </a:extLst>
          </p:cNvPr>
          <p:cNvPicPr>
            <a:picLocks noChangeAspect="1"/>
          </p:cNvPicPr>
          <p:nvPr/>
        </p:nvPicPr>
        <p:blipFill>
          <a:blip r:embed="rId3"/>
          <a:stretch>
            <a:fillRect/>
          </a:stretch>
        </p:blipFill>
        <p:spPr>
          <a:xfrm>
            <a:off x="550861" y="2811824"/>
            <a:ext cx="11191875" cy="1524000"/>
          </a:xfrm>
          <a:prstGeom prst="rect">
            <a:avLst/>
          </a:prstGeom>
        </p:spPr>
      </p:pic>
      <p:sp>
        <p:nvSpPr>
          <p:cNvPr id="16" name="TextBox 15">
            <a:extLst>
              <a:ext uri="{FF2B5EF4-FFF2-40B4-BE49-F238E27FC236}">
                <a16:creationId xmlns:a16="http://schemas.microsoft.com/office/drawing/2014/main" id="{3F8CB55F-111A-4957-B097-983E70B34765}"/>
              </a:ext>
            </a:extLst>
          </p:cNvPr>
          <p:cNvSpPr txBox="1"/>
          <p:nvPr/>
        </p:nvSpPr>
        <p:spPr>
          <a:xfrm>
            <a:off x="6247286" y="4917167"/>
            <a:ext cx="5104015" cy="830997"/>
          </a:xfrm>
          <a:prstGeom prst="rect">
            <a:avLst/>
          </a:prstGeom>
          <a:noFill/>
          <a:ln w="57150">
            <a:solidFill>
              <a:schemeClr val="tx1">
                <a:lumMod val="50000"/>
              </a:schemeClr>
            </a:solidFill>
          </a:ln>
        </p:spPr>
        <p:txBody>
          <a:bodyPr wrap="square" rtlCol="0">
            <a:spAutoFit/>
          </a:bodyPr>
          <a:lstStyle/>
          <a:p>
            <a:r>
              <a:rPr lang="en-GB" sz="2400" dirty="0"/>
              <a:t>4. Where? Journal name </a:t>
            </a:r>
            <a:r>
              <a:rPr lang="en-GB" sz="2400" i="1" dirty="0"/>
              <a:t>in italics</a:t>
            </a:r>
            <a:r>
              <a:rPr lang="en-GB" sz="2400" dirty="0"/>
              <a:t>, volume (issue), page range of article.</a:t>
            </a:r>
          </a:p>
        </p:txBody>
      </p:sp>
      <p:cxnSp>
        <p:nvCxnSpPr>
          <p:cNvPr id="18" name="Straight Arrow Connector 17">
            <a:extLst>
              <a:ext uri="{FF2B5EF4-FFF2-40B4-BE49-F238E27FC236}">
                <a16:creationId xmlns:a16="http://schemas.microsoft.com/office/drawing/2014/main" id="{3F7DEEFA-53F0-4986-8473-A326C29CC58D}"/>
              </a:ext>
            </a:extLst>
          </p:cNvPr>
          <p:cNvCxnSpPr>
            <a:cxnSpLocks/>
          </p:cNvCxnSpPr>
          <p:nvPr/>
        </p:nvCxnSpPr>
        <p:spPr>
          <a:xfrm>
            <a:off x="8567367" y="2201691"/>
            <a:ext cx="463855" cy="627509"/>
          </a:xfrm>
          <a:prstGeom prst="straightConnector1">
            <a:avLst/>
          </a:prstGeom>
          <a:ln w="76200">
            <a:solidFill>
              <a:schemeClr val="accent3">
                <a:lumMod val="75000"/>
              </a:schemeClr>
            </a:solidFill>
            <a:tailEnd type="triangle"/>
          </a:ln>
        </p:spPr>
        <p:style>
          <a:lnRef idx="1">
            <a:schemeClr val="accent3"/>
          </a:lnRef>
          <a:fillRef idx="0">
            <a:schemeClr val="accent3"/>
          </a:fillRef>
          <a:effectRef idx="0">
            <a:schemeClr val="accent3"/>
          </a:effectRef>
          <a:fontRef idx="minor">
            <a:schemeClr val="tx1"/>
          </a:fontRef>
        </p:style>
      </p:cxnSp>
      <p:cxnSp>
        <p:nvCxnSpPr>
          <p:cNvPr id="21" name="Straight Arrow Connector 20">
            <a:extLst>
              <a:ext uri="{FF2B5EF4-FFF2-40B4-BE49-F238E27FC236}">
                <a16:creationId xmlns:a16="http://schemas.microsoft.com/office/drawing/2014/main" id="{AA93C550-4CB5-4EA8-BCE6-56FEAFDD7EDD}"/>
              </a:ext>
            </a:extLst>
          </p:cNvPr>
          <p:cNvCxnSpPr>
            <a:cxnSpLocks/>
          </p:cNvCxnSpPr>
          <p:nvPr/>
        </p:nvCxnSpPr>
        <p:spPr>
          <a:xfrm>
            <a:off x="3359150" y="2230481"/>
            <a:ext cx="483645" cy="598719"/>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2FE2B9F8-2863-4D2D-BB7F-62F62A2C0FE5}"/>
              </a:ext>
            </a:extLst>
          </p:cNvPr>
          <p:cNvCxnSpPr>
            <a:cxnSpLocks/>
          </p:cNvCxnSpPr>
          <p:nvPr/>
        </p:nvCxnSpPr>
        <p:spPr>
          <a:xfrm flipH="1" flipV="1">
            <a:off x="1609249" y="4246972"/>
            <a:ext cx="618562" cy="670195"/>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6BDFA02D-AC95-49FA-834B-9AF7C80B3E13}"/>
              </a:ext>
            </a:extLst>
          </p:cNvPr>
          <p:cNvCxnSpPr>
            <a:cxnSpLocks/>
          </p:cNvCxnSpPr>
          <p:nvPr/>
        </p:nvCxnSpPr>
        <p:spPr>
          <a:xfrm flipV="1">
            <a:off x="7531331" y="4246972"/>
            <a:ext cx="0" cy="670195"/>
          </a:xfrm>
          <a:prstGeom prst="straightConnector1">
            <a:avLst/>
          </a:prstGeom>
          <a:ln w="76200">
            <a:solidFill>
              <a:schemeClr val="tx1">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572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3ECBEA-986B-4E75-A1A6-68E96ABE9BD7}"/>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1E64D566-5783-42B7-BC2E-33479B7D12E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3316AFF-548C-4458-8B25-B9E1FEF573B8}"/>
              </a:ext>
            </a:extLst>
          </p:cNvPr>
          <p:cNvSpPr>
            <a:spLocks noGrp="1"/>
          </p:cNvSpPr>
          <p:nvPr>
            <p:ph type="sldNum" sz="quarter" idx="12"/>
          </p:nvPr>
        </p:nvSpPr>
        <p:spPr/>
        <p:txBody>
          <a:bodyPr/>
          <a:lstStyle/>
          <a:p>
            <a:fld id="{DBA1B0FB-D917-4C8C-928F-313BD683BF39}" type="slidenum">
              <a:rPr lang="en-US" smtClean="0"/>
              <a:t>23</a:t>
            </a:fld>
            <a:endParaRPr lang="en-US"/>
          </a:p>
        </p:txBody>
      </p:sp>
      <p:pic>
        <p:nvPicPr>
          <p:cNvPr id="2050" name="Picture 2">
            <a:extLst>
              <a:ext uri="{FF2B5EF4-FFF2-40B4-BE49-F238E27FC236}">
                <a16:creationId xmlns:a16="http://schemas.microsoft.com/office/drawing/2014/main" id="{4B07B875-37C1-42A4-BF5B-E24DD8FFFB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75" y="1620456"/>
            <a:ext cx="10763250" cy="3552825"/>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41030DCA-D9E0-4EBD-ABB2-7A7EABC0286D}"/>
              </a:ext>
            </a:extLst>
          </p:cNvPr>
          <p:cNvSpPr/>
          <p:nvPr/>
        </p:nvSpPr>
        <p:spPr>
          <a:xfrm>
            <a:off x="835166" y="3000736"/>
            <a:ext cx="2344597" cy="85652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04B13F8D-1050-4C93-BDC4-1EB35ABB7B67}"/>
              </a:ext>
            </a:extLst>
          </p:cNvPr>
          <p:cNvSpPr/>
          <p:nvPr/>
        </p:nvSpPr>
        <p:spPr>
          <a:xfrm>
            <a:off x="7002683" y="1516284"/>
            <a:ext cx="949124" cy="868101"/>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35401ADA-DE61-4B70-A97E-9B3431C1370E}"/>
              </a:ext>
            </a:extLst>
          </p:cNvPr>
          <p:cNvCxnSpPr/>
          <p:nvPr/>
        </p:nvCxnSpPr>
        <p:spPr>
          <a:xfrm>
            <a:off x="4421529" y="4815068"/>
            <a:ext cx="5891514"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439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F2ADA-9D35-463E-8922-7187E4E80D10}"/>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5670D39-5DCD-415C-B95D-EF3BC0AE48ED}"/>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575E172-5301-43B8-A623-0A7BE449B939}"/>
              </a:ext>
            </a:extLst>
          </p:cNvPr>
          <p:cNvSpPr>
            <a:spLocks noGrp="1"/>
          </p:cNvSpPr>
          <p:nvPr>
            <p:ph type="sldNum" sz="quarter" idx="12"/>
          </p:nvPr>
        </p:nvSpPr>
        <p:spPr/>
        <p:txBody>
          <a:bodyPr/>
          <a:lstStyle/>
          <a:p>
            <a:fld id="{DBA1B0FB-D917-4C8C-928F-313BD683BF39}" type="slidenum">
              <a:rPr lang="en-US" smtClean="0"/>
              <a:t>24</a:t>
            </a:fld>
            <a:endParaRPr lang="en-US"/>
          </a:p>
        </p:txBody>
      </p:sp>
      <p:pic>
        <p:nvPicPr>
          <p:cNvPr id="3074" name="Picture 2">
            <a:extLst>
              <a:ext uri="{FF2B5EF4-FFF2-40B4-BE49-F238E27FC236}">
                <a16:creationId xmlns:a16="http://schemas.microsoft.com/office/drawing/2014/main" id="{373A156F-0542-469E-939B-AFE48506A9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408" y="367684"/>
            <a:ext cx="6758741" cy="334116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194AEBF-CAAB-4469-B06F-55997402E729}"/>
              </a:ext>
            </a:extLst>
          </p:cNvPr>
          <p:cNvPicPr>
            <a:picLocks noChangeAspect="1"/>
          </p:cNvPicPr>
          <p:nvPr/>
        </p:nvPicPr>
        <p:blipFill>
          <a:blip r:embed="rId3"/>
          <a:stretch>
            <a:fillRect/>
          </a:stretch>
        </p:blipFill>
        <p:spPr>
          <a:xfrm>
            <a:off x="3518704" y="3789873"/>
            <a:ext cx="8384612" cy="2636316"/>
          </a:xfrm>
          <a:prstGeom prst="rect">
            <a:avLst/>
          </a:prstGeom>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BBBB9B10-764C-431A-BE1E-31F757399C09}"/>
                  </a:ext>
                </a:extLst>
              </p14:cNvPr>
              <p14:cNvContentPartPr/>
              <p14:nvPr/>
            </p14:nvContentPartPr>
            <p14:xfrm>
              <a:off x="2584030" y="2850287"/>
              <a:ext cx="3162240" cy="360"/>
            </p14:xfrm>
          </p:contentPart>
        </mc:Choice>
        <mc:Fallback xmlns="">
          <p:pic>
            <p:nvPicPr>
              <p:cNvPr id="13" name="Ink 12">
                <a:extLst>
                  <a:ext uri="{FF2B5EF4-FFF2-40B4-BE49-F238E27FC236}">
                    <a16:creationId xmlns:a16="http://schemas.microsoft.com/office/drawing/2014/main" id="{BBBB9B10-764C-431A-BE1E-31F757399C09}"/>
                  </a:ext>
                </a:extLst>
              </p:cNvPr>
              <p:cNvPicPr/>
              <p:nvPr/>
            </p:nvPicPr>
            <p:blipFill>
              <a:blip r:embed="rId5"/>
              <a:stretch>
                <a:fillRect/>
              </a:stretch>
            </p:blipFill>
            <p:spPr>
              <a:xfrm>
                <a:off x="2548030" y="2778287"/>
                <a:ext cx="32338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4D8D3B89-23A9-42C2-B4F3-64A771B4BA9D}"/>
                  </a:ext>
                </a:extLst>
              </p14:cNvPr>
              <p14:cNvContentPartPr/>
              <p14:nvPr/>
            </p14:nvContentPartPr>
            <p14:xfrm>
              <a:off x="2580952" y="1888922"/>
              <a:ext cx="3151800" cy="360"/>
            </p14:xfrm>
          </p:contentPart>
        </mc:Choice>
        <mc:Fallback xmlns="">
          <p:pic>
            <p:nvPicPr>
              <p:cNvPr id="14" name="Ink 13">
                <a:extLst>
                  <a:ext uri="{FF2B5EF4-FFF2-40B4-BE49-F238E27FC236}">
                    <a16:creationId xmlns:a16="http://schemas.microsoft.com/office/drawing/2014/main" id="{4D8D3B89-23A9-42C2-B4F3-64A771B4BA9D}"/>
                  </a:ext>
                </a:extLst>
              </p:cNvPr>
              <p:cNvPicPr/>
              <p:nvPr/>
            </p:nvPicPr>
            <p:blipFill>
              <a:blip r:embed="rId7"/>
              <a:stretch>
                <a:fillRect/>
              </a:stretch>
            </p:blipFill>
            <p:spPr>
              <a:xfrm>
                <a:off x="2545312" y="1817282"/>
                <a:ext cx="32234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7" name="Ink 16">
                <a:extLst>
                  <a:ext uri="{FF2B5EF4-FFF2-40B4-BE49-F238E27FC236}">
                    <a16:creationId xmlns:a16="http://schemas.microsoft.com/office/drawing/2014/main" id="{FA3832BB-5A83-4185-BD4B-6C7B71B7CBA8}"/>
                  </a:ext>
                </a:extLst>
              </p14:cNvPr>
              <p14:cNvContentPartPr/>
              <p14:nvPr/>
            </p14:nvContentPartPr>
            <p14:xfrm>
              <a:off x="2643284" y="1577162"/>
              <a:ext cx="3963960" cy="360"/>
            </p14:xfrm>
          </p:contentPart>
        </mc:Choice>
        <mc:Fallback xmlns="">
          <p:pic>
            <p:nvPicPr>
              <p:cNvPr id="17" name="Ink 16">
                <a:extLst>
                  <a:ext uri="{FF2B5EF4-FFF2-40B4-BE49-F238E27FC236}">
                    <a16:creationId xmlns:a16="http://schemas.microsoft.com/office/drawing/2014/main" id="{FA3832BB-5A83-4185-BD4B-6C7B71B7CBA8}"/>
                  </a:ext>
                </a:extLst>
              </p:cNvPr>
              <p:cNvPicPr/>
              <p:nvPr/>
            </p:nvPicPr>
            <p:blipFill>
              <a:blip r:embed="rId9"/>
              <a:stretch>
                <a:fillRect/>
              </a:stretch>
            </p:blipFill>
            <p:spPr>
              <a:xfrm>
                <a:off x="2607644" y="1505522"/>
                <a:ext cx="40356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8" name="Ink 17">
                <a:extLst>
                  <a:ext uri="{FF2B5EF4-FFF2-40B4-BE49-F238E27FC236}">
                    <a16:creationId xmlns:a16="http://schemas.microsoft.com/office/drawing/2014/main" id="{AE510975-9D72-4AA5-82FA-0DA4520EFE1B}"/>
                  </a:ext>
                </a:extLst>
              </p14:cNvPr>
              <p14:cNvContentPartPr/>
              <p14:nvPr/>
            </p14:nvContentPartPr>
            <p14:xfrm>
              <a:off x="2507924" y="1577162"/>
              <a:ext cx="3939840" cy="360"/>
            </p14:xfrm>
          </p:contentPart>
        </mc:Choice>
        <mc:Fallback xmlns="">
          <p:pic>
            <p:nvPicPr>
              <p:cNvPr id="18" name="Ink 17">
                <a:extLst>
                  <a:ext uri="{FF2B5EF4-FFF2-40B4-BE49-F238E27FC236}">
                    <a16:creationId xmlns:a16="http://schemas.microsoft.com/office/drawing/2014/main" id="{AE510975-9D72-4AA5-82FA-0DA4520EFE1B}"/>
                  </a:ext>
                </a:extLst>
              </p:cNvPr>
              <p:cNvPicPr/>
              <p:nvPr/>
            </p:nvPicPr>
            <p:blipFill>
              <a:blip r:embed="rId11"/>
              <a:stretch>
                <a:fillRect/>
              </a:stretch>
            </p:blipFill>
            <p:spPr>
              <a:xfrm>
                <a:off x="2471924" y="1505522"/>
                <a:ext cx="40114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9" name="Ink 18">
                <a:extLst>
                  <a:ext uri="{FF2B5EF4-FFF2-40B4-BE49-F238E27FC236}">
                    <a16:creationId xmlns:a16="http://schemas.microsoft.com/office/drawing/2014/main" id="{451A47B4-5FCC-440A-985E-604EB65D5507}"/>
                  </a:ext>
                </a:extLst>
              </p14:cNvPr>
              <p14:cNvContentPartPr/>
              <p14:nvPr/>
            </p14:nvContentPartPr>
            <p14:xfrm>
              <a:off x="2623124" y="1636562"/>
              <a:ext cx="1767240" cy="360"/>
            </p14:xfrm>
          </p:contentPart>
        </mc:Choice>
        <mc:Fallback xmlns="">
          <p:pic>
            <p:nvPicPr>
              <p:cNvPr id="19" name="Ink 18">
                <a:extLst>
                  <a:ext uri="{FF2B5EF4-FFF2-40B4-BE49-F238E27FC236}">
                    <a16:creationId xmlns:a16="http://schemas.microsoft.com/office/drawing/2014/main" id="{451A47B4-5FCC-440A-985E-604EB65D5507}"/>
                  </a:ext>
                </a:extLst>
              </p:cNvPr>
              <p:cNvPicPr/>
              <p:nvPr/>
            </p:nvPicPr>
            <p:blipFill>
              <a:blip r:embed="rId13"/>
              <a:stretch>
                <a:fillRect/>
              </a:stretch>
            </p:blipFill>
            <p:spPr>
              <a:xfrm>
                <a:off x="2587484" y="1564922"/>
                <a:ext cx="18388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D1173F3F-BD73-427E-A1C8-4CE1E16918F1}"/>
                  </a:ext>
                </a:extLst>
              </p14:cNvPr>
              <p14:cNvContentPartPr/>
              <p14:nvPr/>
            </p14:nvContentPartPr>
            <p14:xfrm>
              <a:off x="2597924" y="1491122"/>
              <a:ext cx="3972960" cy="360"/>
            </p14:xfrm>
          </p:contentPart>
        </mc:Choice>
        <mc:Fallback xmlns="">
          <p:pic>
            <p:nvPicPr>
              <p:cNvPr id="20" name="Ink 19">
                <a:extLst>
                  <a:ext uri="{FF2B5EF4-FFF2-40B4-BE49-F238E27FC236}">
                    <a16:creationId xmlns:a16="http://schemas.microsoft.com/office/drawing/2014/main" id="{D1173F3F-BD73-427E-A1C8-4CE1E16918F1}"/>
                  </a:ext>
                </a:extLst>
              </p:cNvPr>
              <p:cNvPicPr/>
              <p:nvPr/>
            </p:nvPicPr>
            <p:blipFill>
              <a:blip r:embed="rId15"/>
              <a:stretch>
                <a:fillRect/>
              </a:stretch>
            </p:blipFill>
            <p:spPr>
              <a:xfrm>
                <a:off x="2562284" y="1419122"/>
                <a:ext cx="40446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1" name="Ink 20">
                <a:extLst>
                  <a:ext uri="{FF2B5EF4-FFF2-40B4-BE49-F238E27FC236}">
                    <a16:creationId xmlns:a16="http://schemas.microsoft.com/office/drawing/2014/main" id="{67502B2E-47B6-4A48-B1BB-768E20BDC46F}"/>
                  </a:ext>
                </a:extLst>
              </p14:cNvPr>
              <p14:cNvContentPartPr/>
              <p14:nvPr/>
            </p14:nvContentPartPr>
            <p14:xfrm>
              <a:off x="2582444" y="1677962"/>
              <a:ext cx="1819080" cy="360"/>
            </p14:xfrm>
          </p:contentPart>
        </mc:Choice>
        <mc:Fallback xmlns="">
          <p:pic>
            <p:nvPicPr>
              <p:cNvPr id="21" name="Ink 20">
                <a:extLst>
                  <a:ext uri="{FF2B5EF4-FFF2-40B4-BE49-F238E27FC236}">
                    <a16:creationId xmlns:a16="http://schemas.microsoft.com/office/drawing/2014/main" id="{67502B2E-47B6-4A48-B1BB-768E20BDC46F}"/>
                  </a:ext>
                </a:extLst>
              </p:cNvPr>
              <p:cNvPicPr/>
              <p:nvPr/>
            </p:nvPicPr>
            <p:blipFill>
              <a:blip r:embed="rId17"/>
              <a:stretch>
                <a:fillRect/>
              </a:stretch>
            </p:blipFill>
            <p:spPr>
              <a:xfrm>
                <a:off x="2546444" y="1606322"/>
                <a:ext cx="18907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2" name="Ink 21">
                <a:extLst>
                  <a:ext uri="{FF2B5EF4-FFF2-40B4-BE49-F238E27FC236}">
                    <a16:creationId xmlns:a16="http://schemas.microsoft.com/office/drawing/2014/main" id="{13C9B7C7-C00B-4FBE-9447-9554C5C4A456}"/>
                  </a:ext>
                </a:extLst>
              </p14:cNvPr>
              <p14:cNvContentPartPr/>
              <p14:nvPr/>
            </p14:nvContentPartPr>
            <p14:xfrm>
              <a:off x="2575964" y="2709362"/>
              <a:ext cx="1633320" cy="360"/>
            </p14:xfrm>
          </p:contentPart>
        </mc:Choice>
        <mc:Fallback xmlns="">
          <p:pic>
            <p:nvPicPr>
              <p:cNvPr id="22" name="Ink 21">
                <a:extLst>
                  <a:ext uri="{FF2B5EF4-FFF2-40B4-BE49-F238E27FC236}">
                    <a16:creationId xmlns:a16="http://schemas.microsoft.com/office/drawing/2014/main" id="{13C9B7C7-C00B-4FBE-9447-9554C5C4A456}"/>
                  </a:ext>
                </a:extLst>
              </p:cNvPr>
              <p:cNvPicPr/>
              <p:nvPr/>
            </p:nvPicPr>
            <p:blipFill>
              <a:blip r:embed="rId19"/>
              <a:stretch>
                <a:fillRect/>
              </a:stretch>
            </p:blipFill>
            <p:spPr>
              <a:xfrm>
                <a:off x="2540324" y="2637722"/>
                <a:ext cx="17049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0C69E9C1-FE90-4E9C-ACC4-2A97A868FDE0}"/>
                  </a:ext>
                </a:extLst>
              </p14:cNvPr>
              <p14:cNvContentPartPr/>
              <p14:nvPr/>
            </p14:nvContentPartPr>
            <p14:xfrm>
              <a:off x="902684" y="494642"/>
              <a:ext cx="3720600" cy="293400"/>
            </p14:xfrm>
          </p:contentPart>
        </mc:Choice>
        <mc:Fallback xmlns="">
          <p:pic>
            <p:nvPicPr>
              <p:cNvPr id="23" name="Ink 22">
                <a:extLst>
                  <a:ext uri="{FF2B5EF4-FFF2-40B4-BE49-F238E27FC236}">
                    <a16:creationId xmlns:a16="http://schemas.microsoft.com/office/drawing/2014/main" id="{0C69E9C1-FE90-4E9C-ACC4-2A97A868FDE0}"/>
                  </a:ext>
                </a:extLst>
              </p:cNvPr>
              <p:cNvPicPr/>
              <p:nvPr/>
            </p:nvPicPr>
            <p:blipFill>
              <a:blip r:embed="rId21"/>
              <a:stretch>
                <a:fillRect/>
              </a:stretch>
            </p:blipFill>
            <p:spPr>
              <a:xfrm>
                <a:off x="866684" y="422642"/>
                <a:ext cx="3792240" cy="4370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549AFA0D-7497-40F3-BA37-BE682EF1C46B}"/>
                  </a:ext>
                </a:extLst>
              </p14:cNvPr>
              <p14:cNvContentPartPr/>
              <p14:nvPr/>
            </p14:nvContentPartPr>
            <p14:xfrm>
              <a:off x="1102844" y="794162"/>
              <a:ext cx="2954160" cy="360"/>
            </p14:xfrm>
          </p:contentPart>
        </mc:Choice>
        <mc:Fallback xmlns="">
          <p:pic>
            <p:nvPicPr>
              <p:cNvPr id="24" name="Ink 23">
                <a:extLst>
                  <a:ext uri="{FF2B5EF4-FFF2-40B4-BE49-F238E27FC236}">
                    <a16:creationId xmlns:a16="http://schemas.microsoft.com/office/drawing/2014/main" id="{549AFA0D-7497-40F3-BA37-BE682EF1C46B}"/>
                  </a:ext>
                </a:extLst>
              </p:cNvPr>
              <p:cNvPicPr/>
              <p:nvPr/>
            </p:nvPicPr>
            <p:blipFill>
              <a:blip r:embed="rId23"/>
              <a:stretch>
                <a:fillRect/>
              </a:stretch>
            </p:blipFill>
            <p:spPr>
              <a:xfrm>
                <a:off x="1067204" y="722522"/>
                <a:ext cx="30258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5" name="Ink 24">
                <a:extLst>
                  <a:ext uri="{FF2B5EF4-FFF2-40B4-BE49-F238E27FC236}">
                    <a16:creationId xmlns:a16="http://schemas.microsoft.com/office/drawing/2014/main" id="{C26E982F-6744-4DE0-B7F3-ADAE8600DC87}"/>
                  </a:ext>
                </a:extLst>
              </p14:cNvPr>
              <p14:cNvContentPartPr/>
              <p14:nvPr/>
            </p14:nvContentPartPr>
            <p14:xfrm>
              <a:off x="3657764" y="794162"/>
              <a:ext cx="360" cy="360"/>
            </p14:xfrm>
          </p:contentPart>
        </mc:Choice>
        <mc:Fallback xmlns="">
          <p:pic>
            <p:nvPicPr>
              <p:cNvPr id="25" name="Ink 24">
                <a:extLst>
                  <a:ext uri="{FF2B5EF4-FFF2-40B4-BE49-F238E27FC236}">
                    <a16:creationId xmlns:a16="http://schemas.microsoft.com/office/drawing/2014/main" id="{C26E982F-6744-4DE0-B7F3-ADAE8600DC87}"/>
                  </a:ext>
                </a:extLst>
              </p:cNvPr>
              <p:cNvPicPr/>
              <p:nvPr/>
            </p:nvPicPr>
            <p:blipFill>
              <a:blip r:embed="rId25"/>
              <a:stretch>
                <a:fillRect/>
              </a:stretch>
            </p:blipFill>
            <p:spPr>
              <a:xfrm>
                <a:off x="3621764" y="722522"/>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9985D225-84F3-4C1D-9D56-CABBCF806E43}"/>
                  </a:ext>
                </a:extLst>
              </p14:cNvPr>
              <p14:cNvContentPartPr/>
              <p14:nvPr/>
            </p14:nvContentPartPr>
            <p14:xfrm>
              <a:off x="1027604" y="794162"/>
              <a:ext cx="3988800" cy="360"/>
            </p14:xfrm>
          </p:contentPart>
        </mc:Choice>
        <mc:Fallback xmlns="">
          <p:pic>
            <p:nvPicPr>
              <p:cNvPr id="26" name="Ink 25">
                <a:extLst>
                  <a:ext uri="{FF2B5EF4-FFF2-40B4-BE49-F238E27FC236}">
                    <a16:creationId xmlns:a16="http://schemas.microsoft.com/office/drawing/2014/main" id="{9985D225-84F3-4C1D-9D56-CABBCF806E43}"/>
                  </a:ext>
                </a:extLst>
              </p:cNvPr>
              <p:cNvPicPr/>
              <p:nvPr/>
            </p:nvPicPr>
            <p:blipFill>
              <a:blip r:embed="rId27"/>
              <a:stretch>
                <a:fillRect/>
              </a:stretch>
            </p:blipFill>
            <p:spPr>
              <a:xfrm>
                <a:off x="991604" y="722522"/>
                <a:ext cx="40604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8" name="Ink 27">
                <a:extLst>
                  <a:ext uri="{FF2B5EF4-FFF2-40B4-BE49-F238E27FC236}">
                    <a16:creationId xmlns:a16="http://schemas.microsoft.com/office/drawing/2014/main" id="{0A14CB63-EDD6-445C-9929-3E79E3B8804A}"/>
                  </a:ext>
                </a:extLst>
              </p14:cNvPr>
              <p14:cNvContentPartPr/>
              <p14:nvPr/>
            </p14:nvContentPartPr>
            <p14:xfrm>
              <a:off x="771644" y="444962"/>
              <a:ext cx="3741480" cy="453240"/>
            </p14:xfrm>
          </p:contentPart>
        </mc:Choice>
        <mc:Fallback xmlns="">
          <p:pic>
            <p:nvPicPr>
              <p:cNvPr id="28" name="Ink 27">
                <a:extLst>
                  <a:ext uri="{FF2B5EF4-FFF2-40B4-BE49-F238E27FC236}">
                    <a16:creationId xmlns:a16="http://schemas.microsoft.com/office/drawing/2014/main" id="{0A14CB63-EDD6-445C-9929-3E79E3B8804A}"/>
                  </a:ext>
                </a:extLst>
              </p:cNvPr>
              <p:cNvPicPr/>
              <p:nvPr/>
            </p:nvPicPr>
            <p:blipFill>
              <a:blip r:embed="rId29"/>
              <a:stretch>
                <a:fillRect/>
              </a:stretch>
            </p:blipFill>
            <p:spPr>
              <a:xfrm>
                <a:off x="762644" y="436322"/>
                <a:ext cx="3759120" cy="470880"/>
              </a:xfrm>
              <a:prstGeom prst="rect">
                <a:avLst/>
              </a:prstGeom>
            </p:spPr>
          </p:pic>
        </mc:Fallback>
      </mc:AlternateContent>
      <p:sp>
        <p:nvSpPr>
          <p:cNvPr id="29" name="TextBox 28">
            <a:extLst>
              <a:ext uri="{FF2B5EF4-FFF2-40B4-BE49-F238E27FC236}">
                <a16:creationId xmlns:a16="http://schemas.microsoft.com/office/drawing/2014/main" id="{A50B6E82-0623-4E85-A9C8-14C15AE02FAD}"/>
              </a:ext>
            </a:extLst>
          </p:cNvPr>
          <p:cNvSpPr txBox="1"/>
          <p:nvPr/>
        </p:nvSpPr>
        <p:spPr>
          <a:xfrm>
            <a:off x="7558646" y="1518835"/>
            <a:ext cx="1336842" cy="369332"/>
          </a:xfrm>
          <a:prstGeom prst="rect">
            <a:avLst/>
          </a:prstGeom>
          <a:noFill/>
        </p:spPr>
        <p:txBody>
          <a:bodyPr wrap="square" rtlCol="0">
            <a:spAutoFit/>
          </a:bodyPr>
          <a:lstStyle/>
          <a:p>
            <a:r>
              <a:rPr lang="en-GB" dirty="0"/>
              <a:t>Who?</a:t>
            </a:r>
          </a:p>
        </p:txBody>
      </p:sp>
      <p:sp>
        <p:nvSpPr>
          <p:cNvPr id="31" name="TextBox 30">
            <a:extLst>
              <a:ext uri="{FF2B5EF4-FFF2-40B4-BE49-F238E27FC236}">
                <a16:creationId xmlns:a16="http://schemas.microsoft.com/office/drawing/2014/main" id="{403B4C36-B4C1-49D1-B2B1-6E9AC26CA545}"/>
              </a:ext>
            </a:extLst>
          </p:cNvPr>
          <p:cNvSpPr txBox="1"/>
          <p:nvPr/>
        </p:nvSpPr>
        <p:spPr>
          <a:xfrm>
            <a:off x="7595027" y="2568100"/>
            <a:ext cx="1336842" cy="369332"/>
          </a:xfrm>
          <a:prstGeom prst="rect">
            <a:avLst/>
          </a:prstGeom>
          <a:noFill/>
        </p:spPr>
        <p:txBody>
          <a:bodyPr wrap="square" rtlCol="0">
            <a:spAutoFit/>
          </a:bodyPr>
          <a:lstStyle/>
          <a:p>
            <a:r>
              <a:rPr lang="en-GB" dirty="0"/>
              <a:t>When?</a:t>
            </a:r>
          </a:p>
        </p:txBody>
      </p:sp>
      <p:sp>
        <p:nvSpPr>
          <p:cNvPr id="32" name="TextBox 31">
            <a:extLst>
              <a:ext uri="{FF2B5EF4-FFF2-40B4-BE49-F238E27FC236}">
                <a16:creationId xmlns:a16="http://schemas.microsoft.com/office/drawing/2014/main" id="{4A5E48E9-BE4D-4C01-868B-EFD863371B44}"/>
              </a:ext>
            </a:extLst>
          </p:cNvPr>
          <p:cNvSpPr txBox="1"/>
          <p:nvPr/>
        </p:nvSpPr>
        <p:spPr>
          <a:xfrm>
            <a:off x="7595027" y="2084711"/>
            <a:ext cx="1336842" cy="369332"/>
          </a:xfrm>
          <a:prstGeom prst="rect">
            <a:avLst/>
          </a:prstGeom>
          <a:noFill/>
        </p:spPr>
        <p:txBody>
          <a:bodyPr wrap="square" rtlCol="0">
            <a:spAutoFit/>
          </a:bodyPr>
          <a:lstStyle/>
          <a:p>
            <a:r>
              <a:rPr lang="en-GB" dirty="0"/>
              <a:t>Where?</a:t>
            </a:r>
          </a:p>
        </p:txBody>
      </p:sp>
      <p:sp>
        <p:nvSpPr>
          <p:cNvPr id="33" name="TextBox 32">
            <a:extLst>
              <a:ext uri="{FF2B5EF4-FFF2-40B4-BE49-F238E27FC236}">
                <a16:creationId xmlns:a16="http://schemas.microsoft.com/office/drawing/2014/main" id="{662E1D37-A016-4403-82C8-7FE99BFCB3B1}"/>
              </a:ext>
            </a:extLst>
          </p:cNvPr>
          <p:cNvSpPr txBox="1"/>
          <p:nvPr/>
        </p:nvSpPr>
        <p:spPr>
          <a:xfrm>
            <a:off x="7598610" y="974041"/>
            <a:ext cx="1336842" cy="369332"/>
          </a:xfrm>
          <a:prstGeom prst="rect">
            <a:avLst/>
          </a:prstGeom>
          <a:noFill/>
        </p:spPr>
        <p:txBody>
          <a:bodyPr wrap="square" rtlCol="0">
            <a:spAutoFit/>
          </a:bodyPr>
          <a:lstStyle/>
          <a:p>
            <a:r>
              <a:rPr lang="en-GB" dirty="0"/>
              <a:t>What?</a:t>
            </a:r>
          </a:p>
        </p:txBody>
      </p:sp>
      <p:cxnSp>
        <p:nvCxnSpPr>
          <p:cNvPr id="34" name="Straight Arrow Connector 33">
            <a:extLst>
              <a:ext uri="{FF2B5EF4-FFF2-40B4-BE49-F238E27FC236}">
                <a16:creationId xmlns:a16="http://schemas.microsoft.com/office/drawing/2014/main" id="{D0CDD162-1FC3-41BC-96C6-EADFA636FAC6}"/>
              </a:ext>
            </a:extLst>
          </p:cNvPr>
          <p:cNvCxnSpPr>
            <a:cxnSpLocks/>
          </p:cNvCxnSpPr>
          <p:nvPr/>
        </p:nvCxnSpPr>
        <p:spPr>
          <a:xfrm flipH="1">
            <a:off x="5879954" y="1722845"/>
            <a:ext cx="1718656" cy="165322"/>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CF72941A-B50A-4B75-85F7-95D113935368}"/>
              </a:ext>
            </a:extLst>
          </p:cNvPr>
          <p:cNvCxnSpPr/>
          <p:nvPr/>
        </p:nvCxnSpPr>
        <p:spPr>
          <a:xfrm flipH="1">
            <a:off x="6696022" y="1132120"/>
            <a:ext cx="768904" cy="305692"/>
          </a:xfrm>
          <a:prstGeom prst="straightConnector1">
            <a:avLst/>
          </a:prstGeom>
          <a:ln w="76200">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FF96CE8-80EB-4BCB-850B-D756295AF066}"/>
              </a:ext>
            </a:extLst>
          </p:cNvPr>
          <p:cNvCxnSpPr/>
          <p:nvPr/>
        </p:nvCxnSpPr>
        <p:spPr>
          <a:xfrm flipH="1">
            <a:off x="4309979" y="2294226"/>
            <a:ext cx="3213768" cy="406059"/>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5914D0D-0931-4F51-86EE-CFEB7AF59AE2}"/>
              </a:ext>
            </a:extLst>
          </p:cNvPr>
          <p:cNvCxnSpPr>
            <a:cxnSpLocks/>
          </p:cNvCxnSpPr>
          <p:nvPr/>
        </p:nvCxnSpPr>
        <p:spPr>
          <a:xfrm flipH="1" flipV="1">
            <a:off x="4584404" y="757082"/>
            <a:ext cx="2939343" cy="1456121"/>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D213453-6A65-474E-93C1-CCA40C201CD3}"/>
              </a:ext>
            </a:extLst>
          </p:cNvPr>
          <p:cNvCxnSpPr/>
          <p:nvPr/>
        </p:nvCxnSpPr>
        <p:spPr>
          <a:xfrm flipH="1">
            <a:off x="5879954" y="2752766"/>
            <a:ext cx="1542193" cy="97521"/>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BEDC2E29-465F-419E-BC72-0B3CDE93DD11}"/>
              </a:ext>
            </a:extLst>
          </p:cNvPr>
          <p:cNvSpPr/>
          <p:nvPr/>
        </p:nvSpPr>
        <p:spPr>
          <a:xfrm>
            <a:off x="6293853" y="4031916"/>
            <a:ext cx="5112084" cy="909052"/>
          </a:xfrm>
          <a:prstGeom prst="rect">
            <a:avLst/>
          </a:prstGeom>
          <a:noFill/>
          <a:ln w="28575">
            <a:solidFill>
              <a:schemeClr val="accent2">
                <a:lumMod val="60000"/>
                <a:lumOff val="40000"/>
              </a:schemeClr>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30">
            <p14:nvContentPartPr>
              <p14:cNvPr id="46" name="Ink 45">
                <a:extLst>
                  <a:ext uri="{FF2B5EF4-FFF2-40B4-BE49-F238E27FC236}">
                    <a16:creationId xmlns:a16="http://schemas.microsoft.com/office/drawing/2014/main" id="{E0FB86B7-D957-4564-9576-DC3521EA1A8C}"/>
                  </a:ext>
                </a:extLst>
              </p14:cNvPr>
              <p14:cNvContentPartPr/>
              <p14:nvPr/>
            </p14:nvContentPartPr>
            <p14:xfrm>
              <a:off x="6379364" y="5087522"/>
              <a:ext cx="1987920" cy="360"/>
            </p14:xfrm>
          </p:contentPart>
        </mc:Choice>
        <mc:Fallback xmlns="">
          <p:pic>
            <p:nvPicPr>
              <p:cNvPr id="46" name="Ink 45">
                <a:extLst>
                  <a:ext uri="{FF2B5EF4-FFF2-40B4-BE49-F238E27FC236}">
                    <a16:creationId xmlns:a16="http://schemas.microsoft.com/office/drawing/2014/main" id="{E0FB86B7-D957-4564-9576-DC3521EA1A8C}"/>
                  </a:ext>
                </a:extLst>
              </p:cNvPr>
              <p:cNvPicPr/>
              <p:nvPr/>
            </p:nvPicPr>
            <p:blipFill>
              <a:blip r:embed="rId31"/>
              <a:stretch>
                <a:fillRect/>
              </a:stretch>
            </p:blipFill>
            <p:spPr>
              <a:xfrm>
                <a:off x="6343364" y="5015882"/>
                <a:ext cx="20595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58" name="Ink 57">
                <a:extLst>
                  <a:ext uri="{FF2B5EF4-FFF2-40B4-BE49-F238E27FC236}">
                    <a16:creationId xmlns:a16="http://schemas.microsoft.com/office/drawing/2014/main" id="{C8DCB8CD-CE29-4DA9-B2ED-2B2428AB2A2A}"/>
                  </a:ext>
                </a:extLst>
              </p14:cNvPr>
              <p14:cNvContentPartPr/>
              <p14:nvPr/>
            </p14:nvContentPartPr>
            <p14:xfrm>
              <a:off x="6414284" y="5372337"/>
              <a:ext cx="3006000" cy="360"/>
            </p14:xfrm>
          </p:contentPart>
        </mc:Choice>
        <mc:Fallback xmlns="">
          <p:pic>
            <p:nvPicPr>
              <p:cNvPr id="58" name="Ink 57">
                <a:extLst>
                  <a:ext uri="{FF2B5EF4-FFF2-40B4-BE49-F238E27FC236}">
                    <a16:creationId xmlns:a16="http://schemas.microsoft.com/office/drawing/2014/main" id="{C8DCB8CD-CE29-4DA9-B2ED-2B2428AB2A2A}"/>
                  </a:ext>
                </a:extLst>
              </p:cNvPr>
              <p:cNvPicPr/>
              <p:nvPr/>
            </p:nvPicPr>
            <p:blipFill>
              <a:blip r:embed="rId33"/>
              <a:stretch>
                <a:fillRect/>
              </a:stretch>
            </p:blipFill>
            <p:spPr>
              <a:xfrm>
                <a:off x="6378284" y="5300697"/>
                <a:ext cx="30776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59" name="Ink 58">
                <a:extLst>
                  <a:ext uri="{FF2B5EF4-FFF2-40B4-BE49-F238E27FC236}">
                    <a16:creationId xmlns:a16="http://schemas.microsoft.com/office/drawing/2014/main" id="{7149B30D-68CB-41A9-96BD-55A5FEC2CF75}"/>
                  </a:ext>
                </a:extLst>
              </p14:cNvPr>
              <p14:cNvContentPartPr/>
              <p14:nvPr/>
            </p14:nvContentPartPr>
            <p14:xfrm>
              <a:off x="10344764" y="5372337"/>
              <a:ext cx="839880" cy="360"/>
            </p14:xfrm>
          </p:contentPart>
        </mc:Choice>
        <mc:Fallback xmlns="">
          <p:pic>
            <p:nvPicPr>
              <p:cNvPr id="59" name="Ink 58">
                <a:extLst>
                  <a:ext uri="{FF2B5EF4-FFF2-40B4-BE49-F238E27FC236}">
                    <a16:creationId xmlns:a16="http://schemas.microsoft.com/office/drawing/2014/main" id="{7149B30D-68CB-41A9-96BD-55A5FEC2CF75}"/>
                  </a:ext>
                </a:extLst>
              </p:cNvPr>
              <p:cNvPicPr/>
              <p:nvPr/>
            </p:nvPicPr>
            <p:blipFill>
              <a:blip r:embed="rId35"/>
              <a:stretch>
                <a:fillRect/>
              </a:stretch>
            </p:blipFill>
            <p:spPr>
              <a:xfrm>
                <a:off x="10309124" y="5300697"/>
                <a:ext cx="9115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60" name="Ink 59">
                <a:extLst>
                  <a:ext uri="{FF2B5EF4-FFF2-40B4-BE49-F238E27FC236}">
                    <a16:creationId xmlns:a16="http://schemas.microsoft.com/office/drawing/2014/main" id="{9E464B8B-8AB7-4925-9238-5AE562F81CE4}"/>
                  </a:ext>
                </a:extLst>
              </p14:cNvPr>
              <p14:cNvContentPartPr/>
              <p14:nvPr/>
            </p14:nvContentPartPr>
            <p14:xfrm>
              <a:off x="9537284" y="5372337"/>
              <a:ext cx="700560" cy="360"/>
            </p14:xfrm>
          </p:contentPart>
        </mc:Choice>
        <mc:Fallback xmlns="">
          <p:pic>
            <p:nvPicPr>
              <p:cNvPr id="60" name="Ink 59">
                <a:extLst>
                  <a:ext uri="{FF2B5EF4-FFF2-40B4-BE49-F238E27FC236}">
                    <a16:creationId xmlns:a16="http://schemas.microsoft.com/office/drawing/2014/main" id="{9E464B8B-8AB7-4925-9238-5AE562F81CE4}"/>
                  </a:ext>
                </a:extLst>
              </p:cNvPr>
              <p:cNvPicPr/>
              <p:nvPr/>
            </p:nvPicPr>
            <p:blipFill>
              <a:blip r:embed="rId37"/>
              <a:stretch>
                <a:fillRect/>
              </a:stretch>
            </p:blipFill>
            <p:spPr>
              <a:xfrm>
                <a:off x="9501284" y="5300697"/>
                <a:ext cx="772200" cy="144000"/>
              </a:xfrm>
              <a:prstGeom prst="rect">
                <a:avLst/>
              </a:prstGeom>
            </p:spPr>
          </p:pic>
        </mc:Fallback>
      </mc:AlternateContent>
      <p:sp>
        <p:nvSpPr>
          <p:cNvPr id="62" name="TextBox 61">
            <a:extLst>
              <a:ext uri="{FF2B5EF4-FFF2-40B4-BE49-F238E27FC236}">
                <a16:creationId xmlns:a16="http://schemas.microsoft.com/office/drawing/2014/main" id="{060A013D-2759-41F6-A354-19F44148BBF8}"/>
              </a:ext>
            </a:extLst>
          </p:cNvPr>
          <p:cNvSpPr txBox="1"/>
          <p:nvPr/>
        </p:nvSpPr>
        <p:spPr>
          <a:xfrm>
            <a:off x="1750354" y="4810706"/>
            <a:ext cx="1308246" cy="369332"/>
          </a:xfrm>
          <a:prstGeom prst="rect">
            <a:avLst/>
          </a:prstGeom>
          <a:noFill/>
        </p:spPr>
        <p:txBody>
          <a:bodyPr wrap="square" rtlCol="0">
            <a:spAutoFit/>
          </a:bodyPr>
          <a:lstStyle/>
          <a:p>
            <a:r>
              <a:rPr lang="en-GB" dirty="0"/>
              <a:t>Who?</a:t>
            </a:r>
          </a:p>
        </p:txBody>
      </p:sp>
      <p:sp>
        <p:nvSpPr>
          <p:cNvPr id="63" name="TextBox 62">
            <a:extLst>
              <a:ext uri="{FF2B5EF4-FFF2-40B4-BE49-F238E27FC236}">
                <a16:creationId xmlns:a16="http://schemas.microsoft.com/office/drawing/2014/main" id="{A3AE19BA-D42B-4C78-8D2B-33C6C9A399C0}"/>
              </a:ext>
            </a:extLst>
          </p:cNvPr>
          <p:cNvSpPr txBox="1"/>
          <p:nvPr/>
        </p:nvSpPr>
        <p:spPr>
          <a:xfrm>
            <a:off x="1653464" y="6078888"/>
            <a:ext cx="1308246" cy="369332"/>
          </a:xfrm>
          <a:prstGeom prst="rect">
            <a:avLst/>
          </a:prstGeom>
          <a:noFill/>
        </p:spPr>
        <p:txBody>
          <a:bodyPr wrap="square" rtlCol="0">
            <a:spAutoFit/>
          </a:bodyPr>
          <a:lstStyle/>
          <a:p>
            <a:r>
              <a:rPr lang="en-GB" dirty="0"/>
              <a:t>When?</a:t>
            </a:r>
          </a:p>
        </p:txBody>
      </p:sp>
      <p:sp>
        <p:nvSpPr>
          <p:cNvPr id="64" name="TextBox 63">
            <a:extLst>
              <a:ext uri="{FF2B5EF4-FFF2-40B4-BE49-F238E27FC236}">
                <a16:creationId xmlns:a16="http://schemas.microsoft.com/office/drawing/2014/main" id="{2CDDB6E8-5310-4E8B-8A1D-C88EAEE44608}"/>
              </a:ext>
            </a:extLst>
          </p:cNvPr>
          <p:cNvSpPr txBox="1"/>
          <p:nvPr/>
        </p:nvSpPr>
        <p:spPr>
          <a:xfrm>
            <a:off x="1750354" y="5376582"/>
            <a:ext cx="1308246" cy="369332"/>
          </a:xfrm>
          <a:prstGeom prst="rect">
            <a:avLst/>
          </a:prstGeom>
          <a:noFill/>
        </p:spPr>
        <p:txBody>
          <a:bodyPr wrap="square" rtlCol="0">
            <a:spAutoFit/>
          </a:bodyPr>
          <a:lstStyle/>
          <a:p>
            <a:r>
              <a:rPr lang="en-GB" dirty="0"/>
              <a:t>Where?</a:t>
            </a:r>
          </a:p>
        </p:txBody>
      </p:sp>
      <p:sp>
        <p:nvSpPr>
          <p:cNvPr id="65" name="TextBox 64">
            <a:extLst>
              <a:ext uri="{FF2B5EF4-FFF2-40B4-BE49-F238E27FC236}">
                <a16:creationId xmlns:a16="http://schemas.microsoft.com/office/drawing/2014/main" id="{BD053988-CF5C-4447-8770-29BF40C817FA}"/>
              </a:ext>
            </a:extLst>
          </p:cNvPr>
          <p:cNvSpPr txBox="1"/>
          <p:nvPr/>
        </p:nvSpPr>
        <p:spPr>
          <a:xfrm>
            <a:off x="1753937" y="4265912"/>
            <a:ext cx="1308246" cy="369332"/>
          </a:xfrm>
          <a:prstGeom prst="rect">
            <a:avLst/>
          </a:prstGeom>
          <a:noFill/>
        </p:spPr>
        <p:txBody>
          <a:bodyPr wrap="square" rtlCol="0">
            <a:spAutoFit/>
          </a:bodyPr>
          <a:lstStyle/>
          <a:p>
            <a:r>
              <a:rPr lang="en-GB" dirty="0"/>
              <a:t>What?</a:t>
            </a:r>
          </a:p>
        </p:txBody>
      </p:sp>
      <p:cxnSp>
        <p:nvCxnSpPr>
          <p:cNvPr id="69" name="Straight Arrow Connector 68">
            <a:extLst>
              <a:ext uri="{FF2B5EF4-FFF2-40B4-BE49-F238E27FC236}">
                <a16:creationId xmlns:a16="http://schemas.microsoft.com/office/drawing/2014/main" id="{070A5F3F-7A6F-41FB-BF2D-15FB3762C4BD}"/>
              </a:ext>
            </a:extLst>
          </p:cNvPr>
          <p:cNvCxnSpPr>
            <a:cxnSpLocks/>
          </p:cNvCxnSpPr>
          <p:nvPr/>
        </p:nvCxnSpPr>
        <p:spPr>
          <a:xfrm flipV="1">
            <a:off x="2507924" y="5552078"/>
            <a:ext cx="7029360" cy="729816"/>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83C0B239-60FB-44B2-B94F-781C22DEAC24}"/>
              </a:ext>
            </a:extLst>
          </p:cNvPr>
          <p:cNvCxnSpPr>
            <a:cxnSpLocks/>
          </p:cNvCxnSpPr>
          <p:nvPr/>
        </p:nvCxnSpPr>
        <p:spPr>
          <a:xfrm flipV="1">
            <a:off x="2762984" y="5334456"/>
            <a:ext cx="3530869" cy="226792"/>
          </a:xfrm>
          <a:prstGeom prst="straightConnector1">
            <a:avLst/>
          </a:prstGeom>
          <a:ln w="5715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64A47650-58C2-4175-AF3B-C0EFA6F9AD29}"/>
              </a:ext>
            </a:extLst>
          </p:cNvPr>
          <p:cNvCxnSpPr>
            <a:cxnSpLocks/>
          </p:cNvCxnSpPr>
          <p:nvPr/>
        </p:nvCxnSpPr>
        <p:spPr>
          <a:xfrm>
            <a:off x="2575964" y="4995372"/>
            <a:ext cx="3649223" cy="611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EE33D26F-BF18-4602-BE74-3FA0597F3ED9}"/>
              </a:ext>
            </a:extLst>
          </p:cNvPr>
          <p:cNvCxnSpPr>
            <a:cxnSpLocks/>
          </p:cNvCxnSpPr>
          <p:nvPr/>
        </p:nvCxnSpPr>
        <p:spPr>
          <a:xfrm>
            <a:off x="2666988" y="4435284"/>
            <a:ext cx="3429012" cy="41400"/>
          </a:xfrm>
          <a:prstGeom prst="straightConnector1">
            <a:avLst/>
          </a:prstGeom>
          <a:ln w="76200">
            <a:solidFill>
              <a:schemeClr val="accent2">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645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6E-28F3-4F4E-81DA-1CDBEBDF05E5}"/>
              </a:ext>
            </a:extLst>
          </p:cNvPr>
          <p:cNvSpPr>
            <a:spLocks noGrp="1"/>
          </p:cNvSpPr>
          <p:nvPr>
            <p:ph type="title"/>
          </p:nvPr>
        </p:nvSpPr>
        <p:spPr/>
        <p:txBody>
          <a:bodyPr/>
          <a:lstStyle/>
          <a:p>
            <a:r>
              <a:rPr lang="en-GB" dirty="0"/>
              <a:t>Let’s have a go</a:t>
            </a:r>
          </a:p>
        </p:txBody>
      </p:sp>
      <p:pic>
        <p:nvPicPr>
          <p:cNvPr id="8" name="Content Placeholder 7">
            <a:extLst>
              <a:ext uri="{FF2B5EF4-FFF2-40B4-BE49-F238E27FC236}">
                <a16:creationId xmlns:a16="http://schemas.microsoft.com/office/drawing/2014/main" id="{FD5068C1-8212-41F9-BE58-F032800D8D0E}"/>
              </a:ext>
            </a:extLst>
          </p:cNvPr>
          <p:cNvPicPr>
            <a:picLocks noGrp="1" noChangeAspect="1"/>
          </p:cNvPicPr>
          <p:nvPr>
            <p:ph idx="1"/>
          </p:nvPr>
        </p:nvPicPr>
        <p:blipFill>
          <a:blip r:embed="rId3"/>
          <a:stretch>
            <a:fillRect/>
          </a:stretch>
        </p:blipFill>
        <p:spPr>
          <a:xfrm>
            <a:off x="549616" y="2117012"/>
            <a:ext cx="5999139" cy="2224002"/>
          </a:xfrm>
        </p:spPr>
      </p:pic>
      <p:sp>
        <p:nvSpPr>
          <p:cNvPr id="4" name="Date Placeholder 3">
            <a:extLst>
              <a:ext uri="{FF2B5EF4-FFF2-40B4-BE49-F238E27FC236}">
                <a16:creationId xmlns:a16="http://schemas.microsoft.com/office/drawing/2014/main" id="{E6167A11-4F73-4FBD-9A37-E628DC0ABDDC}"/>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9DBED41B-28C1-477A-B5D3-E1CCC53F9B2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0A2FBA8-D2F6-430C-A0FF-710E58BFFB4F}"/>
              </a:ext>
            </a:extLst>
          </p:cNvPr>
          <p:cNvSpPr>
            <a:spLocks noGrp="1"/>
          </p:cNvSpPr>
          <p:nvPr>
            <p:ph type="sldNum" sz="quarter" idx="12"/>
          </p:nvPr>
        </p:nvSpPr>
        <p:spPr/>
        <p:txBody>
          <a:bodyPr/>
          <a:lstStyle/>
          <a:p>
            <a:fld id="{DBA1B0FB-D917-4C8C-928F-313BD683BF39}" type="slidenum">
              <a:rPr lang="en-US" smtClean="0"/>
              <a:t>25</a:t>
            </a:fld>
            <a:endParaRPr lang="en-US"/>
          </a:p>
        </p:txBody>
      </p:sp>
      <p:sp>
        <p:nvSpPr>
          <p:cNvPr id="9" name="TextBox 8">
            <a:extLst>
              <a:ext uri="{FF2B5EF4-FFF2-40B4-BE49-F238E27FC236}">
                <a16:creationId xmlns:a16="http://schemas.microsoft.com/office/drawing/2014/main" id="{40A44B9E-CA26-4B6C-B667-65B171A108F3}"/>
              </a:ext>
            </a:extLst>
          </p:cNvPr>
          <p:cNvSpPr txBox="1"/>
          <p:nvPr/>
        </p:nvSpPr>
        <p:spPr>
          <a:xfrm>
            <a:off x="7043425" y="1582340"/>
            <a:ext cx="4315741" cy="4247317"/>
          </a:xfrm>
          <a:prstGeom prst="rect">
            <a:avLst/>
          </a:prstGeom>
          <a:noFill/>
        </p:spPr>
        <p:txBody>
          <a:bodyPr wrap="square" rtlCol="0">
            <a:spAutoFit/>
          </a:bodyPr>
          <a:lstStyle/>
          <a:p>
            <a:r>
              <a:rPr lang="en-GB" dirty="0"/>
              <a:t>Welsh, L.</a:t>
            </a:r>
          </a:p>
          <a:p>
            <a:endParaRPr lang="en-GB" dirty="0"/>
          </a:p>
          <a:p>
            <a:r>
              <a:rPr lang="en-GB" dirty="0"/>
              <a:t>44(4)</a:t>
            </a:r>
          </a:p>
          <a:p>
            <a:endParaRPr lang="en-GB" dirty="0"/>
          </a:p>
          <a:p>
            <a:r>
              <a:rPr lang="en-GB" dirty="0"/>
              <a:t>DOI: 10.1111/jols.12058</a:t>
            </a:r>
          </a:p>
          <a:p>
            <a:endParaRPr lang="en-GB" dirty="0"/>
          </a:p>
          <a:p>
            <a:r>
              <a:rPr lang="en-GB" i="1" dirty="0"/>
              <a:t>Journal of Law and Society</a:t>
            </a:r>
          </a:p>
          <a:p>
            <a:endParaRPr lang="en-GB" i="1" dirty="0"/>
          </a:p>
          <a:p>
            <a:r>
              <a:rPr lang="en-GB" dirty="0"/>
              <a:t>(2017)</a:t>
            </a:r>
          </a:p>
          <a:p>
            <a:endParaRPr lang="en-GB" i="1" dirty="0"/>
          </a:p>
          <a:p>
            <a:r>
              <a:rPr lang="en-GB" dirty="0"/>
              <a:t>‘The Effects of Changes to Legal Aid on Lawyers’ Professional Identity and Behaviour in Summary Criminal Cases: A Case Study’</a:t>
            </a:r>
          </a:p>
          <a:p>
            <a:endParaRPr lang="en-GB" dirty="0"/>
          </a:p>
          <a:p>
            <a:r>
              <a:rPr lang="en-GB" dirty="0"/>
              <a:t>pp. 559-585</a:t>
            </a:r>
          </a:p>
        </p:txBody>
      </p:sp>
    </p:spTree>
    <p:extLst>
      <p:ext uri="{BB962C8B-B14F-4D97-AF65-F5344CB8AC3E}">
        <p14:creationId xmlns:p14="http://schemas.microsoft.com/office/powerpoint/2010/main" val="3863374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266380-A43F-4379-991F-ED3318209203}"/>
              </a:ext>
            </a:extLst>
          </p:cNvPr>
          <p:cNvSpPr>
            <a:spLocks noGrp="1"/>
          </p:cNvSpPr>
          <p:nvPr>
            <p:ph idx="1"/>
          </p:nvPr>
        </p:nvSpPr>
        <p:spPr>
          <a:xfrm>
            <a:off x="550863" y="1023434"/>
            <a:ext cx="11090274" cy="4187393"/>
          </a:xfrm>
        </p:spPr>
        <p:txBody>
          <a:bodyPr/>
          <a:lstStyle/>
          <a:p>
            <a:pPr marL="0" indent="0">
              <a:buNone/>
            </a:pPr>
            <a:r>
              <a:rPr lang="en-GB" dirty="0"/>
              <a:t>‘“It’s Mental Health, Not Mental Police”:  A Human Rights Approach to Mental Health Triage and Section 136 of the Mental Health Act 1983’</a:t>
            </a:r>
          </a:p>
          <a:p>
            <a:pPr marL="0" indent="0">
              <a:buNone/>
            </a:pPr>
            <a:r>
              <a:rPr lang="en-GB" dirty="0"/>
              <a:t>13(2)</a:t>
            </a:r>
          </a:p>
          <a:p>
            <a:pPr marL="0" indent="0">
              <a:buNone/>
            </a:pPr>
            <a:r>
              <a:rPr lang="en-GB" dirty="0"/>
              <a:t>DOI: 10.1093/police/pax047</a:t>
            </a:r>
          </a:p>
          <a:p>
            <a:pPr marL="0" indent="0">
              <a:buNone/>
            </a:pPr>
            <a:r>
              <a:rPr lang="en-GB" dirty="0"/>
              <a:t>Morgan, M., and Paterson, C. </a:t>
            </a:r>
          </a:p>
          <a:p>
            <a:pPr marL="0" indent="0">
              <a:buNone/>
            </a:pPr>
            <a:r>
              <a:rPr lang="en-GB" dirty="0"/>
              <a:t>pp. 123-133</a:t>
            </a:r>
          </a:p>
          <a:p>
            <a:pPr marL="0" indent="0">
              <a:buNone/>
            </a:pPr>
            <a:r>
              <a:rPr lang="en-GB" dirty="0"/>
              <a:t>(2019)</a:t>
            </a:r>
          </a:p>
          <a:p>
            <a:pPr marL="0" indent="0">
              <a:buNone/>
            </a:pPr>
            <a:r>
              <a:rPr lang="en-GB" i="1" dirty="0"/>
              <a:t>Policing: a journal of policy and practice</a:t>
            </a:r>
          </a:p>
        </p:txBody>
      </p:sp>
      <p:sp>
        <p:nvSpPr>
          <p:cNvPr id="4" name="Date Placeholder 3">
            <a:extLst>
              <a:ext uri="{FF2B5EF4-FFF2-40B4-BE49-F238E27FC236}">
                <a16:creationId xmlns:a16="http://schemas.microsoft.com/office/drawing/2014/main" id="{B98EE38C-AF7F-431F-9A90-C97E550BD717}"/>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A2D136C5-362C-4593-A629-819846459D4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C5AB19-9502-42DE-9A27-3B124D29A569}"/>
              </a:ext>
            </a:extLst>
          </p:cNvPr>
          <p:cNvSpPr>
            <a:spLocks noGrp="1"/>
          </p:cNvSpPr>
          <p:nvPr>
            <p:ph type="sldNum" sz="quarter" idx="12"/>
          </p:nvPr>
        </p:nvSpPr>
        <p:spPr/>
        <p:txBody>
          <a:bodyPr/>
          <a:lstStyle/>
          <a:p>
            <a:fld id="{DBA1B0FB-D917-4C8C-928F-313BD683BF39}" type="slidenum">
              <a:rPr lang="en-US" smtClean="0"/>
              <a:t>26</a:t>
            </a:fld>
            <a:endParaRPr lang="en-US"/>
          </a:p>
        </p:txBody>
      </p:sp>
      <p:pic>
        <p:nvPicPr>
          <p:cNvPr id="10" name="Picture 9">
            <a:extLst>
              <a:ext uri="{FF2B5EF4-FFF2-40B4-BE49-F238E27FC236}">
                <a16:creationId xmlns:a16="http://schemas.microsoft.com/office/drawing/2014/main" id="{2586C4CE-A6AF-4741-BE8E-BB655EB47C77}"/>
              </a:ext>
            </a:extLst>
          </p:cNvPr>
          <p:cNvPicPr>
            <a:picLocks noChangeAspect="1"/>
          </p:cNvPicPr>
          <p:nvPr/>
        </p:nvPicPr>
        <p:blipFill>
          <a:blip r:embed="rId3"/>
          <a:stretch>
            <a:fillRect/>
          </a:stretch>
        </p:blipFill>
        <p:spPr>
          <a:xfrm>
            <a:off x="5668978" y="2098183"/>
            <a:ext cx="5972159" cy="2037893"/>
          </a:xfrm>
          <a:prstGeom prst="rect">
            <a:avLst/>
          </a:prstGeom>
        </p:spPr>
      </p:pic>
    </p:spTree>
    <p:extLst>
      <p:ext uri="{BB962C8B-B14F-4D97-AF65-F5344CB8AC3E}">
        <p14:creationId xmlns:p14="http://schemas.microsoft.com/office/powerpoint/2010/main" val="3152353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8E33-B7FE-49BB-8620-67C65A744ADE}"/>
              </a:ext>
            </a:extLst>
          </p:cNvPr>
          <p:cNvSpPr>
            <a:spLocks noGrp="1"/>
          </p:cNvSpPr>
          <p:nvPr>
            <p:ph type="title"/>
          </p:nvPr>
        </p:nvSpPr>
        <p:spPr>
          <a:xfrm>
            <a:off x="550862" y="549275"/>
            <a:ext cx="11097551" cy="794893"/>
          </a:xfrm>
        </p:spPr>
        <p:txBody>
          <a:bodyPr/>
          <a:lstStyle/>
          <a:p>
            <a:r>
              <a:rPr lang="en-GB" dirty="0"/>
              <a:t>Hansard</a:t>
            </a:r>
          </a:p>
        </p:txBody>
      </p:sp>
      <p:sp>
        <p:nvSpPr>
          <p:cNvPr id="4" name="Content Placeholder 3">
            <a:extLst>
              <a:ext uri="{FF2B5EF4-FFF2-40B4-BE49-F238E27FC236}">
                <a16:creationId xmlns:a16="http://schemas.microsoft.com/office/drawing/2014/main" id="{17C58DBC-A985-4169-ADB6-AEA53539340B}"/>
              </a:ext>
            </a:extLst>
          </p:cNvPr>
          <p:cNvSpPr>
            <a:spLocks noGrp="1"/>
          </p:cNvSpPr>
          <p:nvPr>
            <p:ph sz="half" idx="2"/>
          </p:nvPr>
        </p:nvSpPr>
        <p:spPr>
          <a:xfrm>
            <a:off x="550863" y="1783080"/>
            <a:ext cx="5429114" cy="4159845"/>
          </a:xfrm>
        </p:spPr>
        <p:txBody>
          <a:bodyPr/>
          <a:lstStyle/>
          <a:p>
            <a:pPr>
              <a:spcBef>
                <a:spcPts val="0"/>
              </a:spcBef>
            </a:pPr>
            <a:r>
              <a:rPr lang="en-GB" sz="2000" dirty="0"/>
              <a:t>Name of speaker/author</a:t>
            </a:r>
          </a:p>
          <a:p>
            <a:pPr>
              <a:spcBef>
                <a:spcPts val="0"/>
              </a:spcBef>
            </a:pPr>
            <a:r>
              <a:rPr lang="en-GB" sz="2000" dirty="0"/>
              <a:t>Year of publication (round brackets)</a:t>
            </a:r>
          </a:p>
          <a:p>
            <a:pPr>
              <a:spcBef>
                <a:spcPts val="0"/>
              </a:spcBef>
            </a:pPr>
            <a:r>
              <a:rPr lang="en-GB" sz="2000" dirty="0"/>
              <a:t>Subject of debate/speech in single quotation marks</a:t>
            </a:r>
          </a:p>
          <a:p>
            <a:pPr>
              <a:spcBef>
                <a:spcPts val="0"/>
              </a:spcBef>
            </a:pPr>
            <a:r>
              <a:rPr lang="en-GB" sz="2000" i="1" dirty="0"/>
              <a:t>Hansard: House of…</a:t>
            </a:r>
          </a:p>
          <a:p>
            <a:pPr>
              <a:spcBef>
                <a:spcPts val="0"/>
              </a:spcBef>
            </a:pPr>
            <a:r>
              <a:rPr lang="en-GB" sz="2000" i="1" dirty="0"/>
              <a:t>Debates</a:t>
            </a:r>
            <a:r>
              <a:rPr lang="en-GB" sz="2000" dirty="0"/>
              <a:t>/</a:t>
            </a:r>
            <a:r>
              <a:rPr lang="en-GB" sz="2000" i="1" dirty="0"/>
              <a:t>written statement</a:t>
            </a:r>
            <a:r>
              <a:rPr lang="en-GB" sz="2000" dirty="0"/>
              <a:t>/</a:t>
            </a:r>
            <a:r>
              <a:rPr lang="en-GB" sz="2000" i="1" dirty="0"/>
              <a:t>petitions</a:t>
            </a:r>
          </a:p>
          <a:p>
            <a:pPr>
              <a:spcBef>
                <a:spcPts val="0"/>
              </a:spcBef>
            </a:pPr>
            <a:r>
              <a:rPr lang="en-GB" sz="2000" dirty="0"/>
              <a:t>Day and month</a:t>
            </a:r>
          </a:p>
          <a:p>
            <a:pPr>
              <a:spcBef>
                <a:spcPts val="0"/>
              </a:spcBef>
            </a:pPr>
            <a:r>
              <a:rPr lang="en-GB" sz="2000" dirty="0"/>
              <a:t>Volume number, and column number or page number</a:t>
            </a:r>
          </a:p>
          <a:p>
            <a:pPr>
              <a:spcBef>
                <a:spcPts val="0"/>
              </a:spcBef>
            </a:pPr>
            <a:r>
              <a:rPr lang="en-GB" dirty="0"/>
              <a:t>Available at: [URL] (Accessed: [date]).</a:t>
            </a:r>
          </a:p>
        </p:txBody>
      </p:sp>
      <p:sp>
        <p:nvSpPr>
          <p:cNvPr id="6" name="Content Placeholder 5">
            <a:extLst>
              <a:ext uri="{FF2B5EF4-FFF2-40B4-BE49-F238E27FC236}">
                <a16:creationId xmlns:a16="http://schemas.microsoft.com/office/drawing/2014/main" id="{DCDA51F1-AA7E-43BE-8C0B-042FE36E14F9}"/>
              </a:ext>
            </a:extLst>
          </p:cNvPr>
          <p:cNvSpPr>
            <a:spLocks noGrp="1"/>
          </p:cNvSpPr>
          <p:nvPr>
            <p:ph sz="quarter" idx="4"/>
          </p:nvPr>
        </p:nvSpPr>
        <p:spPr>
          <a:xfrm>
            <a:off x="6095999" y="1783079"/>
            <a:ext cx="5436391" cy="4159845"/>
          </a:xfrm>
        </p:spPr>
        <p:txBody>
          <a:bodyPr/>
          <a:lstStyle/>
          <a:p>
            <a:pPr marL="0" indent="0">
              <a:buNone/>
            </a:pPr>
            <a:r>
              <a:rPr lang="en-GB" sz="2000" b="1" dirty="0"/>
              <a:t>In-text citation</a:t>
            </a:r>
          </a:p>
          <a:p>
            <a:pPr marL="0" indent="0">
              <a:buNone/>
            </a:pPr>
            <a:r>
              <a:rPr lang="en-GB" sz="2000" dirty="0"/>
              <a:t>Richard Drax (2021) opined that “police station closures are the wrong direction of travel”.</a:t>
            </a:r>
          </a:p>
          <a:p>
            <a:pPr marL="0" indent="0">
              <a:buNone/>
            </a:pPr>
            <a:r>
              <a:rPr lang="en-GB" sz="2000" b="1" dirty="0"/>
              <a:t>Reference list</a:t>
            </a:r>
          </a:p>
          <a:p>
            <a:pPr marL="0" indent="0">
              <a:buNone/>
            </a:pPr>
            <a:r>
              <a:rPr lang="en-GB" sz="2000" dirty="0"/>
              <a:t>Drax, R. (2021) ‘Reopening local police stations’, </a:t>
            </a:r>
            <a:r>
              <a:rPr lang="en-GB" sz="2000" i="1" dirty="0"/>
              <a:t>Hansard: House of Commons debates</a:t>
            </a:r>
            <a:r>
              <a:rPr lang="en-GB" sz="2000" dirty="0"/>
              <a:t>, 27 October, 702, c.159. Available at: https://hansard.parliament.uk/Commons/2021-10-27/debates/99B54E38-4698-4126-951B-F570DE3EB50F/ReopeningLocalPoliceStations (Accessed: 12 May 2022).</a:t>
            </a:r>
          </a:p>
        </p:txBody>
      </p:sp>
      <p:sp>
        <p:nvSpPr>
          <p:cNvPr id="7" name="Date Placeholder 6">
            <a:extLst>
              <a:ext uri="{FF2B5EF4-FFF2-40B4-BE49-F238E27FC236}">
                <a16:creationId xmlns:a16="http://schemas.microsoft.com/office/drawing/2014/main" id="{FCF62F28-DDF6-4CB4-A885-D64800452B4F}"/>
              </a:ext>
            </a:extLst>
          </p:cNvPr>
          <p:cNvSpPr>
            <a:spLocks noGrp="1"/>
          </p:cNvSpPr>
          <p:nvPr>
            <p:ph type="dt" sz="half" idx="10"/>
          </p:nvPr>
        </p:nvSpPr>
        <p:spPr/>
        <p:txBody>
          <a:bodyPr/>
          <a:lstStyle/>
          <a:p>
            <a:r>
              <a:rPr lang="en-US" dirty="0"/>
              <a:t>Tuesday, February 2, 20XX</a:t>
            </a:r>
          </a:p>
        </p:txBody>
      </p:sp>
      <p:sp>
        <p:nvSpPr>
          <p:cNvPr id="8" name="Footer Placeholder 7">
            <a:extLst>
              <a:ext uri="{FF2B5EF4-FFF2-40B4-BE49-F238E27FC236}">
                <a16:creationId xmlns:a16="http://schemas.microsoft.com/office/drawing/2014/main" id="{CBA20561-50B4-476E-84FD-1066530B9431}"/>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0C660C1-1AE3-4682-943D-F9F4B9CB11D7}"/>
              </a:ext>
            </a:extLst>
          </p:cNvPr>
          <p:cNvSpPr>
            <a:spLocks noGrp="1"/>
          </p:cNvSpPr>
          <p:nvPr>
            <p:ph type="sldNum" sz="quarter" idx="12"/>
          </p:nvPr>
        </p:nvSpPr>
        <p:spPr/>
        <p:txBody>
          <a:bodyPr/>
          <a:lstStyle/>
          <a:p>
            <a:fld id="{DBA1B0FB-D917-4C8C-928F-313BD683BF39}" type="slidenum">
              <a:rPr lang="en-US" smtClean="0"/>
              <a:t>27</a:t>
            </a:fld>
            <a:endParaRPr lang="en-US"/>
          </a:p>
        </p:txBody>
      </p:sp>
    </p:spTree>
    <p:extLst>
      <p:ext uri="{BB962C8B-B14F-4D97-AF65-F5344CB8AC3E}">
        <p14:creationId xmlns:p14="http://schemas.microsoft.com/office/powerpoint/2010/main" val="799335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248C3-71C0-4FA8-BAB8-482AEFBA8287}"/>
              </a:ext>
            </a:extLst>
          </p:cNvPr>
          <p:cNvSpPr>
            <a:spLocks noGrp="1"/>
          </p:cNvSpPr>
          <p:nvPr>
            <p:ph type="title"/>
          </p:nvPr>
        </p:nvSpPr>
        <p:spPr/>
        <p:txBody>
          <a:bodyPr/>
          <a:lstStyle/>
          <a:p>
            <a:r>
              <a:rPr lang="en-GB" dirty="0"/>
              <a:t>Websites</a:t>
            </a:r>
          </a:p>
        </p:txBody>
      </p:sp>
      <p:sp>
        <p:nvSpPr>
          <p:cNvPr id="7" name="Text Placeholder 6">
            <a:extLst>
              <a:ext uri="{FF2B5EF4-FFF2-40B4-BE49-F238E27FC236}">
                <a16:creationId xmlns:a16="http://schemas.microsoft.com/office/drawing/2014/main" id="{0320C516-26B9-4575-A41D-E1D46E1E7393}"/>
              </a:ext>
            </a:extLst>
          </p:cNvPr>
          <p:cNvSpPr>
            <a:spLocks noGrp="1"/>
          </p:cNvSpPr>
          <p:nvPr>
            <p:ph type="body" idx="1"/>
          </p:nvPr>
        </p:nvSpPr>
        <p:spPr>
          <a:xfrm>
            <a:off x="543587" y="1541736"/>
            <a:ext cx="2968950" cy="535354"/>
          </a:xfrm>
        </p:spPr>
        <p:txBody>
          <a:bodyPr/>
          <a:lstStyle/>
          <a:p>
            <a:r>
              <a:rPr lang="en-GB" dirty="0"/>
              <a:t>With an organisation as the author</a:t>
            </a:r>
          </a:p>
        </p:txBody>
      </p:sp>
      <p:sp>
        <p:nvSpPr>
          <p:cNvPr id="8" name="Content Placeholder 7">
            <a:extLst>
              <a:ext uri="{FF2B5EF4-FFF2-40B4-BE49-F238E27FC236}">
                <a16:creationId xmlns:a16="http://schemas.microsoft.com/office/drawing/2014/main" id="{D52CFE5F-162F-4405-8580-8D5661D02CB9}"/>
              </a:ext>
            </a:extLst>
          </p:cNvPr>
          <p:cNvSpPr>
            <a:spLocks noGrp="1"/>
          </p:cNvSpPr>
          <p:nvPr>
            <p:ph sz="half" idx="2"/>
          </p:nvPr>
        </p:nvSpPr>
        <p:spPr/>
        <p:txBody>
          <a:bodyPr/>
          <a:lstStyle/>
          <a:p>
            <a:r>
              <a:rPr lang="en-GB" dirty="0"/>
              <a:t>Organisation name</a:t>
            </a:r>
          </a:p>
          <a:p>
            <a:r>
              <a:rPr lang="en-GB" dirty="0"/>
              <a:t>Publication year (in brackets)</a:t>
            </a:r>
          </a:p>
          <a:p>
            <a:r>
              <a:rPr lang="en-GB" dirty="0"/>
              <a:t>Title </a:t>
            </a:r>
            <a:r>
              <a:rPr lang="en-GB" i="1" dirty="0"/>
              <a:t>in italics</a:t>
            </a:r>
            <a:endParaRPr lang="en-GB" dirty="0"/>
          </a:p>
          <a:p>
            <a:r>
              <a:rPr lang="en-GB" dirty="0"/>
              <a:t>Available at: URL</a:t>
            </a:r>
          </a:p>
          <a:p>
            <a:r>
              <a:rPr lang="en-GB" dirty="0"/>
              <a:t>(Accessed: date you accessed the page)</a:t>
            </a:r>
          </a:p>
        </p:txBody>
      </p:sp>
      <p:sp>
        <p:nvSpPr>
          <p:cNvPr id="4" name="Date Placeholder 3">
            <a:extLst>
              <a:ext uri="{FF2B5EF4-FFF2-40B4-BE49-F238E27FC236}">
                <a16:creationId xmlns:a16="http://schemas.microsoft.com/office/drawing/2014/main" id="{C95E75AC-8404-4A28-B1E0-95A0D62C41E4}"/>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B8A6A151-9263-4CEB-B5C6-81F20CCB37F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5850694-FED2-4481-A9F8-8CB8340EDB9D}"/>
              </a:ext>
            </a:extLst>
          </p:cNvPr>
          <p:cNvSpPr>
            <a:spLocks noGrp="1"/>
          </p:cNvSpPr>
          <p:nvPr>
            <p:ph type="sldNum" sz="quarter" idx="12"/>
          </p:nvPr>
        </p:nvSpPr>
        <p:spPr/>
        <p:txBody>
          <a:bodyPr/>
          <a:lstStyle/>
          <a:p>
            <a:fld id="{DBA1B0FB-D917-4C8C-928F-313BD683BF39}" type="slidenum">
              <a:rPr lang="en-US" smtClean="0"/>
              <a:t>28</a:t>
            </a:fld>
            <a:endParaRPr lang="en-US"/>
          </a:p>
        </p:txBody>
      </p:sp>
      <p:pic>
        <p:nvPicPr>
          <p:cNvPr id="12" name="Picture 11">
            <a:extLst>
              <a:ext uri="{FF2B5EF4-FFF2-40B4-BE49-F238E27FC236}">
                <a16:creationId xmlns:a16="http://schemas.microsoft.com/office/drawing/2014/main" id="{AAA0C78C-5E80-4E62-BA54-BD19FFDCC26C}"/>
              </a:ext>
            </a:extLst>
          </p:cNvPr>
          <p:cNvPicPr>
            <a:picLocks noChangeAspect="1"/>
          </p:cNvPicPr>
          <p:nvPr/>
        </p:nvPicPr>
        <p:blipFill>
          <a:blip r:embed="rId2"/>
          <a:stretch>
            <a:fillRect/>
          </a:stretch>
        </p:blipFill>
        <p:spPr>
          <a:xfrm>
            <a:off x="4458247" y="353460"/>
            <a:ext cx="7491583" cy="3914406"/>
          </a:xfrm>
          <a:prstGeom prst="rect">
            <a:avLst/>
          </a:prstGeom>
        </p:spPr>
      </p:pic>
      <p:sp>
        <p:nvSpPr>
          <p:cNvPr id="13" name="TextBox 12">
            <a:extLst>
              <a:ext uri="{FF2B5EF4-FFF2-40B4-BE49-F238E27FC236}">
                <a16:creationId xmlns:a16="http://schemas.microsoft.com/office/drawing/2014/main" id="{50FE97D5-C253-49F5-8751-30B73107C226}"/>
              </a:ext>
            </a:extLst>
          </p:cNvPr>
          <p:cNvSpPr txBox="1"/>
          <p:nvPr/>
        </p:nvSpPr>
        <p:spPr>
          <a:xfrm>
            <a:off x="6576164" y="4722312"/>
            <a:ext cx="4747365" cy="1754326"/>
          </a:xfrm>
          <a:prstGeom prst="rect">
            <a:avLst/>
          </a:prstGeom>
          <a:noFill/>
        </p:spPr>
        <p:txBody>
          <a:bodyPr wrap="square" rtlCol="0">
            <a:spAutoFit/>
          </a:bodyPr>
          <a:lstStyle/>
          <a:p>
            <a:r>
              <a:rPr lang="en-GB" dirty="0"/>
              <a:t>The Law Society (2022) </a:t>
            </a:r>
            <a:r>
              <a:rPr lang="en-GB" i="1" dirty="0"/>
              <a:t>Crown Court backlogs: how would case increases impact practitioners?</a:t>
            </a:r>
            <a:r>
              <a:rPr lang="en-GB" dirty="0"/>
              <a:t> Available at: https://www.lawsociety.org.uk/topics/research/crown-court-backlogs-impact-of-case-increases-on-practitioners (Accessed: 18 May 2022).</a:t>
            </a:r>
          </a:p>
        </p:txBody>
      </p:sp>
    </p:spTree>
    <p:extLst>
      <p:ext uri="{BB962C8B-B14F-4D97-AF65-F5344CB8AC3E}">
        <p14:creationId xmlns:p14="http://schemas.microsoft.com/office/powerpoint/2010/main" val="17744337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E62AA9-FF3B-4492-AA82-2B1E600F4D65}"/>
              </a:ext>
            </a:extLst>
          </p:cNvPr>
          <p:cNvSpPr>
            <a:spLocks noGrp="1"/>
          </p:cNvSpPr>
          <p:nvPr>
            <p:ph type="body" idx="1"/>
          </p:nvPr>
        </p:nvSpPr>
        <p:spPr>
          <a:xfrm>
            <a:off x="461170" y="1342196"/>
            <a:ext cx="5437186" cy="535354"/>
          </a:xfrm>
        </p:spPr>
        <p:txBody>
          <a:bodyPr/>
          <a:lstStyle/>
          <a:p>
            <a:r>
              <a:rPr lang="en-GB" dirty="0"/>
              <a:t>Website with a single author</a:t>
            </a:r>
          </a:p>
        </p:txBody>
      </p:sp>
      <p:sp>
        <p:nvSpPr>
          <p:cNvPr id="4" name="Content Placeholder 3">
            <a:extLst>
              <a:ext uri="{FF2B5EF4-FFF2-40B4-BE49-F238E27FC236}">
                <a16:creationId xmlns:a16="http://schemas.microsoft.com/office/drawing/2014/main" id="{5B6ADF4E-A984-4B32-8E3D-12B466BE8952}"/>
              </a:ext>
            </a:extLst>
          </p:cNvPr>
          <p:cNvSpPr>
            <a:spLocks noGrp="1"/>
          </p:cNvSpPr>
          <p:nvPr>
            <p:ph sz="half" idx="2"/>
          </p:nvPr>
        </p:nvSpPr>
        <p:spPr/>
        <p:txBody>
          <a:bodyPr/>
          <a:lstStyle/>
          <a:p>
            <a:r>
              <a:rPr lang="en-GB" dirty="0"/>
              <a:t>Author’s name</a:t>
            </a:r>
          </a:p>
          <a:p>
            <a:r>
              <a:rPr lang="en-GB" dirty="0"/>
              <a:t>Publication year (in brackets)</a:t>
            </a:r>
          </a:p>
          <a:p>
            <a:r>
              <a:rPr lang="en-GB" dirty="0"/>
              <a:t>Website title </a:t>
            </a:r>
            <a:r>
              <a:rPr lang="en-GB" i="1" dirty="0"/>
              <a:t>in italics</a:t>
            </a:r>
            <a:endParaRPr lang="en-GB" dirty="0"/>
          </a:p>
          <a:p>
            <a:r>
              <a:rPr lang="en-GB" dirty="0"/>
              <a:t>Available at: URL</a:t>
            </a:r>
          </a:p>
          <a:p>
            <a:r>
              <a:rPr lang="en-GB" dirty="0"/>
              <a:t>(Accessed: date you accessed the page)</a:t>
            </a:r>
          </a:p>
          <a:p>
            <a:endParaRPr lang="en-GB" dirty="0"/>
          </a:p>
        </p:txBody>
      </p:sp>
      <p:sp>
        <p:nvSpPr>
          <p:cNvPr id="7" name="Date Placeholder 6">
            <a:extLst>
              <a:ext uri="{FF2B5EF4-FFF2-40B4-BE49-F238E27FC236}">
                <a16:creationId xmlns:a16="http://schemas.microsoft.com/office/drawing/2014/main" id="{8A947EEA-8F34-476B-8A3A-7F0256BE2BBE}"/>
              </a:ext>
            </a:extLst>
          </p:cNvPr>
          <p:cNvSpPr>
            <a:spLocks noGrp="1"/>
          </p:cNvSpPr>
          <p:nvPr>
            <p:ph type="dt" sz="half" idx="10"/>
          </p:nvPr>
        </p:nvSpPr>
        <p:spPr/>
        <p:txBody>
          <a:bodyPr/>
          <a:lstStyle/>
          <a:p>
            <a:r>
              <a:rPr lang="en-US"/>
              <a:t>Tuesday, February 2, 20XX</a:t>
            </a:r>
          </a:p>
        </p:txBody>
      </p:sp>
      <p:sp>
        <p:nvSpPr>
          <p:cNvPr id="8" name="Footer Placeholder 7">
            <a:extLst>
              <a:ext uri="{FF2B5EF4-FFF2-40B4-BE49-F238E27FC236}">
                <a16:creationId xmlns:a16="http://schemas.microsoft.com/office/drawing/2014/main" id="{AD2FF98E-1406-4BCF-B445-38E86B05AA8D}"/>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17AF58D-29B4-4E43-8242-17AA9970227E}"/>
              </a:ext>
            </a:extLst>
          </p:cNvPr>
          <p:cNvSpPr>
            <a:spLocks noGrp="1"/>
          </p:cNvSpPr>
          <p:nvPr>
            <p:ph type="sldNum" sz="quarter" idx="12"/>
          </p:nvPr>
        </p:nvSpPr>
        <p:spPr/>
        <p:txBody>
          <a:bodyPr/>
          <a:lstStyle/>
          <a:p>
            <a:fld id="{DBA1B0FB-D917-4C8C-928F-313BD683BF39}" type="slidenum">
              <a:rPr lang="en-US" smtClean="0"/>
              <a:t>29</a:t>
            </a:fld>
            <a:endParaRPr lang="en-US"/>
          </a:p>
        </p:txBody>
      </p:sp>
      <p:pic>
        <p:nvPicPr>
          <p:cNvPr id="11" name="Picture 10">
            <a:extLst>
              <a:ext uri="{FF2B5EF4-FFF2-40B4-BE49-F238E27FC236}">
                <a16:creationId xmlns:a16="http://schemas.microsoft.com/office/drawing/2014/main" id="{75BC8289-FB77-4D3B-AD2A-35E92A0ED7CA}"/>
              </a:ext>
            </a:extLst>
          </p:cNvPr>
          <p:cNvPicPr>
            <a:picLocks noChangeAspect="1"/>
          </p:cNvPicPr>
          <p:nvPr/>
        </p:nvPicPr>
        <p:blipFill>
          <a:blip r:embed="rId2"/>
          <a:stretch>
            <a:fillRect/>
          </a:stretch>
        </p:blipFill>
        <p:spPr>
          <a:xfrm>
            <a:off x="4492781" y="196900"/>
            <a:ext cx="7148355" cy="3339622"/>
          </a:xfrm>
          <a:prstGeom prst="rect">
            <a:avLst/>
          </a:prstGeom>
        </p:spPr>
      </p:pic>
      <p:sp>
        <p:nvSpPr>
          <p:cNvPr id="12" name="TextBox 11">
            <a:extLst>
              <a:ext uri="{FF2B5EF4-FFF2-40B4-BE49-F238E27FC236}">
                <a16:creationId xmlns:a16="http://schemas.microsoft.com/office/drawing/2014/main" id="{FE69DBF3-0B8B-4C69-B24C-540B6B756997}"/>
              </a:ext>
            </a:extLst>
          </p:cNvPr>
          <p:cNvSpPr txBox="1"/>
          <p:nvPr/>
        </p:nvSpPr>
        <p:spPr>
          <a:xfrm>
            <a:off x="6826684" y="4100809"/>
            <a:ext cx="3995803" cy="1200329"/>
          </a:xfrm>
          <a:prstGeom prst="rect">
            <a:avLst/>
          </a:prstGeom>
          <a:noFill/>
        </p:spPr>
        <p:txBody>
          <a:bodyPr wrap="square" rtlCol="0">
            <a:spAutoFit/>
          </a:bodyPr>
          <a:lstStyle/>
          <a:p>
            <a:r>
              <a:rPr lang="en-GB" dirty="0" err="1"/>
              <a:t>McSheffrey</a:t>
            </a:r>
            <a:r>
              <a:rPr lang="en-GB" dirty="0"/>
              <a:t>, S. (n.d.) </a:t>
            </a:r>
            <a:r>
              <a:rPr lang="en-GB" i="1" dirty="0"/>
              <a:t>Sanctuary Seekers in England, 1394-1557</a:t>
            </a:r>
            <a:r>
              <a:rPr lang="en-GB" dirty="0"/>
              <a:t>.  Available at: https://sanctuaryseekers.ca/ (Accessed: 4 May 2022).</a:t>
            </a:r>
          </a:p>
        </p:txBody>
      </p:sp>
    </p:spTree>
    <p:extLst>
      <p:ext uri="{BB962C8B-B14F-4D97-AF65-F5344CB8AC3E}">
        <p14:creationId xmlns:p14="http://schemas.microsoft.com/office/powerpoint/2010/main" val="4019009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2075-4518-4425-88FF-91A2D9020AA3}"/>
              </a:ext>
            </a:extLst>
          </p:cNvPr>
          <p:cNvSpPr>
            <a:spLocks noGrp="1"/>
          </p:cNvSpPr>
          <p:nvPr>
            <p:ph type="title"/>
          </p:nvPr>
        </p:nvSpPr>
        <p:spPr/>
        <p:txBody>
          <a:bodyPr/>
          <a:lstStyle/>
          <a:p>
            <a:r>
              <a:rPr lang="en-GB" dirty="0"/>
              <a:t>Blog or vlog</a:t>
            </a:r>
          </a:p>
        </p:txBody>
      </p:sp>
      <p:pic>
        <p:nvPicPr>
          <p:cNvPr id="15" name="Content Placeholder 14">
            <a:extLst>
              <a:ext uri="{FF2B5EF4-FFF2-40B4-BE49-F238E27FC236}">
                <a16:creationId xmlns:a16="http://schemas.microsoft.com/office/drawing/2014/main" id="{52823C82-C415-4CD0-9FEF-B1EEC7BD531E}"/>
              </a:ext>
            </a:extLst>
          </p:cNvPr>
          <p:cNvPicPr>
            <a:picLocks noGrp="1" noChangeAspect="1"/>
          </p:cNvPicPr>
          <p:nvPr>
            <p:ph idx="1"/>
          </p:nvPr>
        </p:nvPicPr>
        <p:blipFill>
          <a:blip r:embed="rId3"/>
          <a:stretch>
            <a:fillRect/>
          </a:stretch>
        </p:blipFill>
        <p:spPr>
          <a:xfrm>
            <a:off x="415530" y="2233650"/>
            <a:ext cx="6796560" cy="2871646"/>
          </a:xfrm>
        </p:spPr>
      </p:pic>
      <p:sp>
        <p:nvSpPr>
          <p:cNvPr id="9" name="Slide Number Placeholder 8">
            <a:extLst>
              <a:ext uri="{FF2B5EF4-FFF2-40B4-BE49-F238E27FC236}">
                <a16:creationId xmlns:a16="http://schemas.microsoft.com/office/drawing/2014/main" id="{004E71C8-DBE9-468C-A156-D3FBF0BBD918}"/>
              </a:ext>
            </a:extLst>
          </p:cNvPr>
          <p:cNvSpPr>
            <a:spLocks noGrp="1"/>
          </p:cNvSpPr>
          <p:nvPr>
            <p:ph type="sldNum" sz="quarter" idx="12"/>
          </p:nvPr>
        </p:nvSpPr>
        <p:spPr/>
        <p:txBody>
          <a:bodyPr/>
          <a:lstStyle/>
          <a:p>
            <a:fld id="{DBA1B0FB-D917-4C8C-928F-313BD683BF39}" type="slidenum">
              <a:rPr lang="en-US" smtClean="0"/>
              <a:t>30</a:t>
            </a:fld>
            <a:endParaRPr lang="en-US"/>
          </a:p>
        </p:txBody>
      </p:sp>
      <p:sp>
        <p:nvSpPr>
          <p:cNvPr id="13" name="TextBox 12">
            <a:extLst>
              <a:ext uri="{FF2B5EF4-FFF2-40B4-BE49-F238E27FC236}">
                <a16:creationId xmlns:a16="http://schemas.microsoft.com/office/drawing/2014/main" id="{6AFF5F04-C157-416C-86AE-687DD3F86016}"/>
              </a:ext>
            </a:extLst>
          </p:cNvPr>
          <p:cNvSpPr txBox="1"/>
          <p:nvPr/>
        </p:nvSpPr>
        <p:spPr>
          <a:xfrm>
            <a:off x="685800" y="1505607"/>
            <a:ext cx="4428776" cy="369332"/>
          </a:xfrm>
          <a:prstGeom prst="rect">
            <a:avLst/>
          </a:prstGeom>
          <a:noFill/>
        </p:spPr>
        <p:txBody>
          <a:bodyPr wrap="none" rtlCol="0">
            <a:spAutoFit/>
          </a:bodyPr>
          <a:lstStyle/>
          <a:p>
            <a:r>
              <a:rPr lang="en-GB" dirty="0"/>
              <a:t>Remember – it should be of scholarly quality!</a:t>
            </a:r>
          </a:p>
        </p:txBody>
      </p:sp>
      <p:sp>
        <p:nvSpPr>
          <p:cNvPr id="16" name="Content Placeholder 3">
            <a:extLst>
              <a:ext uri="{FF2B5EF4-FFF2-40B4-BE49-F238E27FC236}">
                <a16:creationId xmlns:a16="http://schemas.microsoft.com/office/drawing/2014/main" id="{C904195A-FE72-460B-83B0-4313282C0138}"/>
              </a:ext>
            </a:extLst>
          </p:cNvPr>
          <p:cNvSpPr txBox="1">
            <a:spLocks/>
          </p:cNvSpPr>
          <p:nvPr/>
        </p:nvSpPr>
        <p:spPr>
          <a:xfrm>
            <a:off x="7403532" y="196900"/>
            <a:ext cx="4102667" cy="3515555"/>
          </a:xfrm>
          <a:prstGeom prst="rect">
            <a:avLst/>
          </a:prstGeom>
        </p:spPr>
        <p:txBody>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Author’s name</a:t>
            </a:r>
          </a:p>
          <a:p>
            <a:r>
              <a:rPr lang="en-GB" dirty="0"/>
              <a:t>Publication year (in brackets)</a:t>
            </a:r>
          </a:p>
          <a:p>
            <a:r>
              <a:rPr lang="en-GB" dirty="0"/>
              <a:t>‘Title of post’</a:t>
            </a:r>
          </a:p>
          <a:p>
            <a:r>
              <a:rPr lang="en-GB" dirty="0"/>
              <a:t>Website title </a:t>
            </a:r>
            <a:r>
              <a:rPr lang="en-GB" i="1" dirty="0"/>
              <a:t>in italics</a:t>
            </a:r>
            <a:endParaRPr lang="en-GB" dirty="0"/>
          </a:p>
          <a:p>
            <a:r>
              <a:rPr lang="en-GB" dirty="0"/>
              <a:t>Source type [in square brackets] e.g. [blog]</a:t>
            </a:r>
          </a:p>
          <a:p>
            <a:r>
              <a:rPr lang="en-GB" dirty="0"/>
              <a:t>Date of publication.</a:t>
            </a:r>
          </a:p>
          <a:p>
            <a:r>
              <a:rPr lang="en-GB" dirty="0"/>
              <a:t>Available at: URL</a:t>
            </a:r>
          </a:p>
          <a:p>
            <a:r>
              <a:rPr lang="en-GB" dirty="0"/>
              <a:t>(Accessed: date you accessed the page)</a:t>
            </a:r>
          </a:p>
          <a:p>
            <a:endParaRPr lang="en-GB" dirty="0"/>
          </a:p>
        </p:txBody>
      </p:sp>
      <p:sp>
        <p:nvSpPr>
          <p:cNvPr id="17" name="TextBox 16">
            <a:extLst>
              <a:ext uri="{FF2B5EF4-FFF2-40B4-BE49-F238E27FC236}">
                <a16:creationId xmlns:a16="http://schemas.microsoft.com/office/drawing/2014/main" id="{ED12C28C-58FB-426C-95F5-F708B57D2259}"/>
              </a:ext>
            </a:extLst>
          </p:cNvPr>
          <p:cNvSpPr txBox="1"/>
          <p:nvPr/>
        </p:nvSpPr>
        <p:spPr>
          <a:xfrm>
            <a:off x="415530" y="5352393"/>
            <a:ext cx="9038896" cy="1200329"/>
          </a:xfrm>
          <a:prstGeom prst="rect">
            <a:avLst/>
          </a:prstGeom>
          <a:noFill/>
        </p:spPr>
        <p:txBody>
          <a:bodyPr wrap="square" rtlCol="0">
            <a:spAutoFit/>
          </a:bodyPr>
          <a:lstStyle/>
          <a:p>
            <a:r>
              <a:rPr lang="en-GB" dirty="0"/>
              <a:t>Green, D.A. (2022) ‘The Northern Irish protocol is both legal and constitutional – the significance of today’s appeal decision’, </a:t>
            </a:r>
            <a:r>
              <a:rPr lang="en-GB" i="1" dirty="0"/>
              <a:t>The Law and Policy Blog </a:t>
            </a:r>
            <a:r>
              <a:rPr lang="en-GB" dirty="0"/>
              <a:t>[blog]. 14 March.  Available at: https://davidallengreen.com/2022/03/the-northern-irish-protocol-is-both-legal-and-constitutional-the-significance-of-todays-appeal-decision/ (Accessed: 23 March 2022).</a:t>
            </a:r>
          </a:p>
        </p:txBody>
      </p:sp>
    </p:spTree>
    <p:extLst>
      <p:ext uri="{BB962C8B-B14F-4D97-AF65-F5344CB8AC3E}">
        <p14:creationId xmlns:p14="http://schemas.microsoft.com/office/powerpoint/2010/main" val="62482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C6ACB-B0EA-47A9-8DD0-9690E5C77001}"/>
              </a:ext>
            </a:extLst>
          </p:cNvPr>
          <p:cNvSpPr>
            <a:spLocks noGrp="1"/>
          </p:cNvSpPr>
          <p:nvPr>
            <p:ph type="title"/>
          </p:nvPr>
        </p:nvSpPr>
        <p:spPr/>
        <p:txBody>
          <a:bodyPr/>
          <a:lstStyle/>
          <a:p>
            <a:r>
              <a:rPr lang="en-GB" dirty="0"/>
              <a:t>Newspaper article</a:t>
            </a:r>
          </a:p>
        </p:txBody>
      </p:sp>
      <p:sp>
        <p:nvSpPr>
          <p:cNvPr id="3" name="Content Placeholder 2">
            <a:extLst>
              <a:ext uri="{FF2B5EF4-FFF2-40B4-BE49-F238E27FC236}">
                <a16:creationId xmlns:a16="http://schemas.microsoft.com/office/drawing/2014/main" id="{8F4E2DB6-9A30-4DC8-8C1D-8159CC76175A}"/>
              </a:ext>
            </a:extLst>
          </p:cNvPr>
          <p:cNvSpPr>
            <a:spLocks noGrp="1"/>
          </p:cNvSpPr>
          <p:nvPr>
            <p:ph idx="1"/>
          </p:nvPr>
        </p:nvSpPr>
        <p:spPr>
          <a:xfrm>
            <a:off x="550863" y="1698503"/>
            <a:ext cx="11090274" cy="3979625"/>
          </a:xfrm>
        </p:spPr>
        <p:txBody>
          <a:bodyPr/>
          <a:lstStyle/>
          <a:p>
            <a:r>
              <a:rPr lang="en-GB" dirty="0"/>
              <a:t>Author</a:t>
            </a:r>
          </a:p>
          <a:p>
            <a:r>
              <a:rPr lang="en-GB" dirty="0"/>
              <a:t>Publication year (in round brackets)</a:t>
            </a:r>
          </a:p>
          <a:p>
            <a:r>
              <a:rPr lang="en-GB" dirty="0"/>
              <a:t>Article title (in single quotation marks)</a:t>
            </a:r>
          </a:p>
          <a:p>
            <a:r>
              <a:rPr lang="en-GB" dirty="0"/>
              <a:t>Newspaper title </a:t>
            </a:r>
            <a:r>
              <a:rPr lang="en-GB" i="1" dirty="0"/>
              <a:t>in italics</a:t>
            </a:r>
            <a:endParaRPr lang="en-GB" dirty="0"/>
          </a:p>
          <a:p>
            <a:r>
              <a:rPr lang="en-GB" dirty="0"/>
              <a:t>Date published</a:t>
            </a:r>
          </a:p>
          <a:p>
            <a:r>
              <a:rPr lang="en-GB" dirty="0"/>
              <a:t>Available at: [URL]</a:t>
            </a:r>
          </a:p>
          <a:p>
            <a:r>
              <a:rPr lang="en-GB" dirty="0"/>
              <a:t>(Accessed on: date)</a:t>
            </a:r>
          </a:p>
        </p:txBody>
      </p:sp>
      <p:sp>
        <p:nvSpPr>
          <p:cNvPr id="4" name="Date Placeholder 3">
            <a:extLst>
              <a:ext uri="{FF2B5EF4-FFF2-40B4-BE49-F238E27FC236}">
                <a16:creationId xmlns:a16="http://schemas.microsoft.com/office/drawing/2014/main" id="{32498BA8-BD51-4C76-85FF-E2A45547564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E4850DF1-4C3E-4999-8A06-1068CAD3154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A7138B0-8F55-4100-99F6-A4D104588918}"/>
              </a:ext>
            </a:extLst>
          </p:cNvPr>
          <p:cNvSpPr>
            <a:spLocks noGrp="1"/>
          </p:cNvSpPr>
          <p:nvPr>
            <p:ph type="sldNum" sz="quarter" idx="12"/>
          </p:nvPr>
        </p:nvSpPr>
        <p:spPr/>
        <p:txBody>
          <a:bodyPr/>
          <a:lstStyle/>
          <a:p>
            <a:fld id="{DBA1B0FB-D917-4C8C-928F-313BD683BF39}" type="slidenum">
              <a:rPr lang="en-US" smtClean="0"/>
              <a:t>31</a:t>
            </a:fld>
            <a:endParaRPr lang="en-US"/>
          </a:p>
        </p:txBody>
      </p:sp>
      <p:pic>
        <p:nvPicPr>
          <p:cNvPr id="10" name="Picture 9">
            <a:extLst>
              <a:ext uri="{FF2B5EF4-FFF2-40B4-BE49-F238E27FC236}">
                <a16:creationId xmlns:a16="http://schemas.microsoft.com/office/drawing/2014/main" id="{FD8C63D6-7FB4-4CAD-9935-905095F8428E}"/>
              </a:ext>
            </a:extLst>
          </p:cNvPr>
          <p:cNvPicPr>
            <a:picLocks noChangeAspect="1"/>
          </p:cNvPicPr>
          <p:nvPr/>
        </p:nvPicPr>
        <p:blipFill>
          <a:blip r:embed="rId2"/>
          <a:stretch>
            <a:fillRect/>
          </a:stretch>
        </p:blipFill>
        <p:spPr>
          <a:xfrm>
            <a:off x="3444766" y="3777382"/>
            <a:ext cx="8660524" cy="2640764"/>
          </a:xfrm>
          <a:prstGeom prst="rect">
            <a:avLst/>
          </a:prstGeom>
        </p:spPr>
      </p:pic>
      <p:sp>
        <p:nvSpPr>
          <p:cNvPr id="11" name="TextBox 10">
            <a:extLst>
              <a:ext uri="{FF2B5EF4-FFF2-40B4-BE49-F238E27FC236}">
                <a16:creationId xmlns:a16="http://schemas.microsoft.com/office/drawing/2014/main" id="{3E321D33-59D8-4D02-A79A-FB9139B5BB5F}"/>
              </a:ext>
            </a:extLst>
          </p:cNvPr>
          <p:cNvSpPr txBox="1"/>
          <p:nvPr/>
        </p:nvSpPr>
        <p:spPr>
          <a:xfrm>
            <a:off x="5807896" y="1562754"/>
            <a:ext cx="5730765" cy="1754326"/>
          </a:xfrm>
          <a:prstGeom prst="rect">
            <a:avLst/>
          </a:prstGeom>
          <a:noFill/>
        </p:spPr>
        <p:txBody>
          <a:bodyPr wrap="square" rtlCol="0">
            <a:spAutoFit/>
          </a:bodyPr>
          <a:lstStyle/>
          <a:p>
            <a:r>
              <a:rPr lang="en-GB" dirty="0"/>
              <a:t>Dearden, L. (2022) ‘Victims waiting years for justice as system operates at “unacceptable levels”, watchdogs say’, </a:t>
            </a:r>
            <a:r>
              <a:rPr lang="en-GB" i="1" dirty="0"/>
              <a:t>Independent</a:t>
            </a:r>
            <a:r>
              <a:rPr lang="en-GB" dirty="0"/>
              <a:t>, 17 May.  Available at: https://www.independent.co.uk/news/uk/home-news/court-backlogs-covid-recovery-justice-b2080233.html (Accessed 25 May 2022).  </a:t>
            </a:r>
          </a:p>
        </p:txBody>
      </p:sp>
      <p:sp>
        <p:nvSpPr>
          <p:cNvPr id="12" name="TextBox 11">
            <a:extLst>
              <a:ext uri="{FF2B5EF4-FFF2-40B4-BE49-F238E27FC236}">
                <a16:creationId xmlns:a16="http://schemas.microsoft.com/office/drawing/2014/main" id="{25F407A5-63F2-4F35-BEC4-718E0DED2361}"/>
              </a:ext>
            </a:extLst>
          </p:cNvPr>
          <p:cNvSpPr txBox="1"/>
          <p:nvPr/>
        </p:nvSpPr>
        <p:spPr>
          <a:xfrm>
            <a:off x="5738648" y="307428"/>
            <a:ext cx="6148552" cy="646331"/>
          </a:xfrm>
          <a:prstGeom prst="rect">
            <a:avLst/>
          </a:prstGeom>
          <a:noFill/>
        </p:spPr>
        <p:txBody>
          <a:bodyPr wrap="square" rtlCol="0">
            <a:spAutoFit/>
          </a:bodyPr>
          <a:lstStyle/>
          <a:p>
            <a:r>
              <a:rPr lang="en-GB" dirty="0"/>
              <a:t>Remember – ‘red top’ newspapers (e.g. </a:t>
            </a:r>
            <a:r>
              <a:rPr lang="en-GB" i="1" dirty="0"/>
              <a:t>The Sun</a:t>
            </a:r>
            <a:r>
              <a:rPr lang="en-GB" dirty="0"/>
              <a:t>) are rarely an appropriate source.</a:t>
            </a:r>
          </a:p>
        </p:txBody>
      </p:sp>
    </p:spTree>
    <p:extLst>
      <p:ext uri="{BB962C8B-B14F-4D97-AF65-F5344CB8AC3E}">
        <p14:creationId xmlns:p14="http://schemas.microsoft.com/office/powerpoint/2010/main" val="26032063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58C55-A263-49B5-96FB-013FA064E367}"/>
              </a:ext>
            </a:extLst>
          </p:cNvPr>
          <p:cNvSpPr>
            <a:spLocks noGrp="1"/>
          </p:cNvSpPr>
          <p:nvPr>
            <p:ph type="title"/>
          </p:nvPr>
        </p:nvSpPr>
        <p:spPr/>
        <p:txBody>
          <a:bodyPr/>
          <a:lstStyle/>
          <a:p>
            <a:r>
              <a:rPr lang="en-GB" dirty="0"/>
              <a:t>Let’s have a go</a:t>
            </a:r>
          </a:p>
        </p:txBody>
      </p:sp>
      <p:sp>
        <p:nvSpPr>
          <p:cNvPr id="4" name="Date Placeholder 3">
            <a:extLst>
              <a:ext uri="{FF2B5EF4-FFF2-40B4-BE49-F238E27FC236}">
                <a16:creationId xmlns:a16="http://schemas.microsoft.com/office/drawing/2014/main" id="{F8BCA584-01CB-4847-A137-76D373855F6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4E93FE1-EE63-4585-BC2F-12ACB8331E8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F69206C-84D9-4F06-A141-A50B176B3ACD}"/>
              </a:ext>
            </a:extLst>
          </p:cNvPr>
          <p:cNvSpPr>
            <a:spLocks noGrp="1"/>
          </p:cNvSpPr>
          <p:nvPr>
            <p:ph type="sldNum" sz="quarter" idx="12"/>
          </p:nvPr>
        </p:nvSpPr>
        <p:spPr/>
        <p:txBody>
          <a:bodyPr/>
          <a:lstStyle/>
          <a:p>
            <a:fld id="{DBA1B0FB-D917-4C8C-928F-313BD683BF39}" type="slidenum">
              <a:rPr lang="en-US" smtClean="0"/>
              <a:t>32</a:t>
            </a:fld>
            <a:endParaRPr lang="en-US"/>
          </a:p>
        </p:txBody>
      </p:sp>
      <p:pic>
        <p:nvPicPr>
          <p:cNvPr id="15" name="Content Placeholder 14">
            <a:extLst>
              <a:ext uri="{FF2B5EF4-FFF2-40B4-BE49-F238E27FC236}">
                <a16:creationId xmlns:a16="http://schemas.microsoft.com/office/drawing/2014/main" id="{49F9B133-8476-4289-955C-B1C4B0729405}"/>
              </a:ext>
            </a:extLst>
          </p:cNvPr>
          <p:cNvPicPr>
            <a:picLocks noGrp="1" noChangeAspect="1"/>
          </p:cNvPicPr>
          <p:nvPr>
            <p:ph idx="1"/>
          </p:nvPr>
        </p:nvPicPr>
        <p:blipFill rotWithShape="1">
          <a:blip r:embed="rId3"/>
          <a:srcRect l="-1" t="78425" r="11529"/>
          <a:stretch/>
        </p:blipFill>
        <p:spPr>
          <a:xfrm>
            <a:off x="4162606" y="5155323"/>
            <a:ext cx="7635255" cy="858673"/>
          </a:xfrm>
        </p:spPr>
      </p:pic>
      <p:pic>
        <p:nvPicPr>
          <p:cNvPr id="13" name="Picture 12">
            <a:extLst>
              <a:ext uri="{FF2B5EF4-FFF2-40B4-BE49-F238E27FC236}">
                <a16:creationId xmlns:a16="http://schemas.microsoft.com/office/drawing/2014/main" id="{C76EC854-E45D-49C0-A0B0-D0AA22649728}"/>
              </a:ext>
            </a:extLst>
          </p:cNvPr>
          <p:cNvPicPr>
            <a:picLocks noChangeAspect="1"/>
          </p:cNvPicPr>
          <p:nvPr/>
        </p:nvPicPr>
        <p:blipFill>
          <a:blip r:embed="rId4"/>
          <a:stretch>
            <a:fillRect/>
          </a:stretch>
        </p:blipFill>
        <p:spPr>
          <a:xfrm>
            <a:off x="4162606" y="1424308"/>
            <a:ext cx="7635255" cy="3636424"/>
          </a:xfrm>
          <a:prstGeom prst="rect">
            <a:avLst/>
          </a:prstGeom>
        </p:spPr>
      </p:pic>
      <p:sp>
        <p:nvSpPr>
          <p:cNvPr id="16" name="TextBox 15">
            <a:extLst>
              <a:ext uri="{FF2B5EF4-FFF2-40B4-BE49-F238E27FC236}">
                <a16:creationId xmlns:a16="http://schemas.microsoft.com/office/drawing/2014/main" id="{AB818A73-4DF9-4912-87B4-3224A8AC922B}"/>
              </a:ext>
            </a:extLst>
          </p:cNvPr>
          <p:cNvSpPr txBox="1"/>
          <p:nvPr/>
        </p:nvSpPr>
        <p:spPr>
          <a:xfrm>
            <a:off x="707601" y="2076784"/>
            <a:ext cx="2957882" cy="3416320"/>
          </a:xfrm>
          <a:prstGeom prst="rect">
            <a:avLst/>
          </a:prstGeom>
          <a:noFill/>
        </p:spPr>
        <p:txBody>
          <a:bodyPr wrap="square" rtlCol="0">
            <a:spAutoFit/>
          </a:bodyPr>
          <a:lstStyle/>
          <a:p>
            <a:r>
              <a:rPr lang="en-GB" i="1" dirty="0"/>
              <a:t>Domestic violence and abuse</a:t>
            </a:r>
          </a:p>
          <a:p>
            <a:endParaRPr lang="en-GB" i="1" dirty="0"/>
          </a:p>
          <a:p>
            <a:r>
              <a:rPr lang="en-GB" dirty="0"/>
              <a:t>(2019)</a:t>
            </a:r>
          </a:p>
          <a:p>
            <a:endParaRPr lang="en-GB" dirty="0"/>
          </a:p>
          <a:p>
            <a:r>
              <a:rPr lang="en-GB" dirty="0"/>
              <a:t>(Accessed: 25 May 2022)</a:t>
            </a:r>
          </a:p>
          <a:p>
            <a:endParaRPr lang="en-GB" dirty="0"/>
          </a:p>
          <a:p>
            <a:r>
              <a:rPr lang="en-GB" dirty="0"/>
              <a:t>NHS</a:t>
            </a:r>
          </a:p>
          <a:p>
            <a:endParaRPr lang="en-GB" dirty="0"/>
          </a:p>
          <a:p>
            <a:r>
              <a:rPr lang="en-GB" dirty="0"/>
              <a:t>Available at: https://www.nhs.uk/live-well/getting-help-for-domestic-violence/</a:t>
            </a:r>
          </a:p>
        </p:txBody>
      </p:sp>
    </p:spTree>
    <p:extLst>
      <p:ext uri="{BB962C8B-B14F-4D97-AF65-F5344CB8AC3E}">
        <p14:creationId xmlns:p14="http://schemas.microsoft.com/office/powerpoint/2010/main" val="95784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32F3945-DB81-45CF-AB0B-7C3B2FC41CF1}"/>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4BA2ABC1-1F10-4CEF-B4AA-A60010FCD4B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F8619A2-C6CD-498B-8EC5-BBFCC6ED8BED}"/>
              </a:ext>
            </a:extLst>
          </p:cNvPr>
          <p:cNvSpPr>
            <a:spLocks noGrp="1"/>
          </p:cNvSpPr>
          <p:nvPr>
            <p:ph type="sldNum" sz="quarter" idx="12"/>
          </p:nvPr>
        </p:nvSpPr>
        <p:spPr/>
        <p:txBody>
          <a:bodyPr/>
          <a:lstStyle/>
          <a:p>
            <a:fld id="{DBA1B0FB-D917-4C8C-928F-313BD683BF39}" type="slidenum">
              <a:rPr lang="en-US" smtClean="0"/>
              <a:t>33</a:t>
            </a:fld>
            <a:endParaRPr lang="en-US"/>
          </a:p>
        </p:txBody>
      </p:sp>
      <p:pic>
        <p:nvPicPr>
          <p:cNvPr id="8" name="Picture 7">
            <a:extLst>
              <a:ext uri="{FF2B5EF4-FFF2-40B4-BE49-F238E27FC236}">
                <a16:creationId xmlns:a16="http://schemas.microsoft.com/office/drawing/2014/main" id="{5C7EC1A0-58A3-47B6-8374-2EF67893F0D5}"/>
              </a:ext>
            </a:extLst>
          </p:cNvPr>
          <p:cNvPicPr>
            <a:picLocks noChangeAspect="1"/>
          </p:cNvPicPr>
          <p:nvPr/>
        </p:nvPicPr>
        <p:blipFill>
          <a:blip r:embed="rId3"/>
          <a:stretch>
            <a:fillRect/>
          </a:stretch>
        </p:blipFill>
        <p:spPr>
          <a:xfrm>
            <a:off x="268143" y="605717"/>
            <a:ext cx="6941953" cy="3816511"/>
          </a:xfrm>
          <a:prstGeom prst="rect">
            <a:avLst/>
          </a:prstGeom>
        </p:spPr>
      </p:pic>
      <p:sp>
        <p:nvSpPr>
          <p:cNvPr id="9" name="TextBox 8">
            <a:extLst>
              <a:ext uri="{FF2B5EF4-FFF2-40B4-BE49-F238E27FC236}">
                <a16:creationId xmlns:a16="http://schemas.microsoft.com/office/drawing/2014/main" id="{22C38DEC-D244-4992-9AF3-5C2DB0A2BE44}"/>
              </a:ext>
            </a:extLst>
          </p:cNvPr>
          <p:cNvSpPr txBox="1"/>
          <p:nvPr/>
        </p:nvSpPr>
        <p:spPr>
          <a:xfrm>
            <a:off x="7833764" y="677289"/>
            <a:ext cx="3807373" cy="5078313"/>
          </a:xfrm>
          <a:prstGeom prst="rect">
            <a:avLst/>
          </a:prstGeom>
          <a:noFill/>
        </p:spPr>
        <p:txBody>
          <a:bodyPr wrap="square" rtlCol="0">
            <a:spAutoFit/>
          </a:bodyPr>
          <a:lstStyle/>
          <a:p>
            <a:r>
              <a:rPr lang="en-GB" dirty="0"/>
              <a:t>21 January</a:t>
            </a:r>
          </a:p>
          <a:p>
            <a:endParaRPr lang="en-GB" dirty="0"/>
          </a:p>
          <a:p>
            <a:r>
              <a:rPr lang="en-GB" dirty="0"/>
              <a:t>[blog]</a:t>
            </a:r>
          </a:p>
          <a:p>
            <a:endParaRPr lang="en-GB" dirty="0"/>
          </a:p>
          <a:p>
            <a:r>
              <a:rPr lang="en-GB" dirty="0"/>
              <a:t>‘Defining coercive or controlling behaviour’</a:t>
            </a:r>
          </a:p>
          <a:p>
            <a:endParaRPr lang="en-GB" dirty="0"/>
          </a:p>
          <a:p>
            <a:r>
              <a:rPr lang="en-GB" dirty="0"/>
              <a:t>(Accessed: 14 February 2022)</a:t>
            </a:r>
          </a:p>
          <a:p>
            <a:endParaRPr lang="en-GB" dirty="0"/>
          </a:p>
          <a:p>
            <a:r>
              <a:rPr lang="en-GB" dirty="0"/>
              <a:t>Reed, L.</a:t>
            </a:r>
          </a:p>
          <a:p>
            <a:endParaRPr lang="en-GB" dirty="0"/>
          </a:p>
          <a:p>
            <a:r>
              <a:rPr lang="en-GB" i="1" dirty="0"/>
              <a:t>Pink Tape</a:t>
            </a:r>
            <a:endParaRPr lang="en-GB" dirty="0"/>
          </a:p>
          <a:p>
            <a:endParaRPr lang="en-GB" i="1" dirty="0"/>
          </a:p>
          <a:p>
            <a:r>
              <a:rPr lang="en-GB" dirty="0"/>
              <a:t>(2022)</a:t>
            </a:r>
          </a:p>
          <a:p>
            <a:endParaRPr lang="en-GB" dirty="0"/>
          </a:p>
          <a:p>
            <a:r>
              <a:rPr lang="en-GB" dirty="0"/>
              <a:t>Available at: http://www.pinktape.co.uk/rants/defining-coercive-or-controlling-behaviour/</a:t>
            </a:r>
          </a:p>
        </p:txBody>
      </p:sp>
    </p:spTree>
    <p:extLst>
      <p:ext uri="{BB962C8B-B14F-4D97-AF65-F5344CB8AC3E}">
        <p14:creationId xmlns:p14="http://schemas.microsoft.com/office/powerpoint/2010/main" val="78039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88156-11EA-4601-B948-2C63164BE57E}"/>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8DA05971-C70E-4C69-BE66-80D82253E7F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2A10F19-8D00-4A31-A9C1-4D793B255133}"/>
              </a:ext>
            </a:extLst>
          </p:cNvPr>
          <p:cNvSpPr>
            <a:spLocks noGrp="1"/>
          </p:cNvSpPr>
          <p:nvPr>
            <p:ph type="sldNum" sz="quarter" idx="12"/>
          </p:nvPr>
        </p:nvSpPr>
        <p:spPr/>
        <p:txBody>
          <a:bodyPr/>
          <a:lstStyle/>
          <a:p>
            <a:fld id="{DBA1B0FB-D917-4C8C-928F-313BD683BF39}" type="slidenum">
              <a:rPr lang="en-US" smtClean="0"/>
              <a:t>34</a:t>
            </a:fld>
            <a:endParaRPr lang="en-US"/>
          </a:p>
        </p:txBody>
      </p:sp>
      <p:pic>
        <p:nvPicPr>
          <p:cNvPr id="8" name="Picture 7">
            <a:extLst>
              <a:ext uri="{FF2B5EF4-FFF2-40B4-BE49-F238E27FC236}">
                <a16:creationId xmlns:a16="http://schemas.microsoft.com/office/drawing/2014/main" id="{6A58E360-5D18-41A6-ABE3-5775E73321EF}"/>
              </a:ext>
            </a:extLst>
          </p:cNvPr>
          <p:cNvPicPr>
            <a:picLocks noChangeAspect="1"/>
          </p:cNvPicPr>
          <p:nvPr/>
        </p:nvPicPr>
        <p:blipFill>
          <a:blip r:embed="rId3"/>
          <a:stretch>
            <a:fillRect/>
          </a:stretch>
        </p:blipFill>
        <p:spPr>
          <a:xfrm>
            <a:off x="4289543" y="402021"/>
            <a:ext cx="7464411" cy="4461641"/>
          </a:xfrm>
          <a:prstGeom prst="rect">
            <a:avLst/>
          </a:prstGeom>
        </p:spPr>
      </p:pic>
      <p:sp>
        <p:nvSpPr>
          <p:cNvPr id="9" name="TextBox 8">
            <a:extLst>
              <a:ext uri="{FF2B5EF4-FFF2-40B4-BE49-F238E27FC236}">
                <a16:creationId xmlns:a16="http://schemas.microsoft.com/office/drawing/2014/main" id="{D20E495B-2793-4FED-91DB-CF45DF4BF01F}"/>
              </a:ext>
            </a:extLst>
          </p:cNvPr>
          <p:cNvSpPr txBox="1"/>
          <p:nvPr/>
        </p:nvSpPr>
        <p:spPr>
          <a:xfrm>
            <a:off x="449317" y="614855"/>
            <a:ext cx="3263462" cy="5078313"/>
          </a:xfrm>
          <a:prstGeom prst="rect">
            <a:avLst/>
          </a:prstGeom>
          <a:noFill/>
        </p:spPr>
        <p:txBody>
          <a:bodyPr wrap="square" rtlCol="0">
            <a:spAutoFit/>
          </a:bodyPr>
          <a:lstStyle/>
          <a:p>
            <a:r>
              <a:rPr lang="en-GB" dirty="0" err="1"/>
              <a:t>Kenber</a:t>
            </a:r>
            <a:r>
              <a:rPr lang="en-GB" dirty="0"/>
              <a:t>, B.</a:t>
            </a:r>
          </a:p>
          <a:p>
            <a:endParaRPr lang="en-GB" dirty="0"/>
          </a:p>
          <a:p>
            <a:r>
              <a:rPr lang="en-GB" dirty="0"/>
              <a:t>24 May</a:t>
            </a:r>
          </a:p>
          <a:p>
            <a:endParaRPr lang="en-GB" dirty="0"/>
          </a:p>
          <a:p>
            <a:r>
              <a:rPr lang="en-GB" i="1" dirty="0"/>
              <a:t>The Times</a:t>
            </a:r>
            <a:endParaRPr lang="en-GB" dirty="0"/>
          </a:p>
          <a:p>
            <a:endParaRPr lang="en-GB" i="1" dirty="0"/>
          </a:p>
          <a:p>
            <a:r>
              <a:rPr lang="en-GB" dirty="0"/>
              <a:t>‘Drugs gang boss allowed to run children’s home’</a:t>
            </a:r>
          </a:p>
          <a:p>
            <a:endParaRPr lang="en-GB" dirty="0"/>
          </a:p>
          <a:p>
            <a:r>
              <a:rPr lang="en-GB" dirty="0"/>
              <a:t>(Accessed on: 25 May 2022)</a:t>
            </a:r>
          </a:p>
          <a:p>
            <a:endParaRPr lang="en-GB" dirty="0"/>
          </a:p>
          <a:p>
            <a:r>
              <a:rPr lang="en-GB" dirty="0"/>
              <a:t>Available at: https://www.thetimes.co.uk/article/drugs-gang-boss-allowed-to-run-childrens-home-times-investigation-h9lxskqxp</a:t>
            </a:r>
          </a:p>
          <a:p>
            <a:endParaRPr lang="en-GB" dirty="0"/>
          </a:p>
          <a:p>
            <a:r>
              <a:rPr lang="en-GB" dirty="0"/>
              <a:t>(2022)</a:t>
            </a:r>
          </a:p>
        </p:txBody>
      </p:sp>
    </p:spTree>
    <p:extLst>
      <p:ext uri="{BB962C8B-B14F-4D97-AF65-F5344CB8AC3E}">
        <p14:creationId xmlns:p14="http://schemas.microsoft.com/office/powerpoint/2010/main" val="21295809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What we’ve covered</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619297" y="4051739"/>
            <a:ext cx="7235016" cy="2075629"/>
          </a:xfrm>
        </p:spPr>
        <p:txBody>
          <a:bodyPr>
            <a:normAutofit lnSpcReduction="10000"/>
          </a:bodyPr>
          <a:lstStyle/>
          <a:p>
            <a:pPr marL="342900" indent="-342900">
              <a:buFont typeface="Arial" panose="020B0604020202020204" pitchFamily="34" charset="0"/>
              <a:buChar char="•"/>
            </a:pPr>
            <a:r>
              <a:rPr lang="en-US" dirty="0"/>
              <a:t>Why referencing is important</a:t>
            </a:r>
          </a:p>
          <a:p>
            <a:pPr marL="342900" indent="-342900">
              <a:buFont typeface="Arial" panose="020B0604020202020204" pitchFamily="34" charset="0"/>
              <a:buChar char="•"/>
            </a:pPr>
            <a:r>
              <a:rPr lang="en-US" dirty="0"/>
              <a:t>When to reference</a:t>
            </a:r>
          </a:p>
          <a:p>
            <a:pPr marL="342900" indent="-342900">
              <a:buFont typeface="Arial" panose="020B0604020202020204" pitchFamily="34" charset="0"/>
              <a:buChar char="•"/>
            </a:pPr>
            <a:r>
              <a:rPr lang="en-US" dirty="0"/>
              <a:t>What sources of information should not be cited in your work</a:t>
            </a:r>
          </a:p>
          <a:p>
            <a:pPr marL="342900" indent="-342900">
              <a:buFont typeface="Arial" panose="020B0604020202020204" pitchFamily="34" charset="0"/>
              <a:buChar char="•"/>
            </a:pPr>
            <a:r>
              <a:rPr lang="en-US" dirty="0"/>
              <a:t>Different types of references – in-text, and bibliography</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35</a:t>
            </a:fld>
            <a:endParaRPr lang="en-US"/>
          </a:p>
        </p:txBody>
      </p:sp>
    </p:spTree>
    <p:extLst>
      <p:ext uri="{BB962C8B-B14F-4D97-AF65-F5344CB8AC3E}">
        <p14:creationId xmlns:p14="http://schemas.microsoft.com/office/powerpoint/2010/main" val="35215613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BECAB10-D60A-497B-8A24-2660A3D5F353}"/>
              </a:ext>
            </a:extLst>
          </p:cNvPr>
          <p:cNvSpPr>
            <a:spLocks noGrp="1"/>
          </p:cNvSpPr>
          <p:nvPr>
            <p:ph type="title"/>
          </p:nvPr>
        </p:nvSpPr>
        <p:spPr/>
        <p:txBody>
          <a:bodyPr/>
          <a:lstStyle/>
          <a:p>
            <a:r>
              <a:rPr lang="en-GB" dirty="0"/>
              <a:t>Time to test your knowledge…</a:t>
            </a:r>
          </a:p>
        </p:txBody>
      </p:sp>
      <p:sp>
        <p:nvSpPr>
          <p:cNvPr id="9" name="Content Placeholder 8">
            <a:extLst>
              <a:ext uri="{FF2B5EF4-FFF2-40B4-BE49-F238E27FC236}">
                <a16:creationId xmlns:a16="http://schemas.microsoft.com/office/drawing/2014/main" id="{1488D727-EF76-4392-BE3F-183EDC1500D9}"/>
              </a:ext>
            </a:extLst>
          </p:cNvPr>
          <p:cNvSpPr>
            <a:spLocks noGrp="1"/>
          </p:cNvSpPr>
          <p:nvPr>
            <p:ph idx="1"/>
          </p:nvPr>
        </p:nvSpPr>
        <p:spPr/>
        <p:txBody>
          <a:bodyPr/>
          <a:lstStyle/>
          <a:p>
            <a:pPr marL="0" indent="0">
              <a:buNone/>
            </a:pPr>
            <a:endParaRPr lang="en-GB" dirty="0"/>
          </a:p>
        </p:txBody>
      </p:sp>
      <p:sp>
        <p:nvSpPr>
          <p:cNvPr id="5" name="Date Placeholder 4">
            <a:extLst>
              <a:ext uri="{FF2B5EF4-FFF2-40B4-BE49-F238E27FC236}">
                <a16:creationId xmlns:a16="http://schemas.microsoft.com/office/drawing/2014/main" id="{65828DEF-B328-4527-BEE9-52D4C41FF0F2}"/>
              </a:ext>
            </a:extLst>
          </p:cNvPr>
          <p:cNvSpPr>
            <a:spLocks noGrp="1"/>
          </p:cNvSpPr>
          <p:nvPr>
            <p:ph type="dt" sz="half" idx="10"/>
          </p:nvPr>
        </p:nvSpPr>
        <p:spPr/>
        <p:txBody>
          <a:bodyPr/>
          <a:lstStyle/>
          <a:p>
            <a:r>
              <a:rPr lang="en-US"/>
              <a:t>Tuesday, February 2, 20XX</a:t>
            </a:r>
          </a:p>
        </p:txBody>
      </p:sp>
      <p:sp>
        <p:nvSpPr>
          <p:cNvPr id="6" name="Footer Placeholder 5">
            <a:extLst>
              <a:ext uri="{FF2B5EF4-FFF2-40B4-BE49-F238E27FC236}">
                <a16:creationId xmlns:a16="http://schemas.microsoft.com/office/drawing/2014/main" id="{F322CE03-EC34-4777-8A34-08F3491D5F13}"/>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E26F1AB-A580-46FA-BA4E-336FB26DC9E9}"/>
              </a:ext>
            </a:extLst>
          </p:cNvPr>
          <p:cNvSpPr>
            <a:spLocks noGrp="1"/>
          </p:cNvSpPr>
          <p:nvPr>
            <p:ph type="sldNum" sz="quarter" idx="12"/>
          </p:nvPr>
        </p:nvSpPr>
        <p:spPr/>
        <p:txBody>
          <a:bodyPr/>
          <a:lstStyle/>
          <a:p>
            <a:fld id="{DBA1B0FB-D917-4C8C-928F-313BD683BF39}" type="slidenum">
              <a:rPr lang="en-US" smtClean="0"/>
              <a:t>36</a:t>
            </a:fld>
            <a:endParaRPr lang="en-US"/>
          </a:p>
        </p:txBody>
      </p:sp>
    </p:spTree>
    <p:extLst>
      <p:ext uri="{BB962C8B-B14F-4D97-AF65-F5344CB8AC3E}">
        <p14:creationId xmlns:p14="http://schemas.microsoft.com/office/powerpoint/2010/main" val="41675651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3384550"/>
          </a:xfrm>
        </p:spPr>
        <p:txBody>
          <a:bodyPr>
            <a:normAutofit/>
          </a:bodyPr>
          <a:lstStyle/>
          <a:p>
            <a:r>
              <a:rPr lang="en-US" dirty="0"/>
              <a:t>Well done! You’ve completed the Harvard </a:t>
            </a:r>
            <a:r>
              <a:rPr lang="en-US"/>
              <a:t>referencing course.</a:t>
            </a:r>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35809" y="656633"/>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37</a:t>
            </a:fld>
            <a:endParaRPr lang="en-US"/>
          </a:p>
        </p:txBody>
      </p:sp>
      <p:sp>
        <p:nvSpPr>
          <p:cNvPr id="3" name="Content Placeholder 2">
            <a:extLst>
              <a:ext uri="{FF2B5EF4-FFF2-40B4-BE49-F238E27FC236}">
                <a16:creationId xmlns:a16="http://schemas.microsoft.com/office/drawing/2014/main" id="{8A57AC49-D2F2-40A3-A8B3-C73FB0476D42}"/>
              </a:ext>
            </a:extLst>
          </p:cNvPr>
          <p:cNvSpPr>
            <a:spLocks noGrp="1"/>
          </p:cNvSpPr>
          <p:nvPr>
            <p:ph sz="quarter" idx="15"/>
          </p:nvPr>
        </p:nvSpPr>
        <p:spPr/>
        <p:txBody>
          <a:bodyPr/>
          <a:lstStyle/>
          <a:p>
            <a:r>
              <a:rPr lang="en-GB" dirty="0"/>
              <a:t>Remember you can come back to this course to refresh your knowledge at any time.</a:t>
            </a:r>
          </a:p>
        </p:txBody>
      </p:sp>
    </p:spTree>
    <p:extLst>
      <p:ext uri="{BB962C8B-B14F-4D97-AF65-F5344CB8AC3E}">
        <p14:creationId xmlns:p14="http://schemas.microsoft.com/office/powerpoint/2010/main" val="39551831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{0BFFD9B6-F895-4758-992B-696CDA163BEE}tf33713516_win32</Template>
  <TotalTime>0</TotalTime>
  <Words>3885</Words>
  <Application>Microsoft Office PowerPoint</Application>
  <PresentationFormat>Widescreen</PresentationFormat>
  <Paragraphs>447</Paragraphs>
  <Slides>37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arial</vt:lpstr>
      <vt:lpstr>Calibri</vt:lpstr>
      <vt:lpstr>Gill Sans MT</vt:lpstr>
      <vt:lpstr>Source Sans Pro</vt:lpstr>
      <vt:lpstr>Walbaum Display</vt:lpstr>
      <vt:lpstr>3DFloatVTI</vt:lpstr>
      <vt:lpstr>Getting to grips with Harvard Referencing</vt:lpstr>
      <vt:lpstr>Agenda</vt:lpstr>
      <vt:lpstr>Why we reference</vt:lpstr>
      <vt:lpstr>We reference to…</vt:lpstr>
      <vt:lpstr>Do you understand plagiarism? </vt:lpstr>
      <vt:lpstr>The plagiarism spectrum</vt:lpstr>
      <vt:lpstr>Why should you avoid plagiarism?</vt:lpstr>
      <vt:lpstr>Harvard referencing: the basics</vt:lpstr>
      <vt:lpstr>Harvard referencing style</vt:lpstr>
      <vt:lpstr>Two types of referencing</vt:lpstr>
      <vt:lpstr>What to do when</vt:lpstr>
      <vt:lpstr>Paraphrasing</vt:lpstr>
      <vt:lpstr>When not to cite</vt:lpstr>
      <vt:lpstr>Identifying appropriate sources</vt:lpstr>
      <vt:lpstr>In-text citations</vt:lpstr>
      <vt:lpstr>PowerPoint Presentation</vt:lpstr>
      <vt:lpstr>Reference list/bibliography</vt:lpstr>
      <vt:lpstr>Building a reference list</vt:lpstr>
      <vt:lpstr>PowerPoint Presentation</vt:lpstr>
      <vt:lpstr>Let’s have a go </vt:lpstr>
      <vt:lpstr>PowerPoint Presentation</vt:lpstr>
      <vt:lpstr>Journal articles</vt:lpstr>
      <vt:lpstr>PowerPoint Presentation</vt:lpstr>
      <vt:lpstr>PowerPoint Presentation</vt:lpstr>
      <vt:lpstr>Let’s have a go</vt:lpstr>
      <vt:lpstr>PowerPoint Presentation</vt:lpstr>
      <vt:lpstr>Hansard</vt:lpstr>
      <vt:lpstr>Websites</vt:lpstr>
      <vt:lpstr>PowerPoint Presentation</vt:lpstr>
      <vt:lpstr>Blog or vlog</vt:lpstr>
      <vt:lpstr>Newspaper article</vt:lpstr>
      <vt:lpstr>Let’s have a go</vt:lpstr>
      <vt:lpstr>PowerPoint Presentation</vt:lpstr>
      <vt:lpstr>PowerPoint Presentation</vt:lpstr>
      <vt:lpstr>What we’ve covered</vt:lpstr>
      <vt:lpstr>Time to test your knowledge…</vt:lpstr>
      <vt:lpstr>Well done! You’ve completed the Harvard referencing course.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Getting to grips with Harvard Referencing</dc:title>
  <dc:creator>Rhiannon Sandy</dc:creator>
  <cp:lastModifiedBy>Rhiannon Sandy</cp:lastModifiedBy>
  <cp:revision>1</cp:revision>
  <dcterms:created xsi:type="dcterms:W3CDTF">2022-04-06T08:48:46Z</dcterms:created>
  <dcterms:modified xsi:type="dcterms:W3CDTF">2022-05-31T16:33:03Z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