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363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C5799FA-ED0D-0F6A-AE96-0DE429917CE9}" v="1310" dt="2026-02-14T10:26:36.427"/>
    <p1510:client id="{60101AE7-684F-7793-824F-F9DA46438FC8}" v="12" dt="2026-02-14T11:36:19.419"/>
    <p1510:client id="{A89D1F1D-A455-9F5D-6DE9-B4495E47ACAB}" v="86" dt="2026-02-13T21:14:18.463"/>
    <p1510:client id="{B93790C1-0B12-9230-B525-37D9D678AA44}" v="83" dt="2026-02-14T10:32:08.587"/>
    <p1510:client id="{C0EBACEA-B280-100C-050A-5CBBD012F53F}" v="1" dt="2026-02-14T10:57:52.022"/>
    <p1510:client id="{C4C5304E-73B1-AADF-9611-0FA28C814895}" v="280" dt="2026-02-14T11:25:45.399"/>
    <p1510:client id="{F50529EA-FDBB-64E8-C2B0-ADB85EAE914C}" v="794" dt="2026-02-14T12:25:22.6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FECB4D8-DB02-4DC6-A0A2-4F2EBAE1DC90}" styleName="Medium Style 1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stinel-Daniel Dumitrascu (2508578)" userId="S::2508578@student.uwtsd.ac.uk::88a89519-e82f-41c1-940c-d1f9269b47f2" providerId="AD" clId="Web-{F50529EA-FDBB-64E8-C2B0-ADB85EAE914C}"/>
    <pc:docChg chg="modSld">
      <pc:chgData name="Costinel-Daniel Dumitrascu (2508578)" userId="S::2508578@student.uwtsd.ac.uk::88a89519-e82f-41c1-940c-d1f9269b47f2" providerId="AD" clId="Web-{F50529EA-FDBB-64E8-C2B0-ADB85EAE914C}" dt="2026-02-14T12:25:18.991" v="879" actId="20577"/>
      <pc:docMkLst>
        <pc:docMk/>
      </pc:docMkLst>
      <pc:sldChg chg="addSp delSp modSp mod setBg">
        <pc:chgData name="Costinel-Daniel Dumitrascu (2508578)" userId="S::2508578@student.uwtsd.ac.uk::88a89519-e82f-41c1-940c-d1f9269b47f2" providerId="AD" clId="Web-{F50529EA-FDBB-64E8-C2B0-ADB85EAE914C}" dt="2026-02-14T12:20:05.310" v="819" actId="14100"/>
        <pc:sldMkLst>
          <pc:docMk/>
          <pc:sldMk cId="764605052" sldId="261"/>
        </pc:sldMkLst>
        <pc:spChg chg="mod">
          <ac:chgData name="Costinel-Daniel Dumitrascu (2508578)" userId="S::2508578@student.uwtsd.ac.uk::88a89519-e82f-41c1-940c-d1f9269b47f2" providerId="AD" clId="Web-{F50529EA-FDBB-64E8-C2B0-ADB85EAE914C}" dt="2026-02-14T11:41:42.896" v="58"/>
          <ac:spMkLst>
            <pc:docMk/>
            <pc:sldMk cId="764605052" sldId="261"/>
            <ac:spMk id="2" creationId="{68A8AF1C-86E0-7043-44A2-DA950ED42D52}"/>
          </ac:spMkLst>
        </pc:spChg>
        <pc:spChg chg="mod">
          <ac:chgData name="Costinel-Daniel Dumitrascu (2508578)" userId="S::2508578@student.uwtsd.ac.uk::88a89519-e82f-41c1-940c-d1f9269b47f2" providerId="AD" clId="Web-{F50529EA-FDBB-64E8-C2B0-ADB85EAE914C}" dt="2026-02-14T11:50:37.609" v="283" actId="20577"/>
          <ac:spMkLst>
            <pc:docMk/>
            <pc:sldMk cId="764605052" sldId="261"/>
            <ac:spMk id="3" creationId="{E04C29E1-0FF6-7114-4118-5B68E71110F6}"/>
          </ac:spMkLst>
        </pc:spChg>
        <pc:spChg chg="add mod">
          <ac:chgData name="Costinel-Daniel Dumitrascu (2508578)" userId="S::2508578@student.uwtsd.ac.uk::88a89519-e82f-41c1-940c-d1f9269b47f2" providerId="AD" clId="Web-{F50529EA-FDBB-64E8-C2B0-ADB85EAE914C}" dt="2026-02-14T12:20:05.310" v="819" actId="14100"/>
          <ac:spMkLst>
            <pc:docMk/>
            <pc:sldMk cId="764605052" sldId="261"/>
            <ac:spMk id="4" creationId="{C02D5F3C-D737-B277-B0FA-791ABFB1F7C6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41:42.896" v="58"/>
          <ac:spMkLst>
            <pc:docMk/>
            <pc:sldMk cId="764605052" sldId="261"/>
            <ac:spMk id="14" creationId="{2E92FA66-67D7-4CB4-94D3-E643A9AD4757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41:42.896" v="58"/>
          <ac:spMkLst>
            <pc:docMk/>
            <pc:sldMk cId="764605052" sldId="261"/>
            <ac:spMk id="18" creationId="{32AEEBC8-9D30-42EF-95F2-386C2653FBF0}"/>
          </ac:spMkLst>
        </pc:spChg>
        <pc:grpChg chg="add del">
          <ac:chgData name="Costinel-Daniel Dumitrascu (2508578)" userId="S::2508578@student.uwtsd.ac.uk::88a89519-e82f-41c1-940c-d1f9269b47f2" providerId="AD" clId="Web-{F50529EA-FDBB-64E8-C2B0-ADB85EAE914C}" dt="2026-02-14T11:38:50.486" v="2"/>
          <ac:grpSpMkLst>
            <pc:docMk/>
            <pc:sldMk cId="764605052" sldId="261"/>
            <ac:grpSpMk id="12" creationId="{E4A41B9E-A0C8-F78B-E5B6-A0D02D8810B5}"/>
          </ac:grpSpMkLst>
        </pc:grpChg>
        <pc:grpChg chg="add del">
          <ac:chgData name="Costinel-Daniel Dumitrascu (2508578)" userId="S::2508578@student.uwtsd.ac.uk::88a89519-e82f-41c1-940c-d1f9269b47f2" providerId="AD" clId="Web-{F50529EA-FDBB-64E8-C2B0-ADB85EAE914C}" dt="2026-02-14T11:38:57.533" v="4"/>
          <ac:grpSpMkLst>
            <pc:docMk/>
            <pc:sldMk cId="764605052" sldId="261"/>
            <ac:grpSpMk id="16" creationId="{E4A41B9E-A0C8-F78B-E5B6-A0D02D8810B5}"/>
          </ac:grpSpMkLst>
        </pc:grpChg>
        <pc:grpChg chg="add">
          <ac:chgData name="Costinel-Daniel Dumitrascu (2508578)" userId="S::2508578@student.uwtsd.ac.uk::88a89519-e82f-41c1-940c-d1f9269b47f2" providerId="AD" clId="Web-{F50529EA-FDBB-64E8-C2B0-ADB85EAE914C}" dt="2026-02-14T11:41:42.896" v="58"/>
          <ac:grpSpMkLst>
            <pc:docMk/>
            <pc:sldMk cId="764605052" sldId="261"/>
            <ac:grpSpMk id="23" creationId="{E4A41B9E-A0C8-F78B-E5B6-A0D02D8810B5}"/>
          </ac:grpSpMkLst>
        </pc:grpChg>
        <pc:graphicFrameChg chg="mod modGraphic">
          <ac:chgData name="Costinel-Daniel Dumitrascu (2508578)" userId="S::2508578@student.uwtsd.ac.uk::88a89519-e82f-41c1-940c-d1f9269b47f2" providerId="AD" clId="Web-{F50529EA-FDBB-64E8-C2B0-ADB85EAE914C}" dt="2026-02-14T12:17:30.245" v="769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addSp delSp modSp mod setBg">
        <pc:chgData name="Costinel-Daniel Dumitrascu (2508578)" userId="S::2508578@student.uwtsd.ac.uk::88a89519-e82f-41c1-940c-d1f9269b47f2" providerId="AD" clId="Web-{F50529EA-FDBB-64E8-C2B0-ADB85EAE914C}" dt="2026-02-14T11:40:21.316" v="20"/>
        <pc:sldMkLst>
          <pc:docMk/>
          <pc:sldMk cId="2451324015" sldId="263"/>
        </pc:sldMkLst>
        <pc:spChg chg="mod">
          <ac:chgData name="Costinel-Daniel Dumitrascu (2508578)" userId="S::2508578@student.uwtsd.ac.uk::88a89519-e82f-41c1-940c-d1f9269b47f2" providerId="AD" clId="Web-{F50529EA-FDBB-64E8-C2B0-ADB85EAE914C}" dt="2026-02-14T11:40:21.316" v="20"/>
          <ac:spMkLst>
            <pc:docMk/>
            <pc:sldMk cId="2451324015" sldId="263"/>
            <ac:spMk id="2" creationId="{68A8AF1C-86E0-7043-44A2-DA950ED42D52}"/>
          </ac:spMkLst>
        </pc:spChg>
        <pc:spChg chg="mod">
          <ac:chgData name="Costinel-Daniel Dumitrascu (2508578)" userId="S::2508578@student.uwtsd.ac.uk::88a89519-e82f-41c1-940c-d1f9269b47f2" providerId="AD" clId="Web-{F50529EA-FDBB-64E8-C2B0-ADB85EAE914C}" dt="2026-02-14T11:40:21.316" v="20"/>
          <ac:spMkLst>
            <pc:docMk/>
            <pc:sldMk cId="2451324015" sldId="263"/>
            <ac:spMk id="3" creationId="{E04C29E1-0FF6-7114-4118-5B68E71110F6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39:52.003" v="11"/>
          <ac:spMkLst>
            <pc:docMk/>
            <pc:sldMk cId="2451324015" sldId="263"/>
            <ac:spMk id="8" creationId="{907EF6B7-1338-4443-8C46-6A318D952DFD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40:18.191" v="17"/>
          <ac:spMkLst>
            <pc:docMk/>
            <pc:sldMk cId="2451324015" sldId="263"/>
            <ac:spMk id="9" creationId="{C0763A76-9F1C-4FC5-82B7-DD475DA461B2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39:52.003" v="11"/>
          <ac:spMkLst>
            <pc:docMk/>
            <pc:sldMk cId="2451324015" sldId="263"/>
            <ac:spMk id="10" creationId="{DAAE4CDD-124C-4DCF-9584-B6033B545DD5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40:18.191" v="17"/>
          <ac:spMkLst>
            <pc:docMk/>
            <pc:sldMk cId="2451324015" sldId="263"/>
            <ac:spMk id="11" creationId="{E81BF4F6-F2CF-4984-9D14-D6966D92F99F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39:52.003" v="11"/>
          <ac:spMkLst>
            <pc:docMk/>
            <pc:sldMk cId="2451324015" sldId="263"/>
            <ac:spMk id="12" creationId="{081E4A58-353D-44AE-B2FC-2A74E2E400F7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40:21.316" v="19"/>
          <ac:spMkLst>
            <pc:docMk/>
            <pc:sldMk cId="2451324015" sldId="263"/>
            <ac:spMk id="13" creationId="{1BB867FF-FC45-48F7-8104-F89BE54909F1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40:21.316" v="19"/>
          <ac:spMkLst>
            <pc:docMk/>
            <pc:sldMk cId="2451324015" sldId="263"/>
            <ac:spMk id="15" creationId="{8BB56887-D0D5-4F0C-9E19-7247EB83C8B7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40:21.316" v="19"/>
          <ac:spMkLst>
            <pc:docMk/>
            <pc:sldMk cId="2451324015" sldId="263"/>
            <ac:spMk id="16" creationId="{081E4A58-353D-44AE-B2FC-2A74E2E400F7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40:13.504" v="15"/>
          <ac:spMkLst>
            <pc:docMk/>
            <pc:sldMk cId="2451324015" sldId="263"/>
            <ac:spMk id="17" creationId="{100EDD19-6802-4EC3-95CE-CFFAB042CFD6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40:13.504" v="15"/>
          <ac:spMkLst>
            <pc:docMk/>
            <pc:sldMk cId="2451324015" sldId="263"/>
            <ac:spMk id="18" creationId="{DB17E863-922E-4C26-BD64-E8FD41D28661}"/>
          </ac:spMkLst>
        </pc:spChg>
        <pc:spChg chg="add">
          <ac:chgData name="Costinel-Daniel Dumitrascu (2508578)" userId="S::2508578@student.uwtsd.ac.uk::88a89519-e82f-41c1-940c-d1f9269b47f2" providerId="AD" clId="Web-{F50529EA-FDBB-64E8-C2B0-ADB85EAE914C}" dt="2026-02-14T11:40:21.316" v="20"/>
          <ac:spMkLst>
            <pc:docMk/>
            <pc:sldMk cId="2451324015" sldId="263"/>
            <ac:spMk id="19" creationId="{6CF042CA-1AB3-5530-1155-8018D6D6A106}"/>
          </ac:spMkLst>
        </pc:spChg>
        <pc:spChg chg="add">
          <ac:chgData name="Costinel-Daniel Dumitrascu (2508578)" userId="S::2508578@student.uwtsd.ac.uk::88a89519-e82f-41c1-940c-d1f9269b47f2" providerId="AD" clId="Web-{F50529EA-FDBB-64E8-C2B0-ADB85EAE914C}" dt="2026-02-14T11:40:21.316" v="20"/>
          <ac:spMkLst>
            <pc:docMk/>
            <pc:sldMk cId="2451324015" sldId="263"/>
            <ac:spMk id="20" creationId="{7BD5A982-4141-9143-22DC-C0713B397EB8}"/>
          </ac:spMkLst>
        </pc:spChg>
        <pc:grpChg chg="add del">
          <ac:chgData name="Costinel-Daniel Dumitrascu (2508578)" userId="S::2508578@student.uwtsd.ac.uk::88a89519-e82f-41c1-940c-d1f9269b47f2" providerId="AD" clId="Web-{F50529EA-FDBB-64E8-C2B0-ADB85EAE914C}" dt="2026-02-14T11:40:07.957" v="13"/>
          <ac:grpSpMkLst>
            <pc:docMk/>
            <pc:sldMk cId="2451324015" sldId="263"/>
            <ac:grpSpMk id="14" creationId="{26D12BCC-61D9-328E-F085-BB357865E89C}"/>
          </ac:grpSpMkLst>
        </pc:grpChg>
        <pc:picChg chg="add del">
          <ac:chgData name="Costinel-Daniel Dumitrascu (2508578)" userId="S::2508578@student.uwtsd.ac.uk::88a89519-e82f-41c1-940c-d1f9269b47f2" providerId="AD" clId="Web-{F50529EA-FDBB-64E8-C2B0-ADB85EAE914C}" dt="2026-02-14T11:40:18.191" v="17"/>
          <ac:picMkLst>
            <pc:docMk/>
            <pc:sldMk cId="2451324015" sldId="263"/>
            <ac:picMk id="5" creationId="{3EA7E2A8-2969-8456-9132-33F7C5CA8775}"/>
          </ac:picMkLst>
        </pc:picChg>
      </pc:sldChg>
      <pc:sldChg chg="addSp delSp modSp">
        <pc:chgData name="Costinel-Daniel Dumitrascu (2508578)" userId="S::2508578@student.uwtsd.ac.uk::88a89519-e82f-41c1-940c-d1f9269b47f2" providerId="AD" clId="Web-{F50529EA-FDBB-64E8-C2B0-ADB85EAE914C}" dt="2026-02-14T12:25:07.334" v="878" actId="14100"/>
        <pc:sldMkLst>
          <pc:docMk/>
          <pc:sldMk cId="1037257886" sldId="265"/>
        </pc:sldMkLst>
        <pc:spChg chg="mod">
          <ac:chgData name="Costinel-Daniel Dumitrascu (2508578)" userId="S::2508578@student.uwtsd.ac.uk::88a89519-e82f-41c1-940c-d1f9269b47f2" providerId="AD" clId="Web-{F50529EA-FDBB-64E8-C2B0-ADB85EAE914C}" dt="2026-02-14T11:41:19.348" v="41" actId="20577"/>
          <ac:spMkLst>
            <pc:docMk/>
            <pc:sldMk cId="1037257886" sldId="265"/>
            <ac:spMk id="2" creationId="{68A8AF1C-86E0-7043-44A2-DA950ED42D52}"/>
          </ac:spMkLst>
        </pc:spChg>
        <pc:spChg chg="del">
          <ac:chgData name="Costinel-Daniel Dumitrascu (2508578)" userId="S::2508578@student.uwtsd.ac.uk::88a89519-e82f-41c1-940c-d1f9269b47f2" providerId="AD" clId="Web-{F50529EA-FDBB-64E8-C2B0-ADB85EAE914C}" dt="2026-02-14T11:39:29.222" v="9"/>
          <ac:spMkLst>
            <pc:docMk/>
            <pc:sldMk cId="1037257886" sldId="265"/>
            <ac:spMk id="3" creationId="{E04C29E1-0FF6-7114-4118-5B68E71110F6}"/>
          </ac:spMkLst>
        </pc:spChg>
        <pc:spChg chg="add mod">
          <ac:chgData name="Costinel-Daniel Dumitrascu (2508578)" userId="S::2508578@student.uwtsd.ac.uk::88a89519-e82f-41c1-940c-d1f9269b47f2" providerId="AD" clId="Web-{F50529EA-FDBB-64E8-C2B0-ADB85EAE914C}" dt="2026-02-14T12:25:07.334" v="878" actId="14100"/>
          <ac:spMkLst>
            <pc:docMk/>
            <pc:sldMk cId="1037257886" sldId="265"/>
            <ac:spMk id="25" creationId="{50E5D0E3-0B86-DF19-7AD5-93E25C6DC3BB}"/>
          </ac:spMkLst>
        </pc:spChg>
        <pc:graphicFrameChg chg="add mod">
          <ac:chgData name="Costinel-Daniel Dumitrascu (2508578)" userId="S::2508578@student.uwtsd.ac.uk::88a89519-e82f-41c1-940c-d1f9269b47f2" providerId="AD" clId="Web-{F50529EA-FDBB-64E8-C2B0-ADB85EAE914C}" dt="2026-02-14T12:24:50.818" v="876" actId="1076"/>
          <ac:graphicFrameMkLst>
            <pc:docMk/>
            <pc:sldMk cId="1037257886" sldId="265"/>
            <ac:graphicFrameMk id="5" creationId="{95AD762D-7779-D332-BAD4-E4F3DF1B2CAC}"/>
          </ac:graphicFrameMkLst>
        </pc:graphicFrameChg>
      </pc:sldChg>
      <pc:sldChg chg="modSp">
        <pc:chgData name="Costinel-Daniel Dumitrascu (2508578)" userId="S::2508578@student.uwtsd.ac.uk::88a89519-e82f-41c1-940c-d1f9269b47f2" providerId="AD" clId="Web-{F50529EA-FDBB-64E8-C2B0-ADB85EAE914C}" dt="2026-02-14T11:58:02.733" v="399" actId="20577"/>
        <pc:sldMkLst>
          <pc:docMk/>
          <pc:sldMk cId="702059637" sldId="270"/>
        </pc:sldMkLst>
        <pc:spChg chg="mod">
          <ac:chgData name="Costinel-Daniel Dumitrascu (2508578)" userId="S::2508578@student.uwtsd.ac.uk::88a89519-e82f-41c1-940c-d1f9269b47f2" providerId="AD" clId="Web-{F50529EA-FDBB-64E8-C2B0-ADB85EAE914C}" dt="2026-02-14T11:58:02.733" v="399" actId="20577"/>
          <ac:spMkLst>
            <pc:docMk/>
            <pc:sldMk cId="702059637" sldId="270"/>
            <ac:spMk id="77" creationId="{0275301B-F9FE-639C-99FA-5A78A9B0F8AC}"/>
          </ac:spMkLst>
        </pc:spChg>
      </pc:sldChg>
      <pc:sldChg chg="modSp">
        <pc:chgData name="Costinel-Daniel Dumitrascu (2508578)" userId="S::2508578@student.uwtsd.ac.uk::88a89519-e82f-41c1-940c-d1f9269b47f2" providerId="AD" clId="Web-{F50529EA-FDBB-64E8-C2B0-ADB85EAE914C}" dt="2026-02-14T11:58:43.952" v="401" actId="20577"/>
        <pc:sldMkLst>
          <pc:docMk/>
          <pc:sldMk cId="3321023050" sldId="271"/>
        </pc:sldMkLst>
        <pc:spChg chg="mod">
          <ac:chgData name="Costinel-Daniel Dumitrascu (2508578)" userId="S::2508578@student.uwtsd.ac.uk::88a89519-e82f-41c1-940c-d1f9269b47f2" providerId="AD" clId="Web-{F50529EA-FDBB-64E8-C2B0-ADB85EAE914C}" dt="2026-02-14T11:58:43.952" v="401" actId="20577"/>
          <ac:spMkLst>
            <pc:docMk/>
            <pc:sldMk cId="3321023050" sldId="271"/>
            <ac:spMk id="32" creationId="{04A3744F-9B08-5DB9-23DC-76B7A65F7E67}"/>
          </ac:spMkLst>
        </pc:spChg>
      </pc:sldChg>
      <pc:sldChg chg="modSp">
        <pc:chgData name="Costinel-Daniel Dumitrascu (2508578)" userId="S::2508578@student.uwtsd.ac.uk::88a89519-e82f-41c1-940c-d1f9269b47f2" providerId="AD" clId="Web-{F50529EA-FDBB-64E8-C2B0-ADB85EAE914C}" dt="2026-02-14T12:01:34.923" v="436" actId="20577"/>
        <pc:sldMkLst>
          <pc:docMk/>
          <pc:sldMk cId="1027608494" sldId="272"/>
        </pc:sldMkLst>
        <pc:spChg chg="mod">
          <ac:chgData name="Costinel-Daniel Dumitrascu (2508578)" userId="S::2508578@student.uwtsd.ac.uk::88a89519-e82f-41c1-940c-d1f9269b47f2" providerId="AD" clId="Web-{F50529EA-FDBB-64E8-C2B0-ADB85EAE914C}" dt="2026-02-14T11:59:59.563" v="403" actId="20577"/>
          <ac:spMkLst>
            <pc:docMk/>
            <pc:sldMk cId="1027608494" sldId="272"/>
            <ac:spMk id="2" creationId="{8A50C2D0-4F0F-32FA-368C-29CAACE5786E}"/>
          </ac:spMkLst>
        </pc:spChg>
        <pc:spChg chg="mod">
          <ac:chgData name="Costinel-Daniel Dumitrascu (2508578)" userId="S::2508578@student.uwtsd.ac.uk::88a89519-e82f-41c1-940c-d1f9269b47f2" providerId="AD" clId="Web-{F50529EA-FDBB-64E8-C2B0-ADB85EAE914C}" dt="2026-02-14T12:01:34.923" v="436" actId="20577"/>
          <ac:spMkLst>
            <pc:docMk/>
            <pc:sldMk cId="1027608494" sldId="272"/>
            <ac:spMk id="55" creationId="{E292113E-450D-CB08-601E-E45AB99509E7}"/>
          </ac:spMkLst>
        </pc:spChg>
      </pc:sldChg>
      <pc:sldChg chg="addSp delSp modSp mod setBg">
        <pc:chgData name="Costinel-Daniel Dumitrascu (2508578)" userId="S::2508578@student.uwtsd.ac.uk::88a89519-e82f-41c1-940c-d1f9269b47f2" providerId="AD" clId="Web-{F50529EA-FDBB-64E8-C2B0-ADB85EAE914C}" dt="2026-02-14T12:13:36.163" v="609" actId="1076"/>
        <pc:sldMkLst>
          <pc:docMk/>
          <pc:sldMk cId="2661610389" sldId="273"/>
        </pc:sldMkLst>
        <pc:spChg chg="mod">
          <ac:chgData name="Costinel-Daniel Dumitrascu (2508578)" userId="S::2508578@student.uwtsd.ac.uk::88a89519-e82f-41c1-940c-d1f9269b47f2" providerId="AD" clId="Web-{F50529EA-FDBB-64E8-C2B0-ADB85EAE914C}" dt="2026-02-14T11:42:31.756" v="66" actId="20577"/>
          <ac:spMkLst>
            <pc:docMk/>
            <pc:sldMk cId="2661610389" sldId="273"/>
            <ac:spMk id="2" creationId="{F1DF348C-F75E-75E9-74BA-22A65FB9E02F}"/>
          </ac:spMkLst>
        </pc:spChg>
        <pc:spChg chg="del">
          <ac:chgData name="Costinel-Daniel Dumitrascu (2508578)" userId="S::2508578@student.uwtsd.ac.uk::88a89519-e82f-41c1-940c-d1f9269b47f2" providerId="AD" clId="Web-{F50529EA-FDBB-64E8-C2B0-ADB85EAE914C}" dt="2026-02-14T11:38:24.361" v="0"/>
          <ac:spMkLst>
            <pc:docMk/>
            <pc:sldMk cId="2661610389" sldId="273"/>
            <ac:spMk id="3" creationId="{881B820E-B9B3-5CF2-E1AE-F54AA3FA003E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42:14.537" v="60"/>
          <ac:spMkLst>
            <pc:docMk/>
            <pc:sldMk cId="2661610389" sldId="273"/>
            <ac:spMk id="11" creationId="{AF6CB648-9554-488A-B457-99CAAD1DA528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42:14.537" v="60"/>
          <ac:spMkLst>
            <pc:docMk/>
            <pc:sldMk cId="2661610389" sldId="273"/>
            <ac:spMk id="13" creationId="{E1ED8A68-A582-AC62-104E-E319E9DB340C}"/>
          </ac:spMkLst>
        </pc:spChg>
        <pc:spChg chg="add">
          <ac:chgData name="Costinel-Daniel Dumitrascu (2508578)" userId="S::2508578@student.uwtsd.ac.uk::88a89519-e82f-41c1-940c-d1f9269b47f2" providerId="AD" clId="Web-{F50529EA-FDBB-64E8-C2B0-ADB85EAE914C}" dt="2026-02-14T11:42:14.537" v="61"/>
          <ac:spMkLst>
            <pc:docMk/>
            <pc:sldMk cId="2661610389" sldId="273"/>
            <ac:spMk id="15" creationId="{42A4FC2C-047E-45A5-965D-8E1E3BF09BC6}"/>
          </ac:spMkLst>
        </pc:spChg>
        <pc:graphicFrameChg chg="add mod modGraphic">
          <ac:chgData name="Costinel-Daniel Dumitrascu (2508578)" userId="S::2508578@student.uwtsd.ac.uk::88a89519-e82f-41c1-940c-d1f9269b47f2" providerId="AD" clId="Web-{F50529EA-FDBB-64E8-C2B0-ADB85EAE914C}" dt="2026-02-14T12:13:36.163" v="609" actId="1076"/>
          <ac:graphicFrameMkLst>
            <pc:docMk/>
            <pc:sldMk cId="2661610389" sldId="273"/>
            <ac:graphicFrameMk id="6" creationId="{EDB0E87B-D65C-801F-1915-988ED514D5C2}"/>
          </ac:graphicFrameMkLst>
        </pc:graphicFrameChg>
      </pc:sldChg>
      <pc:sldChg chg="modSp">
        <pc:chgData name="Costinel-Daniel Dumitrascu (2508578)" userId="S::2508578@student.uwtsd.ac.uk::88a89519-e82f-41c1-940c-d1f9269b47f2" providerId="AD" clId="Web-{F50529EA-FDBB-64E8-C2B0-ADB85EAE914C}" dt="2026-02-14T12:08:06.683" v="515" actId="20577"/>
        <pc:sldMkLst>
          <pc:docMk/>
          <pc:sldMk cId="860344735" sldId="274"/>
        </pc:sldMkLst>
        <pc:spChg chg="mod">
          <ac:chgData name="Costinel-Daniel Dumitrascu (2508578)" userId="S::2508578@student.uwtsd.ac.uk::88a89519-e82f-41c1-940c-d1f9269b47f2" providerId="AD" clId="Web-{F50529EA-FDBB-64E8-C2B0-ADB85EAE914C}" dt="2026-02-14T11:44:32.132" v="145" actId="20577"/>
          <ac:spMkLst>
            <pc:docMk/>
            <pc:sldMk cId="860344735" sldId="274"/>
            <ac:spMk id="2" creationId="{A4625D9A-89A8-7973-B86A-02BB98C95A4B}"/>
          </ac:spMkLst>
        </pc:spChg>
        <pc:graphicFrameChg chg="modGraphic">
          <ac:chgData name="Costinel-Daniel Dumitrascu (2508578)" userId="S::2508578@student.uwtsd.ac.uk::88a89519-e82f-41c1-940c-d1f9269b47f2" providerId="AD" clId="Web-{F50529EA-FDBB-64E8-C2B0-ADB85EAE914C}" dt="2026-02-14T12:08:06.683" v="515" actId="20577"/>
          <ac:graphicFrameMkLst>
            <pc:docMk/>
            <pc:sldMk cId="860344735" sldId="274"/>
            <ac:graphicFrameMk id="7" creationId="{75F960A7-D51C-6E1A-2E8B-56A9CD228D15}"/>
          </ac:graphicFrameMkLst>
        </pc:graphicFrameChg>
      </pc:sldChg>
      <pc:sldChg chg="modSp">
        <pc:chgData name="Costinel-Daniel Dumitrascu (2508578)" userId="S::2508578@student.uwtsd.ac.uk::88a89519-e82f-41c1-940c-d1f9269b47f2" providerId="AD" clId="Web-{F50529EA-FDBB-64E8-C2B0-ADB85EAE914C}" dt="2026-02-14T12:09:23.406" v="549"/>
        <pc:sldMkLst>
          <pc:docMk/>
          <pc:sldMk cId="2496961718" sldId="336"/>
        </pc:sldMkLst>
        <pc:spChg chg="mod">
          <ac:chgData name="Costinel-Daniel Dumitrascu (2508578)" userId="S::2508578@student.uwtsd.ac.uk::88a89519-e82f-41c1-940c-d1f9269b47f2" providerId="AD" clId="Web-{F50529EA-FDBB-64E8-C2B0-ADB85EAE914C}" dt="2026-02-14T11:43:18.397" v="109" actId="20577"/>
          <ac:spMkLst>
            <pc:docMk/>
            <pc:sldMk cId="2496961718" sldId="336"/>
            <ac:spMk id="6" creationId="{BF06D522-2E79-CDE6-025D-40436EF041A1}"/>
          </ac:spMkLst>
        </pc:spChg>
        <pc:graphicFrameChg chg="mod modGraphic">
          <ac:chgData name="Costinel-Daniel Dumitrascu (2508578)" userId="S::2508578@student.uwtsd.ac.uk::88a89519-e82f-41c1-940c-d1f9269b47f2" providerId="AD" clId="Web-{F50529EA-FDBB-64E8-C2B0-ADB85EAE914C}" dt="2026-02-14T12:09:23.406" v="549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addSp delSp modSp mod setBg">
        <pc:chgData name="Costinel-Daniel Dumitrascu (2508578)" userId="S::2508578@student.uwtsd.ac.uk::88a89519-e82f-41c1-940c-d1f9269b47f2" providerId="AD" clId="Web-{F50529EA-FDBB-64E8-C2B0-ADB85EAE914C}" dt="2026-02-14T12:25:18.991" v="879" actId="20577"/>
        <pc:sldMkLst>
          <pc:docMk/>
          <pc:sldMk cId="2319079123" sldId="337"/>
        </pc:sldMkLst>
        <pc:spChg chg="mod">
          <ac:chgData name="Costinel-Daniel Dumitrascu (2508578)" userId="S::2508578@student.uwtsd.ac.uk::88a89519-e82f-41c1-940c-d1f9269b47f2" providerId="AD" clId="Web-{F50529EA-FDBB-64E8-C2B0-ADB85EAE914C}" dt="2026-02-14T11:40:57.239" v="21"/>
          <ac:spMkLst>
            <pc:docMk/>
            <pc:sldMk cId="2319079123" sldId="337"/>
            <ac:spMk id="2" creationId="{F6A380E8-2AC0-F0B7-9432-FB8903B92FD6}"/>
          </ac:spMkLst>
        </pc:spChg>
        <pc:spChg chg="del mod">
          <ac:chgData name="Costinel-Daniel Dumitrascu (2508578)" userId="S::2508578@student.uwtsd.ac.uk::88a89519-e82f-41c1-940c-d1f9269b47f2" providerId="AD" clId="Web-{F50529EA-FDBB-64E8-C2B0-ADB85EAE914C}" dt="2026-02-14T11:39:08.737" v="8"/>
          <ac:spMkLst>
            <pc:docMk/>
            <pc:sldMk cId="2319079123" sldId="337"/>
            <ac:spMk id="6" creationId="{5AA6BFEC-A5AD-8CC6-0F5B-C6AD4E270B55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40:57.239" v="21"/>
          <ac:spMkLst>
            <pc:docMk/>
            <pc:sldMk cId="2319079123" sldId="337"/>
            <ac:spMk id="14" creationId="{52D502E5-F6B4-4D58-B4AE-FC466FF15EE8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40:57.239" v="21"/>
          <ac:spMkLst>
            <pc:docMk/>
            <pc:sldMk cId="2319079123" sldId="337"/>
            <ac:spMk id="15" creationId="{53B021B3-DE93-4AB7-8A18-CF5F1CED88B8}"/>
          </ac:spMkLst>
        </pc:spChg>
        <pc:spChg chg="add del">
          <ac:chgData name="Costinel-Daniel Dumitrascu (2508578)" userId="S::2508578@student.uwtsd.ac.uk::88a89519-e82f-41c1-940c-d1f9269b47f2" providerId="AD" clId="Web-{F50529EA-FDBB-64E8-C2B0-ADB85EAE914C}" dt="2026-02-14T11:40:57.239" v="21"/>
          <ac:spMkLst>
            <pc:docMk/>
            <pc:sldMk cId="2319079123" sldId="337"/>
            <ac:spMk id="16" creationId="{9DECDBF4-02B6-4BB4-B65B-B8107AD6A9E8}"/>
          </ac:spMkLst>
        </pc:spChg>
        <pc:spChg chg="add">
          <ac:chgData name="Costinel-Daniel Dumitrascu (2508578)" userId="S::2508578@student.uwtsd.ac.uk::88a89519-e82f-41c1-940c-d1f9269b47f2" providerId="AD" clId="Web-{F50529EA-FDBB-64E8-C2B0-ADB85EAE914C}" dt="2026-02-14T11:40:57.239" v="21"/>
          <ac:spMkLst>
            <pc:docMk/>
            <pc:sldMk cId="2319079123" sldId="337"/>
            <ac:spMk id="23" creationId="{257363FD-7E77-4145-9483-331A807ADF0E}"/>
          </ac:spMkLst>
        </pc:spChg>
        <pc:spChg chg="add mod">
          <ac:chgData name="Costinel-Daniel Dumitrascu (2508578)" userId="S::2508578@student.uwtsd.ac.uk::88a89519-e82f-41c1-940c-d1f9269b47f2" providerId="AD" clId="Web-{F50529EA-FDBB-64E8-C2B0-ADB85EAE914C}" dt="2026-02-14T12:25:18.991" v="879" actId="20577"/>
          <ac:spMkLst>
            <pc:docMk/>
            <pc:sldMk cId="2319079123" sldId="337"/>
            <ac:spMk id="38" creationId="{F813E3D1-7CA8-0E1E-87A4-936933B7C64D}"/>
          </ac:spMkLst>
        </pc:spChg>
        <pc:graphicFrameChg chg="add mod modGraphic">
          <ac:chgData name="Costinel-Daniel Dumitrascu (2508578)" userId="S::2508578@student.uwtsd.ac.uk::88a89519-e82f-41c1-940c-d1f9269b47f2" providerId="AD" clId="Web-{F50529EA-FDBB-64E8-C2B0-ADB85EAE914C}" dt="2026-02-14T11:40:57.239" v="21"/>
          <ac:graphicFrameMkLst>
            <pc:docMk/>
            <pc:sldMk cId="2319079123" sldId="337"/>
            <ac:graphicFrameMk id="17" creationId="{AA7F1B92-B59F-70AA-B87D-5DA0ADD1F73A}"/>
          </ac:graphicFrameMkLst>
        </pc:graphicFrameChg>
        <pc:picChg chg="add del">
          <ac:chgData name="Costinel-Daniel Dumitrascu (2508578)" userId="S::2508578@student.uwtsd.ac.uk::88a89519-e82f-41c1-940c-d1f9269b47f2" providerId="AD" clId="Web-{F50529EA-FDBB-64E8-C2B0-ADB85EAE914C}" dt="2026-02-14T11:39:08.690" v="7"/>
          <ac:picMkLst>
            <pc:docMk/>
            <pc:sldMk cId="2319079123" sldId="337"/>
            <ac:picMk id="8" creationId="{07A0EDD1-AE8A-F4FF-8690-9CC04A72940B}"/>
          </ac:picMkLst>
        </pc:picChg>
        <pc:picChg chg="add">
          <ac:chgData name="Costinel-Daniel Dumitrascu (2508578)" userId="S::2508578@student.uwtsd.ac.uk::88a89519-e82f-41c1-940c-d1f9269b47f2" providerId="AD" clId="Web-{F50529EA-FDBB-64E8-C2B0-ADB85EAE914C}" dt="2026-02-14T11:40:57.239" v="21"/>
          <ac:picMkLst>
            <pc:docMk/>
            <pc:sldMk cId="2319079123" sldId="337"/>
            <ac:picMk id="19" creationId="{170ED3B4-A5B7-A8EB-D879-32655DC444F8}"/>
          </ac:picMkLst>
        </pc:picChg>
        <pc:cxnChg chg="add del">
          <ac:chgData name="Costinel-Daniel Dumitrascu (2508578)" userId="S::2508578@student.uwtsd.ac.uk::88a89519-e82f-41c1-940c-d1f9269b47f2" providerId="AD" clId="Web-{F50529EA-FDBB-64E8-C2B0-ADB85EAE914C}" dt="2026-02-14T11:39:08.690" v="7"/>
          <ac:cxnSpMkLst>
            <pc:docMk/>
            <pc:sldMk cId="2319079123" sldId="337"/>
            <ac:cxnSpMk id="12" creationId="{1503BFE4-729B-D9D0-C17B-501E6AF1127A}"/>
          </ac:cxnSpMkLst>
        </pc:cxnChg>
      </pc:sldChg>
      <pc:sldChg chg="modSp">
        <pc:chgData name="Costinel-Daniel Dumitrascu (2508578)" userId="S::2508578@student.uwtsd.ac.uk::88a89519-e82f-41c1-940c-d1f9269b47f2" providerId="AD" clId="Web-{F50529EA-FDBB-64E8-C2B0-ADB85EAE914C}" dt="2026-02-14T11:41:29.052" v="57" actId="20577"/>
        <pc:sldMkLst>
          <pc:docMk/>
          <pc:sldMk cId="642852813" sldId="363"/>
        </pc:sldMkLst>
        <pc:spChg chg="mod">
          <ac:chgData name="Costinel-Daniel Dumitrascu (2508578)" userId="S::2508578@student.uwtsd.ac.uk::88a89519-e82f-41c1-940c-d1f9269b47f2" providerId="AD" clId="Web-{F50529EA-FDBB-64E8-C2B0-ADB85EAE914C}" dt="2026-02-14T11:41:29.052" v="57" actId="20577"/>
          <ac:spMkLst>
            <pc:docMk/>
            <pc:sldMk cId="642852813" sldId="363"/>
            <ac:spMk id="5" creationId="{180A04F2-4F22-A08C-F5B4-F30F002E227B}"/>
          </ac:spMkLst>
        </pc:spChg>
      </pc:sldChg>
    </pc:docChg>
  </pc:docChgLst>
  <pc:docChgLst>
    <pc:chgData name="Costinel-Daniel Dumitrascu (2508578)" userId="S::2508578@student.uwtsd.ac.uk::88a89519-e82f-41c1-940c-d1f9269b47f2" providerId="AD" clId="Web-{ACA00F05-AB71-FB13-E4DC-1F36D904AF85}"/>
    <pc:docChg chg="modSld">
      <pc:chgData name="Costinel-Daniel Dumitrascu (2508578)" userId="S::2508578@student.uwtsd.ac.uk::88a89519-e82f-41c1-940c-d1f9269b47f2" providerId="AD" clId="Web-{ACA00F05-AB71-FB13-E4DC-1F36D904AF85}" dt="2026-02-14T11:29:18.944" v="0"/>
      <pc:docMkLst>
        <pc:docMk/>
      </pc:docMkLst>
      <pc:sldChg chg="addSp modSp mod setBg">
        <pc:chgData name="Costinel-Daniel Dumitrascu (2508578)" userId="S::2508578@student.uwtsd.ac.uk::88a89519-e82f-41c1-940c-d1f9269b47f2" providerId="AD" clId="Web-{ACA00F05-AB71-FB13-E4DC-1F36D904AF85}" dt="2026-02-14T11:29:18.944" v="0"/>
        <pc:sldMkLst>
          <pc:docMk/>
          <pc:sldMk cId="3321023050" sldId="271"/>
        </pc:sldMkLst>
        <pc:spChg chg="mod">
          <ac:chgData name="Costinel-Daniel Dumitrascu (2508578)" userId="S::2508578@student.uwtsd.ac.uk::88a89519-e82f-41c1-940c-d1f9269b47f2" providerId="AD" clId="Web-{ACA00F05-AB71-FB13-E4DC-1F36D904AF85}" dt="2026-02-14T11:29:18.944" v="0"/>
          <ac:spMkLst>
            <pc:docMk/>
            <pc:sldMk cId="3321023050" sldId="271"/>
            <ac:spMk id="2" creationId="{23379A11-1CF0-5125-F775-02C08085203B}"/>
          </ac:spMkLst>
        </pc:spChg>
        <pc:spChg chg="mod">
          <ac:chgData name="Costinel-Daniel Dumitrascu (2508578)" userId="S::2508578@student.uwtsd.ac.uk::88a89519-e82f-41c1-940c-d1f9269b47f2" providerId="AD" clId="Web-{ACA00F05-AB71-FB13-E4DC-1F36D904AF85}" dt="2026-02-14T11:29:18.944" v="0"/>
          <ac:spMkLst>
            <pc:docMk/>
            <pc:sldMk cId="3321023050" sldId="271"/>
            <ac:spMk id="3" creationId="{04A3744F-9B08-5DB9-23DC-76B7A65F7E67}"/>
          </ac:spMkLst>
        </pc:spChg>
        <pc:spChg chg="add">
          <ac:chgData name="Costinel-Daniel Dumitrascu (2508578)" userId="S::2508578@student.uwtsd.ac.uk::88a89519-e82f-41c1-940c-d1f9269b47f2" providerId="AD" clId="Web-{ACA00F05-AB71-FB13-E4DC-1F36D904AF85}" dt="2026-02-14T11:29:18.944" v="0"/>
          <ac:spMkLst>
            <pc:docMk/>
            <pc:sldMk cId="3321023050" sldId="271"/>
            <ac:spMk id="8" creationId="{09588DA8-065E-4F6F-8EFD-43104AB2E0CF}"/>
          </ac:spMkLst>
        </pc:spChg>
        <pc:spChg chg="add">
          <ac:chgData name="Costinel-Daniel Dumitrascu (2508578)" userId="S::2508578@student.uwtsd.ac.uk::88a89519-e82f-41c1-940c-d1f9269b47f2" providerId="AD" clId="Web-{ACA00F05-AB71-FB13-E4DC-1F36D904AF85}" dt="2026-02-14T11:29:18.944" v="0"/>
          <ac:spMkLst>
            <pc:docMk/>
            <pc:sldMk cId="3321023050" sldId="271"/>
            <ac:spMk id="10" creationId="{C4285719-470E-454C-AF62-8323075F1F5B}"/>
          </ac:spMkLst>
        </pc:spChg>
        <pc:spChg chg="add">
          <ac:chgData name="Costinel-Daniel Dumitrascu (2508578)" userId="S::2508578@student.uwtsd.ac.uk::88a89519-e82f-41c1-940c-d1f9269b47f2" providerId="AD" clId="Web-{ACA00F05-AB71-FB13-E4DC-1F36D904AF85}" dt="2026-02-14T11:29:18.944" v="0"/>
          <ac:spMkLst>
            <pc:docMk/>
            <pc:sldMk cId="3321023050" sldId="271"/>
            <ac:spMk id="12" creationId="{CD9FE4EF-C4D8-49A0-B2FF-81D8DB7D8A24}"/>
          </ac:spMkLst>
        </pc:spChg>
        <pc:spChg chg="add">
          <ac:chgData name="Costinel-Daniel Dumitrascu (2508578)" userId="S::2508578@student.uwtsd.ac.uk::88a89519-e82f-41c1-940c-d1f9269b47f2" providerId="AD" clId="Web-{ACA00F05-AB71-FB13-E4DC-1F36D904AF85}" dt="2026-02-14T11:29:18.944" v="0"/>
          <ac:spMkLst>
            <pc:docMk/>
            <pc:sldMk cId="3321023050" sldId="271"/>
            <ac:spMk id="14" creationId="{4300840D-0A0B-4512-BACA-B439D5B9C57C}"/>
          </ac:spMkLst>
        </pc:spChg>
        <pc:spChg chg="add">
          <ac:chgData name="Costinel-Daniel Dumitrascu (2508578)" userId="S::2508578@student.uwtsd.ac.uk::88a89519-e82f-41c1-940c-d1f9269b47f2" providerId="AD" clId="Web-{ACA00F05-AB71-FB13-E4DC-1F36D904AF85}" dt="2026-02-14T11:29:18.944" v="0"/>
          <ac:spMkLst>
            <pc:docMk/>
            <pc:sldMk cId="3321023050" sldId="271"/>
            <ac:spMk id="16" creationId="{D2B78728-A580-49A7-84F9-6EF6F583ADE0}"/>
          </ac:spMkLst>
        </pc:spChg>
        <pc:spChg chg="add">
          <ac:chgData name="Costinel-Daniel Dumitrascu (2508578)" userId="S::2508578@student.uwtsd.ac.uk::88a89519-e82f-41c1-940c-d1f9269b47f2" providerId="AD" clId="Web-{ACA00F05-AB71-FB13-E4DC-1F36D904AF85}" dt="2026-02-14T11:29:18.944" v="0"/>
          <ac:spMkLst>
            <pc:docMk/>
            <pc:sldMk cId="3321023050" sldId="271"/>
            <ac:spMk id="18" creationId="{38FAA1A1-D861-433F-88FA-1E9D6FD31D11}"/>
          </ac:spMkLst>
        </pc:spChg>
        <pc:spChg chg="add">
          <ac:chgData name="Costinel-Daniel Dumitrascu (2508578)" userId="S::2508578@student.uwtsd.ac.uk::88a89519-e82f-41c1-940c-d1f9269b47f2" providerId="AD" clId="Web-{ACA00F05-AB71-FB13-E4DC-1F36D904AF85}" dt="2026-02-14T11:29:18.944" v="0"/>
          <ac:spMkLst>
            <pc:docMk/>
            <pc:sldMk cId="3321023050" sldId="271"/>
            <ac:spMk id="20" creationId="{8D71EDA1-87BF-4D5D-AB79-F346FD19278A}"/>
          </ac:spMkLst>
        </pc:spChg>
      </pc:sldChg>
    </pc:docChg>
  </pc:docChgLst>
  <pc:docChgLst>
    <pc:chgData name="Costinel-Daniel Dumitrascu (2508578)" userId="S::2508578@student.uwtsd.ac.uk::88a89519-e82f-41c1-940c-d1f9269b47f2" providerId="AD" clId="Web-{B93790C1-0B12-9230-B525-37D9D678AA44}"/>
    <pc:docChg chg="modSld">
      <pc:chgData name="Costinel-Daniel Dumitrascu (2508578)" userId="S::2508578@student.uwtsd.ac.uk::88a89519-e82f-41c1-940c-d1f9269b47f2" providerId="AD" clId="Web-{B93790C1-0B12-9230-B525-37D9D678AA44}" dt="2026-02-14T10:32:08.587" v="76"/>
      <pc:docMkLst>
        <pc:docMk/>
      </pc:docMkLst>
      <pc:sldChg chg="addSp delSp modSp">
        <pc:chgData name="Costinel-Daniel Dumitrascu (2508578)" userId="S::2508578@student.uwtsd.ac.uk::88a89519-e82f-41c1-940c-d1f9269b47f2" providerId="AD" clId="Web-{B93790C1-0B12-9230-B525-37D9D678AA44}" dt="2026-02-14T10:32:08.587" v="76"/>
        <pc:sldMkLst>
          <pc:docMk/>
          <pc:sldMk cId="2496961718" sldId="336"/>
        </pc:sldMkLst>
        <pc:spChg chg="add del">
          <ac:chgData name="Costinel-Daniel Dumitrascu (2508578)" userId="S::2508578@student.uwtsd.ac.uk::88a89519-e82f-41c1-940c-d1f9269b47f2" providerId="AD" clId="Web-{B93790C1-0B12-9230-B525-37D9D678AA44}" dt="2026-02-14T10:30:03.390" v="55"/>
          <ac:spMkLst>
            <pc:docMk/>
            <pc:sldMk cId="2496961718" sldId="336"/>
            <ac:spMk id="2" creationId="{114F40AF-1DC8-A37F-53F7-202B11A20FAE}"/>
          </ac:spMkLst>
        </pc:spChg>
        <pc:spChg chg="add del mod">
          <ac:chgData name="Costinel-Daniel Dumitrascu (2508578)" userId="S::2508578@student.uwtsd.ac.uk::88a89519-e82f-41c1-940c-d1f9269b47f2" providerId="AD" clId="Web-{B93790C1-0B12-9230-B525-37D9D678AA44}" dt="2026-02-14T10:30:03.390" v="55"/>
          <ac:spMkLst>
            <pc:docMk/>
            <pc:sldMk cId="2496961718" sldId="336"/>
            <ac:spMk id="4" creationId="{841AE6A5-3915-93AD-3FA3-980A56CED1E5}"/>
          </ac:spMkLst>
        </pc:spChg>
        <pc:graphicFrameChg chg="mod modGraphic">
          <ac:chgData name="Costinel-Daniel Dumitrascu (2508578)" userId="S::2508578@student.uwtsd.ac.uk::88a89519-e82f-41c1-940c-d1f9269b47f2" providerId="AD" clId="Web-{B93790C1-0B12-9230-B525-37D9D678AA44}" dt="2026-02-14T10:32:08.587" v="76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</pc:docChg>
  </pc:docChgLst>
  <pc:docChgLst>
    <pc:chgData name="Costinel-Daniel Dumitrascu (2508578)" userId="S::2508578@student.uwtsd.ac.uk::88a89519-e82f-41c1-940c-d1f9269b47f2" providerId="AD" clId="Web-{60101AE7-684F-7793-824F-F9DA46438FC8}"/>
    <pc:docChg chg="modSld">
      <pc:chgData name="Costinel-Daniel Dumitrascu (2508578)" userId="S::2508578@student.uwtsd.ac.uk::88a89519-e82f-41c1-940c-d1f9269b47f2" providerId="AD" clId="Web-{60101AE7-684F-7793-824F-F9DA46438FC8}" dt="2026-02-14T11:37:08.030" v="48"/>
      <pc:docMkLst>
        <pc:docMk/>
      </pc:docMkLst>
      <pc:sldChg chg="addSp delSp modSp mod setBg">
        <pc:chgData name="Costinel-Daniel Dumitrascu (2508578)" userId="S::2508578@student.uwtsd.ac.uk::88a89519-e82f-41c1-940c-d1f9269b47f2" providerId="AD" clId="Web-{60101AE7-684F-7793-824F-F9DA46438FC8}" dt="2026-02-14T11:34:33.978" v="27"/>
        <pc:sldMkLst>
          <pc:docMk/>
          <pc:sldMk cId="702059637" sldId="270"/>
        </pc:sldMkLst>
        <pc:spChg chg="add del mod">
          <ac:chgData name="Costinel-Daniel Dumitrascu (2508578)" userId="S::2508578@student.uwtsd.ac.uk::88a89519-e82f-41c1-940c-d1f9269b47f2" providerId="AD" clId="Web-{60101AE7-684F-7793-824F-F9DA46438FC8}" dt="2026-02-14T11:33:01.021" v="17"/>
          <ac:spMkLst>
            <pc:docMk/>
            <pc:sldMk cId="702059637" sldId="270"/>
            <ac:spMk id="4" creationId="{0275301B-F9FE-639C-99FA-5A78A9B0F8AC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0:19.556" v="1"/>
          <ac:spMkLst>
            <pc:docMk/>
            <pc:sldMk cId="702059637" sldId="270"/>
            <ac:spMk id="9" creationId="{907EF6B7-1338-4443-8C46-6A318D952DFD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0:19.556" v="1"/>
          <ac:spMkLst>
            <pc:docMk/>
            <pc:sldMk cId="702059637" sldId="270"/>
            <ac:spMk id="11" creationId="{DAAE4CDD-124C-4DCF-9584-B6033B545DD5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0:19.556" v="1"/>
          <ac:spMkLst>
            <pc:docMk/>
            <pc:sldMk cId="702059637" sldId="270"/>
            <ac:spMk id="13" creationId="{081E4A58-353D-44AE-B2FC-2A74E2E400F7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0:21.259" v="3"/>
          <ac:spMkLst>
            <pc:docMk/>
            <pc:sldMk cId="702059637" sldId="270"/>
            <ac:spMk id="15" creationId="{1BB867FF-FC45-48F7-8104-F89BE54909F1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0:21.259" v="3"/>
          <ac:spMkLst>
            <pc:docMk/>
            <pc:sldMk cId="702059637" sldId="270"/>
            <ac:spMk id="16" creationId="{8BB56887-D0D5-4F0C-9E19-7247EB83C8B7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0:21.259" v="3"/>
          <ac:spMkLst>
            <pc:docMk/>
            <pc:sldMk cId="702059637" sldId="270"/>
            <ac:spMk id="17" creationId="{081E4A58-353D-44AE-B2FC-2A74E2E400F7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0:27.119" v="7"/>
          <ac:spMkLst>
            <pc:docMk/>
            <pc:sldMk cId="702059637" sldId="270"/>
            <ac:spMk id="21" creationId="{88853921-7BC9-4BDE-ACAB-133C683C82D6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0:27.119" v="7"/>
          <ac:spMkLst>
            <pc:docMk/>
            <pc:sldMk cId="702059637" sldId="270"/>
            <ac:spMk id="23" creationId="{09192968-3AE7-4470-A61C-97294BB92731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0:24.916" v="5"/>
          <ac:spMkLst>
            <pc:docMk/>
            <pc:sldMk cId="702059637" sldId="270"/>
            <ac:spMk id="24" creationId="{4BC99CB9-DDAD-44A2-8A1C-E3AF4E72DF5C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0:24.916" v="5"/>
          <ac:spMkLst>
            <pc:docMk/>
            <pc:sldMk cId="702059637" sldId="270"/>
            <ac:spMk id="25" creationId="{64053CBF-3932-45FF-8285-EE5146085F3A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0:27.119" v="7"/>
          <ac:spMkLst>
            <pc:docMk/>
            <pc:sldMk cId="702059637" sldId="270"/>
            <ac:spMk id="31" creationId="{F837543A-6020-4505-A233-C9DB4BF74011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0:27.119" v="7"/>
          <ac:spMkLst>
            <pc:docMk/>
            <pc:sldMk cId="702059637" sldId="270"/>
            <ac:spMk id="32" creationId="{35B16301-FB18-48BA-A6DD-C37CAF6F9A18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0:27.119" v="7"/>
          <ac:spMkLst>
            <pc:docMk/>
            <pc:sldMk cId="702059637" sldId="270"/>
            <ac:spMk id="33" creationId="{C3C0D90E-074A-4F52-9B11-B52BEF4BCBE5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0:27.119" v="7"/>
          <ac:spMkLst>
            <pc:docMk/>
            <pc:sldMk cId="702059637" sldId="270"/>
            <ac:spMk id="34" creationId="{CABBD4C1-E6F8-46F6-8152-A8A97490BF4D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0:27.119" v="7"/>
          <ac:spMkLst>
            <pc:docMk/>
            <pc:sldMk cId="702059637" sldId="270"/>
            <ac:spMk id="35" creationId="{83BA5EF5-1FE9-4BF9-83BB-269BCDDF6156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0:27.119" v="7"/>
          <ac:spMkLst>
            <pc:docMk/>
            <pc:sldMk cId="702059637" sldId="270"/>
            <ac:spMk id="37" creationId="{3AB72E55-43E4-4356-BFE8-E2102CB0B505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1:14.467" v="9"/>
          <ac:spMkLst>
            <pc:docMk/>
            <pc:sldMk cId="702059637" sldId="270"/>
            <ac:spMk id="39" creationId="{18873D23-2DCF-4B31-A009-95721C06E8E1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1:14.467" v="9"/>
          <ac:spMkLst>
            <pc:docMk/>
            <pc:sldMk cId="702059637" sldId="270"/>
            <ac:spMk id="40" creationId="{C13EF075-D4EF-4929-ADBC-91B27DA19955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1:49.438" v="11"/>
          <ac:spMkLst>
            <pc:docMk/>
            <pc:sldMk cId="702059637" sldId="270"/>
            <ac:spMk id="46" creationId="{EDDBB197-D710-4A4F-A9CA-FD2177498BE8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1:49.438" v="11"/>
          <ac:spMkLst>
            <pc:docMk/>
            <pc:sldMk cId="702059637" sldId="270"/>
            <ac:spMk id="47" creationId="{975D1CFA-2CDB-4B64-BD9F-85744E8DA12F}"/>
          </ac:spMkLst>
        </pc:spChg>
        <pc:spChg chg="add">
          <ac:chgData name="Costinel-Daniel Dumitrascu (2508578)" userId="S::2508578@student.uwtsd.ac.uk::88a89519-e82f-41c1-940c-d1f9269b47f2" providerId="AD" clId="Web-{60101AE7-684F-7793-824F-F9DA46438FC8}" dt="2026-02-14T11:31:49.454" v="12"/>
          <ac:spMkLst>
            <pc:docMk/>
            <pc:sldMk cId="702059637" sldId="270"/>
            <ac:spMk id="53" creationId="{09588DA8-065E-4F6F-8EFD-43104AB2E0CF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01.021" v="17"/>
          <ac:spMkLst>
            <pc:docMk/>
            <pc:sldMk cId="702059637" sldId="270"/>
            <ac:spMk id="54" creationId="{C4285719-470E-454C-AF62-8323075F1F5B}"/>
          </ac:spMkLst>
        </pc:spChg>
        <pc:spChg chg="add">
          <ac:chgData name="Costinel-Daniel Dumitrascu (2508578)" userId="S::2508578@student.uwtsd.ac.uk::88a89519-e82f-41c1-940c-d1f9269b47f2" providerId="AD" clId="Web-{60101AE7-684F-7793-824F-F9DA46438FC8}" dt="2026-02-14T11:31:49.454" v="12"/>
          <ac:spMkLst>
            <pc:docMk/>
            <pc:sldMk cId="702059637" sldId="270"/>
            <ac:spMk id="55" creationId="{CD9FE4EF-C4D8-49A0-B2FF-81D8DB7D8A24}"/>
          </ac:spMkLst>
        </pc:spChg>
        <pc:spChg chg="add">
          <ac:chgData name="Costinel-Daniel Dumitrascu (2508578)" userId="S::2508578@student.uwtsd.ac.uk::88a89519-e82f-41c1-940c-d1f9269b47f2" providerId="AD" clId="Web-{60101AE7-684F-7793-824F-F9DA46438FC8}" dt="2026-02-14T11:31:49.454" v="12"/>
          <ac:spMkLst>
            <pc:docMk/>
            <pc:sldMk cId="702059637" sldId="270"/>
            <ac:spMk id="56" creationId="{4300840D-0A0B-4512-BACA-B439D5B9C57C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01.021" v="17"/>
          <ac:spMkLst>
            <pc:docMk/>
            <pc:sldMk cId="702059637" sldId="270"/>
            <ac:spMk id="57" creationId="{D2B78728-A580-49A7-84F9-6EF6F583ADE0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01.021" v="17"/>
          <ac:spMkLst>
            <pc:docMk/>
            <pc:sldMk cId="702059637" sldId="270"/>
            <ac:spMk id="58" creationId="{38FAA1A1-D861-433F-88FA-1E9D6FD31D11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01.021" v="17"/>
          <ac:spMkLst>
            <pc:docMk/>
            <pc:sldMk cId="702059637" sldId="270"/>
            <ac:spMk id="59" creationId="{8D71EDA1-87BF-4D5D-AB79-F346FD19278A}"/>
          </ac:spMkLst>
        </pc:spChg>
        <pc:spChg chg="del">
          <ac:chgData name="Costinel-Daniel Dumitrascu (2508578)" userId="S::2508578@student.uwtsd.ac.uk::88a89519-e82f-41c1-940c-d1f9269b47f2" providerId="AD" clId="Web-{60101AE7-684F-7793-824F-F9DA46438FC8}" dt="2026-02-14T11:33:50.305" v="22"/>
          <ac:spMkLst>
            <pc:docMk/>
            <pc:sldMk cId="702059637" sldId="270"/>
            <ac:spMk id="64" creationId="{09588DA8-065E-4F6F-8EFD-43104AB2E0CF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01.005" v="16"/>
          <ac:spMkLst>
            <pc:docMk/>
            <pc:sldMk cId="702059637" sldId="270"/>
            <ac:spMk id="65" creationId="{BACC6370-2D7E-4714-9D71-7542949D7D5D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50.305" v="22"/>
          <ac:spMkLst>
            <pc:docMk/>
            <pc:sldMk cId="702059637" sldId="270"/>
            <ac:spMk id="66" creationId="{C4285719-470E-454C-AF62-8323075F1F5B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01.005" v="16"/>
          <ac:spMkLst>
            <pc:docMk/>
            <pc:sldMk cId="702059637" sldId="270"/>
            <ac:spMk id="67" creationId="{256B2C21-A230-48C0-8DF1-C46611373C44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50.305" v="22"/>
          <ac:spMkLst>
            <pc:docMk/>
            <pc:sldMk cId="702059637" sldId="270"/>
            <ac:spMk id="68" creationId="{CD9FE4EF-C4D8-49A0-B2FF-81D8DB7D8A24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01.005" v="16"/>
          <ac:spMkLst>
            <pc:docMk/>
            <pc:sldMk cId="702059637" sldId="270"/>
            <ac:spMk id="69" creationId="{3847E18C-932D-4C95-AABA-FEC7C9499AD7}"/>
          </ac:spMkLst>
        </pc:spChg>
        <pc:spChg chg="del">
          <ac:chgData name="Costinel-Daniel Dumitrascu (2508578)" userId="S::2508578@student.uwtsd.ac.uk::88a89519-e82f-41c1-940c-d1f9269b47f2" providerId="AD" clId="Web-{60101AE7-684F-7793-824F-F9DA46438FC8}" dt="2026-02-14T11:33:50.305" v="22"/>
          <ac:spMkLst>
            <pc:docMk/>
            <pc:sldMk cId="702059637" sldId="270"/>
            <ac:spMk id="70" creationId="{4300840D-0A0B-4512-BACA-B439D5B9C57C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50.305" v="22"/>
          <ac:spMkLst>
            <pc:docMk/>
            <pc:sldMk cId="702059637" sldId="270"/>
            <ac:spMk id="72" creationId="{D2B78728-A580-49A7-84F9-6EF6F583ADE0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01.005" v="16"/>
          <ac:spMkLst>
            <pc:docMk/>
            <pc:sldMk cId="702059637" sldId="270"/>
            <ac:spMk id="73" creationId="{43F8A58B-5155-44CE-A5FF-7647B47D0A7A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50.305" v="22"/>
          <ac:spMkLst>
            <pc:docMk/>
            <pc:sldMk cId="702059637" sldId="270"/>
            <ac:spMk id="74" creationId="{38FAA1A1-D861-433F-88FA-1E9D6FD31D11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01.005" v="16"/>
          <ac:spMkLst>
            <pc:docMk/>
            <pc:sldMk cId="702059637" sldId="270"/>
            <ac:spMk id="75" creationId="{443F2ACA-E6D6-4028-82DD-F03C262D5DE6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50.305" v="22"/>
          <ac:spMkLst>
            <pc:docMk/>
            <pc:sldMk cId="702059637" sldId="270"/>
            <ac:spMk id="76" creationId="{8D71EDA1-87BF-4D5D-AB79-F346FD19278A}"/>
          </ac:spMkLst>
        </pc:spChg>
        <pc:spChg chg="mod">
          <ac:chgData name="Costinel-Daniel Dumitrascu (2508578)" userId="S::2508578@student.uwtsd.ac.uk::88a89519-e82f-41c1-940c-d1f9269b47f2" providerId="AD" clId="Web-{60101AE7-684F-7793-824F-F9DA46438FC8}" dt="2026-02-14T11:34:33.978" v="27"/>
          <ac:spMkLst>
            <pc:docMk/>
            <pc:sldMk cId="702059637" sldId="270"/>
            <ac:spMk id="77" creationId="{0275301B-F9FE-639C-99FA-5A78A9B0F8AC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50.305" v="21"/>
          <ac:spMkLst>
            <pc:docMk/>
            <pc:sldMk cId="702059637" sldId="270"/>
            <ac:spMk id="82" creationId="{09588DA8-065E-4F6F-8EFD-43104AB2E0CF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50.305" v="21"/>
          <ac:spMkLst>
            <pc:docMk/>
            <pc:sldMk cId="702059637" sldId="270"/>
            <ac:spMk id="84" creationId="{C4285719-470E-454C-AF62-8323075F1F5B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50.305" v="21"/>
          <ac:spMkLst>
            <pc:docMk/>
            <pc:sldMk cId="702059637" sldId="270"/>
            <ac:spMk id="88" creationId="{4300840D-0A0B-4512-BACA-B439D5B9C57C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50.305" v="21"/>
          <ac:spMkLst>
            <pc:docMk/>
            <pc:sldMk cId="702059637" sldId="270"/>
            <ac:spMk id="90" creationId="{D2B78728-A580-49A7-84F9-6EF6F583ADE0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50.305" v="21"/>
          <ac:spMkLst>
            <pc:docMk/>
            <pc:sldMk cId="702059637" sldId="270"/>
            <ac:spMk id="92" creationId="{38FAA1A1-D861-433F-88FA-1E9D6FD31D11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3:50.305" v="21"/>
          <ac:spMkLst>
            <pc:docMk/>
            <pc:sldMk cId="702059637" sldId="270"/>
            <ac:spMk id="94" creationId="{8D71EDA1-87BF-4D5D-AB79-F346FD19278A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4:33.978" v="27"/>
          <ac:spMkLst>
            <pc:docMk/>
            <pc:sldMk cId="702059637" sldId="270"/>
            <ac:spMk id="96" creationId="{1B15ED52-F352-441B-82BF-E0EA34836D08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4:33.978" v="27"/>
          <ac:spMkLst>
            <pc:docMk/>
            <pc:sldMk cId="702059637" sldId="270"/>
            <ac:spMk id="97" creationId="{3B2E3793-BFE6-45A2-9B7B-E18844431C99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4:33.978" v="27"/>
          <ac:spMkLst>
            <pc:docMk/>
            <pc:sldMk cId="702059637" sldId="270"/>
            <ac:spMk id="98" creationId="{BC4C4868-CB8F-4AF9-9CDB-8108F2C19B67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4:33.978" v="27"/>
          <ac:spMkLst>
            <pc:docMk/>
            <pc:sldMk cId="702059637" sldId="270"/>
            <ac:spMk id="99" creationId="{375E0459-6403-40CD-989D-56A4407CA12E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4:33.978" v="27"/>
          <ac:spMkLst>
            <pc:docMk/>
            <pc:sldMk cId="702059637" sldId="270"/>
            <ac:spMk id="100" creationId="{53E5B1A8-3AC9-4BD1-9BBC-78CA94F2D1BA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4:33.963" v="26"/>
          <ac:spMkLst>
            <pc:docMk/>
            <pc:sldMk cId="702059637" sldId="270"/>
            <ac:spMk id="107" creationId="{245A9F99-D9B1-4094-A2E2-B90AC1DB7B9C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4:33.963" v="26"/>
          <ac:spMkLst>
            <pc:docMk/>
            <pc:sldMk cId="702059637" sldId="270"/>
            <ac:spMk id="109" creationId="{B7FAF607-473A-4A43-A23D-BBFF5C4117BB}"/>
          </ac:spMkLst>
        </pc:spChg>
        <pc:spChg chg="add">
          <ac:chgData name="Costinel-Daniel Dumitrascu (2508578)" userId="S::2508578@student.uwtsd.ac.uk::88a89519-e82f-41c1-940c-d1f9269b47f2" providerId="AD" clId="Web-{60101AE7-684F-7793-824F-F9DA46438FC8}" dt="2026-02-14T11:34:33.978" v="27"/>
          <ac:spMkLst>
            <pc:docMk/>
            <pc:sldMk cId="702059637" sldId="270"/>
            <ac:spMk id="116" creationId="{245A9F99-D9B1-4094-A2E2-B90AC1DB7B9C}"/>
          </ac:spMkLst>
        </pc:spChg>
        <pc:spChg chg="add">
          <ac:chgData name="Costinel-Daniel Dumitrascu (2508578)" userId="S::2508578@student.uwtsd.ac.uk::88a89519-e82f-41c1-940c-d1f9269b47f2" providerId="AD" clId="Web-{60101AE7-684F-7793-824F-F9DA46438FC8}" dt="2026-02-14T11:34:33.978" v="27"/>
          <ac:spMkLst>
            <pc:docMk/>
            <pc:sldMk cId="702059637" sldId="270"/>
            <ac:spMk id="117" creationId="{B7FAF607-473A-4A43-A23D-BBFF5C4117BB}"/>
          </ac:spMkLst>
        </pc:spChg>
        <pc:grpChg chg="add del">
          <ac:chgData name="Costinel-Daniel Dumitrascu (2508578)" userId="S::2508578@student.uwtsd.ac.uk::88a89519-e82f-41c1-940c-d1f9269b47f2" providerId="AD" clId="Web-{60101AE7-684F-7793-824F-F9DA46438FC8}" dt="2026-02-14T11:30:24.916" v="5"/>
          <ac:grpSpMkLst>
            <pc:docMk/>
            <pc:sldMk cId="702059637" sldId="270"/>
            <ac:grpSpMk id="19" creationId="{B63ACBA3-DEFD-4C6D-BBA0-64468FA99C2D}"/>
          </ac:grpSpMkLst>
        </pc:grpChg>
        <pc:grpChg chg="add del">
          <ac:chgData name="Costinel-Daniel Dumitrascu (2508578)" userId="S::2508578@student.uwtsd.ac.uk::88a89519-e82f-41c1-940c-d1f9269b47f2" providerId="AD" clId="Web-{60101AE7-684F-7793-824F-F9DA46438FC8}" dt="2026-02-14T11:30:24.916" v="5"/>
          <ac:grpSpMkLst>
            <pc:docMk/>
            <pc:sldMk cId="702059637" sldId="270"/>
            <ac:grpSpMk id="26" creationId="{2E751C04-BEA6-446B-A678-9C74819EBD4C}"/>
          </ac:grpSpMkLst>
        </pc:grpChg>
        <pc:grpChg chg="add del">
          <ac:chgData name="Costinel-Daniel Dumitrascu (2508578)" userId="S::2508578@student.uwtsd.ac.uk::88a89519-e82f-41c1-940c-d1f9269b47f2" providerId="AD" clId="Web-{60101AE7-684F-7793-824F-F9DA46438FC8}" dt="2026-02-14T11:31:14.467" v="9"/>
          <ac:grpSpMkLst>
            <pc:docMk/>
            <pc:sldMk cId="702059637" sldId="270"/>
            <ac:grpSpMk id="41" creationId="{DAA26DFA-AAB2-4973-9C17-16D587C7B198}"/>
          </ac:grpSpMkLst>
        </pc:grpChg>
        <pc:grpChg chg="add del">
          <ac:chgData name="Costinel-Daniel Dumitrascu (2508578)" userId="S::2508578@student.uwtsd.ac.uk::88a89519-e82f-41c1-940c-d1f9269b47f2" providerId="AD" clId="Web-{60101AE7-684F-7793-824F-F9DA46438FC8}" dt="2026-02-14T11:31:49.438" v="11"/>
          <ac:grpSpMkLst>
            <pc:docMk/>
            <pc:sldMk cId="702059637" sldId="270"/>
            <ac:grpSpMk id="48" creationId="{25EE5136-01F1-466C-962D-BA9B4C6757AA}"/>
          </ac:grpSpMkLst>
        </pc:grpChg>
        <pc:grpChg chg="add del">
          <ac:chgData name="Costinel-Daniel Dumitrascu (2508578)" userId="S::2508578@student.uwtsd.ac.uk::88a89519-e82f-41c1-940c-d1f9269b47f2" providerId="AD" clId="Web-{60101AE7-684F-7793-824F-F9DA46438FC8}" dt="2026-02-14T11:34:33.963" v="26"/>
          <ac:grpSpMkLst>
            <pc:docMk/>
            <pc:sldMk cId="702059637" sldId="270"/>
            <ac:grpSpMk id="111" creationId="{C5F6476F-D303-44D3-B30F-1BA348F0F64A}"/>
          </ac:grpSpMkLst>
        </pc:grpChg>
        <pc:grpChg chg="add">
          <ac:chgData name="Costinel-Daniel Dumitrascu (2508578)" userId="S::2508578@student.uwtsd.ac.uk::88a89519-e82f-41c1-940c-d1f9269b47f2" providerId="AD" clId="Web-{60101AE7-684F-7793-824F-F9DA46438FC8}" dt="2026-02-14T11:34:33.978" v="27"/>
          <ac:grpSpMkLst>
            <pc:docMk/>
            <pc:sldMk cId="702059637" sldId="270"/>
            <ac:grpSpMk id="119" creationId="{C5F6476F-D303-44D3-B30F-1BA348F0F64A}"/>
          </ac:grpSpMkLst>
        </pc:grpChg>
        <pc:picChg chg="add del">
          <ac:chgData name="Costinel-Daniel Dumitrascu (2508578)" userId="S::2508578@student.uwtsd.ac.uk::88a89519-e82f-41c1-940c-d1f9269b47f2" providerId="AD" clId="Web-{60101AE7-684F-7793-824F-F9DA46438FC8}" dt="2026-02-14T11:31:49.438" v="11"/>
          <ac:picMkLst>
            <pc:docMk/>
            <pc:sldMk cId="702059637" sldId="270"/>
            <ac:picMk id="8" creationId="{206C25D3-71A9-6D26-55A3-D7227D4FD00E}"/>
          </ac:picMkLst>
        </pc:picChg>
        <pc:picChg chg="add del">
          <ac:chgData name="Costinel-Daniel Dumitrascu (2508578)" userId="S::2508578@student.uwtsd.ac.uk::88a89519-e82f-41c1-940c-d1f9269b47f2" providerId="AD" clId="Web-{60101AE7-684F-7793-824F-F9DA46438FC8}" dt="2026-02-14T11:34:33.963" v="26"/>
          <ac:picMkLst>
            <pc:docMk/>
            <pc:sldMk cId="702059637" sldId="270"/>
            <ac:picMk id="104" creationId="{7477617E-7415-97A5-79A4-C4A97113CB0A}"/>
          </ac:picMkLst>
        </pc:picChg>
        <pc:picChg chg="add">
          <ac:chgData name="Costinel-Daniel Dumitrascu (2508578)" userId="S::2508578@student.uwtsd.ac.uk::88a89519-e82f-41c1-940c-d1f9269b47f2" providerId="AD" clId="Web-{60101AE7-684F-7793-824F-F9DA46438FC8}" dt="2026-02-14T11:34:33.978" v="27"/>
          <ac:picMkLst>
            <pc:docMk/>
            <pc:sldMk cId="702059637" sldId="270"/>
            <ac:picMk id="118" creationId="{A438239B-0786-FDA6-FA80-4A84BD8EFF62}"/>
          </ac:picMkLst>
        </pc:picChg>
        <pc:cxnChg chg="add del">
          <ac:chgData name="Costinel-Daniel Dumitrascu (2508578)" userId="S::2508578@student.uwtsd.ac.uk::88a89519-e82f-41c1-940c-d1f9269b47f2" providerId="AD" clId="Web-{60101AE7-684F-7793-824F-F9DA46438FC8}" dt="2026-02-14T11:30:27.119" v="7"/>
          <ac:cxnSpMkLst>
            <pc:docMk/>
            <pc:sldMk cId="702059637" sldId="270"/>
            <ac:cxnSpMk id="36" creationId="{4B3BCACB-5880-460B-9606-8C433A9AF99D}"/>
          </ac:cxnSpMkLst>
        </pc:cxnChg>
      </pc:sldChg>
      <pc:sldChg chg="addSp delSp modSp">
        <pc:chgData name="Costinel-Daniel Dumitrascu (2508578)" userId="S::2508578@student.uwtsd.ac.uk::88a89519-e82f-41c1-940c-d1f9269b47f2" providerId="AD" clId="Web-{60101AE7-684F-7793-824F-F9DA46438FC8}" dt="2026-02-14T11:34:46.385" v="30"/>
        <pc:sldMkLst>
          <pc:docMk/>
          <pc:sldMk cId="3321023050" sldId="271"/>
        </pc:sldMkLst>
        <pc:spChg chg="mod">
          <ac:chgData name="Costinel-Daniel Dumitrascu (2508578)" userId="S::2508578@student.uwtsd.ac.uk::88a89519-e82f-41c1-940c-d1f9269b47f2" providerId="AD" clId="Web-{60101AE7-684F-7793-824F-F9DA46438FC8}" dt="2026-02-14T11:34:46.385" v="30"/>
          <ac:spMkLst>
            <pc:docMk/>
            <pc:sldMk cId="3321023050" sldId="271"/>
            <ac:spMk id="2" creationId="{23379A11-1CF0-5125-F775-02C08085203B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4:46.385" v="30"/>
          <ac:spMkLst>
            <pc:docMk/>
            <pc:sldMk cId="3321023050" sldId="271"/>
            <ac:spMk id="3" creationId="{04A3744F-9B08-5DB9-23DC-76B7A65F7E67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4:46.385" v="30"/>
          <ac:spMkLst>
            <pc:docMk/>
            <pc:sldMk cId="3321023050" sldId="271"/>
            <ac:spMk id="8" creationId="{09588DA8-065E-4F6F-8EFD-43104AB2E0CF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4:46.385" v="30"/>
          <ac:spMkLst>
            <pc:docMk/>
            <pc:sldMk cId="3321023050" sldId="271"/>
            <ac:spMk id="10" creationId="{C4285719-470E-454C-AF62-8323075F1F5B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4:46.385" v="30"/>
          <ac:spMkLst>
            <pc:docMk/>
            <pc:sldMk cId="3321023050" sldId="271"/>
            <ac:spMk id="12" creationId="{CD9FE4EF-C4D8-49A0-B2FF-81D8DB7D8A24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4:46.370" v="29"/>
          <ac:spMkLst>
            <pc:docMk/>
            <pc:sldMk cId="3321023050" sldId="271"/>
            <ac:spMk id="14" creationId="{4300840D-0A0B-4512-BACA-B439D5B9C57C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4:46.370" v="29"/>
          <ac:spMkLst>
            <pc:docMk/>
            <pc:sldMk cId="3321023050" sldId="271"/>
            <ac:spMk id="16" creationId="{D2B78728-A580-49A7-84F9-6EF6F583ADE0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4:46.385" v="30"/>
          <ac:spMkLst>
            <pc:docMk/>
            <pc:sldMk cId="3321023050" sldId="271"/>
            <ac:spMk id="18" creationId="{38FAA1A1-D861-433F-88FA-1E9D6FD31D11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4:46.385" v="30"/>
          <ac:spMkLst>
            <pc:docMk/>
            <pc:sldMk cId="3321023050" sldId="271"/>
            <ac:spMk id="20" creationId="{8D71EDA1-87BF-4D5D-AB79-F346FD19278A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4:46.370" v="29"/>
          <ac:spMkLst>
            <pc:docMk/>
            <pc:sldMk cId="3321023050" sldId="271"/>
            <ac:spMk id="27" creationId="{B50AB553-2A96-4A92-96F2-93548E096954}"/>
          </ac:spMkLst>
        </pc:spChg>
        <pc:spChg chg="add">
          <ac:chgData name="Costinel-Daniel Dumitrascu (2508578)" userId="S::2508578@student.uwtsd.ac.uk::88a89519-e82f-41c1-940c-d1f9269b47f2" providerId="AD" clId="Web-{60101AE7-684F-7793-824F-F9DA46438FC8}" dt="2026-02-14T11:34:46.385" v="30"/>
          <ac:spMkLst>
            <pc:docMk/>
            <pc:sldMk cId="3321023050" sldId="271"/>
            <ac:spMk id="29" creationId="{BC4C4868-CB8F-4AF9-9CDB-8108F2C19B67}"/>
          </ac:spMkLst>
        </pc:spChg>
        <pc:spChg chg="add">
          <ac:chgData name="Costinel-Daniel Dumitrascu (2508578)" userId="S::2508578@student.uwtsd.ac.uk::88a89519-e82f-41c1-940c-d1f9269b47f2" providerId="AD" clId="Web-{60101AE7-684F-7793-824F-F9DA46438FC8}" dt="2026-02-14T11:34:46.385" v="30"/>
          <ac:spMkLst>
            <pc:docMk/>
            <pc:sldMk cId="3321023050" sldId="271"/>
            <ac:spMk id="30" creationId="{3B2E3793-BFE6-45A2-9B7B-E18844431C99}"/>
          </ac:spMkLst>
        </pc:spChg>
        <pc:spChg chg="add">
          <ac:chgData name="Costinel-Daniel Dumitrascu (2508578)" userId="S::2508578@student.uwtsd.ac.uk::88a89519-e82f-41c1-940c-d1f9269b47f2" providerId="AD" clId="Web-{60101AE7-684F-7793-824F-F9DA46438FC8}" dt="2026-02-14T11:34:46.385" v="30"/>
          <ac:spMkLst>
            <pc:docMk/>
            <pc:sldMk cId="3321023050" sldId="271"/>
            <ac:spMk id="32" creationId="{04A3744F-9B08-5DB9-23DC-76B7A65F7E67}"/>
          </ac:spMkLst>
        </pc:spChg>
      </pc:sldChg>
      <pc:sldChg chg="addSp delSp modSp mod setBg">
        <pc:chgData name="Costinel-Daniel Dumitrascu (2508578)" userId="S::2508578@student.uwtsd.ac.uk::88a89519-e82f-41c1-940c-d1f9269b47f2" providerId="AD" clId="Web-{60101AE7-684F-7793-824F-F9DA46438FC8}" dt="2026-02-14T11:37:08.030" v="48"/>
        <pc:sldMkLst>
          <pc:docMk/>
          <pc:sldMk cId="1027608494" sldId="272"/>
        </pc:sldMkLst>
        <pc:spChg chg="mod">
          <ac:chgData name="Costinel-Daniel Dumitrascu (2508578)" userId="S::2508578@student.uwtsd.ac.uk::88a89519-e82f-41c1-940c-d1f9269b47f2" providerId="AD" clId="Web-{60101AE7-684F-7793-824F-F9DA46438FC8}" dt="2026-02-14T11:37:08.030" v="48"/>
          <ac:spMkLst>
            <pc:docMk/>
            <pc:sldMk cId="1027608494" sldId="272"/>
            <ac:spMk id="2" creationId="{8A50C2D0-4F0F-32FA-368C-29CAACE5786E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26.418" v="41"/>
          <ac:spMkLst>
            <pc:docMk/>
            <pc:sldMk cId="1027608494" sldId="272"/>
            <ac:spMk id="3" creationId="{E292113E-450D-CB08-601E-E45AB99509E7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03.011" v="32"/>
          <ac:spMkLst>
            <pc:docMk/>
            <pc:sldMk cId="1027608494" sldId="272"/>
            <ac:spMk id="9" creationId="{BACC6370-2D7E-4714-9D71-7542949D7D5D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03.011" v="32"/>
          <ac:spMkLst>
            <pc:docMk/>
            <pc:sldMk cId="1027608494" sldId="272"/>
            <ac:spMk id="11" creationId="{F68B3F68-107C-434F-AA38-110D5EA91B85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03.011" v="32"/>
          <ac:spMkLst>
            <pc:docMk/>
            <pc:sldMk cId="1027608494" sldId="272"/>
            <ac:spMk id="13" creationId="{AAD0DBB9-1A4B-4391-81D4-CB19F9AB918A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03.011" v="32"/>
          <ac:spMkLst>
            <pc:docMk/>
            <pc:sldMk cId="1027608494" sldId="272"/>
            <ac:spMk id="15" creationId="{063BBA22-50EA-4C4D-BE05-F1CE4E63AA56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08.433" v="34"/>
          <ac:spMkLst>
            <pc:docMk/>
            <pc:sldMk cId="1027608494" sldId="272"/>
            <ac:spMk id="17" creationId="{BACC6370-2D7E-4714-9D71-7542949D7D5D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08.433" v="34"/>
          <ac:spMkLst>
            <pc:docMk/>
            <pc:sldMk cId="1027608494" sldId="272"/>
            <ac:spMk id="18" creationId="{F68B3F68-107C-434F-AA38-110D5EA91B85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08.433" v="34"/>
          <ac:spMkLst>
            <pc:docMk/>
            <pc:sldMk cId="1027608494" sldId="272"/>
            <ac:spMk id="19" creationId="{AAD0DBB9-1A4B-4391-81D4-CB19F9AB918A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08.433" v="34"/>
          <ac:spMkLst>
            <pc:docMk/>
            <pc:sldMk cId="1027608494" sldId="272"/>
            <ac:spMk id="20" creationId="{063BBA22-50EA-4C4D-BE05-F1CE4E63AA56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13.746" v="36"/>
          <ac:spMkLst>
            <pc:docMk/>
            <pc:sldMk cId="1027608494" sldId="272"/>
            <ac:spMk id="23" creationId="{9F7D5CDA-D291-4307-BF55-1381FED29634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13.746" v="36"/>
          <ac:spMkLst>
            <pc:docMk/>
            <pc:sldMk cId="1027608494" sldId="272"/>
            <ac:spMk id="24" creationId="{E292113E-450D-CB08-601E-E45AB99509E7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17.777" v="38"/>
          <ac:spMkLst>
            <pc:docMk/>
            <pc:sldMk cId="1027608494" sldId="272"/>
            <ac:spMk id="27" creationId="{BACC6370-2D7E-4714-9D71-7542949D7D5D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17.777" v="38"/>
          <ac:spMkLst>
            <pc:docMk/>
            <pc:sldMk cId="1027608494" sldId="272"/>
            <ac:spMk id="28" creationId="{256B2C21-A230-48C0-8DF1-C46611373C44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17.777" v="38"/>
          <ac:spMkLst>
            <pc:docMk/>
            <pc:sldMk cId="1027608494" sldId="272"/>
            <ac:spMk id="29" creationId="{3847E18C-932D-4C95-AABA-FEC7C9499AD7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17.777" v="38"/>
          <ac:spMkLst>
            <pc:docMk/>
            <pc:sldMk cId="1027608494" sldId="272"/>
            <ac:spMk id="30" creationId="{3150CB11-0C61-439E-910F-5787759E72A0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17.777" v="38"/>
          <ac:spMkLst>
            <pc:docMk/>
            <pc:sldMk cId="1027608494" sldId="272"/>
            <ac:spMk id="31" creationId="{43F8A58B-5155-44CE-A5FF-7647B47D0A7A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5:17.777" v="38"/>
          <ac:spMkLst>
            <pc:docMk/>
            <pc:sldMk cId="1027608494" sldId="272"/>
            <ac:spMk id="32" creationId="{443F2ACA-E6D6-4028-82DD-F03C262D5DE6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7:08.030" v="48"/>
          <ac:spMkLst>
            <pc:docMk/>
            <pc:sldMk cId="1027608494" sldId="272"/>
            <ac:spMk id="37" creationId="{9F7D5CDA-D291-4307-BF55-1381FED29634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7:08.030" v="48"/>
          <ac:spMkLst>
            <pc:docMk/>
            <pc:sldMk cId="1027608494" sldId="272"/>
            <ac:spMk id="39" creationId="{59B296B9-C5A5-4E4F-9B60-C907B5F1466C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7:08.030" v="48"/>
          <ac:spMkLst>
            <pc:docMk/>
            <pc:sldMk cId="1027608494" sldId="272"/>
            <ac:spMk id="40" creationId="{D0300FD3-5AF1-6305-15FA-9078072672E2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7:08.030" v="48"/>
          <ac:spMkLst>
            <pc:docMk/>
            <pc:sldMk cId="1027608494" sldId="272"/>
            <ac:spMk id="41" creationId="{E292113E-450D-CB08-601E-E45AB99509E7}"/>
          </ac:spMkLst>
        </pc:spChg>
        <pc:spChg chg="add">
          <ac:chgData name="Costinel-Daniel Dumitrascu (2508578)" userId="S::2508578@student.uwtsd.ac.uk::88a89519-e82f-41c1-940c-d1f9269b47f2" providerId="AD" clId="Web-{60101AE7-684F-7793-824F-F9DA46438FC8}" dt="2026-02-14T11:37:08.030" v="48"/>
          <ac:spMkLst>
            <pc:docMk/>
            <pc:sldMk cId="1027608494" sldId="272"/>
            <ac:spMk id="46" creationId="{100EDD19-6802-4EC3-95CE-CFFAB042CFD6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7:08.015" v="47"/>
          <ac:spMkLst>
            <pc:docMk/>
            <pc:sldMk cId="1027608494" sldId="272"/>
            <ac:spMk id="47" creationId="{BACC6370-2D7E-4714-9D71-7542949D7D5D}"/>
          </ac:spMkLst>
        </pc:spChg>
        <pc:spChg chg="add">
          <ac:chgData name="Costinel-Daniel Dumitrascu (2508578)" userId="S::2508578@student.uwtsd.ac.uk::88a89519-e82f-41c1-940c-d1f9269b47f2" providerId="AD" clId="Web-{60101AE7-684F-7793-824F-F9DA46438FC8}" dt="2026-02-14T11:37:08.030" v="48"/>
          <ac:spMkLst>
            <pc:docMk/>
            <pc:sldMk cId="1027608494" sldId="272"/>
            <ac:spMk id="48" creationId="{DB17E863-922E-4C26-BD64-E8FD41D28661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7:08.015" v="47"/>
          <ac:spMkLst>
            <pc:docMk/>
            <pc:sldMk cId="1027608494" sldId="272"/>
            <ac:spMk id="49" creationId="{F68B3F68-107C-434F-AA38-110D5EA91B85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7:08.015" v="47"/>
          <ac:spMkLst>
            <pc:docMk/>
            <pc:sldMk cId="1027608494" sldId="272"/>
            <ac:spMk id="51" creationId="{AAD0DBB9-1A4B-4391-81D4-CB19F9AB918A}"/>
          </ac:spMkLst>
        </pc:spChg>
        <pc:spChg chg="add del">
          <ac:chgData name="Costinel-Daniel Dumitrascu (2508578)" userId="S::2508578@student.uwtsd.ac.uk::88a89519-e82f-41c1-940c-d1f9269b47f2" providerId="AD" clId="Web-{60101AE7-684F-7793-824F-F9DA46438FC8}" dt="2026-02-14T11:37:08.015" v="47"/>
          <ac:spMkLst>
            <pc:docMk/>
            <pc:sldMk cId="1027608494" sldId="272"/>
            <ac:spMk id="53" creationId="{063BBA22-50EA-4C4D-BE05-F1CE4E63AA56}"/>
          </ac:spMkLst>
        </pc:spChg>
        <pc:spChg chg="add">
          <ac:chgData name="Costinel-Daniel Dumitrascu (2508578)" userId="S::2508578@student.uwtsd.ac.uk::88a89519-e82f-41c1-940c-d1f9269b47f2" providerId="AD" clId="Web-{60101AE7-684F-7793-824F-F9DA46438FC8}" dt="2026-02-14T11:37:08.030" v="48"/>
          <ac:spMkLst>
            <pc:docMk/>
            <pc:sldMk cId="1027608494" sldId="272"/>
            <ac:spMk id="55" creationId="{E292113E-450D-CB08-601E-E45AB99509E7}"/>
          </ac:spMkLst>
        </pc:spChg>
        <pc:graphicFrameChg chg="add del">
          <ac:chgData name="Costinel-Daniel Dumitrascu (2508578)" userId="S::2508578@student.uwtsd.ac.uk::88a89519-e82f-41c1-940c-d1f9269b47f2" providerId="AD" clId="Web-{60101AE7-684F-7793-824F-F9DA46438FC8}" dt="2026-02-14T11:35:03.011" v="32"/>
          <ac:graphicFrameMkLst>
            <pc:docMk/>
            <pc:sldMk cId="1027608494" sldId="272"/>
            <ac:graphicFrameMk id="5" creationId="{630863C4-F027-4F33-0B62-6FC0CCD7784B}"/>
          </ac:graphicFrameMkLst>
        </pc:graphicFrameChg>
        <pc:graphicFrameChg chg="add del">
          <ac:chgData name="Costinel-Daniel Dumitrascu (2508578)" userId="S::2508578@student.uwtsd.ac.uk::88a89519-e82f-41c1-940c-d1f9269b47f2" providerId="AD" clId="Web-{60101AE7-684F-7793-824F-F9DA46438FC8}" dt="2026-02-14T11:35:08.433" v="34"/>
          <ac:graphicFrameMkLst>
            <pc:docMk/>
            <pc:sldMk cId="1027608494" sldId="272"/>
            <ac:graphicFrameMk id="21" creationId="{964E47BA-2D5E-11C9-EAC7-6767B6377C28}"/>
          </ac:graphicFrameMkLst>
        </pc:graphicFrameChg>
        <pc:graphicFrameChg chg="add del">
          <ac:chgData name="Costinel-Daniel Dumitrascu (2508578)" userId="S::2508578@student.uwtsd.ac.uk::88a89519-e82f-41c1-940c-d1f9269b47f2" providerId="AD" clId="Web-{60101AE7-684F-7793-824F-F9DA46438FC8}" dt="2026-02-14T11:35:17.777" v="38"/>
          <ac:graphicFrameMkLst>
            <pc:docMk/>
            <pc:sldMk cId="1027608494" sldId="272"/>
            <ac:graphicFrameMk id="33" creationId="{DBF97033-223F-32A2-A66A-6851144B732A}"/>
          </ac:graphicFrameMkLst>
        </pc:graphicFrameChg>
        <pc:graphicFrameChg chg="add del">
          <ac:chgData name="Costinel-Daniel Dumitrascu (2508578)" userId="S::2508578@student.uwtsd.ac.uk::88a89519-e82f-41c1-940c-d1f9269b47f2" providerId="AD" clId="Web-{60101AE7-684F-7793-824F-F9DA46438FC8}" dt="2026-02-14T11:35:26.387" v="40"/>
          <ac:graphicFrameMkLst>
            <pc:docMk/>
            <pc:sldMk cId="1027608494" sldId="272"/>
            <ac:graphicFrameMk id="35" creationId="{6285F8C2-D6F3-283E-971F-DBC59D72B2B3}"/>
          </ac:graphicFrameMkLst>
        </pc:graphicFrameChg>
        <pc:graphicFrameChg chg="add del">
          <ac:chgData name="Costinel-Daniel Dumitrascu (2508578)" userId="S::2508578@student.uwtsd.ac.uk::88a89519-e82f-41c1-940c-d1f9269b47f2" providerId="AD" clId="Web-{60101AE7-684F-7793-824F-F9DA46438FC8}" dt="2026-02-14T11:37:08.015" v="47"/>
          <ac:graphicFrameMkLst>
            <pc:docMk/>
            <pc:sldMk cId="1027608494" sldId="272"/>
            <ac:graphicFrameMk id="43" creationId="{4EDE96E2-47BA-5994-5DA6-AB6CF8CFE60C}"/>
          </ac:graphicFrameMkLst>
        </pc:graphicFrameChg>
        <pc:picChg chg="add del">
          <ac:chgData name="Costinel-Daniel Dumitrascu (2508578)" userId="S::2508578@student.uwtsd.ac.uk::88a89519-e82f-41c1-940c-d1f9269b47f2" providerId="AD" clId="Web-{60101AE7-684F-7793-824F-F9DA46438FC8}" dt="2026-02-14T11:35:13.746" v="36"/>
          <ac:picMkLst>
            <pc:docMk/>
            <pc:sldMk cId="1027608494" sldId="272"/>
            <ac:picMk id="25" creationId="{A6BA1318-BD5C-358F-404C-9757AE093E3A}"/>
          </ac:picMkLst>
        </pc:picChg>
        <pc:picChg chg="add del">
          <ac:chgData name="Costinel-Daniel Dumitrascu (2508578)" userId="S::2508578@student.uwtsd.ac.uk::88a89519-e82f-41c1-940c-d1f9269b47f2" providerId="AD" clId="Web-{60101AE7-684F-7793-824F-F9DA46438FC8}" dt="2026-02-14T11:36:19.419" v="45"/>
          <ac:picMkLst>
            <pc:docMk/>
            <pc:sldMk cId="1027608494" sldId="272"/>
            <ac:picMk id="38" creationId="{35FB7EC7-07DD-AC88-5AA6-B9CD18D1C6CE}"/>
          </ac:picMkLst>
        </pc:picChg>
      </pc:sldChg>
      <pc:sldChg chg="addSp delSp">
        <pc:chgData name="Costinel-Daniel Dumitrascu (2508578)" userId="S::2508578@student.uwtsd.ac.uk::88a89519-e82f-41c1-940c-d1f9269b47f2" providerId="AD" clId="Web-{60101AE7-684F-7793-824F-F9DA46438FC8}" dt="2026-02-14T11:35:48.325" v="44"/>
        <pc:sldMkLst>
          <pc:docMk/>
          <pc:sldMk cId="860344735" sldId="274"/>
        </pc:sldMkLst>
        <pc:spChg chg="add del">
          <ac:chgData name="Costinel-Daniel Dumitrascu (2508578)" userId="S::2508578@student.uwtsd.ac.uk::88a89519-e82f-41c1-940c-d1f9269b47f2" providerId="AD" clId="Web-{60101AE7-684F-7793-824F-F9DA46438FC8}" dt="2026-02-14T11:35:48.325" v="44"/>
          <ac:spMkLst>
            <pc:docMk/>
            <pc:sldMk cId="860344735" sldId="274"/>
            <ac:spMk id="3" creationId="{5A83545D-6FBE-2985-5F35-4C84283CFC53}"/>
          </ac:spMkLst>
        </pc:spChg>
        <pc:graphicFrameChg chg="add del">
          <ac:chgData name="Costinel-Daniel Dumitrascu (2508578)" userId="S::2508578@student.uwtsd.ac.uk::88a89519-e82f-41c1-940c-d1f9269b47f2" providerId="AD" clId="Web-{60101AE7-684F-7793-824F-F9DA46438FC8}" dt="2026-02-14T11:35:48.294" v="43"/>
          <ac:graphicFrameMkLst>
            <pc:docMk/>
            <pc:sldMk cId="860344735" sldId="274"/>
            <ac:graphicFrameMk id="5" creationId="{73F162F5-1D2A-FBFA-62DC-CFA90975FAA3}"/>
          </ac:graphicFrameMkLst>
        </pc:graphicFrameChg>
        <pc:graphicFrameChg chg="add">
          <ac:chgData name="Costinel-Daniel Dumitrascu (2508578)" userId="S::2508578@student.uwtsd.ac.uk::88a89519-e82f-41c1-940c-d1f9269b47f2" providerId="AD" clId="Web-{60101AE7-684F-7793-824F-F9DA46438FC8}" dt="2026-02-14T11:35:48.325" v="44"/>
          <ac:graphicFrameMkLst>
            <pc:docMk/>
            <pc:sldMk cId="860344735" sldId="274"/>
            <ac:graphicFrameMk id="7" creationId="{75F960A7-D51C-6E1A-2E8B-56A9CD228D15}"/>
          </ac:graphicFrameMkLst>
        </pc:graphicFrameChg>
      </pc:sldChg>
    </pc:docChg>
  </pc:docChgLst>
  <pc:docChgLst>
    <pc:chgData name="Costinel-Daniel Dumitrascu (2508578)" userId="S::2508578@student.uwtsd.ac.uk::88a89519-e82f-41c1-940c-d1f9269b47f2" providerId="AD" clId="Web-{C0EBACEA-B280-100C-050A-5CBBD012F53F}"/>
    <pc:docChg chg="modSld">
      <pc:chgData name="Costinel-Daniel Dumitrascu (2508578)" userId="S::2508578@student.uwtsd.ac.uk::88a89519-e82f-41c1-940c-d1f9269b47f2" providerId="AD" clId="Web-{C0EBACEA-B280-100C-050A-5CBBD012F53F}" dt="2026-02-14T10:57:52.022" v="0"/>
      <pc:docMkLst>
        <pc:docMk/>
      </pc:docMkLst>
      <pc:sldChg chg="mod setBg">
        <pc:chgData name="Costinel-Daniel Dumitrascu (2508578)" userId="S::2508578@student.uwtsd.ac.uk::88a89519-e82f-41c1-940c-d1f9269b47f2" providerId="AD" clId="Web-{C0EBACEA-B280-100C-050A-5CBBD012F53F}" dt="2026-02-14T10:57:52.022" v="0"/>
        <pc:sldMkLst>
          <pc:docMk/>
          <pc:sldMk cId="2496961718" sldId="336"/>
        </pc:sldMkLst>
      </pc:sldChg>
    </pc:docChg>
  </pc:docChgLst>
  <pc:docChgLst>
    <pc:chgData name="Costinel-Daniel Dumitrascu (2508578)" userId="S::2508578@student.uwtsd.ac.uk::88a89519-e82f-41c1-940c-d1f9269b47f2" providerId="AD" clId="Web-{C4C5304E-73B1-AADF-9611-0FA28C814895}"/>
    <pc:docChg chg="addSld delSld modSld sldOrd">
      <pc:chgData name="Costinel-Daniel Dumitrascu (2508578)" userId="S::2508578@student.uwtsd.ac.uk::88a89519-e82f-41c1-940c-d1f9269b47f2" providerId="AD" clId="Web-{C4C5304E-73B1-AADF-9611-0FA28C814895}" dt="2026-02-14T11:25:45.399" v="233"/>
      <pc:docMkLst>
        <pc:docMk/>
      </pc:docMkLst>
      <pc:sldChg chg="modSp">
        <pc:chgData name="Costinel-Daniel Dumitrascu (2508578)" userId="S::2508578@student.uwtsd.ac.uk::88a89519-e82f-41c1-940c-d1f9269b47f2" providerId="AD" clId="Web-{C4C5304E-73B1-AADF-9611-0FA28C814895}" dt="2026-02-14T11:09:33.408" v="36" actId="20577"/>
        <pc:sldMkLst>
          <pc:docMk/>
          <pc:sldMk cId="764605052" sldId="261"/>
        </pc:sldMkLst>
        <pc:spChg chg="mod">
          <ac:chgData name="Costinel-Daniel Dumitrascu (2508578)" userId="S::2508578@student.uwtsd.ac.uk::88a89519-e82f-41c1-940c-d1f9269b47f2" providerId="AD" clId="Web-{C4C5304E-73B1-AADF-9611-0FA28C814895}" dt="2026-02-14T11:09:33.408" v="36" actId="20577"/>
          <ac:spMkLst>
            <pc:docMk/>
            <pc:sldMk cId="764605052" sldId="261"/>
            <ac:spMk id="2" creationId="{68A8AF1C-86E0-7043-44A2-DA950ED42D52}"/>
          </ac:spMkLst>
        </pc:spChg>
      </pc:sldChg>
      <pc:sldChg chg="modSp ord">
        <pc:chgData name="Costinel-Daniel Dumitrascu (2508578)" userId="S::2508578@student.uwtsd.ac.uk::88a89519-e82f-41c1-940c-d1f9269b47f2" providerId="AD" clId="Web-{C4C5304E-73B1-AADF-9611-0FA28C814895}" dt="2026-02-14T11:24:43.944" v="229"/>
        <pc:sldMkLst>
          <pc:docMk/>
          <pc:sldMk cId="2451324015" sldId="263"/>
        </pc:sldMkLst>
        <pc:spChg chg="mod">
          <ac:chgData name="Costinel-Daniel Dumitrascu (2508578)" userId="S::2508578@student.uwtsd.ac.uk::88a89519-e82f-41c1-940c-d1f9269b47f2" providerId="AD" clId="Web-{C4C5304E-73B1-AADF-9611-0FA28C814895}" dt="2026-02-14T11:18:18.527" v="198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modSp">
        <pc:chgData name="Costinel-Daniel Dumitrascu (2508578)" userId="S::2508578@student.uwtsd.ac.uk::88a89519-e82f-41c1-940c-d1f9269b47f2" providerId="AD" clId="Web-{C4C5304E-73B1-AADF-9611-0FA28C814895}" dt="2026-02-14T11:21:47.737" v="208" actId="20577"/>
        <pc:sldMkLst>
          <pc:docMk/>
          <pc:sldMk cId="1037257886" sldId="265"/>
        </pc:sldMkLst>
        <pc:spChg chg="mod">
          <ac:chgData name="Costinel-Daniel Dumitrascu (2508578)" userId="S::2508578@student.uwtsd.ac.uk::88a89519-e82f-41c1-940c-d1f9269b47f2" providerId="AD" clId="Web-{C4C5304E-73B1-AADF-9611-0FA28C814895}" dt="2026-02-14T11:21:47.737" v="208" actId="20577"/>
          <ac:spMkLst>
            <pc:docMk/>
            <pc:sldMk cId="1037257886" sldId="265"/>
            <ac:spMk id="3" creationId="{E04C29E1-0FF6-7114-4118-5B68E71110F6}"/>
          </ac:spMkLst>
        </pc:spChg>
      </pc:sldChg>
      <pc:sldChg chg="add del">
        <pc:chgData name="Costinel-Daniel Dumitrascu (2508578)" userId="S::2508578@student.uwtsd.ac.uk::88a89519-e82f-41c1-940c-d1f9269b47f2" providerId="AD" clId="Web-{C4C5304E-73B1-AADF-9611-0FA28C814895}" dt="2026-02-14T11:19:40.718" v="200"/>
        <pc:sldMkLst>
          <pc:docMk/>
          <pc:sldMk cId="3258301802" sldId="266"/>
        </pc:sldMkLst>
      </pc:sldChg>
      <pc:sldChg chg="delSp modSp">
        <pc:chgData name="Costinel-Daniel Dumitrascu (2508578)" userId="S::2508578@student.uwtsd.ac.uk::88a89519-e82f-41c1-940c-d1f9269b47f2" providerId="AD" clId="Web-{C4C5304E-73B1-AADF-9611-0FA28C814895}" dt="2026-02-14T11:05:26.154" v="30" actId="20577"/>
        <pc:sldMkLst>
          <pc:docMk/>
          <pc:sldMk cId="2661610389" sldId="273"/>
        </pc:sldMkLst>
        <pc:spChg chg="mod">
          <ac:chgData name="Costinel-Daniel Dumitrascu (2508578)" userId="S::2508578@student.uwtsd.ac.uk::88a89519-e82f-41c1-940c-d1f9269b47f2" providerId="AD" clId="Web-{C4C5304E-73B1-AADF-9611-0FA28C814895}" dt="2026-02-14T11:00:52.590" v="15" actId="20577"/>
          <ac:spMkLst>
            <pc:docMk/>
            <pc:sldMk cId="2661610389" sldId="273"/>
            <ac:spMk id="2" creationId="{F1DF348C-F75E-75E9-74BA-22A65FB9E02F}"/>
          </ac:spMkLst>
        </pc:spChg>
        <pc:spChg chg="mod">
          <ac:chgData name="Costinel-Daniel Dumitrascu (2508578)" userId="S::2508578@student.uwtsd.ac.uk::88a89519-e82f-41c1-940c-d1f9269b47f2" providerId="AD" clId="Web-{C4C5304E-73B1-AADF-9611-0FA28C814895}" dt="2026-02-14T11:05:26.154" v="30" actId="20577"/>
          <ac:spMkLst>
            <pc:docMk/>
            <pc:sldMk cId="2661610389" sldId="273"/>
            <ac:spMk id="3" creationId="{881B820E-B9B3-5CF2-E1AE-F54AA3FA003E}"/>
          </ac:spMkLst>
        </pc:spChg>
        <pc:spChg chg="del mod">
          <ac:chgData name="Costinel-Daniel Dumitrascu (2508578)" userId="S::2508578@student.uwtsd.ac.uk::88a89519-e82f-41c1-940c-d1f9269b47f2" providerId="AD" clId="Web-{C4C5304E-73B1-AADF-9611-0FA28C814895}" dt="2026-02-14T10:58:37.732" v="1"/>
          <ac:spMkLst>
            <pc:docMk/>
            <pc:sldMk cId="2661610389" sldId="273"/>
            <ac:spMk id="5" creationId="{EF01DF79-6A6A-BA50-4722-FF4B95BC5503}"/>
          </ac:spMkLst>
        </pc:spChg>
      </pc:sldChg>
      <pc:sldChg chg="modSp">
        <pc:chgData name="Costinel-Daniel Dumitrascu (2508578)" userId="S::2508578@student.uwtsd.ac.uk::88a89519-e82f-41c1-940c-d1f9269b47f2" providerId="AD" clId="Web-{C4C5304E-73B1-AADF-9611-0FA28C814895}" dt="2026-02-14T11:25:45.399" v="233"/>
        <pc:sldMkLst>
          <pc:docMk/>
          <pc:sldMk cId="2496961718" sldId="336"/>
        </pc:sldMkLst>
        <pc:graphicFrameChg chg="mod modGraphic">
          <ac:chgData name="Costinel-Daniel Dumitrascu (2508578)" userId="S::2508578@student.uwtsd.ac.uk::88a89519-e82f-41c1-940c-d1f9269b47f2" providerId="AD" clId="Web-{C4C5304E-73B1-AADF-9611-0FA28C814895}" dt="2026-02-14T11:25:45.399" v="233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  <pc:sldChg chg="addSp delSp modSp">
        <pc:chgData name="Costinel-Daniel Dumitrascu (2508578)" userId="S::2508578@student.uwtsd.ac.uk::88a89519-e82f-41c1-940c-d1f9269b47f2" providerId="AD" clId="Web-{C4C5304E-73B1-AADF-9611-0FA28C814895}" dt="2026-02-14T11:15:17.517" v="131" actId="20577"/>
        <pc:sldMkLst>
          <pc:docMk/>
          <pc:sldMk cId="2319079123" sldId="337"/>
        </pc:sldMkLst>
        <pc:spChg chg="mod">
          <ac:chgData name="Costinel-Daniel Dumitrascu (2508578)" userId="S::2508578@student.uwtsd.ac.uk::88a89519-e82f-41c1-940c-d1f9269b47f2" providerId="AD" clId="Web-{C4C5304E-73B1-AADF-9611-0FA28C814895}" dt="2026-02-14T11:10:59.003" v="79" actId="20577"/>
          <ac:spMkLst>
            <pc:docMk/>
            <pc:sldMk cId="2319079123" sldId="337"/>
            <ac:spMk id="2" creationId="{F6A380E8-2AC0-F0B7-9432-FB8903B92FD6}"/>
          </ac:spMkLst>
        </pc:spChg>
        <pc:spChg chg="del">
          <ac:chgData name="Costinel-Daniel Dumitrascu (2508578)" userId="S::2508578@student.uwtsd.ac.uk::88a89519-e82f-41c1-940c-d1f9269b47f2" providerId="AD" clId="Web-{C4C5304E-73B1-AADF-9611-0FA28C814895}" dt="2026-02-14T11:12:47.315" v="81"/>
          <ac:spMkLst>
            <pc:docMk/>
            <pc:sldMk cId="2319079123" sldId="337"/>
            <ac:spMk id="3" creationId="{1B4D8426-20C5-630E-80E5-EAB06B11CCD5}"/>
          </ac:spMkLst>
        </pc:spChg>
        <pc:spChg chg="del mod">
          <ac:chgData name="Costinel-Daniel Dumitrascu (2508578)" userId="S::2508578@student.uwtsd.ac.uk::88a89519-e82f-41c1-940c-d1f9269b47f2" providerId="AD" clId="Web-{C4C5304E-73B1-AADF-9611-0FA28C814895}" dt="2026-02-14T11:12:47.315" v="80"/>
          <ac:spMkLst>
            <pc:docMk/>
            <pc:sldMk cId="2319079123" sldId="337"/>
            <ac:spMk id="5" creationId="{4FE718F0-679C-850D-A5D4-2484229AD645}"/>
          </ac:spMkLst>
        </pc:spChg>
        <pc:spChg chg="add mod">
          <ac:chgData name="Costinel-Daniel Dumitrascu (2508578)" userId="S::2508578@student.uwtsd.ac.uk::88a89519-e82f-41c1-940c-d1f9269b47f2" providerId="AD" clId="Web-{C4C5304E-73B1-AADF-9611-0FA28C814895}" dt="2026-02-14T11:15:17.517" v="131" actId="20577"/>
          <ac:spMkLst>
            <pc:docMk/>
            <pc:sldMk cId="2319079123" sldId="337"/>
            <ac:spMk id="6" creationId="{5AA6BFEC-A5AD-8CC6-0F5B-C6AD4E270B55}"/>
          </ac:spMkLst>
        </pc:spChg>
      </pc:sldChg>
      <pc:sldChg chg="delSp">
        <pc:chgData name="Costinel-Daniel Dumitrascu (2508578)" userId="S::2508578@student.uwtsd.ac.uk::88a89519-e82f-41c1-940c-d1f9269b47f2" providerId="AD" clId="Web-{C4C5304E-73B1-AADF-9611-0FA28C814895}" dt="2026-02-14T11:15:44.675" v="133"/>
        <pc:sldMkLst>
          <pc:docMk/>
          <pc:sldMk cId="642852813" sldId="363"/>
        </pc:sldMkLst>
        <pc:spChg chg="del">
          <ac:chgData name="Costinel-Daniel Dumitrascu (2508578)" userId="S::2508578@student.uwtsd.ac.uk::88a89519-e82f-41c1-940c-d1f9269b47f2" providerId="AD" clId="Web-{C4C5304E-73B1-AADF-9611-0FA28C814895}" dt="2026-02-14T11:15:44.675" v="133"/>
          <ac:spMkLst>
            <pc:docMk/>
            <pc:sldMk cId="642852813" sldId="363"/>
            <ac:spMk id="9" creationId="{61E62149-100D-392D-3127-3D301273C6F0}"/>
          </ac:spMkLst>
        </pc:spChg>
      </pc:sldChg>
    </pc:docChg>
  </pc:docChgLst>
  <pc:docChgLst>
    <pc:chgData name="Costinel-Daniel Dumitrascu (2508578)" userId="S::2508578@student.uwtsd.ac.uk::88a89519-e82f-41c1-940c-d1f9269b47f2" providerId="AD" clId="Web-{4C5799FA-ED0D-0F6A-AE96-0DE429917CE9}"/>
    <pc:docChg chg="modSld">
      <pc:chgData name="Costinel-Daniel Dumitrascu (2508578)" userId="S::2508578@student.uwtsd.ac.uk::88a89519-e82f-41c1-940c-d1f9269b47f2" providerId="AD" clId="Web-{4C5799FA-ED0D-0F6A-AE96-0DE429917CE9}" dt="2026-02-14T10:26:36.427" v="1260"/>
      <pc:docMkLst>
        <pc:docMk/>
      </pc:docMkLst>
      <pc:sldChg chg="modSp">
        <pc:chgData name="Costinel-Daniel Dumitrascu (2508578)" userId="S::2508578@student.uwtsd.ac.uk::88a89519-e82f-41c1-940c-d1f9269b47f2" providerId="AD" clId="Web-{4C5799FA-ED0D-0F6A-AE96-0DE429917CE9}" dt="2026-02-14T09:32:12.881" v="16" actId="20577"/>
        <pc:sldMkLst>
          <pc:docMk/>
          <pc:sldMk cId="3321023050" sldId="271"/>
        </pc:sldMkLst>
        <pc:spChg chg="mod">
          <ac:chgData name="Costinel-Daniel Dumitrascu (2508578)" userId="S::2508578@student.uwtsd.ac.uk::88a89519-e82f-41c1-940c-d1f9269b47f2" providerId="AD" clId="Web-{4C5799FA-ED0D-0F6A-AE96-0DE429917CE9}" dt="2026-02-14T09:32:12.881" v="16" actId="20577"/>
          <ac:spMkLst>
            <pc:docMk/>
            <pc:sldMk cId="3321023050" sldId="271"/>
            <ac:spMk id="3" creationId="{04A3744F-9B08-5DB9-23DC-76B7A65F7E67}"/>
          </ac:spMkLst>
        </pc:spChg>
      </pc:sldChg>
      <pc:sldChg chg="modSp">
        <pc:chgData name="Costinel-Daniel Dumitrascu (2508578)" userId="S::2508578@student.uwtsd.ac.uk::88a89519-e82f-41c1-940c-d1f9269b47f2" providerId="AD" clId="Web-{4C5799FA-ED0D-0F6A-AE96-0DE429917CE9}" dt="2026-02-14T09:43:06.706" v="43" actId="20577"/>
        <pc:sldMkLst>
          <pc:docMk/>
          <pc:sldMk cId="1027608494" sldId="272"/>
        </pc:sldMkLst>
        <pc:spChg chg="mod">
          <ac:chgData name="Costinel-Daniel Dumitrascu (2508578)" userId="S::2508578@student.uwtsd.ac.uk::88a89519-e82f-41c1-940c-d1f9269b47f2" providerId="AD" clId="Web-{4C5799FA-ED0D-0F6A-AE96-0DE429917CE9}" dt="2026-02-14T09:43:06.706" v="43" actId="20577"/>
          <ac:spMkLst>
            <pc:docMk/>
            <pc:sldMk cId="1027608494" sldId="272"/>
            <ac:spMk id="2" creationId="{8A50C2D0-4F0F-32FA-368C-29CAACE5786E}"/>
          </ac:spMkLst>
        </pc:spChg>
        <pc:spChg chg="mod">
          <ac:chgData name="Costinel-Daniel Dumitrascu (2508578)" userId="S::2508578@student.uwtsd.ac.uk::88a89519-e82f-41c1-940c-d1f9269b47f2" providerId="AD" clId="Web-{4C5799FA-ED0D-0F6A-AE96-0DE429917CE9}" dt="2026-02-14T09:42:59.831" v="42" actId="20577"/>
          <ac:spMkLst>
            <pc:docMk/>
            <pc:sldMk cId="1027608494" sldId="272"/>
            <ac:spMk id="3" creationId="{E292113E-450D-CB08-601E-E45AB99509E7}"/>
          </ac:spMkLst>
        </pc:spChg>
      </pc:sldChg>
      <pc:sldChg chg="modSp">
        <pc:chgData name="Costinel-Daniel Dumitrascu (2508578)" userId="S::2508578@student.uwtsd.ac.uk::88a89519-e82f-41c1-940c-d1f9269b47f2" providerId="AD" clId="Web-{4C5799FA-ED0D-0F6A-AE96-0DE429917CE9}" dt="2026-02-14T09:52:02.740" v="59" actId="20577"/>
        <pc:sldMkLst>
          <pc:docMk/>
          <pc:sldMk cId="860344735" sldId="274"/>
        </pc:sldMkLst>
        <pc:spChg chg="mod">
          <ac:chgData name="Costinel-Daniel Dumitrascu (2508578)" userId="S::2508578@student.uwtsd.ac.uk::88a89519-e82f-41c1-940c-d1f9269b47f2" providerId="AD" clId="Web-{4C5799FA-ED0D-0F6A-AE96-0DE429917CE9}" dt="2026-02-14T09:52:02.740" v="59" actId="20577"/>
          <ac:spMkLst>
            <pc:docMk/>
            <pc:sldMk cId="860344735" sldId="274"/>
            <ac:spMk id="3" creationId="{5A83545D-6FBE-2985-5F35-4C84283CFC53}"/>
          </ac:spMkLst>
        </pc:spChg>
      </pc:sldChg>
      <pc:sldChg chg="delSp modSp">
        <pc:chgData name="Costinel-Daniel Dumitrascu (2508578)" userId="S::2508578@student.uwtsd.ac.uk::88a89519-e82f-41c1-940c-d1f9269b47f2" providerId="AD" clId="Web-{4C5799FA-ED0D-0F6A-AE96-0DE429917CE9}" dt="2026-02-14T10:26:36.427" v="1260"/>
        <pc:sldMkLst>
          <pc:docMk/>
          <pc:sldMk cId="2496961718" sldId="336"/>
        </pc:sldMkLst>
        <pc:spChg chg="del mod">
          <ac:chgData name="Costinel-Daniel Dumitrascu (2508578)" userId="S::2508578@student.uwtsd.ac.uk::88a89519-e82f-41c1-940c-d1f9269b47f2" providerId="AD" clId="Web-{4C5799FA-ED0D-0F6A-AE96-0DE429917CE9}" dt="2026-02-14T09:56:43.523" v="167"/>
          <ac:spMkLst>
            <pc:docMk/>
            <pc:sldMk cId="2496961718" sldId="336"/>
            <ac:spMk id="3" creationId="{FEBB8468-B35F-E392-2801-59B9C39538AD}"/>
          </ac:spMkLst>
        </pc:spChg>
        <pc:spChg chg="mod">
          <ac:chgData name="Costinel-Daniel Dumitrascu (2508578)" userId="S::2508578@student.uwtsd.ac.uk::88a89519-e82f-41c1-940c-d1f9269b47f2" providerId="AD" clId="Web-{4C5799FA-ED0D-0F6A-AE96-0DE429917CE9}" dt="2026-02-14T10:18:24.440" v="1174" actId="20577"/>
          <ac:spMkLst>
            <pc:docMk/>
            <pc:sldMk cId="2496961718" sldId="336"/>
            <ac:spMk id="6" creationId="{BF06D522-2E79-CDE6-025D-40436EF041A1}"/>
          </ac:spMkLst>
        </pc:spChg>
        <pc:graphicFrameChg chg="mod modGraphic">
          <ac:chgData name="Costinel-Daniel Dumitrascu (2508578)" userId="S::2508578@student.uwtsd.ac.uk::88a89519-e82f-41c1-940c-d1f9269b47f2" providerId="AD" clId="Web-{4C5799FA-ED0D-0F6A-AE96-0DE429917CE9}" dt="2026-02-14T10:26:36.427" v="1260"/>
          <ac:graphicFrameMkLst>
            <pc:docMk/>
            <pc:sldMk cId="2496961718" sldId="336"/>
            <ac:graphicFrameMk id="5" creationId="{A2EE408F-2C4B-7EA4-C94A-EC225621176C}"/>
          </ac:graphicFrameMkLst>
        </pc:graphicFrameChg>
      </pc:sldChg>
    </pc:docChg>
  </pc:docChgLst>
  <pc:docChgLst>
    <pc:chgData name="Costinel-Daniel Dumitrascu (2508578)" userId="S::2508578@student.uwtsd.ac.uk::88a89519-e82f-41c1-940c-d1f9269b47f2" providerId="AD" clId="Web-{0056E78C-803C-58C7-7092-5EC8D338A27A}"/>
    <pc:docChg chg="modSld">
      <pc:chgData name="Costinel-Daniel Dumitrascu (2508578)" userId="S::2508578@student.uwtsd.ac.uk::88a89519-e82f-41c1-940c-d1f9269b47f2" providerId="AD" clId="Web-{0056E78C-803C-58C7-7092-5EC8D338A27A}" dt="2026-02-07T12:40:50.946" v="1195" actId="20577"/>
      <pc:docMkLst>
        <pc:docMk/>
      </pc:docMkLst>
      <pc:sldChg chg="modSp">
        <pc:chgData name="Costinel-Daniel Dumitrascu (2508578)" userId="S::2508578@student.uwtsd.ac.uk::88a89519-e82f-41c1-940c-d1f9269b47f2" providerId="AD" clId="Web-{0056E78C-803C-58C7-7092-5EC8D338A27A}" dt="2026-02-07T12:40:50.946" v="1195" actId="20577"/>
        <pc:sldMkLst>
          <pc:docMk/>
          <pc:sldMk cId="764605052" sldId="261"/>
        </pc:sldMkLst>
        <pc:spChg chg="mod">
          <ac:chgData name="Costinel-Daniel Dumitrascu (2508578)" userId="S::2508578@student.uwtsd.ac.uk::88a89519-e82f-41c1-940c-d1f9269b47f2" providerId="AD" clId="Web-{0056E78C-803C-58C7-7092-5EC8D338A27A}" dt="2026-02-07T12:40:06.859" v="1170" actId="20577"/>
          <ac:spMkLst>
            <pc:docMk/>
            <pc:sldMk cId="764605052" sldId="261"/>
            <ac:spMk id="2" creationId="{68A8AF1C-86E0-7043-44A2-DA950ED42D52}"/>
          </ac:spMkLst>
        </pc:spChg>
        <pc:spChg chg="mod">
          <ac:chgData name="Costinel-Daniel Dumitrascu (2508578)" userId="S::2508578@student.uwtsd.ac.uk::88a89519-e82f-41c1-940c-d1f9269b47f2" providerId="AD" clId="Web-{0056E78C-803C-58C7-7092-5EC8D338A27A}" dt="2026-02-07T12:40:50.946" v="1195" actId="20577"/>
          <ac:spMkLst>
            <pc:docMk/>
            <pc:sldMk cId="764605052" sldId="261"/>
            <ac:spMk id="3" creationId="{E04C29E1-0FF6-7114-4118-5B68E71110F6}"/>
          </ac:spMkLst>
        </pc:spChg>
        <pc:graphicFrameChg chg="mod modGraphic">
          <ac:chgData name="Costinel-Daniel Dumitrascu (2508578)" userId="S::2508578@student.uwtsd.ac.uk::88a89519-e82f-41c1-940c-d1f9269b47f2" providerId="AD" clId="Web-{0056E78C-803C-58C7-7092-5EC8D338A27A}" dt="2026-02-07T12:32:04.807" v="1088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">
        <pc:chgData name="Costinel-Daniel Dumitrascu (2508578)" userId="S::2508578@student.uwtsd.ac.uk::88a89519-e82f-41c1-940c-d1f9269b47f2" providerId="AD" clId="Web-{0056E78C-803C-58C7-7092-5EC8D338A27A}" dt="2026-02-07T12:36:27.056" v="1113" actId="20577"/>
        <pc:sldMkLst>
          <pc:docMk/>
          <pc:sldMk cId="3321023050" sldId="271"/>
        </pc:sldMkLst>
        <pc:spChg chg="mod">
          <ac:chgData name="Costinel-Daniel Dumitrascu (2508578)" userId="S::2508578@student.uwtsd.ac.uk::88a89519-e82f-41c1-940c-d1f9269b47f2" providerId="AD" clId="Web-{0056E78C-803C-58C7-7092-5EC8D338A27A}" dt="2026-02-07T12:35:14.710" v="1099" actId="20577"/>
          <ac:spMkLst>
            <pc:docMk/>
            <pc:sldMk cId="3321023050" sldId="271"/>
            <ac:spMk id="2" creationId="{23379A11-1CF0-5125-F775-02C08085203B}"/>
          </ac:spMkLst>
        </pc:spChg>
        <pc:spChg chg="mod">
          <ac:chgData name="Costinel-Daniel Dumitrascu (2508578)" userId="S::2508578@student.uwtsd.ac.uk::88a89519-e82f-41c1-940c-d1f9269b47f2" providerId="AD" clId="Web-{0056E78C-803C-58C7-7092-5EC8D338A27A}" dt="2026-02-07T12:36:27.056" v="1113" actId="20577"/>
          <ac:spMkLst>
            <pc:docMk/>
            <pc:sldMk cId="3321023050" sldId="271"/>
            <ac:spMk id="3" creationId="{04A3744F-9B08-5DB9-23DC-76B7A65F7E67}"/>
          </ac:spMkLst>
        </pc:spChg>
      </pc:sldChg>
      <pc:sldChg chg="modSp">
        <pc:chgData name="Costinel-Daniel Dumitrascu (2508578)" userId="S::2508578@student.uwtsd.ac.uk::88a89519-e82f-41c1-940c-d1f9269b47f2" providerId="AD" clId="Web-{0056E78C-803C-58C7-7092-5EC8D338A27A}" dt="2026-02-07T12:38:02.339" v="1122" actId="20577"/>
        <pc:sldMkLst>
          <pc:docMk/>
          <pc:sldMk cId="860344735" sldId="274"/>
        </pc:sldMkLst>
        <pc:spChg chg="mod">
          <ac:chgData name="Costinel-Daniel Dumitrascu (2508578)" userId="S::2508578@student.uwtsd.ac.uk::88a89519-e82f-41c1-940c-d1f9269b47f2" providerId="AD" clId="Web-{0056E78C-803C-58C7-7092-5EC8D338A27A}" dt="2026-02-07T12:38:02.339" v="1122" actId="20577"/>
          <ac:spMkLst>
            <pc:docMk/>
            <pc:sldMk cId="860344735" sldId="274"/>
            <ac:spMk id="3" creationId="{5A83545D-6FBE-2985-5F35-4C84283CFC53}"/>
          </ac:spMkLst>
        </pc:spChg>
      </pc:sldChg>
      <pc:sldChg chg="modSp">
        <pc:chgData name="Costinel-Daniel Dumitrascu (2508578)" userId="S::2508578@student.uwtsd.ac.uk::88a89519-e82f-41c1-940c-d1f9269b47f2" providerId="AD" clId="Web-{0056E78C-803C-58C7-7092-5EC8D338A27A}" dt="2026-02-07T12:18:35.713" v="344" actId="20577"/>
        <pc:sldMkLst>
          <pc:docMk/>
          <pc:sldMk cId="642852813" sldId="363"/>
        </pc:sldMkLst>
        <pc:spChg chg="mod">
          <ac:chgData name="Costinel-Daniel Dumitrascu (2508578)" userId="S::2508578@student.uwtsd.ac.uk::88a89519-e82f-41c1-940c-d1f9269b47f2" providerId="AD" clId="Web-{0056E78C-803C-58C7-7092-5EC8D338A27A}" dt="2026-02-07T12:15:38.441" v="338" actId="20577"/>
          <ac:spMkLst>
            <pc:docMk/>
            <pc:sldMk cId="642852813" sldId="363"/>
            <ac:spMk id="22" creationId="{280A6708-DF3B-47D7-80AD-BED7584E4872}"/>
          </ac:spMkLst>
        </pc:spChg>
        <pc:spChg chg="mod">
          <ac:chgData name="Costinel-Daniel Dumitrascu (2508578)" userId="S::2508578@student.uwtsd.ac.uk::88a89519-e82f-41c1-940c-d1f9269b47f2" providerId="AD" clId="Web-{0056E78C-803C-58C7-7092-5EC8D338A27A}" dt="2026-02-07T12:15:01.643" v="310" actId="20577"/>
          <ac:spMkLst>
            <pc:docMk/>
            <pc:sldMk cId="642852813" sldId="363"/>
            <ac:spMk id="23" creationId="{8F167E83-1CE4-F3CA-7557-1CDDF3628DBE}"/>
          </ac:spMkLst>
        </pc:spChg>
        <pc:spChg chg="mod">
          <ac:chgData name="Costinel-Daniel Dumitrascu (2508578)" userId="S::2508578@student.uwtsd.ac.uk::88a89519-e82f-41c1-940c-d1f9269b47f2" providerId="AD" clId="Web-{0056E78C-803C-58C7-7092-5EC8D338A27A}" dt="2026-02-07T12:04:04.847" v="121" actId="20577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Costinel-Daniel Dumitrascu (2508578)" userId="S::2508578@student.uwtsd.ac.uk::88a89519-e82f-41c1-940c-d1f9269b47f2" providerId="AD" clId="Web-{0056E78C-803C-58C7-7092-5EC8D338A27A}" dt="2026-02-07T12:05:34.364" v="159" actId="20577"/>
          <ac:spMkLst>
            <pc:docMk/>
            <pc:sldMk cId="642852813" sldId="363"/>
            <ac:spMk id="25" creationId="{2A30538D-67ED-A3A1-CFA1-39377D70B9B9}"/>
          </ac:spMkLst>
        </pc:spChg>
        <pc:spChg chg="mod">
          <ac:chgData name="Costinel-Daniel Dumitrascu (2508578)" userId="S::2508578@student.uwtsd.ac.uk::88a89519-e82f-41c1-940c-d1f9269b47f2" providerId="AD" clId="Web-{0056E78C-803C-58C7-7092-5EC8D338A27A}" dt="2026-02-07T12:14:23.704" v="294" actId="20577"/>
          <ac:spMkLst>
            <pc:docMk/>
            <pc:sldMk cId="642852813" sldId="363"/>
            <ac:spMk id="26" creationId="{19E1DBE5-167E-78C1-BCD0-8D2DCE9A4F68}"/>
          </ac:spMkLst>
        </pc:spChg>
        <pc:spChg chg="mod">
          <ac:chgData name="Costinel-Daniel Dumitrascu (2508578)" userId="S::2508578@student.uwtsd.ac.uk::88a89519-e82f-41c1-940c-d1f9269b47f2" providerId="AD" clId="Web-{0056E78C-803C-58C7-7092-5EC8D338A27A}" dt="2026-02-07T12:18:33.557" v="343" actId="20577"/>
          <ac:spMkLst>
            <pc:docMk/>
            <pc:sldMk cId="642852813" sldId="363"/>
            <ac:spMk id="27" creationId="{BDD08689-6B7D-0F8F-480D-F4AAD7FE2D5B}"/>
          </ac:spMkLst>
        </pc:spChg>
        <pc:spChg chg="mod">
          <ac:chgData name="Costinel-Daniel Dumitrascu (2508578)" userId="S::2508578@student.uwtsd.ac.uk::88a89519-e82f-41c1-940c-d1f9269b47f2" providerId="AD" clId="Web-{0056E78C-803C-58C7-7092-5EC8D338A27A}" dt="2026-02-07T12:13:23.920" v="268" actId="20577"/>
          <ac:spMkLst>
            <pc:docMk/>
            <pc:sldMk cId="642852813" sldId="363"/>
            <ac:spMk id="28" creationId="{44AB04F4-8499-0CBD-C2DD-C750D2568FD9}"/>
          </ac:spMkLst>
        </pc:spChg>
        <pc:spChg chg="mod">
          <ac:chgData name="Costinel-Daniel Dumitrascu (2508578)" userId="S::2508578@student.uwtsd.ac.uk::88a89519-e82f-41c1-940c-d1f9269b47f2" providerId="AD" clId="Web-{0056E78C-803C-58C7-7092-5EC8D338A27A}" dt="2026-02-07T12:18:35.713" v="344" actId="20577"/>
          <ac:spMkLst>
            <pc:docMk/>
            <pc:sldMk cId="642852813" sldId="363"/>
            <ac:spMk id="29" creationId="{327A92EC-E2CD-E0BC-131F-C601B5DE7C4F}"/>
          </ac:spMkLst>
        </pc:spChg>
        <pc:spChg chg="mod">
          <ac:chgData name="Costinel-Daniel Dumitrascu (2508578)" userId="S::2508578@student.uwtsd.ac.uk::88a89519-e82f-41c1-940c-d1f9269b47f2" providerId="AD" clId="Web-{0056E78C-803C-58C7-7092-5EC8D338A27A}" dt="2026-02-07T12:07:46.936" v="188" actId="20577"/>
          <ac:spMkLst>
            <pc:docMk/>
            <pc:sldMk cId="642852813" sldId="363"/>
            <ac:spMk id="30" creationId="{93894965-CBAF-C3E0-3A1E-98F25A8DA3BD}"/>
          </ac:spMkLst>
        </pc:spChg>
        <pc:spChg chg="mod">
          <ac:chgData name="Costinel-Daniel Dumitrascu (2508578)" userId="S::2508578@student.uwtsd.ac.uk::88a89519-e82f-41c1-940c-d1f9269b47f2" providerId="AD" clId="Web-{0056E78C-803C-58C7-7092-5EC8D338A27A}" dt="2026-02-07T12:07:37.310" v="186" actId="20577"/>
          <ac:spMkLst>
            <pc:docMk/>
            <pc:sldMk cId="642852813" sldId="363"/>
            <ac:spMk id="37" creationId="{B1E4133F-2751-3952-C07B-9EBB9CE035BD}"/>
          </ac:spMkLst>
        </pc:spChg>
        <pc:spChg chg="mod">
          <ac:chgData name="Costinel-Daniel Dumitrascu (2508578)" userId="S::2508578@student.uwtsd.ac.uk::88a89519-e82f-41c1-940c-d1f9269b47f2" providerId="AD" clId="Web-{0056E78C-803C-58C7-7092-5EC8D338A27A}" dt="2026-02-07T12:04:35.004" v="129" actId="20577"/>
          <ac:spMkLst>
            <pc:docMk/>
            <pc:sldMk cId="642852813" sldId="363"/>
            <ac:spMk id="38" creationId="{CE1BD776-63C4-D3EE-069C-C9BBE2DC4B45}"/>
          </ac:spMkLst>
        </pc:spChg>
        <pc:spChg chg="mod">
          <ac:chgData name="Costinel-Daniel Dumitrascu (2508578)" userId="S::2508578@student.uwtsd.ac.uk::88a89519-e82f-41c1-940c-d1f9269b47f2" providerId="AD" clId="Web-{0056E78C-803C-58C7-7092-5EC8D338A27A}" dt="2026-02-07T12:10:06.390" v="241" actId="20577"/>
          <ac:spMkLst>
            <pc:docMk/>
            <pc:sldMk cId="642852813" sldId="363"/>
            <ac:spMk id="39" creationId="{D9B946EB-160F-14E8-6E65-A3ACFE53BA8E}"/>
          </ac:spMkLst>
        </pc:spChg>
        <pc:spChg chg="mod">
          <ac:chgData name="Costinel-Daniel Dumitrascu (2508578)" userId="S::2508578@student.uwtsd.ac.uk::88a89519-e82f-41c1-940c-d1f9269b47f2" providerId="AD" clId="Web-{0056E78C-803C-58C7-7092-5EC8D338A27A}" dt="2026-02-07T12:09:54.874" v="239" actId="20577"/>
          <ac:spMkLst>
            <pc:docMk/>
            <pc:sldMk cId="642852813" sldId="363"/>
            <ac:spMk id="40" creationId="{1A129B97-8AB0-A07D-27D5-16E805A4DFB6}"/>
          </ac:spMkLst>
        </pc:spChg>
      </pc:sldChg>
    </pc:docChg>
  </pc:docChgLst>
  <pc:docChgLst>
    <pc:chgData name="Costinel-Daniel Dumitrascu (2508578)" userId="S::2508578@student.uwtsd.ac.uk::88a89519-e82f-41c1-940c-d1f9269b47f2" providerId="AD" clId="Web-{A89D1F1D-A455-9F5D-6DE9-B4495E47ACAB}"/>
    <pc:docChg chg="modSld">
      <pc:chgData name="Costinel-Daniel Dumitrascu (2508578)" userId="S::2508578@student.uwtsd.ac.uk::88a89519-e82f-41c1-940c-d1f9269b47f2" providerId="AD" clId="Web-{A89D1F1D-A455-9F5D-6DE9-B4495E47ACAB}" dt="2026-02-13T21:14:18.447" v="45" actId="20577"/>
      <pc:docMkLst>
        <pc:docMk/>
      </pc:docMkLst>
      <pc:sldChg chg="modSp">
        <pc:chgData name="Costinel-Daniel Dumitrascu (2508578)" userId="S::2508578@student.uwtsd.ac.uk::88a89519-e82f-41c1-940c-d1f9269b47f2" providerId="AD" clId="Web-{A89D1F1D-A455-9F5D-6DE9-B4495E47ACAB}" dt="2026-02-13T21:14:18.447" v="45" actId="20577"/>
        <pc:sldMkLst>
          <pc:docMk/>
          <pc:sldMk cId="702059637" sldId="270"/>
        </pc:sldMkLst>
        <pc:spChg chg="mod">
          <ac:chgData name="Costinel-Daniel Dumitrascu (2508578)" userId="S::2508578@student.uwtsd.ac.uk::88a89519-e82f-41c1-940c-d1f9269b47f2" providerId="AD" clId="Web-{A89D1F1D-A455-9F5D-6DE9-B4495E47ACAB}" dt="2026-02-13T21:14:18.447" v="45" actId="20577"/>
          <ac:spMkLst>
            <pc:docMk/>
            <pc:sldMk cId="702059637" sldId="270"/>
            <ac:spMk id="4" creationId="{0275301B-F9FE-639C-99FA-5A78A9B0F8AC}"/>
          </ac:spMkLst>
        </pc:spChg>
      </pc:sldChg>
    </pc:docChg>
  </pc:docChgLst>
  <pc:docChgLst>
    <pc:chgData name="Costinel-Daniel Dumitrascu (2508578)" userId="S::2508578@student.uwtsd.ac.uk::88a89519-e82f-41c1-940c-d1f9269b47f2" providerId="AD" clId="Web-{356C1AE7-4D6A-B2AC-CB86-A6FCBF2867CB}"/>
    <pc:docChg chg="modSld">
      <pc:chgData name="Costinel-Daniel Dumitrascu (2508578)" userId="S::2508578@student.uwtsd.ac.uk::88a89519-e82f-41c1-940c-d1f9269b47f2" providerId="AD" clId="Web-{356C1AE7-4D6A-B2AC-CB86-A6FCBF2867CB}" dt="2026-01-31T12:40:11.593" v="34" actId="20577"/>
      <pc:docMkLst>
        <pc:docMk/>
      </pc:docMkLst>
      <pc:sldChg chg="modSp">
        <pc:chgData name="Costinel-Daniel Dumitrascu (2508578)" userId="S::2508578@student.uwtsd.ac.uk::88a89519-e82f-41c1-940c-d1f9269b47f2" providerId="AD" clId="Web-{356C1AE7-4D6A-B2AC-CB86-A6FCBF2867CB}" dt="2026-01-31T12:40:11.593" v="34" actId="20577"/>
        <pc:sldMkLst>
          <pc:docMk/>
          <pc:sldMk cId="702059637" sldId="270"/>
        </pc:sldMkLst>
        <pc:spChg chg="mod">
          <ac:chgData name="Costinel-Daniel Dumitrascu (2508578)" userId="S::2508578@student.uwtsd.ac.uk::88a89519-e82f-41c1-940c-d1f9269b47f2" providerId="AD" clId="Web-{356C1AE7-4D6A-B2AC-CB86-A6FCBF2867CB}" dt="2026-01-31T12:40:11.593" v="34" actId="20577"/>
          <ac:spMkLst>
            <pc:docMk/>
            <pc:sldMk cId="702059637" sldId="270"/>
            <ac:spMk id="4" creationId="{0275301B-F9FE-639C-99FA-5A78A9B0F8AC}"/>
          </ac:spMkLst>
        </pc:spChg>
      </pc:sldChg>
    </pc:docChg>
  </pc:docChgLst>
  <pc:docChgLst>
    <pc:chgData name="Costinel-Daniel Dumitrascu (2508578)" userId="S::2508578@student.uwtsd.ac.uk::88a89519-e82f-41c1-940c-d1f9269b47f2" providerId="AD" clId="Web-{C81C9962-DBCA-1A79-B736-0CC024254BE3}"/>
    <pc:docChg chg="modSld">
      <pc:chgData name="Costinel-Daniel Dumitrascu (2508578)" userId="S::2508578@student.uwtsd.ac.uk::88a89519-e82f-41c1-940c-d1f9269b47f2" providerId="AD" clId="Web-{C81C9962-DBCA-1A79-B736-0CC024254BE3}" dt="2026-02-07T11:50:34.025" v="10" actId="20577"/>
      <pc:docMkLst>
        <pc:docMk/>
      </pc:docMkLst>
      <pc:sldChg chg="modSp">
        <pc:chgData name="Costinel-Daniel Dumitrascu (2508578)" userId="S::2508578@student.uwtsd.ac.uk::88a89519-e82f-41c1-940c-d1f9269b47f2" providerId="AD" clId="Web-{C81C9962-DBCA-1A79-B736-0CC024254BE3}" dt="2026-02-07T11:50:34.025" v="10" actId="20577"/>
        <pc:sldMkLst>
          <pc:docMk/>
          <pc:sldMk cId="702059637" sldId="270"/>
        </pc:sldMkLst>
        <pc:spChg chg="mod">
          <ac:chgData name="Costinel-Daniel Dumitrascu (2508578)" userId="S::2508578@student.uwtsd.ac.uk::88a89519-e82f-41c1-940c-d1f9269b47f2" providerId="AD" clId="Web-{C81C9962-DBCA-1A79-B736-0CC024254BE3}" dt="2026-02-07T11:50:34.025" v="10" actId="20577"/>
          <ac:spMkLst>
            <pc:docMk/>
            <pc:sldMk cId="702059637" sldId="270"/>
            <ac:spMk id="4" creationId="{0275301B-F9FE-639C-99FA-5A78A9B0F8AC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00505E-D68C-40C8-9669-D178C09D3F4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BA53936-1089-44D8-B491-32C8E13C9ED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Green Haven Florists has a 30% drop in shop sales. This means the business is losing money</a:t>
          </a:r>
          <a:r>
            <a:rPr lang="en-GB">
              <a:latin typeface="Calibri Light" panose="020F0302020204030204"/>
            </a:rPr>
            <a:t>(Statista,2025)</a:t>
          </a:r>
          <a:endParaRPr lang="en-US"/>
        </a:p>
      </dgm:t>
    </dgm:pt>
    <dgm:pt modelId="{D033C62F-75F6-47FC-A492-55E3B5879A10}" type="parTrans" cxnId="{95ACB121-7D90-4C8A-95BF-06EE1D04A50C}">
      <dgm:prSet/>
      <dgm:spPr/>
      <dgm:t>
        <a:bodyPr/>
        <a:lstStyle/>
        <a:p>
          <a:endParaRPr lang="en-US"/>
        </a:p>
      </dgm:t>
    </dgm:pt>
    <dgm:pt modelId="{D1DCE246-D0A6-4C50-955F-D5625677EF24}" type="sibTrans" cxnId="{95ACB121-7D90-4C8A-95BF-06EE1D04A50C}">
      <dgm:prSet/>
      <dgm:spPr/>
      <dgm:t>
        <a:bodyPr/>
        <a:lstStyle/>
        <a:p>
          <a:endParaRPr lang="en-US"/>
        </a:p>
      </dgm:t>
    </dgm:pt>
    <dgm:pt modelId="{E24C4132-24A3-4B39-9A9E-36125887EAF6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/>
            <a:t>One reason is online competition. Many customers now buy flowers online instead of going to the shop</a:t>
          </a:r>
          <a:r>
            <a:rPr lang="en-GB">
              <a:latin typeface="Calibri Light" panose="020F0302020204030204"/>
            </a:rPr>
            <a:t>(Statista,2025). </a:t>
          </a:r>
          <a:r>
            <a:rPr lang="en-GB"/>
            <a:t>Inflation has also increased prices, so customers spend less money</a:t>
          </a:r>
          <a:r>
            <a:rPr lang="en-GB">
              <a:latin typeface="Calibri Light" panose="020F0302020204030204"/>
            </a:rPr>
            <a:t>(ONS,2025).</a:t>
          </a:r>
          <a:r>
            <a:rPr lang="en-GB"/>
            <a:t> These are external problems and the business cannot control them. </a:t>
          </a:r>
          <a:endParaRPr lang="en-US">
            <a:latin typeface="Calibri Light" panose="020F0302020204030204"/>
          </a:endParaRPr>
        </a:p>
      </dgm:t>
    </dgm:pt>
    <dgm:pt modelId="{7C84A84C-CE24-41A9-BA00-8FC0712A4CF5}" type="parTrans" cxnId="{64FB7E23-1C53-4B0F-9F2C-310B3C846B08}">
      <dgm:prSet/>
      <dgm:spPr/>
      <dgm:t>
        <a:bodyPr/>
        <a:lstStyle/>
        <a:p>
          <a:endParaRPr lang="en-US"/>
        </a:p>
      </dgm:t>
    </dgm:pt>
    <dgm:pt modelId="{A9128522-9740-4D20-874C-192FB9CD6B47}" type="sibTrans" cxnId="{64FB7E23-1C53-4B0F-9F2C-310B3C846B08}">
      <dgm:prSet/>
      <dgm:spPr/>
      <dgm:t>
        <a:bodyPr/>
        <a:lstStyle/>
        <a:p>
          <a:endParaRPr lang="en-US"/>
        </a:p>
      </dgm:t>
    </dgm:pt>
    <dgm:pt modelId="{1DDA9A23-44EF-4D06-BF85-3B1E43BFBEC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business also has internal problems, such as an old website and weak online marketing</a:t>
          </a:r>
          <a:r>
            <a:rPr lang="en-GB">
              <a:latin typeface="Calibri Light" panose="020F0302020204030204"/>
            </a:rPr>
            <a:t>(Chaffey,2022).</a:t>
          </a:r>
          <a:r>
            <a:rPr lang="en-GB"/>
            <a:t> This makes it harder to attract customers and compete with other businesses. These problems can be improved by the business. </a:t>
          </a:r>
          <a:endParaRPr lang="en-US"/>
        </a:p>
      </dgm:t>
    </dgm:pt>
    <dgm:pt modelId="{77C7146E-BCF3-4AE9-A293-C32C6CD8EE2B}" type="parTrans" cxnId="{5A39F145-3F2F-4ECE-B025-BDE1FBB94533}">
      <dgm:prSet/>
      <dgm:spPr/>
      <dgm:t>
        <a:bodyPr/>
        <a:lstStyle/>
        <a:p>
          <a:endParaRPr lang="en-US"/>
        </a:p>
      </dgm:t>
    </dgm:pt>
    <dgm:pt modelId="{568D64DB-EE94-478B-9469-C9C1D1610E7B}" type="sibTrans" cxnId="{5A39F145-3F2F-4ECE-B025-BDE1FBB94533}">
      <dgm:prSet/>
      <dgm:spPr/>
      <dgm:t>
        <a:bodyPr/>
        <a:lstStyle/>
        <a:p>
          <a:endParaRPr lang="en-US"/>
        </a:p>
      </dgm:t>
    </dgm:pt>
    <dgm:pt modelId="{CDCAD399-29AF-4EE7-BF14-9A6F9C140E0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These internal and external problems have reduced sales, profit, and overall business performance</a:t>
          </a:r>
          <a:r>
            <a:rPr lang="en-GB">
              <a:latin typeface="Calibri Light" panose="020F0302020204030204"/>
            </a:rPr>
            <a:t>(Poter,2008).</a:t>
          </a:r>
          <a:endParaRPr lang="en-US"/>
        </a:p>
      </dgm:t>
    </dgm:pt>
    <dgm:pt modelId="{CA7BB847-A54F-40F0-9694-C29DF8EA5A8D}" type="parTrans" cxnId="{8FE330AB-834F-4702-A2ED-E79A3091D610}">
      <dgm:prSet/>
      <dgm:spPr/>
      <dgm:t>
        <a:bodyPr/>
        <a:lstStyle/>
        <a:p>
          <a:endParaRPr lang="en-US"/>
        </a:p>
      </dgm:t>
    </dgm:pt>
    <dgm:pt modelId="{BB63AA9E-A62A-41A3-8A72-CF94A265BB69}" type="sibTrans" cxnId="{8FE330AB-834F-4702-A2ED-E79A3091D610}">
      <dgm:prSet/>
      <dgm:spPr/>
      <dgm:t>
        <a:bodyPr/>
        <a:lstStyle/>
        <a:p>
          <a:endParaRPr lang="en-US"/>
        </a:p>
      </dgm:t>
    </dgm:pt>
    <dgm:pt modelId="{803ADE83-8804-4520-9166-0007E682E82E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GB">
              <a:latin typeface="Calibri Light" panose="020F0302020204030204"/>
            </a:rPr>
            <a:t>The company has more control over internal issues, and less on external issues/factors(Johnson et al.,2020).</a:t>
          </a:r>
        </a:p>
      </dgm:t>
    </dgm:pt>
    <dgm:pt modelId="{FB550291-544C-41B8-9EF7-334AB86DCB08}" type="parTrans" cxnId="{25D09315-CD94-455D-9482-68DFD4DBC56E}">
      <dgm:prSet/>
      <dgm:spPr/>
    </dgm:pt>
    <dgm:pt modelId="{0AD3D799-E9B2-4CC8-A030-789D3E25AE2D}" type="sibTrans" cxnId="{25D09315-CD94-455D-9482-68DFD4DBC56E}">
      <dgm:prSet/>
      <dgm:spPr/>
    </dgm:pt>
    <dgm:pt modelId="{7905EAE0-4E72-46B2-8DBF-5DDA9428C28C}" type="pres">
      <dgm:prSet presAssocID="{1800505E-D68C-40C8-9669-D178C09D3F48}" presName="root" presStyleCnt="0">
        <dgm:presLayoutVars>
          <dgm:dir/>
          <dgm:resizeHandles val="exact"/>
        </dgm:presLayoutVars>
      </dgm:prSet>
      <dgm:spPr/>
    </dgm:pt>
    <dgm:pt modelId="{AE545239-751B-4255-A654-8BD333239572}" type="pres">
      <dgm:prSet presAssocID="{7BA53936-1089-44D8-B491-32C8E13C9ED3}" presName="compNode" presStyleCnt="0"/>
      <dgm:spPr/>
    </dgm:pt>
    <dgm:pt modelId="{4ECBDF09-F42A-4C65-855F-B225167AFBF4}" type="pres">
      <dgm:prSet presAssocID="{7BA53936-1089-44D8-B491-32C8E13C9ED3}" presName="bgRect" presStyleLbl="bgShp" presStyleIdx="0" presStyleCnt="5"/>
      <dgm:spPr/>
    </dgm:pt>
    <dgm:pt modelId="{D7A5E40D-15F1-4AA3-A295-5EEA7145C350}" type="pres">
      <dgm:prSet presAssocID="{7BA53936-1089-44D8-B491-32C8E13C9ED3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uble"/>
        </a:ext>
      </dgm:extLst>
    </dgm:pt>
    <dgm:pt modelId="{5D7D53CF-319D-434C-9389-97D320118AD1}" type="pres">
      <dgm:prSet presAssocID="{7BA53936-1089-44D8-B491-32C8E13C9ED3}" presName="spaceRect" presStyleCnt="0"/>
      <dgm:spPr/>
    </dgm:pt>
    <dgm:pt modelId="{77313AA8-59D1-4F48-8D59-067278FD4897}" type="pres">
      <dgm:prSet presAssocID="{7BA53936-1089-44D8-B491-32C8E13C9ED3}" presName="parTx" presStyleLbl="revTx" presStyleIdx="0" presStyleCnt="5">
        <dgm:presLayoutVars>
          <dgm:chMax val="0"/>
          <dgm:chPref val="0"/>
        </dgm:presLayoutVars>
      </dgm:prSet>
      <dgm:spPr/>
    </dgm:pt>
    <dgm:pt modelId="{2E90B747-100A-4E56-ACED-ADD3D4EF1FAB}" type="pres">
      <dgm:prSet presAssocID="{D1DCE246-D0A6-4C50-955F-D5625677EF24}" presName="sibTrans" presStyleCnt="0"/>
      <dgm:spPr/>
    </dgm:pt>
    <dgm:pt modelId="{320E1110-6D5F-4BFF-9425-1ABC70935C7F}" type="pres">
      <dgm:prSet presAssocID="{E24C4132-24A3-4B39-9A9E-36125887EAF6}" presName="compNode" presStyleCnt="0"/>
      <dgm:spPr/>
    </dgm:pt>
    <dgm:pt modelId="{33319A32-310E-419B-8BB4-5AB4B28FE1E1}" type="pres">
      <dgm:prSet presAssocID="{E24C4132-24A3-4B39-9A9E-36125887EAF6}" presName="bgRect" presStyleLbl="bgShp" presStyleIdx="1" presStyleCnt="5"/>
      <dgm:spPr/>
    </dgm:pt>
    <dgm:pt modelId="{31114051-5D03-4F95-8DF6-70A241AD1EE4}" type="pres">
      <dgm:prSet presAssocID="{E24C4132-24A3-4B39-9A9E-36125887EAF6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67E6676B-B753-46F6-923F-B4188DB37875}" type="pres">
      <dgm:prSet presAssocID="{E24C4132-24A3-4B39-9A9E-36125887EAF6}" presName="spaceRect" presStyleCnt="0"/>
      <dgm:spPr/>
    </dgm:pt>
    <dgm:pt modelId="{36CA047D-16BE-4FCC-B217-2B2F2C1EF49A}" type="pres">
      <dgm:prSet presAssocID="{E24C4132-24A3-4B39-9A9E-36125887EAF6}" presName="parTx" presStyleLbl="revTx" presStyleIdx="1" presStyleCnt="5">
        <dgm:presLayoutVars>
          <dgm:chMax val="0"/>
          <dgm:chPref val="0"/>
        </dgm:presLayoutVars>
      </dgm:prSet>
      <dgm:spPr/>
    </dgm:pt>
    <dgm:pt modelId="{A5E49222-F607-437B-A5AA-45875573BE7E}" type="pres">
      <dgm:prSet presAssocID="{A9128522-9740-4D20-874C-192FB9CD6B47}" presName="sibTrans" presStyleCnt="0"/>
      <dgm:spPr/>
    </dgm:pt>
    <dgm:pt modelId="{CEA50177-F756-4537-9A54-131CF13AE9AE}" type="pres">
      <dgm:prSet presAssocID="{1DDA9A23-44EF-4D06-BF85-3B1E43BFBEC5}" presName="compNode" presStyleCnt="0"/>
      <dgm:spPr/>
    </dgm:pt>
    <dgm:pt modelId="{E2F483DD-B413-49A3-B4C2-7B0E2E210A6C}" type="pres">
      <dgm:prSet presAssocID="{1DDA9A23-44EF-4D06-BF85-3B1E43BFBEC5}" presName="bgRect" presStyleLbl="bgShp" presStyleIdx="2" presStyleCnt="5"/>
      <dgm:spPr/>
    </dgm:pt>
    <dgm:pt modelId="{966E8811-10CB-413B-9A13-0E109006049E}" type="pres">
      <dgm:prSet presAssocID="{1DDA9A23-44EF-4D06-BF85-3B1E43BFBEC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ximize"/>
        </a:ext>
      </dgm:extLst>
    </dgm:pt>
    <dgm:pt modelId="{98147DCE-F5AD-4BCF-B51F-46BAE1FAEC61}" type="pres">
      <dgm:prSet presAssocID="{1DDA9A23-44EF-4D06-BF85-3B1E43BFBEC5}" presName="spaceRect" presStyleCnt="0"/>
      <dgm:spPr/>
    </dgm:pt>
    <dgm:pt modelId="{D6B3A5E1-F330-4457-913F-EFD74DB358AE}" type="pres">
      <dgm:prSet presAssocID="{1DDA9A23-44EF-4D06-BF85-3B1E43BFBEC5}" presName="parTx" presStyleLbl="revTx" presStyleIdx="2" presStyleCnt="5">
        <dgm:presLayoutVars>
          <dgm:chMax val="0"/>
          <dgm:chPref val="0"/>
        </dgm:presLayoutVars>
      </dgm:prSet>
      <dgm:spPr/>
    </dgm:pt>
    <dgm:pt modelId="{55B5E916-EA51-4F29-8043-0884DDBC9B0D}" type="pres">
      <dgm:prSet presAssocID="{568D64DB-EE94-478B-9469-C9C1D1610E7B}" presName="sibTrans" presStyleCnt="0"/>
      <dgm:spPr/>
    </dgm:pt>
    <dgm:pt modelId="{A3029464-B7FC-4CCD-9BD1-86CBEBD6DE82}" type="pres">
      <dgm:prSet presAssocID="{CDCAD399-29AF-4EE7-BF14-9A6F9C140E06}" presName="compNode" presStyleCnt="0"/>
      <dgm:spPr/>
    </dgm:pt>
    <dgm:pt modelId="{DD6E007F-73CF-4571-92FB-89BF4BE77E8D}" type="pres">
      <dgm:prSet presAssocID="{CDCAD399-29AF-4EE7-BF14-9A6F9C140E06}" presName="bgRect" presStyleLbl="bgShp" presStyleIdx="3" presStyleCnt="5"/>
      <dgm:spPr/>
    </dgm:pt>
    <dgm:pt modelId="{33B079E9-9DA7-4027-BE55-F050057B4C51}" type="pres">
      <dgm:prSet presAssocID="{CDCAD399-29AF-4EE7-BF14-9A6F9C140E06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06E7B458-935B-49B2-B359-3147AA91AB71}" type="pres">
      <dgm:prSet presAssocID="{CDCAD399-29AF-4EE7-BF14-9A6F9C140E06}" presName="spaceRect" presStyleCnt="0"/>
      <dgm:spPr/>
    </dgm:pt>
    <dgm:pt modelId="{1E14E904-52B8-416B-B602-519F10A72CF3}" type="pres">
      <dgm:prSet presAssocID="{CDCAD399-29AF-4EE7-BF14-9A6F9C140E06}" presName="parTx" presStyleLbl="revTx" presStyleIdx="3" presStyleCnt="5">
        <dgm:presLayoutVars>
          <dgm:chMax val="0"/>
          <dgm:chPref val="0"/>
        </dgm:presLayoutVars>
      </dgm:prSet>
      <dgm:spPr/>
    </dgm:pt>
    <dgm:pt modelId="{8ED77AF5-6D66-4670-BF8B-AF008A34631D}" type="pres">
      <dgm:prSet presAssocID="{BB63AA9E-A62A-41A3-8A72-CF94A265BB69}" presName="sibTrans" presStyleCnt="0"/>
      <dgm:spPr/>
    </dgm:pt>
    <dgm:pt modelId="{4F4A1593-DB2E-4FDE-AAD3-BA550F25D630}" type="pres">
      <dgm:prSet presAssocID="{803ADE83-8804-4520-9166-0007E682E82E}" presName="compNode" presStyleCnt="0"/>
      <dgm:spPr/>
    </dgm:pt>
    <dgm:pt modelId="{3B2F4275-9B0D-4763-9F9A-96A56174152E}" type="pres">
      <dgm:prSet presAssocID="{803ADE83-8804-4520-9166-0007E682E82E}" presName="bgRect" presStyleLbl="bgShp" presStyleIdx="4" presStyleCnt="5"/>
      <dgm:spPr/>
    </dgm:pt>
    <dgm:pt modelId="{56848F86-0C6A-4CD3-B480-53B7EB376A58}" type="pres">
      <dgm:prSet presAssocID="{803ADE83-8804-4520-9166-0007E682E82E}" presName="iconRect" presStyleLbl="node1" presStyleIdx="4" presStyleCnt="5"/>
      <dgm:spPr/>
    </dgm:pt>
    <dgm:pt modelId="{6494C868-109D-409A-989F-05E27FDB7CD1}" type="pres">
      <dgm:prSet presAssocID="{803ADE83-8804-4520-9166-0007E682E82E}" presName="spaceRect" presStyleCnt="0"/>
      <dgm:spPr/>
    </dgm:pt>
    <dgm:pt modelId="{94985AF7-4729-4052-9D4E-470E51FD9F8B}" type="pres">
      <dgm:prSet presAssocID="{803ADE83-8804-4520-9166-0007E682E82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5D09315-CD94-455D-9482-68DFD4DBC56E}" srcId="{1800505E-D68C-40C8-9669-D178C09D3F48}" destId="{803ADE83-8804-4520-9166-0007E682E82E}" srcOrd="4" destOrd="0" parTransId="{FB550291-544C-41B8-9EF7-334AB86DCB08}" sibTransId="{0AD3D799-E9B2-4CC8-A030-789D3E25AE2D}"/>
    <dgm:cxn modelId="{95ACB121-7D90-4C8A-95BF-06EE1D04A50C}" srcId="{1800505E-D68C-40C8-9669-D178C09D3F48}" destId="{7BA53936-1089-44D8-B491-32C8E13C9ED3}" srcOrd="0" destOrd="0" parTransId="{D033C62F-75F6-47FC-A492-55E3B5879A10}" sibTransId="{D1DCE246-D0A6-4C50-955F-D5625677EF24}"/>
    <dgm:cxn modelId="{64FB7E23-1C53-4B0F-9F2C-310B3C846B08}" srcId="{1800505E-D68C-40C8-9669-D178C09D3F48}" destId="{E24C4132-24A3-4B39-9A9E-36125887EAF6}" srcOrd="1" destOrd="0" parTransId="{7C84A84C-CE24-41A9-BA00-8FC0712A4CF5}" sibTransId="{A9128522-9740-4D20-874C-192FB9CD6B47}"/>
    <dgm:cxn modelId="{6E1D693D-5FB9-4FF1-B7A8-498B374C9814}" type="presOf" srcId="{803ADE83-8804-4520-9166-0007E682E82E}" destId="{94985AF7-4729-4052-9D4E-470E51FD9F8B}" srcOrd="0" destOrd="0" presId="urn:microsoft.com/office/officeart/2018/2/layout/IconVerticalSolidList"/>
    <dgm:cxn modelId="{A8420F43-7387-4795-9365-5C4D8B9A9695}" type="presOf" srcId="{E24C4132-24A3-4B39-9A9E-36125887EAF6}" destId="{36CA047D-16BE-4FCC-B217-2B2F2C1EF49A}" srcOrd="0" destOrd="0" presId="urn:microsoft.com/office/officeart/2018/2/layout/IconVerticalSolidList"/>
    <dgm:cxn modelId="{5A39F145-3F2F-4ECE-B025-BDE1FBB94533}" srcId="{1800505E-D68C-40C8-9669-D178C09D3F48}" destId="{1DDA9A23-44EF-4D06-BF85-3B1E43BFBEC5}" srcOrd="2" destOrd="0" parTransId="{77C7146E-BCF3-4AE9-A293-C32C6CD8EE2B}" sibTransId="{568D64DB-EE94-478B-9469-C9C1D1610E7B}"/>
    <dgm:cxn modelId="{2B8B1D8B-81DE-4E4E-9644-C6A70DD71CDF}" type="presOf" srcId="{1DDA9A23-44EF-4D06-BF85-3B1E43BFBEC5}" destId="{D6B3A5E1-F330-4457-913F-EFD74DB358AE}" srcOrd="0" destOrd="0" presId="urn:microsoft.com/office/officeart/2018/2/layout/IconVerticalSolidList"/>
    <dgm:cxn modelId="{8FE330AB-834F-4702-A2ED-E79A3091D610}" srcId="{1800505E-D68C-40C8-9669-D178C09D3F48}" destId="{CDCAD399-29AF-4EE7-BF14-9A6F9C140E06}" srcOrd="3" destOrd="0" parTransId="{CA7BB847-A54F-40F0-9694-C29DF8EA5A8D}" sibTransId="{BB63AA9E-A62A-41A3-8A72-CF94A265BB69}"/>
    <dgm:cxn modelId="{64AB71D0-BEB5-4EA2-8E97-6399EE812745}" type="presOf" srcId="{1800505E-D68C-40C8-9669-D178C09D3F48}" destId="{7905EAE0-4E72-46B2-8DBF-5DDA9428C28C}" srcOrd="0" destOrd="0" presId="urn:microsoft.com/office/officeart/2018/2/layout/IconVerticalSolidList"/>
    <dgm:cxn modelId="{7D336CE1-4632-40A4-9495-73EBE8443188}" type="presOf" srcId="{7BA53936-1089-44D8-B491-32C8E13C9ED3}" destId="{77313AA8-59D1-4F48-8D59-067278FD4897}" srcOrd="0" destOrd="0" presId="urn:microsoft.com/office/officeart/2018/2/layout/IconVerticalSolidList"/>
    <dgm:cxn modelId="{2F6EFEEB-53A6-4839-AF9D-B4D711ABEB90}" type="presOf" srcId="{CDCAD399-29AF-4EE7-BF14-9A6F9C140E06}" destId="{1E14E904-52B8-416B-B602-519F10A72CF3}" srcOrd="0" destOrd="0" presId="urn:microsoft.com/office/officeart/2018/2/layout/IconVerticalSolidList"/>
    <dgm:cxn modelId="{DAF7B1A4-057C-4649-8A88-52838398FBA8}" type="presParOf" srcId="{7905EAE0-4E72-46B2-8DBF-5DDA9428C28C}" destId="{AE545239-751B-4255-A654-8BD333239572}" srcOrd="0" destOrd="0" presId="urn:microsoft.com/office/officeart/2018/2/layout/IconVerticalSolidList"/>
    <dgm:cxn modelId="{3B0FFD0D-02C2-4345-83E7-C96CFC027C1D}" type="presParOf" srcId="{AE545239-751B-4255-A654-8BD333239572}" destId="{4ECBDF09-F42A-4C65-855F-B225167AFBF4}" srcOrd="0" destOrd="0" presId="urn:microsoft.com/office/officeart/2018/2/layout/IconVerticalSolidList"/>
    <dgm:cxn modelId="{D1D6DB67-2F16-492A-B3D4-4AD4129184E0}" type="presParOf" srcId="{AE545239-751B-4255-A654-8BD333239572}" destId="{D7A5E40D-15F1-4AA3-A295-5EEA7145C350}" srcOrd="1" destOrd="0" presId="urn:microsoft.com/office/officeart/2018/2/layout/IconVerticalSolidList"/>
    <dgm:cxn modelId="{56C7A726-6E5E-47BC-A524-B9F117104039}" type="presParOf" srcId="{AE545239-751B-4255-A654-8BD333239572}" destId="{5D7D53CF-319D-434C-9389-97D320118AD1}" srcOrd="2" destOrd="0" presId="urn:microsoft.com/office/officeart/2018/2/layout/IconVerticalSolidList"/>
    <dgm:cxn modelId="{11782A15-E9CB-4F09-9D84-099BB0CE75E0}" type="presParOf" srcId="{AE545239-751B-4255-A654-8BD333239572}" destId="{77313AA8-59D1-4F48-8D59-067278FD4897}" srcOrd="3" destOrd="0" presId="urn:microsoft.com/office/officeart/2018/2/layout/IconVerticalSolidList"/>
    <dgm:cxn modelId="{E83ACC33-B4FC-418E-98B9-D5DF69F4B61B}" type="presParOf" srcId="{7905EAE0-4E72-46B2-8DBF-5DDA9428C28C}" destId="{2E90B747-100A-4E56-ACED-ADD3D4EF1FAB}" srcOrd="1" destOrd="0" presId="urn:microsoft.com/office/officeart/2018/2/layout/IconVerticalSolidList"/>
    <dgm:cxn modelId="{E6B9DE16-50F7-46FE-B88C-06CB331B32CB}" type="presParOf" srcId="{7905EAE0-4E72-46B2-8DBF-5DDA9428C28C}" destId="{320E1110-6D5F-4BFF-9425-1ABC70935C7F}" srcOrd="2" destOrd="0" presId="urn:microsoft.com/office/officeart/2018/2/layout/IconVerticalSolidList"/>
    <dgm:cxn modelId="{E8F24655-EA1F-4BBE-9BE9-2E161FCAE714}" type="presParOf" srcId="{320E1110-6D5F-4BFF-9425-1ABC70935C7F}" destId="{33319A32-310E-419B-8BB4-5AB4B28FE1E1}" srcOrd="0" destOrd="0" presId="urn:microsoft.com/office/officeart/2018/2/layout/IconVerticalSolidList"/>
    <dgm:cxn modelId="{7D46C054-BAC3-46AB-8FEC-6AB57B490303}" type="presParOf" srcId="{320E1110-6D5F-4BFF-9425-1ABC70935C7F}" destId="{31114051-5D03-4F95-8DF6-70A241AD1EE4}" srcOrd="1" destOrd="0" presId="urn:microsoft.com/office/officeart/2018/2/layout/IconVerticalSolidList"/>
    <dgm:cxn modelId="{0232B203-3004-4E36-B05B-3C5C0615CEAC}" type="presParOf" srcId="{320E1110-6D5F-4BFF-9425-1ABC70935C7F}" destId="{67E6676B-B753-46F6-923F-B4188DB37875}" srcOrd="2" destOrd="0" presId="urn:microsoft.com/office/officeart/2018/2/layout/IconVerticalSolidList"/>
    <dgm:cxn modelId="{C6CCF94B-CA34-4F5E-BCC1-9B5FAB1EB3F9}" type="presParOf" srcId="{320E1110-6D5F-4BFF-9425-1ABC70935C7F}" destId="{36CA047D-16BE-4FCC-B217-2B2F2C1EF49A}" srcOrd="3" destOrd="0" presId="urn:microsoft.com/office/officeart/2018/2/layout/IconVerticalSolidList"/>
    <dgm:cxn modelId="{41D04134-8FD0-40C5-B7BC-2DA7BA01A030}" type="presParOf" srcId="{7905EAE0-4E72-46B2-8DBF-5DDA9428C28C}" destId="{A5E49222-F607-437B-A5AA-45875573BE7E}" srcOrd="3" destOrd="0" presId="urn:microsoft.com/office/officeart/2018/2/layout/IconVerticalSolidList"/>
    <dgm:cxn modelId="{E1AAE35A-EEB3-43FC-814E-B795DAB80D0F}" type="presParOf" srcId="{7905EAE0-4E72-46B2-8DBF-5DDA9428C28C}" destId="{CEA50177-F756-4537-9A54-131CF13AE9AE}" srcOrd="4" destOrd="0" presId="urn:microsoft.com/office/officeart/2018/2/layout/IconVerticalSolidList"/>
    <dgm:cxn modelId="{6AFBD872-55DA-4C4A-9298-520273A0575D}" type="presParOf" srcId="{CEA50177-F756-4537-9A54-131CF13AE9AE}" destId="{E2F483DD-B413-49A3-B4C2-7B0E2E210A6C}" srcOrd="0" destOrd="0" presId="urn:microsoft.com/office/officeart/2018/2/layout/IconVerticalSolidList"/>
    <dgm:cxn modelId="{05AB7630-C284-4CA4-8B5A-2B4841180E45}" type="presParOf" srcId="{CEA50177-F756-4537-9A54-131CF13AE9AE}" destId="{966E8811-10CB-413B-9A13-0E109006049E}" srcOrd="1" destOrd="0" presId="urn:microsoft.com/office/officeart/2018/2/layout/IconVerticalSolidList"/>
    <dgm:cxn modelId="{011ACB41-D889-4A4A-B562-5F380128994E}" type="presParOf" srcId="{CEA50177-F756-4537-9A54-131CF13AE9AE}" destId="{98147DCE-F5AD-4BCF-B51F-46BAE1FAEC61}" srcOrd="2" destOrd="0" presId="urn:microsoft.com/office/officeart/2018/2/layout/IconVerticalSolidList"/>
    <dgm:cxn modelId="{61123624-FB3B-45EE-A3A9-51F0A9670EBA}" type="presParOf" srcId="{CEA50177-F756-4537-9A54-131CF13AE9AE}" destId="{D6B3A5E1-F330-4457-913F-EFD74DB358AE}" srcOrd="3" destOrd="0" presId="urn:microsoft.com/office/officeart/2018/2/layout/IconVerticalSolidList"/>
    <dgm:cxn modelId="{6B614431-9E80-4962-B866-35D35363339F}" type="presParOf" srcId="{7905EAE0-4E72-46B2-8DBF-5DDA9428C28C}" destId="{55B5E916-EA51-4F29-8043-0884DDBC9B0D}" srcOrd="5" destOrd="0" presId="urn:microsoft.com/office/officeart/2018/2/layout/IconVerticalSolidList"/>
    <dgm:cxn modelId="{8A235E3D-E2CF-4F36-997A-D999C4CD7B77}" type="presParOf" srcId="{7905EAE0-4E72-46B2-8DBF-5DDA9428C28C}" destId="{A3029464-B7FC-4CCD-9BD1-86CBEBD6DE82}" srcOrd="6" destOrd="0" presId="urn:microsoft.com/office/officeart/2018/2/layout/IconVerticalSolidList"/>
    <dgm:cxn modelId="{A7A4E649-833D-4E54-8CFF-67EFA2ED1EA6}" type="presParOf" srcId="{A3029464-B7FC-4CCD-9BD1-86CBEBD6DE82}" destId="{DD6E007F-73CF-4571-92FB-89BF4BE77E8D}" srcOrd="0" destOrd="0" presId="urn:microsoft.com/office/officeart/2018/2/layout/IconVerticalSolidList"/>
    <dgm:cxn modelId="{4F8AC2DA-FA00-40FD-955D-440A3BE0DCFA}" type="presParOf" srcId="{A3029464-B7FC-4CCD-9BD1-86CBEBD6DE82}" destId="{33B079E9-9DA7-4027-BE55-F050057B4C51}" srcOrd="1" destOrd="0" presId="urn:microsoft.com/office/officeart/2018/2/layout/IconVerticalSolidList"/>
    <dgm:cxn modelId="{3520CA6B-0278-4667-B6AF-39219E2E847C}" type="presParOf" srcId="{A3029464-B7FC-4CCD-9BD1-86CBEBD6DE82}" destId="{06E7B458-935B-49B2-B359-3147AA91AB71}" srcOrd="2" destOrd="0" presId="urn:microsoft.com/office/officeart/2018/2/layout/IconVerticalSolidList"/>
    <dgm:cxn modelId="{A32E032D-F79A-4DC0-BDA6-21825C43C2FF}" type="presParOf" srcId="{A3029464-B7FC-4CCD-9BD1-86CBEBD6DE82}" destId="{1E14E904-52B8-416B-B602-519F10A72CF3}" srcOrd="3" destOrd="0" presId="urn:microsoft.com/office/officeart/2018/2/layout/IconVerticalSolidList"/>
    <dgm:cxn modelId="{AFE85D22-59DC-4A8C-A4FA-04AF237A5B4B}" type="presParOf" srcId="{7905EAE0-4E72-46B2-8DBF-5DDA9428C28C}" destId="{8ED77AF5-6D66-4670-BF8B-AF008A34631D}" srcOrd="7" destOrd="0" presId="urn:microsoft.com/office/officeart/2018/2/layout/IconVerticalSolidList"/>
    <dgm:cxn modelId="{A3EE9FF9-7621-4686-BBEA-328B3918F77D}" type="presParOf" srcId="{7905EAE0-4E72-46B2-8DBF-5DDA9428C28C}" destId="{4F4A1593-DB2E-4FDE-AAD3-BA550F25D630}" srcOrd="8" destOrd="0" presId="urn:microsoft.com/office/officeart/2018/2/layout/IconVerticalSolidList"/>
    <dgm:cxn modelId="{48F09E08-78DC-4801-AC8F-E8E157B376A5}" type="presParOf" srcId="{4F4A1593-DB2E-4FDE-AAD3-BA550F25D630}" destId="{3B2F4275-9B0D-4763-9F9A-96A56174152E}" srcOrd="0" destOrd="0" presId="urn:microsoft.com/office/officeart/2018/2/layout/IconVerticalSolidList"/>
    <dgm:cxn modelId="{9E6F632C-67AF-4BC2-B075-8604E2816321}" type="presParOf" srcId="{4F4A1593-DB2E-4FDE-AAD3-BA550F25D630}" destId="{56848F86-0C6A-4CD3-B480-53B7EB376A58}" srcOrd="1" destOrd="0" presId="urn:microsoft.com/office/officeart/2018/2/layout/IconVerticalSolidList"/>
    <dgm:cxn modelId="{EA013364-88AA-4E78-8999-AB57CE94B495}" type="presParOf" srcId="{4F4A1593-DB2E-4FDE-AAD3-BA550F25D630}" destId="{6494C868-109D-409A-989F-05E27FDB7CD1}" srcOrd="2" destOrd="0" presId="urn:microsoft.com/office/officeart/2018/2/layout/IconVerticalSolidList"/>
    <dgm:cxn modelId="{2A908DCF-6FB3-43F5-A9F6-C3C139EF40AB}" type="presParOf" srcId="{4F4A1593-DB2E-4FDE-AAD3-BA550F25D630}" destId="{94985AF7-4729-4052-9D4E-470E51FD9F8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0194D3F-7D2D-4952-BDA4-8266C7901E18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4FC48ED-34B5-4026-BC5F-AA65F457AC20}">
      <dgm:prSet/>
      <dgm:spPr/>
      <dgm:t>
        <a:bodyPr/>
        <a:lstStyle/>
        <a:p>
          <a:pPr rtl="0"/>
          <a:r>
            <a:rPr lang="en-GB"/>
            <a:t>PESTEL is a tool that helps businesses understand external factors that affect them. It stands for Political, Economic, Social, Technological, Environmental, and Legal factors</a:t>
          </a:r>
          <a:r>
            <a:rPr lang="en-GB">
              <a:latin typeface="Calibri Light" panose="020F0302020204030204"/>
            </a:rPr>
            <a:t> (Mind Tool, 2024)</a:t>
          </a:r>
          <a:endParaRPr lang="en-US"/>
        </a:p>
      </dgm:t>
    </dgm:pt>
    <dgm:pt modelId="{D8FD4926-3522-42EA-ADF8-4FDF48476693}" type="parTrans" cxnId="{7E28C184-43C3-48CA-985F-693315E59A5F}">
      <dgm:prSet/>
      <dgm:spPr/>
      <dgm:t>
        <a:bodyPr/>
        <a:lstStyle/>
        <a:p>
          <a:endParaRPr lang="en-US"/>
        </a:p>
      </dgm:t>
    </dgm:pt>
    <dgm:pt modelId="{A5B93BCE-AAD2-4E24-A700-387E4B0231B6}" type="sibTrans" cxnId="{7E28C184-43C3-48CA-985F-693315E59A5F}">
      <dgm:prSet/>
      <dgm:spPr/>
      <dgm:t>
        <a:bodyPr/>
        <a:lstStyle/>
        <a:p>
          <a:endParaRPr lang="en-US"/>
        </a:p>
      </dgm:t>
    </dgm:pt>
    <dgm:pt modelId="{30F89C00-FED1-460D-8507-8B35D3155A9F}">
      <dgm:prSet/>
      <dgm:spPr/>
      <dgm:t>
        <a:bodyPr/>
        <a:lstStyle/>
        <a:p>
          <a:r>
            <a:rPr lang="en-GB"/>
            <a:t>Businesses use PESTEL to identify risks and opportunities. For example, Green Haven Florists is affected by economic factors like inflation and technological factors like online competition</a:t>
          </a:r>
          <a:r>
            <a:rPr lang="en-GB">
              <a:latin typeface="Calibri Light" panose="020F0302020204030204"/>
            </a:rPr>
            <a:t>(ONS,2025;Statista,2025).</a:t>
          </a:r>
          <a:endParaRPr lang="en-US"/>
        </a:p>
      </dgm:t>
    </dgm:pt>
    <dgm:pt modelId="{43251EBD-89C4-4FD6-AFE3-A9D714811DD7}" type="parTrans" cxnId="{1A7CE899-DF59-42FC-B739-0EBAC9EAAC2B}">
      <dgm:prSet/>
      <dgm:spPr/>
      <dgm:t>
        <a:bodyPr/>
        <a:lstStyle/>
        <a:p>
          <a:endParaRPr lang="en-US"/>
        </a:p>
      </dgm:t>
    </dgm:pt>
    <dgm:pt modelId="{466BF18E-5CBD-47CB-9CBB-73465F7333B0}" type="sibTrans" cxnId="{1A7CE899-DF59-42FC-B739-0EBAC9EAAC2B}">
      <dgm:prSet/>
      <dgm:spPr/>
      <dgm:t>
        <a:bodyPr/>
        <a:lstStyle/>
        <a:p>
          <a:endParaRPr lang="en-US"/>
        </a:p>
      </dgm:t>
    </dgm:pt>
    <dgm:pt modelId="{89323276-FE0C-4BB9-8BE5-648749BC024B}">
      <dgm:prSet/>
      <dgm:spPr/>
      <dgm:t>
        <a:bodyPr/>
        <a:lstStyle/>
        <a:p>
          <a:pPr rtl="0"/>
          <a:r>
            <a:rPr lang="en-GB"/>
            <a:t>The benefit of PESTEL is that it helps businesses understand the external environment and make better decisions. It is simple and easy to use</a:t>
          </a:r>
          <a:r>
            <a:rPr lang="en-GB">
              <a:latin typeface="Calibri Light" panose="020F0302020204030204"/>
            </a:rPr>
            <a:t>(Johnson et al.,2025)</a:t>
          </a:r>
          <a:endParaRPr lang="en-US"/>
        </a:p>
      </dgm:t>
    </dgm:pt>
    <dgm:pt modelId="{98A4F663-0217-4B0D-93DF-5E62DAD13456}" type="parTrans" cxnId="{9F191375-D0D1-417F-8630-DBFB88695B18}">
      <dgm:prSet/>
      <dgm:spPr/>
      <dgm:t>
        <a:bodyPr/>
        <a:lstStyle/>
        <a:p>
          <a:endParaRPr lang="en-US"/>
        </a:p>
      </dgm:t>
    </dgm:pt>
    <dgm:pt modelId="{C113016F-C3F0-4858-901B-6891811687A6}" type="sibTrans" cxnId="{9F191375-D0D1-417F-8630-DBFB88695B18}">
      <dgm:prSet/>
      <dgm:spPr/>
      <dgm:t>
        <a:bodyPr/>
        <a:lstStyle/>
        <a:p>
          <a:endParaRPr lang="en-US"/>
        </a:p>
      </dgm:t>
    </dgm:pt>
    <dgm:pt modelId="{F59C6DEA-DEAA-4F43-968A-B85E2E2DD5B2}">
      <dgm:prSet/>
      <dgm:spPr/>
      <dgm:t>
        <a:bodyPr/>
        <a:lstStyle/>
        <a:p>
          <a:pPr rtl="0"/>
          <a:r>
            <a:rPr lang="en-GB"/>
            <a:t>However, PESTEL also has limitations. It does not focus on internal problems, and external factors can change quickly</a:t>
          </a:r>
          <a:r>
            <a:rPr lang="en-GB">
              <a:latin typeface="Calibri Light" panose="020F0302020204030204"/>
            </a:rPr>
            <a:t>(Kotler aandKeller,2016)</a:t>
          </a:r>
          <a:endParaRPr lang="en-US"/>
        </a:p>
      </dgm:t>
    </dgm:pt>
    <dgm:pt modelId="{4EB8AACE-488C-45C3-84EF-32DC61DE960E}" type="parTrans" cxnId="{B9E6A34E-6D67-4B84-9917-BB0CC0886613}">
      <dgm:prSet/>
      <dgm:spPr/>
      <dgm:t>
        <a:bodyPr/>
        <a:lstStyle/>
        <a:p>
          <a:endParaRPr lang="en-US"/>
        </a:p>
      </dgm:t>
    </dgm:pt>
    <dgm:pt modelId="{8651B3AB-E7B8-4EFA-AA96-A81B04E4A8F5}" type="sibTrans" cxnId="{B9E6A34E-6D67-4B84-9917-BB0CC0886613}">
      <dgm:prSet/>
      <dgm:spPr/>
      <dgm:t>
        <a:bodyPr/>
        <a:lstStyle/>
        <a:p>
          <a:endParaRPr lang="en-US"/>
        </a:p>
      </dgm:t>
    </dgm:pt>
    <dgm:pt modelId="{DF397C84-898B-48EB-AA59-6F39AB30967C}">
      <dgm:prSet/>
      <dgm:spPr/>
      <dgm:t>
        <a:bodyPr/>
        <a:lstStyle/>
        <a:p>
          <a:r>
            <a:rPr lang="en-GB"/>
            <a:t>Overall, PESTEL is a useful tool to understand business problems and support decision-making.</a:t>
          </a:r>
          <a:endParaRPr lang="en-US"/>
        </a:p>
      </dgm:t>
    </dgm:pt>
    <dgm:pt modelId="{235CACE4-31F0-4AF7-9536-6E53DF1FBB23}" type="parTrans" cxnId="{52DA7B5D-FEB5-4699-B979-7970CE5100AB}">
      <dgm:prSet/>
      <dgm:spPr/>
      <dgm:t>
        <a:bodyPr/>
        <a:lstStyle/>
        <a:p>
          <a:endParaRPr lang="en-US"/>
        </a:p>
      </dgm:t>
    </dgm:pt>
    <dgm:pt modelId="{2BF1DCF8-4BF9-40D7-919B-4D32A0684E35}" type="sibTrans" cxnId="{52DA7B5D-FEB5-4699-B979-7970CE5100AB}">
      <dgm:prSet/>
      <dgm:spPr/>
      <dgm:t>
        <a:bodyPr/>
        <a:lstStyle/>
        <a:p>
          <a:endParaRPr lang="en-US"/>
        </a:p>
      </dgm:t>
    </dgm:pt>
    <dgm:pt modelId="{6CEE2FA9-C2A0-45CC-8FA4-BF3D5E60AB31}" type="pres">
      <dgm:prSet presAssocID="{D0194D3F-7D2D-4952-BDA4-8266C7901E18}" presName="vert0" presStyleCnt="0">
        <dgm:presLayoutVars>
          <dgm:dir/>
          <dgm:animOne val="branch"/>
          <dgm:animLvl val="lvl"/>
        </dgm:presLayoutVars>
      </dgm:prSet>
      <dgm:spPr/>
    </dgm:pt>
    <dgm:pt modelId="{2EAAEFB3-6D8D-4DF9-B714-69A071929A0E}" type="pres">
      <dgm:prSet presAssocID="{F4FC48ED-34B5-4026-BC5F-AA65F457AC20}" presName="thickLine" presStyleLbl="alignNode1" presStyleIdx="0" presStyleCnt="5"/>
      <dgm:spPr/>
    </dgm:pt>
    <dgm:pt modelId="{5FBCFC4D-5D81-416D-845E-1426A59E1532}" type="pres">
      <dgm:prSet presAssocID="{F4FC48ED-34B5-4026-BC5F-AA65F457AC20}" presName="horz1" presStyleCnt="0"/>
      <dgm:spPr/>
    </dgm:pt>
    <dgm:pt modelId="{BB55D81F-53DD-4F29-A8F4-993A116708ED}" type="pres">
      <dgm:prSet presAssocID="{F4FC48ED-34B5-4026-BC5F-AA65F457AC20}" presName="tx1" presStyleLbl="revTx" presStyleIdx="0" presStyleCnt="5"/>
      <dgm:spPr/>
    </dgm:pt>
    <dgm:pt modelId="{A9752C33-876A-4046-8906-025922CA5D37}" type="pres">
      <dgm:prSet presAssocID="{F4FC48ED-34B5-4026-BC5F-AA65F457AC20}" presName="vert1" presStyleCnt="0"/>
      <dgm:spPr/>
    </dgm:pt>
    <dgm:pt modelId="{E463A55E-0183-4E4C-BF55-D153BCD2FED1}" type="pres">
      <dgm:prSet presAssocID="{30F89C00-FED1-460D-8507-8B35D3155A9F}" presName="thickLine" presStyleLbl="alignNode1" presStyleIdx="1" presStyleCnt="5"/>
      <dgm:spPr/>
    </dgm:pt>
    <dgm:pt modelId="{F77AEC22-FA5D-4806-84E7-82C037C4513C}" type="pres">
      <dgm:prSet presAssocID="{30F89C00-FED1-460D-8507-8B35D3155A9F}" presName="horz1" presStyleCnt="0"/>
      <dgm:spPr/>
    </dgm:pt>
    <dgm:pt modelId="{70F6A26A-8F9C-4A02-A941-21A7C14096BB}" type="pres">
      <dgm:prSet presAssocID="{30F89C00-FED1-460D-8507-8B35D3155A9F}" presName="tx1" presStyleLbl="revTx" presStyleIdx="1" presStyleCnt="5"/>
      <dgm:spPr/>
    </dgm:pt>
    <dgm:pt modelId="{D5F2CC5C-0099-4F3C-9753-6C1F4E96BA55}" type="pres">
      <dgm:prSet presAssocID="{30F89C00-FED1-460D-8507-8B35D3155A9F}" presName="vert1" presStyleCnt="0"/>
      <dgm:spPr/>
    </dgm:pt>
    <dgm:pt modelId="{AF30A9D2-6DC0-4636-BAEF-D89173BB6F9F}" type="pres">
      <dgm:prSet presAssocID="{89323276-FE0C-4BB9-8BE5-648749BC024B}" presName="thickLine" presStyleLbl="alignNode1" presStyleIdx="2" presStyleCnt="5"/>
      <dgm:spPr/>
    </dgm:pt>
    <dgm:pt modelId="{F7367756-0609-493D-969A-174E5E376900}" type="pres">
      <dgm:prSet presAssocID="{89323276-FE0C-4BB9-8BE5-648749BC024B}" presName="horz1" presStyleCnt="0"/>
      <dgm:spPr/>
    </dgm:pt>
    <dgm:pt modelId="{4BF2C130-AE16-499A-B4EA-723F867864A9}" type="pres">
      <dgm:prSet presAssocID="{89323276-FE0C-4BB9-8BE5-648749BC024B}" presName="tx1" presStyleLbl="revTx" presStyleIdx="2" presStyleCnt="5"/>
      <dgm:spPr/>
    </dgm:pt>
    <dgm:pt modelId="{DB5425CB-2CEF-4DDF-8839-EECE5AF7F982}" type="pres">
      <dgm:prSet presAssocID="{89323276-FE0C-4BB9-8BE5-648749BC024B}" presName="vert1" presStyleCnt="0"/>
      <dgm:spPr/>
    </dgm:pt>
    <dgm:pt modelId="{A6785DCA-050B-49F7-91C1-EAB816C52DDC}" type="pres">
      <dgm:prSet presAssocID="{F59C6DEA-DEAA-4F43-968A-B85E2E2DD5B2}" presName="thickLine" presStyleLbl="alignNode1" presStyleIdx="3" presStyleCnt="5"/>
      <dgm:spPr/>
    </dgm:pt>
    <dgm:pt modelId="{5E553077-7061-47EF-80C6-78E2CA3A9FB1}" type="pres">
      <dgm:prSet presAssocID="{F59C6DEA-DEAA-4F43-968A-B85E2E2DD5B2}" presName="horz1" presStyleCnt="0"/>
      <dgm:spPr/>
    </dgm:pt>
    <dgm:pt modelId="{B2AF640A-0F4F-431D-8D7D-035A7FB093BB}" type="pres">
      <dgm:prSet presAssocID="{F59C6DEA-DEAA-4F43-968A-B85E2E2DD5B2}" presName="tx1" presStyleLbl="revTx" presStyleIdx="3" presStyleCnt="5"/>
      <dgm:spPr/>
    </dgm:pt>
    <dgm:pt modelId="{C710EE0D-881D-4C76-8A69-534AAEE7B170}" type="pres">
      <dgm:prSet presAssocID="{F59C6DEA-DEAA-4F43-968A-B85E2E2DD5B2}" presName="vert1" presStyleCnt="0"/>
      <dgm:spPr/>
    </dgm:pt>
    <dgm:pt modelId="{146B80F0-4611-4FC2-B479-94DCBDA97D64}" type="pres">
      <dgm:prSet presAssocID="{DF397C84-898B-48EB-AA59-6F39AB30967C}" presName="thickLine" presStyleLbl="alignNode1" presStyleIdx="4" presStyleCnt="5"/>
      <dgm:spPr/>
    </dgm:pt>
    <dgm:pt modelId="{F7FAB712-C17D-4C00-A7F2-0EBF83CF6B65}" type="pres">
      <dgm:prSet presAssocID="{DF397C84-898B-48EB-AA59-6F39AB30967C}" presName="horz1" presStyleCnt="0"/>
      <dgm:spPr/>
    </dgm:pt>
    <dgm:pt modelId="{D8F4942E-8CFF-4C89-9E42-1808739CFCD8}" type="pres">
      <dgm:prSet presAssocID="{DF397C84-898B-48EB-AA59-6F39AB30967C}" presName="tx1" presStyleLbl="revTx" presStyleIdx="4" presStyleCnt="5"/>
      <dgm:spPr/>
    </dgm:pt>
    <dgm:pt modelId="{E8F1046C-F77B-47DB-8A37-1C39358C854D}" type="pres">
      <dgm:prSet presAssocID="{DF397C84-898B-48EB-AA59-6F39AB30967C}" presName="vert1" presStyleCnt="0"/>
      <dgm:spPr/>
    </dgm:pt>
  </dgm:ptLst>
  <dgm:cxnLst>
    <dgm:cxn modelId="{24FA8B40-28E9-4776-B102-FF567F19FE8D}" type="presOf" srcId="{F4FC48ED-34B5-4026-BC5F-AA65F457AC20}" destId="{BB55D81F-53DD-4F29-A8F4-993A116708ED}" srcOrd="0" destOrd="0" presId="urn:microsoft.com/office/officeart/2008/layout/LinedList"/>
    <dgm:cxn modelId="{52DA7B5D-FEB5-4699-B979-7970CE5100AB}" srcId="{D0194D3F-7D2D-4952-BDA4-8266C7901E18}" destId="{DF397C84-898B-48EB-AA59-6F39AB30967C}" srcOrd="4" destOrd="0" parTransId="{235CACE4-31F0-4AF7-9536-6E53DF1FBB23}" sibTransId="{2BF1DCF8-4BF9-40D7-919B-4D32A0684E35}"/>
    <dgm:cxn modelId="{D8BF3C42-C89D-4867-BEBA-1506EF181C3A}" type="presOf" srcId="{D0194D3F-7D2D-4952-BDA4-8266C7901E18}" destId="{6CEE2FA9-C2A0-45CC-8FA4-BF3D5E60AB31}" srcOrd="0" destOrd="0" presId="urn:microsoft.com/office/officeart/2008/layout/LinedList"/>
    <dgm:cxn modelId="{B9E6A34E-6D67-4B84-9917-BB0CC0886613}" srcId="{D0194D3F-7D2D-4952-BDA4-8266C7901E18}" destId="{F59C6DEA-DEAA-4F43-968A-B85E2E2DD5B2}" srcOrd="3" destOrd="0" parTransId="{4EB8AACE-488C-45C3-84EF-32DC61DE960E}" sibTransId="{8651B3AB-E7B8-4EFA-AA96-A81B04E4A8F5}"/>
    <dgm:cxn modelId="{9F191375-D0D1-417F-8630-DBFB88695B18}" srcId="{D0194D3F-7D2D-4952-BDA4-8266C7901E18}" destId="{89323276-FE0C-4BB9-8BE5-648749BC024B}" srcOrd="2" destOrd="0" parTransId="{98A4F663-0217-4B0D-93DF-5E62DAD13456}" sibTransId="{C113016F-C3F0-4858-901B-6891811687A6}"/>
    <dgm:cxn modelId="{7E28C184-43C3-48CA-985F-693315E59A5F}" srcId="{D0194D3F-7D2D-4952-BDA4-8266C7901E18}" destId="{F4FC48ED-34B5-4026-BC5F-AA65F457AC20}" srcOrd="0" destOrd="0" parTransId="{D8FD4926-3522-42EA-ADF8-4FDF48476693}" sibTransId="{A5B93BCE-AAD2-4E24-A700-387E4B0231B6}"/>
    <dgm:cxn modelId="{31F7208B-7D5E-4D1E-9A9D-C0ABDCDC186C}" type="presOf" srcId="{89323276-FE0C-4BB9-8BE5-648749BC024B}" destId="{4BF2C130-AE16-499A-B4EA-723F867864A9}" srcOrd="0" destOrd="0" presId="urn:microsoft.com/office/officeart/2008/layout/LinedList"/>
    <dgm:cxn modelId="{C2E6B594-9F01-49E2-8DF9-327CD5EBF4C5}" type="presOf" srcId="{F59C6DEA-DEAA-4F43-968A-B85E2E2DD5B2}" destId="{B2AF640A-0F4F-431D-8D7D-035A7FB093BB}" srcOrd="0" destOrd="0" presId="urn:microsoft.com/office/officeart/2008/layout/LinedList"/>
    <dgm:cxn modelId="{05464895-A588-4BCB-A2BD-F8B53B22DDAD}" type="presOf" srcId="{30F89C00-FED1-460D-8507-8B35D3155A9F}" destId="{70F6A26A-8F9C-4A02-A941-21A7C14096BB}" srcOrd="0" destOrd="0" presId="urn:microsoft.com/office/officeart/2008/layout/LinedList"/>
    <dgm:cxn modelId="{1A7CE899-DF59-42FC-B739-0EBAC9EAAC2B}" srcId="{D0194D3F-7D2D-4952-BDA4-8266C7901E18}" destId="{30F89C00-FED1-460D-8507-8B35D3155A9F}" srcOrd="1" destOrd="0" parTransId="{43251EBD-89C4-4FD6-AFE3-A9D714811DD7}" sibTransId="{466BF18E-5CBD-47CB-9CBB-73465F7333B0}"/>
    <dgm:cxn modelId="{4F0E43FD-D618-43CA-937B-7440DF222E74}" type="presOf" srcId="{DF397C84-898B-48EB-AA59-6F39AB30967C}" destId="{D8F4942E-8CFF-4C89-9E42-1808739CFCD8}" srcOrd="0" destOrd="0" presId="urn:microsoft.com/office/officeart/2008/layout/LinedList"/>
    <dgm:cxn modelId="{24B963E6-3A97-406D-B1D3-F69175BD2C89}" type="presParOf" srcId="{6CEE2FA9-C2A0-45CC-8FA4-BF3D5E60AB31}" destId="{2EAAEFB3-6D8D-4DF9-B714-69A071929A0E}" srcOrd="0" destOrd="0" presId="urn:microsoft.com/office/officeart/2008/layout/LinedList"/>
    <dgm:cxn modelId="{F3ACBB80-79F8-4DB2-A8CF-9B435030144E}" type="presParOf" srcId="{6CEE2FA9-C2A0-45CC-8FA4-BF3D5E60AB31}" destId="{5FBCFC4D-5D81-416D-845E-1426A59E1532}" srcOrd="1" destOrd="0" presId="urn:microsoft.com/office/officeart/2008/layout/LinedList"/>
    <dgm:cxn modelId="{C3BC3E67-E20A-4FF5-A7E1-DF8E29C3CE1A}" type="presParOf" srcId="{5FBCFC4D-5D81-416D-845E-1426A59E1532}" destId="{BB55D81F-53DD-4F29-A8F4-993A116708ED}" srcOrd="0" destOrd="0" presId="urn:microsoft.com/office/officeart/2008/layout/LinedList"/>
    <dgm:cxn modelId="{32E6494E-D7C8-4890-8A07-C666710B00D9}" type="presParOf" srcId="{5FBCFC4D-5D81-416D-845E-1426A59E1532}" destId="{A9752C33-876A-4046-8906-025922CA5D37}" srcOrd="1" destOrd="0" presId="urn:microsoft.com/office/officeart/2008/layout/LinedList"/>
    <dgm:cxn modelId="{691F44AE-22C3-44F5-B4F8-1E6DEAD965A1}" type="presParOf" srcId="{6CEE2FA9-C2A0-45CC-8FA4-BF3D5E60AB31}" destId="{E463A55E-0183-4E4C-BF55-D153BCD2FED1}" srcOrd="2" destOrd="0" presId="urn:microsoft.com/office/officeart/2008/layout/LinedList"/>
    <dgm:cxn modelId="{8638B9D5-E75A-4C0D-B5AF-AF73187B0E98}" type="presParOf" srcId="{6CEE2FA9-C2A0-45CC-8FA4-BF3D5E60AB31}" destId="{F77AEC22-FA5D-4806-84E7-82C037C4513C}" srcOrd="3" destOrd="0" presId="urn:microsoft.com/office/officeart/2008/layout/LinedList"/>
    <dgm:cxn modelId="{154F96E2-9E08-4A9C-B383-0663FE6D16B5}" type="presParOf" srcId="{F77AEC22-FA5D-4806-84E7-82C037C4513C}" destId="{70F6A26A-8F9C-4A02-A941-21A7C14096BB}" srcOrd="0" destOrd="0" presId="urn:microsoft.com/office/officeart/2008/layout/LinedList"/>
    <dgm:cxn modelId="{E56E6C83-C21B-4A07-B2AC-D481FCFF14F5}" type="presParOf" srcId="{F77AEC22-FA5D-4806-84E7-82C037C4513C}" destId="{D5F2CC5C-0099-4F3C-9753-6C1F4E96BA55}" srcOrd="1" destOrd="0" presId="urn:microsoft.com/office/officeart/2008/layout/LinedList"/>
    <dgm:cxn modelId="{80EE702B-6F44-491B-9A24-78B7DCB4F49C}" type="presParOf" srcId="{6CEE2FA9-C2A0-45CC-8FA4-BF3D5E60AB31}" destId="{AF30A9D2-6DC0-4636-BAEF-D89173BB6F9F}" srcOrd="4" destOrd="0" presId="urn:microsoft.com/office/officeart/2008/layout/LinedList"/>
    <dgm:cxn modelId="{8F02B75F-4E4C-440B-8D03-DF9DD82C6DFD}" type="presParOf" srcId="{6CEE2FA9-C2A0-45CC-8FA4-BF3D5E60AB31}" destId="{F7367756-0609-493D-969A-174E5E376900}" srcOrd="5" destOrd="0" presId="urn:microsoft.com/office/officeart/2008/layout/LinedList"/>
    <dgm:cxn modelId="{37D48A63-6BA9-4D3D-8723-406F0377CBD6}" type="presParOf" srcId="{F7367756-0609-493D-969A-174E5E376900}" destId="{4BF2C130-AE16-499A-B4EA-723F867864A9}" srcOrd="0" destOrd="0" presId="urn:microsoft.com/office/officeart/2008/layout/LinedList"/>
    <dgm:cxn modelId="{5842AB25-CE93-4A31-AFA1-C9B3C7928734}" type="presParOf" srcId="{F7367756-0609-493D-969A-174E5E376900}" destId="{DB5425CB-2CEF-4DDF-8839-EECE5AF7F982}" srcOrd="1" destOrd="0" presId="urn:microsoft.com/office/officeart/2008/layout/LinedList"/>
    <dgm:cxn modelId="{06229940-DB8C-4DD2-BCE0-75397B3B291D}" type="presParOf" srcId="{6CEE2FA9-C2A0-45CC-8FA4-BF3D5E60AB31}" destId="{A6785DCA-050B-49F7-91C1-EAB816C52DDC}" srcOrd="6" destOrd="0" presId="urn:microsoft.com/office/officeart/2008/layout/LinedList"/>
    <dgm:cxn modelId="{E0FF6CB2-2D49-4712-9B3A-5C4CBE83A094}" type="presParOf" srcId="{6CEE2FA9-C2A0-45CC-8FA4-BF3D5E60AB31}" destId="{5E553077-7061-47EF-80C6-78E2CA3A9FB1}" srcOrd="7" destOrd="0" presId="urn:microsoft.com/office/officeart/2008/layout/LinedList"/>
    <dgm:cxn modelId="{E75387EB-AB22-48FA-844C-3AC71676A666}" type="presParOf" srcId="{5E553077-7061-47EF-80C6-78E2CA3A9FB1}" destId="{B2AF640A-0F4F-431D-8D7D-035A7FB093BB}" srcOrd="0" destOrd="0" presId="urn:microsoft.com/office/officeart/2008/layout/LinedList"/>
    <dgm:cxn modelId="{44873A19-C180-408E-BFE8-1454D5C09A77}" type="presParOf" srcId="{5E553077-7061-47EF-80C6-78E2CA3A9FB1}" destId="{C710EE0D-881D-4C76-8A69-534AAEE7B170}" srcOrd="1" destOrd="0" presId="urn:microsoft.com/office/officeart/2008/layout/LinedList"/>
    <dgm:cxn modelId="{A457AF31-F462-4496-B318-7B8A2C6DF9C1}" type="presParOf" srcId="{6CEE2FA9-C2A0-45CC-8FA4-BF3D5E60AB31}" destId="{146B80F0-4611-4FC2-B479-94DCBDA97D64}" srcOrd="8" destOrd="0" presId="urn:microsoft.com/office/officeart/2008/layout/LinedList"/>
    <dgm:cxn modelId="{1C99389D-8BA3-4185-A870-01AA0AB359F3}" type="presParOf" srcId="{6CEE2FA9-C2A0-45CC-8FA4-BF3D5E60AB31}" destId="{F7FAB712-C17D-4C00-A7F2-0EBF83CF6B65}" srcOrd="9" destOrd="0" presId="urn:microsoft.com/office/officeart/2008/layout/LinedList"/>
    <dgm:cxn modelId="{8D893650-BC43-4121-85D0-2D6028CF51ED}" type="presParOf" srcId="{F7FAB712-C17D-4C00-A7F2-0EBF83CF6B65}" destId="{D8F4942E-8CFF-4C89-9E42-1808739CFCD8}" srcOrd="0" destOrd="0" presId="urn:microsoft.com/office/officeart/2008/layout/LinedList"/>
    <dgm:cxn modelId="{53391C70-36BC-462D-BC47-3CF82339B737}" type="presParOf" srcId="{F7FAB712-C17D-4C00-A7F2-0EBF83CF6B65}" destId="{E8F1046C-F77B-47DB-8A37-1C39358C854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EDB8866-C2E6-46B4-84AB-6DD4FE88E6F9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2AB733B-F014-415A-A3B1-B3AF0388D57B}">
      <dgm:prSet/>
      <dgm:spPr/>
      <dgm:t>
        <a:bodyPr/>
        <a:lstStyle/>
        <a:p>
          <a:r>
            <a:rPr lang="en-US"/>
            <a:t>The Cause-and-Effect Model is a tool used to identify the root causes of a problem. It helps businesses understand why a problem is happening and what factors are affecting it. </a:t>
          </a:r>
        </a:p>
      </dgm:t>
    </dgm:pt>
    <dgm:pt modelId="{40B18774-3F4B-4595-9EF9-F041801CCE22}" type="parTrans" cxnId="{C28395EB-FDD6-464B-9577-3B0E794D4E9D}">
      <dgm:prSet/>
      <dgm:spPr/>
      <dgm:t>
        <a:bodyPr/>
        <a:lstStyle/>
        <a:p>
          <a:endParaRPr lang="en-US"/>
        </a:p>
      </dgm:t>
    </dgm:pt>
    <dgm:pt modelId="{3DB2AB20-A6A4-4C40-93DE-5727A70B31A8}" type="sibTrans" cxnId="{C28395EB-FDD6-464B-9577-3B0E794D4E9D}">
      <dgm:prSet/>
      <dgm:spPr/>
      <dgm:t>
        <a:bodyPr/>
        <a:lstStyle/>
        <a:p>
          <a:endParaRPr lang="en-US"/>
        </a:p>
      </dgm:t>
    </dgm:pt>
    <dgm:pt modelId="{A019F1A7-17CF-457C-BF4B-C27393A12266}">
      <dgm:prSet/>
      <dgm:spPr/>
      <dgm:t>
        <a:bodyPr/>
        <a:lstStyle/>
        <a:p>
          <a:r>
            <a:rPr lang="en-US"/>
            <a:t>Businesses use this model to analyse problems and find solutions. For example, Green Haven Florists has a drop in sales caused by online competition, inflation, and weak online presence. </a:t>
          </a:r>
        </a:p>
      </dgm:t>
    </dgm:pt>
    <dgm:pt modelId="{C2785B54-4B95-49E3-89C3-8EF5C69C8E1D}" type="parTrans" cxnId="{EF26AC17-6347-43FD-96DF-971643DD9B42}">
      <dgm:prSet/>
      <dgm:spPr/>
      <dgm:t>
        <a:bodyPr/>
        <a:lstStyle/>
        <a:p>
          <a:endParaRPr lang="en-US"/>
        </a:p>
      </dgm:t>
    </dgm:pt>
    <dgm:pt modelId="{FFCCCCA6-137A-4709-A12C-2DB6DB08C59C}" type="sibTrans" cxnId="{EF26AC17-6347-43FD-96DF-971643DD9B42}">
      <dgm:prSet/>
      <dgm:spPr/>
      <dgm:t>
        <a:bodyPr/>
        <a:lstStyle/>
        <a:p>
          <a:endParaRPr lang="en-US"/>
        </a:p>
      </dgm:t>
    </dgm:pt>
    <dgm:pt modelId="{07DB405F-FD58-4CD2-AB5E-2726C210D7D3}">
      <dgm:prSet/>
      <dgm:spPr/>
      <dgm:t>
        <a:bodyPr/>
        <a:lstStyle/>
        <a:p>
          <a:r>
            <a:rPr lang="en-US"/>
            <a:t>The benefit of this model is that it helps identify the real causes of problems. It improves decision-making and helps businesses find effective solutions. </a:t>
          </a:r>
        </a:p>
      </dgm:t>
    </dgm:pt>
    <dgm:pt modelId="{2943117B-5FA4-4FC2-9D27-996F99F1B4F7}" type="parTrans" cxnId="{6B3C8737-C7DC-4507-A610-675AFFAEB55D}">
      <dgm:prSet/>
      <dgm:spPr/>
      <dgm:t>
        <a:bodyPr/>
        <a:lstStyle/>
        <a:p>
          <a:endParaRPr lang="en-US"/>
        </a:p>
      </dgm:t>
    </dgm:pt>
    <dgm:pt modelId="{43DE5BBF-E0C1-4ED1-B80A-716B5975F7D1}" type="sibTrans" cxnId="{6B3C8737-C7DC-4507-A610-675AFFAEB55D}">
      <dgm:prSet/>
      <dgm:spPr/>
      <dgm:t>
        <a:bodyPr/>
        <a:lstStyle/>
        <a:p>
          <a:endParaRPr lang="en-US"/>
        </a:p>
      </dgm:t>
    </dgm:pt>
    <dgm:pt modelId="{5A4AFED5-506B-4220-AB2C-99A75A3B7E3C}">
      <dgm:prSet/>
      <dgm:spPr/>
      <dgm:t>
        <a:bodyPr/>
        <a:lstStyle/>
        <a:p>
          <a:r>
            <a:rPr lang="en-US"/>
            <a:t>However, this model has limitations. It can take time to analyse all causes, and some causes may be missed. </a:t>
          </a:r>
        </a:p>
      </dgm:t>
    </dgm:pt>
    <dgm:pt modelId="{49E2A3E2-DA48-44B2-9529-AF997F30EEFE}" type="parTrans" cxnId="{51F37794-5A6E-4AB6-AF32-7275E825EE5B}">
      <dgm:prSet/>
      <dgm:spPr/>
      <dgm:t>
        <a:bodyPr/>
        <a:lstStyle/>
        <a:p>
          <a:endParaRPr lang="en-US"/>
        </a:p>
      </dgm:t>
    </dgm:pt>
    <dgm:pt modelId="{189E2908-C09A-4B74-ACDD-44059667AFBF}" type="sibTrans" cxnId="{51F37794-5A6E-4AB6-AF32-7275E825EE5B}">
      <dgm:prSet/>
      <dgm:spPr/>
      <dgm:t>
        <a:bodyPr/>
        <a:lstStyle/>
        <a:p>
          <a:endParaRPr lang="en-US"/>
        </a:p>
      </dgm:t>
    </dgm:pt>
    <dgm:pt modelId="{9F3355AD-3F9D-4524-AFD5-4E73AB4C45DC}">
      <dgm:prSet/>
      <dgm:spPr/>
      <dgm:t>
        <a:bodyPr/>
        <a:lstStyle/>
        <a:p>
          <a:r>
            <a:rPr lang="en-US"/>
            <a:t>Overall, the Cause-and-Effect Model is useful for understanding business and improving businesses performance.</a:t>
          </a:r>
        </a:p>
      </dgm:t>
    </dgm:pt>
    <dgm:pt modelId="{6207A738-927E-4851-B8F3-8554BD969B0F}" type="parTrans" cxnId="{9EE50014-F9FB-4098-AA7D-2D4129F394CB}">
      <dgm:prSet/>
      <dgm:spPr/>
      <dgm:t>
        <a:bodyPr/>
        <a:lstStyle/>
        <a:p>
          <a:endParaRPr lang="en-US"/>
        </a:p>
      </dgm:t>
    </dgm:pt>
    <dgm:pt modelId="{AEDCC4DF-0107-412C-A035-758A772B3FB6}" type="sibTrans" cxnId="{9EE50014-F9FB-4098-AA7D-2D4129F394CB}">
      <dgm:prSet/>
      <dgm:spPr/>
      <dgm:t>
        <a:bodyPr/>
        <a:lstStyle/>
        <a:p>
          <a:endParaRPr lang="en-US"/>
        </a:p>
      </dgm:t>
    </dgm:pt>
    <dgm:pt modelId="{79AFDFEA-F91C-4101-B146-DF55DCD27393}" type="pres">
      <dgm:prSet presAssocID="{1EDB8866-C2E6-46B4-84AB-6DD4FE88E6F9}" presName="diagram" presStyleCnt="0">
        <dgm:presLayoutVars>
          <dgm:dir/>
          <dgm:resizeHandles val="exact"/>
        </dgm:presLayoutVars>
      </dgm:prSet>
      <dgm:spPr/>
    </dgm:pt>
    <dgm:pt modelId="{F14F2361-825C-49C9-9A6C-FFB17E6724AA}" type="pres">
      <dgm:prSet presAssocID="{A2AB733B-F014-415A-A3B1-B3AF0388D57B}" presName="node" presStyleLbl="node1" presStyleIdx="0" presStyleCnt="5">
        <dgm:presLayoutVars>
          <dgm:bulletEnabled val="1"/>
        </dgm:presLayoutVars>
      </dgm:prSet>
      <dgm:spPr/>
    </dgm:pt>
    <dgm:pt modelId="{BB2015B7-93D6-45F0-B0EC-EF584DBB356A}" type="pres">
      <dgm:prSet presAssocID="{3DB2AB20-A6A4-4C40-93DE-5727A70B31A8}" presName="sibTrans" presStyleCnt="0"/>
      <dgm:spPr/>
    </dgm:pt>
    <dgm:pt modelId="{D6345D67-1CB2-4011-9E21-92FB1F7AE5D2}" type="pres">
      <dgm:prSet presAssocID="{A019F1A7-17CF-457C-BF4B-C27393A12266}" presName="node" presStyleLbl="node1" presStyleIdx="1" presStyleCnt="5">
        <dgm:presLayoutVars>
          <dgm:bulletEnabled val="1"/>
        </dgm:presLayoutVars>
      </dgm:prSet>
      <dgm:spPr/>
    </dgm:pt>
    <dgm:pt modelId="{2E020EB0-8A6A-4C63-A2B6-BF146F6F203A}" type="pres">
      <dgm:prSet presAssocID="{FFCCCCA6-137A-4709-A12C-2DB6DB08C59C}" presName="sibTrans" presStyleCnt="0"/>
      <dgm:spPr/>
    </dgm:pt>
    <dgm:pt modelId="{1EFFA117-379B-4B22-BB60-C25AE9A532B5}" type="pres">
      <dgm:prSet presAssocID="{07DB405F-FD58-4CD2-AB5E-2726C210D7D3}" presName="node" presStyleLbl="node1" presStyleIdx="2" presStyleCnt="5">
        <dgm:presLayoutVars>
          <dgm:bulletEnabled val="1"/>
        </dgm:presLayoutVars>
      </dgm:prSet>
      <dgm:spPr/>
    </dgm:pt>
    <dgm:pt modelId="{7B3183BE-DC6B-4CE6-A745-37C300D569D5}" type="pres">
      <dgm:prSet presAssocID="{43DE5BBF-E0C1-4ED1-B80A-716B5975F7D1}" presName="sibTrans" presStyleCnt="0"/>
      <dgm:spPr/>
    </dgm:pt>
    <dgm:pt modelId="{6E8000D9-2EF0-4E93-866F-6933E6941402}" type="pres">
      <dgm:prSet presAssocID="{5A4AFED5-506B-4220-AB2C-99A75A3B7E3C}" presName="node" presStyleLbl="node1" presStyleIdx="3" presStyleCnt="5">
        <dgm:presLayoutVars>
          <dgm:bulletEnabled val="1"/>
        </dgm:presLayoutVars>
      </dgm:prSet>
      <dgm:spPr/>
    </dgm:pt>
    <dgm:pt modelId="{867A58D3-5093-4389-8E2F-532E1B2AE96E}" type="pres">
      <dgm:prSet presAssocID="{189E2908-C09A-4B74-ACDD-44059667AFBF}" presName="sibTrans" presStyleCnt="0"/>
      <dgm:spPr/>
    </dgm:pt>
    <dgm:pt modelId="{6ECDF346-EC4D-4845-99C8-8FA12117D75A}" type="pres">
      <dgm:prSet presAssocID="{9F3355AD-3F9D-4524-AFD5-4E73AB4C45DC}" presName="node" presStyleLbl="node1" presStyleIdx="4" presStyleCnt="5">
        <dgm:presLayoutVars>
          <dgm:bulletEnabled val="1"/>
        </dgm:presLayoutVars>
      </dgm:prSet>
      <dgm:spPr/>
    </dgm:pt>
  </dgm:ptLst>
  <dgm:cxnLst>
    <dgm:cxn modelId="{BBBB8510-9D86-4AA3-9FB5-6F18B0FFC32D}" type="presOf" srcId="{9F3355AD-3F9D-4524-AFD5-4E73AB4C45DC}" destId="{6ECDF346-EC4D-4845-99C8-8FA12117D75A}" srcOrd="0" destOrd="0" presId="urn:microsoft.com/office/officeart/2005/8/layout/default"/>
    <dgm:cxn modelId="{1D5DB813-2880-4B70-8A28-48240F23BAEC}" type="presOf" srcId="{07DB405F-FD58-4CD2-AB5E-2726C210D7D3}" destId="{1EFFA117-379B-4B22-BB60-C25AE9A532B5}" srcOrd="0" destOrd="0" presId="urn:microsoft.com/office/officeart/2005/8/layout/default"/>
    <dgm:cxn modelId="{9EE50014-F9FB-4098-AA7D-2D4129F394CB}" srcId="{1EDB8866-C2E6-46B4-84AB-6DD4FE88E6F9}" destId="{9F3355AD-3F9D-4524-AFD5-4E73AB4C45DC}" srcOrd="4" destOrd="0" parTransId="{6207A738-927E-4851-B8F3-8554BD969B0F}" sibTransId="{AEDCC4DF-0107-412C-A035-758A772B3FB6}"/>
    <dgm:cxn modelId="{EF26AC17-6347-43FD-96DF-971643DD9B42}" srcId="{1EDB8866-C2E6-46B4-84AB-6DD4FE88E6F9}" destId="{A019F1A7-17CF-457C-BF4B-C27393A12266}" srcOrd="1" destOrd="0" parTransId="{C2785B54-4B95-49E3-89C3-8EF5C69C8E1D}" sibTransId="{FFCCCCA6-137A-4709-A12C-2DB6DB08C59C}"/>
    <dgm:cxn modelId="{6B3C8737-C7DC-4507-A610-675AFFAEB55D}" srcId="{1EDB8866-C2E6-46B4-84AB-6DD4FE88E6F9}" destId="{07DB405F-FD58-4CD2-AB5E-2726C210D7D3}" srcOrd="2" destOrd="0" parTransId="{2943117B-5FA4-4FC2-9D27-996F99F1B4F7}" sibTransId="{43DE5BBF-E0C1-4ED1-B80A-716B5975F7D1}"/>
    <dgm:cxn modelId="{AD937B3D-DE64-4DEA-ACDB-A76D282E4704}" type="presOf" srcId="{1EDB8866-C2E6-46B4-84AB-6DD4FE88E6F9}" destId="{79AFDFEA-F91C-4101-B146-DF55DCD27393}" srcOrd="0" destOrd="0" presId="urn:microsoft.com/office/officeart/2005/8/layout/default"/>
    <dgm:cxn modelId="{7EC2DD91-A6A0-4B18-99E6-70BECDD9595A}" type="presOf" srcId="{5A4AFED5-506B-4220-AB2C-99A75A3B7E3C}" destId="{6E8000D9-2EF0-4E93-866F-6933E6941402}" srcOrd="0" destOrd="0" presId="urn:microsoft.com/office/officeart/2005/8/layout/default"/>
    <dgm:cxn modelId="{51F37794-5A6E-4AB6-AF32-7275E825EE5B}" srcId="{1EDB8866-C2E6-46B4-84AB-6DD4FE88E6F9}" destId="{5A4AFED5-506B-4220-AB2C-99A75A3B7E3C}" srcOrd="3" destOrd="0" parTransId="{49E2A3E2-DA48-44B2-9529-AF997F30EEFE}" sibTransId="{189E2908-C09A-4B74-ACDD-44059667AFBF}"/>
    <dgm:cxn modelId="{4CB51ACB-FC30-4646-9F37-A4F078BD73C3}" type="presOf" srcId="{A2AB733B-F014-415A-A3B1-B3AF0388D57B}" destId="{F14F2361-825C-49C9-9A6C-FFB17E6724AA}" srcOrd="0" destOrd="0" presId="urn:microsoft.com/office/officeart/2005/8/layout/default"/>
    <dgm:cxn modelId="{8E461CD4-09B3-4A49-9720-8C7ECA529CCE}" type="presOf" srcId="{A019F1A7-17CF-457C-BF4B-C27393A12266}" destId="{D6345D67-1CB2-4011-9E21-92FB1F7AE5D2}" srcOrd="0" destOrd="0" presId="urn:microsoft.com/office/officeart/2005/8/layout/default"/>
    <dgm:cxn modelId="{C28395EB-FDD6-464B-9577-3B0E794D4E9D}" srcId="{1EDB8866-C2E6-46B4-84AB-6DD4FE88E6F9}" destId="{A2AB733B-F014-415A-A3B1-B3AF0388D57B}" srcOrd="0" destOrd="0" parTransId="{40B18774-3F4B-4595-9EF9-F041801CCE22}" sibTransId="{3DB2AB20-A6A4-4C40-93DE-5727A70B31A8}"/>
    <dgm:cxn modelId="{37FF0AAB-7D6D-4AC4-9ABF-FDFB0BE6EA68}" type="presParOf" srcId="{79AFDFEA-F91C-4101-B146-DF55DCD27393}" destId="{F14F2361-825C-49C9-9A6C-FFB17E6724AA}" srcOrd="0" destOrd="0" presId="urn:microsoft.com/office/officeart/2005/8/layout/default"/>
    <dgm:cxn modelId="{E07F9AC0-C2E1-4EA4-B8AE-0F08927F2565}" type="presParOf" srcId="{79AFDFEA-F91C-4101-B146-DF55DCD27393}" destId="{BB2015B7-93D6-45F0-B0EC-EF584DBB356A}" srcOrd="1" destOrd="0" presId="urn:microsoft.com/office/officeart/2005/8/layout/default"/>
    <dgm:cxn modelId="{948E1040-870D-4906-8467-B24AF65DEEA8}" type="presParOf" srcId="{79AFDFEA-F91C-4101-B146-DF55DCD27393}" destId="{D6345D67-1CB2-4011-9E21-92FB1F7AE5D2}" srcOrd="2" destOrd="0" presId="urn:microsoft.com/office/officeart/2005/8/layout/default"/>
    <dgm:cxn modelId="{A693305D-0FE1-4D09-BEAA-CC9B1FB66707}" type="presParOf" srcId="{79AFDFEA-F91C-4101-B146-DF55DCD27393}" destId="{2E020EB0-8A6A-4C63-A2B6-BF146F6F203A}" srcOrd="3" destOrd="0" presId="urn:microsoft.com/office/officeart/2005/8/layout/default"/>
    <dgm:cxn modelId="{20A91EBF-4876-4574-A7BD-1419138D3349}" type="presParOf" srcId="{79AFDFEA-F91C-4101-B146-DF55DCD27393}" destId="{1EFFA117-379B-4B22-BB60-C25AE9A532B5}" srcOrd="4" destOrd="0" presId="urn:microsoft.com/office/officeart/2005/8/layout/default"/>
    <dgm:cxn modelId="{841539B8-4A22-413A-BB85-10C571B9077F}" type="presParOf" srcId="{79AFDFEA-F91C-4101-B146-DF55DCD27393}" destId="{7B3183BE-DC6B-4CE6-A745-37C300D569D5}" srcOrd="5" destOrd="0" presId="urn:microsoft.com/office/officeart/2005/8/layout/default"/>
    <dgm:cxn modelId="{170F7521-CE5D-4C4E-B702-B3684BFD2FFC}" type="presParOf" srcId="{79AFDFEA-F91C-4101-B146-DF55DCD27393}" destId="{6E8000D9-2EF0-4E93-866F-6933E6941402}" srcOrd="6" destOrd="0" presId="urn:microsoft.com/office/officeart/2005/8/layout/default"/>
    <dgm:cxn modelId="{7EC949AA-E436-43A9-ADAC-DF04475F13E6}" type="presParOf" srcId="{79AFDFEA-F91C-4101-B146-DF55DCD27393}" destId="{867A58D3-5093-4389-8E2F-532E1B2AE96E}" srcOrd="7" destOrd="0" presId="urn:microsoft.com/office/officeart/2005/8/layout/default"/>
    <dgm:cxn modelId="{6F9FB7F3-5308-4C30-8C18-11B6E1CDA587}" type="presParOf" srcId="{79AFDFEA-F91C-4101-B146-DF55DCD27393}" destId="{6ECDF346-EC4D-4845-99C8-8FA12117D75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0A9B78C-229B-46F5-8E21-1F57044016D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07C3C7D-5FC8-4D48-8B13-9CE57E7FDCA1}">
      <dgm:prSet/>
      <dgm:spPr/>
      <dgm:t>
        <a:bodyPr/>
        <a:lstStyle/>
        <a:p>
          <a:r>
            <a:rPr lang="en-GB"/>
            <a:t>Detail and discuss the key findings from your presentation:</a:t>
          </a:r>
          <a:endParaRPr lang="en-US"/>
        </a:p>
      </dgm:t>
    </dgm:pt>
    <dgm:pt modelId="{A367B3E4-14BC-4988-974B-C64F01045F15}" type="parTrans" cxnId="{61978869-94AB-4D34-8AAD-89AE8D67FC9B}">
      <dgm:prSet/>
      <dgm:spPr/>
      <dgm:t>
        <a:bodyPr/>
        <a:lstStyle/>
        <a:p>
          <a:endParaRPr lang="en-US"/>
        </a:p>
      </dgm:t>
    </dgm:pt>
    <dgm:pt modelId="{908B7C79-F2F6-448C-B7FE-91DB1DA75F96}" type="sibTrans" cxnId="{61978869-94AB-4D34-8AAD-89AE8D67FC9B}">
      <dgm:prSet/>
      <dgm:spPr/>
      <dgm:t>
        <a:bodyPr/>
        <a:lstStyle/>
        <a:p>
          <a:endParaRPr lang="en-US"/>
        </a:p>
      </dgm:t>
    </dgm:pt>
    <dgm:pt modelId="{4392F731-7D1F-4410-9210-CD761FA59E21}">
      <dgm:prSet/>
      <dgm:spPr/>
      <dgm:t>
        <a:bodyPr/>
        <a:lstStyle/>
        <a:p>
          <a:r>
            <a:rPr lang="en-GB" b="1"/>
            <a:t>Key Finding 1:</a:t>
          </a:r>
          <a:endParaRPr lang="en-US"/>
        </a:p>
      </dgm:t>
    </dgm:pt>
    <dgm:pt modelId="{BAACEB93-F21C-4807-AAFE-BA1D6B808CA8}" type="parTrans" cxnId="{01A76A60-94A5-446C-845C-58C4A17292B4}">
      <dgm:prSet/>
      <dgm:spPr/>
      <dgm:t>
        <a:bodyPr/>
        <a:lstStyle/>
        <a:p>
          <a:endParaRPr lang="en-US"/>
        </a:p>
      </dgm:t>
    </dgm:pt>
    <dgm:pt modelId="{A9EE41B4-7408-40D7-83B4-EB4BC3BCAA51}" type="sibTrans" cxnId="{01A76A60-94A5-446C-845C-58C4A17292B4}">
      <dgm:prSet/>
      <dgm:spPr/>
      <dgm:t>
        <a:bodyPr/>
        <a:lstStyle/>
        <a:p>
          <a:endParaRPr lang="en-US"/>
        </a:p>
      </dgm:t>
    </dgm:pt>
    <dgm:pt modelId="{BB26FE82-5C99-4DD4-907E-7DA7513D5A71}">
      <dgm:prSet/>
      <dgm:spPr/>
      <dgm:t>
        <a:bodyPr/>
        <a:lstStyle/>
        <a:p>
          <a:r>
            <a:rPr lang="en-GB"/>
            <a:t>There is a 30% decline in sales due to increased online competition.</a:t>
          </a:r>
          <a:endParaRPr lang="en-US"/>
        </a:p>
      </dgm:t>
    </dgm:pt>
    <dgm:pt modelId="{BF13F677-C5D8-4E51-97B5-C7EF44BBC24D}" type="parTrans" cxnId="{B117D709-5999-4665-AB56-CEB2D2EC0A77}">
      <dgm:prSet/>
      <dgm:spPr/>
      <dgm:t>
        <a:bodyPr/>
        <a:lstStyle/>
        <a:p>
          <a:endParaRPr lang="en-US"/>
        </a:p>
      </dgm:t>
    </dgm:pt>
    <dgm:pt modelId="{CDE04FBF-DF5E-4817-ACA9-328D14F6DA87}" type="sibTrans" cxnId="{B117D709-5999-4665-AB56-CEB2D2EC0A77}">
      <dgm:prSet/>
      <dgm:spPr/>
      <dgm:t>
        <a:bodyPr/>
        <a:lstStyle/>
        <a:p>
          <a:endParaRPr lang="en-US"/>
        </a:p>
      </dgm:t>
    </dgm:pt>
    <dgm:pt modelId="{919760DD-BDF3-46E2-9F0D-A630B1D9DC6D}">
      <dgm:prSet/>
      <dgm:spPr/>
      <dgm:t>
        <a:bodyPr/>
        <a:lstStyle/>
        <a:p>
          <a:r>
            <a:rPr lang="en-GB" b="1"/>
            <a:t>Key Finding 2:</a:t>
          </a:r>
          <a:endParaRPr lang="en-US"/>
        </a:p>
      </dgm:t>
    </dgm:pt>
    <dgm:pt modelId="{244086BC-FCAE-420F-9360-7C3D5F08DABD}" type="parTrans" cxnId="{88A85AF0-C017-46E3-856D-5F15CBD55CA8}">
      <dgm:prSet/>
      <dgm:spPr/>
      <dgm:t>
        <a:bodyPr/>
        <a:lstStyle/>
        <a:p>
          <a:endParaRPr lang="en-US"/>
        </a:p>
      </dgm:t>
    </dgm:pt>
    <dgm:pt modelId="{BD4C55EB-9D7E-4015-8ABE-C57C38693A98}" type="sibTrans" cxnId="{88A85AF0-C017-46E3-856D-5F15CBD55CA8}">
      <dgm:prSet/>
      <dgm:spPr/>
      <dgm:t>
        <a:bodyPr/>
        <a:lstStyle/>
        <a:p>
          <a:endParaRPr lang="en-US"/>
        </a:p>
      </dgm:t>
    </dgm:pt>
    <dgm:pt modelId="{F642AC9A-E15D-4349-AC32-C58D3ED286D3}">
      <dgm:prSet/>
      <dgm:spPr/>
      <dgm:t>
        <a:bodyPr/>
        <a:lstStyle/>
        <a:p>
          <a:r>
            <a:rPr lang="en-GB"/>
            <a:t>Economic factors like inflation have increased costs and reduced customer spending.</a:t>
          </a:r>
          <a:endParaRPr lang="en-US"/>
        </a:p>
      </dgm:t>
    </dgm:pt>
    <dgm:pt modelId="{B2141047-EDAF-440D-915C-15DE0ADA072D}" type="parTrans" cxnId="{BA81D0A4-7A1A-429A-9C14-E42CB33AC942}">
      <dgm:prSet/>
      <dgm:spPr/>
      <dgm:t>
        <a:bodyPr/>
        <a:lstStyle/>
        <a:p>
          <a:endParaRPr lang="en-US"/>
        </a:p>
      </dgm:t>
    </dgm:pt>
    <dgm:pt modelId="{5EAAC2E9-203C-4B0B-8A1A-7DA90B76D3F9}" type="sibTrans" cxnId="{BA81D0A4-7A1A-429A-9C14-E42CB33AC942}">
      <dgm:prSet/>
      <dgm:spPr/>
      <dgm:t>
        <a:bodyPr/>
        <a:lstStyle/>
        <a:p>
          <a:endParaRPr lang="en-US"/>
        </a:p>
      </dgm:t>
    </dgm:pt>
    <dgm:pt modelId="{AEF5DB8B-15A7-491A-8A8D-E6B7EA8B085A}">
      <dgm:prSet/>
      <dgm:spPr/>
      <dgm:t>
        <a:bodyPr/>
        <a:lstStyle/>
        <a:p>
          <a:r>
            <a:rPr lang="en-GB" b="1"/>
            <a:t>Key Finding 3:</a:t>
          </a:r>
          <a:endParaRPr lang="en-US"/>
        </a:p>
      </dgm:t>
    </dgm:pt>
    <dgm:pt modelId="{188AFB50-8526-4B67-9A77-452A12D9BD7C}" type="parTrans" cxnId="{874C4847-0B82-48BF-A2D9-AA5ECB8B8BEB}">
      <dgm:prSet/>
      <dgm:spPr/>
      <dgm:t>
        <a:bodyPr/>
        <a:lstStyle/>
        <a:p>
          <a:endParaRPr lang="en-US"/>
        </a:p>
      </dgm:t>
    </dgm:pt>
    <dgm:pt modelId="{BC07DA4A-A714-4C89-AE65-22CA77789E56}" type="sibTrans" cxnId="{874C4847-0B82-48BF-A2D9-AA5ECB8B8BEB}">
      <dgm:prSet/>
      <dgm:spPr/>
      <dgm:t>
        <a:bodyPr/>
        <a:lstStyle/>
        <a:p>
          <a:endParaRPr lang="en-US"/>
        </a:p>
      </dgm:t>
    </dgm:pt>
    <dgm:pt modelId="{ECCD95E4-D179-4025-8809-BB154BF21C94}">
      <dgm:prSet/>
      <dgm:spPr/>
      <dgm:t>
        <a:bodyPr/>
        <a:lstStyle/>
        <a:p>
          <a:r>
            <a:rPr lang="en-GB"/>
            <a:t>Weak online presence and digital marketing affect business performance.</a:t>
          </a:r>
          <a:endParaRPr lang="en-US"/>
        </a:p>
      </dgm:t>
    </dgm:pt>
    <dgm:pt modelId="{7576F341-0E0E-4458-B3A3-7E5769259BF2}" type="parTrans" cxnId="{51700A4B-9652-4BC8-BE77-0A8EE43C617D}">
      <dgm:prSet/>
      <dgm:spPr/>
      <dgm:t>
        <a:bodyPr/>
        <a:lstStyle/>
        <a:p>
          <a:endParaRPr lang="en-US"/>
        </a:p>
      </dgm:t>
    </dgm:pt>
    <dgm:pt modelId="{954E66CA-3326-4DAA-8421-DD9C3B59D11C}" type="sibTrans" cxnId="{51700A4B-9652-4BC8-BE77-0A8EE43C617D}">
      <dgm:prSet/>
      <dgm:spPr/>
      <dgm:t>
        <a:bodyPr/>
        <a:lstStyle/>
        <a:p>
          <a:endParaRPr lang="en-US"/>
        </a:p>
      </dgm:t>
    </dgm:pt>
    <dgm:pt modelId="{57C97FEF-610B-403B-98D9-FE79B10AD3CC}">
      <dgm:prSet/>
      <dgm:spPr/>
      <dgm:t>
        <a:bodyPr/>
        <a:lstStyle/>
        <a:p>
          <a:r>
            <a:rPr lang="en-GB" b="1"/>
            <a:t>Key Finding 4:</a:t>
          </a:r>
          <a:endParaRPr lang="en-US"/>
        </a:p>
      </dgm:t>
    </dgm:pt>
    <dgm:pt modelId="{E85106D6-0CEE-4122-9D8E-D02975DEA960}" type="parTrans" cxnId="{3CECB870-0416-4D3C-A43D-06DD1E941813}">
      <dgm:prSet/>
      <dgm:spPr/>
      <dgm:t>
        <a:bodyPr/>
        <a:lstStyle/>
        <a:p>
          <a:endParaRPr lang="en-US"/>
        </a:p>
      </dgm:t>
    </dgm:pt>
    <dgm:pt modelId="{C640201B-A5A1-4400-B343-2E4827B7EA0C}" type="sibTrans" cxnId="{3CECB870-0416-4D3C-A43D-06DD1E941813}">
      <dgm:prSet/>
      <dgm:spPr/>
      <dgm:t>
        <a:bodyPr/>
        <a:lstStyle/>
        <a:p>
          <a:endParaRPr lang="en-US"/>
        </a:p>
      </dgm:t>
    </dgm:pt>
    <dgm:pt modelId="{AAC75C4E-6DEE-4D52-B8EB-03AAF28F028C}">
      <dgm:prSet/>
      <dgm:spPr/>
      <dgm:t>
        <a:bodyPr/>
        <a:lstStyle/>
        <a:p>
          <a:r>
            <a:rPr lang="en-GB"/>
            <a:t>Business tools like PESTEL and Cause-and-Effect help identify problems and improve decision-making.</a:t>
          </a:r>
          <a:endParaRPr lang="en-US"/>
        </a:p>
      </dgm:t>
    </dgm:pt>
    <dgm:pt modelId="{7026D386-17B8-45DD-8EC1-A3481D9511F6}" type="parTrans" cxnId="{342B7999-5CBB-4246-BCF8-154F669169A4}">
      <dgm:prSet/>
      <dgm:spPr/>
      <dgm:t>
        <a:bodyPr/>
        <a:lstStyle/>
        <a:p>
          <a:endParaRPr lang="en-US"/>
        </a:p>
      </dgm:t>
    </dgm:pt>
    <dgm:pt modelId="{E89E4573-3841-4AA7-836D-0152BC4977C2}" type="sibTrans" cxnId="{342B7999-5CBB-4246-BCF8-154F669169A4}">
      <dgm:prSet/>
      <dgm:spPr/>
      <dgm:t>
        <a:bodyPr/>
        <a:lstStyle/>
        <a:p>
          <a:endParaRPr lang="en-US"/>
        </a:p>
      </dgm:t>
    </dgm:pt>
    <dgm:pt modelId="{646CD6AF-7546-4CA3-8EBD-5018C4331987}" type="pres">
      <dgm:prSet presAssocID="{B0A9B78C-229B-46F5-8E21-1F57044016D2}" presName="linear" presStyleCnt="0">
        <dgm:presLayoutVars>
          <dgm:animLvl val="lvl"/>
          <dgm:resizeHandles val="exact"/>
        </dgm:presLayoutVars>
      </dgm:prSet>
      <dgm:spPr/>
    </dgm:pt>
    <dgm:pt modelId="{CA780DE6-E0FF-40B1-81F8-62C9B8CC92F5}" type="pres">
      <dgm:prSet presAssocID="{807C3C7D-5FC8-4D48-8B13-9CE57E7FDCA1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ADEB18F6-ABD7-4BA4-A2A3-E64CBA17B5CE}" type="pres">
      <dgm:prSet presAssocID="{908B7C79-F2F6-448C-B7FE-91DB1DA75F96}" presName="spacer" presStyleCnt="0"/>
      <dgm:spPr/>
    </dgm:pt>
    <dgm:pt modelId="{48B93E95-108A-4D93-8B6A-10C41BE9D964}" type="pres">
      <dgm:prSet presAssocID="{4392F731-7D1F-4410-9210-CD761FA59E21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C9572453-52F3-439E-8A46-65003C8B7C50}" type="pres">
      <dgm:prSet presAssocID="{A9EE41B4-7408-40D7-83B4-EB4BC3BCAA51}" presName="spacer" presStyleCnt="0"/>
      <dgm:spPr/>
    </dgm:pt>
    <dgm:pt modelId="{BA485129-BC1F-4CB7-9846-255181E3C983}" type="pres">
      <dgm:prSet presAssocID="{BB26FE82-5C99-4DD4-907E-7DA7513D5A71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00313505-CABC-4AC7-8BAF-F131661F62C5}" type="pres">
      <dgm:prSet presAssocID="{CDE04FBF-DF5E-4817-ACA9-328D14F6DA87}" presName="spacer" presStyleCnt="0"/>
      <dgm:spPr/>
    </dgm:pt>
    <dgm:pt modelId="{C048126B-80F1-419F-BF83-23219CC34BC7}" type="pres">
      <dgm:prSet presAssocID="{919760DD-BDF3-46E2-9F0D-A630B1D9DC6D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EC406C49-8758-4D83-85C7-175DF950E6D6}" type="pres">
      <dgm:prSet presAssocID="{BD4C55EB-9D7E-4015-8ABE-C57C38693A98}" presName="spacer" presStyleCnt="0"/>
      <dgm:spPr/>
    </dgm:pt>
    <dgm:pt modelId="{EED724C8-0DCA-4150-99EF-21C94080284B}" type="pres">
      <dgm:prSet presAssocID="{F642AC9A-E15D-4349-AC32-C58D3ED286D3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BDB268AA-3DD8-4F1F-B875-9B8582D45C11}" type="pres">
      <dgm:prSet presAssocID="{5EAAC2E9-203C-4B0B-8A1A-7DA90B76D3F9}" presName="spacer" presStyleCnt="0"/>
      <dgm:spPr/>
    </dgm:pt>
    <dgm:pt modelId="{92773936-6960-4976-9CE0-6EA73B5538B8}" type="pres">
      <dgm:prSet presAssocID="{AEF5DB8B-15A7-491A-8A8D-E6B7EA8B085A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0C49EC6F-4767-400D-884F-F595BFB6A9F7}" type="pres">
      <dgm:prSet presAssocID="{BC07DA4A-A714-4C89-AE65-22CA77789E56}" presName="spacer" presStyleCnt="0"/>
      <dgm:spPr/>
    </dgm:pt>
    <dgm:pt modelId="{8DD4CF91-10D7-48AC-A767-87C3F7EC26E2}" type="pres">
      <dgm:prSet presAssocID="{ECCD95E4-D179-4025-8809-BB154BF21C94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1AEE037E-D4A3-4919-8483-DC92A9EEDA3A}" type="pres">
      <dgm:prSet presAssocID="{954E66CA-3326-4DAA-8421-DD9C3B59D11C}" presName="spacer" presStyleCnt="0"/>
      <dgm:spPr/>
    </dgm:pt>
    <dgm:pt modelId="{DFEF9021-89C6-4C96-936D-38F9CB07FEAC}" type="pres">
      <dgm:prSet presAssocID="{57C97FEF-610B-403B-98D9-FE79B10AD3CC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D2B5AAEB-E107-4A50-86BE-983A2086C1E9}" type="pres">
      <dgm:prSet presAssocID="{C640201B-A5A1-4400-B343-2E4827B7EA0C}" presName="spacer" presStyleCnt="0"/>
      <dgm:spPr/>
    </dgm:pt>
    <dgm:pt modelId="{9D57C49B-F8E2-483C-9B2A-FE112DA9FCE7}" type="pres">
      <dgm:prSet presAssocID="{AAC75C4E-6DEE-4D52-B8EB-03AAF28F028C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F9698801-172D-4DBA-A730-C12259B2D99C}" type="presOf" srcId="{AAC75C4E-6DEE-4D52-B8EB-03AAF28F028C}" destId="{9D57C49B-F8E2-483C-9B2A-FE112DA9FCE7}" srcOrd="0" destOrd="0" presId="urn:microsoft.com/office/officeart/2005/8/layout/vList2"/>
    <dgm:cxn modelId="{F05AB102-B1E9-4AAE-8740-F656887D8646}" type="presOf" srcId="{807C3C7D-5FC8-4D48-8B13-9CE57E7FDCA1}" destId="{CA780DE6-E0FF-40B1-81F8-62C9B8CC92F5}" srcOrd="0" destOrd="0" presId="urn:microsoft.com/office/officeart/2005/8/layout/vList2"/>
    <dgm:cxn modelId="{B117D709-5999-4665-AB56-CEB2D2EC0A77}" srcId="{B0A9B78C-229B-46F5-8E21-1F57044016D2}" destId="{BB26FE82-5C99-4DD4-907E-7DA7513D5A71}" srcOrd="2" destOrd="0" parTransId="{BF13F677-C5D8-4E51-97B5-C7EF44BBC24D}" sibTransId="{CDE04FBF-DF5E-4817-ACA9-328D14F6DA87}"/>
    <dgm:cxn modelId="{0E716538-1795-407E-9648-A8D9C317CEB5}" type="presOf" srcId="{F642AC9A-E15D-4349-AC32-C58D3ED286D3}" destId="{EED724C8-0DCA-4150-99EF-21C94080284B}" srcOrd="0" destOrd="0" presId="urn:microsoft.com/office/officeart/2005/8/layout/vList2"/>
    <dgm:cxn modelId="{01A76A60-94A5-446C-845C-58C4A17292B4}" srcId="{B0A9B78C-229B-46F5-8E21-1F57044016D2}" destId="{4392F731-7D1F-4410-9210-CD761FA59E21}" srcOrd="1" destOrd="0" parTransId="{BAACEB93-F21C-4807-AAFE-BA1D6B808CA8}" sibTransId="{A9EE41B4-7408-40D7-83B4-EB4BC3BCAA51}"/>
    <dgm:cxn modelId="{874C4847-0B82-48BF-A2D9-AA5ECB8B8BEB}" srcId="{B0A9B78C-229B-46F5-8E21-1F57044016D2}" destId="{AEF5DB8B-15A7-491A-8A8D-E6B7EA8B085A}" srcOrd="5" destOrd="0" parTransId="{188AFB50-8526-4B67-9A77-452A12D9BD7C}" sibTransId="{BC07DA4A-A714-4C89-AE65-22CA77789E56}"/>
    <dgm:cxn modelId="{61978869-94AB-4D34-8AAD-89AE8D67FC9B}" srcId="{B0A9B78C-229B-46F5-8E21-1F57044016D2}" destId="{807C3C7D-5FC8-4D48-8B13-9CE57E7FDCA1}" srcOrd="0" destOrd="0" parTransId="{A367B3E4-14BC-4988-974B-C64F01045F15}" sibTransId="{908B7C79-F2F6-448C-B7FE-91DB1DA75F96}"/>
    <dgm:cxn modelId="{51700A4B-9652-4BC8-BE77-0A8EE43C617D}" srcId="{B0A9B78C-229B-46F5-8E21-1F57044016D2}" destId="{ECCD95E4-D179-4025-8809-BB154BF21C94}" srcOrd="6" destOrd="0" parTransId="{7576F341-0E0E-4458-B3A3-7E5769259BF2}" sibTransId="{954E66CA-3326-4DAA-8421-DD9C3B59D11C}"/>
    <dgm:cxn modelId="{3CECB870-0416-4D3C-A43D-06DD1E941813}" srcId="{B0A9B78C-229B-46F5-8E21-1F57044016D2}" destId="{57C97FEF-610B-403B-98D9-FE79B10AD3CC}" srcOrd="7" destOrd="0" parTransId="{E85106D6-0CEE-4122-9D8E-D02975DEA960}" sibTransId="{C640201B-A5A1-4400-B343-2E4827B7EA0C}"/>
    <dgm:cxn modelId="{342B7999-5CBB-4246-BCF8-154F669169A4}" srcId="{B0A9B78C-229B-46F5-8E21-1F57044016D2}" destId="{AAC75C4E-6DEE-4D52-B8EB-03AAF28F028C}" srcOrd="8" destOrd="0" parTransId="{7026D386-17B8-45DD-8EC1-A3481D9511F6}" sibTransId="{E89E4573-3841-4AA7-836D-0152BC4977C2}"/>
    <dgm:cxn modelId="{22D38CA0-573C-45A3-99BE-E39F968EA52C}" type="presOf" srcId="{4392F731-7D1F-4410-9210-CD761FA59E21}" destId="{48B93E95-108A-4D93-8B6A-10C41BE9D964}" srcOrd="0" destOrd="0" presId="urn:microsoft.com/office/officeart/2005/8/layout/vList2"/>
    <dgm:cxn modelId="{BA81D0A4-7A1A-429A-9C14-E42CB33AC942}" srcId="{B0A9B78C-229B-46F5-8E21-1F57044016D2}" destId="{F642AC9A-E15D-4349-AC32-C58D3ED286D3}" srcOrd="4" destOrd="0" parTransId="{B2141047-EDAF-440D-915C-15DE0ADA072D}" sibTransId="{5EAAC2E9-203C-4B0B-8A1A-7DA90B76D3F9}"/>
    <dgm:cxn modelId="{293C63A6-6070-46DD-A93C-DD6C072FE970}" type="presOf" srcId="{AEF5DB8B-15A7-491A-8A8D-E6B7EA8B085A}" destId="{92773936-6960-4976-9CE0-6EA73B5538B8}" srcOrd="0" destOrd="0" presId="urn:microsoft.com/office/officeart/2005/8/layout/vList2"/>
    <dgm:cxn modelId="{F8A796A8-3141-4A64-BDE7-DE438679226C}" type="presOf" srcId="{57C97FEF-610B-403B-98D9-FE79B10AD3CC}" destId="{DFEF9021-89C6-4C96-936D-38F9CB07FEAC}" srcOrd="0" destOrd="0" presId="urn:microsoft.com/office/officeart/2005/8/layout/vList2"/>
    <dgm:cxn modelId="{870546BB-B1A8-4F6A-9BF7-CDC27EB81F1F}" type="presOf" srcId="{BB26FE82-5C99-4DD4-907E-7DA7513D5A71}" destId="{BA485129-BC1F-4CB7-9846-255181E3C983}" srcOrd="0" destOrd="0" presId="urn:microsoft.com/office/officeart/2005/8/layout/vList2"/>
    <dgm:cxn modelId="{621B01D7-D237-4ED8-8468-8C712DD98EFB}" type="presOf" srcId="{ECCD95E4-D179-4025-8809-BB154BF21C94}" destId="{8DD4CF91-10D7-48AC-A767-87C3F7EC26E2}" srcOrd="0" destOrd="0" presId="urn:microsoft.com/office/officeart/2005/8/layout/vList2"/>
    <dgm:cxn modelId="{6DDA6EE5-41C1-401D-A20B-4D8310603C45}" type="presOf" srcId="{919760DD-BDF3-46E2-9F0D-A630B1D9DC6D}" destId="{C048126B-80F1-419F-BF83-23219CC34BC7}" srcOrd="0" destOrd="0" presId="urn:microsoft.com/office/officeart/2005/8/layout/vList2"/>
    <dgm:cxn modelId="{88A85AF0-C017-46E3-856D-5F15CBD55CA8}" srcId="{B0A9B78C-229B-46F5-8E21-1F57044016D2}" destId="{919760DD-BDF3-46E2-9F0D-A630B1D9DC6D}" srcOrd="3" destOrd="0" parTransId="{244086BC-FCAE-420F-9360-7C3D5F08DABD}" sibTransId="{BD4C55EB-9D7E-4015-8ABE-C57C38693A98}"/>
    <dgm:cxn modelId="{BF43CBF8-2652-4FDA-8DAE-2079D700D1B3}" type="presOf" srcId="{B0A9B78C-229B-46F5-8E21-1F57044016D2}" destId="{646CD6AF-7546-4CA3-8EBD-5018C4331987}" srcOrd="0" destOrd="0" presId="urn:microsoft.com/office/officeart/2005/8/layout/vList2"/>
    <dgm:cxn modelId="{1A87E352-9C4B-49E3-89CA-06B46FB0638D}" type="presParOf" srcId="{646CD6AF-7546-4CA3-8EBD-5018C4331987}" destId="{CA780DE6-E0FF-40B1-81F8-62C9B8CC92F5}" srcOrd="0" destOrd="0" presId="urn:microsoft.com/office/officeart/2005/8/layout/vList2"/>
    <dgm:cxn modelId="{BF490812-1D89-4DC0-8450-EA2E421CB08D}" type="presParOf" srcId="{646CD6AF-7546-4CA3-8EBD-5018C4331987}" destId="{ADEB18F6-ABD7-4BA4-A2A3-E64CBA17B5CE}" srcOrd="1" destOrd="0" presId="urn:microsoft.com/office/officeart/2005/8/layout/vList2"/>
    <dgm:cxn modelId="{9B05D923-2004-4A3D-B0EB-FF70002A9F15}" type="presParOf" srcId="{646CD6AF-7546-4CA3-8EBD-5018C4331987}" destId="{48B93E95-108A-4D93-8B6A-10C41BE9D964}" srcOrd="2" destOrd="0" presId="urn:microsoft.com/office/officeart/2005/8/layout/vList2"/>
    <dgm:cxn modelId="{C5953C1F-39EE-4DD3-9428-7CA8D4B58B57}" type="presParOf" srcId="{646CD6AF-7546-4CA3-8EBD-5018C4331987}" destId="{C9572453-52F3-439E-8A46-65003C8B7C50}" srcOrd="3" destOrd="0" presId="urn:microsoft.com/office/officeart/2005/8/layout/vList2"/>
    <dgm:cxn modelId="{9D3DC162-D43A-4CBB-9F8D-3167A86181DE}" type="presParOf" srcId="{646CD6AF-7546-4CA3-8EBD-5018C4331987}" destId="{BA485129-BC1F-4CB7-9846-255181E3C983}" srcOrd="4" destOrd="0" presId="urn:microsoft.com/office/officeart/2005/8/layout/vList2"/>
    <dgm:cxn modelId="{CDC56D9D-D6F0-42F9-A972-CF6F33F48BAF}" type="presParOf" srcId="{646CD6AF-7546-4CA3-8EBD-5018C4331987}" destId="{00313505-CABC-4AC7-8BAF-F131661F62C5}" srcOrd="5" destOrd="0" presId="urn:microsoft.com/office/officeart/2005/8/layout/vList2"/>
    <dgm:cxn modelId="{528A0F64-35E5-4B00-B605-1FCF05F57EC8}" type="presParOf" srcId="{646CD6AF-7546-4CA3-8EBD-5018C4331987}" destId="{C048126B-80F1-419F-BF83-23219CC34BC7}" srcOrd="6" destOrd="0" presId="urn:microsoft.com/office/officeart/2005/8/layout/vList2"/>
    <dgm:cxn modelId="{D7963DBF-BC25-4100-989D-117EE50C1127}" type="presParOf" srcId="{646CD6AF-7546-4CA3-8EBD-5018C4331987}" destId="{EC406C49-8758-4D83-85C7-175DF950E6D6}" srcOrd="7" destOrd="0" presId="urn:microsoft.com/office/officeart/2005/8/layout/vList2"/>
    <dgm:cxn modelId="{54AB3ACA-DB3B-40C8-824E-800554A044E4}" type="presParOf" srcId="{646CD6AF-7546-4CA3-8EBD-5018C4331987}" destId="{EED724C8-0DCA-4150-99EF-21C94080284B}" srcOrd="8" destOrd="0" presId="urn:microsoft.com/office/officeart/2005/8/layout/vList2"/>
    <dgm:cxn modelId="{2F44B31B-526C-417A-B813-D9CE86E3ACD8}" type="presParOf" srcId="{646CD6AF-7546-4CA3-8EBD-5018C4331987}" destId="{BDB268AA-3DD8-4F1F-B875-9B8582D45C11}" srcOrd="9" destOrd="0" presId="urn:microsoft.com/office/officeart/2005/8/layout/vList2"/>
    <dgm:cxn modelId="{A2B1A66D-6157-4B21-9AA2-DE6339DD7AB1}" type="presParOf" srcId="{646CD6AF-7546-4CA3-8EBD-5018C4331987}" destId="{92773936-6960-4976-9CE0-6EA73B5538B8}" srcOrd="10" destOrd="0" presId="urn:microsoft.com/office/officeart/2005/8/layout/vList2"/>
    <dgm:cxn modelId="{269EABB0-EDF4-48D9-9A7C-752D5B073A4C}" type="presParOf" srcId="{646CD6AF-7546-4CA3-8EBD-5018C4331987}" destId="{0C49EC6F-4767-400D-884F-F595BFB6A9F7}" srcOrd="11" destOrd="0" presId="urn:microsoft.com/office/officeart/2005/8/layout/vList2"/>
    <dgm:cxn modelId="{DFEA0929-BFCD-4E5D-87D5-BF22676FB216}" type="presParOf" srcId="{646CD6AF-7546-4CA3-8EBD-5018C4331987}" destId="{8DD4CF91-10D7-48AC-A767-87C3F7EC26E2}" srcOrd="12" destOrd="0" presId="urn:microsoft.com/office/officeart/2005/8/layout/vList2"/>
    <dgm:cxn modelId="{3E592780-554C-417F-9110-CDC9117027E3}" type="presParOf" srcId="{646CD6AF-7546-4CA3-8EBD-5018C4331987}" destId="{1AEE037E-D4A3-4919-8483-DC92A9EEDA3A}" srcOrd="13" destOrd="0" presId="urn:microsoft.com/office/officeart/2005/8/layout/vList2"/>
    <dgm:cxn modelId="{69D30FE7-D4C3-4AE1-8C43-6190D8BCC81B}" type="presParOf" srcId="{646CD6AF-7546-4CA3-8EBD-5018C4331987}" destId="{DFEF9021-89C6-4C96-936D-38F9CB07FEAC}" srcOrd="14" destOrd="0" presId="urn:microsoft.com/office/officeart/2005/8/layout/vList2"/>
    <dgm:cxn modelId="{03E15178-DB8F-4784-8A29-259AC5FD0E44}" type="presParOf" srcId="{646CD6AF-7546-4CA3-8EBD-5018C4331987}" destId="{D2B5AAEB-E107-4A50-86BE-983A2086C1E9}" srcOrd="15" destOrd="0" presId="urn:microsoft.com/office/officeart/2005/8/layout/vList2"/>
    <dgm:cxn modelId="{10C85EBA-DF24-4609-8176-D17AC3D7BD20}" type="presParOf" srcId="{646CD6AF-7546-4CA3-8EBD-5018C4331987}" destId="{9D57C49B-F8E2-483C-9B2A-FE112DA9FCE7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CBDF09-F42A-4C65-855F-B225167AFBF4}">
      <dsp:nvSpPr>
        <dsp:cNvPr id="0" name=""/>
        <dsp:cNvSpPr/>
      </dsp:nvSpPr>
      <dsp:spPr>
        <a:xfrm>
          <a:off x="0" y="3887"/>
          <a:ext cx="10515600" cy="82807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A5E40D-15F1-4AA3-A295-5EEA7145C350}">
      <dsp:nvSpPr>
        <dsp:cNvPr id="0" name=""/>
        <dsp:cNvSpPr/>
      </dsp:nvSpPr>
      <dsp:spPr>
        <a:xfrm>
          <a:off x="250492" y="190204"/>
          <a:ext cx="455440" cy="45544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313AA8-59D1-4F48-8D59-067278FD4897}">
      <dsp:nvSpPr>
        <dsp:cNvPr id="0" name=""/>
        <dsp:cNvSpPr/>
      </dsp:nvSpPr>
      <dsp:spPr>
        <a:xfrm>
          <a:off x="956424" y="3887"/>
          <a:ext cx="9559175" cy="8280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8" tIns="87638" rIns="87638" bIns="8763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Green Haven Florists has a 30% drop in shop sales. This means the business is losing money</a:t>
          </a:r>
          <a:r>
            <a:rPr lang="en-GB" sz="1400" kern="1200">
              <a:latin typeface="Calibri Light" panose="020F0302020204030204"/>
            </a:rPr>
            <a:t>(Statista,2025)</a:t>
          </a:r>
          <a:endParaRPr lang="en-US" sz="1400" kern="1200"/>
        </a:p>
      </dsp:txBody>
      <dsp:txXfrm>
        <a:off x="956424" y="3887"/>
        <a:ext cx="9559175" cy="828073"/>
      </dsp:txXfrm>
    </dsp:sp>
    <dsp:sp modelId="{33319A32-310E-419B-8BB4-5AB4B28FE1E1}">
      <dsp:nvSpPr>
        <dsp:cNvPr id="0" name=""/>
        <dsp:cNvSpPr/>
      </dsp:nvSpPr>
      <dsp:spPr>
        <a:xfrm>
          <a:off x="0" y="1038979"/>
          <a:ext cx="10515600" cy="82807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114051-5D03-4F95-8DF6-70A241AD1EE4}">
      <dsp:nvSpPr>
        <dsp:cNvPr id="0" name=""/>
        <dsp:cNvSpPr/>
      </dsp:nvSpPr>
      <dsp:spPr>
        <a:xfrm>
          <a:off x="250492" y="1225295"/>
          <a:ext cx="455440" cy="45544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CA047D-16BE-4FCC-B217-2B2F2C1EF49A}">
      <dsp:nvSpPr>
        <dsp:cNvPr id="0" name=""/>
        <dsp:cNvSpPr/>
      </dsp:nvSpPr>
      <dsp:spPr>
        <a:xfrm>
          <a:off x="956424" y="1038979"/>
          <a:ext cx="9559175" cy="8280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8" tIns="87638" rIns="87638" bIns="87638" numCol="1" spcCol="1270" anchor="ctr" anchorCtr="0">
          <a:noAutofit/>
        </a:bodyPr>
        <a:lstStyle/>
        <a:p>
          <a:pPr marL="0" lvl="0" indent="0" algn="l" defTabSz="6223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One reason is online competition. Many customers now buy flowers online instead of going to the shop</a:t>
          </a:r>
          <a:r>
            <a:rPr lang="en-GB" sz="1400" kern="1200">
              <a:latin typeface="Calibri Light" panose="020F0302020204030204"/>
            </a:rPr>
            <a:t>(Statista,2025). </a:t>
          </a:r>
          <a:r>
            <a:rPr lang="en-GB" sz="1400" kern="1200"/>
            <a:t>Inflation has also increased prices, so customers spend less money</a:t>
          </a:r>
          <a:r>
            <a:rPr lang="en-GB" sz="1400" kern="1200">
              <a:latin typeface="Calibri Light" panose="020F0302020204030204"/>
            </a:rPr>
            <a:t>(ONS,2025).</a:t>
          </a:r>
          <a:r>
            <a:rPr lang="en-GB" sz="1400" kern="1200"/>
            <a:t> These are external problems and the business cannot control them. </a:t>
          </a:r>
          <a:endParaRPr lang="en-US" sz="1400" kern="1200">
            <a:latin typeface="Calibri Light" panose="020F0302020204030204"/>
          </a:endParaRPr>
        </a:p>
      </dsp:txBody>
      <dsp:txXfrm>
        <a:off x="956424" y="1038979"/>
        <a:ext cx="9559175" cy="828073"/>
      </dsp:txXfrm>
    </dsp:sp>
    <dsp:sp modelId="{E2F483DD-B413-49A3-B4C2-7B0E2E210A6C}">
      <dsp:nvSpPr>
        <dsp:cNvPr id="0" name=""/>
        <dsp:cNvSpPr/>
      </dsp:nvSpPr>
      <dsp:spPr>
        <a:xfrm>
          <a:off x="0" y="2074070"/>
          <a:ext cx="10515600" cy="82807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6E8811-10CB-413B-9A13-0E109006049E}">
      <dsp:nvSpPr>
        <dsp:cNvPr id="0" name=""/>
        <dsp:cNvSpPr/>
      </dsp:nvSpPr>
      <dsp:spPr>
        <a:xfrm>
          <a:off x="250492" y="2260387"/>
          <a:ext cx="455440" cy="45544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B3A5E1-F330-4457-913F-EFD74DB358AE}">
      <dsp:nvSpPr>
        <dsp:cNvPr id="0" name=""/>
        <dsp:cNvSpPr/>
      </dsp:nvSpPr>
      <dsp:spPr>
        <a:xfrm>
          <a:off x="956424" y="2074070"/>
          <a:ext cx="9559175" cy="8280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8" tIns="87638" rIns="87638" bIns="8763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business also has internal problems, such as an old website and weak online marketing</a:t>
          </a:r>
          <a:r>
            <a:rPr lang="en-GB" sz="1400" kern="1200">
              <a:latin typeface="Calibri Light" panose="020F0302020204030204"/>
            </a:rPr>
            <a:t>(Chaffey,2022).</a:t>
          </a:r>
          <a:r>
            <a:rPr lang="en-GB" sz="1400" kern="1200"/>
            <a:t> This makes it harder to attract customers and compete with other businesses. These problems can be improved by the business. </a:t>
          </a:r>
          <a:endParaRPr lang="en-US" sz="1400" kern="1200"/>
        </a:p>
      </dsp:txBody>
      <dsp:txXfrm>
        <a:off x="956424" y="2074070"/>
        <a:ext cx="9559175" cy="828073"/>
      </dsp:txXfrm>
    </dsp:sp>
    <dsp:sp modelId="{DD6E007F-73CF-4571-92FB-89BF4BE77E8D}">
      <dsp:nvSpPr>
        <dsp:cNvPr id="0" name=""/>
        <dsp:cNvSpPr/>
      </dsp:nvSpPr>
      <dsp:spPr>
        <a:xfrm>
          <a:off x="0" y="3109162"/>
          <a:ext cx="10515600" cy="82807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B079E9-9DA7-4027-BE55-F050057B4C51}">
      <dsp:nvSpPr>
        <dsp:cNvPr id="0" name=""/>
        <dsp:cNvSpPr/>
      </dsp:nvSpPr>
      <dsp:spPr>
        <a:xfrm>
          <a:off x="250492" y="3295478"/>
          <a:ext cx="455440" cy="45544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14E904-52B8-416B-B602-519F10A72CF3}">
      <dsp:nvSpPr>
        <dsp:cNvPr id="0" name=""/>
        <dsp:cNvSpPr/>
      </dsp:nvSpPr>
      <dsp:spPr>
        <a:xfrm>
          <a:off x="956424" y="3109162"/>
          <a:ext cx="9559175" cy="8280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8" tIns="87638" rIns="87638" bIns="8763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These internal and external problems have reduced sales, profit, and overall business performance</a:t>
          </a:r>
          <a:r>
            <a:rPr lang="en-GB" sz="1400" kern="1200">
              <a:latin typeface="Calibri Light" panose="020F0302020204030204"/>
            </a:rPr>
            <a:t>(Poter,2008).</a:t>
          </a:r>
          <a:endParaRPr lang="en-US" sz="1400" kern="1200"/>
        </a:p>
      </dsp:txBody>
      <dsp:txXfrm>
        <a:off x="956424" y="3109162"/>
        <a:ext cx="9559175" cy="828073"/>
      </dsp:txXfrm>
    </dsp:sp>
    <dsp:sp modelId="{3B2F4275-9B0D-4763-9F9A-96A56174152E}">
      <dsp:nvSpPr>
        <dsp:cNvPr id="0" name=""/>
        <dsp:cNvSpPr/>
      </dsp:nvSpPr>
      <dsp:spPr>
        <a:xfrm>
          <a:off x="0" y="4144254"/>
          <a:ext cx="10515600" cy="82807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848F86-0C6A-4CD3-B480-53B7EB376A58}">
      <dsp:nvSpPr>
        <dsp:cNvPr id="0" name=""/>
        <dsp:cNvSpPr/>
      </dsp:nvSpPr>
      <dsp:spPr>
        <a:xfrm>
          <a:off x="250492" y="4330570"/>
          <a:ext cx="455440" cy="45544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985AF7-4729-4052-9D4E-470E51FD9F8B}">
      <dsp:nvSpPr>
        <dsp:cNvPr id="0" name=""/>
        <dsp:cNvSpPr/>
      </dsp:nvSpPr>
      <dsp:spPr>
        <a:xfrm>
          <a:off x="956424" y="4144254"/>
          <a:ext cx="9559175" cy="8280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8" tIns="87638" rIns="87638" bIns="87638" numCol="1" spcCol="1270" anchor="ctr" anchorCtr="0">
          <a:noAutofit/>
        </a:bodyPr>
        <a:lstStyle/>
        <a:p>
          <a:pPr marL="0" lvl="0" indent="0" algn="l" defTabSz="6223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latin typeface="Calibri Light" panose="020F0302020204030204"/>
            </a:rPr>
            <a:t>The company has more control over internal issues, and less on external issues/factors(Johnson et al.,2020).</a:t>
          </a:r>
        </a:p>
      </dsp:txBody>
      <dsp:txXfrm>
        <a:off x="956424" y="4144254"/>
        <a:ext cx="9559175" cy="82807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AAEFB3-6D8D-4DF9-B714-69A071929A0E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55D81F-53DD-4F29-A8F4-993A116708ED}">
      <dsp:nvSpPr>
        <dsp:cNvPr id="0" name=""/>
        <dsp:cNvSpPr/>
      </dsp:nvSpPr>
      <dsp:spPr>
        <a:xfrm>
          <a:off x="0" y="53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PESTEL is a tool that helps businesses understand external factors that affect them. It stands for Political, Economic, Social, Technological, Environmental, and Legal factors</a:t>
          </a:r>
          <a:r>
            <a:rPr lang="en-GB" sz="1900" kern="1200">
              <a:latin typeface="Calibri Light" panose="020F0302020204030204"/>
            </a:rPr>
            <a:t> (Mind Tool, 2024)</a:t>
          </a:r>
          <a:endParaRPr lang="en-US" sz="1900" kern="1200"/>
        </a:p>
      </dsp:txBody>
      <dsp:txXfrm>
        <a:off x="0" y="531"/>
        <a:ext cx="10515600" cy="870055"/>
      </dsp:txXfrm>
    </dsp:sp>
    <dsp:sp modelId="{E463A55E-0183-4E4C-BF55-D153BCD2FED1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F6A26A-8F9C-4A02-A941-21A7C14096BB}">
      <dsp:nvSpPr>
        <dsp:cNvPr id="0" name=""/>
        <dsp:cNvSpPr/>
      </dsp:nvSpPr>
      <dsp:spPr>
        <a:xfrm>
          <a:off x="0" y="87058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Businesses use PESTEL to identify risks and opportunities. For example, Green Haven Florists is affected by economic factors like inflation and technological factors like online competition</a:t>
          </a:r>
          <a:r>
            <a:rPr lang="en-GB" sz="1900" kern="1200">
              <a:latin typeface="Calibri Light" panose="020F0302020204030204"/>
            </a:rPr>
            <a:t>(ONS,2025;Statista,2025).</a:t>
          </a:r>
          <a:endParaRPr lang="en-US" sz="1900" kern="1200"/>
        </a:p>
      </dsp:txBody>
      <dsp:txXfrm>
        <a:off x="0" y="870586"/>
        <a:ext cx="10515600" cy="870055"/>
      </dsp:txXfrm>
    </dsp:sp>
    <dsp:sp modelId="{AF30A9D2-6DC0-4636-BAEF-D89173BB6F9F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F2C130-AE16-499A-B4EA-723F867864A9}">
      <dsp:nvSpPr>
        <dsp:cNvPr id="0" name=""/>
        <dsp:cNvSpPr/>
      </dsp:nvSpPr>
      <dsp:spPr>
        <a:xfrm>
          <a:off x="0" y="174064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benefit of PESTEL is that it helps businesses understand the external environment and make better decisions. It is simple and easy to use</a:t>
          </a:r>
          <a:r>
            <a:rPr lang="en-GB" sz="1900" kern="1200">
              <a:latin typeface="Calibri Light" panose="020F0302020204030204"/>
            </a:rPr>
            <a:t>(Johnson et al.,2025)</a:t>
          </a:r>
          <a:endParaRPr lang="en-US" sz="1900" kern="1200"/>
        </a:p>
      </dsp:txBody>
      <dsp:txXfrm>
        <a:off x="0" y="1740641"/>
        <a:ext cx="10515600" cy="870055"/>
      </dsp:txXfrm>
    </dsp:sp>
    <dsp:sp modelId="{A6785DCA-050B-49F7-91C1-EAB816C52DDC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AF640A-0F4F-431D-8D7D-035A7FB093BB}">
      <dsp:nvSpPr>
        <dsp:cNvPr id="0" name=""/>
        <dsp:cNvSpPr/>
      </dsp:nvSpPr>
      <dsp:spPr>
        <a:xfrm>
          <a:off x="0" y="261069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However, PESTEL also has limitations. It does not focus on internal problems, and external factors can change quickly</a:t>
          </a:r>
          <a:r>
            <a:rPr lang="en-GB" sz="1900" kern="1200">
              <a:latin typeface="Calibri Light" panose="020F0302020204030204"/>
            </a:rPr>
            <a:t>(Kotler aandKeller,2016)</a:t>
          </a:r>
          <a:endParaRPr lang="en-US" sz="1900" kern="1200"/>
        </a:p>
      </dsp:txBody>
      <dsp:txXfrm>
        <a:off x="0" y="2610696"/>
        <a:ext cx="10515600" cy="870055"/>
      </dsp:txXfrm>
    </dsp:sp>
    <dsp:sp modelId="{146B80F0-4611-4FC2-B479-94DCBDA97D64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F4942E-8CFF-4C89-9E42-1808739CFCD8}">
      <dsp:nvSpPr>
        <dsp:cNvPr id="0" name=""/>
        <dsp:cNvSpPr/>
      </dsp:nvSpPr>
      <dsp:spPr>
        <a:xfrm>
          <a:off x="0" y="348075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Overall, PESTEL is a useful tool to understand business problems and support decision-making.</a:t>
          </a:r>
          <a:endParaRPr lang="en-US" sz="1900" kern="1200"/>
        </a:p>
      </dsp:txBody>
      <dsp:txXfrm>
        <a:off x="0" y="3480751"/>
        <a:ext cx="10515600" cy="87005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4F2361-825C-49C9-9A6C-FFB17E6724AA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 Cause-and-Effect Model is a tool used to identify the root causes of a problem. It helps businesses understand why a problem is happening and what factors are affecting it. </a:t>
          </a:r>
        </a:p>
      </dsp:txBody>
      <dsp:txXfrm>
        <a:off x="0" y="39687"/>
        <a:ext cx="3286125" cy="1971675"/>
      </dsp:txXfrm>
    </dsp:sp>
    <dsp:sp modelId="{D6345D67-1CB2-4011-9E21-92FB1F7AE5D2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Businesses use this model to analyse problems and find solutions. For example, Green Haven Florists has a drop in sales caused by online competition, inflation, and weak online presence. </a:t>
          </a:r>
        </a:p>
      </dsp:txBody>
      <dsp:txXfrm>
        <a:off x="3614737" y="39687"/>
        <a:ext cx="3286125" cy="1971675"/>
      </dsp:txXfrm>
    </dsp:sp>
    <dsp:sp modelId="{1EFFA117-379B-4B22-BB60-C25AE9A532B5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 benefit of this model is that it helps identify the real causes of problems. It improves decision-making and helps businesses find effective solutions. </a:t>
          </a:r>
        </a:p>
      </dsp:txBody>
      <dsp:txXfrm>
        <a:off x="7229475" y="39687"/>
        <a:ext cx="3286125" cy="1971675"/>
      </dsp:txXfrm>
    </dsp:sp>
    <dsp:sp modelId="{6E8000D9-2EF0-4E93-866F-6933E6941402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However, this model has limitations. It can take time to analyse all causes, and some causes may be missed. </a:t>
          </a:r>
        </a:p>
      </dsp:txBody>
      <dsp:txXfrm>
        <a:off x="1807368" y="2339975"/>
        <a:ext cx="3286125" cy="1971675"/>
      </dsp:txXfrm>
    </dsp:sp>
    <dsp:sp modelId="{6ECDF346-EC4D-4845-99C8-8FA12117D75A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Overall, the Cause-and-Effect Model is useful for understanding business and improving businesses performance.</a:t>
          </a:r>
        </a:p>
      </dsp:txBody>
      <dsp:txXfrm>
        <a:off x="5422106" y="2339975"/>
        <a:ext cx="3286125" cy="197167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780DE6-E0FF-40B1-81F8-62C9B8CC92F5}">
      <dsp:nvSpPr>
        <dsp:cNvPr id="0" name=""/>
        <dsp:cNvSpPr/>
      </dsp:nvSpPr>
      <dsp:spPr>
        <a:xfrm>
          <a:off x="0" y="25523"/>
          <a:ext cx="10515600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Detail and discuss the key findings from your presentation:</a:t>
          </a:r>
          <a:endParaRPr lang="en-US" sz="1800" kern="1200"/>
        </a:p>
      </dsp:txBody>
      <dsp:txXfrm>
        <a:off x="21075" y="46598"/>
        <a:ext cx="10473450" cy="389580"/>
      </dsp:txXfrm>
    </dsp:sp>
    <dsp:sp modelId="{48B93E95-108A-4D93-8B6A-10C41BE9D964}">
      <dsp:nvSpPr>
        <dsp:cNvPr id="0" name=""/>
        <dsp:cNvSpPr/>
      </dsp:nvSpPr>
      <dsp:spPr>
        <a:xfrm>
          <a:off x="0" y="509093"/>
          <a:ext cx="10515600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Key Finding 1:</a:t>
          </a:r>
          <a:endParaRPr lang="en-US" sz="1800" kern="1200"/>
        </a:p>
      </dsp:txBody>
      <dsp:txXfrm>
        <a:off x="21075" y="530168"/>
        <a:ext cx="10473450" cy="389580"/>
      </dsp:txXfrm>
    </dsp:sp>
    <dsp:sp modelId="{BA485129-BC1F-4CB7-9846-255181E3C983}">
      <dsp:nvSpPr>
        <dsp:cNvPr id="0" name=""/>
        <dsp:cNvSpPr/>
      </dsp:nvSpPr>
      <dsp:spPr>
        <a:xfrm>
          <a:off x="0" y="992664"/>
          <a:ext cx="10515600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There is a 30% decline in sales due to increased online competition.</a:t>
          </a:r>
          <a:endParaRPr lang="en-US" sz="1800" kern="1200"/>
        </a:p>
      </dsp:txBody>
      <dsp:txXfrm>
        <a:off x="21075" y="1013739"/>
        <a:ext cx="10473450" cy="389580"/>
      </dsp:txXfrm>
    </dsp:sp>
    <dsp:sp modelId="{C048126B-80F1-419F-BF83-23219CC34BC7}">
      <dsp:nvSpPr>
        <dsp:cNvPr id="0" name=""/>
        <dsp:cNvSpPr/>
      </dsp:nvSpPr>
      <dsp:spPr>
        <a:xfrm>
          <a:off x="0" y="1476233"/>
          <a:ext cx="10515600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Key Finding 2:</a:t>
          </a:r>
          <a:endParaRPr lang="en-US" sz="1800" kern="1200"/>
        </a:p>
      </dsp:txBody>
      <dsp:txXfrm>
        <a:off x="21075" y="1497308"/>
        <a:ext cx="10473450" cy="389580"/>
      </dsp:txXfrm>
    </dsp:sp>
    <dsp:sp modelId="{EED724C8-0DCA-4150-99EF-21C94080284B}">
      <dsp:nvSpPr>
        <dsp:cNvPr id="0" name=""/>
        <dsp:cNvSpPr/>
      </dsp:nvSpPr>
      <dsp:spPr>
        <a:xfrm>
          <a:off x="0" y="1959803"/>
          <a:ext cx="10515600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Economic factors like inflation have increased costs and reduced customer spending.</a:t>
          </a:r>
          <a:endParaRPr lang="en-US" sz="1800" kern="1200"/>
        </a:p>
      </dsp:txBody>
      <dsp:txXfrm>
        <a:off x="21075" y="1980878"/>
        <a:ext cx="10473450" cy="389580"/>
      </dsp:txXfrm>
    </dsp:sp>
    <dsp:sp modelId="{92773936-6960-4976-9CE0-6EA73B5538B8}">
      <dsp:nvSpPr>
        <dsp:cNvPr id="0" name=""/>
        <dsp:cNvSpPr/>
      </dsp:nvSpPr>
      <dsp:spPr>
        <a:xfrm>
          <a:off x="0" y="2443374"/>
          <a:ext cx="10515600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Key Finding 3:</a:t>
          </a:r>
          <a:endParaRPr lang="en-US" sz="1800" kern="1200"/>
        </a:p>
      </dsp:txBody>
      <dsp:txXfrm>
        <a:off x="21075" y="2464449"/>
        <a:ext cx="10473450" cy="389580"/>
      </dsp:txXfrm>
    </dsp:sp>
    <dsp:sp modelId="{8DD4CF91-10D7-48AC-A767-87C3F7EC26E2}">
      <dsp:nvSpPr>
        <dsp:cNvPr id="0" name=""/>
        <dsp:cNvSpPr/>
      </dsp:nvSpPr>
      <dsp:spPr>
        <a:xfrm>
          <a:off x="0" y="2926944"/>
          <a:ext cx="10515600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Weak online presence and digital marketing affect business performance.</a:t>
          </a:r>
          <a:endParaRPr lang="en-US" sz="1800" kern="1200"/>
        </a:p>
      </dsp:txBody>
      <dsp:txXfrm>
        <a:off x="21075" y="2948019"/>
        <a:ext cx="10473450" cy="389580"/>
      </dsp:txXfrm>
    </dsp:sp>
    <dsp:sp modelId="{DFEF9021-89C6-4C96-936D-38F9CB07FEAC}">
      <dsp:nvSpPr>
        <dsp:cNvPr id="0" name=""/>
        <dsp:cNvSpPr/>
      </dsp:nvSpPr>
      <dsp:spPr>
        <a:xfrm>
          <a:off x="0" y="3410514"/>
          <a:ext cx="10515600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/>
            <a:t>Key Finding 4:</a:t>
          </a:r>
          <a:endParaRPr lang="en-US" sz="1800" kern="1200"/>
        </a:p>
      </dsp:txBody>
      <dsp:txXfrm>
        <a:off x="21075" y="3431589"/>
        <a:ext cx="10473450" cy="389580"/>
      </dsp:txXfrm>
    </dsp:sp>
    <dsp:sp modelId="{9D57C49B-F8E2-483C-9B2A-FE112DA9FCE7}">
      <dsp:nvSpPr>
        <dsp:cNvPr id="0" name=""/>
        <dsp:cNvSpPr/>
      </dsp:nvSpPr>
      <dsp:spPr>
        <a:xfrm>
          <a:off x="0" y="3894084"/>
          <a:ext cx="10515600" cy="4317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Business tools like PESTEL and Cause-and-Effect help identify problems and improve decision-making.</a:t>
          </a:r>
          <a:endParaRPr lang="en-US" sz="1800" kern="1200"/>
        </a:p>
      </dsp:txBody>
      <dsp:txXfrm>
        <a:off x="21075" y="3915159"/>
        <a:ext cx="10473450" cy="3895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tatista.com" TargetMode="External"/><Relationship Id="rId3" Type="http://schemas.openxmlformats.org/officeDocument/2006/relationships/hyperlink" Target="https://www.mindtools.com" TargetMode="External"/><Relationship Id="rId7" Type="http://schemas.openxmlformats.org/officeDocument/2006/relationships/hyperlink" Target="https://www.indeed.com" TargetMode="External"/><Relationship Id="rId2" Type="http://schemas.openxmlformats.org/officeDocument/2006/relationships/hyperlink" Target="https://www.freshproduce.com/resources/floral/2025-floral-industry-trend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ns.gov.uk" TargetMode="External"/><Relationship Id="rId5" Type="http://schemas.openxmlformats.org/officeDocument/2006/relationships/hyperlink" Target="https://www.bbc.co.uk/news" TargetMode="External"/><Relationship Id="rId4" Type="http://schemas.openxmlformats.org/officeDocument/2006/relationships/hyperlink" Target="https://www.cipd.co.uk" TargetMode="External"/><Relationship Id="rId9" Type="http://schemas.openxmlformats.org/officeDocument/2006/relationships/hyperlink" Target="https://www.businessnewsdaily.com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6" name="Rectangle 115">
            <a:extLst>
              <a:ext uri="{FF2B5EF4-FFF2-40B4-BE49-F238E27FC236}">
                <a16:creationId xmlns:a16="http://schemas.microsoft.com/office/drawing/2014/main" id="{245A9F99-D9B1-4094-A2E2-B90AC1DB7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B7FAF607-473A-4A43-A23D-BBFF5C4117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8" name="Graphic 117" descr="Classroom">
            <a:extLst>
              <a:ext uri="{FF2B5EF4-FFF2-40B4-BE49-F238E27FC236}">
                <a16:creationId xmlns:a16="http://schemas.microsoft.com/office/drawing/2014/main" id="{A438239B-0786-FDA6-FA80-4A84BD8EFF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86951" y="1793846"/>
            <a:ext cx="3620021" cy="3620021"/>
          </a:xfrm>
          <a:prstGeom prst="rect">
            <a:avLst/>
          </a:prstGeom>
        </p:spPr>
      </p:pic>
      <p:sp>
        <p:nvSpPr>
          <p:cNvPr id="77" name="TextBox 76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6090574" y="2421682"/>
            <a:ext cx="4977578" cy="36392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>
                <a:solidFill>
                  <a:schemeClr val="tx2"/>
                </a:solidFill>
              </a:rPr>
              <a:t>Problem Solving and Decision-Making Green Haven Florists Presentation</a:t>
            </a:r>
            <a:endParaRPr lang="en-US" sz="130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b="1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>
                <a:solidFill>
                  <a:schemeClr val="tx2"/>
                </a:solidFill>
              </a:rPr>
              <a:t>Student Name: </a:t>
            </a:r>
            <a:r>
              <a:rPr lang="en-US" sz="1300" b="1" err="1">
                <a:solidFill>
                  <a:schemeClr val="tx2"/>
                </a:solidFill>
              </a:rPr>
              <a:t>Costinel</a:t>
            </a:r>
            <a:r>
              <a:rPr lang="en-US" sz="1300" b="1">
                <a:solidFill>
                  <a:schemeClr val="tx2"/>
                </a:solidFill>
              </a:rPr>
              <a:t> Dumitrascu</a:t>
            </a:r>
            <a:endParaRPr lang="en-US" sz="130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>
                <a:solidFill>
                  <a:schemeClr val="tx2"/>
                </a:solidFill>
              </a:rPr>
              <a:t>Student ID: 2508578</a:t>
            </a:r>
            <a:endParaRPr lang="en-US" sz="130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>
                <a:solidFill>
                  <a:schemeClr val="tx2"/>
                </a:solidFill>
              </a:rPr>
              <a:t>Lecturer’s Name: Chijioke Uba</a:t>
            </a:r>
            <a:endParaRPr lang="en-US" sz="130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>
                <a:solidFill>
                  <a:schemeClr val="tx2"/>
                </a:solidFill>
              </a:rPr>
              <a:t>Module Code: 	</a:t>
            </a:r>
            <a:r>
              <a:rPr lang="en-US" sz="1300">
                <a:solidFill>
                  <a:schemeClr val="tx2"/>
                </a:solidFill>
              </a:rPr>
              <a:t>LCLM 4004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>
                <a:solidFill>
                  <a:schemeClr val="tx2"/>
                </a:solidFill>
              </a:rPr>
              <a:t>Module Name: 	</a:t>
            </a:r>
            <a:r>
              <a:rPr lang="en-US" sz="1300">
                <a:solidFill>
                  <a:schemeClr val="tx2"/>
                </a:solidFill>
              </a:rPr>
              <a:t>Problem Solving and Decision-Making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b="1">
                <a:solidFill>
                  <a:schemeClr val="tx2"/>
                </a:solidFill>
              </a:rPr>
              <a:t>Component 1: 	</a:t>
            </a:r>
            <a:r>
              <a:rPr lang="en-US" sz="1300">
                <a:solidFill>
                  <a:schemeClr val="tx2"/>
                </a:solidFill>
              </a:rPr>
              <a:t>Green Haven Florists</a:t>
            </a:r>
            <a:endParaRPr lang="en-US" sz="1300">
              <a:solidFill>
                <a:schemeClr val="tx2"/>
              </a:solidFill>
              <a:ea typeface="Calibri"/>
              <a:cs typeface="Calibri"/>
            </a:endParaRPr>
          </a:p>
        </p:txBody>
      </p:sp>
      <p:grpSp>
        <p:nvGrpSpPr>
          <p:cNvPr id="119" name="Group 118">
            <a:extLst>
              <a:ext uri="{FF2B5EF4-FFF2-40B4-BE49-F238E27FC236}">
                <a16:creationId xmlns:a16="http://schemas.microsoft.com/office/drawing/2014/main" id="{C5F6476F-D303-44D3-B30F-1BA348F0F6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2635" y="52996"/>
            <a:ext cx="5928607" cy="6805005"/>
            <a:chOff x="6095999" y="52996"/>
            <a:chExt cx="6093363" cy="6805005"/>
          </a:xfrm>
          <a:solidFill>
            <a:schemeClr val="accent5">
              <a:alpha val="10000"/>
            </a:schemeClr>
          </a:solidFill>
        </p:grpSpPr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C972EB4B-0539-4430-9340-8117B9D7C3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1" y="52996"/>
              <a:ext cx="6093361" cy="6805003"/>
            </a:xfrm>
            <a:custGeom>
              <a:avLst/>
              <a:gdLst>
                <a:gd name="connsiteX0" fmla="*/ 3391253 w 5890489"/>
                <a:gd name="connsiteY0" fmla="*/ 0 h 6578438"/>
                <a:gd name="connsiteX1" fmla="*/ 3434974 w 5890489"/>
                <a:gd name="connsiteY1" fmla="*/ 646 h 6578438"/>
                <a:gd name="connsiteX2" fmla="*/ 3522419 w 5890489"/>
                <a:gd name="connsiteY2" fmla="*/ 2712 h 6578438"/>
                <a:gd name="connsiteX3" fmla="*/ 3610261 w 5890489"/>
                <a:gd name="connsiteY3" fmla="*/ 6458 h 6578438"/>
                <a:gd name="connsiteX4" fmla="*/ 3786872 w 5890489"/>
                <a:gd name="connsiteY4" fmla="*/ 20667 h 6578438"/>
                <a:gd name="connsiteX5" fmla="*/ 3962291 w 5890489"/>
                <a:gd name="connsiteY5" fmla="*/ 43530 h 6578438"/>
                <a:gd name="connsiteX6" fmla="*/ 4135855 w 5890489"/>
                <a:gd name="connsiteY6" fmla="*/ 75176 h 6578438"/>
                <a:gd name="connsiteX7" fmla="*/ 4307299 w 5890489"/>
                <a:gd name="connsiteY7" fmla="*/ 114315 h 6578438"/>
                <a:gd name="connsiteX8" fmla="*/ 4476358 w 5890489"/>
                <a:gd name="connsiteY8" fmla="*/ 160816 h 6578438"/>
                <a:gd name="connsiteX9" fmla="*/ 4559829 w 5890489"/>
                <a:gd name="connsiteY9" fmla="*/ 186779 h 6578438"/>
                <a:gd name="connsiteX10" fmla="*/ 4642901 w 5890489"/>
                <a:gd name="connsiteY10" fmla="*/ 213648 h 6578438"/>
                <a:gd name="connsiteX11" fmla="*/ 5280847 w 5890489"/>
                <a:gd name="connsiteY11" fmla="*/ 485936 h 6578438"/>
                <a:gd name="connsiteX12" fmla="*/ 5865400 w 5890489"/>
                <a:gd name="connsiteY12" fmla="*/ 851099 h 6578438"/>
                <a:gd name="connsiteX13" fmla="*/ 5890489 w 5890489"/>
                <a:gd name="connsiteY13" fmla="*/ 870950 h 6578438"/>
                <a:gd name="connsiteX14" fmla="*/ 5890489 w 5890489"/>
                <a:gd name="connsiteY14" fmla="*/ 1321814 h 6578438"/>
                <a:gd name="connsiteX15" fmla="*/ 5887395 w 5890489"/>
                <a:gd name="connsiteY15" fmla="*/ 1318952 h 6578438"/>
                <a:gd name="connsiteX16" fmla="*/ 5830291 w 5890489"/>
                <a:gd name="connsiteY16" fmla="*/ 1265992 h 6578438"/>
                <a:gd name="connsiteX17" fmla="*/ 5815981 w 5890489"/>
                <a:gd name="connsiteY17" fmla="*/ 1252687 h 6578438"/>
                <a:gd name="connsiteX18" fmla="*/ 5801142 w 5890489"/>
                <a:gd name="connsiteY18" fmla="*/ 1240158 h 6578438"/>
                <a:gd name="connsiteX19" fmla="*/ 5771464 w 5890489"/>
                <a:gd name="connsiteY19" fmla="*/ 1214969 h 6578438"/>
                <a:gd name="connsiteX20" fmla="*/ 5651030 w 5890489"/>
                <a:gd name="connsiteY20" fmla="*/ 1115767 h 6578438"/>
                <a:gd name="connsiteX21" fmla="*/ 5123183 w 5890489"/>
                <a:gd name="connsiteY21" fmla="*/ 780443 h 6578438"/>
                <a:gd name="connsiteX22" fmla="*/ 4533860 w 5890489"/>
                <a:gd name="connsiteY22" fmla="*/ 567701 h 6578438"/>
                <a:gd name="connsiteX23" fmla="*/ 4457281 w 5890489"/>
                <a:gd name="connsiteY23" fmla="*/ 550780 h 6578438"/>
                <a:gd name="connsiteX24" fmla="*/ 4380568 w 5890489"/>
                <a:gd name="connsiteY24" fmla="*/ 535279 h 6578438"/>
                <a:gd name="connsiteX25" fmla="*/ 4303325 w 5890489"/>
                <a:gd name="connsiteY25" fmla="*/ 522879 h 6578438"/>
                <a:gd name="connsiteX26" fmla="*/ 4264769 w 5890489"/>
                <a:gd name="connsiteY26" fmla="*/ 516679 h 6578438"/>
                <a:gd name="connsiteX27" fmla="*/ 4226082 w 5890489"/>
                <a:gd name="connsiteY27" fmla="*/ 511253 h 6578438"/>
                <a:gd name="connsiteX28" fmla="*/ 4070934 w 5890489"/>
                <a:gd name="connsiteY28" fmla="*/ 494848 h 6578438"/>
                <a:gd name="connsiteX29" fmla="*/ 3915521 w 5890489"/>
                <a:gd name="connsiteY29" fmla="*/ 486065 h 6578438"/>
                <a:gd name="connsiteX30" fmla="*/ 3760241 w 5890489"/>
                <a:gd name="connsiteY30" fmla="*/ 484257 h 6578438"/>
                <a:gd name="connsiteX31" fmla="*/ 3682734 w 5890489"/>
                <a:gd name="connsiteY31" fmla="*/ 486581 h 6578438"/>
                <a:gd name="connsiteX32" fmla="*/ 3605491 w 5890489"/>
                <a:gd name="connsiteY32" fmla="*/ 488907 h 6578438"/>
                <a:gd name="connsiteX33" fmla="*/ 3527454 w 5890489"/>
                <a:gd name="connsiteY33" fmla="*/ 493169 h 6578438"/>
                <a:gd name="connsiteX34" fmla="*/ 3449151 w 5890489"/>
                <a:gd name="connsiteY34" fmla="*/ 498336 h 6578438"/>
                <a:gd name="connsiteX35" fmla="*/ 3410067 w 5890489"/>
                <a:gd name="connsiteY35" fmla="*/ 500532 h 6578438"/>
                <a:gd name="connsiteX36" fmla="*/ 3371246 w 5890489"/>
                <a:gd name="connsiteY36" fmla="*/ 504279 h 6578438"/>
                <a:gd name="connsiteX37" fmla="*/ 3293739 w 5890489"/>
                <a:gd name="connsiteY37" fmla="*/ 511512 h 6578438"/>
                <a:gd name="connsiteX38" fmla="*/ 2689445 w 5890489"/>
                <a:gd name="connsiteY38" fmla="*/ 610198 h 6578438"/>
                <a:gd name="connsiteX39" fmla="*/ 2117875 w 5890489"/>
                <a:gd name="connsiteY39" fmla="*/ 800335 h 6578438"/>
                <a:gd name="connsiteX40" fmla="*/ 1981276 w 5890489"/>
                <a:gd name="connsiteY40" fmla="*/ 865566 h 6578438"/>
                <a:gd name="connsiteX41" fmla="*/ 1847991 w 5890489"/>
                <a:gd name="connsiteY41" fmla="*/ 938676 h 6578438"/>
                <a:gd name="connsiteX42" fmla="*/ 1783069 w 5890489"/>
                <a:gd name="connsiteY42" fmla="*/ 978718 h 6578438"/>
                <a:gd name="connsiteX43" fmla="*/ 1750609 w 5890489"/>
                <a:gd name="connsiteY43" fmla="*/ 998869 h 6578438"/>
                <a:gd name="connsiteX44" fmla="*/ 1734312 w 5890489"/>
                <a:gd name="connsiteY44" fmla="*/ 1008945 h 6578438"/>
                <a:gd name="connsiteX45" fmla="*/ 1718547 w 5890489"/>
                <a:gd name="connsiteY45" fmla="*/ 1019924 h 6578438"/>
                <a:gd name="connsiteX46" fmla="*/ 1655481 w 5890489"/>
                <a:gd name="connsiteY46" fmla="*/ 1063582 h 6578438"/>
                <a:gd name="connsiteX47" fmla="*/ 1593077 w 5890489"/>
                <a:gd name="connsiteY47" fmla="*/ 1108664 h 6578438"/>
                <a:gd name="connsiteX48" fmla="*/ 1532263 w 5890489"/>
                <a:gd name="connsiteY48" fmla="*/ 1156197 h 6578438"/>
                <a:gd name="connsiteX49" fmla="*/ 1472509 w 5890489"/>
                <a:gd name="connsiteY49" fmla="*/ 1205152 h 6578438"/>
                <a:gd name="connsiteX50" fmla="*/ 1414212 w 5890489"/>
                <a:gd name="connsiteY50" fmla="*/ 1256175 h 6578438"/>
                <a:gd name="connsiteX51" fmla="*/ 1357242 w 5890489"/>
                <a:gd name="connsiteY51" fmla="*/ 1308359 h 6578438"/>
                <a:gd name="connsiteX52" fmla="*/ 1153072 w 5890489"/>
                <a:gd name="connsiteY52" fmla="*/ 1529498 h 6578438"/>
                <a:gd name="connsiteX53" fmla="*/ 1002694 w 5890489"/>
                <a:gd name="connsiteY53" fmla="*/ 1770658 h 6578438"/>
                <a:gd name="connsiteX54" fmla="*/ 974076 w 5890489"/>
                <a:gd name="connsiteY54" fmla="*/ 1835371 h 6578438"/>
                <a:gd name="connsiteX55" fmla="*/ 949564 w 5890489"/>
                <a:gd name="connsiteY55" fmla="*/ 1903573 h 6578438"/>
                <a:gd name="connsiteX56" fmla="*/ 927173 w 5890489"/>
                <a:gd name="connsiteY56" fmla="*/ 1974229 h 6578438"/>
                <a:gd name="connsiteX57" fmla="*/ 906107 w 5890489"/>
                <a:gd name="connsiteY57" fmla="*/ 2046952 h 6578438"/>
                <a:gd name="connsiteX58" fmla="*/ 751092 w 5890489"/>
                <a:gd name="connsiteY58" fmla="*/ 2676266 h 6578438"/>
                <a:gd name="connsiteX59" fmla="*/ 547189 w 5890489"/>
                <a:gd name="connsiteY59" fmla="*/ 3308422 h 6578438"/>
                <a:gd name="connsiteX60" fmla="*/ 441195 w 5890489"/>
                <a:gd name="connsiteY60" fmla="*/ 3866306 h 6578438"/>
                <a:gd name="connsiteX61" fmla="*/ 527182 w 5890489"/>
                <a:gd name="connsiteY61" fmla="*/ 4439174 h 6578438"/>
                <a:gd name="connsiteX62" fmla="*/ 775073 w 5890489"/>
                <a:gd name="connsiteY62" fmla="*/ 4987240 h 6578438"/>
                <a:gd name="connsiteX63" fmla="*/ 943206 w 5890489"/>
                <a:gd name="connsiteY63" fmla="*/ 5244933 h 6578438"/>
                <a:gd name="connsiteX64" fmla="*/ 1133728 w 5890489"/>
                <a:gd name="connsiteY64" fmla="*/ 5490356 h 6578438"/>
                <a:gd name="connsiteX65" fmla="*/ 1359626 w 5890489"/>
                <a:gd name="connsiteY65" fmla="*/ 5709815 h 6578438"/>
                <a:gd name="connsiteX66" fmla="*/ 1481254 w 5890489"/>
                <a:gd name="connsiteY66" fmla="*/ 5809146 h 6578438"/>
                <a:gd name="connsiteX67" fmla="*/ 1543260 w 5890489"/>
                <a:gd name="connsiteY67" fmla="*/ 5856940 h 6578438"/>
                <a:gd name="connsiteX68" fmla="*/ 1607518 w 5890489"/>
                <a:gd name="connsiteY68" fmla="*/ 5901374 h 6578438"/>
                <a:gd name="connsiteX69" fmla="*/ 2145566 w 5890489"/>
                <a:gd name="connsiteY69" fmla="*/ 6193814 h 6578438"/>
                <a:gd name="connsiteX70" fmla="*/ 2214991 w 5890489"/>
                <a:gd name="connsiteY70" fmla="*/ 6221844 h 6578438"/>
                <a:gd name="connsiteX71" fmla="*/ 2249307 w 5890489"/>
                <a:gd name="connsiteY71" fmla="*/ 6236182 h 6578438"/>
                <a:gd name="connsiteX72" fmla="*/ 2284285 w 5890489"/>
                <a:gd name="connsiteY72" fmla="*/ 6248711 h 6578438"/>
                <a:gd name="connsiteX73" fmla="*/ 2354241 w 5890489"/>
                <a:gd name="connsiteY73" fmla="*/ 6273124 h 6578438"/>
                <a:gd name="connsiteX74" fmla="*/ 2371597 w 5890489"/>
                <a:gd name="connsiteY74" fmla="*/ 6279324 h 6578438"/>
                <a:gd name="connsiteX75" fmla="*/ 2387894 w 5890489"/>
                <a:gd name="connsiteY75" fmla="*/ 6287719 h 6578438"/>
                <a:gd name="connsiteX76" fmla="*/ 2421414 w 5890489"/>
                <a:gd name="connsiteY76" fmla="*/ 6302186 h 6578438"/>
                <a:gd name="connsiteX77" fmla="*/ 2489117 w 5890489"/>
                <a:gd name="connsiteY77" fmla="*/ 6329441 h 6578438"/>
                <a:gd name="connsiteX78" fmla="*/ 2522902 w 5890489"/>
                <a:gd name="connsiteY78" fmla="*/ 6343134 h 6578438"/>
                <a:gd name="connsiteX79" fmla="*/ 2556953 w 5890489"/>
                <a:gd name="connsiteY79" fmla="*/ 6356051 h 6578438"/>
                <a:gd name="connsiteX80" fmla="*/ 2695009 w 5890489"/>
                <a:gd name="connsiteY80" fmla="*/ 6401905 h 6578438"/>
                <a:gd name="connsiteX81" fmla="*/ 3268035 w 5890489"/>
                <a:gd name="connsiteY81" fmla="*/ 6501238 h 6578438"/>
                <a:gd name="connsiteX82" fmla="*/ 3341038 w 5890489"/>
                <a:gd name="connsiteY82" fmla="*/ 6506145 h 6578438"/>
                <a:gd name="connsiteX83" fmla="*/ 3414703 w 5890489"/>
                <a:gd name="connsiteY83" fmla="*/ 6507050 h 6578438"/>
                <a:gd name="connsiteX84" fmla="*/ 3488237 w 5890489"/>
                <a:gd name="connsiteY84" fmla="*/ 6508212 h 6578438"/>
                <a:gd name="connsiteX85" fmla="*/ 3524142 w 5890489"/>
                <a:gd name="connsiteY85" fmla="*/ 6507955 h 6578438"/>
                <a:gd name="connsiteX86" fmla="*/ 3559252 w 5890489"/>
                <a:gd name="connsiteY86" fmla="*/ 6506921 h 6578438"/>
                <a:gd name="connsiteX87" fmla="*/ 3629207 w 5890489"/>
                <a:gd name="connsiteY87" fmla="*/ 6503045 h 6578438"/>
                <a:gd name="connsiteX88" fmla="*/ 3698633 w 5890489"/>
                <a:gd name="connsiteY88" fmla="*/ 6496845 h 6578438"/>
                <a:gd name="connsiteX89" fmla="*/ 3733213 w 5890489"/>
                <a:gd name="connsiteY89" fmla="*/ 6493357 h 6578438"/>
                <a:gd name="connsiteX90" fmla="*/ 3767529 w 5890489"/>
                <a:gd name="connsiteY90" fmla="*/ 6488707 h 6578438"/>
                <a:gd name="connsiteX91" fmla="*/ 3801845 w 5890489"/>
                <a:gd name="connsiteY91" fmla="*/ 6484057 h 6578438"/>
                <a:gd name="connsiteX92" fmla="*/ 3835895 w 5890489"/>
                <a:gd name="connsiteY92" fmla="*/ 6478116 h 6578438"/>
                <a:gd name="connsiteX93" fmla="*/ 4364801 w 5890489"/>
                <a:gd name="connsiteY93" fmla="*/ 6308517 h 6578438"/>
                <a:gd name="connsiteX94" fmla="*/ 4861379 w 5890489"/>
                <a:gd name="connsiteY94" fmla="*/ 6000576 h 6578438"/>
                <a:gd name="connsiteX95" fmla="*/ 5341263 w 5890489"/>
                <a:gd name="connsiteY95" fmla="*/ 5605834 h 6578438"/>
                <a:gd name="connsiteX96" fmla="*/ 5587301 w 5890489"/>
                <a:gd name="connsiteY96" fmla="*/ 5390379 h 6578438"/>
                <a:gd name="connsiteX97" fmla="*/ 5849105 w 5890489"/>
                <a:gd name="connsiteY97" fmla="*/ 5176344 h 6578438"/>
                <a:gd name="connsiteX98" fmla="*/ 5890489 w 5890489"/>
                <a:gd name="connsiteY98" fmla="*/ 5145260 h 6578438"/>
                <a:gd name="connsiteX99" fmla="*/ 5890489 w 5890489"/>
                <a:gd name="connsiteY99" fmla="*/ 5995323 h 6578438"/>
                <a:gd name="connsiteX100" fmla="*/ 5811477 w 5890489"/>
                <a:gd name="connsiteY100" fmla="*/ 6077819 h 6578438"/>
                <a:gd name="connsiteX101" fmla="*/ 5301384 w 5890489"/>
                <a:gd name="connsiteY101" fmla="*/ 6542958 h 6578438"/>
                <a:gd name="connsiteX102" fmla="*/ 5252008 w 5890489"/>
                <a:gd name="connsiteY102" fmla="*/ 6578438 h 6578438"/>
                <a:gd name="connsiteX103" fmla="*/ 1653730 w 5890489"/>
                <a:gd name="connsiteY103" fmla="*/ 6578438 h 6578438"/>
                <a:gd name="connsiteX104" fmla="*/ 1549768 w 5890489"/>
                <a:gd name="connsiteY104" fmla="*/ 6488821 h 6578438"/>
                <a:gd name="connsiteX105" fmla="*/ 1298282 w 5890489"/>
                <a:gd name="connsiteY105" fmla="*/ 6243932 h 6578438"/>
                <a:gd name="connsiteX106" fmla="*/ 1237999 w 5890489"/>
                <a:gd name="connsiteY106" fmla="*/ 6181671 h 6578438"/>
                <a:gd name="connsiteX107" fmla="*/ 1179967 w 5890489"/>
                <a:gd name="connsiteY107" fmla="*/ 6117862 h 6578438"/>
                <a:gd name="connsiteX108" fmla="*/ 1121936 w 5890489"/>
                <a:gd name="connsiteY108" fmla="*/ 6054569 h 6578438"/>
                <a:gd name="connsiteX109" fmla="*/ 1065628 w 5890489"/>
                <a:gd name="connsiteY109" fmla="*/ 5990243 h 6578438"/>
                <a:gd name="connsiteX110" fmla="*/ 954335 w 5890489"/>
                <a:gd name="connsiteY110" fmla="*/ 5861460 h 6578438"/>
                <a:gd name="connsiteX111" fmla="*/ 898953 w 5890489"/>
                <a:gd name="connsiteY111" fmla="*/ 5797393 h 6578438"/>
                <a:gd name="connsiteX112" fmla="*/ 842908 w 5890489"/>
                <a:gd name="connsiteY112" fmla="*/ 5733582 h 6578438"/>
                <a:gd name="connsiteX113" fmla="*/ 622442 w 5890489"/>
                <a:gd name="connsiteY113" fmla="*/ 5471884 h 6578438"/>
                <a:gd name="connsiteX114" fmla="*/ 425559 w 5890489"/>
                <a:gd name="connsiteY114" fmla="*/ 5190036 h 6578438"/>
                <a:gd name="connsiteX115" fmla="*/ 123877 w 5890489"/>
                <a:gd name="connsiteY115" fmla="*/ 4564210 h 6578438"/>
                <a:gd name="connsiteX116" fmla="*/ 130 w 5890489"/>
                <a:gd name="connsiteY116" fmla="*/ 3865530 h 6578438"/>
                <a:gd name="connsiteX117" fmla="*/ 30602 w 5890489"/>
                <a:gd name="connsiteY117" fmla="*/ 3505793 h 6578438"/>
                <a:gd name="connsiteX118" fmla="*/ 126924 w 5890489"/>
                <a:gd name="connsiteY118" fmla="*/ 3157164 h 6578438"/>
                <a:gd name="connsiteX119" fmla="*/ 334803 w 5890489"/>
                <a:gd name="connsiteY119" fmla="*/ 2560530 h 6578438"/>
                <a:gd name="connsiteX120" fmla="*/ 381176 w 5890489"/>
                <a:gd name="connsiteY120" fmla="*/ 2409144 h 6578438"/>
                <a:gd name="connsiteX121" fmla="*/ 425825 w 5890489"/>
                <a:gd name="connsiteY121" fmla="*/ 2255819 h 6578438"/>
                <a:gd name="connsiteX122" fmla="*/ 470210 w 5890489"/>
                <a:gd name="connsiteY122" fmla="*/ 2099523 h 6578438"/>
                <a:gd name="connsiteX123" fmla="*/ 492998 w 5890489"/>
                <a:gd name="connsiteY123" fmla="*/ 2020213 h 6578438"/>
                <a:gd name="connsiteX124" fmla="*/ 517509 w 5890489"/>
                <a:gd name="connsiteY124" fmla="*/ 1939224 h 6578438"/>
                <a:gd name="connsiteX125" fmla="*/ 544007 w 5890489"/>
                <a:gd name="connsiteY125" fmla="*/ 1857201 h 6578438"/>
                <a:gd name="connsiteX126" fmla="*/ 573288 w 5890489"/>
                <a:gd name="connsiteY126" fmla="*/ 1774274 h 6578438"/>
                <a:gd name="connsiteX127" fmla="*/ 606146 w 5890489"/>
                <a:gd name="connsiteY127" fmla="*/ 1690832 h 6578438"/>
                <a:gd name="connsiteX128" fmla="*/ 644569 w 5890489"/>
                <a:gd name="connsiteY128" fmla="*/ 1607775 h 6578438"/>
                <a:gd name="connsiteX129" fmla="*/ 837874 w 5890489"/>
                <a:gd name="connsiteY129" fmla="*/ 1297638 h 6578438"/>
                <a:gd name="connsiteX130" fmla="*/ 1069602 w 5890489"/>
                <a:gd name="connsiteY130" fmla="*/ 1032194 h 6578438"/>
                <a:gd name="connsiteX131" fmla="*/ 1130548 w 5890489"/>
                <a:gd name="connsiteY131" fmla="*/ 970839 h 6578438"/>
                <a:gd name="connsiteX132" fmla="*/ 1192024 w 5890489"/>
                <a:gd name="connsiteY132" fmla="*/ 910129 h 6578438"/>
                <a:gd name="connsiteX133" fmla="*/ 1255356 w 5890489"/>
                <a:gd name="connsiteY133" fmla="*/ 850841 h 6578438"/>
                <a:gd name="connsiteX134" fmla="*/ 1319614 w 5890489"/>
                <a:gd name="connsiteY134" fmla="*/ 792068 h 6578438"/>
                <a:gd name="connsiteX135" fmla="*/ 1385728 w 5890489"/>
                <a:gd name="connsiteY135" fmla="*/ 734975 h 6578438"/>
                <a:gd name="connsiteX136" fmla="*/ 1452768 w 5890489"/>
                <a:gd name="connsiteY136" fmla="*/ 678528 h 6578438"/>
                <a:gd name="connsiteX137" fmla="*/ 1469594 w 5890489"/>
                <a:gd name="connsiteY137" fmla="*/ 664449 h 6578438"/>
                <a:gd name="connsiteX138" fmla="*/ 1487083 w 5890489"/>
                <a:gd name="connsiteY138" fmla="*/ 651015 h 6578438"/>
                <a:gd name="connsiteX139" fmla="*/ 1522193 w 5890489"/>
                <a:gd name="connsiteY139" fmla="*/ 624277 h 6578438"/>
                <a:gd name="connsiteX140" fmla="*/ 1592415 w 5890489"/>
                <a:gd name="connsiteY140" fmla="*/ 570671 h 6578438"/>
                <a:gd name="connsiteX141" fmla="*/ 1738287 w 5890489"/>
                <a:gd name="connsiteY141" fmla="*/ 469402 h 6578438"/>
                <a:gd name="connsiteX142" fmla="*/ 1890918 w 5890489"/>
                <a:gd name="connsiteY142" fmla="*/ 376530 h 6578438"/>
                <a:gd name="connsiteX143" fmla="*/ 2555363 w 5890489"/>
                <a:gd name="connsiteY143" fmla="*/ 105274 h 6578438"/>
                <a:gd name="connsiteX144" fmla="*/ 3259291 w 5890489"/>
                <a:gd name="connsiteY144" fmla="*/ 3229 h 6578438"/>
                <a:gd name="connsiteX145" fmla="*/ 3347265 w 5890489"/>
                <a:gd name="connsiteY145" fmla="*/ 903 h 6578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</a:cxnLst>
              <a:rect l="l" t="t" r="r" b="b"/>
              <a:pathLst>
                <a:path w="5890489" h="6578438">
                  <a:moveTo>
                    <a:pt x="3391253" y="0"/>
                  </a:moveTo>
                  <a:lnTo>
                    <a:pt x="3434974" y="646"/>
                  </a:lnTo>
                  <a:lnTo>
                    <a:pt x="3522419" y="2712"/>
                  </a:lnTo>
                  <a:cubicBezTo>
                    <a:pt x="3551567" y="3488"/>
                    <a:pt x="3580451" y="3746"/>
                    <a:pt x="3610261" y="6458"/>
                  </a:cubicBezTo>
                  <a:cubicBezTo>
                    <a:pt x="3669353" y="10850"/>
                    <a:pt x="3728179" y="14337"/>
                    <a:pt x="3786872" y="20667"/>
                  </a:cubicBezTo>
                  <a:lnTo>
                    <a:pt x="3962291" y="43530"/>
                  </a:lnTo>
                  <a:lnTo>
                    <a:pt x="4135855" y="75176"/>
                  </a:lnTo>
                  <a:cubicBezTo>
                    <a:pt x="4193224" y="87836"/>
                    <a:pt x="4250328" y="101398"/>
                    <a:pt x="4307299" y="114315"/>
                  </a:cubicBezTo>
                  <a:cubicBezTo>
                    <a:pt x="4364139" y="128394"/>
                    <a:pt x="4420050" y="145575"/>
                    <a:pt x="4476358" y="160816"/>
                  </a:cubicBezTo>
                  <a:cubicBezTo>
                    <a:pt x="4504580" y="167921"/>
                    <a:pt x="4532138" y="177995"/>
                    <a:pt x="4559829" y="186779"/>
                  </a:cubicBezTo>
                  <a:lnTo>
                    <a:pt x="4642901" y="213648"/>
                  </a:lnTo>
                  <a:cubicBezTo>
                    <a:pt x="4863234" y="288307"/>
                    <a:pt x="5076414" y="379371"/>
                    <a:pt x="5280847" y="485936"/>
                  </a:cubicBezTo>
                  <a:cubicBezTo>
                    <a:pt x="5485018" y="592631"/>
                    <a:pt x="5681768" y="713145"/>
                    <a:pt x="5865400" y="851099"/>
                  </a:cubicBezTo>
                  <a:lnTo>
                    <a:pt x="5890489" y="870950"/>
                  </a:lnTo>
                  <a:lnTo>
                    <a:pt x="5890489" y="1321814"/>
                  </a:lnTo>
                  <a:lnTo>
                    <a:pt x="5887395" y="1318952"/>
                  </a:lnTo>
                  <a:lnTo>
                    <a:pt x="5830291" y="1265992"/>
                  </a:lnTo>
                  <a:lnTo>
                    <a:pt x="5815981" y="1252687"/>
                  </a:lnTo>
                  <a:lnTo>
                    <a:pt x="5801142" y="1240158"/>
                  </a:lnTo>
                  <a:lnTo>
                    <a:pt x="5771464" y="1214969"/>
                  </a:lnTo>
                  <a:cubicBezTo>
                    <a:pt x="5731849" y="1181385"/>
                    <a:pt x="5692897" y="1146896"/>
                    <a:pt x="5651030" y="1115767"/>
                  </a:cubicBezTo>
                  <a:cubicBezTo>
                    <a:pt x="5487534" y="986985"/>
                    <a:pt x="5311321" y="872542"/>
                    <a:pt x="5123183" y="780443"/>
                  </a:cubicBezTo>
                  <a:cubicBezTo>
                    <a:pt x="4935309" y="688087"/>
                    <a:pt x="4737102" y="616398"/>
                    <a:pt x="4533860" y="567701"/>
                  </a:cubicBezTo>
                  <a:lnTo>
                    <a:pt x="4457281" y="550780"/>
                  </a:lnTo>
                  <a:cubicBezTo>
                    <a:pt x="4431709" y="545484"/>
                    <a:pt x="4406536" y="538896"/>
                    <a:pt x="4380568" y="535279"/>
                  </a:cubicBezTo>
                  <a:lnTo>
                    <a:pt x="4303325" y="522879"/>
                  </a:lnTo>
                  <a:lnTo>
                    <a:pt x="4264769" y="516679"/>
                  </a:lnTo>
                  <a:cubicBezTo>
                    <a:pt x="4251918" y="514612"/>
                    <a:pt x="4239067" y="512415"/>
                    <a:pt x="4226082" y="511253"/>
                  </a:cubicBezTo>
                  <a:cubicBezTo>
                    <a:pt x="4174145" y="505829"/>
                    <a:pt x="4122606" y="499498"/>
                    <a:pt x="4070934" y="494848"/>
                  </a:cubicBezTo>
                  <a:lnTo>
                    <a:pt x="3915521" y="486065"/>
                  </a:lnTo>
                  <a:lnTo>
                    <a:pt x="3760241" y="484257"/>
                  </a:lnTo>
                  <a:cubicBezTo>
                    <a:pt x="3734405" y="483869"/>
                    <a:pt x="3708571" y="485936"/>
                    <a:pt x="3682734" y="486581"/>
                  </a:cubicBezTo>
                  <a:lnTo>
                    <a:pt x="3605491" y="488907"/>
                  </a:lnTo>
                  <a:cubicBezTo>
                    <a:pt x="3579921" y="489165"/>
                    <a:pt x="3553555" y="491490"/>
                    <a:pt x="3527454" y="493169"/>
                  </a:cubicBezTo>
                  <a:lnTo>
                    <a:pt x="3449151" y="498336"/>
                  </a:lnTo>
                  <a:lnTo>
                    <a:pt x="3410067" y="500532"/>
                  </a:lnTo>
                  <a:lnTo>
                    <a:pt x="3371246" y="504279"/>
                  </a:lnTo>
                  <a:cubicBezTo>
                    <a:pt x="3345410" y="506862"/>
                    <a:pt x="3319575" y="509315"/>
                    <a:pt x="3293739" y="511512"/>
                  </a:cubicBezTo>
                  <a:cubicBezTo>
                    <a:pt x="3087450" y="531662"/>
                    <a:pt x="2885531" y="563180"/>
                    <a:pt x="2689445" y="610198"/>
                  </a:cubicBezTo>
                  <a:cubicBezTo>
                    <a:pt x="2493357" y="657344"/>
                    <a:pt x="2302303" y="719088"/>
                    <a:pt x="2117875" y="800335"/>
                  </a:cubicBezTo>
                  <a:cubicBezTo>
                    <a:pt x="2072298" y="821648"/>
                    <a:pt x="2026854" y="843606"/>
                    <a:pt x="1981276" y="865566"/>
                  </a:cubicBezTo>
                  <a:cubicBezTo>
                    <a:pt x="1937025" y="889978"/>
                    <a:pt x="1891978" y="913229"/>
                    <a:pt x="1847991" y="938676"/>
                  </a:cubicBezTo>
                  <a:lnTo>
                    <a:pt x="1783069" y="978718"/>
                  </a:lnTo>
                  <a:lnTo>
                    <a:pt x="1750609" y="998869"/>
                  </a:lnTo>
                  <a:lnTo>
                    <a:pt x="1734312" y="1008945"/>
                  </a:lnTo>
                  <a:lnTo>
                    <a:pt x="1718547" y="1019924"/>
                  </a:lnTo>
                  <a:lnTo>
                    <a:pt x="1655481" y="1063582"/>
                  </a:lnTo>
                  <a:cubicBezTo>
                    <a:pt x="1634414" y="1078178"/>
                    <a:pt x="1612950" y="1092259"/>
                    <a:pt x="1593077" y="1108664"/>
                  </a:cubicBezTo>
                  <a:lnTo>
                    <a:pt x="1532263" y="1156197"/>
                  </a:lnTo>
                  <a:cubicBezTo>
                    <a:pt x="1511992" y="1172085"/>
                    <a:pt x="1491587" y="1187844"/>
                    <a:pt x="1472509" y="1205152"/>
                  </a:cubicBezTo>
                  <a:lnTo>
                    <a:pt x="1414212" y="1256175"/>
                  </a:lnTo>
                  <a:cubicBezTo>
                    <a:pt x="1395001" y="1273354"/>
                    <a:pt x="1375127" y="1290147"/>
                    <a:pt x="1357242" y="1308359"/>
                  </a:cubicBezTo>
                  <a:cubicBezTo>
                    <a:pt x="1283178" y="1379532"/>
                    <a:pt x="1212163" y="1452513"/>
                    <a:pt x="1153072" y="1529498"/>
                  </a:cubicBezTo>
                  <a:cubicBezTo>
                    <a:pt x="1090933" y="1605578"/>
                    <a:pt x="1043501" y="1685794"/>
                    <a:pt x="1002694" y="1770658"/>
                  </a:cubicBezTo>
                  <a:lnTo>
                    <a:pt x="974076" y="1835371"/>
                  </a:lnTo>
                  <a:lnTo>
                    <a:pt x="949564" y="1903573"/>
                  </a:lnTo>
                  <a:cubicBezTo>
                    <a:pt x="940820" y="1925661"/>
                    <a:pt x="934593" y="1950719"/>
                    <a:pt x="927173" y="1974229"/>
                  </a:cubicBezTo>
                  <a:cubicBezTo>
                    <a:pt x="920019" y="1998254"/>
                    <a:pt x="912468" y="2021504"/>
                    <a:pt x="906107" y="2046952"/>
                  </a:cubicBezTo>
                  <a:cubicBezTo>
                    <a:pt x="853906" y="2245614"/>
                    <a:pt x="809918" y="2463136"/>
                    <a:pt x="751092" y="2676266"/>
                  </a:cubicBezTo>
                  <a:cubicBezTo>
                    <a:pt x="693458" y="2889912"/>
                    <a:pt x="624166" y="3100976"/>
                    <a:pt x="547189" y="3308422"/>
                  </a:cubicBezTo>
                  <a:cubicBezTo>
                    <a:pt x="479617" y="3487580"/>
                    <a:pt x="444109" y="3675523"/>
                    <a:pt x="441195" y="3866306"/>
                  </a:cubicBezTo>
                  <a:cubicBezTo>
                    <a:pt x="438014" y="4057089"/>
                    <a:pt x="469282" y="4250456"/>
                    <a:pt x="527182" y="4439174"/>
                  </a:cubicBezTo>
                  <a:cubicBezTo>
                    <a:pt x="584815" y="4628278"/>
                    <a:pt x="671067" y="4811828"/>
                    <a:pt x="775073" y="4987240"/>
                  </a:cubicBezTo>
                  <a:cubicBezTo>
                    <a:pt x="827009" y="5075075"/>
                    <a:pt x="884246" y="5160327"/>
                    <a:pt x="943206" y="5244933"/>
                  </a:cubicBezTo>
                  <a:cubicBezTo>
                    <a:pt x="1002296" y="5329411"/>
                    <a:pt x="1064964" y="5412337"/>
                    <a:pt x="1133728" y="5490356"/>
                  </a:cubicBezTo>
                  <a:cubicBezTo>
                    <a:pt x="1203949" y="5567728"/>
                    <a:pt x="1279337" y="5642259"/>
                    <a:pt x="1359626" y="5709815"/>
                  </a:cubicBezTo>
                  <a:cubicBezTo>
                    <a:pt x="1398711" y="5744949"/>
                    <a:pt x="1439916" y="5777241"/>
                    <a:pt x="1481254" y="5809146"/>
                  </a:cubicBezTo>
                  <a:cubicBezTo>
                    <a:pt x="1501922" y="5825163"/>
                    <a:pt x="1522325" y="5841309"/>
                    <a:pt x="1543260" y="5856940"/>
                  </a:cubicBezTo>
                  <a:cubicBezTo>
                    <a:pt x="1564591" y="5871923"/>
                    <a:pt x="1585921" y="5886777"/>
                    <a:pt x="1607518" y="5901374"/>
                  </a:cubicBezTo>
                  <a:cubicBezTo>
                    <a:pt x="1778565" y="6019693"/>
                    <a:pt x="1961271" y="6115924"/>
                    <a:pt x="2145566" y="6193814"/>
                  </a:cubicBezTo>
                  <a:lnTo>
                    <a:pt x="2214991" y="6221844"/>
                  </a:lnTo>
                  <a:lnTo>
                    <a:pt x="2249307" y="6236182"/>
                  </a:lnTo>
                  <a:cubicBezTo>
                    <a:pt x="2260702" y="6241089"/>
                    <a:pt x="2272625" y="6244577"/>
                    <a:pt x="2284285" y="6248711"/>
                  </a:cubicBezTo>
                  <a:lnTo>
                    <a:pt x="2354241" y="6273124"/>
                  </a:lnTo>
                  <a:cubicBezTo>
                    <a:pt x="2360070" y="6275190"/>
                    <a:pt x="2365899" y="6277128"/>
                    <a:pt x="2371597" y="6279324"/>
                  </a:cubicBezTo>
                  <a:cubicBezTo>
                    <a:pt x="2377161" y="6281778"/>
                    <a:pt x="2382329" y="6285007"/>
                    <a:pt x="2387894" y="6287719"/>
                  </a:cubicBezTo>
                  <a:cubicBezTo>
                    <a:pt x="2398757" y="6293274"/>
                    <a:pt x="2410153" y="6297666"/>
                    <a:pt x="2421414" y="6302186"/>
                  </a:cubicBezTo>
                  <a:lnTo>
                    <a:pt x="2489117" y="6329441"/>
                  </a:lnTo>
                  <a:lnTo>
                    <a:pt x="2522902" y="6343134"/>
                  </a:lnTo>
                  <a:cubicBezTo>
                    <a:pt x="2534165" y="6347654"/>
                    <a:pt x="2545294" y="6352563"/>
                    <a:pt x="2556953" y="6356051"/>
                  </a:cubicBezTo>
                  <a:lnTo>
                    <a:pt x="2695009" y="6401905"/>
                  </a:lnTo>
                  <a:cubicBezTo>
                    <a:pt x="2880895" y="6457190"/>
                    <a:pt x="3073141" y="6489095"/>
                    <a:pt x="3268035" y="6501238"/>
                  </a:cubicBezTo>
                  <a:cubicBezTo>
                    <a:pt x="3292413" y="6502659"/>
                    <a:pt x="3316527" y="6505629"/>
                    <a:pt x="3341038" y="6506145"/>
                  </a:cubicBezTo>
                  <a:lnTo>
                    <a:pt x="3414703" y="6507050"/>
                  </a:lnTo>
                  <a:lnTo>
                    <a:pt x="3488237" y="6508212"/>
                  </a:lnTo>
                  <a:cubicBezTo>
                    <a:pt x="3500690" y="6508729"/>
                    <a:pt x="3512483" y="6508471"/>
                    <a:pt x="3524142" y="6507955"/>
                  </a:cubicBezTo>
                  <a:lnTo>
                    <a:pt x="3559252" y="6506921"/>
                  </a:lnTo>
                  <a:cubicBezTo>
                    <a:pt x="3582835" y="6506792"/>
                    <a:pt x="3605889" y="6504467"/>
                    <a:pt x="3629207" y="6503045"/>
                  </a:cubicBezTo>
                  <a:cubicBezTo>
                    <a:pt x="3652526" y="6502012"/>
                    <a:pt x="3675579" y="6499171"/>
                    <a:pt x="3698633" y="6496845"/>
                  </a:cubicBezTo>
                  <a:cubicBezTo>
                    <a:pt x="3710160" y="6495683"/>
                    <a:pt x="3721819" y="6494907"/>
                    <a:pt x="3733213" y="6493357"/>
                  </a:cubicBezTo>
                  <a:lnTo>
                    <a:pt x="3767529" y="6488707"/>
                  </a:lnTo>
                  <a:lnTo>
                    <a:pt x="3801845" y="6484057"/>
                  </a:lnTo>
                  <a:lnTo>
                    <a:pt x="3835895" y="6478116"/>
                  </a:lnTo>
                  <a:cubicBezTo>
                    <a:pt x="4017673" y="6446727"/>
                    <a:pt x="4194152" y="6390281"/>
                    <a:pt x="4364801" y="6308517"/>
                  </a:cubicBezTo>
                  <a:cubicBezTo>
                    <a:pt x="4535583" y="6227139"/>
                    <a:pt x="4700138" y="6120962"/>
                    <a:pt x="4861379" y="6000576"/>
                  </a:cubicBezTo>
                  <a:cubicBezTo>
                    <a:pt x="5022621" y="5879931"/>
                    <a:pt x="5180684" y="5745337"/>
                    <a:pt x="5341263" y="5605834"/>
                  </a:cubicBezTo>
                  <a:lnTo>
                    <a:pt x="5587301" y="5390379"/>
                  </a:lnTo>
                  <a:cubicBezTo>
                    <a:pt x="5674216" y="5315718"/>
                    <a:pt x="5761527" y="5244416"/>
                    <a:pt x="5849105" y="5176344"/>
                  </a:cubicBezTo>
                  <a:lnTo>
                    <a:pt x="5890489" y="5145260"/>
                  </a:lnTo>
                  <a:lnTo>
                    <a:pt x="5890489" y="5995323"/>
                  </a:lnTo>
                  <a:lnTo>
                    <a:pt x="5811477" y="6077819"/>
                  </a:lnTo>
                  <a:cubicBezTo>
                    <a:pt x="5654739" y="6238377"/>
                    <a:pt x="5487138" y="6396093"/>
                    <a:pt x="5301384" y="6542958"/>
                  </a:cubicBezTo>
                  <a:lnTo>
                    <a:pt x="5252008" y="6578438"/>
                  </a:lnTo>
                  <a:lnTo>
                    <a:pt x="1653730" y="6578438"/>
                  </a:lnTo>
                  <a:lnTo>
                    <a:pt x="1549768" y="6488821"/>
                  </a:lnTo>
                  <a:cubicBezTo>
                    <a:pt x="1461976" y="6409495"/>
                    <a:pt x="1378573" y="6327182"/>
                    <a:pt x="1298282" y="6243932"/>
                  </a:cubicBezTo>
                  <a:cubicBezTo>
                    <a:pt x="1278277" y="6223006"/>
                    <a:pt x="1258138" y="6202210"/>
                    <a:pt x="1237999" y="6181671"/>
                  </a:cubicBezTo>
                  <a:lnTo>
                    <a:pt x="1179967" y="6117862"/>
                  </a:lnTo>
                  <a:lnTo>
                    <a:pt x="1121936" y="6054569"/>
                  </a:lnTo>
                  <a:cubicBezTo>
                    <a:pt x="1102328" y="6033644"/>
                    <a:pt x="1084573" y="6011427"/>
                    <a:pt x="1065628" y="5990243"/>
                  </a:cubicBezTo>
                  <a:cubicBezTo>
                    <a:pt x="1028662" y="5947099"/>
                    <a:pt x="990239" y="5904991"/>
                    <a:pt x="954335" y="5861460"/>
                  </a:cubicBezTo>
                  <a:cubicBezTo>
                    <a:pt x="936050" y="5840018"/>
                    <a:pt x="917634" y="5818446"/>
                    <a:pt x="898953" y="5797393"/>
                  </a:cubicBezTo>
                  <a:cubicBezTo>
                    <a:pt x="880404" y="5776208"/>
                    <a:pt x="861325" y="5755412"/>
                    <a:pt x="842908" y="5733582"/>
                  </a:cubicBezTo>
                  <a:cubicBezTo>
                    <a:pt x="767919" y="5647942"/>
                    <a:pt x="693061" y="5561786"/>
                    <a:pt x="622442" y="5471884"/>
                  </a:cubicBezTo>
                  <a:cubicBezTo>
                    <a:pt x="551559" y="5382112"/>
                    <a:pt x="486639" y="5287430"/>
                    <a:pt x="425559" y="5190036"/>
                  </a:cubicBezTo>
                  <a:cubicBezTo>
                    <a:pt x="303668" y="4994990"/>
                    <a:pt x="200193" y="4786123"/>
                    <a:pt x="123877" y="4564210"/>
                  </a:cubicBezTo>
                  <a:cubicBezTo>
                    <a:pt x="47694" y="4342555"/>
                    <a:pt x="2249" y="4106045"/>
                    <a:pt x="130" y="3865530"/>
                  </a:cubicBezTo>
                  <a:cubicBezTo>
                    <a:pt x="-1328" y="3745403"/>
                    <a:pt x="9537" y="3624629"/>
                    <a:pt x="30602" y="3505793"/>
                  </a:cubicBezTo>
                  <a:cubicBezTo>
                    <a:pt x="51802" y="3386828"/>
                    <a:pt x="84659" y="3270059"/>
                    <a:pt x="126924" y="3157164"/>
                  </a:cubicBezTo>
                  <a:cubicBezTo>
                    <a:pt x="200457" y="2959276"/>
                    <a:pt x="271737" y="2761388"/>
                    <a:pt x="334803" y="2560530"/>
                  </a:cubicBezTo>
                  <a:lnTo>
                    <a:pt x="381176" y="2409144"/>
                  </a:lnTo>
                  <a:lnTo>
                    <a:pt x="425825" y="2255819"/>
                  </a:lnTo>
                  <a:lnTo>
                    <a:pt x="470210" y="2099523"/>
                  </a:lnTo>
                  <a:lnTo>
                    <a:pt x="492998" y="2020213"/>
                  </a:lnTo>
                  <a:lnTo>
                    <a:pt x="517509" y="1939224"/>
                  </a:lnTo>
                  <a:cubicBezTo>
                    <a:pt x="525061" y="1912485"/>
                    <a:pt x="534866" y="1884586"/>
                    <a:pt x="544007" y="1857201"/>
                  </a:cubicBezTo>
                  <a:cubicBezTo>
                    <a:pt x="553680" y="1829559"/>
                    <a:pt x="561496" y="1802304"/>
                    <a:pt x="573288" y="1774274"/>
                  </a:cubicBezTo>
                  <a:lnTo>
                    <a:pt x="606146" y="1690832"/>
                  </a:lnTo>
                  <a:cubicBezTo>
                    <a:pt x="618467" y="1663060"/>
                    <a:pt x="631716" y="1635417"/>
                    <a:pt x="644569" y="1607775"/>
                  </a:cubicBezTo>
                  <a:cubicBezTo>
                    <a:pt x="698625" y="1498368"/>
                    <a:pt x="763413" y="1391287"/>
                    <a:pt x="837874" y="1297638"/>
                  </a:cubicBezTo>
                  <a:cubicBezTo>
                    <a:pt x="910348" y="1201278"/>
                    <a:pt x="990107" y="1115897"/>
                    <a:pt x="1069602" y="1032194"/>
                  </a:cubicBezTo>
                  <a:cubicBezTo>
                    <a:pt x="1089079" y="1010624"/>
                    <a:pt x="1110012" y="990990"/>
                    <a:pt x="1130548" y="970839"/>
                  </a:cubicBezTo>
                  <a:lnTo>
                    <a:pt x="1192024" y="910129"/>
                  </a:lnTo>
                  <a:cubicBezTo>
                    <a:pt x="1212031" y="889462"/>
                    <a:pt x="1234024" y="870475"/>
                    <a:pt x="1255356" y="850841"/>
                  </a:cubicBezTo>
                  <a:lnTo>
                    <a:pt x="1319614" y="792068"/>
                  </a:lnTo>
                  <a:cubicBezTo>
                    <a:pt x="1340680" y="772176"/>
                    <a:pt x="1363469" y="753834"/>
                    <a:pt x="1385728" y="734975"/>
                  </a:cubicBezTo>
                  <a:lnTo>
                    <a:pt x="1452768" y="678528"/>
                  </a:lnTo>
                  <a:lnTo>
                    <a:pt x="1469594" y="664449"/>
                  </a:lnTo>
                  <a:lnTo>
                    <a:pt x="1487083" y="651015"/>
                  </a:lnTo>
                  <a:lnTo>
                    <a:pt x="1522193" y="624277"/>
                  </a:lnTo>
                  <a:lnTo>
                    <a:pt x="1592415" y="570671"/>
                  </a:lnTo>
                  <a:cubicBezTo>
                    <a:pt x="1640110" y="535925"/>
                    <a:pt x="1689531" y="503245"/>
                    <a:pt x="1738287" y="469402"/>
                  </a:cubicBezTo>
                  <a:cubicBezTo>
                    <a:pt x="1788634" y="438015"/>
                    <a:pt x="1839643" y="407013"/>
                    <a:pt x="1890918" y="376530"/>
                  </a:cubicBezTo>
                  <a:cubicBezTo>
                    <a:pt x="2098400" y="258209"/>
                    <a:pt x="2323503" y="166241"/>
                    <a:pt x="2555363" y="105274"/>
                  </a:cubicBezTo>
                  <a:cubicBezTo>
                    <a:pt x="2787223" y="44047"/>
                    <a:pt x="3024516" y="12013"/>
                    <a:pt x="3259291" y="3229"/>
                  </a:cubicBezTo>
                  <a:lnTo>
                    <a:pt x="3347265" y="903"/>
                  </a:ln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ACA5348F-9FF6-485F-898D-1BED7EC727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5999" y="52997"/>
              <a:ext cx="6093363" cy="6805004"/>
            </a:xfrm>
            <a:custGeom>
              <a:avLst/>
              <a:gdLst>
                <a:gd name="connsiteX0" fmla="*/ 3517682 w 5890491"/>
                <a:gd name="connsiteY0" fmla="*/ 0 h 6578439"/>
                <a:gd name="connsiteX1" fmla="*/ 5849513 w 5890491"/>
                <a:gd name="connsiteY1" fmla="*/ 841730 h 6578439"/>
                <a:gd name="connsiteX2" fmla="*/ 5890491 w 5890491"/>
                <a:gd name="connsiteY2" fmla="*/ 879061 h 6578439"/>
                <a:gd name="connsiteX3" fmla="*/ 5890491 w 5890491"/>
                <a:gd name="connsiteY3" fmla="*/ 2034114 h 6578439"/>
                <a:gd name="connsiteX4" fmla="*/ 5757065 w 5890491"/>
                <a:gd name="connsiteY4" fmla="*/ 1854938 h 6578439"/>
                <a:gd name="connsiteX5" fmla="*/ 5564060 w 5890491"/>
                <a:gd name="connsiteY5" fmla="*/ 1642182 h 6578439"/>
                <a:gd name="connsiteX6" fmla="*/ 3517551 w 5890491"/>
                <a:gd name="connsiteY6" fmla="*/ 790012 h 6578439"/>
                <a:gd name="connsiteX7" fmla="*/ 1611552 w 5890491"/>
                <a:gd name="connsiteY7" fmla="*/ 1543282 h 6578439"/>
                <a:gd name="connsiteX8" fmla="*/ 1340656 w 5890491"/>
                <a:gd name="connsiteY8" fmla="*/ 1897925 h 6578439"/>
                <a:gd name="connsiteX9" fmla="*/ 1201705 w 5890491"/>
                <a:gd name="connsiteY9" fmla="*/ 2361213 h 6578439"/>
                <a:gd name="connsiteX10" fmla="*/ 852705 w 5890491"/>
                <a:gd name="connsiteY10" fmla="*/ 3529176 h 6578439"/>
                <a:gd name="connsiteX11" fmla="*/ 863863 w 5890491"/>
                <a:gd name="connsiteY11" fmla="*/ 4437051 h 6578439"/>
                <a:gd name="connsiteX12" fmla="*/ 1413569 w 5890491"/>
                <a:gd name="connsiteY12" fmla="*/ 5357174 h 6578439"/>
                <a:gd name="connsiteX13" fmla="*/ 2339129 w 5890491"/>
                <a:gd name="connsiteY13" fmla="*/ 6143367 h 6578439"/>
                <a:gd name="connsiteX14" fmla="*/ 3439449 w 5890491"/>
                <a:gd name="connsiteY14" fmla="*/ 6420049 h 6578439"/>
                <a:gd name="connsiteX15" fmla="*/ 5251388 w 5890491"/>
                <a:gd name="connsiteY15" fmla="*/ 5349009 h 6578439"/>
                <a:gd name="connsiteX16" fmla="*/ 5657731 w 5890491"/>
                <a:gd name="connsiteY16" fmla="*/ 4959205 h 6578439"/>
                <a:gd name="connsiteX17" fmla="*/ 5836127 w 5890491"/>
                <a:gd name="connsiteY17" fmla="*/ 4792052 h 6578439"/>
                <a:gd name="connsiteX18" fmla="*/ 5890491 w 5890491"/>
                <a:gd name="connsiteY18" fmla="*/ 4738662 h 6578439"/>
                <a:gd name="connsiteX19" fmla="*/ 5890491 w 5890491"/>
                <a:gd name="connsiteY19" fmla="*/ 5821964 h 6578439"/>
                <a:gd name="connsiteX20" fmla="*/ 5802001 w 5890491"/>
                <a:gd name="connsiteY20" fmla="*/ 5907904 h 6578439"/>
                <a:gd name="connsiteX21" fmla="*/ 5294358 w 5890491"/>
                <a:gd name="connsiteY21" fmla="*/ 6397505 h 6578439"/>
                <a:gd name="connsiteX22" fmla="*/ 5077178 w 5890491"/>
                <a:gd name="connsiteY22" fmla="*/ 6578439 h 6578439"/>
                <a:gd name="connsiteX23" fmla="*/ 1567290 w 5890491"/>
                <a:gd name="connsiteY23" fmla="*/ 6578439 h 6578439"/>
                <a:gd name="connsiteX24" fmla="*/ 1508588 w 5890491"/>
                <a:gd name="connsiteY24" fmla="*/ 6535186 h 6578439"/>
                <a:gd name="connsiteX25" fmla="*/ 826498 w 5890491"/>
                <a:gd name="connsiteY25" fmla="*/ 5876034 h 6578439"/>
                <a:gd name="connsiteX26" fmla="*/ 122403 w 5890491"/>
                <a:gd name="connsiteY26" fmla="*/ 3255655 h 6578439"/>
                <a:gd name="connsiteX27" fmla="*/ 1061197 w 5890491"/>
                <a:gd name="connsiteY27" fmla="*/ 984650 h 6578439"/>
                <a:gd name="connsiteX28" fmla="*/ 3517682 w 5890491"/>
                <a:gd name="connsiteY28" fmla="*/ 0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</a:cxnLst>
              <a:rect l="l" t="t" r="r" b="b"/>
              <a:pathLst>
                <a:path w="5890491" h="6578439">
                  <a:moveTo>
                    <a:pt x="3517682" y="0"/>
                  </a:moveTo>
                  <a:cubicBezTo>
                    <a:pt x="4402017" y="0"/>
                    <a:pt x="5213742" y="315483"/>
                    <a:pt x="5849513" y="841730"/>
                  </a:cubicBezTo>
                  <a:lnTo>
                    <a:pt x="5890491" y="879061"/>
                  </a:lnTo>
                  <a:lnTo>
                    <a:pt x="5890491" y="2034114"/>
                  </a:lnTo>
                  <a:lnTo>
                    <a:pt x="5757065" y="1854938"/>
                  </a:lnTo>
                  <a:cubicBezTo>
                    <a:pt x="5696443" y="1781264"/>
                    <a:pt x="5632076" y="1710299"/>
                    <a:pt x="5564060" y="1642182"/>
                  </a:cubicBezTo>
                  <a:cubicBezTo>
                    <a:pt x="5015393" y="1092636"/>
                    <a:pt x="4288592" y="790012"/>
                    <a:pt x="3517551" y="790012"/>
                  </a:cubicBezTo>
                  <a:cubicBezTo>
                    <a:pt x="2701750" y="790012"/>
                    <a:pt x="2131676" y="1015335"/>
                    <a:pt x="1611552" y="1543282"/>
                  </a:cubicBezTo>
                  <a:cubicBezTo>
                    <a:pt x="1435754" y="1721722"/>
                    <a:pt x="1375945" y="1822729"/>
                    <a:pt x="1340656" y="1897925"/>
                  </a:cubicBezTo>
                  <a:cubicBezTo>
                    <a:pt x="1289148" y="2007623"/>
                    <a:pt x="1252432" y="2155907"/>
                    <a:pt x="1201705" y="2361213"/>
                  </a:cubicBezTo>
                  <a:cubicBezTo>
                    <a:pt x="1133721" y="2635919"/>
                    <a:pt x="1040568" y="3012290"/>
                    <a:pt x="852705" y="3529176"/>
                  </a:cubicBezTo>
                  <a:cubicBezTo>
                    <a:pt x="749952" y="3811784"/>
                    <a:pt x="753584" y="4108747"/>
                    <a:pt x="863863" y="4437051"/>
                  </a:cubicBezTo>
                  <a:cubicBezTo>
                    <a:pt x="964800" y="4737438"/>
                    <a:pt x="1154869" y="5055603"/>
                    <a:pt x="1413569" y="5357174"/>
                  </a:cubicBezTo>
                  <a:cubicBezTo>
                    <a:pt x="1718326" y="5712343"/>
                    <a:pt x="2021008" y="5969404"/>
                    <a:pt x="2339129" y="6143367"/>
                  </a:cubicBezTo>
                  <a:cubicBezTo>
                    <a:pt x="2679565" y="6329577"/>
                    <a:pt x="3039591" y="6420049"/>
                    <a:pt x="3439449" y="6420049"/>
                  </a:cubicBezTo>
                  <a:cubicBezTo>
                    <a:pt x="4142246" y="6420049"/>
                    <a:pt x="4633828" y="5976251"/>
                    <a:pt x="5251388" y="5349009"/>
                  </a:cubicBezTo>
                  <a:cubicBezTo>
                    <a:pt x="5389949" y="5208364"/>
                    <a:pt x="5526047" y="5081677"/>
                    <a:pt x="5657731" y="4959205"/>
                  </a:cubicBezTo>
                  <a:cubicBezTo>
                    <a:pt x="5719520" y="4901722"/>
                    <a:pt x="5779200" y="4846206"/>
                    <a:pt x="5836127" y="4792052"/>
                  </a:cubicBezTo>
                  <a:lnTo>
                    <a:pt x="5890491" y="4738662"/>
                  </a:lnTo>
                  <a:lnTo>
                    <a:pt x="5890491" y="5821964"/>
                  </a:lnTo>
                  <a:lnTo>
                    <a:pt x="5802001" y="5907904"/>
                  </a:lnTo>
                  <a:cubicBezTo>
                    <a:pt x="5634962" y="6077456"/>
                    <a:pt x="5467509" y="6243625"/>
                    <a:pt x="5294358" y="6397505"/>
                  </a:cubicBezTo>
                  <a:lnTo>
                    <a:pt x="5077178" y="6578439"/>
                  </a:lnTo>
                  <a:lnTo>
                    <a:pt x="1567290" y="6578439"/>
                  </a:lnTo>
                  <a:lnTo>
                    <a:pt x="1508588" y="6535186"/>
                  </a:lnTo>
                  <a:cubicBezTo>
                    <a:pt x="1263991" y="6345442"/>
                    <a:pt x="1038054" y="6122666"/>
                    <a:pt x="826498" y="5876034"/>
                  </a:cubicBezTo>
                  <a:cubicBezTo>
                    <a:pt x="261613" y="5217713"/>
                    <a:pt x="-239182" y="4250314"/>
                    <a:pt x="122403" y="3255655"/>
                  </a:cubicBezTo>
                  <a:cubicBezTo>
                    <a:pt x="607497" y="1921629"/>
                    <a:pt x="393040" y="1662857"/>
                    <a:pt x="1061197" y="984650"/>
                  </a:cubicBezTo>
                  <a:cubicBezTo>
                    <a:pt x="1729484" y="306444"/>
                    <a:pt x="2498060" y="0"/>
                    <a:pt x="3517682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33B89F41-1D91-447A-88C5-8A917809FE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96000" y="52997"/>
              <a:ext cx="6093362" cy="6805004"/>
            </a:xfrm>
            <a:custGeom>
              <a:avLst/>
              <a:gdLst>
                <a:gd name="connsiteX0" fmla="*/ 5890490 w 5890490"/>
                <a:gd name="connsiteY0" fmla="*/ 5389037 h 6578439"/>
                <a:gd name="connsiteX1" fmla="*/ 5890490 w 5890490"/>
                <a:gd name="connsiteY1" fmla="*/ 5855587 h 6578439"/>
                <a:gd name="connsiteX2" fmla="*/ 5784593 w 5890490"/>
                <a:gd name="connsiteY2" fmla="*/ 5962054 h 6578439"/>
                <a:gd name="connsiteX3" fmla="*/ 5663414 w 5890490"/>
                <a:gd name="connsiteY3" fmla="*/ 6082564 h 6578439"/>
                <a:gd name="connsiteX4" fmla="*/ 5147099 w 5890490"/>
                <a:gd name="connsiteY4" fmla="*/ 6547726 h 6578439"/>
                <a:gd name="connsiteX5" fmla="*/ 5105015 w 5890490"/>
                <a:gd name="connsiteY5" fmla="*/ 6578439 h 6578439"/>
                <a:gd name="connsiteX6" fmla="*/ 4385601 w 5890490"/>
                <a:gd name="connsiteY6" fmla="*/ 6578439 h 6578439"/>
                <a:gd name="connsiteX7" fmla="*/ 4507252 w 5890490"/>
                <a:gd name="connsiteY7" fmla="*/ 6515968 h 6578439"/>
                <a:gd name="connsiteX8" fmla="*/ 4909330 w 5890490"/>
                <a:gd name="connsiteY8" fmla="*/ 6253453 h 6578439"/>
                <a:gd name="connsiteX9" fmla="*/ 5411374 w 5890490"/>
                <a:gd name="connsiteY9" fmla="*/ 5828544 h 6578439"/>
                <a:gd name="connsiteX10" fmla="*/ 5533570 w 5890490"/>
                <a:gd name="connsiteY10" fmla="*/ 5714534 h 6578439"/>
                <a:gd name="connsiteX11" fmla="*/ 5657425 w 5890490"/>
                <a:gd name="connsiteY11" fmla="*/ 5597650 h 6578439"/>
                <a:gd name="connsiteX12" fmla="*/ 3336813 w 5890490"/>
                <a:gd name="connsiteY12" fmla="*/ 499 h 6578439"/>
                <a:gd name="connsiteX13" fmla="*/ 3513674 w 5890490"/>
                <a:gd name="connsiteY13" fmla="*/ 1202 h 6578439"/>
                <a:gd name="connsiteX14" fmla="*/ 3602743 w 5890490"/>
                <a:gd name="connsiteY14" fmla="*/ 4827 h 6578439"/>
                <a:gd name="connsiteX15" fmla="*/ 3647213 w 5890490"/>
                <a:gd name="connsiteY15" fmla="*/ 6703 h 6578439"/>
                <a:gd name="connsiteX16" fmla="*/ 3691684 w 5890490"/>
                <a:gd name="connsiteY16" fmla="*/ 9453 h 6578439"/>
                <a:gd name="connsiteX17" fmla="*/ 3868927 w 5890490"/>
                <a:gd name="connsiteY17" fmla="*/ 27080 h 6578439"/>
                <a:gd name="connsiteX18" fmla="*/ 5200872 w 5890490"/>
                <a:gd name="connsiteY18" fmla="*/ 472240 h 6578439"/>
                <a:gd name="connsiteX19" fmla="*/ 5772711 w 5890490"/>
                <a:gd name="connsiteY19" fmla="*/ 866334 h 6578439"/>
                <a:gd name="connsiteX20" fmla="*/ 5890490 w 5890490"/>
                <a:gd name="connsiteY20" fmla="*/ 972426 h 6578439"/>
                <a:gd name="connsiteX21" fmla="*/ 5890490 w 5890490"/>
                <a:gd name="connsiteY21" fmla="*/ 1158576 h 6578439"/>
                <a:gd name="connsiteX22" fmla="*/ 5676045 w 5890490"/>
                <a:gd name="connsiteY22" fmla="*/ 986969 h 6578439"/>
                <a:gd name="connsiteX23" fmla="*/ 5103776 w 5890490"/>
                <a:gd name="connsiteY23" fmla="*/ 655879 h 6578439"/>
                <a:gd name="connsiteX24" fmla="*/ 4482465 w 5890490"/>
                <a:gd name="connsiteY24" fmla="*/ 440363 h 6578439"/>
                <a:gd name="connsiteX25" fmla="*/ 4402444 w 5890490"/>
                <a:gd name="connsiteY25" fmla="*/ 422111 h 6578439"/>
                <a:gd name="connsiteX26" fmla="*/ 4322423 w 5890490"/>
                <a:gd name="connsiteY26" fmla="*/ 404610 h 6578439"/>
                <a:gd name="connsiteX27" fmla="*/ 4241892 w 5890490"/>
                <a:gd name="connsiteY27" fmla="*/ 389858 h 6578439"/>
                <a:gd name="connsiteX28" fmla="*/ 4201627 w 5890490"/>
                <a:gd name="connsiteY28" fmla="*/ 382483 h 6578439"/>
                <a:gd name="connsiteX29" fmla="*/ 4161234 w 5890490"/>
                <a:gd name="connsiteY29" fmla="*/ 375857 h 6578439"/>
                <a:gd name="connsiteX30" fmla="*/ 3999280 w 5890490"/>
                <a:gd name="connsiteY30" fmla="*/ 353606 h 6578439"/>
                <a:gd name="connsiteX31" fmla="*/ 3836817 w 5890490"/>
                <a:gd name="connsiteY31" fmla="*/ 338480 h 6578439"/>
                <a:gd name="connsiteX32" fmla="*/ 3673972 w 5890490"/>
                <a:gd name="connsiteY32" fmla="*/ 330604 h 6578439"/>
                <a:gd name="connsiteX33" fmla="*/ 3511126 w 5890490"/>
                <a:gd name="connsiteY33" fmla="*/ 328978 h 6578439"/>
                <a:gd name="connsiteX34" fmla="*/ 3183142 w 5890490"/>
                <a:gd name="connsiteY34" fmla="*/ 342854 h 6578439"/>
                <a:gd name="connsiteX35" fmla="*/ 2541444 w 5890490"/>
                <a:gd name="connsiteY35" fmla="*/ 439988 h 6578439"/>
                <a:gd name="connsiteX36" fmla="*/ 1933895 w 5890490"/>
                <a:gd name="connsiteY36" fmla="*/ 650505 h 6578439"/>
                <a:gd name="connsiteX37" fmla="*/ 1378079 w 5890490"/>
                <a:gd name="connsiteY37" fmla="*/ 983905 h 6578439"/>
                <a:gd name="connsiteX38" fmla="*/ 1312967 w 5890490"/>
                <a:gd name="connsiteY38" fmla="*/ 1033660 h 6578439"/>
                <a:gd name="connsiteX39" fmla="*/ 1248364 w 5890490"/>
                <a:gd name="connsiteY39" fmla="*/ 1084413 h 6578439"/>
                <a:gd name="connsiteX40" fmla="*/ 1185163 w 5890490"/>
                <a:gd name="connsiteY40" fmla="*/ 1137168 h 6578439"/>
                <a:gd name="connsiteX41" fmla="*/ 1122852 w 5890490"/>
                <a:gd name="connsiteY41" fmla="*/ 1190922 h 6578439"/>
                <a:gd name="connsiteX42" fmla="*/ 892092 w 5890490"/>
                <a:gd name="connsiteY42" fmla="*/ 1421440 h 6578439"/>
                <a:gd name="connsiteX43" fmla="*/ 707202 w 5890490"/>
                <a:gd name="connsiteY43" fmla="*/ 1684212 h 6578439"/>
                <a:gd name="connsiteX44" fmla="*/ 670121 w 5890490"/>
                <a:gd name="connsiteY44" fmla="*/ 1756093 h 6578439"/>
                <a:gd name="connsiteX45" fmla="*/ 637630 w 5890490"/>
                <a:gd name="connsiteY45" fmla="*/ 1830724 h 6578439"/>
                <a:gd name="connsiteX46" fmla="*/ 607685 w 5890490"/>
                <a:gd name="connsiteY46" fmla="*/ 1907105 h 6578439"/>
                <a:gd name="connsiteX47" fmla="*/ 580034 w 5890490"/>
                <a:gd name="connsiteY47" fmla="*/ 1984986 h 6578439"/>
                <a:gd name="connsiteX48" fmla="*/ 481919 w 5890490"/>
                <a:gd name="connsiteY48" fmla="*/ 2304386 h 6578439"/>
                <a:gd name="connsiteX49" fmla="*/ 433881 w 5890490"/>
                <a:gd name="connsiteY49" fmla="*/ 2465399 h 6578439"/>
                <a:gd name="connsiteX50" fmla="*/ 384442 w 5890490"/>
                <a:gd name="connsiteY50" fmla="*/ 2626163 h 6578439"/>
                <a:gd name="connsiteX51" fmla="*/ 166039 w 5890490"/>
                <a:gd name="connsiteY51" fmla="*/ 3261338 h 6578439"/>
                <a:gd name="connsiteX52" fmla="*/ 56202 w 5890490"/>
                <a:gd name="connsiteY52" fmla="*/ 3910265 h 6578439"/>
                <a:gd name="connsiteX53" fmla="*/ 93664 w 5890490"/>
                <a:gd name="connsiteY53" fmla="*/ 4237292 h 6578439"/>
                <a:gd name="connsiteX54" fmla="*/ 111758 w 5890490"/>
                <a:gd name="connsiteY54" fmla="*/ 4317548 h 6578439"/>
                <a:gd name="connsiteX55" fmla="*/ 133038 w 5890490"/>
                <a:gd name="connsiteY55" fmla="*/ 4397054 h 6578439"/>
                <a:gd name="connsiteX56" fmla="*/ 157757 w 5890490"/>
                <a:gd name="connsiteY56" fmla="*/ 4475560 h 6578439"/>
                <a:gd name="connsiteX57" fmla="*/ 185153 w 5890490"/>
                <a:gd name="connsiteY57" fmla="*/ 4553066 h 6578439"/>
                <a:gd name="connsiteX58" fmla="*/ 493642 w 5890490"/>
                <a:gd name="connsiteY58" fmla="*/ 5132239 h 6578439"/>
                <a:gd name="connsiteX59" fmla="*/ 914391 w 5890490"/>
                <a:gd name="connsiteY59" fmla="*/ 5636528 h 6578439"/>
                <a:gd name="connsiteX60" fmla="*/ 1402034 w 5890490"/>
                <a:gd name="connsiteY60" fmla="*/ 6076188 h 6578439"/>
                <a:gd name="connsiteX61" fmla="*/ 1664397 w 5890490"/>
                <a:gd name="connsiteY61" fmla="*/ 6267079 h 6578439"/>
                <a:gd name="connsiteX62" fmla="*/ 1938992 w 5890490"/>
                <a:gd name="connsiteY62" fmla="*/ 6434343 h 6578439"/>
                <a:gd name="connsiteX63" fmla="*/ 2225931 w 5890490"/>
                <a:gd name="connsiteY63" fmla="*/ 6574322 h 6578439"/>
                <a:gd name="connsiteX64" fmla="*/ 2236328 w 5890490"/>
                <a:gd name="connsiteY64" fmla="*/ 6578439 h 6578439"/>
                <a:gd name="connsiteX65" fmla="*/ 1504665 w 5890490"/>
                <a:gd name="connsiteY65" fmla="*/ 6578439 h 6578439"/>
                <a:gd name="connsiteX66" fmla="*/ 1456827 w 5890490"/>
                <a:gd name="connsiteY66" fmla="*/ 6543476 h 6578439"/>
                <a:gd name="connsiteX67" fmla="*/ 1188475 w 5890490"/>
                <a:gd name="connsiteY67" fmla="*/ 6314083 h 6578439"/>
                <a:gd name="connsiteX68" fmla="*/ 721728 w 5890490"/>
                <a:gd name="connsiteY68" fmla="*/ 5798666 h 6578439"/>
                <a:gd name="connsiteX69" fmla="*/ 344175 w 5890490"/>
                <a:gd name="connsiteY69" fmla="*/ 5219495 h 6578439"/>
                <a:gd name="connsiteX70" fmla="*/ 87293 w 5890490"/>
                <a:gd name="connsiteY70" fmla="*/ 4583569 h 6578439"/>
                <a:gd name="connsiteX71" fmla="*/ 65886 w 5890490"/>
                <a:gd name="connsiteY71" fmla="*/ 4500813 h 6578439"/>
                <a:gd name="connsiteX72" fmla="*/ 47409 w 5890490"/>
                <a:gd name="connsiteY72" fmla="*/ 4417431 h 6578439"/>
                <a:gd name="connsiteX73" fmla="*/ 39000 w 5890490"/>
                <a:gd name="connsiteY73" fmla="*/ 4375677 h 6578439"/>
                <a:gd name="connsiteX74" fmla="*/ 31610 w 5890490"/>
                <a:gd name="connsiteY74" fmla="*/ 4333674 h 6578439"/>
                <a:gd name="connsiteX75" fmla="*/ 18868 w 5890490"/>
                <a:gd name="connsiteY75" fmla="*/ 4249417 h 6578439"/>
                <a:gd name="connsiteX76" fmla="*/ 646 w 5890490"/>
                <a:gd name="connsiteY76" fmla="*/ 3910265 h 6578439"/>
                <a:gd name="connsiteX77" fmla="*/ 130234 w 5890490"/>
                <a:gd name="connsiteY77" fmla="*/ 3248337 h 6578439"/>
                <a:gd name="connsiteX78" fmla="*/ 335383 w 5890490"/>
                <a:gd name="connsiteY78" fmla="*/ 2611911 h 6578439"/>
                <a:gd name="connsiteX79" fmla="*/ 487272 w 5890490"/>
                <a:gd name="connsiteY79" fmla="*/ 1958609 h 6578439"/>
                <a:gd name="connsiteX80" fmla="*/ 508550 w 5890490"/>
                <a:gd name="connsiteY80" fmla="*/ 1876227 h 6578439"/>
                <a:gd name="connsiteX81" fmla="*/ 531742 w 5890490"/>
                <a:gd name="connsiteY81" fmla="*/ 1793721 h 6578439"/>
                <a:gd name="connsiteX82" fmla="*/ 558245 w 5890490"/>
                <a:gd name="connsiteY82" fmla="*/ 1711465 h 6578439"/>
                <a:gd name="connsiteX83" fmla="*/ 590100 w 5890490"/>
                <a:gd name="connsiteY83" fmla="*/ 1630332 h 6578439"/>
                <a:gd name="connsiteX84" fmla="*/ 758680 w 5890490"/>
                <a:gd name="connsiteY84" fmla="*/ 1322433 h 6578439"/>
                <a:gd name="connsiteX85" fmla="*/ 976317 w 5890490"/>
                <a:gd name="connsiteY85" fmla="*/ 1049286 h 6578439"/>
                <a:gd name="connsiteX86" fmla="*/ 1035314 w 5890490"/>
                <a:gd name="connsiteY86" fmla="*/ 985406 h 6578439"/>
                <a:gd name="connsiteX87" fmla="*/ 1095329 w 5890490"/>
                <a:gd name="connsiteY87" fmla="*/ 922526 h 6578439"/>
                <a:gd name="connsiteX88" fmla="*/ 1157384 w 5890490"/>
                <a:gd name="connsiteY88" fmla="*/ 861271 h 6578439"/>
                <a:gd name="connsiteX89" fmla="*/ 1220841 w 5890490"/>
                <a:gd name="connsiteY89" fmla="*/ 801017 h 6578439"/>
                <a:gd name="connsiteX90" fmla="*/ 1286462 w 5890490"/>
                <a:gd name="connsiteY90" fmla="*/ 742886 h 6578439"/>
                <a:gd name="connsiteX91" fmla="*/ 1353233 w 5890490"/>
                <a:gd name="connsiteY91" fmla="*/ 685632 h 6578439"/>
                <a:gd name="connsiteX92" fmla="*/ 1369924 w 5890490"/>
                <a:gd name="connsiteY92" fmla="*/ 671256 h 6578439"/>
                <a:gd name="connsiteX93" fmla="*/ 1387380 w 5890490"/>
                <a:gd name="connsiteY93" fmla="*/ 657755 h 6578439"/>
                <a:gd name="connsiteX94" fmla="*/ 1422422 w 5890490"/>
                <a:gd name="connsiteY94" fmla="*/ 630877 h 6578439"/>
                <a:gd name="connsiteX95" fmla="*/ 1492759 w 5890490"/>
                <a:gd name="connsiteY95" fmla="*/ 577248 h 6578439"/>
                <a:gd name="connsiteX96" fmla="*/ 1528820 w 5890490"/>
                <a:gd name="connsiteY96" fmla="*/ 551496 h 6578439"/>
                <a:gd name="connsiteX97" fmla="*/ 1565390 w 5890490"/>
                <a:gd name="connsiteY97" fmla="*/ 526370 h 6578439"/>
                <a:gd name="connsiteX98" fmla="*/ 1639040 w 5890490"/>
                <a:gd name="connsiteY98" fmla="*/ 476490 h 6578439"/>
                <a:gd name="connsiteX99" fmla="*/ 1792075 w 5890490"/>
                <a:gd name="connsiteY99" fmla="*/ 384859 h 6578439"/>
                <a:gd name="connsiteX100" fmla="*/ 2455943 w 5890490"/>
                <a:gd name="connsiteY100" fmla="*/ 117836 h 6578439"/>
                <a:gd name="connsiteX101" fmla="*/ 3159952 w 5890490"/>
                <a:gd name="connsiteY101" fmla="*/ 7203 h 6578439"/>
                <a:gd name="connsiteX102" fmla="*/ 3336813 w 5890490"/>
                <a:gd name="connsiteY102" fmla="*/ 499 h 6578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5890490" h="6578439">
                  <a:moveTo>
                    <a:pt x="5890490" y="5389037"/>
                  </a:moveTo>
                  <a:lnTo>
                    <a:pt x="5890490" y="5855587"/>
                  </a:lnTo>
                  <a:lnTo>
                    <a:pt x="5784593" y="5962054"/>
                  </a:lnTo>
                  <a:cubicBezTo>
                    <a:pt x="5744454" y="6002308"/>
                    <a:pt x="5704062" y="6042436"/>
                    <a:pt x="5663414" y="6082564"/>
                  </a:cubicBezTo>
                  <a:cubicBezTo>
                    <a:pt x="5500314" y="6242577"/>
                    <a:pt x="5330970" y="6400714"/>
                    <a:pt x="5147099" y="6547726"/>
                  </a:cubicBezTo>
                  <a:lnTo>
                    <a:pt x="5105015" y="6578439"/>
                  </a:lnTo>
                  <a:lnTo>
                    <a:pt x="4385601" y="6578439"/>
                  </a:lnTo>
                  <a:lnTo>
                    <a:pt x="4507252" y="6515968"/>
                  </a:lnTo>
                  <a:cubicBezTo>
                    <a:pt x="4645901" y="6439679"/>
                    <a:pt x="4779837" y="6350961"/>
                    <a:pt x="4909330" y="6253453"/>
                  </a:cubicBezTo>
                  <a:cubicBezTo>
                    <a:pt x="5082369" y="6123567"/>
                    <a:pt x="5248145" y="5979180"/>
                    <a:pt x="5411374" y="5828544"/>
                  </a:cubicBezTo>
                  <a:cubicBezTo>
                    <a:pt x="5452149" y="5790791"/>
                    <a:pt x="5492924" y="5752788"/>
                    <a:pt x="5533570" y="5714534"/>
                  </a:cubicBezTo>
                  <a:lnTo>
                    <a:pt x="5657425" y="5597650"/>
                  </a:lnTo>
                  <a:close/>
                  <a:moveTo>
                    <a:pt x="3336813" y="499"/>
                  </a:moveTo>
                  <a:cubicBezTo>
                    <a:pt x="3395682" y="-392"/>
                    <a:pt x="3454550" y="-48"/>
                    <a:pt x="3513674" y="1202"/>
                  </a:cubicBezTo>
                  <a:lnTo>
                    <a:pt x="3602743" y="4827"/>
                  </a:lnTo>
                  <a:lnTo>
                    <a:pt x="3647213" y="6703"/>
                  </a:lnTo>
                  <a:cubicBezTo>
                    <a:pt x="3661994" y="7327"/>
                    <a:pt x="3676903" y="7703"/>
                    <a:pt x="3691684" y="9453"/>
                  </a:cubicBezTo>
                  <a:lnTo>
                    <a:pt x="3868927" y="27080"/>
                  </a:lnTo>
                  <a:cubicBezTo>
                    <a:pt x="4340645" y="85584"/>
                    <a:pt x="4795160" y="243221"/>
                    <a:pt x="5200872" y="472240"/>
                  </a:cubicBezTo>
                  <a:cubicBezTo>
                    <a:pt x="5403855" y="587124"/>
                    <a:pt x="5594988" y="719447"/>
                    <a:pt x="5772711" y="866334"/>
                  </a:cubicBezTo>
                  <a:lnTo>
                    <a:pt x="5890490" y="972426"/>
                  </a:lnTo>
                  <a:lnTo>
                    <a:pt x="5890490" y="1158576"/>
                  </a:lnTo>
                  <a:lnTo>
                    <a:pt x="5676045" y="986969"/>
                  </a:lnTo>
                  <a:cubicBezTo>
                    <a:pt x="5496587" y="857740"/>
                    <a:pt x="5304275" y="746699"/>
                    <a:pt x="5103776" y="655879"/>
                  </a:cubicBezTo>
                  <a:cubicBezTo>
                    <a:pt x="4903214" y="564747"/>
                    <a:pt x="4695006" y="492492"/>
                    <a:pt x="4482465" y="440363"/>
                  </a:cubicBezTo>
                  <a:lnTo>
                    <a:pt x="4402444" y="422111"/>
                  </a:lnTo>
                  <a:cubicBezTo>
                    <a:pt x="4375813" y="416111"/>
                    <a:pt x="4349436" y="408859"/>
                    <a:pt x="4322423" y="404610"/>
                  </a:cubicBezTo>
                  <a:lnTo>
                    <a:pt x="4241892" y="389858"/>
                  </a:lnTo>
                  <a:lnTo>
                    <a:pt x="4201627" y="382483"/>
                  </a:lnTo>
                  <a:cubicBezTo>
                    <a:pt x="4188248" y="379983"/>
                    <a:pt x="4174869" y="377483"/>
                    <a:pt x="4161234" y="375857"/>
                  </a:cubicBezTo>
                  <a:cubicBezTo>
                    <a:pt x="4107208" y="368482"/>
                    <a:pt x="4053308" y="360482"/>
                    <a:pt x="3999280" y="353606"/>
                  </a:cubicBezTo>
                  <a:cubicBezTo>
                    <a:pt x="3944999" y="348855"/>
                    <a:pt x="3890844" y="343854"/>
                    <a:pt x="3836817" y="338480"/>
                  </a:cubicBezTo>
                  <a:lnTo>
                    <a:pt x="3673972" y="330604"/>
                  </a:lnTo>
                  <a:cubicBezTo>
                    <a:pt x="3619690" y="329104"/>
                    <a:pt x="3565281" y="329604"/>
                    <a:pt x="3511126" y="328978"/>
                  </a:cubicBezTo>
                  <a:cubicBezTo>
                    <a:pt x="3402054" y="330728"/>
                    <a:pt x="3291706" y="334604"/>
                    <a:pt x="3183142" y="342854"/>
                  </a:cubicBezTo>
                  <a:cubicBezTo>
                    <a:pt x="2965505" y="358855"/>
                    <a:pt x="2750670" y="389733"/>
                    <a:pt x="2541444" y="439988"/>
                  </a:cubicBezTo>
                  <a:cubicBezTo>
                    <a:pt x="2332216" y="490117"/>
                    <a:pt x="2128850" y="559997"/>
                    <a:pt x="1933895" y="650505"/>
                  </a:cubicBezTo>
                  <a:cubicBezTo>
                    <a:pt x="1738939" y="741261"/>
                    <a:pt x="1553540" y="854146"/>
                    <a:pt x="1378079" y="983905"/>
                  </a:cubicBezTo>
                  <a:lnTo>
                    <a:pt x="1312967" y="1033660"/>
                  </a:lnTo>
                  <a:cubicBezTo>
                    <a:pt x="1291178" y="1050286"/>
                    <a:pt x="1269006" y="1066412"/>
                    <a:pt x="1248364" y="1084413"/>
                  </a:cubicBezTo>
                  <a:lnTo>
                    <a:pt x="1185163" y="1137168"/>
                  </a:lnTo>
                  <a:cubicBezTo>
                    <a:pt x="1164138" y="1154794"/>
                    <a:pt x="1142603" y="1172046"/>
                    <a:pt x="1122852" y="1190922"/>
                  </a:cubicBezTo>
                  <a:cubicBezTo>
                    <a:pt x="1041557" y="1264303"/>
                    <a:pt x="961663" y="1339309"/>
                    <a:pt x="892092" y="1421440"/>
                  </a:cubicBezTo>
                  <a:cubicBezTo>
                    <a:pt x="819589" y="1501822"/>
                    <a:pt x="759827" y="1590329"/>
                    <a:pt x="707202" y="1684212"/>
                  </a:cubicBezTo>
                  <a:cubicBezTo>
                    <a:pt x="694715" y="1708089"/>
                    <a:pt x="682227" y="1731841"/>
                    <a:pt x="670121" y="1756093"/>
                  </a:cubicBezTo>
                  <a:lnTo>
                    <a:pt x="637630" y="1830724"/>
                  </a:lnTo>
                  <a:cubicBezTo>
                    <a:pt x="626161" y="1855350"/>
                    <a:pt x="617624" y="1881603"/>
                    <a:pt x="607685" y="1907105"/>
                  </a:cubicBezTo>
                  <a:cubicBezTo>
                    <a:pt x="598128" y="1932857"/>
                    <a:pt x="588317" y="1958483"/>
                    <a:pt x="580034" y="1984986"/>
                  </a:cubicBezTo>
                  <a:cubicBezTo>
                    <a:pt x="544611" y="2089620"/>
                    <a:pt x="513393" y="2197128"/>
                    <a:pt x="481919" y="2304386"/>
                  </a:cubicBezTo>
                  <a:lnTo>
                    <a:pt x="433881" y="2465399"/>
                  </a:lnTo>
                  <a:lnTo>
                    <a:pt x="384442" y="2626163"/>
                  </a:lnTo>
                  <a:cubicBezTo>
                    <a:pt x="317672" y="2839680"/>
                    <a:pt x="243129" y="3050946"/>
                    <a:pt x="166039" y="3261338"/>
                  </a:cubicBezTo>
                  <a:cubicBezTo>
                    <a:pt x="88822" y="3468979"/>
                    <a:pt x="50850" y="3690248"/>
                    <a:pt x="56202" y="3910265"/>
                  </a:cubicBezTo>
                  <a:cubicBezTo>
                    <a:pt x="58495" y="4020274"/>
                    <a:pt x="71493" y="4129783"/>
                    <a:pt x="93664" y="4237292"/>
                  </a:cubicBezTo>
                  <a:cubicBezTo>
                    <a:pt x="99143" y="4264168"/>
                    <a:pt x="104623" y="4291045"/>
                    <a:pt x="111758" y="4317548"/>
                  </a:cubicBezTo>
                  <a:cubicBezTo>
                    <a:pt x="118384" y="4344176"/>
                    <a:pt x="124627" y="4370802"/>
                    <a:pt x="133038" y="4397054"/>
                  </a:cubicBezTo>
                  <a:cubicBezTo>
                    <a:pt x="140810" y="4423307"/>
                    <a:pt x="148456" y="4449683"/>
                    <a:pt x="157757" y="4475560"/>
                  </a:cubicBezTo>
                  <a:cubicBezTo>
                    <a:pt x="166549" y="4501562"/>
                    <a:pt x="175087" y="4527564"/>
                    <a:pt x="185153" y="4553066"/>
                  </a:cubicBezTo>
                  <a:cubicBezTo>
                    <a:pt x="262371" y="4758458"/>
                    <a:pt x="368895" y="4951974"/>
                    <a:pt x="493642" y="5132239"/>
                  </a:cubicBezTo>
                  <a:cubicBezTo>
                    <a:pt x="618389" y="5312627"/>
                    <a:pt x="760846" y="5480391"/>
                    <a:pt x="914391" y="5636528"/>
                  </a:cubicBezTo>
                  <a:cubicBezTo>
                    <a:pt x="1069081" y="5793166"/>
                    <a:pt x="1231544" y="5941677"/>
                    <a:pt x="1402034" y="6076188"/>
                  </a:cubicBezTo>
                  <a:cubicBezTo>
                    <a:pt x="1487535" y="6143320"/>
                    <a:pt x="1574565" y="6207574"/>
                    <a:pt x="1664397" y="6267079"/>
                  </a:cubicBezTo>
                  <a:cubicBezTo>
                    <a:pt x="1753592" y="6327459"/>
                    <a:pt x="1845336" y="6383088"/>
                    <a:pt x="1938992" y="6434343"/>
                  </a:cubicBezTo>
                  <a:cubicBezTo>
                    <a:pt x="2032647" y="6485659"/>
                    <a:pt x="2128309" y="6532600"/>
                    <a:pt x="2225931" y="6574322"/>
                  </a:cubicBezTo>
                  <a:lnTo>
                    <a:pt x="2236328" y="6578439"/>
                  </a:lnTo>
                  <a:lnTo>
                    <a:pt x="1504665" y="6578439"/>
                  </a:lnTo>
                  <a:lnTo>
                    <a:pt x="1456827" y="6543476"/>
                  </a:lnTo>
                  <a:cubicBezTo>
                    <a:pt x="1363554" y="6470595"/>
                    <a:pt x="1273848" y="6394340"/>
                    <a:pt x="1188475" y="6314083"/>
                  </a:cubicBezTo>
                  <a:cubicBezTo>
                    <a:pt x="1017856" y="6153445"/>
                    <a:pt x="863803" y="5979931"/>
                    <a:pt x="721728" y="5798666"/>
                  </a:cubicBezTo>
                  <a:cubicBezTo>
                    <a:pt x="579397" y="5616027"/>
                    <a:pt x="452103" y="5422511"/>
                    <a:pt x="344175" y="5219495"/>
                  </a:cubicBezTo>
                  <a:cubicBezTo>
                    <a:pt x="236505" y="5016354"/>
                    <a:pt x="147946" y="4803586"/>
                    <a:pt x="87293" y="4583569"/>
                  </a:cubicBezTo>
                  <a:cubicBezTo>
                    <a:pt x="79138" y="4556193"/>
                    <a:pt x="72639" y="4528440"/>
                    <a:pt x="65886" y="4500813"/>
                  </a:cubicBezTo>
                  <a:cubicBezTo>
                    <a:pt x="58751" y="4473311"/>
                    <a:pt x="53144" y="4445308"/>
                    <a:pt x="47409" y="4417431"/>
                  </a:cubicBezTo>
                  <a:cubicBezTo>
                    <a:pt x="44733" y="4403430"/>
                    <a:pt x="41294" y="4389679"/>
                    <a:pt x="39000" y="4375677"/>
                  </a:cubicBezTo>
                  <a:lnTo>
                    <a:pt x="31610" y="4333674"/>
                  </a:lnTo>
                  <a:cubicBezTo>
                    <a:pt x="26258" y="4305797"/>
                    <a:pt x="22563" y="4277544"/>
                    <a:pt x="18868" y="4249417"/>
                  </a:cubicBezTo>
                  <a:cubicBezTo>
                    <a:pt x="4214" y="4136784"/>
                    <a:pt x="-2158" y="4023275"/>
                    <a:pt x="646" y="3910265"/>
                  </a:cubicBezTo>
                  <a:cubicBezTo>
                    <a:pt x="5997" y="3683872"/>
                    <a:pt x="50596" y="3459605"/>
                    <a:pt x="130234" y="3248337"/>
                  </a:cubicBezTo>
                  <a:cubicBezTo>
                    <a:pt x="207961" y="3039196"/>
                    <a:pt x="278044" y="2827179"/>
                    <a:pt x="335383" y="2611911"/>
                  </a:cubicBezTo>
                  <a:cubicBezTo>
                    <a:pt x="393743" y="2396644"/>
                    <a:pt x="435792" y="2178627"/>
                    <a:pt x="487272" y="1958609"/>
                  </a:cubicBezTo>
                  <a:cubicBezTo>
                    <a:pt x="493259" y="1931107"/>
                    <a:pt x="501287" y="1903730"/>
                    <a:pt x="508550" y="1876227"/>
                  </a:cubicBezTo>
                  <a:cubicBezTo>
                    <a:pt x="516195" y="1848725"/>
                    <a:pt x="522312" y="1820972"/>
                    <a:pt x="531742" y="1793721"/>
                  </a:cubicBezTo>
                  <a:lnTo>
                    <a:pt x="558245" y="1711465"/>
                  </a:lnTo>
                  <a:cubicBezTo>
                    <a:pt x="568439" y="1684337"/>
                    <a:pt x="579652" y="1657459"/>
                    <a:pt x="590100" y="1630332"/>
                  </a:cubicBezTo>
                  <a:cubicBezTo>
                    <a:pt x="635080" y="1523075"/>
                    <a:pt x="690637" y="1417566"/>
                    <a:pt x="758680" y="1322433"/>
                  </a:cubicBezTo>
                  <a:cubicBezTo>
                    <a:pt x="824430" y="1225051"/>
                    <a:pt x="899610" y="1136168"/>
                    <a:pt x="976317" y="1049286"/>
                  </a:cubicBezTo>
                  <a:cubicBezTo>
                    <a:pt x="995049" y="1027035"/>
                    <a:pt x="1015436" y="1006533"/>
                    <a:pt x="1035314" y="985406"/>
                  </a:cubicBezTo>
                  <a:lnTo>
                    <a:pt x="1095329" y="922526"/>
                  </a:lnTo>
                  <a:cubicBezTo>
                    <a:pt x="1114953" y="901149"/>
                    <a:pt x="1136359" y="881397"/>
                    <a:pt x="1157384" y="861271"/>
                  </a:cubicBezTo>
                  <a:lnTo>
                    <a:pt x="1220841" y="801017"/>
                  </a:lnTo>
                  <a:cubicBezTo>
                    <a:pt x="1241610" y="780514"/>
                    <a:pt x="1264418" y="762014"/>
                    <a:pt x="1286462" y="742886"/>
                  </a:cubicBezTo>
                  <a:lnTo>
                    <a:pt x="1353233" y="685632"/>
                  </a:lnTo>
                  <a:lnTo>
                    <a:pt x="1369924" y="671256"/>
                  </a:lnTo>
                  <a:cubicBezTo>
                    <a:pt x="1375658" y="666631"/>
                    <a:pt x="1381520" y="662255"/>
                    <a:pt x="1387380" y="657755"/>
                  </a:cubicBezTo>
                  <a:lnTo>
                    <a:pt x="1422422" y="630877"/>
                  </a:lnTo>
                  <a:lnTo>
                    <a:pt x="1492759" y="577248"/>
                  </a:lnTo>
                  <a:cubicBezTo>
                    <a:pt x="1504355" y="567997"/>
                    <a:pt x="1516714" y="559997"/>
                    <a:pt x="1528820" y="551496"/>
                  </a:cubicBezTo>
                  <a:lnTo>
                    <a:pt x="1565390" y="526370"/>
                  </a:lnTo>
                  <a:lnTo>
                    <a:pt x="1639040" y="476490"/>
                  </a:lnTo>
                  <a:cubicBezTo>
                    <a:pt x="1689754" y="445613"/>
                    <a:pt x="1740723" y="414986"/>
                    <a:pt x="1792075" y="384859"/>
                  </a:cubicBezTo>
                  <a:cubicBezTo>
                    <a:pt x="2000282" y="268724"/>
                    <a:pt x="2224927" y="179467"/>
                    <a:pt x="2455943" y="117836"/>
                  </a:cubicBezTo>
                  <a:cubicBezTo>
                    <a:pt x="2687088" y="55957"/>
                    <a:pt x="2923964" y="21204"/>
                    <a:pt x="3159952" y="7203"/>
                  </a:cubicBezTo>
                  <a:cubicBezTo>
                    <a:pt x="3219076" y="3515"/>
                    <a:pt x="3277945" y="1389"/>
                    <a:pt x="3336813" y="49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 b="1" u="sng">
                <a:solidFill>
                  <a:srgbClr val="FFFFFF"/>
                </a:solidFill>
                <a:latin typeface="Arial"/>
                <a:cs typeface="Arial"/>
              </a:rPr>
              <a:t>Overview of my presentation </a:t>
            </a: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9" y="2318197"/>
            <a:ext cx="9724031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2000">
              <a:latin typeface="Arial"/>
              <a:cs typeface="Arial"/>
            </a:endParaRPr>
          </a:p>
          <a:p>
            <a:r>
              <a:rPr lang="en-GB" sz="2000">
                <a:latin typeface="Arial"/>
                <a:cs typeface="Arial"/>
              </a:rPr>
              <a:t>Good morning. My name is </a:t>
            </a:r>
            <a:r>
              <a:rPr lang="en-GB" sz="2000" err="1">
                <a:latin typeface="Arial"/>
                <a:cs typeface="Arial"/>
              </a:rPr>
              <a:t>Costinel</a:t>
            </a:r>
            <a:r>
              <a:rPr lang="en-GB" sz="2000">
                <a:latin typeface="Arial"/>
                <a:cs typeface="Arial"/>
              </a:rPr>
              <a:t> Dumitrascu</a:t>
            </a:r>
          </a:p>
          <a:p>
            <a:pPr marL="0" indent="0">
              <a:buNone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>
                <a:latin typeface="Arial"/>
                <a:cs typeface="Arial"/>
              </a:rPr>
              <a:t>In my presentation I will:</a:t>
            </a:r>
          </a:p>
          <a:p>
            <a:pPr lvl="1"/>
            <a:r>
              <a:rPr lang="en-GB" sz="2000">
                <a:latin typeface="Arial"/>
                <a:cs typeface="Arial"/>
              </a:rPr>
              <a:t>Provide an overview Green Haven Florists and the nature and scope of the problems they are facing.</a:t>
            </a:r>
          </a:p>
          <a:p>
            <a:pPr lvl="1"/>
            <a:r>
              <a:rPr lang="en-GB" sz="2000">
                <a:latin typeface="Arial"/>
                <a:cs typeface="Arial"/>
              </a:rPr>
              <a:t>Provide an application of the 5W2H model that summarises these issues.</a:t>
            </a:r>
          </a:p>
          <a:p>
            <a:pPr lvl="1"/>
            <a:r>
              <a:rPr lang="en-GB" sz="2000">
                <a:latin typeface="Arial"/>
                <a:cs typeface="Arial"/>
              </a:rPr>
              <a:t>Provide a critique and application of the PESTEL framework.</a:t>
            </a:r>
          </a:p>
          <a:p>
            <a:pPr lvl="1"/>
            <a:r>
              <a:rPr lang="en-GB" sz="2000">
                <a:latin typeface="Arial"/>
                <a:cs typeface="Arial"/>
              </a:rPr>
              <a:t>Provide a critique and application of the Cause-and-Effect model.</a:t>
            </a:r>
          </a:p>
          <a:p>
            <a:pPr lvl="1"/>
            <a:r>
              <a:rPr lang="en-GB" sz="2000">
                <a:latin typeface="Arial"/>
                <a:cs typeface="Arial"/>
              </a:rPr>
              <a:t>And, finally, provide a summary of the key findings.</a:t>
            </a: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/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000" b="1" u="sng">
                <a:latin typeface="Arial"/>
                <a:cs typeface="Arial"/>
              </a:rPr>
              <a:t>Overview of Green Haven Florists </a:t>
            </a:r>
            <a:endParaRPr lang="en-GB" sz="5000" u="sng">
              <a:latin typeface="Arial"/>
              <a:cs typeface="Arial"/>
            </a:endParaRPr>
          </a:p>
        </p:txBody>
      </p:sp>
      <p:sp>
        <p:nvSpPr>
          <p:cNvPr id="48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>
                <a:ea typeface="+mn-lt"/>
                <a:cs typeface="+mn-lt"/>
              </a:rPr>
              <a:t>Green Haven Florists is a small flower shop that sells flowers and bouquets.</a:t>
            </a:r>
            <a:endParaRPr lang="en-GB" sz="2200">
              <a:latin typeface="Calibri"/>
              <a:ea typeface="Calibri"/>
              <a:cs typeface="Calibri"/>
            </a:endParaRPr>
          </a:p>
          <a:p>
            <a:r>
              <a:rPr lang="en-GB" sz="2200">
                <a:ea typeface="+mn-lt"/>
                <a:cs typeface="+mn-lt"/>
              </a:rPr>
              <a:t> The business depends on customers visiting the shop.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 It is known for decent quality flowers and friendly service.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 Sales have dropped by 30% due to online competition(Statista,2025)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 Inflation has increased prices and reduced customer spending(ONS,2025)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 The business has internal problems such as an outdated website.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 Weak online marketing has reduced sales and business performance(Chaffey,2022)</a:t>
            </a:r>
            <a:endParaRPr lang="en-GB" sz="2200"/>
          </a:p>
          <a:p>
            <a:endParaRPr lang="en-GB" sz="22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/>
                <a:cs typeface="Arial"/>
              </a:rPr>
              <a:t>Problems That The Green Haven Florists Are Facing </a:t>
            </a:r>
            <a:endParaRPr lang="en-GB" sz="3200" u="sng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5F960A7-D51C-6E1A-2E8B-56A9CD228D1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23823" y="1430396"/>
          <a:ext cx="10515600" cy="49762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7D3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114F40AF-1DC8-A37F-53F7-202B11A20FAE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4234" y="2102688"/>
            <a:ext cx="12192000" cy="6858000"/>
          </a:xfrm>
        </p:spPr>
        <p:txBody>
          <a:bodyPr/>
          <a:lstStyle/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2EE408F-2C4B-7EA4-C94A-EC2256211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5326869"/>
              </p:ext>
            </p:extLst>
          </p:nvPr>
        </p:nvGraphicFramePr>
        <p:xfrm>
          <a:off x="314960" y="851876"/>
          <a:ext cx="11610459" cy="4981665"/>
        </p:xfrm>
        <a:graphic>
          <a:graphicData uri="http://schemas.openxmlformats.org/drawingml/2006/table">
            <a:tbl>
              <a:tblPr firstRow="1" bandRow="1">
                <a:tableStyleId>{5A111915-BE36-4E01-A7E5-04B1672EAD32}</a:tableStyleId>
              </a:tblPr>
              <a:tblGrid>
                <a:gridCol w="2127670">
                  <a:extLst>
                    <a:ext uri="{9D8B030D-6E8A-4147-A177-3AD203B41FA5}">
                      <a16:colId xmlns:a16="http://schemas.microsoft.com/office/drawing/2014/main" val="516700139"/>
                    </a:ext>
                  </a:extLst>
                </a:gridCol>
                <a:gridCol w="1606450">
                  <a:extLst>
                    <a:ext uri="{9D8B030D-6E8A-4147-A177-3AD203B41FA5}">
                      <a16:colId xmlns:a16="http://schemas.microsoft.com/office/drawing/2014/main" val="1482979515"/>
                    </a:ext>
                  </a:extLst>
                </a:gridCol>
                <a:gridCol w="1605277">
                  <a:extLst>
                    <a:ext uri="{9D8B030D-6E8A-4147-A177-3AD203B41FA5}">
                      <a16:colId xmlns:a16="http://schemas.microsoft.com/office/drawing/2014/main" val="1537974666"/>
                    </a:ext>
                  </a:extLst>
                </a:gridCol>
                <a:gridCol w="1607624">
                  <a:extLst>
                    <a:ext uri="{9D8B030D-6E8A-4147-A177-3AD203B41FA5}">
                      <a16:colId xmlns:a16="http://schemas.microsoft.com/office/drawing/2014/main" val="2616223528"/>
                    </a:ext>
                  </a:extLst>
                </a:gridCol>
                <a:gridCol w="1483358">
                  <a:extLst>
                    <a:ext uri="{9D8B030D-6E8A-4147-A177-3AD203B41FA5}">
                      <a16:colId xmlns:a16="http://schemas.microsoft.com/office/drawing/2014/main" val="3425015451"/>
                    </a:ext>
                  </a:extLst>
                </a:gridCol>
                <a:gridCol w="1666240">
                  <a:extLst>
                    <a:ext uri="{9D8B030D-6E8A-4147-A177-3AD203B41FA5}">
                      <a16:colId xmlns:a16="http://schemas.microsoft.com/office/drawing/2014/main" val="1430925739"/>
                    </a:ext>
                  </a:extLst>
                </a:gridCol>
                <a:gridCol w="1513840">
                  <a:extLst>
                    <a:ext uri="{9D8B030D-6E8A-4147-A177-3AD203B41FA5}">
                      <a16:colId xmlns:a16="http://schemas.microsoft.com/office/drawing/2014/main" val="283900714"/>
                    </a:ext>
                  </a:extLst>
                </a:gridCol>
              </a:tblGrid>
              <a:tr h="336276">
                <a:tc gridSpan="7">
                  <a:txBody>
                    <a:bodyPr/>
                    <a:lstStyle/>
                    <a:p>
                      <a:pPr algn="ctr"/>
                      <a:r>
                        <a:rPr lang="en-GB" sz="1800">
                          <a:solidFill>
                            <a:srgbClr val="000000"/>
                          </a:solidFill>
                        </a:rPr>
                        <a:t>Identify the Root Problem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 marL="0" marR="0" marT="0" marB="0" horzOverflow="overflow"/>
                </a:tc>
                <a:tc hMerge="1">
                  <a:txBody>
                    <a:bodyPr/>
                    <a:lstStyle/>
                    <a:p>
                      <a:pPr algn="ctr"/>
                      <a:endParaRPr lang="en-GB" sz="2400">
                        <a:solidFill>
                          <a:schemeClr val="tx1"/>
                        </a:solidFill>
                      </a:endParaRPr>
                    </a:p>
                  </a:txBody>
                  <a:tcPr marL="0" marR="0" marT="0" marB="0" horzOverflow="overflow"/>
                </a:tc>
                <a:extLst>
                  <a:ext uri="{0D108BD9-81ED-4DB2-BD59-A6C34878D82A}">
                    <a16:rowId xmlns:a16="http://schemas.microsoft.com/office/drawing/2014/main" val="680339614"/>
                  </a:ext>
                </a:extLst>
              </a:tr>
              <a:tr h="868716">
                <a:tc>
                  <a:txBody>
                    <a:bodyPr/>
                    <a:lstStyle/>
                    <a:p>
                      <a:pPr algn="ctr"/>
                      <a:r>
                        <a:rPr lang="en-GB" sz="2800">
                          <a:solidFill>
                            <a:srgbClr val="000000"/>
                          </a:solidFill>
                        </a:rPr>
                        <a:t>What?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>
                          <a:solidFill>
                            <a:srgbClr val="000000"/>
                          </a:solidFill>
                        </a:rPr>
                        <a:t>Where?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>
                          <a:solidFill>
                            <a:srgbClr val="000000"/>
                          </a:solidFill>
                        </a:rPr>
                        <a:t>When?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>
                          <a:solidFill>
                            <a:srgbClr val="000000"/>
                          </a:solidFill>
                        </a:rPr>
                        <a:t>Who?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>
                          <a:solidFill>
                            <a:srgbClr val="000000"/>
                          </a:solidFill>
                        </a:rPr>
                        <a:t>Why?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>
                          <a:solidFill>
                            <a:srgbClr val="000000"/>
                          </a:solidFill>
                        </a:rPr>
                        <a:t>How?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>
                          <a:solidFill>
                            <a:srgbClr val="000000"/>
                          </a:solidFill>
                        </a:rPr>
                        <a:t>How much?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0788629"/>
                  </a:ext>
                </a:extLst>
              </a:tr>
              <a:tr h="924762"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latin typeface="Arial"/>
                        </a:rPr>
                        <a:t>What effect is it having?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latin typeface="Arial"/>
                        </a:rPr>
                        <a:t>Where is the problem occurring?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latin typeface="Arial"/>
                        </a:rPr>
                        <a:t>When was the problem first noticed?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latin typeface="Arial"/>
                        </a:rPr>
                        <a:t>Who is impacted by the problem?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latin typeface="Arial"/>
                        </a:rPr>
                        <a:t>Why is the problem happening?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latin typeface="Arial"/>
                        </a:rPr>
                        <a:t>How serious is the problem?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100">
                          <a:latin typeface="Arial"/>
                        </a:rPr>
                        <a:t>How much money is being lost?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6650194"/>
                  </a:ext>
                </a:extLst>
              </a:tr>
              <a:tr h="915421"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30% drop in store 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In the physical Flower shop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Last year and ongoing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Business owners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Online competition(Statista,2025)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Very serious problem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30% reduction in sales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6584623"/>
                  </a:ext>
                </a:extLst>
              </a:tr>
              <a:tr h="915421"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Business is losing customers</a:t>
                      </a:r>
                      <a:endParaRPr lang="en-GB" sz="1100" err="1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In-store sales  environment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110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Employees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Weak online presentation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Business performance affected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Loss of revenue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9326847"/>
                  </a:ext>
                </a:extLst>
              </a:tr>
              <a:tr h="915421"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Profit and performance are decreasing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Local retail market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110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Customers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Inflation and higher  prices(ONS,2025)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Reduced profit and growth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100">
                          <a:latin typeface="Arial"/>
                        </a:rPr>
                        <a:t>Lower business income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116045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F06D522-2E79-CDE6-025D-40436EF041A1}"/>
              </a:ext>
            </a:extLst>
          </p:cNvPr>
          <p:cNvSpPr txBox="1"/>
          <p:nvPr/>
        </p:nvSpPr>
        <p:spPr>
          <a:xfrm>
            <a:off x="512092" y="146430"/>
            <a:ext cx="10584611" cy="101566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400" b="1" u="sng">
                <a:latin typeface="Arial"/>
                <a:cs typeface="Arial"/>
              </a:rPr>
              <a:t> </a:t>
            </a:r>
            <a:r>
              <a:rPr lang="en-GB" sz="3600" b="1" u="sng">
                <a:latin typeface="Arial"/>
                <a:cs typeface="Arial"/>
              </a:rPr>
              <a:t>5W2H model</a:t>
            </a:r>
            <a:r>
              <a:rPr lang="en-GB" sz="2400" b="1" u="sng">
                <a:latin typeface="Arial"/>
                <a:cs typeface="Arial"/>
              </a:rPr>
              <a:t>  </a:t>
            </a:r>
          </a:p>
          <a:p>
            <a:endParaRPr lang="en-GB" sz="2400" b="1" u="sng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/>
                <a:cs typeface="Arial"/>
              </a:rPr>
              <a:t>Critique of the PESTEL Framework</a:t>
            </a:r>
            <a:endParaRPr lang="en-GB" sz="3200" b="1" u="sng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EDB0E87B-D65C-801F-1915-988ED514D5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18683390"/>
              </p:ext>
            </p:extLst>
          </p:nvPr>
        </p:nvGraphicFramePr>
        <p:xfrm>
          <a:off x="848751" y="171386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00994"/>
            <a:ext cx="3687491" cy="2056896"/>
          </a:xfrm>
        </p:spPr>
        <p:txBody>
          <a:bodyPr anchor="t">
            <a:normAutofit/>
          </a:bodyPr>
          <a:lstStyle/>
          <a:p>
            <a:br>
              <a:rPr lang="en-GB" sz="2200" b="1" u="sng">
                <a:latin typeface="Arial"/>
                <a:cs typeface="Arial"/>
              </a:rPr>
            </a:br>
            <a:br>
              <a:rPr lang="en-GB" sz="2200" b="1" u="sng">
                <a:latin typeface="Arial"/>
                <a:cs typeface="Arial"/>
              </a:rPr>
            </a:br>
            <a:r>
              <a:rPr lang="en-GB" sz="2200" b="1" u="sng">
                <a:latin typeface="Arial"/>
                <a:cs typeface="Arial"/>
              </a:rPr>
              <a:t>PESTEL Framework - Green Haven Florist</a:t>
            </a:r>
            <a:br>
              <a:rPr lang="en-GB" sz="2200" b="1" u="sng"/>
            </a:br>
            <a:br>
              <a:rPr lang="en-GB" sz="22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41546" y="751555"/>
            <a:ext cx="5946040" cy="21063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>
              <a:latin typeface="Calibri" panose="020F0502020204030204"/>
              <a:ea typeface="Calibri" panose="020F0502020204030204"/>
              <a:cs typeface="Calibri" panose="020F0502020204030204"/>
            </a:endParaRP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E4A41B9E-A0C8-F78B-E5B6-A0D02D881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F27C9029-9BF9-D125-90D6-AB03931B0B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CF84619-412D-A0C9-3DC9-47C3A42B9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5858014"/>
              </p:ext>
            </p:extLst>
          </p:nvPr>
        </p:nvGraphicFramePr>
        <p:xfrm>
          <a:off x="843280" y="2346960"/>
          <a:ext cx="10383178" cy="3740282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1619278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724793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838456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837144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406166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957341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513840"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 marL="92842" marR="92842" marT="46421" marB="46421"/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 marL="92842" marR="92842" marT="46421" marB="46421"/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 marL="92842" marR="92842" marT="46421" marB="46421"/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10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10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 marL="92842" marR="92842" marT="46421" marB="46421"/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 marL="92842" marR="92842" marT="46421" marB="46421"/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10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 marL="92842" marR="92842" marT="46421" marB="46421"/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844288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Government business regulation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Import taxes on flowers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endParaRPr lang="en-GB" sz="1400" b="1"/>
                    </a:p>
                  </a:txBody>
                  <a:tcPr marL="92842" marR="92842" marT="46421" marB="46421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Rising inflation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Increased operating costs</a:t>
                      </a:r>
                    </a:p>
                    <a:p>
                      <a:endParaRPr lang="en-GB" sz="1400" b="1"/>
                    </a:p>
                  </a:txBody>
                  <a:tcPr marL="92842" marR="92842" marT="46421" marB="46421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Customers prefer online services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Reduced numbers on in-store customers</a:t>
                      </a:r>
                    </a:p>
                    <a:p>
                      <a:endParaRPr lang="en-GB" sz="1400" b="1"/>
                    </a:p>
                  </a:txBody>
                  <a:tcPr marL="92842" marR="92842" marT="46421" marB="46421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Website needs improvement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Limited use of digital marketing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Weak online presence</a:t>
                      </a:r>
                    </a:p>
                    <a:p>
                      <a:endParaRPr lang="en-GB" sz="1400" b="1"/>
                    </a:p>
                  </a:txBody>
                  <a:tcPr marL="92842" marR="92842" marT="46421" marB="46421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Health and safety regulation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Consumer rights laws</a:t>
                      </a:r>
                    </a:p>
                    <a:p>
                      <a:endParaRPr lang="en-GB" sz="1400" b="1"/>
                    </a:p>
                  </a:txBody>
                  <a:tcPr marL="92842" marR="92842" marT="46421" marB="46421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Use of eco-friendly materials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/>
                        <a:t>Higher cost of sustainable products</a:t>
                      </a:r>
                    </a:p>
                    <a:p>
                      <a:endParaRPr lang="en-GB" sz="1400" b="1"/>
                    </a:p>
                    <a:p>
                      <a:pPr lvl="0">
                        <a:buNone/>
                      </a:pPr>
                      <a:endParaRPr lang="en-GB" sz="1400" b="1"/>
                    </a:p>
                    <a:p>
                      <a:pPr lvl="0">
                        <a:buNone/>
                      </a:pPr>
                      <a:endParaRPr lang="en-GB" sz="1400" b="1"/>
                    </a:p>
                    <a:p>
                      <a:pPr lvl="0">
                        <a:buNone/>
                      </a:pPr>
                      <a:endParaRPr lang="en-GB" sz="1400" b="1"/>
                    </a:p>
                    <a:p>
                      <a:pPr lvl="0">
                        <a:buNone/>
                      </a:pPr>
                      <a:endParaRPr lang="en-GB" sz="1400" b="1"/>
                    </a:p>
                  </a:txBody>
                  <a:tcPr marL="92842" marR="92842" marT="46421" marB="46421"/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C02D5F3C-D737-B277-B0FA-791ABFB1F7C6}"/>
              </a:ext>
            </a:extLst>
          </p:cNvPr>
          <p:cNvSpPr txBox="1"/>
          <p:nvPr/>
        </p:nvSpPr>
        <p:spPr>
          <a:xfrm>
            <a:off x="1036320" y="6319520"/>
            <a:ext cx="699008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(Mind Tools,2024;CIPD,2023;ONS,2025;Statista,2025)</a:t>
            </a:r>
          </a:p>
          <a:p>
            <a:endParaRPr lang="en-US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>
            <a:extLst>
              <a:ext uri="{FF2B5EF4-FFF2-40B4-BE49-F238E27FC236}">
                <a16:creationId xmlns:a16="http://schemas.microsoft.com/office/drawing/2014/main" id="{170ED3B4-A5B7-A8EB-D879-32655DC444F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703" r="9085" b="537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6802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u="sng">
                <a:latin typeface="Arial"/>
                <a:cs typeface="Arial"/>
              </a:rPr>
              <a:t>Provide a critique of the Cause-and-Effect model </a:t>
            </a:r>
          </a:p>
        </p:txBody>
      </p:sp>
      <p:graphicFrame>
        <p:nvGraphicFramePr>
          <p:cNvPr id="17" name="Content Placeholder 5">
            <a:extLst>
              <a:ext uri="{FF2B5EF4-FFF2-40B4-BE49-F238E27FC236}">
                <a16:creationId xmlns:a16="http://schemas.microsoft.com/office/drawing/2014/main" id="{AA7F1B92-B59F-70AA-B87D-5DA0ADD1F7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59571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8" name="TextBox 37">
            <a:extLst>
              <a:ext uri="{FF2B5EF4-FFF2-40B4-BE49-F238E27FC236}">
                <a16:creationId xmlns:a16="http://schemas.microsoft.com/office/drawing/2014/main" id="{F813E3D1-7CA8-0E1E-87A4-936933B7C64D}"/>
              </a:ext>
            </a:extLst>
          </p:cNvPr>
          <p:cNvSpPr txBox="1"/>
          <p:nvPr/>
        </p:nvSpPr>
        <p:spPr>
          <a:xfrm>
            <a:off x="924560" y="6350000"/>
            <a:ext cx="534416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(Mind Tools,2024;Indeed Editorial Team,2024)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/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646331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b="1">
                <a:latin typeface="Arial"/>
                <a:cs typeface="Arial"/>
              </a:rPr>
              <a:t>Decline in sale and revenue at Green Haven Florists</a:t>
            </a:r>
            <a:endParaRPr lang="en-GB" sz="1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Change in customer behaviour</a:t>
            </a:r>
            <a:endParaRPr lang="en-GB" sz="1200" err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More online competitors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Limited digital marketing skills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Rely mostly on word-of-mouth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Weak performance analysis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No proper tracking</a:t>
            </a:r>
            <a:endParaRPr lang="en-US" err="1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Lower profit margin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Higher material costs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Website is outdated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Website is difficult to use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Use traditional business methods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Not fully using online sales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292474" y="94505"/>
            <a:ext cx="10920760" cy="95410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800" b="1"/>
              <a:t>Provide an application and discuss the information provided in your Cause-and-Effect diagram </a:t>
            </a: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r>
              <a:rPr lang="en-GB" sz="3200" b="1" u="sng">
                <a:latin typeface="Arial"/>
                <a:cs typeface="Arial"/>
              </a:rPr>
              <a:t>Key Findings </a:t>
            </a:r>
            <a:endParaRPr lang="en-GB" sz="3200" b="1" u="sng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AD762D-7779-D332-BAD4-E4F3DF1B2C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335312"/>
              </p:ext>
            </p:extLst>
          </p:nvPr>
        </p:nvGraphicFramePr>
        <p:xfrm>
          <a:off x="624840" y="1572577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5" name="TextBox 24">
            <a:extLst>
              <a:ext uri="{FF2B5EF4-FFF2-40B4-BE49-F238E27FC236}">
                <a16:creationId xmlns:a16="http://schemas.microsoft.com/office/drawing/2014/main" id="{50E5D0E3-0B86-DF19-7AD5-93E25C6DC3BB}"/>
              </a:ext>
            </a:extLst>
          </p:cNvPr>
          <p:cNvSpPr txBox="1"/>
          <p:nvPr/>
        </p:nvSpPr>
        <p:spPr>
          <a:xfrm>
            <a:off x="629920" y="6258560"/>
            <a:ext cx="384048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"/>
                <a:cs typeface="Calibri"/>
              </a:rPr>
              <a:t>(Mind Tools,2024;ONS,2025)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0820" y="741391"/>
            <a:ext cx="6705206" cy="1616203"/>
          </a:xfrm>
        </p:spPr>
        <p:txBody>
          <a:bodyPr anchor="b">
            <a:normAutofit/>
          </a:bodyPr>
          <a:lstStyle/>
          <a:p>
            <a:pPr algn="ctr"/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sz="32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50820" y="2533476"/>
            <a:ext cx="6705206" cy="344783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buNone/>
            </a:pPr>
            <a:r>
              <a:rPr lang="en-US" sz="800">
                <a:ea typeface="+mn-lt"/>
                <a:cs typeface="+mn-lt"/>
              </a:rPr>
              <a:t>International Fresh Produce Association (2026) 2025 Floral Industry Trends: A Comprehensive Look Back &amp; Forward. Available at: </a:t>
            </a:r>
            <a:r>
              <a:rPr lang="en-US" sz="800">
                <a:ea typeface="+mn-lt"/>
                <a:cs typeface="+mn-lt"/>
                <a:hlinkClick r:id="rId2"/>
              </a:rPr>
              <a:t>https://www.freshproduce.com/resources/floral/2025-floral-industry-trends/</a:t>
            </a:r>
            <a:r>
              <a:rPr lang="en-US" sz="800">
                <a:ea typeface="+mn-lt"/>
                <a:cs typeface="+mn-lt"/>
              </a:rPr>
              <a:t>� (Accessed: 14 February 2026).</a:t>
            </a:r>
            <a:endParaRPr lang="en-US" sz="800"/>
          </a:p>
          <a:p>
            <a:pPr algn="ctr">
              <a:buNone/>
            </a:pPr>
            <a:r>
              <a:rPr lang="en-US" sz="800">
                <a:ea typeface="+mn-lt"/>
                <a:cs typeface="+mn-lt"/>
              </a:rPr>
              <a:t>Kotler, P. and Keller, K.L. (2016) Marketing Management. 15th edn. Harlow: Pearson Education Limited.</a:t>
            </a:r>
            <a:endParaRPr lang="en-US" sz="800"/>
          </a:p>
          <a:p>
            <a:pPr algn="ctr">
              <a:buNone/>
            </a:pPr>
            <a:r>
              <a:rPr lang="en-US" sz="800">
                <a:ea typeface="+mn-lt"/>
                <a:cs typeface="+mn-lt"/>
              </a:rPr>
              <a:t>Johnson, G., Scholes, K. and Whittington, R. (2020) Exploring Strategy. 12th edn. Harlow: Pearson Education Limited.</a:t>
            </a:r>
            <a:endParaRPr lang="en-US" sz="800"/>
          </a:p>
          <a:p>
            <a:pPr algn="ctr">
              <a:buNone/>
            </a:pPr>
            <a:r>
              <a:rPr lang="en-US" sz="800">
                <a:ea typeface="+mn-lt"/>
                <a:cs typeface="+mn-lt"/>
              </a:rPr>
              <a:t>Mind Tools (2024) PESTLE Analysis: Understanding External Factors. Available at: </a:t>
            </a:r>
            <a:r>
              <a:rPr lang="en-US" sz="800">
                <a:ea typeface="+mn-lt"/>
                <a:cs typeface="+mn-lt"/>
                <a:hlinkClick r:id="rId3"/>
              </a:rPr>
              <a:t>https://www.mindtools.com</a:t>
            </a:r>
            <a:r>
              <a:rPr lang="en-US" sz="800">
                <a:ea typeface="+mn-lt"/>
                <a:cs typeface="+mn-lt"/>
              </a:rPr>
              <a:t>� (Accessed: 14 February 2026).</a:t>
            </a:r>
            <a:endParaRPr lang="en-US" sz="800"/>
          </a:p>
          <a:p>
            <a:pPr algn="ctr">
              <a:buNone/>
            </a:pPr>
            <a:r>
              <a:rPr lang="en-US" sz="800">
                <a:ea typeface="+mn-lt"/>
                <a:cs typeface="+mn-lt"/>
              </a:rPr>
              <a:t>Mind Tools (2024) Cause and Effect Analysis (Fishbone Diagram). Available at: </a:t>
            </a:r>
            <a:r>
              <a:rPr lang="en-US" sz="800">
                <a:ea typeface="+mn-lt"/>
                <a:cs typeface="+mn-lt"/>
                <a:hlinkClick r:id="rId3"/>
              </a:rPr>
              <a:t>https://www.mindtools.com</a:t>
            </a:r>
            <a:r>
              <a:rPr lang="en-US" sz="800">
                <a:ea typeface="+mn-lt"/>
                <a:cs typeface="+mn-lt"/>
              </a:rPr>
              <a:t>� (Accessed: 14 February 2026).</a:t>
            </a:r>
            <a:endParaRPr lang="en-US" sz="800"/>
          </a:p>
          <a:p>
            <a:pPr algn="ctr">
              <a:buNone/>
            </a:pPr>
            <a:r>
              <a:rPr lang="en-US" sz="800">
                <a:ea typeface="+mn-lt"/>
                <a:cs typeface="+mn-lt"/>
              </a:rPr>
              <a:t>CIPD (2023) PESTLE analysis factsheet. Available at: </a:t>
            </a:r>
            <a:r>
              <a:rPr lang="en-US" sz="800">
                <a:ea typeface="+mn-lt"/>
                <a:cs typeface="+mn-lt"/>
                <a:hlinkClick r:id="rId4"/>
              </a:rPr>
              <a:t>https://www.cipd.co.uk</a:t>
            </a:r>
            <a:r>
              <a:rPr lang="en-US" sz="800">
                <a:ea typeface="+mn-lt"/>
                <a:cs typeface="+mn-lt"/>
              </a:rPr>
              <a:t>� (Accessed: 14 February 2026).</a:t>
            </a:r>
            <a:endParaRPr lang="en-US" sz="800"/>
          </a:p>
          <a:p>
            <a:pPr algn="ctr">
              <a:buNone/>
            </a:pPr>
            <a:r>
              <a:rPr lang="en-US" sz="800">
                <a:ea typeface="+mn-lt"/>
                <a:cs typeface="+mn-lt"/>
              </a:rPr>
              <a:t>BBC News (2025) UK inflation and its impact on businesses. Available at: </a:t>
            </a:r>
            <a:r>
              <a:rPr lang="en-US" sz="800">
                <a:ea typeface="+mn-lt"/>
                <a:cs typeface="+mn-lt"/>
                <a:hlinkClick r:id="rId5"/>
              </a:rPr>
              <a:t>https://www.bbc.co.uk/news</a:t>
            </a:r>
            <a:r>
              <a:rPr lang="en-US" sz="800">
                <a:ea typeface="+mn-lt"/>
                <a:cs typeface="+mn-lt"/>
              </a:rPr>
              <a:t>� (Accessed: 14 February 2026).</a:t>
            </a:r>
            <a:endParaRPr lang="en-US" sz="800"/>
          </a:p>
          <a:p>
            <a:pPr algn="ctr">
              <a:buNone/>
            </a:pPr>
            <a:r>
              <a:rPr lang="en-US" sz="800">
                <a:ea typeface="+mn-lt"/>
                <a:cs typeface="+mn-lt"/>
              </a:rPr>
              <a:t>Office for National Statistics (ONS) (2025) Retail sales and economic trends in the UK. Available at: </a:t>
            </a:r>
            <a:r>
              <a:rPr lang="en-US" sz="800">
                <a:ea typeface="+mn-lt"/>
                <a:cs typeface="+mn-lt"/>
                <a:hlinkClick r:id="rId6"/>
              </a:rPr>
              <a:t>https://www.ons.gov.uk</a:t>
            </a:r>
            <a:r>
              <a:rPr lang="en-US" sz="800">
                <a:ea typeface="+mn-lt"/>
                <a:cs typeface="+mn-lt"/>
              </a:rPr>
              <a:t>� (Accessed: 14 February 2026).</a:t>
            </a:r>
            <a:endParaRPr lang="en-US" sz="800"/>
          </a:p>
          <a:p>
            <a:pPr algn="ctr">
              <a:buNone/>
            </a:pPr>
            <a:r>
              <a:rPr lang="en-US" sz="800">
                <a:ea typeface="+mn-lt"/>
                <a:cs typeface="+mn-lt"/>
              </a:rPr>
              <a:t>Porter, M.E. (2008) Competitive Strategy: Techniques for Analyzing Industries and Competitors. New York: Free Press.</a:t>
            </a:r>
            <a:endParaRPr lang="en-US" sz="800"/>
          </a:p>
          <a:p>
            <a:pPr algn="ctr">
              <a:buNone/>
            </a:pPr>
            <a:r>
              <a:rPr lang="en-US" sz="800">
                <a:ea typeface="+mn-lt"/>
                <a:cs typeface="+mn-lt"/>
              </a:rPr>
              <a:t>Indeed Editorial Team (2024) What is Cause and Effect Analysis? Available at: </a:t>
            </a:r>
            <a:r>
              <a:rPr lang="en-US" sz="800">
                <a:ea typeface="+mn-lt"/>
                <a:cs typeface="+mn-lt"/>
                <a:hlinkClick r:id="rId7"/>
              </a:rPr>
              <a:t>https://www.indeed.com</a:t>
            </a:r>
            <a:r>
              <a:rPr lang="en-US" sz="800">
                <a:ea typeface="+mn-lt"/>
                <a:cs typeface="+mn-lt"/>
              </a:rPr>
              <a:t>� (Accessed: 14 February 2026).</a:t>
            </a:r>
            <a:endParaRPr lang="en-US" sz="800"/>
          </a:p>
          <a:p>
            <a:pPr algn="ctr">
              <a:buNone/>
            </a:pPr>
            <a:r>
              <a:rPr lang="en-US" sz="800">
                <a:ea typeface="+mn-lt"/>
                <a:cs typeface="+mn-lt"/>
              </a:rPr>
              <a:t>Statista (2025) Online shopping trends worldwide. Available at: </a:t>
            </a:r>
            <a:r>
              <a:rPr lang="en-US" sz="800">
                <a:ea typeface="+mn-lt"/>
                <a:cs typeface="+mn-lt"/>
                <a:hlinkClick r:id="rId8"/>
              </a:rPr>
              <a:t>https://www.statista.com</a:t>
            </a:r>
            <a:r>
              <a:rPr lang="en-US" sz="800">
                <a:ea typeface="+mn-lt"/>
                <a:cs typeface="+mn-lt"/>
              </a:rPr>
              <a:t>� (Accessed: 14 February 2026).</a:t>
            </a:r>
            <a:endParaRPr lang="en-US" sz="800"/>
          </a:p>
          <a:p>
            <a:pPr algn="ctr">
              <a:buNone/>
            </a:pPr>
            <a:r>
              <a:rPr lang="en-US" sz="800">
                <a:ea typeface="+mn-lt"/>
                <a:cs typeface="+mn-lt"/>
              </a:rPr>
              <a:t>Business News Daily (2024) What is PESTLE Analysis? Definition and examples. Available at: </a:t>
            </a:r>
            <a:r>
              <a:rPr lang="en-US" sz="800">
                <a:ea typeface="+mn-lt"/>
                <a:cs typeface="+mn-lt"/>
                <a:hlinkClick r:id="rId9"/>
              </a:rPr>
              <a:t>https://www.businessnewsdaily.com</a:t>
            </a:r>
            <a:r>
              <a:rPr lang="en-US" sz="800">
                <a:ea typeface="+mn-lt"/>
                <a:cs typeface="+mn-lt"/>
              </a:rPr>
              <a:t>� (Accessed: 14 February 2026).</a:t>
            </a:r>
            <a:endParaRPr lang="en-US" sz="800"/>
          </a:p>
          <a:p>
            <a:pPr marL="0" indent="0" algn="ctr">
              <a:buNone/>
            </a:pPr>
            <a:endParaRPr lang="en-US" sz="800">
              <a:ea typeface="Calibri" panose="020F0502020204030204"/>
              <a:cs typeface="Calibri" panose="020F0502020204030204"/>
            </a:endParaRPr>
          </a:p>
          <a:p>
            <a:pPr marL="0" indent="0" algn="ctr">
              <a:buNone/>
            </a:pPr>
            <a:endParaRPr lang="en-GB" sz="80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CF042CA-1AB3-5530-1155-8018D6D6A1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036894" y="695800"/>
            <a:ext cx="123362" cy="12207199"/>
          </a:xfrm>
          <a:prstGeom prst="rect">
            <a:avLst/>
          </a:prstGeom>
          <a:gradFill>
            <a:gsLst>
              <a:gs pos="0">
                <a:schemeClr val="accent5"/>
              </a:gs>
              <a:gs pos="100000">
                <a:schemeClr val="accent2"/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BD5A982-4141-9143-22DC-C0713B397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897382" y="3835311"/>
            <a:ext cx="123362" cy="5928176"/>
          </a:xfrm>
          <a:prstGeom prst="rect">
            <a:avLst/>
          </a:prstGeom>
          <a:gradFill>
            <a:gsLst>
              <a:gs pos="19000">
                <a:schemeClr val="accent5">
                  <a:alpha val="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9" ma:contentTypeDescription="Create a new document." ma:contentTypeScope="" ma:versionID="c46ba2b7cf16a8402ba7513e15d14125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dde656c4384946fe2985bb15b2f8da14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CCAF22-9EA3-4C2F-9092-C861B73393C1}">
  <ds:schemaRefs>
    <ds:schemaRef ds:uri="3ef5847a-e696-4fee-a2c0-6c3f8756832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66D3BB8-D6CC-4A9F-8CEE-1549E492B3AE}">
  <ds:schemaRefs>
    <ds:schemaRef ds:uri="3ef5847a-e696-4fee-a2c0-6c3f8756832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PowerPoint Presentation</vt:lpstr>
      <vt:lpstr>Overview of my presentation </vt:lpstr>
      <vt:lpstr>Overview of Green Haven Florists </vt:lpstr>
      <vt:lpstr>Problems That The Green Haven Florists Are Facing </vt:lpstr>
      <vt:lpstr>PowerPoint Presentation</vt:lpstr>
      <vt:lpstr>Critique of the PESTEL Framework</vt:lpstr>
      <vt:lpstr>  PESTEL Framework - Green Haven Florist  </vt:lpstr>
      <vt:lpstr>Provide a critique of the Cause-and-Effect model </vt:lpstr>
      <vt:lpstr>PowerPoint Presentation</vt:lpstr>
      <vt:lpstr>Key Findings 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revision>1</cp:revision>
  <dcterms:created xsi:type="dcterms:W3CDTF">2024-01-29T11:42:05Z</dcterms:created>
  <dcterms:modified xsi:type="dcterms:W3CDTF">2026-02-14T12:25:59Z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