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6" r:id="rId2"/>
    <p:sldId id="257" r:id="rId3"/>
    <p:sldId id="267" r:id="rId4"/>
    <p:sldId id="268" r:id="rId5"/>
    <p:sldId id="269" r:id="rId6"/>
    <p:sldId id="270" r:id="rId7"/>
    <p:sldId id="271" r:id="rId8"/>
    <p:sldId id="272" r:id="rId9"/>
    <p:sldId id="273" r:id="rId10"/>
    <p:sldId id="274" r:id="rId11"/>
    <p:sldId id="275" r:id="rId12"/>
    <p:sldId id="276" r:id="rId13"/>
    <p:sldId id="277" r:id="rId14"/>
    <p:sldId id="278" r:id="rId15"/>
    <p:sldId id="279" r:id="rId16"/>
    <p:sldId id="280" r:id="rId17"/>
    <p:sldId id="281" r:id="rId18"/>
    <p:sldId id="282" r:id="rId19"/>
    <p:sldId id="283" r:id="rId20"/>
    <p:sldId id="284" r:id="rId21"/>
    <p:sldId id="285" r:id="rId22"/>
    <p:sldId id="286" r:id="rId23"/>
    <p:sldId id="287" r:id="rId24"/>
    <p:sldId id="288" r:id="rId25"/>
    <p:sldId id="289" r:id="rId26"/>
    <p:sldId id="290" r:id="rId27"/>
    <p:sldId id="291" r:id="rId28"/>
    <p:sldId id="292" r:id="rId29"/>
    <p:sldId id="293" r:id="rId30"/>
    <p:sldId id="295" r:id="rId31"/>
    <p:sldId id="296" r:id="rId32"/>
    <p:sldId id="297" r:id="rId33"/>
    <p:sldId id="298" r:id="rId34"/>
    <p:sldId id="299" r:id="rId35"/>
    <p:sldId id="300" r:id="rId36"/>
    <p:sldId id="301" r:id="rId37"/>
    <p:sldId id="302" r:id="rId38"/>
    <p:sldId id="294"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A8AFA"/>
    <a:srgbClr val="F47878"/>
    <a:srgbClr val="E8629B"/>
    <a:srgbClr val="EBB93D"/>
    <a:srgbClr val="E99B83"/>
    <a:srgbClr val="F7A3F3"/>
    <a:srgbClr val="84E8A5"/>
    <a:srgbClr val="F2B87E"/>
    <a:srgbClr val="93DDDD"/>
    <a:srgbClr val="D4B0B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7818" autoAdjust="0"/>
  </p:normalViewPr>
  <p:slideViewPr>
    <p:cSldViewPr snapToGrid="0">
      <p:cViewPr varScale="1">
        <p:scale>
          <a:sx n="64" d="100"/>
          <a:sy n="64" d="100"/>
        </p:scale>
        <p:origin x="978" y="108"/>
      </p:cViewPr>
      <p:guideLst/>
    </p:cSldViewPr>
  </p:slideViewPr>
  <p:notesTextViewPr>
    <p:cViewPr>
      <p:scale>
        <a:sx n="1" d="1"/>
        <a:sy n="1" d="1"/>
      </p:scale>
      <p:origin x="0" y="0"/>
    </p:cViewPr>
  </p:notesTextViewPr>
  <p:sorterViewPr>
    <p:cViewPr>
      <p:scale>
        <a:sx n="100" d="100"/>
        <a:sy n="100" d="100"/>
      </p:scale>
      <p:origin x="0" y="-1496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440B49-7366-4386-BF61-EC2FF6FC5A5B}" type="datetimeFigureOut">
              <a:rPr lang="en-GB" smtClean="0"/>
              <a:t>04/07/2019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0D1EB3-98C9-4539-84A7-370310AC4272}" type="slidenum">
              <a:rPr lang="en-GB" smtClean="0"/>
              <a:t>‹#›</a:t>
            </a:fld>
            <a:endParaRPr lang="en-GB"/>
          </a:p>
        </p:txBody>
      </p:sp>
    </p:spTree>
    <p:extLst>
      <p:ext uri="{BB962C8B-B14F-4D97-AF65-F5344CB8AC3E}">
        <p14:creationId xmlns:p14="http://schemas.microsoft.com/office/powerpoint/2010/main" val="29390807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60D1EB3-98C9-4539-84A7-370310AC4272}" type="slidenum">
              <a:rPr lang="en-GB" smtClean="0"/>
              <a:t>24</a:t>
            </a:fld>
            <a:endParaRPr lang="en-GB"/>
          </a:p>
        </p:txBody>
      </p:sp>
    </p:spTree>
    <p:extLst>
      <p:ext uri="{BB962C8B-B14F-4D97-AF65-F5344CB8AC3E}">
        <p14:creationId xmlns:p14="http://schemas.microsoft.com/office/powerpoint/2010/main" val="2072735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60D1EB3-98C9-4539-84A7-370310AC4272}" type="slidenum">
              <a:rPr lang="en-GB" smtClean="0"/>
              <a:t>25</a:t>
            </a:fld>
            <a:endParaRPr lang="en-GB"/>
          </a:p>
        </p:txBody>
      </p:sp>
    </p:spTree>
    <p:extLst>
      <p:ext uri="{BB962C8B-B14F-4D97-AF65-F5344CB8AC3E}">
        <p14:creationId xmlns:p14="http://schemas.microsoft.com/office/powerpoint/2010/main" val="11927894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60D1EB3-98C9-4539-84A7-370310AC4272}" type="slidenum">
              <a:rPr lang="en-GB" smtClean="0"/>
              <a:t>26</a:t>
            </a:fld>
            <a:endParaRPr lang="en-GB"/>
          </a:p>
        </p:txBody>
      </p:sp>
    </p:spTree>
    <p:extLst>
      <p:ext uri="{BB962C8B-B14F-4D97-AF65-F5344CB8AC3E}">
        <p14:creationId xmlns:p14="http://schemas.microsoft.com/office/powerpoint/2010/main" val="27543658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60D1EB3-98C9-4539-84A7-370310AC4272}" type="slidenum">
              <a:rPr lang="en-GB" smtClean="0"/>
              <a:t>27</a:t>
            </a:fld>
            <a:endParaRPr lang="en-GB"/>
          </a:p>
        </p:txBody>
      </p:sp>
    </p:spTree>
    <p:extLst>
      <p:ext uri="{BB962C8B-B14F-4D97-AF65-F5344CB8AC3E}">
        <p14:creationId xmlns:p14="http://schemas.microsoft.com/office/powerpoint/2010/main" val="40245579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60D1EB3-98C9-4539-84A7-370310AC4272}" type="slidenum">
              <a:rPr lang="en-GB" smtClean="0"/>
              <a:t>28</a:t>
            </a:fld>
            <a:endParaRPr lang="en-GB"/>
          </a:p>
        </p:txBody>
      </p:sp>
    </p:spTree>
    <p:extLst>
      <p:ext uri="{BB962C8B-B14F-4D97-AF65-F5344CB8AC3E}">
        <p14:creationId xmlns:p14="http://schemas.microsoft.com/office/powerpoint/2010/main" val="20859885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60D1EB3-98C9-4539-84A7-370310AC4272}" type="slidenum">
              <a:rPr lang="en-GB" smtClean="0"/>
              <a:t>29</a:t>
            </a:fld>
            <a:endParaRPr lang="en-GB"/>
          </a:p>
        </p:txBody>
      </p:sp>
    </p:spTree>
    <p:extLst>
      <p:ext uri="{BB962C8B-B14F-4D97-AF65-F5344CB8AC3E}">
        <p14:creationId xmlns:p14="http://schemas.microsoft.com/office/powerpoint/2010/main" val="33064238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Natalia </a:t>
            </a:r>
            <a:r>
              <a:rPr lang="en-GB" sz="1200" kern="1200" dirty="0" err="1" smtClean="0">
                <a:solidFill>
                  <a:schemeClr val="tx1"/>
                </a:solidFill>
                <a:effectLst/>
                <a:latin typeface="+mn-lt"/>
                <a:ea typeface="+mn-ea"/>
                <a:cs typeface="+mn-cs"/>
              </a:rPr>
              <a:t>Weronika</a:t>
            </a:r>
            <a:r>
              <a:rPr lang="en-GB" sz="1200" kern="1200" dirty="0" smtClean="0">
                <a:solidFill>
                  <a:schemeClr val="tx1"/>
                </a:solidFill>
                <a:effectLst/>
                <a:latin typeface="+mn-lt"/>
                <a:ea typeface="+mn-ea"/>
                <a:cs typeface="+mn-cs"/>
              </a:rPr>
              <a:t> </a:t>
            </a:r>
            <a:r>
              <a:rPr lang="en-GB" sz="1200" kern="1200" dirty="0" err="1" smtClean="0">
                <a:solidFill>
                  <a:schemeClr val="tx1"/>
                </a:solidFill>
                <a:effectLst/>
                <a:latin typeface="+mn-lt"/>
                <a:ea typeface="+mn-ea"/>
                <a:cs typeface="+mn-cs"/>
              </a:rPr>
              <a:t>Michalak</a:t>
            </a:r>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Level 4</a:t>
            </a:r>
          </a:p>
          <a:p>
            <a:r>
              <a:rPr lang="en-GB" sz="1200" kern="1200" dirty="0" smtClean="0">
                <a:solidFill>
                  <a:schemeClr val="tx1"/>
                </a:solidFill>
                <a:effectLst/>
                <a:latin typeface="+mn-lt"/>
                <a:ea typeface="+mn-ea"/>
                <a:cs typeface="+mn-cs"/>
              </a:rPr>
              <a:t>Topic:</a:t>
            </a:r>
            <a:r>
              <a:rPr lang="en-GB" sz="1200" kern="1200" dirty="0" smtClean="0">
                <a:solidFill>
                  <a:schemeClr val="tx1"/>
                </a:solidFill>
                <a:effectLst>
                  <a:outerShdw blurRad="38100" dist="38100" dir="2700000" algn="tl" rotWithShape="0">
                    <a:srgbClr val="000000">
                      <a:alpha val="43000"/>
                    </a:srgbClr>
                  </a:outerShdw>
                </a:effectLst>
                <a:latin typeface="+mn-lt"/>
                <a:ea typeface="+mn-ea"/>
                <a:cs typeface="+mn-cs"/>
              </a:rPr>
              <a:t> </a:t>
            </a:r>
            <a:r>
              <a:rPr lang="en-GB" sz="1200" kern="1200" dirty="0" smtClean="0">
                <a:solidFill>
                  <a:schemeClr val="tx1"/>
                </a:solidFill>
                <a:effectLst/>
                <a:latin typeface="+mn-lt"/>
                <a:ea typeface="+mn-ea"/>
                <a:cs typeface="+mn-cs"/>
              </a:rPr>
              <a:t>Recruiting for a Front Line Manager’s role within your organisation.</a:t>
            </a:r>
          </a:p>
          <a:p>
            <a:r>
              <a:rPr lang="en-GB" sz="1200" kern="1200" dirty="0" smtClean="0">
                <a:solidFill>
                  <a:schemeClr val="tx1"/>
                </a:solidFill>
                <a:effectLst/>
                <a:latin typeface="+mn-lt"/>
                <a:ea typeface="+mn-ea"/>
                <a:cs typeface="+mn-cs"/>
              </a:rPr>
              <a:t>Introduction:</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In class I want to try explain my task witch is topic:’ Recruiting for a Front Line Manager’s role within your organisation’, and my point from task description witch is D:’Knowledge and understanding of the recruitment and selection process from job analysis’. That is why I made 4 plans and now step by step I want try to explain them. </a:t>
            </a:r>
          </a:p>
          <a:p>
            <a:r>
              <a:rPr lang="en-GB" sz="1200" kern="1200" dirty="0" smtClean="0">
                <a:solidFill>
                  <a:schemeClr val="tx1"/>
                </a:solidFill>
                <a:effectLst/>
                <a:latin typeface="+mn-lt"/>
                <a:ea typeface="+mn-ea"/>
                <a:cs typeface="+mn-cs"/>
              </a:rPr>
              <a:t>Plan 1:</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Recruitment process- is a process when is selecting right candidate by analysing job recruitments, reviewing applications, identify job vacancies,  screening and shortlisting.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It is a 7 steps which can help us to make that process much easier and hiring the right candidates to last and reduce costs down the line:</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1)Know what you need- Answering for four simple question: what employee need, where is employee place in your business, what do I looking for in the candidate and witch skills what I looking help me to improve my business?</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2)Prepare the job description and person specification- Find two keys: role for employees and characterise a right person  needed to fill it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3)Choose where to advertise- That is four types of way: Job sites, Internally,  Social media, Specialist support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4)Review your applications-Scan-reading to highlight good candidate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5)Conducting interviews-It is key moment when the candidate and employer face up for catch a contact and make digital and psychical interactions with the brand</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6)Checking references, drawing up a contract and offering the job- It is a place when after interview is chosen list of candidates so must be check all candidate’s references. From 90000 </a:t>
            </a:r>
            <a:r>
              <a:rPr lang="en-GB" sz="1200" kern="1200" dirty="0" err="1" smtClean="0">
                <a:solidFill>
                  <a:schemeClr val="tx1"/>
                </a:solidFill>
                <a:effectLst/>
                <a:latin typeface="+mn-lt"/>
                <a:ea typeface="+mn-ea"/>
                <a:cs typeface="+mn-cs"/>
              </a:rPr>
              <a:t>Cv’s</a:t>
            </a:r>
            <a:r>
              <a:rPr lang="en-GB" sz="1200" kern="1200" dirty="0" smtClean="0">
                <a:solidFill>
                  <a:schemeClr val="tx1"/>
                </a:solidFill>
                <a:effectLst/>
                <a:latin typeface="+mn-lt"/>
                <a:ea typeface="+mn-ea"/>
                <a:cs typeface="+mn-cs"/>
              </a:rPr>
              <a:t> 24% are not backed up.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7)Welcome your new rising star as they settle in- At the same means you hired already new person so it is better when you make their day special to settle in. </a:t>
            </a:r>
          </a:p>
          <a:p>
            <a:r>
              <a:rPr lang="en-GB" sz="1200" kern="1200" dirty="0" smtClean="0">
                <a:solidFill>
                  <a:schemeClr val="tx1"/>
                </a:solidFill>
                <a:effectLst/>
                <a:latin typeface="+mn-lt"/>
                <a:ea typeface="+mn-ea"/>
                <a:cs typeface="+mn-cs"/>
              </a:rPr>
              <a:t>Plan 2:</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Selection process- It is a process when you put right person to right place at the same saving a money because effective selection is also effective when there is effective matching.  It is easier when numerous of candidates is cut by those 8 steps:</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1)Application- Looking for candidates can be done by two selection process: by qualifying questions and  gamification</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2)Resume screening- One by one resume applications to identify top ones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3)Screening call- It is a process using to call or screen phone shortlist prime applicants. Little bit helps to reduce numbers of candidates truly interested to find job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4)Assessment test- There are 3 ways: in-person audition,  written or online tests or practical skills</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5)In-person interviewing- Time for meet person what you want hire so it is good to have job-related questions: </a:t>
            </a:r>
            <a:r>
              <a:rPr lang="en-GB" sz="1200" kern="1200" dirty="0" err="1" smtClean="0">
                <a:solidFill>
                  <a:schemeClr val="tx1"/>
                </a:solidFill>
                <a:effectLst/>
                <a:latin typeface="+mn-lt"/>
                <a:ea typeface="+mn-ea"/>
                <a:cs typeface="+mn-cs"/>
              </a:rPr>
              <a:t>behavioral</a:t>
            </a:r>
            <a:r>
              <a:rPr lang="en-GB" sz="1200" kern="1200" dirty="0" smtClean="0">
                <a:solidFill>
                  <a:schemeClr val="tx1"/>
                </a:solidFill>
                <a:effectLst/>
                <a:latin typeface="+mn-lt"/>
                <a:ea typeface="+mn-ea"/>
                <a:cs typeface="+mn-cs"/>
              </a:rPr>
              <a:t> questions, soft skills questions, situational questions and role-specific questions</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6)Background checks- To make sure the candidate doesn’t hide anything better check: criminal record, credit reports, driving records, verification reports like National Insurance or identify, drug test</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7)Reference checks-Candidates should provide contact details from former employees and </a:t>
            </a:r>
            <a:r>
              <a:rPr lang="en-GB" sz="1200" kern="1200" dirty="0" err="1" smtClean="0">
                <a:solidFill>
                  <a:schemeClr val="tx1"/>
                </a:solidFill>
                <a:effectLst/>
                <a:latin typeface="+mn-lt"/>
                <a:ea typeface="+mn-ea"/>
                <a:cs typeface="+mn-cs"/>
              </a:rPr>
              <a:t>coworkers</a:t>
            </a:r>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8)Decision and job offer-Finally found perfect match</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Plan 3:</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Job analysis-It is a process when the most important function is find the best employee for actual specific job. Determinate and identifying job duties and responsibilities for that job duties. But to be clear job analysis targets the job not the person. That is the process in the six steps:</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1)ORGANIZATIONAL ANALYSIS- That process determinate how to collect information for example doing charts, models or descriptions.</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2)SELECT REPRESENTATIVES POSITION-Select representative job for details</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3)COLLECT DATA- All information which is include in job description match with candidate behaviour, abilities and skills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4)REVIEW COLLECTED DATA-The information is verified with the employee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5)DEVELOPING JOB DISCRIPTION-The information is collected as job description. That statement described all information about job like for example work conditions or risk</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6)DEVELOPING JOB SPECYFICATION- Job specification is a formal personal trait include information like skills needed to perform job or experience background</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Job description and job specification are two clear products of job analysis. </a:t>
            </a:r>
          </a:p>
          <a:p>
            <a:r>
              <a:rPr lang="en-GB" sz="1200" kern="1200" dirty="0" smtClean="0">
                <a:solidFill>
                  <a:schemeClr val="tx1"/>
                </a:solidFill>
                <a:effectLst/>
                <a:latin typeface="+mn-lt"/>
                <a:ea typeface="+mn-ea"/>
                <a:cs typeface="+mn-cs"/>
              </a:rPr>
              <a:t>Plan 4:</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Front Line Manager-is specific role which makes company what is oversees like keeping motivating employees or do primary’s production activities for perform critical production duties or organisations. </a:t>
            </a:r>
          </a:p>
          <a:p>
            <a:r>
              <a:rPr lang="en-GB" sz="1200" kern="1200" dirty="0" smtClean="0">
                <a:solidFill>
                  <a:schemeClr val="tx1"/>
                </a:solidFill>
                <a:effectLst/>
                <a:latin typeface="+mn-lt"/>
                <a:ea typeface="+mn-ea"/>
                <a:cs typeface="+mn-cs"/>
              </a:rPr>
              <a:t>Resume:</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’This system makes companies less productive, less agile and less profitable, our experience shows.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Change is possible, however: At companies that have successfully empowered their frontline managers, the resulting flexibility and productivity generate strong financial returns. One convenience store retailer, for example, reduced hours worked by 19% to 25% while increasing sales by almost 10%.’-Unlocking The Potential of Frontline Managers by Aaron De </a:t>
            </a:r>
            <a:r>
              <a:rPr lang="en-GB" sz="1200" kern="1200" dirty="0" err="1" smtClean="0">
                <a:solidFill>
                  <a:schemeClr val="tx1"/>
                </a:solidFill>
                <a:effectLst/>
                <a:latin typeface="+mn-lt"/>
                <a:ea typeface="+mn-ea"/>
                <a:cs typeface="+mn-cs"/>
              </a:rPr>
              <a:t>Smet</a:t>
            </a:r>
            <a:r>
              <a:rPr lang="en-GB" sz="1200" kern="1200" dirty="0" smtClean="0">
                <a:solidFill>
                  <a:schemeClr val="tx1"/>
                </a:solidFill>
                <a:effectLst/>
                <a:latin typeface="+mn-lt"/>
                <a:ea typeface="+mn-ea"/>
                <a:cs typeface="+mn-cs"/>
              </a:rPr>
              <a:t>, Monica McGurk and Marc Vinson.</a:t>
            </a:r>
          </a:p>
          <a:p>
            <a:endParaRPr lang="en-GB" dirty="0" smtClean="0"/>
          </a:p>
          <a:p>
            <a:endParaRPr lang="en-GB" dirty="0" smtClean="0"/>
          </a:p>
          <a:p>
            <a:endParaRPr lang="en-GB" dirty="0" smtClean="0"/>
          </a:p>
          <a:p>
            <a:r>
              <a:rPr lang="en-GB" sz="1200" kern="1200" dirty="0" smtClean="0">
                <a:solidFill>
                  <a:schemeClr val="tx1"/>
                </a:solidFill>
                <a:effectLst/>
                <a:latin typeface="+mn-lt"/>
                <a:ea typeface="+mn-ea"/>
                <a:cs typeface="+mn-cs"/>
              </a:rPr>
              <a:t> REFERENCES:</a:t>
            </a:r>
          </a:p>
          <a:p>
            <a:r>
              <a:rPr lang="en-GB" sz="1200" kern="1200" dirty="0" smtClean="0">
                <a:solidFill>
                  <a:schemeClr val="tx1"/>
                </a:solidFill>
                <a:effectLst/>
                <a:latin typeface="+mn-lt"/>
                <a:ea typeface="+mn-ea"/>
                <a:cs typeface="+mn-cs"/>
              </a:rPr>
              <a:t>https://smallbusiness.chron.com/definition-frontline-management-24345.html definition front line manager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https://www.forbes.com/2009/08/12/managers-productivity-quality-leadership-managing-mckinsey.html#7b1901fd7d81 definition</a:t>
            </a:r>
          </a:p>
          <a:p>
            <a:r>
              <a:rPr lang="en-GB" sz="1200" kern="1200" dirty="0" smtClean="0">
                <a:solidFill>
                  <a:schemeClr val="tx1"/>
                </a:solidFill>
                <a:effectLst/>
                <a:latin typeface="+mn-lt"/>
                <a:ea typeface="+mn-ea"/>
                <a:cs typeface="+mn-cs"/>
              </a:rPr>
              <a:t>..........This system makes companies less productive, less agile and less profitable, our experience shows. Change is possible, however. At companies that have successfully empowered their frontline managers, the resulting flexibility and productivity generate strong financial returns. One convenience store retailer, for example, reduced hours worked by 19% to 25% while increasing sales by almost 10%.........</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https://www.mckinsey.com/business-functions/organization/our-insights/unlocking-the-potential-of-frontline-managers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https://twitter.com/CCLdotORG </a:t>
            </a:r>
            <a:r>
              <a:rPr lang="en-GB" sz="1200" kern="1200" dirty="0" err="1" smtClean="0">
                <a:solidFill>
                  <a:schemeClr val="tx1"/>
                </a:solidFill>
                <a:effectLst/>
                <a:latin typeface="+mn-lt"/>
                <a:ea typeface="+mn-ea"/>
                <a:cs typeface="+mn-cs"/>
              </a:rPr>
              <a:t>twotter</a:t>
            </a:r>
            <a:r>
              <a:rPr lang="en-GB" sz="1200" kern="1200" dirty="0" smtClean="0">
                <a:solidFill>
                  <a:schemeClr val="tx1"/>
                </a:solidFill>
                <a:effectLst/>
                <a:latin typeface="+mn-lt"/>
                <a:ea typeface="+mn-ea"/>
                <a:cs typeface="+mn-cs"/>
              </a:rPr>
              <a:t> leader ship</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https://resources.workable.com/tutorial/employee-selection-process 8 steps selection process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https://www.reedglobal.com/blog/2017/06/7-steps-to-a-foolproof-recruitment-process 7 steps </a:t>
            </a:r>
            <a:r>
              <a:rPr lang="en-GB" sz="1200" kern="1200" dirty="0" err="1" smtClean="0">
                <a:solidFill>
                  <a:schemeClr val="tx1"/>
                </a:solidFill>
                <a:effectLst/>
                <a:latin typeface="+mn-lt"/>
                <a:ea typeface="+mn-ea"/>
                <a:cs typeface="+mn-cs"/>
              </a:rPr>
              <a:t>recriutment</a:t>
            </a:r>
            <a:r>
              <a:rPr lang="en-GB" sz="1200" kern="1200" dirty="0" smtClean="0">
                <a:solidFill>
                  <a:schemeClr val="tx1"/>
                </a:solidFill>
                <a:effectLst/>
                <a:latin typeface="+mn-lt"/>
                <a:ea typeface="+mn-ea"/>
                <a:cs typeface="+mn-cs"/>
              </a:rPr>
              <a:t> process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SENTENCE: ‘To be clear, job analysis targets the job, not the person........https://www.businesstopia.net/human-resource/job-analysis-definitions-methods-process-importance</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https://www.trainingjournal.com/articles/features/five-go-tips-frontline-managers 5 </a:t>
            </a:r>
            <a:r>
              <a:rPr lang="en-GB" sz="1200" kern="1200" dirty="0" err="1" smtClean="0">
                <a:solidFill>
                  <a:schemeClr val="tx1"/>
                </a:solidFill>
                <a:effectLst/>
                <a:latin typeface="+mn-lt"/>
                <a:ea typeface="+mn-ea"/>
                <a:cs typeface="+mn-cs"/>
              </a:rPr>
              <a:t>traing</a:t>
            </a:r>
            <a:r>
              <a:rPr lang="en-GB" sz="1200" kern="1200" dirty="0" smtClean="0">
                <a:solidFill>
                  <a:schemeClr val="tx1"/>
                </a:solidFill>
                <a:effectLst/>
                <a:latin typeface="+mn-lt"/>
                <a:ea typeface="+mn-ea"/>
                <a:cs typeface="+mn-cs"/>
              </a:rPr>
              <a:t> needs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https://www.businesstopia.net/human-resource/job-analysis-definitions-methods-process-importance job analysis/ </a:t>
            </a:r>
            <a:r>
              <a:rPr lang="en-GB" sz="1200" kern="1200" dirty="0" err="1" smtClean="0">
                <a:solidFill>
                  <a:schemeClr val="tx1"/>
                </a:solidFill>
                <a:effectLst/>
                <a:latin typeface="+mn-lt"/>
                <a:ea typeface="+mn-ea"/>
                <a:cs typeface="+mn-cs"/>
              </a:rPr>
              <a:t>qusstions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Shraddha </a:t>
            </a:r>
            <a:r>
              <a:rPr lang="en-GB" sz="1200" kern="1200" dirty="0" err="1" smtClean="0">
                <a:solidFill>
                  <a:schemeClr val="tx1"/>
                </a:solidFill>
                <a:effectLst/>
                <a:latin typeface="+mn-lt"/>
                <a:ea typeface="+mn-ea"/>
                <a:cs typeface="+mn-cs"/>
              </a:rPr>
              <a:t>Bajracharya</a:t>
            </a:r>
            <a:r>
              <a:rPr lang="en-GB" sz="1200" kern="1200" dirty="0" smtClean="0">
                <a:solidFill>
                  <a:schemeClr val="tx1"/>
                </a:solidFill>
                <a:effectLst/>
                <a:latin typeface="+mn-lt"/>
                <a:ea typeface="+mn-ea"/>
                <a:cs typeface="+mn-cs"/>
              </a:rPr>
              <a:t>, "Job Analysis: Definitions, Methods, Process and Importance of Job Analysis," in </a:t>
            </a:r>
            <a:r>
              <a:rPr lang="en-GB" sz="1200" kern="1200" dirty="0" err="1" smtClean="0">
                <a:solidFill>
                  <a:schemeClr val="tx1"/>
                </a:solidFill>
                <a:effectLst/>
                <a:latin typeface="+mn-lt"/>
                <a:ea typeface="+mn-ea"/>
                <a:cs typeface="+mn-cs"/>
              </a:rPr>
              <a:t>Businesstopia</a:t>
            </a:r>
            <a:r>
              <a:rPr lang="en-GB" sz="1200" kern="1200" dirty="0" smtClean="0">
                <a:solidFill>
                  <a:schemeClr val="tx1"/>
                </a:solidFill>
                <a:effectLst/>
                <a:latin typeface="+mn-lt"/>
                <a:ea typeface="+mn-ea"/>
                <a:cs typeface="+mn-cs"/>
              </a:rPr>
              <a:t>, May 3, 2018, https://www.businesstopia.net/human-resource/job-analysis-definitions-methods-process-importance.</a:t>
            </a:r>
          </a:p>
          <a:p>
            <a:endParaRPr lang="en-GB" dirty="0"/>
          </a:p>
        </p:txBody>
      </p:sp>
      <p:sp>
        <p:nvSpPr>
          <p:cNvPr id="4" name="Slide Number Placeholder 3"/>
          <p:cNvSpPr>
            <a:spLocks noGrp="1"/>
          </p:cNvSpPr>
          <p:nvPr>
            <p:ph type="sldNum" sz="quarter" idx="10"/>
          </p:nvPr>
        </p:nvSpPr>
        <p:spPr/>
        <p:txBody>
          <a:bodyPr/>
          <a:lstStyle/>
          <a:p>
            <a:fld id="{F60D1EB3-98C9-4539-84A7-370310AC4272}" type="slidenum">
              <a:rPr lang="en-GB" smtClean="0"/>
              <a:t>38</a:t>
            </a:fld>
            <a:endParaRPr lang="en-GB"/>
          </a:p>
        </p:txBody>
      </p:sp>
    </p:spTree>
    <p:extLst>
      <p:ext uri="{BB962C8B-B14F-4D97-AF65-F5344CB8AC3E}">
        <p14:creationId xmlns:p14="http://schemas.microsoft.com/office/powerpoint/2010/main" val="18518535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73E6117-CC01-4AA6-B448-14340BE13D74}" type="datetimeFigureOut">
              <a:rPr lang="en-GB" smtClean="0"/>
              <a:t>04/07/2019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4540D-329F-4549-A59B-A3B88863D934}" type="slidenum">
              <a:rPr lang="en-GB" smtClean="0"/>
              <a:t>‹#›</a:t>
            </a:fld>
            <a:endParaRPr lang="en-GB"/>
          </a:p>
        </p:txBody>
      </p:sp>
    </p:spTree>
    <p:extLst>
      <p:ext uri="{BB962C8B-B14F-4D97-AF65-F5344CB8AC3E}">
        <p14:creationId xmlns:p14="http://schemas.microsoft.com/office/powerpoint/2010/main" val="23379503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3E6117-CC01-4AA6-B448-14340BE13D74}" type="datetimeFigureOut">
              <a:rPr lang="en-GB" smtClean="0"/>
              <a:t>04/07/2019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4540D-329F-4549-A59B-A3B88863D934}" type="slidenum">
              <a:rPr lang="en-GB" smtClean="0"/>
              <a:t>‹#›</a:t>
            </a:fld>
            <a:endParaRPr lang="en-GB"/>
          </a:p>
        </p:txBody>
      </p:sp>
    </p:spTree>
    <p:extLst>
      <p:ext uri="{BB962C8B-B14F-4D97-AF65-F5344CB8AC3E}">
        <p14:creationId xmlns:p14="http://schemas.microsoft.com/office/powerpoint/2010/main" val="217078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73E6117-CC01-4AA6-B448-14340BE13D74}" type="datetimeFigureOut">
              <a:rPr lang="en-GB" smtClean="0"/>
              <a:t>04/07/2019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4540D-329F-4549-A59B-A3B88863D934}" type="slidenum">
              <a:rPr lang="en-GB" smtClean="0"/>
              <a:t>‹#›</a:t>
            </a:fld>
            <a:endParaRPr lang="en-GB"/>
          </a:p>
        </p:txBody>
      </p:sp>
    </p:spTree>
    <p:extLst>
      <p:ext uri="{BB962C8B-B14F-4D97-AF65-F5344CB8AC3E}">
        <p14:creationId xmlns:p14="http://schemas.microsoft.com/office/powerpoint/2010/main" val="29735423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73E6117-CC01-4AA6-B448-14340BE13D74}" type="datetimeFigureOut">
              <a:rPr lang="en-GB" smtClean="0"/>
              <a:t>04/07/2019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4540D-329F-4549-A59B-A3B88863D934}" type="slidenum">
              <a:rPr lang="en-GB" smtClean="0"/>
              <a:t>‹#›</a:t>
            </a:fld>
            <a:endParaRPr lang="en-GB"/>
          </a:p>
        </p:txBody>
      </p:sp>
    </p:spTree>
    <p:extLst>
      <p:ext uri="{BB962C8B-B14F-4D97-AF65-F5344CB8AC3E}">
        <p14:creationId xmlns:p14="http://schemas.microsoft.com/office/powerpoint/2010/main" val="3865688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73E6117-CC01-4AA6-B448-14340BE13D74}" type="datetimeFigureOut">
              <a:rPr lang="en-GB" smtClean="0"/>
              <a:t>04/07/2019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D4540D-329F-4549-A59B-A3B88863D934}" type="slidenum">
              <a:rPr lang="en-GB" smtClean="0"/>
              <a:t>‹#›</a:t>
            </a:fld>
            <a:endParaRPr lang="en-GB"/>
          </a:p>
        </p:txBody>
      </p:sp>
    </p:spTree>
    <p:extLst>
      <p:ext uri="{BB962C8B-B14F-4D97-AF65-F5344CB8AC3E}">
        <p14:creationId xmlns:p14="http://schemas.microsoft.com/office/powerpoint/2010/main" val="35002334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73E6117-CC01-4AA6-B448-14340BE13D74}" type="datetimeFigureOut">
              <a:rPr lang="en-GB" smtClean="0"/>
              <a:t>04/07/2019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D4540D-329F-4549-A59B-A3B88863D934}" type="slidenum">
              <a:rPr lang="en-GB" smtClean="0"/>
              <a:t>‹#›</a:t>
            </a:fld>
            <a:endParaRPr lang="en-GB"/>
          </a:p>
        </p:txBody>
      </p:sp>
    </p:spTree>
    <p:extLst>
      <p:ext uri="{BB962C8B-B14F-4D97-AF65-F5344CB8AC3E}">
        <p14:creationId xmlns:p14="http://schemas.microsoft.com/office/powerpoint/2010/main" val="40645900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3E6117-CC01-4AA6-B448-14340BE13D74}" type="datetimeFigureOut">
              <a:rPr lang="en-GB" smtClean="0"/>
              <a:t>04/07/2019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CD4540D-329F-4549-A59B-A3B88863D934}" type="slidenum">
              <a:rPr lang="en-GB" smtClean="0"/>
              <a:t>‹#›</a:t>
            </a:fld>
            <a:endParaRPr lang="en-GB"/>
          </a:p>
        </p:txBody>
      </p:sp>
    </p:spTree>
    <p:extLst>
      <p:ext uri="{BB962C8B-B14F-4D97-AF65-F5344CB8AC3E}">
        <p14:creationId xmlns:p14="http://schemas.microsoft.com/office/powerpoint/2010/main" val="22807237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73E6117-CC01-4AA6-B448-14340BE13D74}" type="datetimeFigureOut">
              <a:rPr lang="en-GB" smtClean="0"/>
              <a:t>04/07/2019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4540D-329F-4549-A59B-A3B88863D934}" type="slidenum">
              <a:rPr lang="en-GB" smtClean="0"/>
              <a:t>‹#›</a:t>
            </a:fld>
            <a:endParaRPr lang="en-GB"/>
          </a:p>
        </p:txBody>
      </p:sp>
    </p:spTree>
    <p:extLst>
      <p:ext uri="{BB962C8B-B14F-4D97-AF65-F5344CB8AC3E}">
        <p14:creationId xmlns:p14="http://schemas.microsoft.com/office/powerpoint/2010/main" val="1572283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73E6117-CC01-4AA6-B448-14340BE13D74}" type="datetimeFigureOut">
              <a:rPr lang="en-GB" smtClean="0"/>
              <a:t>04/07/2019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D4540D-329F-4549-A59B-A3B88863D934}" type="slidenum">
              <a:rPr lang="en-GB" smtClean="0"/>
              <a:t>‹#›</a:t>
            </a:fld>
            <a:endParaRPr lang="en-GB"/>
          </a:p>
        </p:txBody>
      </p:sp>
    </p:spTree>
    <p:extLst>
      <p:ext uri="{BB962C8B-B14F-4D97-AF65-F5344CB8AC3E}">
        <p14:creationId xmlns:p14="http://schemas.microsoft.com/office/powerpoint/2010/main" val="24386237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3E6117-CC01-4AA6-B448-14340BE13D74}" type="datetimeFigureOut">
              <a:rPr lang="en-GB" smtClean="0"/>
              <a:t>04/07/2019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4540D-329F-4549-A59B-A3B88863D934}" type="slidenum">
              <a:rPr lang="en-GB" smtClean="0"/>
              <a:t>‹#›</a:t>
            </a:fld>
            <a:endParaRPr lang="en-GB"/>
          </a:p>
        </p:txBody>
      </p:sp>
    </p:spTree>
    <p:extLst>
      <p:ext uri="{BB962C8B-B14F-4D97-AF65-F5344CB8AC3E}">
        <p14:creationId xmlns:p14="http://schemas.microsoft.com/office/powerpoint/2010/main" val="1409953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3E6117-CC01-4AA6-B448-14340BE13D74}" type="datetimeFigureOut">
              <a:rPr lang="en-GB" smtClean="0"/>
              <a:t>04/07/2019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D4540D-329F-4549-A59B-A3B88863D934}" type="slidenum">
              <a:rPr lang="en-GB" smtClean="0"/>
              <a:t>‹#›</a:t>
            </a:fld>
            <a:endParaRPr lang="en-GB"/>
          </a:p>
        </p:txBody>
      </p:sp>
    </p:spTree>
    <p:extLst>
      <p:ext uri="{BB962C8B-B14F-4D97-AF65-F5344CB8AC3E}">
        <p14:creationId xmlns:p14="http://schemas.microsoft.com/office/powerpoint/2010/main" val="16993670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3E6117-CC01-4AA6-B448-14340BE13D74}" type="datetimeFigureOut">
              <a:rPr lang="en-GB" smtClean="0"/>
              <a:t>04/07/2019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D4540D-329F-4549-A59B-A3B88863D934}" type="slidenum">
              <a:rPr lang="en-GB" smtClean="0"/>
              <a:t>‹#›</a:t>
            </a:fld>
            <a:endParaRPr lang="en-GB"/>
          </a:p>
        </p:txBody>
      </p:sp>
    </p:spTree>
    <p:extLst>
      <p:ext uri="{BB962C8B-B14F-4D97-AF65-F5344CB8AC3E}">
        <p14:creationId xmlns:p14="http://schemas.microsoft.com/office/powerpoint/2010/main" val="498644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www.fastrecruitmentwebsites.com/blog/is-the-recruitment-process-from-mars-and-the-right-candidate-from-venus.html"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12.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10.png"/><Relationship Id="rId9"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vskills.in/certification/tutorial/hr-compensation/job-analysis/" TargetMode="External"/><Relationship Id="rId5" Type="http://schemas.openxmlformats.org/officeDocument/2006/relationships/image" Target="../media/image18.jpeg"/><Relationship Id="rId4" Type="http://schemas.openxmlformats.org/officeDocument/2006/relationships/hyperlink" Target="https://www.google.com/search?q=job+analysis&amp;rlz=1C1GCEA_enGB855GB855&amp;source=lnms&amp;tbm=isch&amp;sa=X&amp;ved=0ahUKEwjb7Jbkr4njAhUUURUIHdrLAisQ_AUIECgB&amp;biw=1366&amp;bih=657#imgrc=miaUYUgAE7tU_M:"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0.png"/></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hyperlink" Target="https://carwad.net/wallpaper-374861"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4.jpeg"/></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8.jpg"/><Relationship Id="rId7" Type="http://schemas.openxmlformats.org/officeDocument/2006/relationships/hyperlink" Target="https://www.skillsroad.com.au/employers/recruitment-advice/advertising"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thebalancecareers.com/difference-between-a-job-board-and-a-job-search-engine-2061865" TargetMode="External"/><Relationship Id="rId5" Type="http://schemas.openxmlformats.org/officeDocument/2006/relationships/hyperlink" Target="https://work.chron.com/ways-advertise-job-openings-7239.html" TargetMode="External"/><Relationship Id="rId4" Type="http://schemas.openxmlformats.org/officeDocument/2006/relationships/hyperlink" Target="https://www.thebalancecareers.com/advertising-job-titles-2061552"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5.jpeg"/></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6.jpg"/></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37.jpg"/></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38.jpg"/></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39.jpg"/></Relationships>
</file>

<file path=ppt/slides/_rels/slide30.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43.jp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p:cNvGrpSpPr/>
          <p:nvPr/>
        </p:nvGrpSpPr>
        <p:grpSpPr>
          <a:xfrm>
            <a:off x="-10177156" y="-8868"/>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0964093" y="2254345"/>
              <a:ext cx="1280161" cy="2349306"/>
              <a:chOff x="10964093" y="2254345"/>
              <a:chExt cx="1280161" cy="2349306"/>
            </a:xfrm>
          </p:grpSpPr>
          <p:sp>
            <p:nvSpPr>
              <p:cNvPr id="8" name="Freeform 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4" name="Group 23"/>
          <p:cNvGrpSpPr/>
          <p:nvPr/>
        </p:nvGrpSpPr>
        <p:grpSpPr>
          <a:xfrm>
            <a:off x="-10752631" y="-8868"/>
            <a:ext cx="12244254" cy="6858000"/>
            <a:chOff x="0" y="0"/>
            <a:chExt cx="12244254" cy="6858000"/>
          </a:xfrm>
        </p:grpSpPr>
        <p:sp>
          <p:nvSpPr>
            <p:cNvPr id="25" name="Rectangle 2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6" name="Group 25"/>
            <p:cNvGrpSpPr/>
            <p:nvPr/>
          </p:nvGrpSpPr>
          <p:grpSpPr>
            <a:xfrm>
              <a:off x="10964093" y="2254345"/>
              <a:ext cx="1280161" cy="2349306"/>
              <a:chOff x="10964093" y="2254345"/>
              <a:chExt cx="1280161" cy="2349306"/>
            </a:xfrm>
          </p:grpSpPr>
          <p:sp>
            <p:nvSpPr>
              <p:cNvPr id="27" name="Freeform 2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EBB9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rot="16200000">
                <a:off x="11014510" y="3250815"/>
                <a:ext cx="1936268" cy="523220"/>
              </a:xfrm>
              <a:prstGeom prst="rect">
                <a:avLst/>
              </a:prstGeom>
              <a:noFill/>
            </p:spPr>
            <p:txBody>
              <a:bodyPr wrap="square" rtlCol="0">
                <a:spAutoFit/>
              </a:bodyPr>
              <a:lstStyle/>
              <a:p>
                <a:pPr algn="ctr"/>
                <a:r>
                  <a:rPr lang="en-GB" sz="2800" b="1" dirty="0" err="1" smtClean="0">
                    <a:solidFill>
                      <a:schemeClr val="bg2"/>
                    </a:solidFill>
                    <a:latin typeface="MV Boli" panose="02000500030200090000" pitchFamily="2" charset="0"/>
                    <a:cs typeface="MV Boli" panose="02000500030200090000" pitchFamily="2" charset="0"/>
                  </a:rPr>
                  <a:t>R.process</a:t>
                </a:r>
                <a:endParaRPr lang="en-GB" sz="2800" b="1" dirty="0">
                  <a:solidFill>
                    <a:schemeClr val="bg2"/>
                  </a:solidFill>
                  <a:latin typeface="MV Boli" panose="02000500030200090000" pitchFamily="2" charset="0"/>
                  <a:cs typeface="MV Boli" panose="02000500030200090000" pitchFamily="2" charset="0"/>
                </a:endParaRPr>
              </a:p>
            </p:txBody>
          </p:sp>
          <p:pic>
            <p:nvPicPr>
              <p:cNvPr id="29" name="Picture 2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0" name="Group 29"/>
          <p:cNvGrpSpPr/>
          <p:nvPr/>
        </p:nvGrpSpPr>
        <p:grpSpPr>
          <a:xfrm>
            <a:off x="-11380399" y="-8868"/>
            <a:ext cx="12244254" cy="6858000"/>
            <a:chOff x="0" y="0"/>
            <a:chExt cx="12244254" cy="6858000"/>
          </a:xfrm>
        </p:grpSpPr>
        <p:sp>
          <p:nvSpPr>
            <p:cNvPr id="31" name="Rectangle 3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2" name="Group 31"/>
            <p:cNvGrpSpPr/>
            <p:nvPr/>
          </p:nvGrpSpPr>
          <p:grpSpPr>
            <a:xfrm>
              <a:off x="10964093" y="2254345"/>
              <a:ext cx="1280161" cy="2349306"/>
              <a:chOff x="10964093" y="2254345"/>
              <a:chExt cx="1280161" cy="2349306"/>
            </a:xfrm>
          </p:grpSpPr>
          <p:sp>
            <p:nvSpPr>
              <p:cNvPr id="33" name="Freeform 3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7 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35" name="Picture 3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6" name="Group 35"/>
          <p:cNvGrpSpPr/>
          <p:nvPr/>
        </p:nvGrpSpPr>
        <p:grpSpPr>
          <a:xfrm>
            <a:off x="-12008167" y="-8871"/>
            <a:ext cx="12244254" cy="6858000"/>
            <a:chOff x="0" y="0"/>
            <a:chExt cx="12244254" cy="6858000"/>
          </a:xfrm>
        </p:grpSpPr>
        <p:sp>
          <p:nvSpPr>
            <p:cNvPr id="37" name="Rectangle 3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8" name="Group 37"/>
            <p:cNvGrpSpPr/>
            <p:nvPr/>
          </p:nvGrpSpPr>
          <p:grpSpPr>
            <a:xfrm>
              <a:off x="10964093" y="2254345"/>
              <a:ext cx="1280161" cy="2349306"/>
              <a:chOff x="10964093" y="2254345"/>
              <a:chExt cx="1280161" cy="2349306"/>
            </a:xfrm>
          </p:grpSpPr>
          <p:sp>
            <p:nvSpPr>
              <p:cNvPr id="39" name="Freeform 3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7A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p:cNvSpPr txBox="1"/>
              <p:nvPr/>
            </p:nvSpPr>
            <p:spPr>
              <a:xfrm rot="16200000">
                <a:off x="11097937" y="3167388"/>
                <a:ext cx="1769413" cy="523220"/>
              </a:xfrm>
              <a:prstGeom prst="rect">
                <a:avLst/>
              </a:prstGeom>
              <a:noFill/>
            </p:spPr>
            <p:txBody>
              <a:bodyPr wrap="square" rtlCol="0">
                <a:spAutoFit/>
              </a:bodyPr>
              <a:lstStyle/>
              <a:p>
                <a:r>
                  <a:rPr lang="en-GB" sz="2800" b="1" dirty="0" err="1" smtClean="0">
                    <a:solidFill>
                      <a:schemeClr val="bg2"/>
                    </a:solidFill>
                    <a:latin typeface="MV Boli" panose="02000500030200090000" pitchFamily="2" charset="0"/>
                    <a:cs typeface="MV Boli" panose="02000500030200090000" pitchFamily="2" charset="0"/>
                  </a:rPr>
                  <a:t>S.process</a:t>
                </a:r>
                <a:endParaRPr lang="en-GB" sz="2800" b="1" dirty="0">
                  <a:solidFill>
                    <a:schemeClr val="bg2"/>
                  </a:solidFill>
                  <a:latin typeface="MV Boli" panose="02000500030200090000" pitchFamily="2" charset="0"/>
                  <a:cs typeface="MV Boli" panose="02000500030200090000" pitchFamily="2" charset="0"/>
                </a:endParaRPr>
              </a:p>
            </p:txBody>
          </p:sp>
          <p:pic>
            <p:nvPicPr>
              <p:cNvPr id="41" name="Picture 4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2" name="Group 41"/>
          <p:cNvGrpSpPr/>
          <p:nvPr/>
        </p:nvGrpSpPr>
        <p:grpSpPr>
          <a:xfrm>
            <a:off x="-12635935" y="-8868"/>
            <a:ext cx="12244254" cy="6858000"/>
            <a:chOff x="0" y="0"/>
            <a:chExt cx="12244254" cy="6858000"/>
          </a:xfrm>
        </p:grpSpPr>
        <p:sp>
          <p:nvSpPr>
            <p:cNvPr id="43" name="Rectangle 42"/>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4" name="Group 43"/>
            <p:cNvGrpSpPr/>
            <p:nvPr/>
          </p:nvGrpSpPr>
          <p:grpSpPr>
            <a:xfrm>
              <a:off x="10964093" y="2254345"/>
              <a:ext cx="1280161" cy="2349306"/>
              <a:chOff x="10964093" y="2254345"/>
              <a:chExt cx="1280161" cy="2349306"/>
            </a:xfrm>
          </p:grpSpPr>
          <p:sp>
            <p:nvSpPr>
              <p:cNvPr id="45" name="Freeform 44"/>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8 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47" name="Picture 4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8" name="Group 47"/>
          <p:cNvGrpSpPr/>
          <p:nvPr/>
        </p:nvGrpSpPr>
        <p:grpSpPr>
          <a:xfrm>
            <a:off x="-13239039" y="-8868"/>
            <a:ext cx="12244254" cy="6858000"/>
            <a:chOff x="0" y="0"/>
            <a:chExt cx="12244254" cy="6858000"/>
          </a:xfrm>
        </p:grpSpPr>
        <p:sp>
          <p:nvSpPr>
            <p:cNvPr id="49" name="Rectangle 48"/>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0" name="Group 49"/>
            <p:cNvGrpSpPr/>
            <p:nvPr/>
          </p:nvGrpSpPr>
          <p:grpSpPr>
            <a:xfrm>
              <a:off x="10964093" y="2116182"/>
              <a:ext cx="1280161" cy="2487469"/>
              <a:chOff x="10964093" y="2116182"/>
              <a:chExt cx="1280161" cy="2487469"/>
            </a:xfrm>
          </p:grpSpPr>
          <p:sp>
            <p:nvSpPr>
              <p:cNvPr id="51" name="Freeform 50"/>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TextBox 51"/>
              <p:cNvSpPr txBox="1"/>
              <p:nvPr/>
            </p:nvSpPr>
            <p:spPr>
              <a:xfrm rot="16200000">
                <a:off x="10812037" y="3025179"/>
                <a:ext cx="2341214"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Job analysis</a:t>
                </a:r>
                <a:endParaRPr lang="en-GB" sz="2800" b="1" dirty="0">
                  <a:solidFill>
                    <a:schemeClr val="bg2"/>
                  </a:solidFill>
                  <a:latin typeface="MV Boli" panose="02000500030200090000" pitchFamily="2" charset="0"/>
                  <a:cs typeface="MV Boli" panose="02000500030200090000" pitchFamily="2" charset="0"/>
                </a:endParaRPr>
              </a:p>
            </p:txBody>
          </p:sp>
          <p:pic>
            <p:nvPicPr>
              <p:cNvPr id="53" name="Picture 5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4" name="Group 53"/>
          <p:cNvGrpSpPr/>
          <p:nvPr/>
        </p:nvGrpSpPr>
        <p:grpSpPr>
          <a:xfrm>
            <a:off x="-13882572" y="-4434"/>
            <a:ext cx="12244254" cy="6858000"/>
            <a:chOff x="0" y="0"/>
            <a:chExt cx="12244254" cy="6858000"/>
          </a:xfrm>
        </p:grpSpPr>
        <p:sp>
          <p:nvSpPr>
            <p:cNvPr id="55" name="Rectangle 5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6" name="Group 55"/>
            <p:cNvGrpSpPr/>
            <p:nvPr/>
          </p:nvGrpSpPr>
          <p:grpSpPr>
            <a:xfrm>
              <a:off x="10964093" y="2254345"/>
              <a:ext cx="1280161" cy="2349306"/>
              <a:chOff x="10964093" y="2254345"/>
              <a:chExt cx="1280161" cy="2349306"/>
            </a:xfrm>
          </p:grpSpPr>
          <p:sp>
            <p:nvSpPr>
              <p:cNvPr id="57" name="Freeform 5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6 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59" name="Picture 5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0" name="Group 59"/>
          <p:cNvGrpSpPr/>
          <p:nvPr/>
        </p:nvGrpSpPr>
        <p:grpSpPr>
          <a:xfrm>
            <a:off x="-14519201" y="-4434"/>
            <a:ext cx="12244254" cy="6858000"/>
            <a:chOff x="0" y="0"/>
            <a:chExt cx="12244254" cy="6858000"/>
          </a:xfrm>
        </p:grpSpPr>
        <p:sp>
          <p:nvSpPr>
            <p:cNvPr id="61" name="Rectangle 6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2" name="Group 61"/>
            <p:cNvGrpSpPr/>
            <p:nvPr/>
          </p:nvGrpSpPr>
          <p:grpSpPr>
            <a:xfrm>
              <a:off x="10964093" y="2254345"/>
              <a:ext cx="1280161" cy="2349306"/>
              <a:chOff x="10964093" y="2254345"/>
              <a:chExt cx="1280161" cy="2349306"/>
            </a:xfrm>
          </p:grpSpPr>
          <p:sp>
            <p:nvSpPr>
              <p:cNvPr id="63" name="Freeform 6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TextBox 6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FLM</a:t>
                </a:r>
                <a:endParaRPr lang="en-GB" sz="2800" b="1" dirty="0">
                  <a:solidFill>
                    <a:schemeClr val="bg2"/>
                  </a:solidFill>
                  <a:latin typeface="MV Boli" panose="02000500030200090000" pitchFamily="2" charset="0"/>
                  <a:cs typeface="MV Boli" panose="02000500030200090000" pitchFamily="2" charset="0"/>
                </a:endParaRPr>
              </a:p>
            </p:txBody>
          </p:sp>
          <p:pic>
            <p:nvPicPr>
              <p:cNvPr id="65" name="Picture 6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6" name="Group 65"/>
          <p:cNvGrpSpPr/>
          <p:nvPr/>
        </p:nvGrpSpPr>
        <p:grpSpPr>
          <a:xfrm>
            <a:off x="-15109988" y="0"/>
            <a:ext cx="12244254" cy="6858000"/>
            <a:chOff x="0" y="0"/>
            <a:chExt cx="12244254" cy="6858000"/>
          </a:xfrm>
        </p:grpSpPr>
        <p:sp>
          <p:nvSpPr>
            <p:cNvPr id="67" name="Rectangle 6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8" name="Group 67"/>
            <p:cNvGrpSpPr/>
            <p:nvPr/>
          </p:nvGrpSpPr>
          <p:grpSpPr>
            <a:xfrm>
              <a:off x="10964093" y="2254345"/>
              <a:ext cx="1280161" cy="2349306"/>
              <a:chOff x="10964093" y="2254345"/>
              <a:chExt cx="1280161" cy="2349306"/>
            </a:xfrm>
          </p:grpSpPr>
          <p:sp>
            <p:nvSpPr>
              <p:cNvPr id="69" name="Freeform 6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D4B0B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TextBox 69"/>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Resume</a:t>
                </a:r>
                <a:endParaRPr lang="en-GB" sz="2800" b="1" dirty="0">
                  <a:solidFill>
                    <a:schemeClr val="bg2"/>
                  </a:solidFill>
                  <a:latin typeface="MV Boli" panose="02000500030200090000" pitchFamily="2" charset="0"/>
                  <a:cs typeface="MV Boli" panose="02000500030200090000" pitchFamily="2" charset="0"/>
                </a:endParaRPr>
              </a:p>
            </p:txBody>
          </p:sp>
          <p:pic>
            <p:nvPicPr>
              <p:cNvPr id="71" name="Picture 7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sp>
        <p:nvSpPr>
          <p:cNvPr id="72" name="TextBox 71"/>
          <p:cNvSpPr txBox="1"/>
          <p:nvPr/>
        </p:nvSpPr>
        <p:spPr>
          <a:xfrm>
            <a:off x="2657886" y="-100989"/>
            <a:ext cx="9480254" cy="1938992"/>
          </a:xfrm>
          <a:prstGeom prst="rect">
            <a:avLst/>
          </a:prstGeom>
          <a:noFill/>
        </p:spPr>
        <p:txBody>
          <a:bodyPr wrap="square" rtlCol="0">
            <a:spAutoFit/>
          </a:bodyPr>
          <a:lstStyle/>
          <a:p>
            <a:pPr algn="ctr"/>
            <a:r>
              <a:rPr lang="en-GB" sz="12000" dirty="0" smtClean="0">
                <a:solidFill>
                  <a:srgbClr val="F83530"/>
                </a:solidFill>
                <a:effectLst>
                  <a:outerShdw blurRad="38100" dist="38100" dir="2700000" algn="tl">
                    <a:srgbClr val="000000">
                      <a:alpha val="43137"/>
                    </a:srgbClr>
                  </a:outerShdw>
                </a:effectLst>
                <a:latin typeface="Bauhaus 93" panose="04030905020B02020C02" pitchFamily="82" charset="0"/>
                <a:ea typeface="Adobe Fangsong Std R" panose="02020400000000000000" pitchFamily="18" charset="-128"/>
              </a:rPr>
              <a:t>W E L C O M E</a:t>
            </a:r>
            <a:endParaRPr lang="en-GB" sz="12000" dirty="0">
              <a:solidFill>
                <a:srgbClr val="F83530"/>
              </a:solidFill>
              <a:effectLst>
                <a:outerShdw blurRad="38100" dist="38100" dir="2700000" algn="tl">
                  <a:srgbClr val="000000">
                    <a:alpha val="43137"/>
                  </a:srgbClr>
                </a:outerShdw>
              </a:effectLst>
              <a:latin typeface="Bauhaus 93" panose="04030905020B02020C02" pitchFamily="82" charset="0"/>
              <a:ea typeface="Adobe Fangsong Std R" panose="02020400000000000000" pitchFamily="18" charset="-128"/>
            </a:endParaRPr>
          </a:p>
        </p:txBody>
      </p:sp>
      <p:sp>
        <p:nvSpPr>
          <p:cNvPr id="21" name="Rectangle 20"/>
          <p:cNvSpPr/>
          <p:nvPr/>
        </p:nvSpPr>
        <p:spPr>
          <a:xfrm>
            <a:off x="3542146" y="1664260"/>
            <a:ext cx="4464942" cy="830997"/>
          </a:xfrm>
          <a:prstGeom prst="rect">
            <a:avLst/>
          </a:prstGeom>
        </p:spPr>
        <p:txBody>
          <a:bodyPr wrap="square">
            <a:spAutoFit/>
          </a:bodyPr>
          <a:lstStyle/>
          <a:p>
            <a:r>
              <a:rPr lang="en-GB" sz="4800" dirty="0" smtClean="0">
                <a:solidFill>
                  <a:srgbClr val="9A8AFA"/>
                </a:solidFill>
                <a:effectLst>
                  <a:outerShdw blurRad="38100" dist="38100" dir="2700000" algn="tl">
                    <a:srgbClr val="000000">
                      <a:alpha val="43137"/>
                    </a:srgbClr>
                  </a:outerShdw>
                </a:effectLst>
                <a:latin typeface="Agency FB" panose="020B0503020202020204" pitchFamily="34" charset="0"/>
                <a:ea typeface="Adobe Fangsong Std R" panose="02020400000000000000" pitchFamily="18" charset="-128"/>
              </a:rPr>
              <a:t>PRESENTATION </a:t>
            </a:r>
            <a:r>
              <a:rPr lang="en-GB" sz="4800" dirty="0" smtClean="0">
                <a:solidFill>
                  <a:schemeClr val="accent1">
                    <a:lumMod val="50000"/>
                  </a:schemeClr>
                </a:solidFill>
                <a:effectLst>
                  <a:outerShdw blurRad="38100" dist="38100" dir="2700000" algn="tl">
                    <a:srgbClr val="000000">
                      <a:alpha val="43137"/>
                    </a:srgbClr>
                  </a:outerShdw>
                </a:effectLst>
                <a:latin typeface="Agency FB" panose="020B0503020202020204" pitchFamily="34" charset="0"/>
                <a:ea typeface="Adobe Fangsong Std R" panose="02020400000000000000" pitchFamily="18" charset="-128"/>
              </a:rPr>
              <a:t>about</a:t>
            </a:r>
            <a:endParaRPr lang="en-GB" sz="4800" dirty="0">
              <a:solidFill>
                <a:schemeClr val="accent1">
                  <a:lumMod val="50000"/>
                </a:schemeClr>
              </a:solidFill>
              <a:effectLst>
                <a:outerShdw blurRad="38100" dist="38100" dir="2700000" algn="tl">
                  <a:srgbClr val="000000">
                    <a:alpha val="43137"/>
                  </a:srgbClr>
                </a:outerShdw>
              </a:effectLst>
            </a:endParaRPr>
          </a:p>
        </p:txBody>
      </p:sp>
      <p:sp>
        <p:nvSpPr>
          <p:cNvPr id="74" name="TextBox 73"/>
          <p:cNvSpPr txBox="1"/>
          <p:nvPr/>
        </p:nvSpPr>
        <p:spPr>
          <a:xfrm>
            <a:off x="7360304" y="1329304"/>
            <a:ext cx="1137460" cy="5016758"/>
          </a:xfrm>
          <a:prstGeom prst="rect">
            <a:avLst/>
          </a:prstGeom>
          <a:noFill/>
        </p:spPr>
        <p:txBody>
          <a:bodyPr wrap="square" rtlCol="0">
            <a:spAutoFit/>
          </a:bodyPr>
          <a:lstStyle/>
          <a:p>
            <a:pPr algn="ctr"/>
            <a:r>
              <a:rPr lang="en-GB" sz="3200" b="1" dirty="0" smtClean="0">
                <a:solidFill>
                  <a:schemeClr val="accent6">
                    <a:lumMod val="75000"/>
                  </a:schemeClr>
                </a:solidFill>
                <a:effectLst>
                  <a:outerShdw blurRad="38100" dist="38100" dir="2700000" algn="tl">
                    <a:srgbClr val="000000">
                      <a:alpha val="43137"/>
                    </a:srgbClr>
                  </a:outerShdw>
                </a:effectLst>
                <a:latin typeface="Comic Sans MS" panose="030F0702030302020204" pitchFamily="66" charset="0"/>
                <a:ea typeface="Adobe Fangsong Std R" panose="02020400000000000000" pitchFamily="18" charset="-128"/>
              </a:rPr>
              <a:t>R</a:t>
            </a:r>
          </a:p>
          <a:p>
            <a:pPr algn="ctr"/>
            <a:r>
              <a:rPr lang="en-GB" sz="3200" b="1" dirty="0" smtClean="0">
                <a:solidFill>
                  <a:schemeClr val="accent6">
                    <a:lumMod val="75000"/>
                  </a:schemeClr>
                </a:solidFill>
                <a:effectLst>
                  <a:outerShdw blurRad="38100" dist="38100" dir="2700000" algn="tl">
                    <a:srgbClr val="000000">
                      <a:alpha val="43137"/>
                    </a:srgbClr>
                  </a:outerShdw>
                </a:effectLst>
                <a:latin typeface="Comic Sans MS" panose="030F0702030302020204" pitchFamily="66" charset="0"/>
                <a:ea typeface="Adobe Fangsong Std R" panose="02020400000000000000" pitchFamily="18" charset="-128"/>
              </a:rPr>
              <a:t>E</a:t>
            </a:r>
          </a:p>
          <a:p>
            <a:pPr algn="ctr"/>
            <a:r>
              <a:rPr lang="en-GB" sz="3200" b="1" dirty="0" smtClean="0">
                <a:solidFill>
                  <a:schemeClr val="accent6">
                    <a:lumMod val="75000"/>
                  </a:schemeClr>
                </a:solidFill>
                <a:effectLst>
                  <a:outerShdw blurRad="38100" dist="38100" dir="2700000" algn="tl">
                    <a:srgbClr val="000000">
                      <a:alpha val="43137"/>
                    </a:srgbClr>
                  </a:outerShdw>
                </a:effectLst>
                <a:latin typeface="Comic Sans MS" panose="030F0702030302020204" pitchFamily="66" charset="0"/>
                <a:ea typeface="Adobe Fangsong Std R" panose="02020400000000000000" pitchFamily="18" charset="-128"/>
              </a:rPr>
              <a:t>C</a:t>
            </a:r>
          </a:p>
          <a:p>
            <a:pPr algn="ctr"/>
            <a:r>
              <a:rPr lang="en-GB" sz="3200" b="1" dirty="0" smtClean="0">
                <a:solidFill>
                  <a:schemeClr val="accent6">
                    <a:lumMod val="75000"/>
                  </a:schemeClr>
                </a:solidFill>
                <a:effectLst>
                  <a:outerShdw blurRad="38100" dist="38100" dir="2700000" algn="tl">
                    <a:srgbClr val="000000">
                      <a:alpha val="43137"/>
                    </a:srgbClr>
                  </a:outerShdw>
                </a:effectLst>
                <a:latin typeface="Comic Sans MS" panose="030F0702030302020204" pitchFamily="66" charset="0"/>
                <a:ea typeface="Adobe Fangsong Std R" panose="02020400000000000000" pitchFamily="18" charset="-128"/>
              </a:rPr>
              <a:t>R</a:t>
            </a:r>
          </a:p>
          <a:p>
            <a:pPr algn="ctr"/>
            <a:r>
              <a:rPr lang="en-GB" sz="3200" b="1" dirty="0" smtClean="0">
                <a:solidFill>
                  <a:schemeClr val="accent6">
                    <a:lumMod val="75000"/>
                  </a:schemeClr>
                </a:solidFill>
                <a:effectLst>
                  <a:outerShdw blurRad="38100" dist="38100" dir="2700000" algn="tl">
                    <a:srgbClr val="000000">
                      <a:alpha val="43137"/>
                    </a:srgbClr>
                  </a:outerShdw>
                </a:effectLst>
                <a:latin typeface="Comic Sans MS" panose="030F0702030302020204" pitchFamily="66" charset="0"/>
                <a:ea typeface="Adobe Fangsong Std R" panose="02020400000000000000" pitchFamily="18" charset="-128"/>
              </a:rPr>
              <a:t>U</a:t>
            </a:r>
          </a:p>
          <a:p>
            <a:pPr algn="ctr"/>
            <a:r>
              <a:rPr lang="en-GB" sz="3200" b="1" dirty="0" smtClean="0">
                <a:solidFill>
                  <a:schemeClr val="accent6">
                    <a:lumMod val="75000"/>
                  </a:schemeClr>
                </a:solidFill>
                <a:effectLst>
                  <a:outerShdw blurRad="38100" dist="38100" dir="2700000" algn="tl">
                    <a:srgbClr val="000000">
                      <a:alpha val="43137"/>
                    </a:srgbClr>
                  </a:outerShdw>
                </a:effectLst>
                <a:latin typeface="Comic Sans MS" panose="030F0702030302020204" pitchFamily="66" charset="0"/>
                <a:ea typeface="Adobe Fangsong Std R" panose="02020400000000000000" pitchFamily="18" charset="-128"/>
              </a:rPr>
              <a:t>I</a:t>
            </a:r>
          </a:p>
          <a:p>
            <a:pPr algn="ctr"/>
            <a:r>
              <a:rPr lang="en-GB" sz="3200" b="1" dirty="0" smtClean="0">
                <a:solidFill>
                  <a:schemeClr val="accent6">
                    <a:lumMod val="75000"/>
                  </a:schemeClr>
                </a:solidFill>
                <a:effectLst>
                  <a:outerShdw blurRad="38100" dist="38100" dir="2700000" algn="tl">
                    <a:srgbClr val="000000">
                      <a:alpha val="43137"/>
                    </a:srgbClr>
                  </a:outerShdw>
                </a:effectLst>
                <a:latin typeface="Comic Sans MS" panose="030F0702030302020204" pitchFamily="66" charset="0"/>
                <a:ea typeface="Adobe Fangsong Std R" panose="02020400000000000000" pitchFamily="18" charset="-128"/>
              </a:rPr>
              <a:t>T</a:t>
            </a:r>
          </a:p>
          <a:p>
            <a:pPr algn="ctr"/>
            <a:r>
              <a:rPr lang="en-GB" sz="3200" b="1" dirty="0" smtClean="0">
                <a:solidFill>
                  <a:schemeClr val="accent6">
                    <a:lumMod val="75000"/>
                  </a:schemeClr>
                </a:solidFill>
                <a:effectLst>
                  <a:outerShdw blurRad="38100" dist="38100" dir="2700000" algn="tl">
                    <a:srgbClr val="000000">
                      <a:alpha val="43137"/>
                    </a:srgbClr>
                  </a:outerShdw>
                </a:effectLst>
                <a:latin typeface="Comic Sans MS" panose="030F0702030302020204" pitchFamily="66" charset="0"/>
                <a:ea typeface="Adobe Fangsong Std R" panose="02020400000000000000" pitchFamily="18" charset="-128"/>
              </a:rPr>
              <a:t>I</a:t>
            </a:r>
          </a:p>
          <a:p>
            <a:pPr algn="ctr"/>
            <a:r>
              <a:rPr lang="en-GB" sz="3200" b="1" dirty="0" smtClean="0">
                <a:solidFill>
                  <a:schemeClr val="accent6">
                    <a:lumMod val="75000"/>
                  </a:schemeClr>
                </a:solidFill>
                <a:effectLst>
                  <a:outerShdw blurRad="38100" dist="38100" dir="2700000" algn="tl">
                    <a:srgbClr val="000000">
                      <a:alpha val="43137"/>
                    </a:srgbClr>
                  </a:outerShdw>
                </a:effectLst>
                <a:latin typeface="Comic Sans MS" panose="030F0702030302020204" pitchFamily="66" charset="0"/>
                <a:ea typeface="Adobe Fangsong Std R" panose="02020400000000000000" pitchFamily="18" charset="-128"/>
              </a:rPr>
              <a:t>N</a:t>
            </a:r>
          </a:p>
          <a:p>
            <a:pPr algn="ctr"/>
            <a:r>
              <a:rPr lang="en-GB" sz="3200" b="1" dirty="0">
                <a:solidFill>
                  <a:schemeClr val="accent6">
                    <a:lumMod val="75000"/>
                  </a:schemeClr>
                </a:solidFill>
                <a:effectLst>
                  <a:outerShdw blurRad="38100" dist="38100" dir="2700000" algn="tl">
                    <a:srgbClr val="000000">
                      <a:alpha val="43137"/>
                    </a:srgbClr>
                  </a:outerShdw>
                </a:effectLst>
                <a:latin typeface="Comic Sans MS" panose="030F0702030302020204" pitchFamily="66" charset="0"/>
                <a:ea typeface="Adobe Fangsong Std R" panose="02020400000000000000" pitchFamily="18" charset="-128"/>
              </a:rPr>
              <a:t>G</a:t>
            </a:r>
          </a:p>
        </p:txBody>
      </p:sp>
      <p:sp>
        <p:nvSpPr>
          <p:cNvPr id="75" name="TextBox 74"/>
          <p:cNvSpPr txBox="1"/>
          <p:nvPr/>
        </p:nvSpPr>
        <p:spPr>
          <a:xfrm>
            <a:off x="7818770" y="1456434"/>
            <a:ext cx="4373230" cy="1595821"/>
          </a:xfrm>
          <a:prstGeom prst="rect">
            <a:avLst/>
          </a:prstGeom>
          <a:noFill/>
        </p:spPr>
        <p:txBody>
          <a:bodyPr wrap="square" rtlCol="0">
            <a:spAutoFit/>
          </a:bodyPr>
          <a:lstStyle/>
          <a:p>
            <a:pPr algn="ctr"/>
            <a:r>
              <a:rPr lang="en-GB" sz="9770" dirty="0">
                <a:solidFill>
                  <a:srgbClr val="FFC000"/>
                </a:solidFill>
                <a:effectLst>
                  <a:outerShdw blurRad="38100" dist="38100" dir="2700000" algn="tl">
                    <a:srgbClr val="000000">
                      <a:alpha val="43137"/>
                    </a:srgbClr>
                  </a:outerShdw>
                </a:effectLst>
                <a:latin typeface="Calisto MT" panose="02040603050505030304" pitchFamily="18" charset="0"/>
                <a:ea typeface="Adobe Fangsong Std R" panose="02020400000000000000" pitchFamily="18" charset="-128"/>
              </a:rPr>
              <a:t>F</a:t>
            </a:r>
            <a:r>
              <a:rPr lang="en-GB" sz="9770" dirty="0" smtClean="0">
                <a:solidFill>
                  <a:srgbClr val="FFC000"/>
                </a:solidFill>
                <a:effectLst>
                  <a:outerShdw blurRad="38100" dist="38100" dir="2700000" algn="tl">
                    <a:srgbClr val="000000">
                      <a:alpha val="43137"/>
                    </a:srgbClr>
                  </a:outerShdw>
                </a:effectLst>
                <a:latin typeface="Calisto MT" panose="02040603050505030304" pitchFamily="18" charset="0"/>
                <a:ea typeface="Adobe Fangsong Std R" panose="02020400000000000000" pitchFamily="18" charset="-128"/>
              </a:rPr>
              <a:t> O R</a:t>
            </a:r>
            <a:endParaRPr lang="en-GB" sz="9770" dirty="0">
              <a:solidFill>
                <a:srgbClr val="FFC000"/>
              </a:solidFill>
              <a:effectLst>
                <a:outerShdw blurRad="38100" dist="38100" dir="2700000" algn="tl">
                  <a:srgbClr val="000000">
                    <a:alpha val="43137"/>
                  </a:srgbClr>
                </a:outerShdw>
              </a:effectLst>
              <a:latin typeface="Calisto MT" panose="02040603050505030304" pitchFamily="18" charset="0"/>
              <a:ea typeface="Adobe Fangsong Std R" panose="02020400000000000000" pitchFamily="18" charset="-128"/>
            </a:endParaRPr>
          </a:p>
        </p:txBody>
      </p:sp>
      <p:sp>
        <p:nvSpPr>
          <p:cNvPr id="76" name="TextBox 75"/>
          <p:cNvSpPr txBox="1"/>
          <p:nvPr/>
        </p:nvSpPr>
        <p:spPr>
          <a:xfrm>
            <a:off x="1265037" y="1582638"/>
            <a:ext cx="4373230" cy="4708981"/>
          </a:xfrm>
          <a:prstGeom prst="rect">
            <a:avLst/>
          </a:prstGeom>
          <a:noFill/>
        </p:spPr>
        <p:txBody>
          <a:bodyPr wrap="square" rtlCol="0">
            <a:spAutoFit/>
          </a:bodyPr>
          <a:lstStyle/>
          <a:p>
            <a:pPr algn="ctr"/>
            <a:r>
              <a:rPr lang="en-GB" sz="30000" dirty="0" smtClean="0">
                <a:solidFill>
                  <a:schemeClr val="accent2">
                    <a:lumMod val="75000"/>
                  </a:schemeClr>
                </a:solidFill>
                <a:effectLst>
                  <a:outerShdw blurRad="38100" dist="38100" dir="2700000" algn="tl">
                    <a:srgbClr val="000000">
                      <a:alpha val="43137"/>
                    </a:srgbClr>
                  </a:outerShdw>
                </a:effectLst>
                <a:latin typeface="Algerian" panose="04020705040A02060702" pitchFamily="82" charset="0"/>
                <a:ea typeface="Adobe Fangsong Std R" panose="02020400000000000000" pitchFamily="18" charset="-128"/>
              </a:rPr>
              <a:t>A</a:t>
            </a:r>
            <a:r>
              <a:rPr lang="en-GB" sz="9770" dirty="0" smtClean="0">
                <a:solidFill>
                  <a:srgbClr val="FFC000"/>
                </a:solidFill>
                <a:effectLst>
                  <a:outerShdw blurRad="38100" dist="38100" dir="2700000" algn="tl">
                    <a:srgbClr val="000000">
                      <a:alpha val="43137"/>
                    </a:srgbClr>
                  </a:outerShdw>
                </a:effectLst>
                <a:latin typeface="Calisto MT" panose="02040603050505030304" pitchFamily="18" charset="0"/>
                <a:ea typeface="Adobe Fangsong Std R" panose="02020400000000000000" pitchFamily="18" charset="-128"/>
              </a:rPr>
              <a:t> </a:t>
            </a:r>
            <a:endParaRPr lang="en-GB" sz="9770" dirty="0">
              <a:solidFill>
                <a:srgbClr val="FFC000"/>
              </a:solidFill>
              <a:effectLst>
                <a:outerShdw blurRad="38100" dist="38100" dir="2700000" algn="tl">
                  <a:srgbClr val="000000">
                    <a:alpha val="43137"/>
                  </a:srgbClr>
                </a:outerShdw>
              </a:effectLst>
              <a:latin typeface="Calisto MT" panose="02040603050505030304" pitchFamily="18" charset="0"/>
              <a:ea typeface="Adobe Fangsong Std R" panose="02020400000000000000" pitchFamily="18" charset="-128"/>
            </a:endParaRPr>
          </a:p>
        </p:txBody>
      </p:sp>
      <p:sp>
        <p:nvSpPr>
          <p:cNvPr id="77" name="TextBox 76"/>
          <p:cNvSpPr txBox="1"/>
          <p:nvPr/>
        </p:nvSpPr>
        <p:spPr>
          <a:xfrm>
            <a:off x="3644729" y="2685834"/>
            <a:ext cx="4949579" cy="1200329"/>
          </a:xfrm>
          <a:prstGeom prst="rect">
            <a:avLst/>
          </a:prstGeom>
          <a:noFill/>
        </p:spPr>
        <p:txBody>
          <a:bodyPr wrap="square" rtlCol="0">
            <a:spAutoFit/>
          </a:bodyPr>
          <a:lstStyle/>
          <a:p>
            <a:pPr algn="ctr"/>
            <a:r>
              <a:rPr lang="en-GB" sz="7200" u="sng" dirty="0" smtClean="0">
                <a:solidFill>
                  <a:srgbClr val="0070C0"/>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FRONT</a:t>
            </a:r>
            <a:endParaRPr lang="en-GB" sz="7200" u="sng" dirty="0">
              <a:solidFill>
                <a:srgbClr val="0070C0"/>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p:txBody>
      </p:sp>
      <p:sp>
        <p:nvSpPr>
          <p:cNvPr id="78" name="TextBox 77"/>
          <p:cNvSpPr txBox="1"/>
          <p:nvPr/>
        </p:nvSpPr>
        <p:spPr>
          <a:xfrm>
            <a:off x="7197408" y="2746637"/>
            <a:ext cx="4949579" cy="1200329"/>
          </a:xfrm>
          <a:prstGeom prst="rect">
            <a:avLst/>
          </a:prstGeom>
          <a:noFill/>
        </p:spPr>
        <p:txBody>
          <a:bodyPr wrap="square" rtlCol="0">
            <a:spAutoFit/>
          </a:bodyPr>
          <a:lstStyle/>
          <a:p>
            <a:pPr algn="ctr"/>
            <a:r>
              <a:rPr lang="en-GB" sz="7200" u="sng" dirty="0" smtClean="0">
                <a:solidFill>
                  <a:srgbClr val="0070C0"/>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LINE</a:t>
            </a:r>
            <a:endParaRPr lang="en-GB" sz="7200" u="sng" dirty="0">
              <a:solidFill>
                <a:srgbClr val="0070C0"/>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p:txBody>
      </p:sp>
      <p:sp>
        <p:nvSpPr>
          <p:cNvPr id="79" name="TextBox 78"/>
          <p:cNvSpPr txBox="1"/>
          <p:nvPr/>
        </p:nvSpPr>
        <p:spPr>
          <a:xfrm>
            <a:off x="7763947" y="3917693"/>
            <a:ext cx="4713338" cy="1107996"/>
          </a:xfrm>
          <a:prstGeom prst="rect">
            <a:avLst/>
          </a:prstGeom>
          <a:noFill/>
        </p:spPr>
        <p:txBody>
          <a:bodyPr wrap="square" rtlCol="0">
            <a:spAutoFit/>
          </a:bodyPr>
          <a:lstStyle/>
          <a:p>
            <a:pPr algn="ctr"/>
            <a:r>
              <a:rPr lang="en-GB" sz="6600" b="1" i="1" u="sng" dirty="0" smtClean="0">
                <a:solidFill>
                  <a:srgbClr val="002060"/>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MANAGER</a:t>
            </a:r>
            <a:endParaRPr lang="en-GB" sz="6600" b="1" i="1" u="sng" dirty="0">
              <a:solidFill>
                <a:srgbClr val="002060"/>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p:txBody>
      </p:sp>
      <p:sp>
        <p:nvSpPr>
          <p:cNvPr id="80" name="TextBox 79"/>
          <p:cNvSpPr txBox="1"/>
          <p:nvPr/>
        </p:nvSpPr>
        <p:spPr>
          <a:xfrm>
            <a:off x="3674028" y="6062371"/>
            <a:ext cx="8289483" cy="523220"/>
          </a:xfrm>
          <a:prstGeom prst="rect">
            <a:avLst/>
          </a:prstGeom>
          <a:noFill/>
        </p:spPr>
        <p:txBody>
          <a:bodyPr wrap="square" rtlCol="0">
            <a:spAutoFit/>
          </a:bodyPr>
          <a:lstStyle/>
          <a:p>
            <a:pPr algn="ctr"/>
            <a:r>
              <a:rPr lang="en-GB" sz="2800" dirty="0" smtClean="0">
                <a:solidFill>
                  <a:srgbClr val="002060"/>
                </a:solidFill>
                <a:effectLst>
                  <a:outerShdw blurRad="38100" dist="38100" dir="2700000" algn="tl">
                    <a:srgbClr val="000000">
                      <a:alpha val="43137"/>
                    </a:srgbClr>
                  </a:outerShdw>
                </a:effectLst>
                <a:ea typeface="Adobe Gothic Std B" panose="020B0800000000000000" pitchFamily="34" charset="-128"/>
              </a:rPr>
              <a:t>(Manager’s role within your organisation)</a:t>
            </a:r>
            <a:endParaRPr lang="en-GB" sz="2800" dirty="0">
              <a:solidFill>
                <a:srgbClr val="002060"/>
              </a:solidFill>
            </a:endParaRPr>
          </a:p>
        </p:txBody>
      </p:sp>
      <p:grpSp>
        <p:nvGrpSpPr>
          <p:cNvPr id="83" name="Group 82"/>
          <p:cNvGrpSpPr/>
          <p:nvPr/>
        </p:nvGrpSpPr>
        <p:grpSpPr>
          <a:xfrm>
            <a:off x="-15795789" y="-13305"/>
            <a:ext cx="12244254" cy="6858000"/>
            <a:chOff x="0" y="0"/>
            <a:chExt cx="12244254" cy="6858000"/>
          </a:xfrm>
        </p:grpSpPr>
        <p:sp>
          <p:nvSpPr>
            <p:cNvPr id="84" name="Rectangle 8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5" name="Group 84"/>
            <p:cNvGrpSpPr/>
            <p:nvPr/>
          </p:nvGrpSpPr>
          <p:grpSpPr>
            <a:xfrm>
              <a:off x="10964093" y="2254345"/>
              <a:ext cx="1280161" cy="2349306"/>
              <a:chOff x="10964093" y="2254345"/>
              <a:chExt cx="1280161" cy="2349306"/>
            </a:xfrm>
          </p:grpSpPr>
          <p:sp>
            <p:nvSpPr>
              <p:cNvPr id="86" name="Freeform 8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 name="TextBox 86"/>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About</a:t>
                </a:r>
                <a:endParaRPr lang="en-GB" sz="2800" b="1" dirty="0">
                  <a:solidFill>
                    <a:schemeClr val="bg2"/>
                  </a:solidFill>
                  <a:latin typeface="MV Boli" panose="02000500030200090000" pitchFamily="2" charset="0"/>
                  <a:cs typeface="MV Boli" panose="02000500030200090000" pitchFamily="2" charset="0"/>
                </a:endParaRPr>
              </a:p>
            </p:txBody>
          </p:sp>
          <p:pic>
            <p:nvPicPr>
              <p:cNvPr id="88" name="Picture 8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spTree>
    <p:extLst>
      <p:ext uri="{BB962C8B-B14F-4D97-AF65-F5344CB8AC3E}">
        <p14:creationId xmlns:p14="http://schemas.microsoft.com/office/powerpoint/2010/main" val="5066201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with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circle(in)">
                                      <p:cBhvr>
                                        <p:cTn id="7" dur="2000"/>
                                        <p:tgtEl>
                                          <p:spTgt spid="72"/>
                                        </p:tgtEl>
                                      </p:cBhvr>
                                    </p:animEffect>
                                  </p:childTnLst>
                                </p:cTn>
                              </p:par>
                            </p:childTnLst>
                          </p:cTn>
                        </p:par>
                        <p:par>
                          <p:cTn id="8" fill="hold">
                            <p:stCondLst>
                              <p:cond delay="2000"/>
                            </p:stCondLst>
                            <p:childTnLst>
                              <p:par>
                                <p:cTn id="9" presetID="26" presetClass="entr" presetSubtype="0" fill="hold" grpId="0" nodeType="afterEffect">
                                  <p:stCondLst>
                                    <p:cond delay="0"/>
                                  </p:stCondLst>
                                  <p:childTnLst>
                                    <p:set>
                                      <p:cBhvr>
                                        <p:cTn id="10" dur="1" fill="hold">
                                          <p:stCondLst>
                                            <p:cond delay="0"/>
                                          </p:stCondLst>
                                        </p:cTn>
                                        <p:tgtEl>
                                          <p:spTgt spid="21"/>
                                        </p:tgtEl>
                                        <p:attrNameLst>
                                          <p:attrName>style.visibility</p:attrName>
                                        </p:attrNameLst>
                                      </p:cBhvr>
                                      <p:to>
                                        <p:strVal val="visible"/>
                                      </p:to>
                                    </p:set>
                                    <p:animEffect transition="in" filter="wipe(down)">
                                      <p:cBhvr>
                                        <p:cTn id="11" dur="290">
                                          <p:stCondLst>
                                            <p:cond delay="0"/>
                                          </p:stCondLst>
                                        </p:cTn>
                                        <p:tgtEl>
                                          <p:spTgt spid="21"/>
                                        </p:tgtEl>
                                      </p:cBhvr>
                                    </p:animEffect>
                                    <p:anim calcmode="lin" valueType="num">
                                      <p:cBhvr>
                                        <p:cTn id="12" dur="911" tmFilter="0,0; 0.14,0.36; 0.43,0.73; 0.71,0.91; 1.0,1.0">
                                          <p:stCondLst>
                                            <p:cond delay="0"/>
                                          </p:stCondLst>
                                        </p:cTn>
                                        <p:tgtEl>
                                          <p:spTgt spid="21"/>
                                        </p:tgtEl>
                                        <p:attrNameLst>
                                          <p:attrName>ppt_x</p:attrName>
                                        </p:attrNameLst>
                                      </p:cBhvr>
                                      <p:tavLst>
                                        <p:tav tm="0">
                                          <p:val>
                                            <p:strVal val="#ppt_x-0.25"/>
                                          </p:val>
                                        </p:tav>
                                        <p:tav tm="100000">
                                          <p:val>
                                            <p:strVal val="#ppt_x"/>
                                          </p:val>
                                        </p:tav>
                                      </p:tavLst>
                                    </p:anim>
                                    <p:anim calcmode="lin" valueType="num">
                                      <p:cBhvr>
                                        <p:cTn id="13" dur="332" tmFilter="0.0,0.0; 0.25,0.07; 0.50,0.2; 0.75,0.467; 1.0,1.0">
                                          <p:stCondLst>
                                            <p:cond delay="0"/>
                                          </p:stCondLst>
                                        </p:cTn>
                                        <p:tgtEl>
                                          <p:spTgt spid="21"/>
                                        </p:tgtEl>
                                        <p:attrNameLst>
                                          <p:attrName>ppt_y</p:attrName>
                                        </p:attrNameLst>
                                      </p:cBhvr>
                                      <p:tavLst>
                                        <p:tav tm="0" fmla="#ppt_y-sin(pi*$)/3">
                                          <p:val>
                                            <p:fltVal val="0.5"/>
                                          </p:val>
                                        </p:tav>
                                        <p:tav tm="100000">
                                          <p:val>
                                            <p:fltVal val="1"/>
                                          </p:val>
                                        </p:tav>
                                      </p:tavLst>
                                    </p:anim>
                                    <p:anim calcmode="lin" valueType="num">
                                      <p:cBhvr>
                                        <p:cTn id="14" dur="332" tmFilter="0, 0; 0.125,0.2665; 0.25,0.4; 0.375,0.465; 0.5,0.5;  0.625,0.535; 0.75,0.6; 0.875,0.7335; 1,1">
                                          <p:stCondLst>
                                            <p:cond delay="332"/>
                                          </p:stCondLst>
                                        </p:cTn>
                                        <p:tgtEl>
                                          <p:spTgt spid="21"/>
                                        </p:tgtEl>
                                        <p:attrNameLst>
                                          <p:attrName>ppt_y</p:attrName>
                                        </p:attrNameLst>
                                      </p:cBhvr>
                                      <p:tavLst>
                                        <p:tav tm="0" fmla="#ppt_y-sin(pi*$)/9">
                                          <p:val>
                                            <p:fltVal val="0"/>
                                          </p:val>
                                        </p:tav>
                                        <p:tav tm="100000">
                                          <p:val>
                                            <p:fltVal val="1"/>
                                          </p:val>
                                        </p:tav>
                                      </p:tavLst>
                                    </p:anim>
                                    <p:anim calcmode="lin" valueType="num">
                                      <p:cBhvr>
                                        <p:cTn id="15" dur="166" tmFilter="0, 0; 0.125,0.2665; 0.25,0.4; 0.375,0.465; 0.5,0.5;  0.625,0.535; 0.75,0.6; 0.875,0.7335; 1,1">
                                          <p:stCondLst>
                                            <p:cond delay="662"/>
                                          </p:stCondLst>
                                        </p:cTn>
                                        <p:tgtEl>
                                          <p:spTgt spid="21"/>
                                        </p:tgtEl>
                                        <p:attrNameLst>
                                          <p:attrName>ppt_y</p:attrName>
                                        </p:attrNameLst>
                                      </p:cBhvr>
                                      <p:tavLst>
                                        <p:tav tm="0" fmla="#ppt_y-sin(pi*$)/27">
                                          <p:val>
                                            <p:fltVal val="0"/>
                                          </p:val>
                                        </p:tav>
                                        <p:tav tm="100000">
                                          <p:val>
                                            <p:fltVal val="1"/>
                                          </p:val>
                                        </p:tav>
                                      </p:tavLst>
                                    </p:anim>
                                    <p:anim calcmode="lin" valueType="num">
                                      <p:cBhvr>
                                        <p:cTn id="16" dur="82" tmFilter="0, 0; 0.125,0.2665; 0.25,0.4; 0.375,0.465; 0.5,0.5;  0.625,0.535; 0.75,0.6; 0.875,0.7335; 1,1">
                                          <p:stCondLst>
                                            <p:cond delay="828"/>
                                          </p:stCondLst>
                                        </p:cTn>
                                        <p:tgtEl>
                                          <p:spTgt spid="21"/>
                                        </p:tgtEl>
                                        <p:attrNameLst>
                                          <p:attrName>ppt_y</p:attrName>
                                        </p:attrNameLst>
                                      </p:cBhvr>
                                      <p:tavLst>
                                        <p:tav tm="0" fmla="#ppt_y-sin(pi*$)/81">
                                          <p:val>
                                            <p:fltVal val="0"/>
                                          </p:val>
                                        </p:tav>
                                        <p:tav tm="100000">
                                          <p:val>
                                            <p:fltVal val="1"/>
                                          </p:val>
                                        </p:tav>
                                      </p:tavLst>
                                    </p:anim>
                                    <p:animScale>
                                      <p:cBhvr>
                                        <p:cTn id="17" dur="13">
                                          <p:stCondLst>
                                            <p:cond delay="325"/>
                                          </p:stCondLst>
                                        </p:cTn>
                                        <p:tgtEl>
                                          <p:spTgt spid="21"/>
                                        </p:tgtEl>
                                      </p:cBhvr>
                                      <p:to x="100000" y="60000"/>
                                    </p:animScale>
                                    <p:animScale>
                                      <p:cBhvr>
                                        <p:cTn id="18" dur="83" decel="50000">
                                          <p:stCondLst>
                                            <p:cond delay="338"/>
                                          </p:stCondLst>
                                        </p:cTn>
                                        <p:tgtEl>
                                          <p:spTgt spid="21"/>
                                        </p:tgtEl>
                                      </p:cBhvr>
                                      <p:to x="100000" y="100000"/>
                                    </p:animScale>
                                    <p:animScale>
                                      <p:cBhvr>
                                        <p:cTn id="19" dur="13">
                                          <p:stCondLst>
                                            <p:cond delay="656"/>
                                          </p:stCondLst>
                                        </p:cTn>
                                        <p:tgtEl>
                                          <p:spTgt spid="21"/>
                                        </p:tgtEl>
                                      </p:cBhvr>
                                      <p:to x="100000" y="80000"/>
                                    </p:animScale>
                                    <p:animScale>
                                      <p:cBhvr>
                                        <p:cTn id="20" dur="83" decel="50000">
                                          <p:stCondLst>
                                            <p:cond delay="669"/>
                                          </p:stCondLst>
                                        </p:cTn>
                                        <p:tgtEl>
                                          <p:spTgt spid="21"/>
                                        </p:tgtEl>
                                      </p:cBhvr>
                                      <p:to x="100000" y="100000"/>
                                    </p:animScale>
                                    <p:animScale>
                                      <p:cBhvr>
                                        <p:cTn id="21" dur="13">
                                          <p:stCondLst>
                                            <p:cond delay="821"/>
                                          </p:stCondLst>
                                        </p:cTn>
                                        <p:tgtEl>
                                          <p:spTgt spid="21"/>
                                        </p:tgtEl>
                                      </p:cBhvr>
                                      <p:to x="100000" y="90000"/>
                                    </p:animScale>
                                    <p:animScale>
                                      <p:cBhvr>
                                        <p:cTn id="22" dur="83" decel="50000">
                                          <p:stCondLst>
                                            <p:cond delay="834"/>
                                          </p:stCondLst>
                                        </p:cTn>
                                        <p:tgtEl>
                                          <p:spTgt spid="21"/>
                                        </p:tgtEl>
                                      </p:cBhvr>
                                      <p:to x="100000" y="100000"/>
                                    </p:animScale>
                                    <p:animScale>
                                      <p:cBhvr>
                                        <p:cTn id="23" dur="13">
                                          <p:stCondLst>
                                            <p:cond delay="904"/>
                                          </p:stCondLst>
                                        </p:cTn>
                                        <p:tgtEl>
                                          <p:spTgt spid="21"/>
                                        </p:tgtEl>
                                      </p:cBhvr>
                                      <p:to x="100000" y="95000"/>
                                    </p:animScale>
                                    <p:animScale>
                                      <p:cBhvr>
                                        <p:cTn id="24" dur="83" decel="50000">
                                          <p:stCondLst>
                                            <p:cond delay="917"/>
                                          </p:stCondLst>
                                        </p:cTn>
                                        <p:tgtEl>
                                          <p:spTgt spid="21"/>
                                        </p:tgtEl>
                                      </p:cBhvr>
                                      <p:to x="100000" y="100000"/>
                                    </p:animScale>
                                  </p:childTnLst>
                                </p:cTn>
                              </p:par>
                            </p:childTnLst>
                          </p:cTn>
                        </p:par>
                        <p:par>
                          <p:cTn id="25" fill="hold">
                            <p:stCondLst>
                              <p:cond delay="3000"/>
                            </p:stCondLst>
                            <p:childTnLst>
                              <p:par>
                                <p:cTn id="26" presetID="26" presetClass="entr" presetSubtype="0" fill="hold" grpId="0" nodeType="afterEffect">
                                  <p:stCondLst>
                                    <p:cond delay="0"/>
                                  </p:stCondLst>
                                  <p:childTnLst>
                                    <p:set>
                                      <p:cBhvr>
                                        <p:cTn id="27" dur="1" fill="hold">
                                          <p:stCondLst>
                                            <p:cond delay="0"/>
                                          </p:stCondLst>
                                        </p:cTn>
                                        <p:tgtEl>
                                          <p:spTgt spid="74"/>
                                        </p:tgtEl>
                                        <p:attrNameLst>
                                          <p:attrName>style.visibility</p:attrName>
                                        </p:attrNameLst>
                                      </p:cBhvr>
                                      <p:to>
                                        <p:strVal val="visible"/>
                                      </p:to>
                                    </p:set>
                                    <p:animEffect transition="in" filter="wipe(down)">
                                      <p:cBhvr>
                                        <p:cTn id="28" dur="290">
                                          <p:stCondLst>
                                            <p:cond delay="0"/>
                                          </p:stCondLst>
                                        </p:cTn>
                                        <p:tgtEl>
                                          <p:spTgt spid="74"/>
                                        </p:tgtEl>
                                      </p:cBhvr>
                                    </p:animEffect>
                                    <p:anim calcmode="lin" valueType="num">
                                      <p:cBhvr>
                                        <p:cTn id="29" dur="911" tmFilter="0,0; 0.14,0.36; 0.43,0.73; 0.71,0.91; 1.0,1.0">
                                          <p:stCondLst>
                                            <p:cond delay="0"/>
                                          </p:stCondLst>
                                        </p:cTn>
                                        <p:tgtEl>
                                          <p:spTgt spid="74"/>
                                        </p:tgtEl>
                                        <p:attrNameLst>
                                          <p:attrName>ppt_x</p:attrName>
                                        </p:attrNameLst>
                                      </p:cBhvr>
                                      <p:tavLst>
                                        <p:tav tm="0">
                                          <p:val>
                                            <p:strVal val="#ppt_x-0.25"/>
                                          </p:val>
                                        </p:tav>
                                        <p:tav tm="100000">
                                          <p:val>
                                            <p:strVal val="#ppt_x"/>
                                          </p:val>
                                        </p:tav>
                                      </p:tavLst>
                                    </p:anim>
                                    <p:anim calcmode="lin" valueType="num">
                                      <p:cBhvr>
                                        <p:cTn id="30" dur="332" tmFilter="0.0,0.0; 0.25,0.07; 0.50,0.2; 0.75,0.467; 1.0,1.0">
                                          <p:stCondLst>
                                            <p:cond delay="0"/>
                                          </p:stCondLst>
                                        </p:cTn>
                                        <p:tgtEl>
                                          <p:spTgt spid="74"/>
                                        </p:tgtEl>
                                        <p:attrNameLst>
                                          <p:attrName>ppt_y</p:attrName>
                                        </p:attrNameLst>
                                      </p:cBhvr>
                                      <p:tavLst>
                                        <p:tav tm="0" fmla="#ppt_y-sin(pi*$)/3">
                                          <p:val>
                                            <p:fltVal val="0.5"/>
                                          </p:val>
                                        </p:tav>
                                        <p:tav tm="100000">
                                          <p:val>
                                            <p:fltVal val="1"/>
                                          </p:val>
                                        </p:tav>
                                      </p:tavLst>
                                    </p:anim>
                                    <p:anim calcmode="lin" valueType="num">
                                      <p:cBhvr>
                                        <p:cTn id="31" dur="332" tmFilter="0, 0; 0.125,0.2665; 0.25,0.4; 0.375,0.465; 0.5,0.5;  0.625,0.535; 0.75,0.6; 0.875,0.7335; 1,1">
                                          <p:stCondLst>
                                            <p:cond delay="332"/>
                                          </p:stCondLst>
                                        </p:cTn>
                                        <p:tgtEl>
                                          <p:spTgt spid="74"/>
                                        </p:tgtEl>
                                        <p:attrNameLst>
                                          <p:attrName>ppt_y</p:attrName>
                                        </p:attrNameLst>
                                      </p:cBhvr>
                                      <p:tavLst>
                                        <p:tav tm="0" fmla="#ppt_y-sin(pi*$)/9">
                                          <p:val>
                                            <p:fltVal val="0"/>
                                          </p:val>
                                        </p:tav>
                                        <p:tav tm="100000">
                                          <p:val>
                                            <p:fltVal val="1"/>
                                          </p:val>
                                        </p:tav>
                                      </p:tavLst>
                                    </p:anim>
                                    <p:anim calcmode="lin" valueType="num">
                                      <p:cBhvr>
                                        <p:cTn id="32" dur="166" tmFilter="0, 0; 0.125,0.2665; 0.25,0.4; 0.375,0.465; 0.5,0.5;  0.625,0.535; 0.75,0.6; 0.875,0.7335; 1,1">
                                          <p:stCondLst>
                                            <p:cond delay="662"/>
                                          </p:stCondLst>
                                        </p:cTn>
                                        <p:tgtEl>
                                          <p:spTgt spid="74"/>
                                        </p:tgtEl>
                                        <p:attrNameLst>
                                          <p:attrName>ppt_y</p:attrName>
                                        </p:attrNameLst>
                                      </p:cBhvr>
                                      <p:tavLst>
                                        <p:tav tm="0" fmla="#ppt_y-sin(pi*$)/27">
                                          <p:val>
                                            <p:fltVal val="0"/>
                                          </p:val>
                                        </p:tav>
                                        <p:tav tm="100000">
                                          <p:val>
                                            <p:fltVal val="1"/>
                                          </p:val>
                                        </p:tav>
                                      </p:tavLst>
                                    </p:anim>
                                    <p:anim calcmode="lin" valueType="num">
                                      <p:cBhvr>
                                        <p:cTn id="33" dur="82" tmFilter="0, 0; 0.125,0.2665; 0.25,0.4; 0.375,0.465; 0.5,0.5;  0.625,0.535; 0.75,0.6; 0.875,0.7335; 1,1">
                                          <p:stCondLst>
                                            <p:cond delay="828"/>
                                          </p:stCondLst>
                                        </p:cTn>
                                        <p:tgtEl>
                                          <p:spTgt spid="74"/>
                                        </p:tgtEl>
                                        <p:attrNameLst>
                                          <p:attrName>ppt_y</p:attrName>
                                        </p:attrNameLst>
                                      </p:cBhvr>
                                      <p:tavLst>
                                        <p:tav tm="0" fmla="#ppt_y-sin(pi*$)/81">
                                          <p:val>
                                            <p:fltVal val="0"/>
                                          </p:val>
                                        </p:tav>
                                        <p:tav tm="100000">
                                          <p:val>
                                            <p:fltVal val="1"/>
                                          </p:val>
                                        </p:tav>
                                      </p:tavLst>
                                    </p:anim>
                                    <p:animScale>
                                      <p:cBhvr>
                                        <p:cTn id="34" dur="13">
                                          <p:stCondLst>
                                            <p:cond delay="325"/>
                                          </p:stCondLst>
                                        </p:cTn>
                                        <p:tgtEl>
                                          <p:spTgt spid="74"/>
                                        </p:tgtEl>
                                      </p:cBhvr>
                                      <p:to x="100000" y="60000"/>
                                    </p:animScale>
                                    <p:animScale>
                                      <p:cBhvr>
                                        <p:cTn id="35" dur="83" decel="50000">
                                          <p:stCondLst>
                                            <p:cond delay="338"/>
                                          </p:stCondLst>
                                        </p:cTn>
                                        <p:tgtEl>
                                          <p:spTgt spid="74"/>
                                        </p:tgtEl>
                                      </p:cBhvr>
                                      <p:to x="100000" y="100000"/>
                                    </p:animScale>
                                    <p:animScale>
                                      <p:cBhvr>
                                        <p:cTn id="36" dur="13">
                                          <p:stCondLst>
                                            <p:cond delay="656"/>
                                          </p:stCondLst>
                                        </p:cTn>
                                        <p:tgtEl>
                                          <p:spTgt spid="74"/>
                                        </p:tgtEl>
                                      </p:cBhvr>
                                      <p:to x="100000" y="80000"/>
                                    </p:animScale>
                                    <p:animScale>
                                      <p:cBhvr>
                                        <p:cTn id="37" dur="83" decel="50000">
                                          <p:stCondLst>
                                            <p:cond delay="669"/>
                                          </p:stCondLst>
                                        </p:cTn>
                                        <p:tgtEl>
                                          <p:spTgt spid="74"/>
                                        </p:tgtEl>
                                      </p:cBhvr>
                                      <p:to x="100000" y="100000"/>
                                    </p:animScale>
                                    <p:animScale>
                                      <p:cBhvr>
                                        <p:cTn id="38" dur="13">
                                          <p:stCondLst>
                                            <p:cond delay="821"/>
                                          </p:stCondLst>
                                        </p:cTn>
                                        <p:tgtEl>
                                          <p:spTgt spid="74"/>
                                        </p:tgtEl>
                                      </p:cBhvr>
                                      <p:to x="100000" y="90000"/>
                                    </p:animScale>
                                    <p:animScale>
                                      <p:cBhvr>
                                        <p:cTn id="39" dur="83" decel="50000">
                                          <p:stCondLst>
                                            <p:cond delay="834"/>
                                          </p:stCondLst>
                                        </p:cTn>
                                        <p:tgtEl>
                                          <p:spTgt spid="74"/>
                                        </p:tgtEl>
                                      </p:cBhvr>
                                      <p:to x="100000" y="100000"/>
                                    </p:animScale>
                                    <p:animScale>
                                      <p:cBhvr>
                                        <p:cTn id="40" dur="13">
                                          <p:stCondLst>
                                            <p:cond delay="904"/>
                                          </p:stCondLst>
                                        </p:cTn>
                                        <p:tgtEl>
                                          <p:spTgt spid="74"/>
                                        </p:tgtEl>
                                      </p:cBhvr>
                                      <p:to x="100000" y="95000"/>
                                    </p:animScale>
                                    <p:animScale>
                                      <p:cBhvr>
                                        <p:cTn id="41" dur="83" decel="50000">
                                          <p:stCondLst>
                                            <p:cond delay="917"/>
                                          </p:stCondLst>
                                        </p:cTn>
                                        <p:tgtEl>
                                          <p:spTgt spid="74"/>
                                        </p:tgtEl>
                                      </p:cBhvr>
                                      <p:to x="100000" y="100000"/>
                                    </p:animScale>
                                  </p:childTnLst>
                                </p:cTn>
                              </p:par>
                            </p:childTnLst>
                          </p:cTn>
                        </p:par>
                        <p:par>
                          <p:cTn id="42" fill="hold">
                            <p:stCondLst>
                              <p:cond delay="4000"/>
                            </p:stCondLst>
                            <p:childTnLst>
                              <p:par>
                                <p:cTn id="43" presetID="26" presetClass="entr" presetSubtype="0" fill="hold" grpId="0" nodeType="afterEffect">
                                  <p:stCondLst>
                                    <p:cond delay="0"/>
                                  </p:stCondLst>
                                  <p:childTnLst>
                                    <p:set>
                                      <p:cBhvr>
                                        <p:cTn id="44" dur="1" fill="hold">
                                          <p:stCondLst>
                                            <p:cond delay="0"/>
                                          </p:stCondLst>
                                        </p:cTn>
                                        <p:tgtEl>
                                          <p:spTgt spid="75"/>
                                        </p:tgtEl>
                                        <p:attrNameLst>
                                          <p:attrName>style.visibility</p:attrName>
                                        </p:attrNameLst>
                                      </p:cBhvr>
                                      <p:to>
                                        <p:strVal val="visible"/>
                                      </p:to>
                                    </p:set>
                                    <p:animEffect transition="in" filter="wipe(down)">
                                      <p:cBhvr>
                                        <p:cTn id="45" dur="290">
                                          <p:stCondLst>
                                            <p:cond delay="0"/>
                                          </p:stCondLst>
                                        </p:cTn>
                                        <p:tgtEl>
                                          <p:spTgt spid="75"/>
                                        </p:tgtEl>
                                      </p:cBhvr>
                                    </p:animEffect>
                                    <p:anim calcmode="lin" valueType="num">
                                      <p:cBhvr>
                                        <p:cTn id="46" dur="911" tmFilter="0,0; 0.14,0.36; 0.43,0.73; 0.71,0.91; 1.0,1.0">
                                          <p:stCondLst>
                                            <p:cond delay="0"/>
                                          </p:stCondLst>
                                        </p:cTn>
                                        <p:tgtEl>
                                          <p:spTgt spid="75"/>
                                        </p:tgtEl>
                                        <p:attrNameLst>
                                          <p:attrName>ppt_x</p:attrName>
                                        </p:attrNameLst>
                                      </p:cBhvr>
                                      <p:tavLst>
                                        <p:tav tm="0">
                                          <p:val>
                                            <p:strVal val="#ppt_x-0.25"/>
                                          </p:val>
                                        </p:tav>
                                        <p:tav tm="100000">
                                          <p:val>
                                            <p:strVal val="#ppt_x"/>
                                          </p:val>
                                        </p:tav>
                                      </p:tavLst>
                                    </p:anim>
                                    <p:anim calcmode="lin" valueType="num">
                                      <p:cBhvr>
                                        <p:cTn id="47" dur="332" tmFilter="0.0,0.0; 0.25,0.07; 0.50,0.2; 0.75,0.467; 1.0,1.0">
                                          <p:stCondLst>
                                            <p:cond delay="0"/>
                                          </p:stCondLst>
                                        </p:cTn>
                                        <p:tgtEl>
                                          <p:spTgt spid="75"/>
                                        </p:tgtEl>
                                        <p:attrNameLst>
                                          <p:attrName>ppt_y</p:attrName>
                                        </p:attrNameLst>
                                      </p:cBhvr>
                                      <p:tavLst>
                                        <p:tav tm="0" fmla="#ppt_y-sin(pi*$)/3">
                                          <p:val>
                                            <p:fltVal val="0.5"/>
                                          </p:val>
                                        </p:tav>
                                        <p:tav tm="100000">
                                          <p:val>
                                            <p:fltVal val="1"/>
                                          </p:val>
                                        </p:tav>
                                      </p:tavLst>
                                    </p:anim>
                                    <p:anim calcmode="lin" valueType="num">
                                      <p:cBhvr>
                                        <p:cTn id="48" dur="332" tmFilter="0, 0; 0.125,0.2665; 0.25,0.4; 0.375,0.465; 0.5,0.5;  0.625,0.535; 0.75,0.6; 0.875,0.7335; 1,1">
                                          <p:stCondLst>
                                            <p:cond delay="332"/>
                                          </p:stCondLst>
                                        </p:cTn>
                                        <p:tgtEl>
                                          <p:spTgt spid="75"/>
                                        </p:tgtEl>
                                        <p:attrNameLst>
                                          <p:attrName>ppt_y</p:attrName>
                                        </p:attrNameLst>
                                      </p:cBhvr>
                                      <p:tavLst>
                                        <p:tav tm="0" fmla="#ppt_y-sin(pi*$)/9">
                                          <p:val>
                                            <p:fltVal val="0"/>
                                          </p:val>
                                        </p:tav>
                                        <p:tav tm="100000">
                                          <p:val>
                                            <p:fltVal val="1"/>
                                          </p:val>
                                        </p:tav>
                                      </p:tavLst>
                                    </p:anim>
                                    <p:anim calcmode="lin" valueType="num">
                                      <p:cBhvr>
                                        <p:cTn id="49" dur="166" tmFilter="0, 0; 0.125,0.2665; 0.25,0.4; 0.375,0.465; 0.5,0.5;  0.625,0.535; 0.75,0.6; 0.875,0.7335; 1,1">
                                          <p:stCondLst>
                                            <p:cond delay="662"/>
                                          </p:stCondLst>
                                        </p:cTn>
                                        <p:tgtEl>
                                          <p:spTgt spid="75"/>
                                        </p:tgtEl>
                                        <p:attrNameLst>
                                          <p:attrName>ppt_y</p:attrName>
                                        </p:attrNameLst>
                                      </p:cBhvr>
                                      <p:tavLst>
                                        <p:tav tm="0" fmla="#ppt_y-sin(pi*$)/27">
                                          <p:val>
                                            <p:fltVal val="0"/>
                                          </p:val>
                                        </p:tav>
                                        <p:tav tm="100000">
                                          <p:val>
                                            <p:fltVal val="1"/>
                                          </p:val>
                                        </p:tav>
                                      </p:tavLst>
                                    </p:anim>
                                    <p:anim calcmode="lin" valueType="num">
                                      <p:cBhvr>
                                        <p:cTn id="50" dur="82" tmFilter="0, 0; 0.125,0.2665; 0.25,0.4; 0.375,0.465; 0.5,0.5;  0.625,0.535; 0.75,0.6; 0.875,0.7335; 1,1">
                                          <p:stCondLst>
                                            <p:cond delay="828"/>
                                          </p:stCondLst>
                                        </p:cTn>
                                        <p:tgtEl>
                                          <p:spTgt spid="75"/>
                                        </p:tgtEl>
                                        <p:attrNameLst>
                                          <p:attrName>ppt_y</p:attrName>
                                        </p:attrNameLst>
                                      </p:cBhvr>
                                      <p:tavLst>
                                        <p:tav tm="0" fmla="#ppt_y-sin(pi*$)/81">
                                          <p:val>
                                            <p:fltVal val="0"/>
                                          </p:val>
                                        </p:tav>
                                        <p:tav tm="100000">
                                          <p:val>
                                            <p:fltVal val="1"/>
                                          </p:val>
                                        </p:tav>
                                      </p:tavLst>
                                    </p:anim>
                                    <p:animScale>
                                      <p:cBhvr>
                                        <p:cTn id="51" dur="13">
                                          <p:stCondLst>
                                            <p:cond delay="325"/>
                                          </p:stCondLst>
                                        </p:cTn>
                                        <p:tgtEl>
                                          <p:spTgt spid="75"/>
                                        </p:tgtEl>
                                      </p:cBhvr>
                                      <p:to x="100000" y="60000"/>
                                    </p:animScale>
                                    <p:animScale>
                                      <p:cBhvr>
                                        <p:cTn id="52" dur="83" decel="50000">
                                          <p:stCondLst>
                                            <p:cond delay="338"/>
                                          </p:stCondLst>
                                        </p:cTn>
                                        <p:tgtEl>
                                          <p:spTgt spid="75"/>
                                        </p:tgtEl>
                                      </p:cBhvr>
                                      <p:to x="100000" y="100000"/>
                                    </p:animScale>
                                    <p:animScale>
                                      <p:cBhvr>
                                        <p:cTn id="53" dur="13">
                                          <p:stCondLst>
                                            <p:cond delay="656"/>
                                          </p:stCondLst>
                                        </p:cTn>
                                        <p:tgtEl>
                                          <p:spTgt spid="75"/>
                                        </p:tgtEl>
                                      </p:cBhvr>
                                      <p:to x="100000" y="80000"/>
                                    </p:animScale>
                                    <p:animScale>
                                      <p:cBhvr>
                                        <p:cTn id="54" dur="83" decel="50000">
                                          <p:stCondLst>
                                            <p:cond delay="669"/>
                                          </p:stCondLst>
                                        </p:cTn>
                                        <p:tgtEl>
                                          <p:spTgt spid="75"/>
                                        </p:tgtEl>
                                      </p:cBhvr>
                                      <p:to x="100000" y="100000"/>
                                    </p:animScale>
                                    <p:animScale>
                                      <p:cBhvr>
                                        <p:cTn id="55" dur="13">
                                          <p:stCondLst>
                                            <p:cond delay="821"/>
                                          </p:stCondLst>
                                        </p:cTn>
                                        <p:tgtEl>
                                          <p:spTgt spid="75"/>
                                        </p:tgtEl>
                                      </p:cBhvr>
                                      <p:to x="100000" y="90000"/>
                                    </p:animScale>
                                    <p:animScale>
                                      <p:cBhvr>
                                        <p:cTn id="56" dur="83" decel="50000">
                                          <p:stCondLst>
                                            <p:cond delay="834"/>
                                          </p:stCondLst>
                                        </p:cTn>
                                        <p:tgtEl>
                                          <p:spTgt spid="75"/>
                                        </p:tgtEl>
                                      </p:cBhvr>
                                      <p:to x="100000" y="100000"/>
                                    </p:animScale>
                                    <p:animScale>
                                      <p:cBhvr>
                                        <p:cTn id="57" dur="13">
                                          <p:stCondLst>
                                            <p:cond delay="904"/>
                                          </p:stCondLst>
                                        </p:cTn>
                                        <p:tgtEl>
                                          <p:spTgt spid="75"/>
                                        </p:tgtEl>
                                      </p:cBhvr>
                                      <p:to x="100000" y="95000"/>
                                    </p:animScale>
                                    <p:animScale>
                                      <p:cBhvr>
                                        <p:cTn id="58" dur="83" decel="50000">
                                          <p:stCondLst>
                                            <p:cond delay="917"/>
                                          </p:stCondLst>
                                        </p:cTn>
                                        <p:tgtEl>
                                          <p:spTgt spid="75"/>
                                        </p:tgtEl>
                                      </p:cBhvr>
                                      <p:to x="100000" y="100000"/>
                                    </p:animScale>
                                  </p:childTnLst>
                                </p:cTn>
                              </p:par>
                            </p:childTnLst>
                          </p:cTn>
                        </p:par>
                        <p:par>
                          <p:cTn id="59" fill="hold">
                            <p:stCondLst>
                              <p:cond delay="5000"/>
                            </p:stCondLst>
                            <p:childTnLst>
                              <p:par>
                                <p:cTn id="60" presetID="26" presetClass="entr" presetSubtype="0" fill="hold" grpId="0" nodeType="afterEffect">
                                  <p:stCondLst>
                                    <p:cond delay="0"/>
                                  </p:stCondLst>
                                  <p:childTnLst>
                                    <p:set>
                                      <p:cBhvr>
                                        <p:cTn id="61" dur="1" fill="hold">
                                          <p:stCondLst>
                                            <p:cond delay="0"/>
                                          </p:stCondLst>
                                        </p:cTn>
                                        <p:tgtEl>
                                          <p:spTgt spid="76"/>
                                        </p:tgtEl>
                                        <p:attrNameLst>
                                          <p:attrName>style.visibility</p:attrName>
                                        </p:attrNameLst>
                                      </p:cBhvr>
                                      <p:to>
                                        <p:strVal val="visible"/>
                                      </p:to>
                                    </p:set>
                                    <p:animEffect transition="in" filter="wipe(down)">
                                      <p:cBhvr>
                                        <p:cTn id="62" dur="290">
                                          <p:stCondLst>
                                            <p:cond delay="0"/>
                                          </p:stCondLst>
                                        </p:cTn>
                                        <p:tgtEl>
                                          <p:spTgt spid="76"/>
                                        </p:tgtEl>
                                      </p:cBhvr>
                                    </p:animEffect>
                                    <p:anim calcmode="lin" valueType="num">
                                      <p:cBhvr>
                                        <p:cTn id="63" dur="911" tmFilter="0,0; 0.14,0.36; 0.43,0.73; 0.71,0.91; 1.0,1.0">
                                          <p:stCondLst>
                                            <p:cond delay="0"/>
                                          </p:stCondLst>
                                        </p:cTn>
                                        <p:tgtEl>
                                          <p:spTgt spid="76"/>
                                        </p:tgtEl>
                                        <p:attrNameLst>
                                          <p:attrName>ppt_x</p:attrName>
                                        </p:attrNameLst>
                                      </p:cBhvr>
                                      <p:tavLst>
                                        <p:tav tm="0">
                                          <p:val>
                                            <p:strVal val="#ppt_x-0.25"/>
                                          </p:val>
                                        </p:tav>
                                        <p:tav tm="100000">
                                          <p:val>
                                            <p:strVal val="#ppt_x"/>
                                          </p:val>
                                        </p:tav>
                                      </p:tavLst>
                                    </p:anim>
                                    <p:anim calcmode="lin" valueType="num">
                                      <p:cBhvr>
                                        <p:cTn id="64" dur="332" tmFilter="0.0,0.0; 0.25,0.07; 0.50,0.2; 0.75,0.467; 1.0,1.0">
                                          <p:stCondLst>
                                            <p:cond delay="0"/>
                                          </p:stCondLst>
                                        </p:cTn>
                                        <p:tgtEl>
                                          <p:spTgt spid="76"/>
                                        </p:tgtEl>
                                        <p:attrNameLst>
                                          <p:attrName>ppt_y</p:attrName>
                                        </p:attrNameLst>
                                      </p:cBhvr>
                                      <p:tavLst>
                                        <p:tav tm="0" fmla="#ppt_y-sin(pi*$)/3">
                                          <p:val>
                                            <p:fltVal val="0.5"/>
                                          </p:val>
                                        </p:tav>
                                        <p:tav tm="100000">
                                          <p:val>
                                            <p:fltVal val="1"/>
                                          </p:val>
                                        </p:tav>
                                      </p:tavLst>
                                    </p:anim>
                                    <p:anim calcmode="lin" valueType="num">
                                      <p:cBhvr>
                                        <p:cTn id="65" dur="332" tmFilter="0, 0; 0.125,0.2665; 0.25,0.4; 0.375,0.465; 0.5,0.5;  0.625,0.535; 0.75,0.6; 0.875,0.7335; 1,1">
                                          <p:stCondLst>
                                            <p:cond delay="332"/>
                                          </p:stCondLst>
                                        </p:cTn>
                                        <p:tgtEl>
                                          <p:spTgt spid="76"/>
                                        </p:tgtEl>
                                        <p:attrNameLst>
                                          <p:attrName>ppt_y</p:attrName>
                                        </p:attrNameLst>
                                      </p:cBhvr>
                                      <p:tavLst>
                                        <p:tav tm="0" fmla="#ppt_y-sin(pi*$)/9">
                                          <p:val>
                                            <p:fltVal val="0"/>
                                          </p:val>
                                        </p:tav>
                                        <p:tav tm="100000">
                                          <p:val>
                                            <p:fltVal val="1"/>
                                          </p:val>
                                        </p:tav>
                                      </p:tavLst>
                                    </p:anim>
                                    <p:anim calcmode="lin" valueType="num">
                                      <p:cBhvr>
                                        <p:cTn id="66" dur="166" tmFilter="0, 0; 0.125,0.2665; 0.25,0.4; 0.375,0.465; 0.5,0.5;  0.625,0.535; 0.75,0.6; 0.875,0.7335; 1,1">
                                          <p:stCondLst>
                                            <p:cond delay="662"/>
                                          </p:stCondLst>
                                        </p:cTn>
                                        <p:tgtEl>
                                          <p:spTgt spid="76"/>
                                        </p:tgtEl>
                                        <p:attrNameLst>
                                          <p:attrName>ppt_y</p:attrName>
                                        </p:attrNameLst>
                                      </p:cBhvr>
                                      <p:tavLst>
                                        <p:tav tm="0" fmla="#ppt_y-sin(pi*$)/27">
                                          <p:val>
                                            <p:fltVal val="0"/>
                                          </p:val>
                                        </p:tav>
                                        <p:tav tm="100000">
                                          <p:val>
                                            <p:fltVal val="1"/>
                                          </p:val>
                                        </p:tav>
                                      </p:tavLst>
                                    </p:anim>
                                    <p:anim calcmode="lin" valueType="num">
                                      <p:cBhvr>
                                        <p:cTn id="67" dur="82" tmFilter="0, 0; 0.125,0.2665; 0.25,0.4; 0.375,0.465; 0.5,0.5;  0.625,0.535; 0.75,0.6; 0.875,0.7335; 1,1">
                                          <p:stCondLst>
                                            <p:cond delay="828"/>
                                          </p:stCondLst>
                                        </p:cTn>
                                        <p:tgtEl>
                                          <p:spTgt spid="76"/>
                                        </p:tgtEl>
                                        <p:attrNameLst>
                                          <p:attrName>ppt_y</p:attrName>
                                        </p:attrNameLst>
                                      </p:cBhvr>
                                      <p:tavLst>
                                        <p:tav tm="0" fmla="#ppt_y-sin(pi*$)/81">
                                          <p:val>
                                            <p:fltVal val="0"/>
                                          </p:val>
                                        </p:tav>
                                        <p:tav tm="100000">
                                          <p:val>
                                            <p:fltVal val="1"/>
                                          </p:val>
                                        </p:tav>
                                      </p:tavLst>
                                    </p:anim>
                                    <p:animScale>
                                      <p:cBhvr>
                                        <p:cTn id="68" dur="13">
                                          <p:stCondLst>
                                            <p:cond delay="325"/>
                                          </p:stCondLst>
                                        </p:cTn>
                                        <p:tgtEl>
                                          <p:spTgt spid="76"/>
                                        </p:tgtEl>
                                      </p:cBhvr>
                                      <p:to x="100000" y="60000"/>
                                    </p:animScale>
                                    <p:animScale>
                                      <p:cBhvr>
                                        <p:cTn id="69" dur="83" decel="50000">
                                          <p:stCondLst>
                                            <p:cond delay="338"/>
                                          </p:stCondLst>
                                        </p:cTn>
                                        <p:tgtEl>
                                          <p:spTgt spid="76"/>
                                        </p:tgtEl>
                                      </p:cBhvr>
                                      <p:to x="100000" y="100000"/>
                                    </p:animScale>
                                    <p:animScale>
                                      <p:cBhvr>
                                        <p:cTn id="70" dur="13">
                                          <p:stCondLst>
                                            <p:cond delay="656"/>
                                          </p:stCondLst>
                                        </p:cTn>
                                        <p:tgtEl>
                                          <p:spTgt spid="76"/>
                                        </p:tgtEl>
                                      </p:cBhvr>
                                      <p:to x="100000" y="80000"/>
                                    </p:animScale>
                                    <p:animScale>
                                      <p:cBhvr>
                                        <p:cTn id="71" dur="83" decel="50000">
                                          <p:stCondLst>
                                            <p:cond delay="669"/>
                                          </p:stCondLst>
                                        </p:cTn>
                                        <p:tgtEl>
                                          <p:spTgt spid="76"/>
                                        </p:tgtEl>
                                      </p:cBhvr>
                                      <p:to x="100000" y="100000"/>
                                    </p:animScale>
                                    <p:animScale>
                                      <p:cBhvr>
                                        <p:cTn id="72" dur="13">
                                          <p:stCondLst>
                                            <p:cond delay="821"/>
                                          </p:stCondLst>
                                        </p:cTn>
                                        <p:tgtEl>
                                          <p:spTgt spid="76"/>
                                        </p:tgtEl>
                                      </p:cBhvr>
                                      <p:to x="100000" y="90000"/>
                                    </p:animScale>
                                    <p:animScale>
                                      <p:cBhvr>
                                        <p:cTn id="73" dur="83" decel="50000">
                                          <p:stCondLst>
                                            <p:cond delay="834"/>
                                          </p:stCondLst>
                                        </p:cTn>
                                        <p:tgtEl>
                                          <p:spTgt spid="76"/>
                                        </p:tgtEl>
                                      </p:cBhvr>
                                      <p:to x="100000" y="100000"/>
                                    </p:animScale>
                                    <p:animScale>
                                      <p:cBhvr>
                                        <p:cTn id="74" dur="13">
                                          <p:stCondLst>
                                            <p:cond delay="904"/>
                                          </p:stCondLst>
                                        </p:cTn>
                                        <p:tgtEl>
                                          <p:spTgt spid="76"/>
                                        </p:tgtEl>
                                      </p:cBhvr>
                                      <p:to x="100000" y="95000"/>
                                    </p:animScale>
                                    <p:animScale>
                                      <p:cBhvr>
                                        <p:cTn id="75" dur="83" decel="50000">
                                          <p:stCondLst>
                                            <p:cond delay="917"/>
                                          </p:stCondLst>
                                        </p:cTn>
                                        <p:tgtEl>
                                          <p:spTgt spid="76"/>
                                        </p:tgtEl>
                                      </p:cBhvr>
                                      <p:to x="100000" y="100000"/>
                                    </p:animScale>
                                  </p:childTnLst>
                                </p:cTn>
                              </p:par>
                            </p:childTnLst>
                          </p:cTn>
                        </p:par>
                        <p:par>
                          <p:cTn id="76" fill="hold">
                            <p:stCondLst>
                              <p:cond delay="6000"/>
                            </p:stCondLst>
                            <p:childTnLst>
                              <p:par>
                                <p:cTn id="77" presetID="26" presetClass="entr" presetSubtype="0" fill="hold" grpId="0" nodeType="afterEffect">
                                  <p:stCondLst>
                                    <p:cond delay="0"/>
                                  </p:stCondLst>
                                  <p:childTnLst>
                                    <p:set>
                                      <p:cBhvr>
                                        <p:cTn id="78" dur="1" fill="hold">
                                          <p:stCondLst>
                                            <p:cond delay="0"/>
                                          </p:stCondLst>
                                        </p:cTn>
                                        <p:tgtEl>
                                          <p:spTgt spid="77"/>
                                        </p:tgtEl>
                                        <p:attrNameLst>
                                          <p:attrName>style.visibility</p:attrName>
                                        </p:attrNameLst>
                                      </p:cBhvr>
                                      <p:to>
                                        <p:strVal val="visible"/>
                                      </p:to>
                                    </p:set>
                                    <p:animEffect transition="in" filter="wipe(down)">
                                      <p:cBhvr>
                                        <p:cTn id="79" dur="290">
                                          <p:stCondLst>
                                            <p:cond delay="0"/>
                                          </p:stCondLst>
                                        </p:cTn>
                                        <p:tgtEl>
                                          <p:spTgt spid="77"/>
                                        </p:tgtEl>
                                      </p:cBhvr>
                                    </p:animEffect>
                                    <p:anim calcmode="lin" valueType="num">
                                      <p:cBhvr>
                                        <p:cTn id="80" dur="911" tmFilter="0,0; 0.14,0.36; 0.43,0.73; 0.71,0.91; 1.0,1.0">
                                          <p:stCondLst>
                                            <p:cond delay="0"/>
                                          </p:stCondLst>
                                        </p:cTn>
                                        <p:tgtEl>
                                          <p:spTgt spid="77"/>
                                        </p:tgtEl>
                                        <p:attrNameLst>
                                          <p:attrName>ppt_x</p:attrName>
                                        </p:attrNameLst>
                                      </p:cBhvr>
                                      <p:tavLst>
                                        <p:tav tm="0">
                                          <p:val>
                                            <p:strVal val="#ppt_x-0.25"/>
                                          </p:val>
                                        </p:tav>
                                        <p:tav tm="100000">
                                          <p:val>
                                            <p:strVal val="#ppt_x"/>
                                          </p:val>
                                        </p:tav>
                                      </p:tavLst>
                                    </p:anim>
                                    <p:anim calcmode="lin" valueType="num">
                                      <p:cBhvr>
                                        <p:cTn id="81" dur="332" tmFilter="0.0,0.0; 0.25,0.07; 0.50,0.2; 0.75,0.467; 1.0,1.0">
                                          <p:stCondLst>
                                            <p:cond delay="0"/>
                                          </p:stCondLst>
                                        </p:cTn>
                                        <p:tgtEl>
                                          <p:spTgt spid="77"/>
                                        </p:tgtEl>
                                        <p:attrNameLst>
                                          <p:attrName>ppt_y</p:attrName>
                                        </p:attrNameLst>
                                      </p:cBhvr>
                                      <p:tavLst>
                                        <p:tav tm="0" fmla="#ppt_y-sin(pi*$)/3">
                                          <p:val>
                                            <p:fltVal val="0.5"/>
                                          </p:val>
                                        </p:tav>
                                        <p:tav tm="100000">
                                          <p:val>
                                            <p:fltVal val="1"/>
                                          </p:val>
                                        </p:tav>
                                      </p:tavLst>
                                    </p:anim>
                                    <p:anim calcmode="lin" valueType="num">
                                      <p:cBhvr>
                                        <p:cTn id="82" dur="332" tmFilter="0, 0; 0.125,0.2665; 0.25,0.4; 0.375,0.465; 0.5,0.5;  0.625,0.535; 0.75,0.6; 0.875,0.7335; 1,1">
                                          <p:stCondLst>
                                            <p:cond delay="332"/>
                                          </p:stCondLst>
                                        </p:cTn>
                                        <p:tgtEl>
                                          <p:spTgt spid="77"/>
                                        </p:tgtEl>
                                        <p:attrNameLst>
                                          <p:attrName>ppt_y</p:attrName>
                                        </p:attrNameLst>
                                      </p:cBhvr>
                                      <p:tavLst>
                                        <p:tav tm="0" fmla="#ppt_y-sin(pi*$)/9">
                                          <p:val>
                                            <p:fltVal val="0"/>
                                          </p:val>
                                        </p:tav>
                                        <p:tav tm="100000">
                                          <p:val>
                                            <p:fltVal val="1"/>
                                          </p:val>
                                        </p:tav>
                                      </p:tavLst>
                                    </p:anim>
                                    <p:anim calcmode="lin" valueType="num">
                                      <p:cBhvr>
                                        <p:cTn id="83" dur="166" tmFilter="0, 0; 0.125,0.2665; 0.25,0.4; 0.375,0.465; 0.5,0.5;  0.625,0.535; 0.75,0.6; 0.875,0.7335; 1,1">
                                          <p:stCondLst>
                                            <p:cond delay="662"/>
                                          </p:stCondLst>
                                        </p:cTn>
                                        <p:tgtEl>
                                          <p:spTgt spid="77"/>
                                        </p:tgtEl>
                                        <p:attrNameLst>
                                          <p:attrName>ppt_y</p:attrName>
                                        </p:attrNameLst>
                                      </p:cBhvr>
                                      <p:tavLst>
                                        <p:tav tm="0" fmla="#ppt_y-sin(pi*$)/27">
                                          <p:val>
                                            <p:fltVal val="0"/>
                                          </p:val>
                                        </p:tav>
                                        <p:tav tm="100000">
                                          <p:val>
                                            <p:fltVal val="1"/>
                                          </p:val>
                                        </p:tav>
                                      </p:tavLst>
                                    </p:anim>
                                    <p:anim calcmode="lin" valueType="num">
                                      <p:cBhvr>
                                        <p:cTn id="84" dur="82" tmFilter="0, 0; 0.125,0.2665; 0.25,0.4; 0.375,0.465; 0.5,0.5;  0.625,0.535; 0.75,0.6; 0.875,0.7335; 1,1">
                                          <p:stCondLst>
                                            <p:cond delay="828"/>
                                          </p:stCondLst>
                                        </p:cTn>
                                        <p:tgtEl>
                                          <p:spTgt spid="77"/>
                                        </p:tgtEl>
                                        <p:attrNameLst>
                                          <p:attrName>ppt_y</p:attrName>
                                        </p:attrNameLst>
                                      </p:cBhvr>
                                      <p:tavLst>
                                        <p:tav tm="0" fmla="#ppt_y-sin(pi*$)/81">
                                          <p:val>
                                            <p:fltVal val="0"/>
                                          </p:val>
                                        </p:tav>
                                        <p:tav tm="100000">
                                          <p:val>
                                            <p:fltVal val="1"/>
                                          </p:val>
                                        </p:tav>
                                      </p:tavLst>
                                    </p:anim>
                                    <p:animScale>
                                      <p:cBhvr>
                                        <p:cTn id="85" dur="13">
                                          <p:stCondLst>
                                            <p:cond delay="325"/>
                                          </p:stCondLst>
                                        </p:cTn>
                                        <p:tgtEl>
                                          <p:spTgt spid="77"/>
                                        </p:tgtEl>
                                      </p:cBhvr>
                                      <p:to x="100000" y="60000"/>
                                    </p:animScale>
                                    <p:animScale>
                                      <p:cBhvr>
                                        <p:cTn id="86" dur="83" decel="50000">
                                          <p:stCondLst>
                                            <p:cond delay="338"/>
                                          </p:stCondLst>
                                        </p:cTn>
                                        <p:tgtEl>
                                          <p:spTgt spid="77"/>
                                        </p:tgtEl>
                                      </p:cBhvr>
                                      <p:to x="100000" y="100000"/>
                                    </p:animScale>
                                    <p:animScale>
                                      <p:cBhvr>
                                        <p:cTn id="87" dur="13">
                                          <p:stCondLst>
                                            <p:cond delay="656"/>
                                          </p:stCondLst>
                                        </p:cTn>
                                        <p:tgtEl>
                                          <p:spTgt spid="77"/>
                                        </p:tgtEl>
                                      </p:cBhvr>
                                      <p:to x="100000" y="80000"/>
                                    </p:animScale>
                                    <p:animScale>
                                      <p:cBhvr>
                                        <p:cTn id="88" dur="83" decel="50000">
                                          <p:stCondLst>
                                            <p:cond delay="669"/>
                                          </p:stCondLst>
                                        </p:cTn>
                                        <p:tgtEl>
                                          <p:spTgt spid="77"/>
                                        </p:tgtEl>
                                      </p:cBhvr>
                                      <p:to x="100000" y="100000"/>
                                    </p:animScale>
                                    <p:animScale>
                                      <p:cBhvr>
                                        <p:cTn id="89" dur="13">
                                          <p:stCondLst>
                                            <p:cond delay="821"/>
                                          </p:stCondLst>
                                        </p:cTn>
                                        <p:tgtEl>
                                          <p:spTgt spid="77"/>
                                        </p:tgtEl>
                                      </p:cBhvr>
                                      <p:to x="100000" y="90000"/>
                                    </p:animScale>
                                    <p:animScale>
                                      <p:cBhvr>
                                        <p:cTn id="90" dur="83" decel="50000">
                                          <p:stCondLst>
                                            <p:cond delay="834"/>
                                          </p:stCondLst>
                                        </p:cTn>
                                        <p:tgtEl>
                                          <p:spTgt spid="77"/>
                                        </p:tgtEl>
                                      </p:cBhvr>
                                      <p:to x="100000" y="100000"/>
                                    </p:animScale>
                                    <p:animScale>
                                      <p:cBhvr>
                                        <p:cTn id="91" dur="13">
                                          <p:stCondLst>
                                            <p:cond delay="904"/>
                                          </p:stCondLst>
                                        </p:cTn>
                                        <p:tgtEl>
                                          <p:spTgt spid="77"/>
                                        </p:tgtEl>
                                      </p:cBhvr>
                                      <p:to x="100000" y="95000"/>
                                    </p:animScale>
                                    <p:animScale>
                                      <p:cBhvr>
                                        <p:cTn id="92" dur="83" decel="50000">
                                          <p:stCondLst>
                                            <p:cond delay="917"/>
                                          </p:stCondLst>
                                        </p:cTn>
                                        <p:tgtEl>
                                          <p:spTgt spid="77"/>
                                        </p:tgtEl>
                                      </p:cBhvr>
                                      <p:to x="100000" y="100000"/>
                                    </p:animScale>
                                  </p:childTnLst>
                                </p:cTn>
                              </p:par>
                            </p:childTnLst>
                          </p:cTn>
                        </p:par>
                        <p:par>
                          <p:cTn id="93" fill="hold">
                            <p:stCondLst>
                              <p:cond delay="7000"/>
                            </p:stCondLst>
                            <p:childTnLst>
                              <p:par>
                                <p:cTn id="94" presetID="26" presetClass="entr" presetSubtype="0" fill="hold" grpId="0" nodeType="afterEffect">
                                  <p:stCondLst>
                                    <p:cond delay="0"/>
                                  </p:stCondLst>
                                  <p:childTnLst>
                                    <p:set>
                                      <p:cBhvr>
                                        <p:cTn id="95" dur="1" fill="hold">
                                          <p:stCondLst>
                                            <p:cond delay="0"/>
                                          </p:stCondLst>
                                        </p:cTn>
                                        <p:tgtEl>
                                          <p:spTgt spid="78"/>
                                        </p:tgtEl>
                                        <p:attrNameLst>
                                          <p:attrName>style.visibility</p:attrName>
                                        </p:attrNameLst>
                                      </p:cBhvr>
                                      <p:to>
                                        <p:strVal val="visible"/>
                                      </p:to>
                                    </p:set>
                                    <p:animEffect transition="in" filter="wipe(down)">
                                      <p:cBhvr>
                                        <p:cTn id="96" dur="290">
                                          <p:stCondLst>
                                            <p:cond delay="0"/>
                                          </p:stCondLst>
                                        </p:cTn>
                                        <p:tgtEl>
                                          <p:spTgt spid="78"/>
                                        </p:tgtEl>
                                      </p:cBhvr>
                                    </p:animEffect>
                                    <p:anim calcmode="lin" valueType="num">
                                      <p:cBhvr>
                                        <p:cTn id="97" dur="911" tmFilter="0,0; 0.14,0.36; 0.43,0.73; 0.71,0.91; 1.0,1.0">
                                          <p:stCondLst>
                                            <p:cond delay="0"/>
                                          </p:stCondLst>
                                        </p:cTn>
                                        <p:tgtEl>
                                          <p:spTgt spid="78"/>
                                        </p:tgtEl>
                                        <p:attrNameLst>
                                          <p:attrName>ppt_x</p:attrName>
                                        </p:attrNameLst>
                                      </p:cBhvr>
                                      <p:tavLst>
                                        <p:tav tm="0">
                                          <p:val>
                                            <p:strVal val="#ppt_x-0.25"/>
                                          </p:val>
                                        </p:tav>
                                        <p:tav tm="100000">
                                          <p:val>
                                            <p:strVal val="#ppt_x"/>
                                          </p:val>
                                        </p:tav>
                                      </p:tavLst>
                                    </p:anim>
                                    <p:anim calcmode="lin" valueType="num">
                                      <p:cBhvr>
                                        <p:cTn id="98" dur="332" tmFilter="0.0,0.0; 0.25,0.07; 0.50,0.2; 0.75,0.467; 1.0,1.0">
                                          <p:stCondLst>
                                            <p:cond delay="0"/>
                                          </p:stCondLst>
                                        </p:cTn>
                                        <p:tgtEl>
                                          <p:spTgt spid="78"/>
                                        </p:tgtEl>
                                        <p:attrNameLst>
                                          <p:attrName>ppt_y</p:attrName>
                                        </p:attrNameLst>
                                      </p:cBhvr>
                                      <p:tavLst>
                                        <p:tav tm="0" fmla="#ppt_y-sin(pi*$)/3">
                                          <p:val>
                                            <p:fltVal val="0.5"/>
                                          </p:val>
                                        </p:tav>
                                        <p:tav tm="100000">
                                          <p:val>
                                            <p:fltVal val="1"/>
                                          </p:val>
                                        </p:tav>
                                      </p:tavLst>
                                    </p:anim>
                                    <p:anim calcmode="lin" valueType="num">
                                      <p:cBhvr>
                                        <p:cTn id="99" dur="332" tmFilter="0, 0; 0.125,0.2665; 0.25,0.4; 0.375,0.465; 0.5,0.5;  0.625,0.535; 0.75,0.6; 0.875,0.7335; 1,1">
                                          <p:stCondLst>
                                            <p:cond delay="332"/>
                                          </p:stCondLst>
                                        </p:cTn>
                                        <p:tgtEl>
                                          <p:spTgt spid="78"/>
                                        </p:tgtEl>
                                        <p:attrNameLst>
                                          <p:attrName>ppt_y</p:attrName>
                                        </p:attrNameLst>
                                      </p:cBhvr>
                                      <p:tavLst>
                                        <p:tav tm="0" fmla="#ppt_y-sin(pi*$)/9">
                                          <p:val>
                                            <p:fltVal val="0"/>
                                          </p:val>
                                        </p:tav>
                                        <p:tav tm="100000">
                                          <p:val>
                                            <p:fltVal val="1"/>
                                          </p:val>
                                        </p:tav>
                                      </p:tavLst>
                                    </p:anim>
                                    <p:anim calcmode="lin" valueType="num">
                                      <p:cBhvr>
                                        <p:cTn id="100" dur="166" tmFilter="0, 0; 0.125,0.2665; 0.25,0.4; 0.375,0.465; 0.5,0.5;  0.625,0.535; 0.75,0.6; 0.875,0.7335; 1,1">
                                          <p:stCondLst>
                                            <p:cond delay="662"/>
                                          </p:stCondLst>
                                        </p:cTn>
                                        <p:tgtEl>
                                          <p:spTgt spid="78"/>
                                        </p:tgtEl>
                                        <p:attrNameLst>
                                          <p:attrName>ppt_y</p:attrName>
                                        </p:attrNameLst>
                                      </p:cBhvr>
                                      <p:tavLst>
                                        <p:tav tm="0" fmla="#ppt_y-sin(pi*$)/27">
                                          <p:val>
                                            <p:fltVal val="0"/>
                                          </p:val>
                                        </p:tav>
                                        <p:tav tm="100000">
                                          <p:val>
                                            <p:fltVal val="1"/>
                                          </p:val>
                                        </p:tav>
                                      </p:tavLst>
                                    </p:anim>
                                    <p:anim calcmode="lin" valueType="num">
                                      <p:cBhvr>
                                        <p:cTn id="101" dur="82" tmFilter="0, 0; 0.125,0.2665; 0.25,0.4; 0.375,0.465; 0.5,0.5;  0.625,0.535; 0.75,0.6; 0.875,0.7335; 1,1">
                                          <p:stCondLst>
                                            <p:cond delay="828"/>
                                          </p:stCondLst>
                                        </p:cTn>
                                        <p:tgtEl>
                                          <p:spTgt spid="78"/>
                                        </p:tgtEl>
                                        <p:attrNameLst>
                                          <p:attrName>ppt_y</p:attrName>
                                        </p:attrNameLst>
                                      </p:cBhvr>
                                      <p:tavLst>
                                        <p:tav tm="0" fmla="#ppt_y-sin(pi*$)/81">
                                          <p:val>
                                            <p:fltVal val="0"/>
                                          </p:val>
                                        </p:tav>
                                        <p:tav tm="100000">
                                          <p:val>
                                            <p:fltVal val="1"/>
                                          </p:val>
                                        </p:tav>
                                      </p:tavLst>
                                    </p:anim>
                                    <p:animScale>
                                      <p:cBhvr>
                                        <p:cTn id="102" dur="13">
                                          <p:stCondLst>
                                            <p:cond delay="325"/>
                                          </p:stCondLst>
                                        </p:cTn>
                                        <p:tgtEl>
                                          <p:spTgt spid="78"/>
                                        </p:tgtEl>
                                      </p:cBhvr>
                                      <p:to x="100000" y="60000"/>
                                    </p:animScale>
                                    <p:animScale>
                                      <p:cBhvr>
                                        <p:cTn id="103" dur="83" decel="50000">
                                          <p:stCondLst>
                                            <p:cond delay="338"/>
                                          </p:stCondLst>
                                        </p:cTn>
                                        <p:tgtEl>
                                          <p:spTgt spid="78"/>
                                        </p:tgtEl>
                                      </p:cBhvr>
                                      <p:to x="100000" y="100000"/>
                                    </p:animScale>
                                    <p:animScale>
                                      <p:cBhvr>
                                        <p:cTn id="104" dur="13">
                                          <p:stCondLst>
                                            <p:cond delay="656"/>
                                          </p:stCondLst>
                                        </p:cTn>
                                        <p:tgtEl>
                                          <p:spTgt spid="78"/>
                                        </p:tgtEl>
                                      </p:cBhvr>
                                      <p:to x="100000" y="80000"/>
                                    </p:animScale>
                                    <p:animScale>
                                      <p:cBhvr>
                                        <p:cTn id="105" dur="83" decel="50000">
                                          <p:stCondLst>
                                            <p:cond delay="669"/>
                                          </p:stCondLst>
                                        </p:cTn>
                                        <p:tgtEl>
                                          <p:spTgt spid="78"/>
                                        </p:tgtEl>
                                      </p:cBhvr>
                                      <p:to x="100000" y="100000"/>
                                    </p:animScale>
                                    <p:animScale>
                                      <p:cBhvr>
                                        <p:cTn id="106" dur="13">
                                          <p:stCondLst>
                                            <p:cond delay="821"/>
                                          </p:stCondLst>
                                        </p:cTn>
                                        <p:tgtEl>
                                          <p:spTgt spid="78"/>
                                        </p:tgtEl>
                                      </p:cBhvr>
                                      <p:to x="100000" y="90000"/>
                                    </p:animScale>
                                    <p:animScale>
                                      <p:cBhvr>
                                        <p:cTn id="107" dur="83" decel="50000">
                                          <p:stCondLst>
                                            <p:cond delay="834"/>
                                          </p:stCondLst>
                                        </p:cTn>
                                        <p:tgtEl>
                                          <p:spTgt spid="78"/>
                                        </p:tgtEl>
                                      </p:cBhvr>
                                      <p:to x="100000" y="100000"/>
                                    </p:animScale>
                                    <p:animScale>
                                      <p:cBhvr>
                                        <p:cTn id="108" dur="13">
                                          <p:stCondLst>
                                            <p:cond delay="904"/>
                                          </p:stCondLst>
                                        </p:cTn>
                                        <p:tgtEl>
                                          <p:spTgt spid="78"/>
                                        </p:tgtEl>
                                      </p:cBhvr>
                                      <p:to x="100000" y="95000"/>
                                    </p:animScale>
                                    <p:animScale>
                                      <p:cBhvr>
                                        <p:cTn id="109" dur="83" decel="50000">
                                          <p:stCondLst>
                                            <p:cond delay="917"/>
                                          </p:stCondLst>
                                        </p:cTn>
                                        <p:tgtEl>
                                          <p:spTgt spid="78"/>
                                        </p:tgtEl>
                                      </p:cBhvr>
                                      <p:to x="100000" y="100000"/>
                                    </p:animScale>
                                  </p:childTnLst>
                                </p:cTn>
                              </p:par>
                            </p:childTnLst>
                          </p:cTn>
                        </p:par>
                        <p:par>
                          <p:cTn id="110" fill="hold">
                            <p:stCondLst>
                              <p:cond delay="8000"/>
                            </p:stCondLst>
                            <p:childTnLst>
                              <p:par>
                                <p:cTn id="111" presetID="26" presetClass="entr" presetSubtype="0" fill="hold" grpId="0" nodeType="afterEffect">
                                  <p:stCondLst>
                                    <p:cond delay="0"/>
                                  </p:stCondLst>
                                  <p:childTnLst>
                                    <p:set>
                                      <p:cBhvr>
                                        <p:cTn id="112" dur="1" fill="hold">
                                          <p:stCondLst>
                                            <p:cond delay="0"/>
                                          </p:stCondLst>
                                        </p:cTn>
                                        <p:tgtEl>
                                          <p:spTgt spid="79"/>
                                        </p:tgtEl>
                                        <p:attrNameLst>
                                          <p:attrName>style.visibility</p:attrName>
                                        </p:attrNameLst>
                                      </p:cBhvr>
                                      <p:to>
                                        <p:strVal val="visible"/>
                                      </p:to>
                                    </p:set>
                                    <p:animEffect transition="in" filter="wipe(down)">
                                      <p:cBhvr>
                                        <p:cTn id="113" dur="290">
                                          <p:stCondLst>
                                            <p:cond delay="0"/>
                                          </p:stCondLst>
                                        </p:cTn>
                                        <p:tgtEl>
                                          <p:spTgt spid="79"/>
                                        </p:tgtEl>
                                      </p:cBhvr>
                                    </p:animEffect>
                                    <p:anim calcmode="lin" valueType="num">
                                      <p:cBhvr>
                                        <p:cTn id="114" dur="911" tmFilter="0,0; 0.14,0.36; 0.43,0.73; 0.71,0.91; 1.0,1.0">
                                          <p:stCondLst>
                                            <p:cond delay="0"/>
                                          </p:stCondLst>
                                        </p:cTn>
                                        <p:tgtEl>
                                          <p:spTgt spid="79"/>
                                        </p:tgtEl>
                                        <p:attrNameLst>
                                          <p:attrName>ppt_x</p:attrName>
                                        </p:attrNameLst>
                                      </p:cBhvr>
                                      <p:tavLst>
                                        <p:tav tm="0">
                                          <p:val>
                                            <p:strVal val="#ppt_x-0.25"/>
                                          </p:val>
                                        </p:tav>
                                        <p:tav tm="100000">
                                          <p:val>
                                            <p:strVal val="#ppt_x"/>
                                          </p:val>
                                        </p:tav>
                                      </p:tavLst>
                                    </p:anim>
                                    <p:anim calcmode="lin" valueType="num">
                                      <p:cBhvr>
                                        <p:cTn id="115" dur="332" tmFilter="0.0,0.0; 0.25,0.07; 0.50,0.2; 0.75,0.467; 1.0,1.0">
                                          <p:stCondLst>
                                            <p:cond delay="0"/>
                                          </p:stCondLst>
                                        </p:cTn>
                                        <p:tgtEl>
                                          <p:spTgt spid="79"/>
                                        </p:tgtEl>
                                        <p:attrNameLst>
                                          <p:attrName>ppt_y</p:attrName>
                                        </p:attrNameLst>
                                      </p:cBhvr>
                                      <p:tavLst>
                                        <p:tav tm="0" fmla="#ppt_y-sin(pi*$)/3">
                                          <p:val>
                                            <p:fltVal val="0.5"/>
                                          </p:val>
                                        </p:tav>
                                        <p:tav tm="100000">
                                          <p:val>
                                            <p:fltVal val="1"/>
                                          </p:val>
                                        </p:tav>
                                      </p:tavLst>
                                    </p:anim>
                                    <p:anim calcmode="lin" valueType="num">
                                      <p:cBhvr>
                                        <p:cTn id="116" dur="332" tmFilter="0, 0; 0.125,0.2665; 0.25,0.4; 0.375,0.465; 0.5,0.5;  0.625,0.535; 0.75,0.6; 0.875,0.7335; 1,1">
                                          <p:stCondLst>
                                            <p:cond delay="332"/>
                                          </p:stCondLst>
                                        </p:cTn>
                                        <p:tgtEl>
                                          <p:spTgt spid="79"/>
                                        </p:tgtEl>
                                        <p:attrNameLst>
                                          <p:attrName>ppt_y</p:attrName>
                                        </p:attrNameLst>
                                      </p:cBhvr>
                                      <p:tavLst>
                                        <p:tav tm="0" fmla="#ppt_y-sin(pi*$)/9">
                                          <p:val>
                                            <p:fltVal val="0"/>
                                          </p:val>
                                        </p:tav>
                                        <p:tav tm="100000">
                                          <p:val>
                                            <p:fltVal val="1"/>
                                          </p:val>
                                        </p:tav>
                                      </p:tavLst>
                                    </p:anim>
                                    <p:anim calcmode="lin" valueType="num">
                                      <p:cBhvr>
                                        <p:cTn id="117" dur="166" tmFilter="0, 0; 0.125,0.2665; 0.25,0.4; 0.375,0.465; 0.5,0.5;  0.625,0.535; 0.75,0.6; 0.875,0.7335; 1,1">
                                          <p:stCondLst>
                                            <p:cond delay="662"/>
                                          </p:stCondLst>
                                        </p:cTn>
                                        <p:tgtEl>
                                          <p:spTgt spid="79"/>
                                        </p:tgtEl>
                                        <p:attrNameLst>
                                          <p:attrName>ppt_y</p:attrName>
                                        </p:attrNameLst>
                                      </p:cBhvr>
                                      <p:tavLst>
                                        <p:tav tm="0" fmla="#ppt_y-sin(pi*$)/27">
                                          <p:val>
                                            <p:fltVal val="0"/>
                                          </p:val>
                                        </p:tav>
                                        <p:tav tm="100000">
                                          <p:val>
                                            <p:fltVal val="1"/>
                                          </p:val>
                                        </p:tav>
                                      </p:tavLst>
                                    </p:anim>
                                    <p:anim calcmode="lin" valueType="num">
                                      <p:cBhvr>
                                        <p:cTn id="118" dur="82" tmFilter="0, 0; 0.125,0.2665; 0.25,0.4; 0.375,0.465; 0.5,0.5;  0.625,0.535; 0.75,0.6; 0.875,0.7335; 1,1">
                                          <p:stCondLst>
                                            <p:cond delay="828"/>
                                          </p:stCondLst>
                                        </p:cTn>
                                        <p:tgtEl>
                                          <p:spTgt spid="79"/>
                                        </p:tgtEl>
                                        <p:attrNameLst>
                                          <p:attrName>ppt_y</p:attrName>
                                        </p:attrNameLst>
                                      </p:cBhvr>
                                      <p:tavLst>
                                        <p:tav tm="0" fmla="#ppt_y-sin(pi*$)/81">
                                          <p:val>
                                            <p:fltVal val="0"/>
                                          </p:val>
                                        </p:tav>
                                        <p:tav tm="100000">
                                          <p:val>
                                            <p:fltVal val="1"/>
                                          </p:val>
                                        </p:tav>
                                      </p:tavLst>
                                    </p:anim>
                                    <p:animScale>
                                      <p:cBhvr>
                                        <p:cTn id="119" dur="13">
                                          <p:stCondLst>
                                            <p:cond delay="325"/>
                                          </p:stCondLst>
                                        </p:cTn>
                                        <p:tgtEl>
                                          <p:spTgt spid="79"/>
                                        </p:tgtEl>
                                      </p:cBhvr>
                                      <p:to x="100000" y="60000"/>
                                    </p:animScale>
                                    <p:animScale>
                                      <p:cBhvr>
                                        <p:cTn id="120" dur="83" decel="50000">
                                          <p:stCondLst>
                                            <p:cond delay="338"/>
                                          </p:stCondLst>
                                        </p:cTn>
                                        <p:tgtEl>
                                          <p:spTgt spid="79"/>
                                        </p:tgtEl>
                                      </p:cBhvr>
                                      <p:to x="100000" y="100000"/>
                                    </p:animScale>
                                    <p:animScale>
                                      <p:cBhvr>
                                        <p:cTn id="121" dur="13">
                                          <p:stCondLst>
                                            <p:cond delay="656"/>
                                          </p:stCondLst>
                                        </p:cTn>
                                        <p:tgtEl>
                                          <p:spTgt spid="79"/>
                                        </p:tgtEl>
                                      </p:cBhvr>
                                      <p:to x="100000" y="80000"/>
                                    </p:animScale>
                                    <p:animScale>
                                      <p:cBhvr>
                                        <p:cTn id="122" dur="83" decel="50000">
                                          <p:stCondLst>
                                            <p:cond delay="669"/>
                                          </p:stCondLst>
                                        </p:cTn>
                                        <p:tgtEl>
                                          <p:spTgt spid="79"/>
                                        </p:tgtEl>
                                      </p:cBhvr>
                                      <p:to x="100000" y="100000"/>
                                    </p:animScale>
                                    <p:animScale>
                                      <p:cBhvr>
                                        <p:cTn id="123" dur="13">
                                          <p:stCondLst>
                                            <p:cond delay="821"/>
                                          </p:stCondLst>
                                        </p:cTn>
                                        <p:tgtEl>
                                          <p:spTgt spid="79"/>
                                        </p:tgtEl>
                                      </p:cBhvr>
                                      <p:to x="100000" y="90000"/>
                                    </p:animScale>
                                    <p:animScale>
                                      <p:cBhvr>
                                        <p:cTn id="124" dur="83" decel="50000">
                                          <p:stCondLst>
                                            <p:cond delay="834"/>
                                          </p:stCondLst>
                                        </p:cTn>
                                        <p:tgtEl>
                                          <p:spTgt spid="79"/>
                                        </p:tgtEl>
                                      </p:cBhvr>
                                      <p:to x="100000" y="100000"/>
                                    </p:animScale>
                                    <p:animScale>
                                      <p:cBhvr>
                                        <p:cTn id="125" dur="13">
                                          <p:stCondLst>
                                            <p:cond delay="904"/>
                                          </p:stCondLst>
                                        </p:cTn>
                                        <p:tgtEl>
                                          <p:spTgt spid="79"/>
                                        </p:tgtEl>
                                      </p:cBhvr>
                                      <p:to x="100000" y="95000"/>
                                    </p:animScale>
                                    <p:animScale>
                                      <p:cBhvr>
                                        <p:cTn id="126" dur="83" decel="50000">
                                          <p:stCondLst>
                                            <p:cond delay="917"/>
                                          </p:stCondLst>
                                        </p:cTn>
                                        <p:tgtEl>
                                          <p:spTgt spid="79"/>
                                        </p:tgtEl>
                                      </p:cBhvr>
                                      <p:to x="100000" y="100000"/>
                                    </p:animScale>
                                  </p:childTnLst>
                                </p:cTn>
                              </p:par>
                            </p:childTnLst>
                          </p:cTn>
                        </p:par>
                        <p:par>
                          <p:cTn id="127" fill="hold">
                            <p:stCondLst>
                              <p:cond delay="9000"/>
                            </p:stCondLst>
                            <p:childTnLst>
                              <p:par>
                                <p:cTn id="128" presetID="22" presetClass="entr" presetSubtype="4" fill="hold" grpId="0" nodeType="afterEffect">
                                  <p:stCondLst>
                                    <p:cond delay="0"/>
                                  </p:stCondLst>
                                  <p:childTnLst>
                                    <p:set>
                                      <p:cBhvr>
                                        <p:cTn id="129" dur="1" fill="hold">
                                          <p:stCondLst>
                                            <p:cond delay="0"/>
                                          </p:stCondLst>
                                        </p:cTn>
                                        <p:tgtEl>
                                          <p:spTgt spid="80"/>
                                        </p:tgtEl>
                                        <p:attrNameLst>
                                          <p:attrName>style.visibility</p:attrName>
                                        </p:attrNameLst>
                                      </p:cBhvr>
                                      <p:to>
                                        <p:strVal val="visible"/>
                                      </p:to>
                                    </p:set>
                                    <p:animEffect transition="in" filter="wipe(down)">
                                      <p:cBhvr>
                                        <p:cTn id="130" dur="500"/>
                                        <p:tgtEl>
                                          <p:spTgt spid="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 grpId="0"/>
      <p:bldP spid="21" grpId="0"/>
      <p:bldP spid="74" grpId="0"/>
      <p:bldP spid="75" grpId="0"/>
      <p:bldP spid="76" grpId="0"/>
      <p:bldP spid="77" grpId="0"/>
      <p:bldP spid="78" grpId="0"/>
      <p:bldP spid="79" grpId="0"/>
      <p:bldP spid="80"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p:cNvGrpSpPr/>
          <p:nvPr/>
        </p:nvGrpSpPr>
        <p:grpSpPr>
          <a:xfrm>
            <a:off x="-25524" y="-8871"/>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0964093" y="2254345"/>
              <a:ext cx="1280161" cy="2349306"/>
              <a:chOff x="10964093" y="2254345"/>
              <a:chExt cx="1280161" cy="2349306"/>
            </a:xfrm>
          </p:grpSpPr>
          <p:sp>
            <p:nvSpPr>
              <p:cNvPr id="8" name="Freeform 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4" name="Group 23"/>
          <p:cNvGrpSpPr/>
          <p:nvPr/>
        </p:nvGrpSpPr>
        <p:grpSpPr>
          <a:xfrm>
            <a:off x="-10752631" y="-8868"/>
            <a:ext cx="12244254" cy="6858000"/>
            <a:chOff x="0" y="0"/>
            <a:chExt cx="12244254" cy="6858000"/>
          </a:xfrm>
        </p:grpSpPr>
        <p:sp>
          <p:nvSpPr>
            <p:cNvPr id="25" name="Rectangle 2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6" name="Group 25"/>
            <p:cNvGrpSpPr/>
            <p:nvPr/>
          </p:nvGrpSpPr>
          <p:grpSpPr>
            <a:xfrm>
              <a:off x="10964093" y="2254345"/>
              <a:ext cx="1280161" cy="2349306"/>
              <a:chOff x="10964093" y="2254345"/>
              <a:chExt cx="1280161" cy="2349306"/>
            </a:xfrm>
          </p:grpSpPr>
          <p:sp>
            <p:nvSpPr>
              <p:cNvPr id="27" name="Freeform 2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EBB9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rot="16200000">
                <a:off x="11014510" y="3250815"/>
                <a:ext cx="1936268"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About</a:t>
                </a:r>
                <a:endParaRPr lang="en-GB" sz="2800" b="1" dirty="0">
                  <a:solidFill>
                    <a:schemeClr val="bg2"/>
                  </a:solidFill>
                  <a:latin typeface="MV Boli" panose="02000500030200090000" pitchFamily="2" charset="0"/>
                  <a:cs typeface="MV Boli" panose="02000500030200090000" pitchFamily="2" charset="0"/>
                </a:endParaRPr>
              </a:p>
            </p:txBody>
          </p:sp>
          <p:pic>
            <p:nvPicPr>
              <p:cNvPr id="29" name="Picture 2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0" name="Group 29"/>
          <p:cNvGrpSpPr/>
          <p:nvPr/>
        </p:nvGrpSpPr>
        <p:grpSpPr>
          <a:xfrm>
            <a:off x="-11380399" y="-8868"/>
            <a:ext cx="12244254" cy="6858000"/>
            <a:chOff x="0" y="0"/>
            <a:chExt cx="12244254" cy="6858000"/>
          </a:xfrm>
        </p:grpSpPr>
        <p:sp>
          <p:nvSpPr>
            <p:cNvPr id="31" name="Rectangle 3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2" name="Group 31"/>
            <p:cNvGrpSpPr/>
            <p:nvPr/>
          </p:nvGrpSpPr>
          <p:grpSpPr>
            <a:xfrm>
              <a:off x="10964093" y="2254345"/>
              <a:ext cx="1280161" cy="2349306"/>
              <a:chOff x="10964093" y="2254345"/>
              <a:chExt cx="1280161" cy="2349306"/>
            </a:xfrm>
          </p:grpSpPr>
          <p:sp>
            <p:nvSpPr>
              <p:cNvPr id="33" name="Freeform 3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p:cNvSpPr txBox="1"/>
              <p:nvPr/>
            </p:nvSpPr>
            <p:spPr>
              <a:xfrm rot="16200000">
                <a:off x="11097937" y="3167388"/>
                <a:ext cx="1769413" cy="523220"/>
              </a:xfrm>
              <a:prstGeom prst="rect">
                <a:avLst/>
              </a:prstGeom>
              <a:noFill/>
            </p:spPr>
            <p:txBody>
              <a:bodyPr wrap="square" rtlCol="0">
                <a:spAutoFit/>
              </a:bodyPr>
              <a:lstStyle/>
              <a:p>
                <a:pPr algn="ctr"/>
                <a:r>
                  <a:rPr lang="en-GB" sz="2800" b="1" dirty="0" err="1" smtClean="0">
                    <a:solidFill>
                      <a:schemeClr val="bg2"/>
                    </a:solidFill>
                    <a:latin typeface="MV Boli" panose="02000500030200090000" pitchFamily="2" charset="0"/>
                    <a:cs typeface="MV Boli" panose="02000500030200090000" pitchFamily="2" charset="0"/>
                  </a:rPr>
                  <a:t>R.process</a:t>
                </a:r>
                <a:endParaRPr lang="en-GB" sz="2800" b="1" dirty="0">
                  <a:solidFill>
                    <a:schemeClr val="bg2"/>
                  </a:solidFill>
                  <a:latin typeface="MV Boli" panose="02000500030200090000" pitchFamily="2" charset="0"/>
                  <a:cs typeface="MV Boli" panose="02000500030200090000" pitchFamily="2" charset="0"/>
                </a:endParaRPr>
              </a:p>
            </p:txBody>
          </p:sp>
          <p:pic>
            <p:nvPicPr>
              <p:cNvPr id="35" name="Picture 3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6" name="Group 35"/>
          <p:cNvGrpSpPr/>
          <p:nvPr/>
        </p:nvGrpSpPr>
        <p:grpSpPr>
          <a:xfrm>
            <a:off x="-12008167" y="-8871"/>
            <a:ext cx="12244254" cy="6858000"/>
            <a:chOff x="0" y="0"/>
            <a:chExt cx="12244254" cy="6858000"/>
          </a:xfrm>
        </p:grpSpPr>
        <p:sp>
          <p:nvSpPr>
            <p:cNvPr id="37" name="Rectangle 3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8" name="Group 37"/>
            <p:cNvGrpSpPr/>
            <p:nvPr/>
          </p:nvGrpSpPr>
          <p:grpSpPr>
            <a:xfrm>
              <a:off x="10964093" y="2254345"/>
              <a:ext cx="1280161" cy="2349306"/>
              <a:chOff x="10964093" y="2254345"/>
              <a:chExt cx="1280161" cy="2349306"/>
            </a:xfrm>
          </p:grpSpPr>
          <p:sp>
            <p:nvSpPr>
              <p:cNvPr id="39" name="Freeform 3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7A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7steps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41" name="Picture 4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2" name="Group 41"/>
          <p:cNvGrpSpPr/>
          <p:nvPr/>
        </p:nvGrpSpPr>
        <p:grpSpPr>
          <a:xfrm>
            <a:off x="-12635935" y="-8868"/>
            <a:ext cx="12244254" cy="6858000"/>
            <a:chOff x="0" y="0"/>
            <a:chExt cx="12244254" cy="6858000"/>
          </a:xfrm>
        </p:grpSpPr>
        <p:sp>
          <p:nvSpPr>
            <p:cNvPr id="43" name="Rectangle 42"/>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4" name="Group 43"/>
            <p:cNvGrpSpPr/>
            <p:nvPr/>
          </p:nvGrpSpPr>
          <p:grpSpPr>
            <a:xfrm>
              <a:off x="10964093" y="2254345"/>
              <a:ext cx="1280161" cy="2349306"/>
              <a:chOff x="10964093" y="2254345"/>
              <a:chExt cx="1280161" cy="2349306"/>
            </a:xfrm>
          </p:grpSpPr>
          <p:sp>
            <p:nvSpPr>
              <p:cNvPr id="45" name="Freeform 44"/>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rot="16200000">
                <a:off x="11097937" y="3167388"/>
                <a:ext cx="1769413" cy="523220"/>
              </a:xfrm>
              <a:prstGeom prst="rect">
                <a:avLst/>
              </a:prstGeom>
              <a:noFill/>
            </p:spPr>
            <p:txBody>
              <a:bodyPr wrap="square" rtlCol="0">
                <a:spAutoFit/>
              </a:bodyPr>
              <a:lstStyle/>
              <a:p>
                <a:r>
                  <a:rPr lang="en-GB" sz="2800" b="1" dirty="0" err="1" smtClean="0">
                    <a:solidFill>
                      <a:schemeClr val="bg2"/>
                    </a:solidFill>
                    <a:latin typeface="MV Boli" panose="02000500030200090000" pitchFamily="2" charset="0"/>
                    <a:cs typeface="MV Boli" panose="02000500030200090000" pitchFamily="2" charset="0"/>
                  </a:rPr>
                  <a:t>S.process</a:t>
                </a:r>
                <a:endParaRPr lang="en-GB" sz="2800" b="1" dirty="0">
                  <a:solidFill>
                    <a:schemeClr val="bg2"/>
                  </a:solidFill>
                  <a:latin typeface="MV Boli" panose="02000500030200090000" pitchFamily="2" charset="0"/>
                  <a:cs typeface="MV Boli" panose="02000500030200090000" pitchFamily="2" charset="0"/>
                </a:endParaRPr>
              </a:p>
            </p:txBody>
          </p:sp>
          <p:pic>
            <p:nvPicPr>
              <p:cNvPr id="47" name="Picture 4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8" name="Group 47"/>
          <p:cNvGrpSpPr/>
          <p:nvPr/>
        </p:nvGrpSpPr>
        <p:grpSpPr>
          <a:xfrm>
            <a:off x="-13239039" y="-8868"/>
            <a:ext cx="12244254" cy="6858000"/>
            <a:chOff x="0" y="0"/>
            <a:chExt cx="12244254" cy="6858000"/>
          </a:xfrm>
        </p:grpSpPr>
        <p:sp>
          <p:nvSpPr>
            <p:cNvPr id="49" name="Rectangle 48"/>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0" name="Group 49"/>
            <p:cNvGrpSpPr/>
            <p:nvPr/>
          </p:nvGrpSpPr>
          <p:grpSpPr>
            <a:xfrm>
              <a:off x="10964093" y="2116182"/>
              <a:ext cx="1280161" cy="2487469"/>
              <a:chOff x="10964093" y="2116182"/>
              <a:chExt cx="1280161" cy="2487469"/>
            </a:xfrm>
          </p:grpSpPr>
          <p:sp>
            <p:nvSpPr>
              <p:cNvPr id="51" name="Freeform 50"/>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TextBox 51"/>
              <p:cNvSpPr txBox="1"/>
              <p:nvPr/>
            </p:nvSpPr>
            <p:spPr>
              <a:xfrm rot="16200000">
                <a:off x="10812037" y="3025179"/>
                <a:ext cx="2341214"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8 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53" name="Picture 5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4" name="Group 53"/>
          <p:cNvGrpSpPr/>
          <p:nvPr/>
        </p:nvGrpSpPr>
        <p:grpSpPr>
          <a:xfrm>
            <a:off x="-13882572" y="-4434"/>
            <a:ext cx="12244254" cy="6858000"/>
            <a:chOff x="0" y="0"/>
            <a:chExt cx="12244254" cy="6858000"/>
          </a:xfrm>
        </p:grpSpPr>
        <p:sp>
          <p:nvSpPr>
            <p:cNvPr id="55" name="Rectangle 5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6" name="Group 55"/>
            <p:cNvGrpSpPr/>
            <p:nvPr/>
          </p:nvGrpSpPr>
          <p:grpSpPr>
            <a:xfrm>
              <a:off x="10964093" y="2095410"/>
              <a:ext cx="1280161" cy="2521026"/>
              <a:chOff x="10964093" y="2095410"/>
              <a:chExt cx="1280161" cy="2521026"/>
            </a:xfrm>
          </p:grpSpPr>
          <p:sp>
            <p:nvSpPr>
              <p:cNvPr id="57" name="Freeform 5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p:cNvSpPr txBox="1"/>
              <p:nvPr/>
            </p:nvSpPr>
            <p:spPr>
              <a:xfrm rot="16200000">
                <a:off x="10722131" y="3094313"/>
                <a:ext cx="2521026"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Job analysis</a:t>
                </a:r>
                <a:endParaRPr lang="en-GB" sz="2800" b="1" dirty="0">
                  <a:solidFill>
                    <a:schemeClr val="bg2"/>
                  </a:solidFill>
                  <a:latin typeface="MV Boli" panose="02000500030200090000" pitchFamily="2" charset="0"/>
                  <a:cs typeface="MV Boli" panose="02000500030200090000" pitchFamily="2" charset="0"/>
                </a:endParaRPr>
              </a:p>
            </p:txBody>
          </p:sp>
          <p:pic>
            <p:nvPicPr>
              <p:cNvPr id="59" name="Picture 5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0" name="Group 59"/>
          <p:cNvGrpSpPr/>
          <p:nvPr/>
        </p:nvGrpSpPr>
        <p:grpSpPr>
          <a:xfrm>
            <a:off x="-14519201" y="-4434"/>
            <a:ext cx="12244254" cy="6858000"/>
            <a:chOff x="0" y="0"/>
            <a:chExt cx="12244254" cy="6858000"/>
          </a:xfrm>
        </p:grpSpPr>
        <p:sp>
          <p:nvSpPr>
            <p:cNvPr id="61" name="Rectangle 6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2" name="Group 61"/>
            <p:cNvGrpSpPr/>
            <p:nvPr/>
          </p:nvGrpSpPr>
          <p:grpSpPr>
            <a:xfrm>
              <a:off x="10964093" y="2254345"/>
              <a:ext cx="1280161" cy="2349306"/>
              <a:chOff x="10964093" y="2254345"/>
              <a:chExt cx="1280161" cy="2349306"/>
            </a:xfrm>
          </p:grpSpPr>
          <p:sp>
            <p:nvSpPr>
              <p:cNvPr id="63" name="Freeform 6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TextBox 6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6steps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65" name="Picture 6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6" name="Group 65"/>
          <p:cNvGrpSpPr/>
          <p:nvPr/>
        </p:nvGrpSpPr>
        <p:grpSpPr>
          <a:xfrm>
            <a:off x="-15109988" y="0"/>
            <a:ext cx="12244254" cy="6858000"/>
            <a:chOff x="0" y="0"/>
            <a:chExt cx="12244254" cy="6858000"/>
          </a:xfrm>
        </p:grpSpPr>
        <p:sp>
          <p:nvSpPr>
            <p:cNvPr id="67" name="Rectangle 6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8" name="Group 67"/>
            <p:cNvGrpSpPr/>
            <p:nvPr/>
          </p:nvGrpSpPr>
          <p:grpSpPr>
            <a:xfrm>
              <a:off x="10964093" y="2254345"/>
              <a:ext cx="1280161" cy="2349306"/>
              <a:chOff x="10964093" y="2254345"/>
              <a:chExt cx="1280161" cy="2349306"/>
            </a:xfrm>
          </p:grpSpPr>
          <p:sp>
            <p:nvSpPr>
              <p:cNvPr id="69" name="Freeform 6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D4B0B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TextBox 69"/>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FLM</a:t>
                </a:r>
                <a:endParaRPr lang="en-GB" sz="2800" b="1" dirty="0">
                  <a:solidFill>
                    <a:schemeClr val="bg2"/>
                  </a:solidFill>
                  <a:latin typeface="MV Boli" panose="02000500030200090000" pitchFamily="2" charset="0"/>
                  <a:cs typeface="MV Boli" panose="02000500030200090000" pitchFamily="2" charset="0"/>
                </a:endParaRPr>
              </a:p>
            </p:txBody>
          </p:sp>
          <p:pic>
            <p:nvPicPr>
              <p:cNvPr id="71" name="Picture 7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10" name="Group 9"/>
          <p:cNvGrpSpPr/>
          <p:nvPr/>
        </p:nvGrpSpPr>
        <p:grpSpPr>
          <a:xfrm>
            <a:off x="2309316" y="206999"/>
            <a:ext cx="8046720" cy="5976768"/>
            <a:chOff x="2309316" y="206999"/>
            <a:chExt cx="8046720" cy="5976768"/>
          </a:xfrm>
        </p:grpSpPr>
        <p:grpSp>
          <p:nvGrpSpPr>
            <p:cNvPr id="3" name="Group 2"/>
            <p:cNvGrpSpPr/>
            <p:nvPr/>
          </p:nvGrpSpPr>
          <p:grpSpPr>
            <a:xfrm>
              <a:off x="4528933" y="206999"/>
              <a:ext cx="3339339" cy="3213127"/>
              <a:chOff x="2721901" y="2428990"/>
              <a:chExt cx="3391592" cy="3208713"/>
            </a:xfrm>
            <a:effectLst>
              <a:outerShdw blurRad="152400" dist="317500" dir="5400000" sx="90000" sy="-19000" rotWithShape="0">
                <a:prstClr val="black">
                  <a:alpha val="15000"/>
                </a:prstClr>
              </a:outerShdw>
            </a:effectLst>
          </p:grpSpPr>
          <p:sp>
            <p:nvSpPr>
              <p:cNvPr id="2" name="Oval 1"/>
              <p:cNvSpPr/>
              <p:nvPr/>
            </p:nvSpPr>
            <p:spPr>
              <a:xfrm>
                <a:off x="2721901" y="2428990"/>
                <a:ext cx="3391592" cy="3208713"/>
              </a:xfrm>
              <a:prstGeom prst="ellipse">
                <a:avLst/>
              </a:prstGeom>
              <a:solidFill>
                <a:srgbClr val="E8629B"/>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2" name="Picture 2" descr="Image may contain: 1 person, smiling, close-up"/>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046554" y="2646506"/>
                <a:ext cx="2773680" cy="277368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grpSp>
        <p:sp>
          <p:nvSpPr>
            <p:cNvPr id="5" name="TextBox 4"/>
            <p:cNvSpPr txBox="1"/>
            <p:nvPr/>
          </p:nvSpPr>
          <p:spPr>
            <a:xfrm>
              <a:off x="2785448" y="4304834"/>
              <a:ext cx="7093016" cy="461665"/>
            </a:xfrm>
            <a:prstGeom prst="rect">
              <a:avLst/>
            </a:prstGeom>
            <a:noFill/>
          </p:spPr>
          <p:txBody>
            <a:bodyPr wrap="square" rtlCol="0">
              <a:spAutoFit/>
            </a:bodyPr>
            <a:lstStyle/>
            <a:p>
              <a:pPr algn="ctr"/>
              <a:r>
                <a:rPr lang="en-GB" sz="2400" dirty="0" smtClean="0">
                  <a:solidFill>
                    <a:schemeClr val="tx1">
                      <a:lumMod val="75000"/>
                      <a:lumOff val="25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Designed by Natalia </a:t>
              </a:r>
              <a:r>
                <a:rPr lang="en-GB" sz="2400" dirty="0" err="1" smtClean="0">
                  <a:solidFill>
                    <a:schemeClr val="tx1">
                      <a:lumMod val="75000"/>
                      <a:lumOff val="25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Weronika</a:t>
              </a:r>
              <a:r>
                <a:rPr lang="en-GB" sz="2400" dirty="0" smtClean="0">
                  <a:solidFill>
                    <a:schemeClr val="tx1">
                      <a:lumMod val="75000"/>
                      <a:lumOff val="25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 </a:t>
              </a:r>
              <a:r>
                <a:rPr lang="en-GB" sz="2400" dirty="0" err="1" smtClean="0">
                  <a:solidFill>
                    <a:schemeClr val="tx1">
                      <a:lumMod val="75000"/>
                      <a:lumOff val="25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Michalak</a:t>
              </a:r>
              <a:endParaRPr lang="en-GB" sz="2400" dirty="0">
                <a:solidFill>
                  <a:schemeClr val="tx1">
                    <a:lumMod val="75000"/>
                    <a:lumOff val="25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p:txBody>
        </p:sp>
        <p:sp>
          <p:nvSpPr>
            <p:cNvPr id="6" name="TextBox 5"/>
            <p:cNvSpPr txBox="1"/>
            <p:nvPr/>
          </p:nvSpPr>
          <p:spPr>
            <a:xfrm>
              <a:off x="2309316" y="4921135"/>
              <a:ext cx="8046720" cy="461665"/>
            </a:xfrm>
            <a:prstGeom prst="rect">
              <a:avLst/>
            </a:prstGeom>
            <a:noFill/>
          </p:spPr>
          <p:txBody>
            <a:bodyPr wrap="square" rtlCol="0">
              <a:spAutoFit/>
            </a:bodyPr>
            <a:lstStyle/>
            <a:p>
              <a:pPr algn="ctr"/>
              <a:r>
                <a:rPr lang="en-GB" sz="2400" dirty="0" smtClean="0">
                  <a:effectLst>
                    <a:outerShdw blurRad="38100" dist="38100" dir="2700000" algn="tl">
                      <a:srgbClr val="000000">
                        <a:alpha val="43137"/>
                      </a:srgbClr>
                    </a:outerShdw>
                  </a:effectLst>
                  <a:latin typeface="Comic Sans MS" panose="030F0702030302020204" pitchFamily="66" charset="0"/>
                </a:rPr>
                <a:t>Group Task (part 1)- d</a:t>
              </a:r>
              <a:endParaRPr lang="en-GB" sz="2400" dirty="0">
                <a:effectLst>
                  <a:outerShdw blurRad="38100" dist="38100" dir="2700000" algn="tl">
                    <a:srgbClr val="000000">
                      <a:alpha val="43137"/>
                    </a:srgbClr>
                  </a:outerShdw>
                </a:effectLst>
                <a:latin typeface="Comic Sans MS" panose="030F0702030302020204" pitchFamily="66" charset="0"/>
              </a:endParaRPr>
            </a:p>
          </p:txBody>
        </p:sp>
        <p:sp>
          <p:nvSpPr>
            <p:cNvPr id="7" name="TextBox 6"/>
            <p:cNvSpPr txBox="1"/>
            <p:nvPr/>
          </p:nvSpPr>
          <p:spPr>
            <a:xfrm>
              <a:off x="3076297" y="5537436"/>
              <a:ext cx="6603771" cy="646331"/>
            </a:xfrm>
            <a:prstGeom prst="rect">
              <a:avLst/>
            </a:prstGeom>
            <a:noFill/>
          </p:spPr>
          <p:txBody>
            <a:bodyPr wrap="square" rtlCol="0">
              <a:spAutoFit/>
            </a:bodyPr>
            <a:lstStyle/>
            <a:p>
              <a:pPr algn="ctr"/>
              <a:r>
                <a:rPr lang="en-GB" dirty="0" smtClean="0">
                  <a:effectLst>
                    <a:outerShdw blurRad="38100" dist="38100" dir="2700000" algn="tl">
                      <a:srgbClr val="000000">
                        <a:alpha val="43137"/>
                      </a:srgbClr>
                    </a:outerShdw>
                  </a:effectLst>
                  <a:latin typeface="MV Boli" panose="02000500030200090000" pitchFamily="2" charset="0"/>
                  <a:cs typeface="MV Boli" panose="02000500030200090000" pitchFamily="2" charset="0"/>
                </a:rPr>
                <a:t>Knowledge and understanding of the recruitment and selection process from job analysis</a:t>
              </a:r>
              <a:endParaRPr lang="en-GB" dirty="0">
                <a:effectLst>
                  <a:outerShdw blurRad="38100" dist="38100" dir="2700000" algn="tl">
                    <a:srgbClr val="000000">
                      <a:alpha val="43137"/>
                    </a:srgbClr>
                  </a:outerShdw>
                </a:effectLst>
                <a:latin typeface="MV Boli" panose="02000500030200090000" pitchFamily="2" charset="0"/>
                <a:cs typeface="MV Boli" panose="02000500030200090000" pitchFamily="2" charset="0"/>
              </a:endParaRPr>
            </a:p>
          </p:txBody>
        </p:sp>
      </p:grpSp>
      <p:grpSp>
        <p:nvGrpSpPr>
          <p:cNvPr id="80" name="Group 79"/>
          <p:cNvGrpSpPr/>
          <p:nvPr/>
        </p:nvGrpSpPr>
        <p:grpSpPr>
          <a:xfrm>
            <a:off x="-15778169" y="0"/>
            <a:ext cx="12244254" cy="6858000"/>
            <a:chOff x="0" y="0"/>
            <a:chExt cx="12244254" cy="6858000"/>
          </a:xfrm>
        </p:grpSpPr>
        <p:sp>
          <p:nvSpPr>
            <p:cNvPr id="81" name="Rectangle 8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2" name="Group 81"/>
            <p:cNvGrpSpPr/>
            <p:nvPr/>
          </p:nvGrpSpPr>
          <p:grpSpPr>
            <a:xfrm>
              <a:off x="10964093" y="2254345"/>
              <a:ext cx="1280161" cy="2349306"/>
              <a:chOff x="10964093" y="2254345"/>
              <a:chExt cx="1280161" cy="2349306"/>
            </a:xfrm>
          </p:grpSpPr>
          <p:sp>
            <p:nvSpPr>
              <p:cNvPr id="83" name="Freeform 8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TextBox 8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Resume</a:t>
                </a:r>
                <a:endParaRPr lang="en-GB" sz="2800" b="1" dirty="0">
                  <a:solidFill>
                    <a:schemeClr val="bg2"/>
                  </a:solidFill>
                  <a:latin typeface="MV Boli" panose="02000500030200090000" pitchFamily="2" charset="0"/>
                  <a:cs typeface="MV Boli" panose="02000500030200090000" pitchFamily="2" charset="0"/>
                </a:endParaRPr>
              </a:p>
            </p:txBody>
          </p:sp>
          <p:pic>
            <p:nvPicPr>
              <p:cNvPr id="85" name="Picture 8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spTree>
    <p:extLst>
      <p:ext uri="{BB962C8B-B14F-4D97-AF65-F5344CB8AC3E}">
        <p14:creationId xmlns:p14="http://schemas.microsoft.com/office/powerpoint/2010/main" val="331701581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with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circle(out)">
                                      <p:cBhvr>
                                        <p:cTn id="7"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p:cNvGrpSpPr/>
          <p:nvPr/>
        </p:nvGrpSpPr>
        <p:grpSpPr>
          <a:xfrm>
            <a:off x="-25524" y="-8871"/>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0964093" y="2254345"/>
              <a:ext cx="1280161" cy="2349306"/>
              <a:chOff x="10964093" y="2254345"/>
              <a:chExt cx="1280161" cy="2349306"/>
            </a:xfrm>
          </p:grpSpPr>
          <p:sp>
            <p:nvSpPr>
              <p:cNvPr id="8" name="Freeform 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4" name="Group 23"/>
          <p:cNvGrpSpPr/>
          <p:nvPr/>
        </p:nvGrpSpPr>
        <p:grpSpPr>
          <a:xfrm>
            <a:off x="-641452" y="-13305"/>
            <a:ext cx="12244254" cy="6858000"/>
            <a:chOff x="0" y="0"/>
            <a:chExt cx="12244254" cy="6858000"/>
          </a:xfrm>
        </p:grpSpPr>
        <p:sp>
          <p:nvSpPr>
            <p:cNvPr id="25" name="Rectangle 2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6" name="Group 25"/>
            <p:cNvGrpSpPr/>
            <p:nvPr/>
          </p:nvGrpSpPr>
          <p:grpSpPr>
            <a:xfrm>
              <a:off x="10964093" y="2254345"/>
              <a:ext cx="1280161" cy="2349306"/>
              <a:chOff x="10964093" y="2254345"/>
              <a:chExt cx="1280161" cy="2349306"/>
            </a:xfrm>
          </p:grpSpPr>
          <p:sp>
            <p:nvSpPr>
              <p:cNvPr id="27" name="Freeform 2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EBB9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rot="16200000">
                <a:off x="11014510" y="3250815"/>
                <a:ext cx="1936268"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About</a:t>
                </a:r>
                <a:endParaRPr lang="en-GB" sz="2800" b="1" dirty="0">
                  <a:solidFill>
                    <a:schemeClr val="bg2"/>
                  </a:solidFill>
                  <a:latin typeface="MV Boli" panose="02000500030200090000" pitchFamily="2" charset="0"/>
                  <a:cs typeface="MV Boli" panose="02000500030200090000" pitchFamily="2" charset="0"/>
                </a:endParaRPr>
              </a:p>
            </p:txBody>
          </p:sp>
          <p:pic>
            <p:nvPicPr>
              <p:cNvPr id="29" name="Picture 2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0" name="Group 29"/>
          <p:cNvGrpSpPr/>
          <p:nvPr/>
        </p:nvGrpSpPr>
        <p:grpSpPr>
          <a:xfrm>
            <a:off x="-11380399" y="-8868"/>
            <a:ext cx="12244254" cy="6858000"/>
            <a:chOff x="0" y="0"/>
            <a:chExt cx="12244254" cy="6858000"/>
          </a:xfrm>
        </p:grpSpPr>
        <p:sp>
          <p:nvSpPr>
            <p:cNvPr id="31" name="Rectangle 3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2" name="Group 31"/>
            <p:cNvGrpSpPr/>
            <p:nvPr/>
          </p:nvGrpSpPr>
          <p:grpSpPr>
            <a:xfrm>
              <a:off x="10964093" y="2254345"/>
              <a:ext cx="1280161" cy="2349306"/>
              <a:chOff x="10964093" y="2254345"/>
              <a:chExt cx="1280161" cy="2349306"/>
            </a:xfrm>
          </p:grpSpPr>
          <p:sp>
            <p:nvSpPr>
              <p:cNvPr id="33" name="Freeform 3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p:cNvSpPr txBox="1"/>
              <p:nvPr/>
            </p:nvSpPr>
            <p:spPr>
              <a:xfrm rot="16200000">
                <a:off x="11097937" y="3167388"/>
                <a:ext cx="1769413" cy="523220"/>
              </a:xfrm>
              <a:prstGeom prst="rect">
                <a:avLst/>
              </a:prstGeom>
              <a:noFill/>
            </p:spPr>
            <p:txBody>
              <a:bodyPr wrap="square" rtlCol="0">
                <a:spAutoFit/>
              </a:bodyPr>
              <a:lstStyle/>
              <a:p>
                <a:pPr algn="ctr"/>
                <a:r>
                  <a:rPr lang="en-GB" sz="2800" b="1" dirty="0" err="1" smtClean="0">
                    <a:solidFill>
                      <a:schemeClr val="bg2"/>
                    </a:solidFill>
                    <a:latin typeface="MV Boli" panose="02000500030200090000" pitchFamily="2" charset="0"/>
                    <a:cs typeface="MV Boli" panose="02000500030200090000" pitchFamily="2" charset="0"/>
                  </a:rPr>
                  <a:t>R.process</a:t>
                </a:r>
                <a:endParaRPr lang="en-GB" sz="2800" b="1" dirty="0">
                  <a:solidFill>
                    <a:schemeClr val="bg2"/>
                  </a:solidFill>
                  <a:latin typeface="MV Boli" panose="02000500030200090000" pitchFamily="2" charset="0"/>
                  <a:cs typeface="MV Boli" panose="02000500030200090000" pitchFamily="2" charset="0"/>
                </a:endParaRPr>
              </a:p>
            </p:txBody>
          </p:sp>
          <p:pic>
            <p:nvPicPr>
              <p:cNvPr id="35" name="Picture 3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6" name="Group 35"/>
          <p:cNvGrpSpPr/>
          <p:nvPr/>
        </p:nvGrpSpPr>
        <p:grpSpPr>
          <a:xfrm>
            <a:off x="-12008167" y="-8871"/>
            <a:ext cx="12244254" cy="6858000"/>
            <a:chOff x="0" y="0"/>
            <a:chExt cx="12244254" cy="6858000"/>
          </a:xfrm>
        </p:grpSpPr>
        <p:sp>
          <p:nvSpPr>
            <p:cNvPr id="37" name="Rectangle 3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8" name="Group 37"/>
            <p:cNvGrpSpPr/>
            <p:nvPr/>
          </p:nvGrpSpPr>
          <p:grpSpPr>
            <a:xfrm>
              <a:off x="10964093" y="2254345"/>
              <a:ext cx="1280161" cy="2349306"/>
              <a:chOff x="10964093" y="2254345"/>
              <a:chExt cx="1280161" cy="2349306"/>
            </a:xfrm>
          </p:grpSpPr>
          <p:sp>
            <p:nvSpPr>
              <p:cNvPr id="39" name="Freeform 3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7A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7steps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41" name="Picture 4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2" name="Group 41"/>
          <p:cNvGrpSpPr/>
          <p:nvPr/>
        </p:nvGrpSpPr>
        <p:grpSpPr>
          <a:xfrm>
            <a:off x="-12635935" y="-8868"/>
            <a:ext cx="12244254" cy="6858000"/>
            <a:chOff x="0" y="0"/>
            <a:chExt cx="12244254" cy="6858000"/>
          </a:xfrm>
        </p:grpSpPr>
        <p:sp>
          <p:nvSpPr>
            <p:cNvPr id="43" name="Rectangle 42"/>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4" name="Group 43"/>
            <p:cNvGrpSpPr/>
            <p:nvPr/>
          </p:nvGrpSpPr>
          <p:grpSpPr>
            <a:xfrm>
              <a:off x="10964093" y="2254345"/>
              <a:ext cx="1280161" cy="2349306"/>
              <a:chOff x="10964093" y="2254345"/>
              <a:chExt cx="1280161" cy="2349306"/>
            </a:xfrm>
          </p:grpSpPr>
          <p:sp>
            <p:nvSpPr>
              <p:cNvPr id="45" name="Freeform 44"/>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rot="16200000">
                <a:off x="11097937" y="3167388"/>
                <a:ext cx="1769413" cy="523220"/>
              </a:xfrm>
              <a:prstGeom prst="rect">
                <a:avLst/>
              </a:prstGeom>
              <a:noFill/>
            </p:spPr>
            <p:txBody>
              <a:bodyPr wrap="square" rtlCol="0">
                <a:spAutoFit/>
              </a:bodyPr>
              <a:lstStyle/>
              <a:p>
                <a:r>
                  <a:rPr lang="en-GB" sz="2800" b="1" dirty="0" err="1" smtClean="0">
                    <a:solidFill>
                      <a:schemeClr val="bg2"/>
                    </a:solidFill>
                    <a:latin typeface="MV Boli" panose="02000500030200090000" pitchFamily="2" charset="0"/>
                    <a:cs typeface="MV Boli" panose="02000500030200090000" pitchFamily="2" charset="0"/>
                  </a:rPr>
                  <a:t>S.process</a:t>
                </a:r>
                <a:endParaRPr lang="en-GB" sz="2800" b="1" dirty="0">
                  <a:solidFill>
                    <a:schemeClr val="bg2"/>
                  </a:solidFill>
                  <a:latin typeface="MV Boli" panose="02000500030200090000" pitchFamily="2" charset="0"/>
                  <a:cs typeface="MV Boli" panose="02000500030200090000" pitchFamily="2" charset="0"/>
                </a:endParaRPr>
              </a:p>
            </p:txBody>
          </p:sp>
          <p:pic>
            <p:nvPicPr>
              <p:cNvPr id="47" name="Picture 4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8" name="Group 47"/>
          <p:cNvGrpSpPr/>
          <p:nvPr/>
        </p:nvGrpSpPr>
        <p:grpSpPr>
          <a:xfrm>
            <a:off x="-13239039" y="-8868"/>
            <a:ext cx="12244254" cy="6858000"/>
            <a:chOff x="0" y="0"/>
            <a:chExt cx="12244254" cy="6858000"/>
          </a:xfrm>
        </p:grpSpPr>
        <p:sp>
          <p:nvSpPr>
            <p:cNvPr id="49" name="Rectangle 48"/>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0" name="Group 49"/>
            <p:cNvGrpSpPr/>
            <p:nvPr/>
          </p:nvGrpSpPr>
          <p:grpSpPr>
            <a:xfrm>
              <a:off x="10964093" y="2116182"/>
              <a:ext cx="1280161" cy="2487469"/>
              <a:chOff x="10964093" y="2116182"/>
              <a:chExt cx="1280161" cy="2487469"/>
            </a:xfrm>
          </p:grpSpPr>
          <p:sp>
            <p:nvSpPr>
              <p:cNvPr id="51" name="Freeform 50"/>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TextBox 51"/>
              <p:cNvSpPr txBox="1"/>
              <p:nvPr/>
            </p:nvSpPr>
            <p:spPr>
              <a:xfrm rot="16200000">
                <a:off x="10812037" y="3025179"/>
                <a:ext cx="2341214"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8 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53" name="Picture 5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4" name="Group 53"/>
          <p:cNvGrpSpPr/>
          <p:nvPr/>
        </p:nvGrpSpPr>
        <p:grpSpPr>
          <a:xfrm>
            <a:off x="-13882572" y="-4434"/>
            <a:ext cx="12244254" cy="6858000"/>
            <a:chOff x="0" y="0"/>
            <a:chExt cx="12244254" cy="6858000"/>
          </a:xfrm>
        </p:grpSpPr>
        <p:sp>
          <p:nvSpPr>
            <p:cNvPr id="55" name="Rectangle 5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6" name="Group 55"/>
            <p:cNvGrpSpPr/>
            <p:nvPr/>
          </p:nvGrpSpPr>
          <p:grpSpPr>
            <a:xfrm>
              <a:off x="10964093" y="2095410"/>
              <a:ext cx="1280161" cy="2521026"/>
              <a:chOff x="10964093" y="2095410"/>
              <a:chExt cx="1280161" cy="2521026"/>
            </a:xfrm>
          </p:grpSpPr>
          <p:sp>
            <p:nvSpPr>
              <p:cNvPr id="57" name="Freeform 5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p:cNvSpPr txBox="1"/>
              <p:nvPr/>
            </p:nvSpPr>
            <p:spPr>
              <a:xfrm rot="16200000">
                <a:off x="10722131" y="3094313"/>
                <a:ext cx="2521026"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Job analysis</a:t>
                </a:r>
                <a:endParaRPr lang="en-GB" sz="2800" b="1" dirty="0">
                  <a:solidFill>
                    <a:schemeClr val="bg2"/>
                  </a:solidFill>
                  <a:latin typeface="MV Boli" panose="02000500030200090000" pitchFamily="2" charset="0"/>
                  <a:cs typeface="MV Boli" panose="02000500030200090000" pitchFamily="2" charset="0"/>
                </a:endParaRPr>
              </a:p>
            </p:txBody>
          </p:sp>
          <p:pic>
            <p:nvPicPr>
              <p:cNvPr id="59" name="Picture 5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0" name="Group 59"/>
          <p:cNvGrpSpPr/>
          <p:nvPr/>
        </p:nvGrpSpPr>
        <p:grpSpPr>
          <a:xfrm>
            <a:off x="-14519201" y="-4434"/>
            <a:ext cx="12244254" cy="6858000"/>
            <a:chOff x="0" y="0"/>
            <a:chExt cx="12244254" cy="6858000"/>
          </a:xfrm>
        </p:grpSpPr>
        <p:sp>
          <p:nvSpPr>
            <p:cNvPr id="61" name="Rectangle 6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2" name="Group 61"/>
            <p:cNvGrpSpPr/>
            <p:nvPr/>
          </p:nvGrpSpPr>
          <p:grpSpPr>
            <a:xfrm>
              <a:off x="10964093" y="2254345"/>
              <a:ext cx="1280161" cy="2349306"/>
              <a:chOff x="10964093" y="2254345"/>
              <a:chExt cx="1280161" cy="2349306"/>
            </a:xfrm>
          </p:grpSpPr>
          <p:sp>
            <p:nvSpPr>
              <p:cNvPr id="63" name="Freeform 6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TextBox 6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6steps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65" name="Picture 6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6" name="Group 65"/>
          <p:cNvGrpSpPr/>
          <p:nvPr/>
        </p:nvGrpSpPr>
        <p:grpSpPr>
          <a:xfrm>
            <a:off x="-15109988" y="0"/>
            <a:ext cx="12244254" cy="6858000"/>
            <a:chOff x="0" y="0"/>
            <a:chExt cx="12244254" cy="6858000"/>
          </a:xfrm>
        </p:grpSpPr>
        <p:sp>
          <p:nvSpPr>
            <p:cNvPr id="67" name="Rectangle 6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8" name="Group 67"/>
            <p:cNvGrpSpPr/>
            <p:nvPr/>
          </p:nvGrpSpPr>
          <p:grpSpPr>
            <a:xfrm>
              <a:off x="10964093" y="2254345"/>
              <a:ext cx="1280161" cy="2349306"/>
              <a:chOff x="10964093" y="2254345"/>
              <a:chExt cx="1280161" cy="2349306"/>
            </a:xfrm>
          </p:grpSpPr>
          <p:sp>
            <p:nvSpPr>
              <p:cNvPr id="69" name="Freeform 6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D4B0B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TextBox 69"/>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FLM</a:t>
                </a:r>
                <a:endParaRPr lang="en-GB" sz="2800" b="1" dirty="0">
                  <a:solidFill>
                    <a:schemeClr val="bg2"/>
                  </a:solidFill>
                  <a:latin typeface="MV Boli" panose="02000500030200090000" pitchFamily="2" charset="0"/>
                  <a:cs typeface="MV Boli" panose="02000500030200090000" pitchFamily="2" charset="0"/>
                </a:endParaRPr>
              </a:p>
            </p:txBody>
          </p:sp>
          <p:pic>
            <p:nvPicPr>
              <p:cNvPr id="71" name="Picture 7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80" name="Group 79"/>
          <p:cNvGrpSpPr/>
          <p:nvPr/>
        </p:nvGrpSpPr>
        <p:grpSpPr>
          <a:xfrm>
            <a:off x="-15778169" y="0"/>
            <a:ext cx="12244254" cy="6858000"/>
            <a:chOff x="0" y="0"/>
            <a:chExt cx="12244254" cy="6858000"/>
          </a:xfrm>
        </p:grpSpPr>
        <p:sp>
          <p:nvSpPr>
            <p:cNvPr id="81" name="Rectangle 8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2" name="Group 81"/>
            <p:cNvGrpSpPr/>
            <p:nvPr/>
          </p:nvGrpSpPr>
          <p:grpSpPr>
            <a:xfrm>
              <a:off x="10964093" y="2254345"/>
              <a:ext cx="1280161" cy="2349306"/>
              <a:chOff x="10964093" y="2254345"/>
              <a:chExt cx="1280161" cy="2349306"/>
            </a:xfrm>
          </p:grpSpPr>
          <p:sp>
            <p:nvSpPr>
              <p:cNvPr id="83" name="Freeform 8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TextBox 8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Resume</a:t>
                </a:r>
                <a:endParaRPr lang="en-GB" sz="2800" b="1" dirty="0">
                  <a:solidFill>
                    <a:schemeClr val="bg2"/>
                  </a:solidFill>
                  <a:latin typeface="MV Boli" panose="02000500030200090000" pitchFamily="2" charset="0"/>
                  <a:cs typeface="MV Boli" panose="02000500030200090000" pitchFamily="2" charset="0"/>
                </a:endParaRPr>
              </a:p>
            </p:txBody>
          </p:sp>
          <p:pic>
            <p:nvPicPr>
              <p:cNvPr id="85" name="Picture 8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23" name="Group 222"/>
          <p:cNvGrpSpPr/>
          <p:nvPr/>
        </p:nvGrpSpPr>
        <p:grpSpPr>
          <a:xfrm>
            <a:off x="3474543" y="2307483"/>
            <a:ext cx="1933303" cy="2159771"/>
            <a:chOff x="4232745" y="2254345"/>
            <a:chExt cx="1933303" cy="2159771"/>
          </a:xfrm>
        </p:grpSpPr>
        <p:grpSp>
          <p:nvGrpSpPr>
            <p:cNvPr id="224" name="Group 223"/>
            <p:cNvGrpSpPr/>
            <p:nvPr/>
          </p:nvGrpSpPr>
          <p:grpSpPr>
            <a:xfrm>
              <a:off x="4232745" y="2254345"/>
              <a:ext cx="1933303" cy="2159771"/>
              <a:chOff x="779021" y="2254345"/>
              <a:chExt cx="1933303" cy="2159771"/>
            </a:xfrm>
            <a:solidFill>
              <a:srgbClr val="93DDDD"/>
            </a:solidFill>
          </p:grpSpPr>
          <p:sp>
            <p:nvSpPr>
              <p:cNvPr id="226" name="Round Same Side Corner Rectangle 225"/>
              <p:cNvSpPr/>
              <p:nvPr/>
            </p:nvSpPr>
            <p:spPr>
              <a:xfrm>
                <a:off x="779021" y="2254345"/>
                <a:ext cx="1933303" cy="2159771"/>
              </a:xfrm>
              <a:prstGeom prst="round2Same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7" name="TextBox 226"/>
              <p:cNvSpPr txBox="1"/>
              <p:nvPr/>
            </p:nvSpPr>
            <p:spPr>
              <a:xfrm>
                <a:off x="1043246" y="2254345"/>
                <a:ext cx="1404851" cy="707886"/>
              </a:xfrm>
              <a:prstGeom prst="rect">
                <a:avLst/>
              </a:prstGeom>
              <a:grpFill/>
            </p:spPr>
            <p:txBody>
              <a:bodyPr wrap="square" rtlCol="0">
                <a:spAutoFit/>
              </a:bodyPr>
              <a:lstStyle/>
              <a:p>
                <a:r>
                  <a:rPr lang="en-GB" sz="4000" b="1" dirty="0" smtClean="0">
                    <a:solidFill>
                      <a:schemeClr val="bg1"/>
                    </a:solidFill>
                  </a:rPr>
                  <a:t>PLAN</a:t>
                </a:r>
                <a:endParaRPr lang="en-GB" sz="4000" b="1" dirty="0">
                  <a:solidFill>
                    <a:schemeClr val="bg1"/>
                  </a:solidFill>
                </a:endParaRPr>
              </a:p>
            </p:txBody>
          </p:sp>
        </p:grpSp>
        <p:sp>
          <p:nvSpPr>
            <p:cNvPr id="225" name="TextBox 224"/>
            <p:cNvSpPr txBox="1"/>
            <p:nvPr/>
          </p:nvSpPr>
          <p:spPr>
            <a:xfrm>
              <a:off x="4925272" y="2721111"/>
              <a:ext cx="533994" cy="707886"/>
            </a:xfrm>
            <a:prstGeom prst="rect">
              <a:avLst/>
            </a:prstGeom>
            <a:noFill/>
          </p:spPr>
          <p:txBody>
            <a:bodyPr wrap="square" rtlCol="0">
              <a:spAutoFit/>
            </a:bodyPr>
            <a:lstStyle/>
            <a:p>
              <a:r>
                <a:rPr lang="en-GB" sz="4000" b="1" dirty="0">
                  <a:solidFill>
                    <a:schemeClr val="bg1"/>
                  </a:solidFill>
                </a:rPr>
                <a:t>2</a:t>
              </a:r>
            </a:p>
          </p:txBody>
        </p:sp>
      </p:grpSp>
      <p:grpSp>
        <p:nvGrpSpPr>
          <p:cNvPr id="228" name="Group 227"/>
          <p:cNvGrpSpPr/>
          <p:nvPr/>
        </p:nvGrpSpPr>
        <p:grpSpPr>
          <a:xfrm>
            <a:off x="8278140" y="2307483"/>
            <a:ext cx="1933303" cy="2159771"/>
            <a:chOff x="9036342" y="2254345"/>
            <a:chExt cx="1933303" cy="2159771"/>
          </a:xfrm>
        </p:grpSpPr>
        <p:grpSp>
          <p:nvGrpSpPr>
            <p:cNvPr id="229" name="Group 228"/>
            <p:cNvGrpSpPr/>
            <p:nvPr/>
          </p:nvGrpSpPr>
          <p:grpSpPr>
            <a:xfrm>
              <a:off x="9036342" y="2254345"/>
              <a:ext cx="1933303" cy="2159771"/>
              <a:chOff x="779021" y="2254345"/>
              <a:chExt cx="1933303" cy="2159771"/>
            </a:xfrm>
            <a:solidFill>
              <a:srgbClr val="F47878"/>
            </a:solidFill>
          </p:grpSpPr>
          <p:sp>
            <p:nvSpPr>
              <p:cNvPr id="231" name="Round Same Side Corner Rectangle 230"/>
              <p:cNvSpPr/>
              <p:nvPr/>
            </p:nvSpPr>
            <p:spPr>
              <a:xfrm>
                <a:off x="779021" y="2254345"/>
                <a:ext cx="1933303" cy="2159771"/>
              </a:xfrm>
              <a:prstGeom prst="round2Same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2" name="TextBox 231"/>
              <p:cNvSpPr txBox="1"/>
              <p:nvPr/>
            </p:nvSpPr>
            <p:spPr>
              <a:xfrm>
                <a:off x="1043246" y="2254345"/>
                <a:ext cx="1404851" cy="707886"/>
              </a:xfrm>
              <a:prstGeom prst="rect">
                <a:avLst/>
              </a:prstGeom>
              <a:grpFill/>
            </p:spPr>
            <p:txBody>
              <a:bodyPr wrap="square" rtlCol="0">
                <a:spAutoFit/>
              </a:bodyPr>
              <a:lstStyle/>
              <a:p>
                <a:r>
                  <a:rPr lang="en-GB" sz="4000" b="1" dirty="0" smtClean="0">
                    <a:solidFill>
                      <a:schemeClr val="bg1"/>
                    </a:solidFill>
                  </a:rPr>
                  <a:t>PLAN</a:t>
                </a:r>
                <a:endParaRPr lang="en-GB" sz="4000" b="1" dirty="0">
                  <a:solidFill>
                    <a:schemeClr val="bg1"/>
                  </a:solidFill>
                </a:endParaRPr>
              </a:p>
            </p:txBody>
          </p:sp>
        </p:grpSp>
        <p:sp>
          <p:nvSpPr>
            <p:cNvPr id="230" name="TextBox 229"/>
            <p:cNvSpPr txBox="1"/>
            <p:nvPr/>
          </p:nvSpPr>
          <p:spPr>
            <a:xfrm>
              <a:off x="9735995" y="2721111"/>
              <a:ext cx="533994" cy="707886"/>
            </a:xfrm>
            <a:prstGeom prst="rect">
              <a:avLst/>
            </a:prstGeom>
            <a:noFill/>
          </p:spPr>
          <p:txBody>
            <a:bodyPr wrap="square" rtlCol="0">
              <a:spAutoFit/>
            </a:bodyPr>
            <a:lstStyle/>
            <a:p>
              <a:r>
                <a:rPr lang="en-GB" sz="4000" b="1" dirty="0">
                  <a:solidFill>
                    <a:schemeClr val="bg1"/>
                  </a:solidFill>
                </a:rPr>
                <a:t>4</a:t>
              </a:r>
            </a:p>
          </p:txBody>
        </p:sp>
      </p:grpSp>
      <p:grpSp>
        <p:nvGrpSpPr>
          <p:cNvPr id="233" name="Group 232"/>
          <p:cNvGrpSpPr/>
          <p:nvPr/>
        </p:nvGrpSpPr>
        <p:grpSpPr>
          <a:xfrm>
            <a:off x="5872778" y="2307483"/>
            <a:ext cx="1933303" cy="2159771"/>
            <a:chOff x="6630980" y="2254345"/>
            <a:chExt cx="1933303" cy="2159771"/>
          </a:xfrm>
        </p:grpSpPr>
        <p:grpSp>
          <p:nvGrpSpPr>
            <p:cNvPr id="234" name="Group 233"/>
            <p:cNvGrpSpPr/>
            <p:nvPr/>
          </p:nvGrpSpPr>
          <p:grpSpPr>
            <a:xfrm>
              <a:off x="6630980" y="2254345"/>
              <a:ext cx="1933303" cy="2159771"/>
              <a:chOff x="779021" y="2254345"/>
              <a:chExt cx="1933303" cy="2159771"/>
            </a:xfrm>
            <a:solidFill>
              <a:srgbClr val="F2B87E"/>
            </a:solidFill>
          </p:grpSpPr>
          <p:sp>
            <p:nvSpPr>
              <p:cNvPr id="236" name="Round Same Side Corner Rectangle 235"/>
              <p:cNvSpPr/>
              <p:nvPr/>
            </p:nvSpPr>
            <p:spPr>
              <a:xfrm>
                <a:off x="779021" y="2254345"/>
                <a:ext cx="1933303" cy="2159771"/>
              </a:xfrm>
              <a:prstGeom prst="round2Same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7" name="TextBox 236"/>
              <p:cNvSpPr txBox="1"/>
              <p:nvPr/>
            </p:nvSpPr>
            <p:spPr>
              <a:xfrm>
                <a:off x="1043246" y="2254345"/>
                <a:ext cx="1404851" cy="707886"/>
              </a:xfrm>
              <a:prstGeom prst="rect">
                <a:avLst/>
              </a:prstGeom>
              <a:grpFill/>
            </p:spPr>
            <p:txBody>
              <a:bodyPr wrap="square" rtlCol="0">
                <a:spAutoFit/>
              </a:bodyPr>
              <a:lstStyle/>
              <a:p>
                <a:r>
                  <a:rPr lang="en-GB" sz="4000" b="1" dirty="0" smtClean="0">
                    <a:solidFill>
                      <a:schemeClr val="bg1"/>
                    </a:solidFill>
                  </a:rPr>
                  <a:t>PLAN</a:t>
                </a:r>
                <a:endParaRPr lang="en-GB" sz="4000" b="1" dirty="0">
                  <a:solidFill>
                    <a:schemeClr val="bg1"/>
                  </a:solidFill>
                </a:endParaRPr>
              </a:p>
            </p:txBody>
          </p:sp>
        </p:grpSp>
        <p:sp>
          <p:nvSpPr>
            <p:cNvPr id="235" name="TextBox 234"/>
            <p:cNvSpPr txBox="1"/>
            <p:nvPr/>
          </p:nvSpPr>
          <p:spPr>
            <a:xfrm>
              <a:off x="7330633" y="2721111"/>
              <a:ext cx="533994" cy="707886"/>
            </a:xfrm>
            <a:prstGeom prst="rect">
              <a:avLst/>
            </a:prstGeom>
            <a:noFill/>
          </p:spPr>
          <p:txBody>
            <a:bodyPr wrap="square" rtlCol="0">
              <a:spAutoFit/>
            </a:bodyPr>
            <a:lstStyle/>
            <a:p>
              <a:r>
                <a:rPr lang="en-GB" sz="4000" b="1" dirty="0">
                  <a:solidFill>
                    <a:schemeClr val="bg1"/>
                  </a:solidFill>
                </a:rPr>
                <a:t>3</a:t>
              </a:r>
            </a:p>
          </p:txBody>
        </p:sp>
      </p:grpSp>
      <p:grpSp>
        <p:nvGrpSpPr>
          <p:cNvPr id="238" name="Group 237"/>
          <p:cNvGrpSpPr/>
          <p:nvPr/>
        </p:nvGrpSpPr>
        <p:grpSpPr>
          <a:xfrm>
            <a:off x="1069254" y="2307483"/>
            <a:ext cx="1933303" cy="2159771"/>
            <a:chOff x="1827456" y="2254345"/>
            <a:chExt cx="1933303" cy="2159771"/>
          </a:xfrm>
        </p:grpSpPr>
        <p:grpSp>
          <p:nvGrpSpPr>
            <p:cNvPr id="239" name="Group 238"/>
            <p:cNvGrpSpPr/>
            <p:nvPr/>
          </p:nvGrpSpPr>
          <p:grpSpPr>
            <a:xfrm>
              <a:off x="1827456" y="2254345"/>
              <a:ext cx="1933303" cy="2159771"/>
              <a:chOff x="779021" y="2254345"/>
              <a:chExt cx="1933303" cy="2159771"/>
            </a:xfrm>
          </p:grpSpPr>
          <p:sp>
            <p:nvSpPr>
              <p:cNvPr id="241" name="Round Same Side Corner Rectangle 240"/>
              <p:cNvSpPr/>
              <p:nvPr/>
            </p:nvSpPr>
            <p:spPr>
              <a:xfrm>
                <a:off x="779021" y="2254345"/>
                <a:ext cx="1933303" cy="2159771"/>
              </a:xfrm>
              <a:prstGeom prst="round2SameRect">
                <a:avLst/>
              </a:pr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2" name="TextBox 241"/>
              <p:cNvSpPr txBox="1"/>
              <p:nvPr/>
            </p:nvSpPr>
            <p:spPr>
              <a:xfrm>
                <a:off x="1043246" y="2254345"/>
                <a:ext cx="1404851" cy="707886"/>
              </a:xfrm>
              <a:prstGeom prst="rect">
                <a:avLst/>
              </a:prstGeom>
              <a:noFill/>
            </p:spPr>
            <p:txBody>
              <a:bodyPr wrap="square" rtlCol="0">
                <a:spAutoFit/>
              </a:bodyPr>
              <a:lstStyle/>
              <a:p>
                <a:r>
                  <a:rPr lang="en-GB" sz="4000" b="1" dirty="0" smtClean="0">
                    <a:solidFill>
                      <a:schemeClr val="bg1"/>
                    </a:solidFill>
                  </a:rPr>
                  <a:t>PLAN</a:t>
                </a:r>
                <a:endParaRPr lang="en-GB" sz="4000" b="1" dirty="0">
                  <a:solidFill>
                    <a:schemeClr val="bg1"/>
                  </a:solidFill>
                </a:endParaRPr>
              </a:p>
            </p:txBody>
          </p:sp>
        </p:grpSp>
        <p:sp>
          <p:nvSpPr>
            <p:cNvPr id="240" name="TextBox 239"/>
            <p:cNvSpPr txBox="1"/>
            <p:nvPr/>
          </p:nvSpPr>
          <p:spPr>
            <a:xfrm>
              <a:off x="2527109" y="2721111"/>
              <a:ext cx="533994" cy="707886"/>
            </a:xfrm>
            <a:prstGeom prst="rect">
              <a:avLst/>
            </a:prstGeom>
            <a:noFill/>
          </p:spPr>
          <p:txBody>
            <a:bodyPr wrap="square" rtlCol="0">
              <a:spAutoFit/>
            </a:bodyPr>
            <a:lstStyle/>
            <a:p>
              <a:r>
                <a:rPr lang="en-GB" sz="4000" b="1" dirty="0" smtClean="0">
                  <a:solidFill>
                    <a:schemeClr val="bg1"/>
                  </a:solidFill>
                </a:rPr>
                <a:t>1</a:t>
              </a:r>
              <a:endParaRPr lang="en-GB" sz="4000" b="1" dirty="0">
                <a:solidFill>
                  <a:schemeClr val="bg1"/>
                </a:solidFill>
              </a:endParaRPr>
            </a:p>
          </p:txBody>
        </p:sp>
      </p:grpSp>
      <p:sp>
        <p:nvSpPr>
          <p:cNvPr id="243" name="Freeform 242"/>
          <p:cNvSpPr/>
          <p:nvPr/>
        </p:nvSpPr>
        <p:spPr>
          <a:xfrm flipV="1">
            <a:off x="1074006" y="3482135"/>
            <a:ext cx="1933302" cy="3174275"/>
          </a:xfrm>
          <a:custGeom>
            <a:avLst/>
            <a:gdLst>
              <a:gd name="connsiteX0" fmla="*/ 0 w 1933303"/>
              <a:gd name="connsiteY0" fmla="*/ 3905795 h 3905795"/>
              <a:gd name="connsiteX1" fmla="*/ 324396 w 1933303"/>
              <a:gd name="connsiteY1" fmla="*/ 3905795 h 3905795"/>
              <a:gd name="connsiteX2" fmla="*/ 325793 w 1933303"/>
              <a:gd name="connsiteY2" fmla="*/ 3893878 h 3905795"/>
              <a:gd name="connsiteX3" fmla="*/ 966651 w 1933303"/>
              <a:gd name="connsiteY3" fmla="*/ 3444575 h 3905795"/>
              <a:gd name="connsiteX4" fmla="*/ 1607509 w 1933303"/>
              <a:gd name="connsiteY4" fmla="*/ 3893878 h 3905795"/>
              <a:gd name="connsiteX5" fmla="*/ 1608906 w 1933303"/>
              <a:gd name="connsiteY5" fmla="*/ 3905795 h 3905795"/>
              <a:gd name="connsiteX6" fmla="*/ 1933303 w 1933303"/>
              <a:gd name="connsiteY6" fmla="*/ 3905795 h 3905795"/>
              <a:gd name="connsiteX7" fmla="*/ 1933303 w 1933303"/>
              <a:gd name="connsiteY7" fmla="*/ 322224 h 3905795"/>
              <a:gd name="connsiteX8" fmla="*/ 1611079 w 1933303"/>
              <a:gd name="connsiteY8" fmla="*/ 0 h 3905795"/>
              <a:gd name="connsiteX9" fmla="*/ 322224 w 1933303"/>
              <a:gd name="connsiteY9" fmla="*/ 0 h 3905795"/>
              <a:gd name="connsiteX10" fmla="*/ 0 w 1933303"/>
              <a:gd name="connsiteY10" fmla="*/ 322224 h 3905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3303" h="3905795">
                <a:moveTo>
                  <a:pt x="0" y="3905795"/>
                </a:moveTo>
                <a:lnTo>
                  <a:pt x="324396" y="3905795"/>
                </a:lnTo>
                <a:lnTo>
                  <a:pt x="325793" y="3893878"/>
                </a:lnTo>
                <a:cubicBezTo>
                  <a:pt x="386790" y="3637461"/>
                  <a:pt x="650535" y="3444575"/>
                  <a:pt x="966651" y="3444575"/>
                </a:cubicBezTo>
                <a:cubicBezTo>
                  <a:pt x="1282768" y="3444575"/>
                  <a:pt x="1546512" y="3637461"/>
                  <a:pt x="1607509" y="3893878"/>
                </a:cubicBezTo>
                <a:lnTo>
                  <a:pt x="1608906" y="3905795"/>
                </a:lnTo>
                <a:lnTo>
                  <a:pt x="1933303" y="3905795"/>
                </a:lnTo>
                <a:lnTo>
                  <a:pt x="1933303" y="322224"/>
                </a:lnTo>
                <a:cubicBezTo>
                  <a:pt x="1933303" y="144265"/>
                  <a:pt x="1789038" y="0"/>
                  <a:pt x="1611079" y="0"/>
                </a:cubicBezTo>
                <a:lnTo>
                  <a:pt x="322224" y="0"/>
                </a:lnTo>
                <a:cubicBezTo>
                  <a:pt x="144265" y="0"/>
                  <a:pt x="0" y="144265"/>
                  <a:pt x="0" y="322224"/>
                </a:cubicBezTo>
                <a:close/>
              </a:path>
            </a:pathLst>
          </a:custGeom>
          <a:solidFill>
            <a:schemeClr val="bg1"/>
          </a:solidFill>
          <a:ln>
            <a:noFill/>
          </a:ln>
          <a:effectLst>
            <a:outerShdw blurRad="127000" sx="107000" sy="107000" algn="ctr" rotWithShape="0">
              <a:schemeClr val="tx1">
                <a:alpha val="23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4" name="TextBox 243"/>
          <p:cNvSpPr txBox="1"/>
          <p:nvPr/>
        </p:nvSpPr>
        <p:spPr>
          <a:xfrm>
            <a:off x="1245601" y="4636648"/>
            <a:ext cx="1580606" cy="646331"/>
          </a:xfrm>
          <a:prstGeom prst="rect">
            <a:avLst/>
          </a:prstGeom>
          <a:noFill/>
        </p:spPr>
        <p:txBody>
          <a:bodyPr wrap="square" rtlCol="0">
            <a:spAutoFit/>
          </a:bodyPr>
          <a:lstStyle/>
          <a:p>
            <a:r>
              <a:rPr lang="en-GB" b="1" dirty="0" smtClean="0">
                <a:solidFill>
                  <a:srgbClr val="E8629B"/>
                </a:solidFill>
                <a:latin typeface="Tw Cen MT" panose="020B0602020104020603" pitchFamily="34" charset="0"/>
              </a:rPr>
              <a:t>RECRUITMENT </a:t>
            </a:r>
          </a:p>
          <a:p>
            <a:pPr algn="ctr"/>
            <a:r>
              <a:rPr lang="en-GB" b="1" dirty="0" smtClean="0">
                <a:solidFill>
                  <a:srgbClr val="E8629B"/>
                </a:solidFill>
                <a:latin typeface="Tw Cen MT" panose="020B0602020104020603" pitchFamily="34" charset="0"/>
              </a:rPr>
              <a:t>PROCESS</a:t>
            </a:r>
            <a:endParaRPr lang="en-GB" b="1" dirty="0">
              <a:solidFill>
                <a:srgbClr val="E8629B"/>
              </a:solidFill>
              <a:latin typeface="Tw Cen MT" panose="020B0602020104020603" pitchFamily="34" charset="0"/>
            </a:endParaRPr>
          </a:p>
        </p:txBody>
      </p:sp>
      <p:sp>
        <p:nvSpPr>
          <p:cNvPr id="245" name="Freeform 244"/>
          <p:cNvSpPr/>
          <p:nvPr/>
        </p:nvSpPr>
        <p:spPr>
          <a:xfrm flipV="1">
            <a:off x="5877530" y="3482135"/>
            <a:ext cx="1933302" cy="3174275"/>
          </a:xfrm>
          <a:custGeom>
            <a:avLst/>
            <a:gdLst>
              <a:gd name="connsiteX0" fmla="*/ 0 w 1933303"/>
              <a:gd name="connsiteY0" fmla="*/ 3905795 h 3905795"/>
              <a:gd name="connsiteX1" fmla="*/ 324396 w 1933303"/>
              <a:gd name="connsiteY1" fmla="*/ 3905795 h 3905795"/>
              <a:gd name="connsiteX2" fmla="*/ 325793 w 1933303"/>
              <a:gd name="connsiteY2" fmla="*/ 3893878 h 3905795"/>
              <a:gd name="connsiteX3" fmla="*/ 966651 w 1933303"/>
              <a:gd name="connsiteY3" fmla="*/ 3444575 h 3905795"/>
              <a:gd name="connsiteX4" fmla="*/ 1607509 w 1933303"/>
              <a:gd name="connsiteY4" fmla="*/ 3893878 h 3905795"/>
              <a:gd name="connsiteX5" fmla="*/ 1608906 w 1933303"/>
              <a:gd name="connsiteY5" fmla="*/ 3905795 h 3905795"/>
              <a:gd name="connsiteX6" fmla="*/ 1933303 w 1933303"/>
              <a:gd name="connsiteY6" fmla="*/ 3905795 h 3905795"/>
              <a:gd name="connsiteX7" fmla="*/ 1933303 w 1933303"/>
              <a:gd name="connsiteY7" fmla="*/ 322224 h 3905795"/>
              <a:gd name="connsiteX8" fmla="*/ 1611079 w 1933303"/>
              <a:gd name="connsiteY8" fmla="*/ 0 h 3905795"/>
              <a:gd name="connsiteX9" fmla="*/ 322224 w 1933303"/>
              <a:gd name="connsiteY9" fmla="*/ 0 h 3905795"/>
              <a:gd name="connsiteX10" fmla="*/ 0 w 1933303"/>
              <a:gd name="connsiteY10" fmla="*/ 322224 h 3905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3303" h="3905795">
                <a:moveTo>
                  <a:pt x="0" y="3905795"/>
                </a:moveTo>
                <a:lnTo>
                  <a:pt x="324396" y="3905795"/>
                </a:lnTo>
                <a:lnTo>
                  <a:pt x="325793" y="3893878"/>
                </a:lnTo>
                <a:cubicBezTo>
                  <a:pt x="386790" y="3637461"/>
                  <a:pt x="650535" y="3444575"/>
                  <a:pt x="966651" y="3444575"/>
                </a:cubicBezTo>
                <a:cubicBezTo>
                  <a:pt x="1282768" y="3444575"/>
                  <a:pt x="1546512" y="3637461"/>
                  <a:pt x="1607509" y="3893878"/>
                </a:cubicBezTo>
                <a:lnTo>
                  <a:pt x="1608906" y="3905795"/>
                </a:lnTo>
                <a:lnTo>
                  <a:pt x="1933303" y="3905795"/>
                </a:lnTo>
                <a:lnTo>
                  <a:pt x="1933303" y="322224"/>
                </a:lnTo>
                <a:cubicBezTo>
                  <a:pt x="1933303" y="144265"/>
                  <a:pt x="1789038" y="0"/>
                  <a:pt x="1611079" y="0"/>
                </a:cubicBezTo>
                <a:lnTo>
                  <a:pt x="322224" y="0"/>
                </a:lnTo>
                <a:cubicBezTo>
                  <a:pt x="144265" y="0"/>
                  <a:pt x="0" y="144265"/>
                  <a:pt x="0" y="322224"/>
                </a:cubicBezTo>
                <a:close/>
              </a:path>
            </a:pathLst>
          </a:custGeom>
          <a:solidFill>
            <a:schemeClr val="bg1"/>
          </a:solidFill>
          <a:ln>
            <a:noFill/>
          </a:ln>
          <a:effectLst>
            <a:outerShdw blurRad="127000" sx="107000" sy="107000" algn="ctr" rotWithShape="0">
              <a:schemeClr val="tx1">
                <a:alpha val="23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6" name="TextBox 245"/>
          <p:cNvSpPr txBox="1"/>
          <p:nvPr/>
        </p:nvSpPr>
        <p:spPr>
          <a:xfrm>
            <a:off x="6049125" y="4636648"/>
            <a:ext cx="1580606" cy="646331"/>
          </a:xfrm>
          <a:prstGeom prst="rect">
            <a:avLst/>
          </a:prstGeom>
          <a:noFill/>
        </p:spPr>
        <p:txBody>
          <a:bodyPr wrap="square" rtlCol="0">
            <a:spAutoFit/>
          </a:bodyPr>
          <a:lstStyle/>
          <a:p>
            <a:pPr algn="ctr"/>
            <a:r>
              <a:rPr lang="en-GB" b="1" dirty="0" smtClean="0">
                <a:solidFill>
                  <a:srgbClr val="F2B87E"/>
                </a:solidFill>
                <a:latin typeface="Tw Cen MT" panose="020B0602020104020603" pitchFamily="34" charset="0"/>
              </a:rPr>
              <a:t>JOB ANALYSIS</a:t>
            </a:r>
            <a:endParaRPr lang="en-GB" b="1" dirty="0">
              <a:solidFill>
                <a:srgbClr val="F2B87E"/>
              </a:solidFill>
              <a:latin typeface="Tw Cen MT" panose="020B0602020104020603" pitchFamily="34" charset="0"/>
            </a:endParaRPr>
          </a:p>
        </p:txBody>
      </p:sp>
      <p:sp>
        <p:nvSpPr>
          <p:cNvPr id="247" name="Freeform 246"/>
          <p:cNvSpPr/>
          <p:nvPr/>
        </p:nvSpPr>
        <p:spPr>
          <a:xfrm flipV="1">
            <a:off x="8282892" y="3482135"/>
            <a:ext cx="1933302" cy="3174275"/>
          </a:xfrm>
          <a:custGeom>
            <a:avLst/>
            <a:gdLst>
              <a:gd name="connsiteX0" fmla="*/ 0 w 1933303"/>
              <a:gd name="connsiteY0" fmla="*/ 3905795 h 3905795"/>
              <a:gd name="connsiteX1" fmla="*/ 324396 w 1933303"/>
              <a:gd name="connsiteY1" fmla="*/ 3905795 h 3905795"/>
              <a:gd name="connsiteX2" fmla="*/ 325793 w 1933303"/>
              <a:gd name="connsiteY2" fmla="*/ 3893878 h 3905795"/>
              <a:gd name="connsiteX3" fmla="*/ 966651 w 1933303"/>
              <a:gd name="connsiteY3" fmla="*/ 3444575 h 3905795"/>
              <a:gd name="connsiteX4" fmla="*/ 1607509 w 1933303"/>
              <a:gd name="connsiteY4" fmla="*/ 3893878 h 3905795"/>
              <a:gd name="connsiteX5" fmla="*/ 1608906 w 1933303"/>
              <a:gd name="connsiteY5" fmla="*/ 3905795 h 3905795"/>
              <a:gd name="connsiteX6" fmla="*/ 1933303 w 1933303"/>
              <a:gd name="connsiteY6" fmla="*/ 3905795 h 3905795"/>
              <a:gd name="connsiteX7" fmla="*/ 1933303 w 1933303"/>
              <a:gd name="connsiteY7" fmla="*/ 322224 h 3905795"/>
              <a:gd name="connsiteX8" fmla="*/ 1611079 w 1933303"/>
              <a:gd name="connsiteY8" fmla="*/ 0 h 3905795"/>
              <a:gd name="connsiteX9" fmla="*/ 322224 w 1933303"/>
              <a:gd name="connsiteY9" fmla="*/ 0 h 3905795"/>
              <a:gd name="connsiteX10" fmla="*/ 0 w 1933303"/>
              <a:gd name="connsiteY10" fmla="*/ 322224 h 3905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3303" h="3905795">
                <a:moveTo>
                  <a:pt x="0" y="3905795"/>
                </a:moveTo>
                <a:lnTo>
                  <a:pt x="324396" y="3905795"/>
                </a:lnTo>
                <a:lnTo>
                  <a:pt x="325793" y="3893878"/>
                </a:lnTo>
                <a:cubicBezTo>
                  <a:pt x="386790" y="3637461"/>
                  <a:pt x="650535" y="3444575"/>
                  <a:pt x="966651" y="3444575"/>
                </a:cubicBezTo>
                <a:cubicBezTo>
                  <a:pt x="1282768" y="3444575"/>
                  <a:pt x="1546512" y="3637461"/>
                  <a:pt x="1607509" y="3893878"/>
                </a:cubicBezTo>
                <a:lnTo>
                  <a:pt x="1608906" y="3905795"/>
                </a:lnTo>
                <a:lnTo>
                  <a:pt x="1933303" y="3905795"/>
                </a:lnTo>
                <a:lnTo>
                  <a:pt x="1933303" y="322224"/>
                </a:lnTo>
                <a:cubicBezTo>
                  <a:pt x="1933303" y="144265"/>
                  <a:pt x="1789038" y="0"/>
                  <a:pt x="1611079" y="0"/>
                </a:cubicBezTo>
                <a:lnTo>
                  <a:pt x="322224" y="0"/>
                </a:lnTo>
                <a:cubicBezTo>
                  <a:pt x="144265" y="0"/>
                  <a:pt x="0" y="144265"/>
                  <a:pt x="0" y="322224"/>
                </a:cubicBezTo>
                <a:close/>
              </a:path>
            </a:pathLst>
          </a:custGeom>
          <a:solidFill>
            <a:schemeClr val="bg1"/>
          </a:solidFill>
          <a:ln>
            <a:noFill/>
          </a:ln>
          <a:effectLst>
            <a:outerShdw blurRad="127000" sx="107000" sy="107000" algn="ctr" rotWithShape="0">
              <a:schemeClr val="tx1">
                <a:alpha val="23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8" name="TextBox 247"/>
          <p:cNvSpPr txBox="1"/>
          <p:nvPr/>
        </p:nvSpPr>
        <p:spPr>
          <a:xfrm>
            <a:off x="8454487" y="4636648"/>
            <a:ext cx="1580606" cy="646331"/>
          </a:xfrm>
          <a:prstGeom prst="rect">
            <a:avLst/>
          </a:prstGeom>
          <a:noFill/>
        </p:spPr>
        <p:txBody>
          <a:bodyPr wrap="square" rtlCol="0">
            <a:spAutoFit/>
          </a:bodyPr>
          <a:lstStyle/>
          <a:p>
            <a:pPr algn="ctr"/>
            <a:r>
              <a:rPr lang="en-GB" b="1" dirty="0" smtClean="0">
                <a:solidFill>
                  <a:srgbClr val="F47878"/>
                </a:solidFill>
                <a:latin typeface="Tw Cen MT" panose="020B0602020104020603" pitchFamily="34" charset="0"/>
              </a:rPr>
              <a:t>FRONT LINE MANAGER</a:t>
            </a:r>
            <a:endParaRPr lang="en-GB" b="1" dirty="0">
              <a:solidFill>
                <a:srgbClr val="F47878"/>
              </a:solidFill>
              <a:latin typeface="Tw Cen MT" panose="020B0602020104020603" pitchFamily="34" charset="0"/>
            </a:endParaRPr>
          </a:p>
        </p:txBody>
      </p:sp>
      <p:sp>
        <p:nvSpPr>
          <p:cNvPr id="249" name="Freeform 248"/>
          <p:cNvSpPr/>
          <p:nvPr/>
        </p:nvSpPr>
        <p:spPr>
          <a:xfrm flipV="1">
            <a:off x="3472169" y="3482135"/>
            <a:ext cx="1933302" cy="3174275"/>
          </a:xfrm>
          <a:custGeom>
            <a:avLst/>
            <a:gdLst>
              <a:gd name="connsiteX0" fmla="*/ 0 w 1933303"/>
              <a:gd name="connsiteY0" fmla="*/ 3905795 h 3905795"/>
              <a:gd name="connsiteX1" fmla="*/ 324396 w 1933303"/>
              <a:gd name="connsiteY1" fmla="*/ 3905795 h 3905795"/>
              <a:gd name="connsiteX2" fmla="*/ 325793 w 1933303"/>
              <a:gd name="connsiteY2" fmla="*/ 3893878 h 3905795"/>
              <a:gd name="connsiteX3" fmla="*/ 966651 w 1933303"/>
              <a:gd name="connsiteY3" fmla="*/ 3444575 h 3905795"/>
              <a:gd name="connsiteX4" fmla="*/ 1607509 w 1933303"/>
              <a:gd name="connsiteY4" fmla="*/ 3893878 h 3905795"/>
              <a:gd name="connsiteX5" fmla="*/ 1608906 w 1933303"/>
              <a:gd name="connsiteY5" fmla="*/ 3905795 h 3905795"/>
              <a:gd name="connsiteX6" fmla="*/ 1933303 w 1933303"/>
              <a:gd name="connsiteY6" fmla="*/ 3905795 h 3905795"/>
              <a:gd name="connsiteX7" fmla="*/ 1933303 w 1933303"/>
              <a:gd name="connsiteY7" fmla="*/ 322224 h 3905795"/>
              <a:gd name="connsiteX8" fmla="*/ 1611079 w 1933303"/>
              <a:gd name="connsiteY8" fmla="*/ 0 h 3905795"/>
              <a:gd name="connsiteX9" fmla="*/ 322224 w 1933303"/>
              <a:gd name="connsiteY9" fmla="*/ 0 h 3905795"/>
              <a:gd name="connsiteX10" fmla="*/ 0 w 1933303"/>
              <a:gd name="connsiteY10" fmla="*/ 322224 h 39057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3303" h="3905795">
                <a:moveTo>
                  <a:pt x="0" y="3905795"/>
                </a:moveTo>
                <a:lnTo>
                  <a:pt x="324396" y="3905795"/>
                </a:lnTo>
                <a:lnTo>
                  <a:pt x="325793" y="3893878"/>
                </a:lnTo>
                <a:cubicBezTo>
                  <a:pt x="386790" y="3637461"/>
                  <a:pt x="650535" y="3444575"/>
                  <a:pt x="966651" y="3444575"/>
                </a:cubicBezTo>
                <a:cubicBezTo>
                  <a:pt x="1282768" y="3444575"/>
                  <a:pt x="1546512" y="3637461"/>
                  <a:pt x="1607509" y="3893878"/>
                </a:cubicBezTo>
                <a:lnTo>
                  <a:pt x="1608906" y="3905795"/>
                </a:lnTo>
                <a:lnTo>
                  <a:pt x="1933303" y="3905795"/>
                </a:lnTo>
                <a:lnTo>
                  <a:pt x="1933303" y="322224"/>
                </a:lnTo>
                <a:cubicBezTo>
                  <a:pt x="1933303" y="144265"/>
                  <a:pt x="1789038" y="0"/>
                  <a:pt x="1611079" y="0"/>
                </a:cubicBezTo>
                <a:lnTo>
                  <a:pt x="322224" y="0"/>
                </a:lnTo>
                <a:cubicBezTo>
                  <a:pt x="144265" y="0"/>
                  <a:pt x="0" y="144265"/>
                  <a:pt x="0" y="322224"/>
                </a:cubicBezTo>
                <a:close/>
              </a:path>
            </a:pathLst>
          </a:custGeom>
          <a:solidFill>
            <a:schemeClr val="bg1"/>
          </a:solidFill>
          <a:ln>
            <a:noFill/>
          </a:ln>
          <a:effectLst>
            <a:outerShdw blurRad="127000" sx="107000" sy="107000" algn="ctr" rotWithShape="0">
              <a:schemeClr val="tx1">
                <a:alpha val="23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0" name="TextBox 249"/>
          <p:cNvSpPr txBox="1"/>
          <p:nvPr/>
        </p:nvSpPr>
        <p:spPr>
          <a:xfrm>
            <a:off x="3643764" y="4636648"/>
            <a:ext cx="1580606" cy="646331"/>
          </a:xfrm>
          <a:prstGeom prst="rect">
            <a:avLst/>
          </a:prstGeom>
          <a:noFill/>
        </p:spPr>
        <p:txBody>
          <a:bodyPr wrap="square" rtlCol="0">
            <a:spAutoFit/>
          </a:bodyPr>
          <a:lstStyle/>
          <a:p>
            <a:pPr algn="ctr"/>
            <a:r>
              <a:rPr lang="en-GB" b="1" dirty="0" smtClean="0">
                <a:solidFill>
                  <a:srgbClr val="93DDDD"/>
                </a:solidFill>
                <a:latin typeface="Tw Cen MT" panose="020B0602020104020603" pitchFamily="34" charset="0"/>
              </a:rPr>
              <a:t>SELECTION PROCESS</a:t>
            </a:r>
            <a:endParaRPr lang="en-GB" b="1" dirty="0">
              <a:solidFill>
                <a:srgbClr val="93DDDD"/>
              </a:solidFill>
              <a:latin typeface="Tw Cen MT" panose="020B0602020104020603" pitchFamily="34" charset="0"/>
            </a:endParaRPr>
          </a:p>
        </p:txBody>
      </p:sp>
      <p:pic>
        <p:nvPicPr>
          <p:cNvPr id="251" name="Picture 25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06788" y="5436510"/>
            <a:ext cx="858231" cy="858231"/>
          </a:xfrm>
          <a:prstGeom prst="rect">
            <a:avLst/>
          </a:prstGeom>
        </p:spPr>
      </p:pic>
      <p:pic>
        <p:nvPicPr>
          <p:cNvPr id="252" name="Picture 25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10312" y="5452373"/>
            <a:ext cx="858231" cy="858231"/>
          </a:xfrm>
          <a:prstGeom prst="rect">
            <a:avLst/>
          </a:prstGeom>
        </p:spPr>
      </p:pic>
      <p:pic>
        <p:nvPicPr>
          <p:cNvPr id="253" name="Picture 25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004623" y="5452373"/>
            <a:ext cx="858887" cy="858887"/>
          </a:xfrm>
          <a:prstGeom prst="rect">
            <a:avLst/>
          </a:prstGeom>
        </p:spPr>
      </p:pic>
      <p:pic>
        <p:nvPicPr>
          <p:cNvPr id="254" name="Picture 253"/>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821038" y="5452373"/>
            <a:ext cx="842368" cy="842368"/>
          </a:xfrm>
          <a:prstGeom prst="rect">
            <a:avLst/>
          </a:prstGeom>
        </p:spPr>
      </p:pic>
      <p:grpSp>
        <p:nvGrpSpPr>
          <p:cNvPr id="255" name="Group 254"/>
          <p:cNvGrpSpPr/>
          <p:nvPr/>
        </p:nvGrpSpPr>
        <p:grpSpPr>
          <a:xfrm>
            <a:off x="3370457" y="451118"/>
            <a:ext cx="5503181" cy="1026917"/>
            <a:chOff x="3230981" y="111473"/>
            <a:chExt cx="5503181" cy="1026917"/>
          </a:xfrm>
        </p:grpSpPr>
        <p:sp>
          <p:nvSpPr>
            <p:cNvPr id="256" name="TextBox 255"/>
            <p:cNvSpPr txBox="1"/>
            <p:nvPr/>
          </p:nvSpPr>
          <p:spPr>
            <a:xfrm>
              <a:off x="3230981" y="111473"/>
              <a:ext cx="5503181" cy="769441"/>
            </a:xfrm>
            <a:prstGeom prst="rect">
              <a:avLst/>
            </a:prstGeom>
            <a:noFill/>
          </p:spPr>
          <p:txBody>
            <a:bodyPr wrap="square" rtlCol="0">
              <a:spAutoFit/>
            </a:bodyPr>
            <a:lstStyle/>
            <a:p>
              <a:r>
                <a:rPr lang="en-GB" sz="4400" dirty="0" smtClean="0">
                  <a:solidFill>
                    <a:schemeClr val="bg1">
                      <a:lumMod val="50000"/>
                    </a:schemeClr>
                  </a:solidFill>
                  <a:latin typeface="Tw Cen MT" panose="020B0602020104020603" pitchFamily="34" charset="0"/>
                </a:rPr>
                <a:t>S L I D E S  P L A N S</a:t>
              </a:r>
              <a:endParaRPr lang="en-GB" sz="4400" dirty="0">
                <a:solidFill>
                  <a:schemeClr val="bg1">
                    <a:lumMod val="50000"/>
                  </a:schemeClr>
                </a:solidFill>
                <a:latin typeface="Tw Cen MT" panose="020B0602020104020603" pitchFamily="34" charset="0"/>
              </a:endParaRPr>
            </a:p>
          </p:txBody>
        </p:sp>
        <p:grpSp>
          <p:nvGrpSpPr>
            <p:cNvPr id="257" name="Group 256"/>
            <p:cNvGrpSpPr/>
            <p:nvPr/>
          </p:nvGrpSpPr>
          <p:grpSpPr>
            <a:xfrm>
              <a:off x="5078428" y="846372"/>
              <a:ext cx="1526209" cy="292018"/>
              <a:chOff x="4801005" y="830897"/>
              <a:chExt cx="1526209" cy="292018"/>
            </a:xfrm>
          </p:grpSpPr>
          <p:sp>
            <p:nvSpPr>
              <p:cNvPr id="258" name="Oval 257"/>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9" name="Oval 258"/>
              <p:cNvSpPr/>
              <p:nvPr/>
            </p:nvSpPr>
            <p:spPr>
              <a:xfrm>
                <a:off x="5114515" y="839464"/>
                <a:ext cx="265855" cy="281680"/>
              </a:xfrm>
              <a:prstGeom prst="ellipse">
                <a:avLst/>
              </a:pr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0" name="Oval 259"/>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1" name="Oval 260"/>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2" name="Oval 261"/>
              <p:cNvSpPr/>
              <p:nvPr/>
            </p:nvSpPr>
            <p:spPr>
              <a:xfrm>
                <a:off x="5741535" y="839464"/>
                <a:ext cx="265855" cy="281680"/>
              </a:xfrm>
              <a:prstGeom prst="ellipse">
                <a:avLst/>
              </a:pr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spTree>
    <p:extLst>
      <p:ext uri="{BB962C8B-B14F-4D97-AF65-F5344CB8AC3E}">
        <p14:creationId xmlns:p14="http://schemas.microsoft.com/office/powerpoint/2010/main" val="160399420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43"/>
                                        </p:tgtEl>
                                        <p:attrNameLst>
                                          <p:attrName>style.visibility</p:attrName>
                                        </p:attrNameLst>
                                      </p:cBhvr>
                                      <p:to>
                                        <p:strVal val="visible"/>
                                      </p:to>
                                    </p:set>
                                    <p:animEffect transition="in" filter="fade">
                                      <p:cBhvr>
                                        <p:cTn id="7" dur="500"/>
                                        <p:tgtEl>
                                          <p:spTgt spid="243"/>
                                        </p:tgtEl>
                                      </p:cBhvr>
                                    </p:animEffect>
                                    <p:anim calcmode="lin" valueType="num">
                                      <p:cBhvr>
                                        <p:cTn id="8" dur="500" fill="hold"/>
                                        <p:tgtEl>
                                          <p:spTgt spid="243"/>
                                        </p:tgtEl>
                                        <p:attrNameLst>
                                          <p:attrName>ppt_x</p:attrName>
                                        </p:attrNameLst>
                                      </p:cBhvr>
                                      <p:tavLst>
                                        <p:tav tm="0">
                                          <p:val>
                                            <p:strVal val="#ppt_x"/>
                                          </p:val>
                                        </p:tav>
                                        <p:tav tm="100000">
                                          <p:val>
                                            <p:strVal val="#ppt_x"/>
                                          </p:val>
                                        </p:tav>
                                      </p:tavLst>
                                    </p:anim>
                                    <p:anim calcmode="lin" valueType="num">
                                      <p:cBhvr>
                                        <p:cTn id="9" dur="500" fill="hold"/>
                                        <p:tgtEl>
                                          <p:spTgt spid="243"/>
                                        </p:tgtEl>
                                        <p:attrNameLst>
                                          <p:attrName>ppt_y</p:attrName>
                                        </p:attrNameLst>
                                      </p:cBhvr>
                                      <p:tavLst>
                                        <p:tav tm="0">
                                          <p:val>
                                            <p:strVal val="#ppt_y+.1"/>
                                          </p:val>
                                        </p:tav>
                                        <p:tav tm="100000">
                                          <p:val>
                                            <p:strVal val="#ppt_y"/>
                                          </p:val>
                                        </p:tav>
                                      </p:tavLst>
                                    </p:anim>
                                  </p:childTnLst>
                                </p:cTn>
                              </p:par>
                            </p:childTnLst>
                          </p:cTn>
                        </p:par>
                        <p:par>
                          <p:cTn id="10" fill="hold">
                            <p:stCondLst>
                              <p:cond delay="500"/>
                            </p:stCondLst>
                            <p:childTnLst>
                              <p:par>
                                <p:cTn id="11" presetID="42" presetClass="entr" presetSubtype="0" fill="hold" nodeType="afterEffect">
                                  <p:stCondLst>
                                    <p:cond delay="0"/>
                                  </p:stCondLst>
                                  <p:childTnLst>
                                    <p:set>
                                      <p:cBhvr>
                                        <p:cTn id="12" dur="1" fill="hold">
                                          <p:stCondLst>
                                            <p:cond delay="0"/>
                                          </p:stCondLst>
                                        </p:cTn>
                                        <p:tgtEl>
                                          <p:spTgt spid="238"/>
                                        </p:tgtEl>
                                        <p:attrNameLst>
                                          <p:attrName>style.visibility</p:attrName>
                                        </p:attrNameLst>
                                      </p:cBhvr>
                                      <p:to>
                                        <p:strVal val="visible"/>
                                      </p:to>
                                    </p:set>
                                    <p:animEffect transition="in" filter="fade">
                                      <p:cBhvr>
                                        <p:cTn id="13" dur="1000"/>
                                        <p:tgtEl>
                                          <p:spTgt spid="238"/>
                                        </p:tgtEl>
                                      </p:cBhvr>
                                    </p:animEffect>
                                    <p:anim calcmode="lin" valueType="num">
                                      <p:cBhvr>
                                        <p:cTn id="14" dur="1000" fill="hold"/>
                                        <p:tgtEl>
                                          <p:spTgt spid="238"/>
                                        </p:tgtEl>
                                        <p:attrNameLst>
                                          <p:attrName>ppt_x</p:attrName>
                                        </p:attrNameLst>
                                      </p:cBhvr>
                                      <p:tavLst>
                                        <p:tav tm="0">
                                          <p:val>
                                            <p:strVal val="#ppt_x"/>
                                          </p:val>
                                        </p:tav>
                                        <p:tav tm="100000">
                                          <p:val>
                                            <p:strVal val="#ppt_x"/>
                                          </p:val>
                                        </p:tav>
                                      </p:tavLst>
                                    </p:anim>
                                    <p:anim calcmode="lin" valueType="num">
                                      <p:cBhvr>
                                        <p:cTn id="15" dur="1000" fill="hold"/>
                                        <p:tgtEl>
                                          <p:spTgt spid="238"/>
                                        </p:tgtEl>
                                        <p:attrNameLst>
                                          <p:attrName>ppt_y</p:attrName>
                                        </p:attrNameLst>
                                      </p:cBhvr>
                                      <p:tavLst>
                                        <p:tav tm="0">
                                          <p:val>
                                            <p:strVal val="#ppt_y+.1"/>
                                          </p:val>
                                        </p:tav>
                                        <p:tav tm="100000">
                                          <p:val>
                                            <p:strVal val="#ppt_y"/>
                                          </p:val>
                                        </p:tav>
                                      </p:tavLst>
                                    </p:anim>
                                  </p:childTnLst>
                                </p:cTn>
                              </p:par>
                            </p:childTnLst>
                          </p:cTn>
                        </p:par>
                        <p:par>
                          <p:cTn id="16" fill="hold">
                            <p:stCondLst>
                              <p:cond delay="1500"/>
                            </p:stCondLst>
                            <p:childTnLst>
                              <p:par>
                                <p:cTn id="17" presetID="53" presetClass="entr" presetSubtype="16" fill="hold" grpId="0" nodeType="afterEffect">
                                  <p:stCondLst>
                                    <p:cond delay="0"/>
                                  </p:stCondLst>
                                  <p:childTnLst>
                                    <p:set>
                                      <p:cBhvr>
                                        <p:cTn id="18" dur="1" fill="hold">
                                          <p:stCondLst>
                                            <p:cond delay="0"/>
                                          </p:stCondLst>
                                        </p:cTn>
                                        <p:tgtEl>
                                          <p:spTgt spid="244"/>
                                        </p:tgtEl>
                                        <p:attrNameLst>
                                          <p:attrName>style.visibility</p:attrName>
                                        </p:attrNameLst>
                                      </p:cBhvr>
                                      <p:to>
                                        <p:strVal val="visible"/>
                                      </p:to>
                                    </p:set>
                                    <p:anim calcmode="lin" valueType="num">
                                      <p:cBhvr>
                                        <p:cTn id="19" dur="500" fill="hold"/>
                                        <p:tgtEl>
                                          <p:spTgt spid="244"/>
                                        </p:tgtEl>
                                        <p:attrNameLst>
                                          <p:attrName>ppt_w</p:attrName>
                                        </p:attrNameLst>
                                      </p:cBhvr>
                                      <p:tavLst>
                                        <p:tav tm="0">
                                          <p:val>
                                            <p:fltVal val="0"/>
                                          </p:val>
                                        </p:tav>
                                        <p:tav tm="100000">
                                          <p:val>
                                            <p:strVal val="#ppt_w"/>
                                          </p:val>
                                        </p:tav>
                                      </p:tavLst>
                                    </p:anim>
                                    <p:anim calcmode="lin" valueType="num">
                                      <p:cBhvr>
                                        <p:cTn id="20" dur="500" fill="hold"/>
                                        <p:tgtEl>
                                          <p:spTgt spid="244"/>
                                        </p:tgtEl>
                                        <p:attrNameLst>
                                          <p:attrName>ppt_h</p:attrName>
                                        </p:attrNameLst>
                                      </p:cBhvr>
                                      <p:tavLst>
                                        <p:tav tm="0">
                                          <p:val>
                                            <p:fltVal val="0"/>
                                          </p:val>
                                        </p:tav>
                                        <p:tav tm="100000">
                                          <p:val>
                                            <p:strVal val="#ppt_h"/>
                                          </p:val>
                                        </p:tav>
                                      </p:tavLst>
                                    </p:anim>
                                    <p:animEffect transition="in" filter="fade">
                                      <p:cBhvr>
                                        <p:cTn id="21" dur="500"/>
                                        <p:tgtEl>
                                          <p:spTgt spid="244"/>
                                        </p:tgtEl>
                                      </p:cBhvr>
                                    </p:animEffect>
                                  </p:childTnLst>
                                </p:cTn>
                              </p:par>
                              <p:par>
                                <p:cTn id="22" presetID="53" presetClass="entr" presetSubtype="16" fill="hold" nodeType="withEffect">
                                  <p:stCondLst>
                                    <p:cond delay="0"/>
                                  </p:stCondLst>
                                  <p:childTnLst>
                                    <p:set>
                                      <p:cBhvr>
                                        <p:cTn id="23" dur="1" fill="hold">
                                          <p:stCondLst>
                                            <p:cond delay="0"/>
                                          </p:stCondLst>
                                        </p:cTn>
                                        <p:tgtEl>
                                          <p:spTgt spid="251"/>
                                        </p:tgtEl>
                                        <p:attrNameLst>
                                          <p:attrName>style.visibility</p:attrName>
                                        </p:attrNameLst>
                                      </p:cBhvr>
                                      <p:to>
                                        <p:strVal val="visible"/>
                                      </p:to>
                                    </p:set>
                                    <p:anim calcmode="lin" valueType="num">
                                      <p:cBhvr>
                                        <p:cTn id="24" dur="500" fill="hold"/>
                                        <p:tgtEl>
                                          <p:spTgt spid="251"/>
                                        </p:tgtEl>
                                        <p:attrNameLst>
                                          <p:attrName>ppt_w</p:attrName>
                                        </p:attrNameLst>
                                      </p:cBhvr>
                                      <p:tavLst>
                                        <p:tav tm="0">
                                          <p:val>
                                            <p:fltVal val="0"/>
                                          </p:val>
                                        </p:tav>
                                        <p:tav tm="100000">
                                          <p:val>
                                            <p:strVal val="#ppt_w"/>
                                          </p:val>
                                        </p:tav>
                                      </p:tavLst>
                                    </p:anim>
                                    <p:anim calcmode="lin" valueType="num">
                                      <p:cBhvr>
                                        <p:cTn id="25" dur="500" fill="hold"/>
                                        <p:tgtEl>
                                          <p:spTgt spid="251"/>
                                        </p:tgtEl>
                                        <p:attrNameLst>
                                          <p:attrName>ppt_h</p:attrName>
                                        </p:attrNameLst>
                                      </p:cBhvr>
                                      <p:tavLst>
                                        <p:tav tm="0">
                                          <p:val>
                                            <p:fltVal val="0"/>
                                          </p:val>
                                        </p:tav>
                                        <p:tav tm="100000">
                                          <p:val>
                                            <p:strVal val="#ppt_h"/>
                                          </p:val>
                                        </p:tav>
                                      </p:tavLst>
                                    </p:anim>
                                    <p:animEffect transition="in" filter="fade">
                                      <p:cBhvr>
                                        <p:cTn id="26" dur="500"/>
                                        <p:tgtEl>
                                          <p:spTgt spid="251"/>
                                        </p:tgtEl>
                                      </p:cBhvr>
                                    </p:animEffect>
                                  </p:childTnLst>
                                </p:cTn>
                              </p:par>
                            </p:childTnLst>
                          </p:cTn>
                        </p:par>
                        <p:par>
                          <p:cTn id="27" fill="hold">
                            <p:stCondLst>
                              <p:cond delay="2000"/>
                            </p:stCondLst>
                            <p:childTnLst>
                              <p:par>
                                <p:cTn id="28" presetID="42" presetClass="entr" presetSubtype="0" fill="hold" grpId="0" nodeType="afterEffect">
                                  <p:stCondLst>
                                    <p:cond delay="0"/>
                                  </p:stCondLst>
                                  <p:childTnLst>
                                    <p:set>
                                      <p:cBhvr>
                                        <p:cTn id="29" dur="1" fill="hold">
                                          <p:stCondLst>
                                            <p:cond delay="0"/>
                                          </p:stCondLst>
                                        </p:cTn>
                                        <p:tgtEl>
                                          <p:spTgt spid="249"/>
                                        </p:tgtEl>
                                        <p:attrNameLst>
                                          <p:attrName>style.visibility</p:attrName>
                                        </p:attrNameLst>
                                      </p:cBhvr>
                                      <p:to>
                                        <p:strVal val="visible"/>
                                      </p:to>
                                    </p:set>
                                    <p:animEffect transition="in" filter="fade">
                                      <p:cBhvr>
                                        <p:cTn id="30" dur="1000"/>
                                        <p:tgtEl>
                                          <p:spTgt spid="249"/>
                                        </p:tgtEl>
                                      </p:cBhvr>
                                    </p:animEffect>
                                    <p:anim calcmode="lin" valueType="num">
                                      <p:cBhvr>
                                        <p:cTn id="31" dur="1000" fill="hold"/>
                                        <p:tgtEl>
                                          <p:spTgt spid="249"/>
                                        </p:tgtEl>
                                        <p:attrNameLst>
                                          <p:attrName>ppt_x</p:attrName>
                                        </p:attrNameLst>
                                      </p:cBhvr>
                                      <p:tavLst>
                                        <p:tav tm="0">
                                          <p:val>
                                            <p:strVal val="#ppt_x"/>
                                          </p:val>
                                        </p:tav>
                                        <p:tav tm="100000">
                                          <p:val>
                                            <p:strVal val="#ppt_x"/>
                                          </p:val>
                                        </p:tav>
                                      </p:tavLst>
                                    </p:anim>
                                    <p:anim calcmode="lin" valueType="num">
                                      <p:cBhvr>
                                        <p:cTn id="32" dur="1000" fill="hold"/>
                                        <p:tgtEl>
                                          <p:spTgt spid="249"/>
                                        </p:tgtEl>
                                        <p:attrNameLst>
                                          <p:attrName>ppt_y</p:attrName>
                                        </p:attrNameLst>
                                      </p:cBhvr>
                                      <p:tavLst>
                                        <p:tav tm="0">
                                          <p:val>
                                            <p:strVal val="#ppt_y+.1"/>
                                          </p:val>
                                        </p:tav>
                                        <p:tav tm="100000">
                                          <p:val>
                                            <p:strVal val="#ppt_y"/>
                                          </p:val>
                                        </p:tav>
                                      </p:tavLst>
                                    </p:anim>
                                  </p:childTnLst>
                                </p:cTn>
                              </p:par>
                            </p:childTnLst>
                          </p:cTn>
                        </p:par>
                        <p:par>
                          <p:cTn id="33" fill="hold">
                            <p:stCondLst>
                              <p:cond delay="3000"/>
                            </p:stCondLst>
                            <p:childTnLst>
                              <p:par>
                                <p:cTn id="34" presetID="42" presetClass="entr" presetSubtype="0" fill="hold" nodeType="afterEffect">
                                  <p:stCondLst>
                                    <p:cond delay="0"/>
                                  </p:stCondLst>
                                  <p:childTnLst>
                                    <p:set>
                                      <p:cBhvr>
                                        <p:cTn id="35" dur="1" fill="hold">
                                          <p:stCondLst>
                                            <p:cond delay="0"/>
                                          </p:stCondLst>
                                        </p:cTn>
                                        <p:tgtEl>
                                          <p:spTgt spid="223"/>
                                        </p:tgtEl>
                                        <p:attrNameLst>
                                          <p:attrName>style.visibility</p:attrName>
                                        </p:attrNameLst>
                                      </p:cBhvr>
                                      <p:to>
                                        <p:strVal val="visible"/>
                                      </p:to>
                                    </p:set>
                                    <p:animEffect transition="in" filter="fade">
                                      <p:cBhvr>
                                        <p:cTn id="36" dur="1000"/>
                                        <p:tgtEl>
                                          <p:spTgt spid="223"/>
                                        </p:tgtEl>
                                      </p:cBhvr>
                                    </p:animEffect>
                                    <p:anim calcmode="lin" valueType="num">
                                      <p:cBhvr>
                                        <p:cTn id="37" dur="1000" fill="hold"/>
                                        <p:tgtEl>
                                          <p:spTgt spid="223"/>
                                        </p:tgtEl>
                                        <p:attrNameLst>
                                          <p:attrName>ppt_x</p:attrName>
                                        </p:attrNameLst>
                                      </p:cBhvr>
                                      <p:tavLst>
                                        <p:tav tm="0">
                                          <p:val>
                                            <p:strVal val="#ppt_x"/>
                                          </p:val>
                                        </p:tav>
                                        <p:tav tm="100000">
                                          <p:val>
                                            <p:strVal val="#ppt_x"/>
                                          </p:val>
                                        </p:tav>
                                      </p:tavLst>
                                    </p:anim>
                                    <p:anim calcmode="lin" valueType="num">
                                      <p:cBhvr>
                                        <p:cTn id="38" dur="1000" fill="hold"/>
                                        <p:tgtEl>
                                          <p:spTgt spid="223"/>
                                        </p:tgtEl>
                                        <p:attrNameLst>
                                          <p:attrName>ppt_y</p:attrName>
                                        </p:attrNameLst>
                                      </p:cBhvr>
                                      <p:tavLst>
                                        <p:tav tm="0">
                                          <p:val>
                                            <p:strVal val="#ppt_y+.1"/>
                                          </p:val>
                                        </p:tav>
                                        <p:tav tm="100000">
                                          <p:val>
                                            <p:strVal val="#ppt_y"/>
                                          </p:val>
                                        </p:tav>
                                      </p:tavLst>
                                    </p:anim>
                                  </p:childTnLst>
                                </p:cTn>
                              </p:par>
                            </p:childTnLst>
                          </p:cTn>
                        </p:par>
                        <p:par>
                          <p:cTn id="39" fill="hold">
                            <p:stCondLst>
                              <p:cond delay="4000"/>
                            </p:stCondLst>
                            <p:childTnLst>
                              <p:par>
                                <p:cTn id="40" presetID="53" presetClass="entr" presetSubtype="16" fill="hold" grpId="0" nodeType="afterEffect">
                                  <p:stCondLst>
                                    <p:cond delay="0"/>
                                  </p:stCondLst>
                                  <p:childTnLst>
                                    <p:set>
                                      <p:cBhvr>
                                        <p:cTn id="41" dur="1" fill="hold">
                                          <p:stCondLst>
                                            <p:cond delay="0"/>
                                          </p:stCondLst>
                                        </p:cTn>
                                        <p:tgtEl>
                                          <p:spTgt spid="250"/>
                                        </p:tgtEl>
                                        <p:attrNameLst>
                                          <p:attrName>style.visibility</p:attrName>
                                        </p:attrNameLst>
                                      </p:cBhvr>
                                      <p:to>
                                        <p:strVal val="visible"/>
                                      </p:to>
                                    </p:set>
                                    <p:anim calcmode="lin" valueType="num">
                                      <p:cBhvr>
                                        <p:cTn id="42" dur="500" fill="hold"/>
                                        <p:tgtEl>
                                          <p:spTgt spid="250"/>
                                        </p:tgtEl>
                                        <p:attrNameLst>
                                          <p:attrName>ppt_w</p:attrName>
                                        </p:attrNameLst>
                                      </p:cBhvr>
                                      <p:tavLst>
                                        <p:tav tm="0">
                                          <p:val>
                                            <p:fltVal val="0"/>
                                          </p:val>
                                        </p:tav>
                                        <p:tav tm="100000">
                                          <p:val>
                                            <p:strVal val="#ppt_w"/>
                                          </p:val>
                                        </p:tav>
                                      </p:tavLst>
                                    </p:anim>
                                    <p:anim calcmode="lin" valueType="num">
                                      <p:cBhvr>
                                        <p:cTn id="43" dur="500" fill="hold"/>
                                        <p:tgtEl>
                                          <p:spTgt spid="250"/>
                                        </p:tgtEl>
                                        <p:attrNameLst>
                                          <p:attrName>ppt_h</p:attrName>
                                        </p:attrNameLst>
                                      </p:cBhvr>
                                      <p:tavLst>
                                        <p:tav tm="0">
                                          <p:val>
                                            <p:fltVal val="0"/>
                                          </p:val>
                                        </p:tav>
                                        <p:tav tm="100000">
                                          <p:val>
                                            <p:strVal val="#ppt_h"/>
                                          </p:val>
                                        </p:tav>
                                      </p:tavLst>
                                    </p:anim>
                                    <p:animEffect transition="in" filter="fade">
                                      <p:cBhvr>
                                        <p:cTn id="44" dur="500"/>
                                        <p:tgtEl>
                                          <p:spTgt spid="250"/>
                                        </p:tgtEl>
                                      </p:cBhvr>
                                    </p:animEffect>
                                  </p:childTnLst>
                                </p:cTn>
                              </p:par>
                              <p:par>
                                <p:cTn id="45" presetID="53" presetClass="entr" presetSubtype="16" fill="hold" nodeType="withEffect">
                                  <p:stCondLst>
                                    <p:cond delay="0"/>
                                  </p:stCondLst>
                                  <p:childTnLst>
                                    <p:set>
                                      <p:cBhvr>
                                        <p:cTn id="46" dur="1" fill="hold">
                                          <p:stCondLst>
                                            <p:cond delay="0"/>
                                          </p:stCondLst>
                                        </p:cTn>
                                        <p:tgtEl>
                                          <p:spTgt spid="253"/>
                                        </p:tgtEl>
                                        <p:attrNameLst>
                                          <p:attrName>style.visibility</p:attrName>
                                        </p:attrNameLst>
                                      </p:cBhvr>
                                      <p:to>
                                        <p:strVal val="visible"/>
                                      </p:to>
                                    </p:set>
                                    <p:anim calcmode="lin" valueType="num">
                                      <p:cBhvr>
                                        <p:cTn id="47" dur="500" fill="hold"/>
                                        <p:tgtEl>
                                          <p:spTgt spid="253"/>
                                        </p:tgtEl>
                                        <p:attrNameLst>
                                          <p:attrName>ppt_w</p:attrName>
                                        </p:attrNameLst>
                                      </p:cBhvr>
                                      <p:tavLst>
                                        <p:tav tm="0">
                                          <p:val>
                                            <p:fltVal val="0"/>
                                          </p:val>
                                        </p:tav>
                                        <p:tav tm="100000">
                                          <p:val>
                                            <p:strVal val="#ppt_w"/>
                                          </p:val>
                                        </p:tav>
                                      </p:tavLst>
                                    </p:anim>
                                    <p:anim calcmode="lin" valueType="num">
                                      <p:cBhvr>
                                        <p:cTn id="48" dur="500" fill="hold"/>
                                        <p:tgtEl>
                                          <p:spTgt spid="253"/>
                                        </p:tgtEl>
                                        <p:attrNameLst>
                                          <p:attrName>ppt_h</p:attrName>
                                        </p:attrNameLst>
                                      </p:cBhvr>
                                      <p:tavLst>
                                        <p:tav tm="0">
                                          <p:val>
                                            <p:fltVal val="0"/>
                                          </p:val>
                                        </p:tav>
                                        <p:tav tm="100000">
                                          <p:val>
                                            <p:strVal val="#ppt_h"/>
                                          </p:val>
                                        </p:tav>
                                      </p:tavLst>
                                    </p:anim>
                                    <p:animEffect transition="in" filter="fade">
                                      <p:cBhvr>
                                        <p:cTn id="49" dur="500"/>
                                        <p:tgtEl>
                                          <p:spTgt spid="253"/>
                                        </p:tgtEl>
                                      </p:cBhvr>
                                    </p:animEffect>
                                  </p:childTnLst>
                                </p:cTn>
                              </p:par>
                            </p:childTnLst>
                          </p:cTn>
                        </p:par>
                        <p:par>
                          <p:cTn id="50" fill="hold">
                            <p:stCondLst>
                              <p:cond delay="4500"/>
                            </p:stCondLst>
                            <p:childTnLst>
                              <p:par>
                                <p:cTn id="51" presetID="42" presetClass="entr" presetSubtype="0" fill="hold" grpId="0" nodeType="afterEffect">
                                  <p:stCondLst>
                                    <p:cond delay="0"/>
                                  </p:stCondLst>
                                  <p:childTnLst>
                                    <p:set>
                                      <p:cBhvr>
                                        <p:cTn id="52" dur="1" fill="hold">
                                          <p:stCondLst>
                                            <p:cond delay="0"/>
                                          </p:stCondLst>
                                        </p:cTn>
                                        <p:tgtEl>
                                          <p:spTgt spid="245"/>
                                        </p:tgtEl>
                                        <p:attrNameLst>
                                          <p:attrName>style.visibility</p:attrName>
                                        </p:attrNameLst>
                                      </p:cBhvr>
                                      <p:to>
                                        <p:strVal val="visible"/>
                                      </p:to>
                                    </p:set>
                                    <p:animEffect transition="in" filter="fade">
                                      <p:cBhvr>
                                        <p:cTn id="53" dur="500"/>
                                        <p:tgtEl>
                                          <p:spTgt spid="245"/>
                                        </p:tgtEl>
                                      </p:cBhvr>
                                    </p:animEffect>
                                    <p:anim calcmode="lin" valueType="num">
                                      <p:cBhvr>
                                        <p:cTn id="54" dur="500" fill="hold"/>
                                        <p:tgtEl>
                                          <p:spTgt spid="245"/>
                                        </p:tgtEl>
                                        <p:attrNameLst>
                                          <p:attrName>ppt_x</p:attrName>
                                        </p:attrNameLst>
                                      </p:cBhvr>
                                      <p:tavLst>
                                        <p:tav tm="0">
                                          <p:val>
                                            <p:strVal val="#ppt_x"/>
                                          </p:val>
                                        </p:tav>
                                        <p:tav tm="100000">
                                          <p:val>
                                            <p:strVal val="#ppt_x"/>
                                          </p:val>
                                        </p:tav>
                                      </p:tavLst>
                                    </p:anim>
                                    <p:anim calcmode="lin" valueType="num">
                                      <p:cBhvr>
                                        <p:cTn id="55" dur="500" fill="hold"/>
                                        <p:tgtEl>
                                          <p:spTgt spid="245"/>
                                        </p:tgtEl>
                                        <p:attrNameLst>
                                          <p:attrName>ppt_y</p:attrName>
                                        </p:attrNameLst>
                                      </p:cBhvr>
                                      <p:tavLst>
                                        <p:tav tm="0">
                                          <p:val>
                                            <p:strVal val="#ppt_y+.1"/>
                                          </p:val>
                                        </p:tav>
                                        <p:tav tm="100000">
                                          <p:val>
                                            <p:strVal val="#ppt_y"/>
                                          </p:val>
                                        </p:tav>
                                      </p:tavLst>
                                    </p:anim>
                                  </p:childTnLst>
                                </p:cTn>
                              </p:par>
                            </p:childTnLst>
                          </p:cTn>
                        </p:par>
                        <p:par>
                          <p:cTn id="56" fill="hold">
                            <p:stCondLst>
                              <p:cond delay="5000"/>
                            </p:stCondLst>
                            <p:childTnLst>
                              <p:par>
                                <p:cTn id="57" presetID="42" presetClass="entr" presetSubtype="0" fill="hold" nodeType="afterEffect">
                                  <p:stCondLst>
                                    <p:cond delay="0"/>
                                  </p:stCondLst>
                                  <p:childTnLst>
                                    <p:set>
                                      <p:cBhvr>
                                        <p:cTn id="58" dur="1" fill="hold">
                                          <p:stCondLst>
                                            <p:cond delay="0"/>
                                          </p:stCondLst>
                                        </p:cTn>
                                        <p:tgtEl>
                                          <p:spTgt spid="233"/>
                                        </p:tgtEl>
                                        <p:attrNameLst>
                                          <p:attrName>style.visibility</p:attrName>
                                        </p:attrNameLst>
                                      </p:cBhvr>
                                      <p:to>
                                        <p:strVal val="visible"/>
                                      </p:to>
                                    </p:set>
                                    <p:animEffect transition="in" filter="fade">
                                      <p:cBhvr>
                                        <p:cTn id="59" dur="1000"/>
                                        <p:tgtEl>
                                          <p:spTgt spid="233"/>
                                        </p:tgtEl>
                                      </p:cBhvr>
                                    </p:animEffect>
                                    <p:anim calcmode="lin" valueType="num">
                                      <p:cBhvr>
                                        <p:cTn id="60" dur="1000" fill="hold"/>
                                        <p:tgtEl>
                                          <p:spTgt spid="233"/>
                                        </p:tgtEl>
                                        <p:attrNameLst>
                                          <p:attrName>ppt_x</p:attrName>
                                        </p:attrNameLst>
                                      </p:cBhvr>
                                      <p:tavLst>
                                        <p:tav tm="0">
                                          <p:val>
                                            <p:strVal val="#ppt_x"/>
                                          </p:val>
                                        </p:tav>
                                        <p:tav tm="100000">
                                          <p:val>
                                            <p:strVal val="#ppt_x"/>
                                          </p:val>
                                        </p:tav>
                                      </p:tavLst>
                                    </p:anim>
                                    <p:anim calcmode="lin" valueType="num">
                                      <p:cBhvr>
                                        <p:cTn id="61" dur="1000" fill="hold"/>
                                        <p:tgtEl>
                                          <p:spTgt spid="233"/>
                                        </p:tgtEl>
                                        <p:attrNameLst>
                                          <p:attrName>ppt_y</p:attrName>
                                        </p:attrNameLst>
                                      </p:cBhvr>
                                      <p:tavLst>
                                        <p:tav tm="0">
                                          <p:val>
                                            <p:strVal val="#ppt_y+.1"/>
                                          </p:val>
                                        </p:tav>
                                        <p:tav tm="100000">
                                          <p:val>
                                            <p:strVal val="#ppt_y"/>
                                          </p:val>
                                        </p:tav>
                                      </p:tavLst>
                                    </p:anim>
                                  </p:childTnLst>
                                </p:cTn>
                              </p:par>
                            </p:childTnLst>
                          </p:cTn>
                        </p:par>
                        <p:par>
                          <p:cTn id="62" fill="hold">
                            <p:stCondLst>
                              <p:cond delay="6000"/>
                            </p:stCondLst>
                            <p:childTnLst>
                              <p:par>
                                <p:cTn id="63" presetID="53" presetClass="entr" presetSubtype="16" fill="hold" grpId="0" nodeType="afterEffect">
                                  <p:stCondLst>
                                    <p:cond delay="0"/>
                                  </p:stCondLst>
                                  <p:childTnLst>
                                    <p:set>
                                      <p:cBhvr>
                                        <p:cTn id="64" dur="1" fill="hold">
                                          <p:stCondLst>
                                            <p:cond delay="0"/>
                                          </p:stCondLst>
                                        </p:cTn>
                                        <p:tgtEl>
                                          <p:spTgt spid="246"/>
                                        </p:tgtEl>
                                        <p:attrNameLst>
                                          <p:attrName>style.visibility</p:attrName>
                                        </p:attrNameLst>
                                      </p:cBhvr>
                                      <p:to>
                                        <p:strVal val="visible"/>
                                      </p:to>
                                    </p:set>
                                    <p:anim calcmode="lin" valueType="num">
                                      <p:cBhvr>
                                        <p:cTn id="65" dur="500" fill="hold"/>
                                        <p:tgtEl>
                                          <p:spTgt spid="246"/>
                                        </p:tgtEl>
                                        <p:attrNameLst>
                                          <p:attrName>ppt_w</p:attrName>
                                        </p:attrNameLst>
                                      </p:cBhvr>
                                      <p:tavLst>
                                        <p:tav tm="0">
                                          <p:val>
                                            <p:fltVal val="0"/>
                                          </p:val>
                                        </p:tav>
                                        <p:tav tm="100000">
                                          <p:val>
                                            <p:strVal val="#ppt_w"/>
                                          </p:val>
                                        </p:tav>
                                      </p:tavLst>
                                    </p:anim>
                                    <p:anim calcmode="lin" valueType="num">
                                      <p:cBhvr>
                                        <p:cTn id="66" dur="500" fill="hold"/>
                                        <p:tgtEl>
                                          <p:spTgt spid="246"/>
                                        </p:tgtEl>
                                        <p:attrNameLst>
                                          <p:attrName>ppt_h</p:attrName>
                                        </p:attrNameLst>
                                      </p:cBhvr>
                                      <p:tavLst>
                                        <p:tav tm="0">
                                          <p:val>
                                            <p:fltVal val="0"/>
                                          </p:val>
                                        </p:tav>
                                        <p:tav tm="100000">
                                          <p:val>
                                            <p:strVal val="#ppt_h"/>
                                          </p:val>
                                        </p:tav>
                                      </p:tavLst>
                                    </p:anim>
                                    <p:animEffect transition="in" filter="fade">
                                      <p:cBhvr>
                                        <p:cTn id="67" dur="500"/>
                                        <p:tgtEl>
                                          <p:spTgt spid="246"/>
                                        </p:tgtEl>
                                      </p:cBhvr>
                                    </p:animEffect>
                                  </p:childTnLst>
                                </p:cTn>
                              </p:par>
                              <p:par>
                                <p:cTn id="68" presetID="53" presetClass="entr" presetSubtype="16" fill="hold" nodeType="withEffect">
                                  <p:stCondLst>
                                    <p:cond delay="0"/>
                                  </p:stCondLst>
                                  <p:childTnLst>
                                    <p:set>
                                      <p:cBhvr>
                                        <p:cTn id="69" dur="1" fill="hold">
                                          <p:stCondLst>
                                            <p:cond delay="0"/>
                                          </p:stCondLst>
                                        </p:cTn>
                                        <p:tgtEl>
                                          <p:spTgt spid="252"/>
                                        </p:tgtEl>
                                        <p:attrNameLst>
                                          <p:attrName>style.visibility</p:attrName>
                                        </p:attrNameLst>
                                      </p:cBhvr>
                                      <p:to>
                                        <p:strVal val="visible"/>
                                      </p:to>
                                    </p:set>
                                    <p:anim calcmode="lin" valueType="num">
                                      <p:cBhvr>
                                        <p:cTn id="70" dur="500" fill="hold"/>
                                        <p:tgtEl>
                                          <p:spTgt spid="252"/>
                                        </p:tgtEl>
                                        <p:attrNameLst>
                                          <p:attrName>ppt_w</p:attrName>
                                        </p:attrNameLst>
                                      </p:cBhvr>
                                      <p:tavLst>
                                        <p:tav tm="0">
                                          <p:val>
                                            <p:fltVal val="0"/>
                                          </p:val>
                                        </p:tav>
                                        <p:tav tm="100000">
                                          <p:val>
                                            <p:strVal val="#ppt_w"/>
                                          </p:val>
                                        </p:tav>
                                      </p:tavLst>
                                    </p:anim>
                                    <p:anim calcmode="lin" valueType="num">
                                      <p:cBhvr>
                                        <p:cTn id="71" dur="500" fill="hold"/>
                                        <p:tgtEl>
                                          <p:spTgt spid="252"/>
                                        </p:tgtEl>
                                        <p:attrNameLst>
                                          <p:attrName>ppt_h</p:attrName>
                                        </p:attrNameLst>
                                      </p:cBhvr>
                                      <p:tavLst>
                                        <p:tav tm="0">
                                          <p:val>
                                            <p:fltVal val="0"/>
                                          </p:val>
                                        </p:tav>
                                        <p:tav tm="100000">
                                          <p:val>
                                            <p:strVal val="#ppt_h"/>
                                          </p:val>
                                        </p:tav>
                                      </p:tavLst>
                                    </p:anim>
                                    <p:animEffect transition="in" filter="fade">
                                      <p:cBhvr>
                                        <p:cTn id="72" dur="500"/>
                                        <p:tgtEl>
                                          <p:spTgt spid="252"/>
                                        </p:tgtEl>
                                      </p:cBhvr>
                                    </p:animEffect>
                                  </p:childTnLst>
                                </p:cTn>
                              </p:par>
                            </p:childTnLst>
                          </p:cTn>
                        </p:par>
                        <p:par>
                          <p:cTn id="73" fill="hold">
                            <p:stCondLst>
                              <p:cond delay="6500"/>
                            </p:stCondLst>
                            <p:childTnLst>
                              <p:par>
                                <p:cTn id="74" presetID="42" presetClass="entr" presetSubtype="0" fill="hold" grpId="0" nodeType="afterEffect">
                                  <p:stCondLst>
                                    <p:cond delay="0"/>
                                  </p:stCondLst>
                                  <p:childTnLst>
                                    <p:set>
                                      <p:cBhvr>
                                        <p:cTn id="75" dur="1" fill="hold">
                                          <p:stCondLst>
                                            <p:cond delay="0"/>
                                          </p:stCondLst>
                                        </p:cTn>
                                        <p:tgtEl>
                                          <p:spTgt spid="247"/>
                                        </p:tgtEl>
                                        <p:attrNameLst>
                                          <p:attrName>style.visibility</p:attrName>
                                        </p:attrNameLst>
                                      </p:cBhvr>
                                      <p:to>
                                        <p:strVal val="visible"/>
                                      </p:to>
                                    </p:set>
                                    <p:animEffect transition="in" filter="fade">
                                      <p:cBhvr>
                                        <p:cTn id="76" dur="500"/>
                                        <p:tgtEl>
                                          <p:spTgt spid="247"/>
                                        </p:tgtEl>
                                      </p:cBhvr>
                                    </p:animEffect>
                                    <p:anim calcmode="lin" valueType="num">
                                      <p:cBhvr>
                                        <p:cTn id="77" dur="500" fill="hold"/>
                                        <p:tgtEl>
                                          <p:spTgt spid="247"/>
                                        </p:tgtEl>
                                        <p:attrNameLst>
                                          <p:attrName>ppt_x</p:attrName>
                                        </p:attrNameLst>
                                      </p:cBhvr>
                                      <p:tavLst>
                                        <p:tav tm="0">
                                          <p:val>
                                            <p:strVal val="#ppt_x"/>
                                          </p:val>
                                        </p:tav>
                                        <p:tav tm="100000">
                                          <p:val>
                                            <p:strVal val="#ppt_x"/>
                                          </p:val>
                                        </p:tav>
                                      </p:tavLst>
                                    </p:anim>
                                    <p:anim calcmode="lin" valueType="num">
                                      <p:cBhvr>
                                        <p:cTn id="78" dur="500" fill="hold"/>
                                        <p:tgtEl>
                                          <p:spTgt spid="247"/>
                                        </p:tgtEl>
                                        <p:attrNameLst>
                                          <p:attrName>ppt_y</p:attrName>
                                        </p:attrNameLst>
                                      </p:cBhvr>
                                      <p:tavLst>
                                        <p:tav tm="0">
                                          <p:val>
                                            <p:strVal val="#ppt_y+.1"/>
                                          </p:val>
                                        </p:tav>
                                        <p:tav tm="100000">
                                          <p:val>
                                            <p:strVal val="#ppt_y"/>
                                          </p:val>
                                        </p:tav>
                                      </p:tavLst>
                                    </p:anim>
                                  </p:childTnLst>
                                </p:cTn>
                              </p:par>
                            </p:childTnLst>
                          </p:cTn>
                        </p:par>
                        <p:par>
                          <p:cTn id="79" fill="hold">
                            <p:stCondLst>
                              <p:cond delay="7000"/>
                            </p:stCondLst>
                            <p:childTnLst>
                              <p:par>
                                <p:cTn id="80" presetID="42" presetClass="entr" presetSubtype="0" fill="hold" nodeType="afterEffect">
                                  <p:stCondLst>
                                    <p:cond delay="0"/>
                                  </p:stCondLst>
                                  <p:childTnLst>
                                    <p:set>
                                      <p:cBhvr>
                                        <p:cTn id="81" dur="1" fill="hold">
                                          <p:stCondLst>
                                            <p:cond delay="0"/>
                                          </p:stCondLst>
                                        </p:cTn>
                                        <p:tgtEl>
                                          <p:spTgt spid="228"/>
                                        </p:tgtEl>
                                        <p:attrNameLst>
                                          <p:attrName>style.visibility</p:attrName>
                                        </p:attrNameLst>
                                      </p:cBhvr>
                                      <p:to>
                                        <p:strVal val="visible"/>
                                      </p:to>
                                    </p:set>
                                    <p:animEffect transition="in" filter="fade">
                                      <p:cBhvr>
                                        <p:cTn id="82" dur="1000"/>
                                        <p:tgtEl>
                                          <p:spTgt spid="228"/>
                                        </p:tgtEl>
                                      </p:cBhvr>
                                    </p:animEffect>
                                    <p:anim calcmode="lin" valueType="num">
                                      <p:cBhvr>
                                        <p:cTn id="83" dur="1000" fill="hold"/>
                                        <p:tgtEl>
                                          <p:spTgt spid="228"/>
                                        </p:tgtEl>
                                        <p:attrNameLst>
                                          <p:attrName>ppt_x</p:attrName>
                                        </p:attrNameLst>
                                      </p:cBhvr>
                                      <p:tavLst>
                                        <p:tav tm="0">
                                          <p:val>
                                            <p:strVal val="#ppt_x"/>
                                          </p:val>
                                        </p:tav>
                                        <p:tav tm="100000">
                                          <p:val>
                                            <p:strVal val="#ppt_x"/>
                                          </p:val>
                                        </p:tav>
                                      </p:tavLst>
                                    </p:anim>
                                    <p:anim calcmode="lin" valueType="num">
                                      <p:cBhvr>
                                        <p:cTn id="84" dur="1000" fill="hold"/>
                                        <p:tgtEl>
                                          <p:spTgt spid="228"/>
                                        </p:tgtEl>
                                        <p:attrNameLst>
                                          <p:attrName>ppt_y</p:attrName>
                                        </p:attrNameLst>
                                      </p:cBhvr>
                                      <p:tavLst>
                                        <p:tav tm="0">
                                          <p:val>
                                            <p:strVal val="#ppt_y+.1"/>
                                          </p:val>
                                        </p:tav>
                                        <p:tav tm="100000">
                                          <p:val>
                                            <p:strVal val="#ppt_y"/>
                                          </p:val>
                                        </p:tav>
                                      </p:tavLst>
                                    </p:anim>
                                  </p:childTnLst>
                                </p:cTn>
                              </p:par>
                            </p:childTnLst>
                          </p:cTn>
                        </p:par>
                        <p:par>
                          <p:cTn id="85" fill="hold">
                            <p:stCondLst>
                              <p:cond delay="8000"/>
                            </p:stCondLst>
                            <p:childTnLst>
                              <p:par>
                                <p:cTn id="86" presetID="53" presetClass="entr" presetSubtype="16" fill="hold" grpId="0" nodeType="afterEffect">
                                  <p:stCondLst>
                                    <p:cond delay="0"/>
                                  </p:stCondLst>
                                  <p:childTnLst>
                                    <p:set>
                                      <p:cBhvr>
                                        <p:cTn id="87" dur="1" fill="hold">
                                          <p:stCondLst>
                                            <p:cond delay="0"/>
                                          </p:stCondLst>
                                        </p:cTn>
                                        <p:tgtEl>
                                          <p:spTgt spid="248"/>
                                        </p:tgtEl>
                                        <p:attrNameLst>
                                          <p:attrName>style.visibility</p:attrName>
                                        </p:attrNameLst>
                                      </p:cBhvr>
                                      <p:to>
                                        <p:strVal val="visible"/>
                                      </p:to>
                                    </p:set>
                                    <p:anim calcmode="lin" valueType="num">
                                      <p:cBhvr>
                                        <p:cTn id="88" dur="500" fill="hold"/>
                                        <p:tgtEl>
                                          <p:spTgt spid="248"/>
                                        </p:tgtEl>
                                        <p:attrNameLst>
                                          <p:attrName>ppt_w</p:attrName>
                                        </p:attrNameLst>
                                      </p:cBhvr>
                                      <p:tavLst>
                                        <p:tav tm="0">
                                          <p:val>
                                            <p:fltVal val="0"/>
                                          </p:val>
                                        </p:tav>
                                        <p:tav tm="100000">
                                          <p:val>
                                            <p:strVal val="#ppt_w"/>
                                          </p:val>
                                        </p:tav>
                                      </p:tavLst>
                                    </p:anim>
                                    <p:anim calcmode="lin" valueType="num">
                                      <p:cBhvr>
                                        <p:cTn id="89" dur="500" fill="hold"/>
                                        <p:tgtEl>
                                          <p:spTgt spid="248"/>
                                        </p:tgtEl>
                                        <p:attrNameLst>
                                          <p:attrName>ppt_h</p:attrName>
                                        </p:attrNameLst>
                                      </p:cBhvr>
                                      <p:tavLst>
                                        <p:tav tm="0">
                                          <p:val>
                                            <p:fltVal val="0"/>
                                          </p:val>
                                        </p:tav>
                                        <p:tav tm="100000">
                                          <p:val>
                                            <p:strVal val="#ppt_h"/>
                                          </p:val>
                                        </p:tav>
                                      </p:tavLst>
                                    </p:anim>
                                    <p:animEffect transition="in" filter="fade">
                                      <p:cBhvr>
                                        <p:cTn id="90" dur="500"/>
                                        <p:tgtEl>
                                          <p:spTgt spid="248"/>
                                        </p:tgtEl>
                                      </p:cBhvr>
                                    </p:animEffect>
                                  </p:childTnLst>
                                </p:cTn>
                              </p:par>
                              <p:par>
                                <p:cTn id="91" presetID="53" presetClass="entr" presetSubtype="16" fill="hold" nodeType="withEffect">
                                  <p:stCondLst>
                                    <p:cond delay="0"/>
                                  </p:stCondLst>
                                  <p:childTnLst>
                                    <p:set>
                                      <p:cBhvr>
                                        <p:cTn id="92" dur="1" fill="hold">
                                          <p:stCondLst>
                                            <p:cond delay="0"/>
                                          </p:stCondLst>
                                        </p:cTn>
                                        <p:tgtEl>
                                          <p:spTgt spid="254"/>
                                        </p:tgtEl>
                                        <p:attrNameLst>
                                          <p:attrName>style.visibility</p:attrName>
                                        </p:attrNameLst>
                                      </p:cBhvr>
                                      <p:to>
                                        <p:strVal val="visible"/>
                                      </p:to>
                                    </p:set>
                                    <p:anim calcmode="lin" valueType="num">
                                      <p:cBhvr>
                                        <p:cTn id="93" dur="500" fill="hold"/>
                                        <p:tgtEl>
                                          <p:spTgt spid="254"/>
                                        </p:tgtEl>
                                        <p:attrNameLst>
                                          <p:attrName>ppt_w</p:attrName>
                                        </p:attrNameLst>
                                      </p:cBhvr>
                                      <p:tavLst>
                                        <p:tav tm="0">
                                          <p:val>
                                            <p:fltVal val="0"/>
                                          </p:val>
                                        </p:tav>
                                        <p:tav tm="100000">
                                          <p:val>
                                            <p:strVal val="#ppt_w"/>
                                          </p:val>
                                        </p:tav>
                                      </p:tavLst>
                                    </p:anim>
                                    <p:anim calcmode="lin" valueType="num">
                                      <p:cBhvr>
                                        <p:cTn id="94" dur="500" fill="hold"/>
                                        <p:tgtEl>
                                          <p:spTgt spid="254"/>
                                        </p:tgtEl>
                                        <p:attrNameLst>
                                          <p:attrName>ppt_h</p:attrName>
                                        </p:attrNameLst>
                                      </p:cBhvr>
                                      <p:tavLst>
                                        <p:tav tm="0">
                                          <p:val>
                                            <p:fltVal val="0"/>
                                          </p:val>
                                        </p:tav>
                                        <p:tav tm="100000">
                                          <p:val>
                                            <p:strVal val="#ppt_h"/>
                                          </p:val>
                                        </p:tav>
                                      </p:tavLst>
                                    </p:anim>
                                    <p:animEffect transition="in" filter="fade">
                                      <p:cBhvr>
                                        <p:cTn id="95" dur="500"/>
                                        <p:tgtEl>
                                          <p:spTgt spid="2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3" grpId="0" animBg="1"/>
      <p:bldP spid="244" grpId="0"/>
      <p:bldP spid="245" grpId="0" animBg="1"/>
      <p:bldP spid="246" grpId="0"/>
      <p:bldP spid="247" grpId="0" animBg="1"/>
      <p:bldP spid="248" grpId="0"/>
      <p:bldP spid="249" grpId="0" animBg="1"/>
      <p:bldP spid="250"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p:cNvGrpSpPr/>
          <p:nvPr/>
        </p:nvGrpSpPr>
        <p:grpSpPr>
          <a:xfrm>
            <a:off x="-25524" y="-8871"/>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0964093" y="2254345"/>
              <a:ext cx="1280161" cy="2349306"/>
              <a:chOff x="10964093" y="2254345"/>
              <a:chExt cx="1280161" cy="2349306"/>
            </a:xfrm>
          </p:grpSpPr>
          <p:sp>
            <p:nvSpPr>
              <p:cNvPr id="8" name="Freeform 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4" name="Group 23"/>
          <p:cNvGrpSpPr/>
          <p:nvPr/>
        </p:nvGrpSpPr>
        <p:grpSpPr>
          <a:xfrm>
            <a:off x="-641452" y="-13305"/>
            <a:ext cx="12244254" cy="6858000"/>
            <a:chOff x="0" y="0"/>
            <a:chExt cx="12244254" cy="6858000"/>
          </a:xfrm>
        </p:grpSpPr>
        <p:sp>
          <p:nvSpPr>
            <p:cNvPr id="25" name="Rectangle 2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6" name="Group 25"/>
            <p:cNvGrpSpPr/>
            <p:nvPr/>
          </p:nvGrpSpPr>
          <p:grpSpPr>
            <a:xfrm>
              <a:off x="10964093" y="2254345"/>
              <a:ext cx="1280161" cy="2349306"/>
              <a:chOff x="10964093" y="2254345"/>
              <a:chExt cx="1280161" cy="2349306"/>
            </a:xfrm>
          </p:grpSpPr>
          <p:sp>
            <p:nvSpPr>
              <p:cNvPr id="27" name="Freeform 2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EBB9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rot="16200000">
                <a:off x="11014510" y="3250815"/>
                <a:ext cx="1936268"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About</a:t>
                </a:r>
                <a:endParaRPr lang="en-GB" sz="2800" b="1" dirty="0">
                  <a:solidFill>
                    <a:schemeClr val="bg2"/>
                  </a:solidFill>
                  <a:latin typeface="MV Boli" panose="02000500030200090000" pitchFamily="2" charset="0"/>
                  <a:cs typeface="MV Boli" panose="02000500030200090000" pitchFamily="2" charset="0"/>
                </a:endParaRPr>
              </a:p>
            </p:txBody>
          </p:sp>
          <p:pic>
            <p:nvPicPr>
              <p:cNvPr id="29" name="Picture 2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0" name="Group 29"/>
          <p:cNvGrpSpPr/>
          <p:nvPr/>
        </p:nvGrpSpPr>
        <p:grpSpPr>
          <a:xfrm>
            <a:off x="-1337240" y="-8874"/>
            <a:ext cx="12244254" cy="6858000"/>
            <a:chOff x="0" y="0"/>
            <a:chExt cx="12244254" cy="6858000"/>
          </a:xfrm>
        </p:grpSpPr>
        <p:sp>
          <p:nvSpPr>
            <p:cNvPr id="31" name="Rectangle 3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2" name="Group 31"/>
            <p:cNvGrpSpPr/>
            <p:nvPr/>
          </p:nvGrpSpPr>
          <p:grpSpPr>
            <a:xfrm>
              <a:off x="10964093" y="2254345"/>
              <a:ext cx="1280161" cy="2349306"/>
              <a:chOff x="10964093" y="2254345"/>
              <a:chExt cx="1280161" cy="2349306"/>
            </a:xfrm>
          </p:grpSpPr>
          <p:sp>
            <p:nvSpPr>
              <p:cNvPr id="33" name="Freeform 3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p:cNvSpPr txBox="1"/>
              <p:nvPr/>
            </p:nvSpPr>
            <p:spPr>
              <a:xfrm rot="16200000">
                <a:off x="11097937" y="3167388"/>
                <a:ext cx="1769413" cy="523220"/>
              </a:xfrm>
              <a:prstGeom prst="rect">
                <a:avLst/>
              </a:prstGeom>
              <a:noFill/>
            </p:spPr>
            <p:txBody>
              <a:bodyPr wrap="square" rtlCol="0">
                <a:spAutoFit/>
              </a:bodyPr>
              <a:lstStyle/>
              <a:p>
                <a:pPr algn="ctr"/>
                <a:r>
                  <a:rPr lang="en-GB" sz="2800" b="1" dirty="0" err="1" smtClean="0">
                    <a:solidFill>
                      <a:schemeClr val="bg2"/>
                    </a:solidFill>
                    <a:latin typeface="MV Boli" panose="02000500030200090000" pitchFamily="2" charset="0"/>
                    <a:cs typeface="MV Boli" panose="02000500030200090000" pitchFamily="2" charset="0"/>
                  </a:rPr>
                  <a:t>R.process</a:t>
                </a:r>
                <a:endParaRPr lang="en-GB" sz="2800" b="1" dirty="0">
                  <a:solidFill>
                    <a:schemeClr val="bg2"/>
                  </a:solidFill>
                  <a:latin typeface="MV Boli" panose="02000500030200090000" pitchFamily="2" charset="0"/>
                  <a:cs typeface="MV Boli" panose="02000500030200090000" pitchFamily="2" charset="0"/>
                </a:endParaRPr>
              </a:p>
            </p:txBody>
          </p:sp>
          <p:pic>
            <p:nvPicPr>
              <p:cNvPr id="35" name="Picture 3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6" name="Group 35"/>
          <p:cNvGrpSpPr/>
          <p:nvPr/>
        </p:nvGrpSpPr>
        <p:grpSpPr>
          <a:xfrm>
            <a:off x="-12008167" y="-8871"/>
            <a:ext cx="12244254" cy="6858000"/>
            <a:chOff x="0" y="0"/>
            <a:chExt cx="12244254" cy="6858000"/>
          </a:xfrm>
        </p:grpSpPr>
        <p:sp>
          <p:nvSpPr>
            <p:cNvPr id="37" name="Rectangle 3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8" name="Group 37"/>
            <p:cNvGrpSpPr/>
            <p:nvPr/>
          </p:nvGrpSpPr>
          <p:grpSpPr>
            <a:xfrm>
              <a:off x="10964093" y="2254345"/>
              <a:ext cx="1280161" cy="2349306"/>
              <a:chOff x="10964093" y="2254345"/>
              <a:chExt cx="1280161" cy="2349306"/>
            </a:xfrm>
          </p:grpSpPr>
          <p:sp>
            <p:nvSpPr>
              <p:cNvPr id="39" name="Freeform 3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7A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7steps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41" name="Picture 4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2" name="Group 41"/>
          <p:cNvGrpSpPr/>
          <p:nvPr/>
        </p:nvGrpSpPr>
        <p:grpSpPr>
          <a:xfrm>
            <a:off x="-12635935" y="-8868"/>
            <a:ext cx="12244254" cy="6858000"/>
            <a:chOff x="0" y="0"/>
            <a:chExt cx="12244254" cy="6858000"/>
          </a:xfrm>
        </p:grpSpPr>
        <p:sp>
          <p:nvSpPr>
            <p:cNvPr id="43" name="Rectangle 42"/>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4" name="Group 43"/>
            <p:cNvGrpSpPr/>
            <p:nvPr/>
          </p:nvGrpSpPr>
          <p:grpSpPr>
            <a:xfrm>
              <a:off x="10964093" y="2254345"/>
              <a:ext cx="1280161" cy="2349306"/>
              <a:chOff x="10964093" y="2254345"/>
              <a:chExt cx="1280161" cy="2349306"/>
            </a:xfrm>
          </p:grpSpPr>
          <p:sp>
            <p:nvSpPr>
              <p:cNvPr id="45" name="Freeform 44"/>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rot="16200000">
                <a:off x="11097937" y="3167388"/>
                <a:ext cx="1769413" cy="523220"/>
              </a:xfrm>
              <a:prstGeom prst="rect">
                <a:avLst/>
              </a:prstGeom>
              <a:noFill/>
            </p:spPr>
            <p:txBody>
              <a:bodyPr wrap="square" rtlCol="0">
                <a:spAutoFit/>
              </a:bodyPr>
              <a:lstStyle/>
              <a:p>
                <a:r>
                  <a:rPr lang="en-GB" sz="2800" b="1" dirty="0" err="1" smtClean="0">
                    <a:solidFill>
                      <a:schemeClr val="bg2"/>
                    </a:solidFill>
                    <a:latin typeface="MV Boli" panose="02000500030200090000" pitchFamily="2" charset="0"/>
                    <a:cs typeface="MV Boli" panose="02000500030200090000" pitchFamily="2" charset="0"/>
                  </a:rPr>
                  <a:t>S.process</a:t>
                </a:r>
                <a:endParaRPr lang="en-GB" sz="2800" b="1" dirty="0">
                  <a:solidFill>
                    <a:schemeClr val="bg2"/>
                  </a:solidFill>
                  <a:latin typeface="MV Boli" panose="02000500030200090000" pitchFamily="2" charset="0"/>
                  <a:cs typeface="MV Boli" panose="02000500030200090000" pitchFamily="2" charset="0"/>
                </a:endParaRPr>
              </a:p>
            </p:txBody>
          </p:sp>
          <p:pic>
            <p:nvPicPr>
              <p:cNvPr id="47" name="Picture 4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8" name="Group 47"/>
          <p:cNvGrpSpPr/>
          <p:nvPr/>
        </p:nvGrpSpPr>
        <p:grpSpPr>
          <a:xfrm>
            <a:off x="-13239039" y="-8868"/>
            <a:ext cx="12244254" cy="6858000"/>
            <a:chOff x="0" y="0"/>
            <a:chExt cx="12244254" cy="6858000"/>
          </a:xfrm>
        </p:grpSpPr>
        <p:sp>
          <p:nvSpPr>
            <p:cNvPr id="49" name="Rectangle 48"/>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0" name="Group 49"/>
            <p:cNvGrpSpPr/>
            <p:nvPr/>
          </p:nvGrpSpPr>
          <p:grpSpPr>
            <a:xfrm>
              <a:off x="10964093" y="2116182"/>
              <a:ext cx="1280161" cy="2487469"/>
              <a:chOff x="10964093" y="2116182"/>
              <a:chExt cx="1280161" cy="2487469"/>
            </a:xfrm>
          </p:grpSpPr>
          <p:sp>
            <p:nvSpPr>
              <p:cNvPr id="51" name="Freeform 50"/>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TextBox 51"/>
              <p:cNvSpPr txBox="1"/>
              <p:nvPr/>
            </p:nvSpPr>
            <p:spPr>
              <a:xfrm rot="16200000">
                <a:off x="10812037" y="3025179"/>
                <a:ext cx="2341214"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8 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53" name="Picture 5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4" name="Group 53"/>
          <p:cNvGrpSpPr/>
          <p:nvPr/>
        </p:nvGrpSpPr>
        <p:grpSpPr>
          <a:xfrm>
            <a:off x="-13882572" y="-4434"/>
            <a:ext cx="12244254" cy="6858000"/>
            <a:chOff x="0" y="0"/>
            <a:chExt cx="12244254" cy="6858000"/>
          </a:xfrm>
        </p:grpSpPr>
        <p:sp>
          <p:nvSpPr>
            <p:cNvPr id="55" name="Rectangle 5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6" name="Group 55"/>
            <p:cNvGrpSpPr/>
            <p:nvPr/>
          </p:nvGrpSpPr>
          <p:grpSpPr>
            <a:xfrm>
              <a:off x="10964093" y="2095410"/>
              <a:ext cx="1280161" cy="2521026"/>
              <a:chOff x="10964093" y="2095410"/>
              <a:chExt cx="1280161" cy="2521026"/>
            </a:xfrm>
          </p:grpSpPr>
          <p:sp>
            <p:nvSpPr>
              <p:cNvPr id="57" name="Freeform 5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p:cNvSpPr txBox="1"/>
              <p:nvPr/>
            </p:nvSpPr>
            <p:spPr>
              <a:xfrm rot="16200000">
                <a:off x="10722131" y="3094313"/>
                <a:ext cx="2521026"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Job analysis</a:t>
                </a:r>
                <a:endParaRPr lang="en-GB" sz="2800" b="1" dirty="0">
                  <a:solidFill>
                    <a:schemeClr val="bg2"/>
                  </a:solidFill>
                  <a:latin typeface="MV Boli" panose="02000500030200090000" pitchFamily="2" charset="0"/>
                  <a:cs typeface="MV Boli" panose="02000500030200090000" pitchFamily="2" charset="0"/>
                </a:endParaRPr>
              </a:p>
            </p:txBody>
          </p:sp>
          <p:pic>
            <p:nvPicPr>
              <p:cNvPr id="59" name="Picture 5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0" name="Group 59"/>
          <p:cNvGrpSpPr/>
          <p:nvPr/>
        </p:nvGrpSpPr>
        <p:grpSpPr>
          <a:xfrm>
            <a:off x="-14519201" y="-4434"/>
            <a:ext cx="12244254" cy="6858000"/>
            <a:chOff x="0" y="0"/>
            <a:chExt cx="12244254" cy="6858000"/>
          </a:xfrm>
        </p:grpSpPr>
        <p:sp>
          <p:nvSpPr>
            <p:cNvPr id="61" name="Rectangle 6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2" name="Group 61"/>
            <p:cNvGrpSpPr/>
            <p:nvPr/>
          </p:nvGrpSpPr>
          <p:grpSpPr>
            <a:xfrm>
              <a:off x="10964093" y="2254345"/>
              <a:ext cx="1280161" cy="2349306"/>
              <a:chOff x="10964093" y="2254345"/>
              <a:chExt cx="1280161" cy="2349306"/>
            </a:xfrm>
          </p:grpSpPr>
          <p:sp>
            <p:nvSpPr>
              <p:cNvPr id="63" name="Freeform 6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TextBox 6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6steps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65" name="Picture 6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6" name="Group 65"/>
          <p:cNvGrpSpPr/>
          <p:nvPr/>
        </p:nvGrpSpPr>
        <p:grpSpPr>
          <a:xfrm>
            <a:off x="-15109988" y="0"/>
            <a:ext cx="12244254" cy="6858000"/>
            <a:chOff x="0" y="0"/>
            <a:chExt cx="12244254" cy="6858000"/>
          </a:xfrm>
        </p:grpSpPr>
        <p:sp>
          <p:nvSpPr>
            <p:cNvPr id="67" name="Rectangle 6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8" name="Group 67"/>
            <p:cNvGrpSpPr/>
            <p:nvPr/>
          </p:nvGrpSpPr>
          <p:grpSpPr>
            <a:xfrm>
              <a:off x="10964093" y="2254345"/>
              <a:ext cx="1280161" cy="2349306"/>
              <a:chOff x="10964093" y="2254345"/>
              <a:chExt cx="1280161" cy="2349306"/>
            </a:xfrm>
          </p:grpSpPr>
          <p:sp>
            <p:nvSpPr>
              <p:cNvPr id="69" name="Freeform 6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D4B0B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TextBox 69"/>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FLM</a:t>
                </a:r>
                <a:endParaRPr lang="en-GB" sz="2800" b="1" dirty="0">
                  <a:solidFill>
                    <a:schemeClr val="bg2"/>
                  </a:solidFill>
                  <a:latin typeface="MV Boli" panose="02000500030200090000" pitchFamily="2" charset="0"/>
                  <a:cs typeface="MV Boli" panose="02000500030200090000" pitchFamily="2" charset="0"/>
                </a:endParaRPr>
              </a:p>
            </p:txBody>
          </p:sp>
          <p:pic>
            <p:nvPicPr>
              <p:cNvPr id="71" name="Picture 7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80" name="Group 79"/>
          <p:cNvGrpSpPr/>
          <p:nvPr/>
        </p:nvGrpSpPr>
        <p:grpSpPr>
          <a:xfrm>
            <a:off x="-15778169" y="0"/>
            <a:ext cx="12244254" cy="6858000"/>
            <a:chOff x="0" y="0"/>
            <a:chExt cx="12244254" cy="6858000"/>
          </a:xfrm>
        </p:grpSpPr>
        <p:sp>
          <p:nvSpPr>
            <p:cNvPr id="81" name="Rectangle 8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2" name="Group 81"/>
            <p:cNvGrpSpPr/>
            <p:nvPr/>
          </p:nvGrpSpPr>
          <p:grpSpPr>
            <a:xfrm>
              <a:off x="10964093" y="2254345"/>
              <a:ext cx="1280161" cy="2349306"/>
              <a:chOff x="10964093" y="2254345"/>
              <a:chExt cx="1280161" cy="2349306"/>
            </a:xfrm>
          </p:grpSpPr>
          <p:sp>
            <p:nvSpPr>
              <p:cNvPr id="83" name="Freeform 8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TextBox 8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Resume</a:t>
                </a:r>
                <a:endParaRPr lang="en-GB" sz="2800" b="1" dirty="0">
                  <a:solidFill>
                    <a:schemeClr val="bg2"/>
                  </a:solidFill>
                  <a:latin typeface="MV Boli" panose="02000500030200090000" pitchFamily="2" charset="0"/>
                  <a:cs typeface="MV Boli" panose="02000500030200090000" pitchFamily="2" charset="0"/>
                </a:endParaRPr>
              </a:p>
            </p:txBody>
          </p:sp>
          <p:pic>
            <p:nvPicPr>
              <p:cNvPr id="85" name="Picture 8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72" name="Group 71"/>
          <p:cNvGrpSpPr/>
          <p:nvPr/>
        </p:nvGrpSpPr>
        <p:grpSpPr>
          <a:xfrm>
            <a:off x="1931188" y="298352"/>
            <a:ext cx="8126836" cy="1179683"/>
            <a:chOff x="2427348" y="-41293"/>
            <a:chExt cx="6705703" cy="1179683"/>
          </a:xfrm>
        </p:grpSpPr>
        <p:sp>
          <p:nvSpPr>
            <p:cNvPr id="73" name="TextBox 72"/>
            <p:cNvSpPr txBox="1"/>
            <p:nvPr/>
          </p:nvSpPr>
          <p:spPr>
            <a:xfrm>
              <a:off x="2427348" y="-41293"/>
              <a:ext cx="6705703" cy="769441"/>
            </a:xfrm>
            <a:prstGeom prst="rect">
              <a:avLst/>
            </a:prstGeom>
            <a:noFill/>
          </p:spPr>
          <p:txBody>
            <a:bodyPr wrap="square" rtlCol="0">
              <a:spAutoFit/>
            </a:bodyPr>
            <a:lstStyle/>
            <a:p>
              <a:r>
                <a:rPr lang="en-GB" sz="4400" dirty="0" smtClean="0">
                  <a:solidFill>
                    <a:schemeClr val="bg1">
                      <a:lumMod val="50000"/>
                    </a:schemeClr>
                  </a:solidFill>
                  <a:latin typeface="Tw Cen MT" panose="020B0602020104020603" pitchFamily="34" charset="0"/>
                </a:rPr>
                <a:t>WHAT IS RECRUITMENT PROCESS?</a:t>
              </a:r>
              <a:endParaRPr lang="en-GB" sz="4400" dirty="0">
                <a:solidFill>
                  <a:schemeClr val="bg1">
                    <a:lumMod val="50000"/>
                  </a:schemeClr>
                </a:solidFill>
                <a:latin typeface="Tw Cen MT" panose="020B0602020104020603" pitchFamily="34" charset="0"/>
              </a:endParaRPr>
            </a:p>
          </p:txBody>
        </p:sp>
        <p:grpSp>
          <p:nvGrpSpPr>
            <p:cNvPr id="74" name="Group 73"/>
            <p:cNvGrpSpPr/>
            <p:nvPr/>
          </p:nvGrpSpPr>
          <p:grpSpPr>
            <a:xfrm>
              <a:off x="5078428" y="846372"/>
              <a:ext cx="1526209" cy="292018"/>
              <a:chOff x="4801005" y="830897"/>
              <a:chExt cx="1526209" cy="292018"/>
            </a:xfrm>
          </p:grpSpPr>
          <p:sp>
            <p:nvSpPr>
              <p:cNvPr id="75" name="Oval 74"/>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Oval 75"/>
              <p:cNvSpPr/>
              <p:nvPr/>
            </p:nvSpPr>
            <p:spPr>
              <a:xfrm>
                <a:off x="5114515" y="839464"/>
                <a:ext cx="265855" cy="281680"/>
              </a:xfrm>
              <a:prstGeom prst="ellipse">
                <a:avLst/>
              </a:pr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7" name="Oval 76"/>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Oval 77"/>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 name="Oval 78"/>
              <p:cNvSpPr/>
              <p:nvPr/>
            </p:nvSpPr>
            <p:spPr>
              <a:xfrm>
                <a:off x="5741535" y="839464"/>
                <a:ext cx="265855" cy="281680"/>
              </a:xfrm>
              <a:prstGeom prst="ellipse">
                <a:avLst/>
              </a:pr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pic>
        <p:nvPicPr>
          <p:cNvPr id="9218" name="Picture 2" descr="Image result for recruitment proces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98981" y="1704145"/>
            <a:ext cx="6191250" cy="412432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2" name="Rectangle 1"/>
          <p:cNvSpPr/>
          <p:nvPr/>
        </p:nvSpPr>
        <p:spPr>
          <a:xfrm>
            <a:off x="2946606" y="5874918"/>
            <a:ext cx="6096000" cy="523220"/>
          </a:xfrm>
          <a:prstGeom prst="rect">
            <a:avLst/>
          </a:prstGeom>
        </p:spPr>
        <p:txBody>
          <a:bodyPr>
            <a:spAutoFit/>
          </a:bodyPr>
          <a:lstStyle/>
          <a:p>
            <a:pPr algn="ctr"/>
            <a:r>
              <a:rPr lang="en-GB" sz="1400" dirty="0" smtClean="0">
                <a:solidFill>
                  <a:schemeClr val="bg1"/>
                </a:solidFill>
                <a:hlinkClick r:id="rId4"/>
              </a:rPr>
              <a:t>https://www.fastrecruitmentwebsites.com/blog/is-the-recruitment-process-from-mars-and-the-right-candidate-from-venus.html</a:t>
            </a:r>
            <a:endParaRPr lang="en-GB" sz="1400" dirty="0">
              <a:solidFill>
                <a:schemeClr val="bg1"/>
              </a:solidFill>
            </a:endParaRPr>
          </a:p>
        </p:txBody>
      </p:sp>
    </p:spTree>
    <p:extLst>
      <p:ext uri="{BB962C8B-B14F-4D97-AF65-F5344CB8AC3E}">
        <p14:creationId xmlns:p14="http://schemas.microsoft.com/office/powerpoint/2010/main" val="1154102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afterEffect">
                                  <p:stCondLst>
                                    <p:cond delay="0"/>
                                  </p:stCondLst>
                                  <p:childTnLst>
                                    <p:set>
                                      <p:cBhvr>
                                        <p:cTn id="6" dur="1" fill="hold">
                                          <p:stCondLst>
                                            <p:cond delay="0"/>
                                          </p:stCondLst>
                                        </p:cTn>
                                        <p:tgtEl>
                                          <p:spTgt spid="9218"/>
                                        </p:tgtEl>
                                        <p:attrNameLst>
                                          <p:attrName>style.visibility</p:attrName>
                                        </p:attrNameLst>
                                      </p:cBhvr>
                                      <p:to>
                                        <p:strVal val="visible"/>
                                      </p:to>
                                    </p:set>
                                    <p:anim calcmode="lin" valueType="num">
                                      <p:cBhvr>
                                        <p:cTn id="7" dur="500" fill="hold"/>
                                        <p:tgtEl>
                                          <p:spTgt spid="9218"/>
                                        </p:tgtEl>
                                        <p:attrNameLst>
                                          <p:attrName>ppt_w</p:attrName>
                                        </p:attrNameLst>
                                      </p:cBhvr>
                                      <p:tavLst>
                                        <p:tav tm="0">
                                          <p:val>
                                            <p:fltVal val="0"/>
                                          </p:val>
                                        </p:tav>
                                        <p:tav tm="100000">
                                          <p:val>
                                            <p:strVal val="#ppt_w"/>
                                          </p:val>
                                        </p:tav>
                                      </p:tavLst>
                                    </p:anim>
                                    <p:anim calcmode="lin" valueType="num">
                                      <p:cBhvr>
                                        <p:cTn id="8" dur="500" fill="hold"/>
                                        <p:tgtEl>
                                          <p:spTgt spid="9218"/>
                                        </p:tgtEl>
                                        <p:attrNameLst>
                                          <p:attrName>ppt_h</p:attrName>
                                        </p:attrNameLst>
                                      </p:cBhvr>
                                      <p:tavLst>
                                        <p:tav tm="0">
                                          <p:val>
                                            <p:fltVal val="0"/>
                                          </p:val>
                                        </p:tav>
                                        <p:tav tm="100000">
                                          <p:val>
                                            <p:strVal val="#ppt_h"/>
                                          </p:val>
                                        </p:tav>
                                      </p:tavLst>
                                    </p:anim>
                                    <p:animEffect transition="in" filter="fade">
                                      <p:cBhvr>
                                        <p:cTn id="9" dur="500"/>
                                        <p:tgtEl>
                                          <p:spTgt spid="92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p:cNvGrpSpPr/>
          <p:nvPr/>
        </p:nvGrpSpPr>
        <p:grpSpPr>
          <a:xfrm>
            <a:off x="-25524" y="-8871"/>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0964093" y="2254345"/>
              <a:ext cx="1280161" cy="2349306"/>
              <a:chOff x="10964093" y="2254345"/>
              <a:chExt cx="1280161" cy="2349306"/>
            </a:xfrm>
          </p:grpSpPr>
          <p:sp>
            <p:nvSpPr>
              <p:cNvPr id="8" name="Freeform 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4" name="Group 23"/>
          <p:cNvGrpSpPr/>
          <p:nvPr/>
        </p:nvGrpSpPr>
        <p:grpSpPr>
          <a:xfrm>
            <a:off x="-641452" y="-13305"/>
            <a:ext cx="12244254" cy="6858000"/>
            <a:chOff x="0" y="0"/>
            <a:chExt cx="12244254" cy="6858000"/>
          </a:xfrm>
        </p:grpSpPr>
        <p:sp>
          <p:nvSpPr>
            <p:cNvPr id="25" name="Rectangle 2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6" name="Group 25"/>
            <p:cNvGrpSpPr/>
            <p:nvPr/>
          </p:nvGrpSpPr>
          <p:grpSpPr>
            <a:xfrm>
              <a:off x="10964093" y="2254345"/>
              <a:ext cx="1280161" cy="2349306"/>
              <a:chOff x="10964093" y="2254345"/>
              <a:chExt cx="1280161" cy="2349306"/>
            </a:xfrm>
          </p:grpSpPr>
          <p:sp>
            <p:nvSpPr>
              <p:cNvPr id="27" name="Freeform 2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EBB9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rot="16200000">
                <a:off x="11014510" y="3250815"/>
                <a:ext cx="1936268"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About</a:t>
                </a:r>
                <a:endParaRPr lang="en-GB" sz="2800" b="1" dirty="0">
                  <a:solidFill>
                    <a:schemeClr val="bg2"/>
                  </a:solidFill>
                  <a:latin typeface="MV Boli" panose="02000500030200090000" pitchFamily="2" charset="0"/>
                  <a:cs typeface="MV Boli" panose="02000500030200090000" pitchFamily="2" charset="0"/>
                </a:endParaRPr>
              </a:p>
            </p:txBody>
          </p:sp>
          <p:pic>
            <p:nvPicPr>
              <p:cNvPr id="29" name="Picture 2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0" name="Group 29"/>
          <p:cNvGrpSpPr/>
          <p:nvPr/>
        </p:nvGrpSpPr>
        <p:grpSpPr>
          <a:xfrm>
            <a:off x="-1337240" y="-8874"/>
            <a:ext cx="12244254" cy="6858000"/>
            <a:chOff x="0" y="0"/>
            <a:chExt cx="12244254" cy="6858000"/>
          </a:xfrm>
        </p:grpSpPr>
        <p:sp>
          <p:nvSpPr>
            <p:cNvPr id="31" name="Rectangle 3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2" name="Group 31"/>
            <p:cNvGrpSpPr/>
            <p:nvPr/>
          </p:nvGrpSpPr>
          <p:grpSpPr>
            <a:xfrm>
              <a:off x="10964093" y="2254345"/>
              <a:ext cx="1280161" cy="2349306"/>
              <a:chOff x="10964093" y="2254345"/>
              <a:chExt cx="1280161" cy="2349306"/>
            </a:xfrm>
          </p:grpSpPr>
          <p:sp>
            <p:nvSpPr>
              <p:cNvPr id="33" name="Freeform 3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p:cNvSpPr txBox="1"/>
              <p:nvPr/>
            </p:nvSpPr>
            <p:spPr>
              <a:xfrm rot="16200000">
                <a:off x="11097937" y="3167388"/>
                <a:ext cx="1769413" cy="523220"/>
              </a:xfrm>
              <a:prstGeom prst="rect">
                <a:avLst/>
              </a:prstGeom>
              <a:noFill/>
            </p:spPr>
            <p:txBody>
              <a:bodyPr wrap="square" rtlCol="0">
                <a:spAutoFit/>
              </a:bodyPr>
              <a:lstStyle/>
              <a:p>
                <a:pPr algn="ctr"/>
                <a:r>
                  <a:rPr lang="en-GB" sz="2800" b="1" dirty="0" err="1" smtClean="0">
                    <a:solidFill>
                      <a:schemeClr val="bg2"/>
                    </a:solidFill>
                    <a:latin typeface="MV Boli" panose="02000500030200090000" pitchFamily="2" charset="0"/>
                    <a:cs typeface="MV Boli" panose="02000500030200090000" pitchFamily="2" charset="0"/>
                  </a:rPr>
                  <a:t>R.process</a:t>
                </a:r>
                <a:endParaRPr lang="en-GB" sz="2800" b="1" dirty="0">
                  <a:solidFill>
                    <a:schemeClr val="bg2"/>
                  </a:solidFill>
                  <a:latin typeface="MV Boli" panose="02000500030200090000" pitchFamily="2" charset="0"/>
                  <a:cs typeface="MV Boli" panose="02000500030200090000" pitchFamily="2" charset="0"/>
                </a:endParaRPr>
              </a:p>
            </p:txBody>
          </p:sp>
          <p:pic>
            <p:nvPicPr>
              <p:cNvPr id="35" name="Picture 3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6" name="Group 35"/>
          <p:cNvGrpSpPr/>
          <p:nvPr/>
        </p:nvGrpSpPr>
        <p:grpSpPr>
          <a:xfrm>
            <a:off x="-1967966" y="-17739"/>
            <a:ext cx="12244254" cy="6858000"/>
            <a:chOff x="0" y="0"/>
            <a:chExt cx="12244254" cy="6858000"/>
          </a:xfrm>
        </p:grpSpPr>
        <p:sp>
          <p:nvSpPr>
            <p:cNvPr id="37" name="Rectangle 3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8" name="Group 37"/>
            <p:cNvGrpSpPr/>
            <p:nvPr/>
          </p:nvGrpSpPr>
          <p:grpSpPr>
            <a:xfrm>
              <a:off x="10964093" y="2254345"/>
              <a:ext cx="1280161" cy="2349306"/>
              <a:chOff x="10964093" y="2254345"/>
              <a:chExt cx="1280161" cy="2349306"/>
            </a:xfrm>
          </p:grpSpPr>
          <p:sp>
            <p:nvSpPr>
              <p:cNvPr id="39" name="Freeform 3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7A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7steps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41" name="Picture 4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2" name="Group 41"/>
          <p:cNvGrpSpPr/>
          <p:nvPr/>
        </p:nvGrpSpPr>
        <p:grpSpPr>
          <a:xfrm>
            <a:off x="-12635935" y="-8868"/>
            <a:ext cx="12244254" cy="6858000"/>
            <a:chOff x="0" y="0"/>
            <a:chExt cx="12244254" cy="6858000"/>
          </a:xfrm>
        </p:grpSpPr>
        <p:sp>
          <p:nvSpPr>
            <p:cNvPr id="43" name="Rectangle 42"/>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4" name="Group 43"/>
            <p:cNvGrpSpPr/>
            <p:nvPr/>
          </p:nvGrpSpPr>
          <p:grpSpPr>
            <a:xfrm>
              <a:off x="10964093" y="2254345"/>
              <a:ext cx="1280161" cy="2349306"/>
              <a:chOff x="10964093" y="2254345"/>
              <a:chExt cx="1280161" cy="2349306"/>
            </a:xfrm>
          </p:grpSpPr>
          <p:sp>
            <p:nvSpPr>
              <p:cNvPr id="45" name="Freeform 44"/>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rot="16200000">
                <a:off x="11097937" y="3167388"/>
                <a:ext cx="1769413" cy="523220"/>
              </a:xfrm>
              <a:prstGeom prst="rect">
                <a:avLst/>
              </a:prstGeom>
              <a:noFill/>
            </p:spPr>
            <p:txBody>
              <a:bodyPr wrap="square" rtlCol="0">
                <a:spAutoFit/>
              </a:bodyPr>
              <a:lstStyle/>
              <a:p>
                <a:r>
                  <a:rPr lang="en-GB" sz="2800" b="1" dirty="0" err="1" smtClean="0">
                    <a:solidFill>
                      <a:schemeClr val="bg2"/>
                    </a:solidFill>
                    <a:latin typeface="MV Boli" panose="02000500030200090000" pitchFamily="2" charset="0"/>
                    <a:cs typeface="MV Boli" panose="02000500030200090000" pitchFamily="2" charset="0"/>
                  </a:rPr>
                  <a:t>S.process</a:t>
                </a:r>
                <a:endParaRPr lang="en-GB" sz="2800" b="1" dirty="0">
                  <a:solidFill>
                    <a:schemeClr val="bg2"/>
                  </a:solidFill>
                  <a:latin typeface="MV Boli" panose="02000500030200090000" pitchFamily="2" charset="0"/>
                  <a:cs typeface="MV Boli" panose="02000500030200090000" pitchFamily="2" charset="0"/>
                </a:endParaRPr>
              </a:p>
            </p:txBody>
          </p:sp>
          <p:pic>
            <p:nvPicPr>
              <p:cNvPr id="47" name="Picture 4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8" name="Group 47"/>
          <p:cNvGrpSpPr/>
          <p:nvPr/>
        </p:nvGrpSpPr>
        <p:grpSpPr>
          <a:xfrm>
            <a:off x="-13239039" y="-8868"/>
            <a:ext cx="12244254" cy="6858000"/>
            <a:chOff x="0" y="0"/>
            <a:chExt cx="12244254" cy="6858000"/>
          </a:xfrm>
        </p:grpSpPr>
        <p:sp>
          <p:nvSpPr>
            <p:cNvPr id="49" name="Rectangle 48"/>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0" name="Group 49"/>
            <p:cNvGrpSpPr/>
            <p:nvPr/>
          </p:nvGrpSpPr>
          <p:grpSpPr>
            <a:xfrm>
              <a:off x="10964093" y="2116182"/>
              <a:ext cx="1280161" cy="2487469"/>
              <a:chOff x="10964093" y="2116182"/>
              <a:chExt cx="1280161" cy="2487469"/>
            </a:xfrm>
          </p:grpSpPr>
          <p:sp>
            <p:nvSpPr>
              <p:cNvPr id="51" name="Freeform 50"/>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TextBox 51"/>
              <p:cNvSpPr txBox="1"/>
              <p:nvPr/>
            </p:nvSpPr>
            <p:spPr>
              <a:xfrm rot="16200000">
                <a:off x="10812037" y="3025179"/>
                <a:ext cx="2341214"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8 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53" name="Picture 5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4" name="Group 53"/>
          <p:cNvGrpSpPr/>
          <p:nvPr/>
        </p:nvGrpSpPr>
        <p:grpSpPr>
          <a:xfrm>
            <a:off x="-13882572" y="-4434"/>
            <a:ext cx="12244254" cy="6858000"/>
            <a:chOff x="0" y="0"/>
            <a:chExt cx="12244254" cy="6858000"/>
          </a:xfrm>
        </p:grpSpPr>
        <p:sp>
          <p:nvSpPr>
            <p:cNvPr id="55" name="Rectangle 5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6" name="Group 55"/>
            <p:cNvGrpSpPr/>
            <p:nvPr/>
          </p:nvGrpSpPr>
          <p:grpSpPr>
            <a:xfrm>
              <a:off x="10964093" y="2095410"/>
              <a:ext cx="1280161" cy="2521026"/>
              <a:chOff x="10964093" y="2095410"/>
              <a:chExt cx="1280161" cy="2521026"/>
            </a:xfrm>
          </p:grpSpPr>
          <p:sp>
            <p:nvSpPr>
              <p:cNvPr id="57" name="Freeform 5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p:cNvSpPr txBox="1"/>
              <p:nvPr/>
            </p:nvSpPr>
            <p:spPr>
              <a:xfrm rot="16200000">
                <a:off x="10722131" y="3094313"/>
                <a:ext cx="2521026"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Job analysis</a:t>
                </a:r>
                <a:endParaRPr lang="en-GB" sz="2800" b="1" dirty="0">
                  <a:solidFill>
                    <a:schemeClr val="bg2"/>
                  </a:solidFill>
                  <a:latin typeface="MV Boli" panose="02000500030200090000" pitchFamily="2" charset="0"/>
                  <a:cs typeface="MV Boli" panose="02000500030200090000" pitchFamily="2" charset="0"/>
                </a:endParaRPr>
              </a:p>
            </p:txBody>
          </p:sp>
          <p:pic>
            <p:nvPicPr>
              <p:cNvPr id="59" name="Picture 5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0" name="Group 59"/>
          <p:cNvGrpSpPr/>
          <p:nvPr/>
        </p:nvGrpSpPr>
        <p:grpSpPr>
          <a:xfrm>
            <a:off x="-14519201" y="-4434"/>
            <a:ext cx="12244254" cy="6858000"/>
            <a:chOff x="0" y="0"/>
            <a:chExt cx="12244254" cy="6858000"/>
          </a:xfrm>
        </p:grpSpPr>
        <p:sp>
          <p:nvSpPr>
            <p:cNvPr id="61" name="Rectangle 6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2" name="Group 61"/>
            <p:cNvGrpSpPr/>
            <p:nvPr/>
          </p:nvGrpSpPr>
          <p:grpSpPr>
            <a:xfrm>
              <a:off x="10964093" y="2254345"/>
              <a:ext cx="1280161" cy="2349306"/>
              <a:chOff x="10964093" y="2254345"/>
              <a:chExt cx="1280161" cy="2349306"/>
            </a:xfrm>
          </p:grpSpPr>
          <p:sp>
            <p:nvSpPr>
              <p:cNvPr id="63" name="Freeform 6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TextBox 6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6steps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65" name="Picture 6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6" name="Group 65"/>
          <p:cNvGrpSpPr/>
          <p:nvPr/>
        </p:nvGrpSpPr>
        <p:grpSpPr>
          <a:xfrm>
            <a:off x="-15109988" y="0"/>
            <a:ext cx="12244254" cy="6858000"/>
            <a:chOff x="0" y="0"/>
            <a:chExt cx="12244254" cy="6858000"/>
          </a:xfrm>
        </p:grpSpPr>
        <p:sp>
          <p:nvSpPr>
            <p:cNvPr id="67" name="Rectangle 6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8" name="Group 67"/>
            <p:cNvGrpSpPr/>
            <p:nvPr/>
          </p:nvGrpSpPr>
          <p:grpSpPr>
            <a:xfrm>
              <a:off x="10964093" y="2254345"/>
              <a:ext cx="1280161" cy="2349306"/>
              <a:chOff x="10964093" y="2254345"/>
              <a:chExt cx="1280161" cy="2349306"/>
            </a:xfrm>
          </p:grpSpPr>
          <p:sp>
            <p:nvSpPr>
              <p:cNvPr id="69" name="Freeform 6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D4B0B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TextBox 69"/>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FLM</a:t>
                </a:r>
                <a:endParaRPr lang="en-GB" sz="2800" b="1" dirty="0">
                  <a:solidFill>
                    <a:schemeClr val="bg2"/>
                  </a:solidFill>
                  <a:latin typeface="MV Boli" panose="02000500030200090000" pitchFamily="2" charset="0"/>
                  <a:cs typeface="MV Boli" panose="02000500030200090000" pitchFamily="2" charset="0"/>
                </a:endParaRPr>
              </a:p>
            </p:txBody>
          </p:sp>
          <p:pic>
            <p:nvPicPr>
              <p:cNvPr id="71" name="Picture 7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80" name="Group 79"/>
          <p:cNvGrpSpPr/>
          <p:nvPr/>
        </p:nvGrpSpPr>
        <p:grpSpPr>
          <a:xfrm>
            <a:off x="-15778169" y="0"/>
            <a:ext cx="12244254" cy="6858000"/>
            <a:chOff x="0" y="0"/>
            <a:chExt cx="12244254" cy="6858000"/>
          </a:xfrm>
        </p:grpSpPr>
        <p:sp>
          <p:nvSpPr>
            <p:cNvPr id="81" name="Rectangle 8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2" name="Group 81"/>
            <p:cNvGrpSpPr/>
            <p:nvPr/>
          </p:nvGrpSpPr>
          <p:grpSpPr>
            <a:xfrm>
              <a:off x="10964093" y="2254345"/>
              <a:ext cx="1280161" cy="2349306"/>
              <a:chOff x="10964093" y="2254345"/>
              <a:chExt cx="1280161" cy="2349306"/>
            </a:xfrm>
          </p:grpSpPr>
          <p:sp>
            <p:nvSpPr>
              <p:cNvPr id="83" name="Freeform 8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TextBox 8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Resume</a:t>
                </a:r>
                <a:endParaRPr lang="en-GB" sz="2800" b="1" dirty="0">
                  <a:solidFill>
                    <a:schemeClr val="bg2"/>
                  </a:solidFill>
                  <a:latin typeface="MV Boli" panose="02000500030200090000" pitchFamily="2" charset="0"/>
                  <a:cs typeface="MV Boli" panose="02000500030200090000" pitchFamily="2" charset="0"/>
                </a:endParaRPr>
              </a:p>
            </p:txBody>
          </p:sp>
          <p:pic>
            <p:nvPicPr>
              <p:cNvPr id="85" name="Picture 8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sp>
        <p:nvSpPr>
          <p:cNvPr id="78" name="TextBox 77"/>
          <p:cNvSpPr txBox="1"/>
          <p:nvPr/>
        </p:nvSpPr>
        <p:spPr>
          <a:xfrm>
            <a:off x="-50965" y="-100460"/>
            <a:ext cx="9846095" cy="769441"/>
          </a:xfrm>
          <a:prstGeom prst="rect">
            <a:avLst/>
          </a:prstGeom>
          <a:noFill/>
        </p:spPr>
        <p:txBody>
          <a:bodyPr wrap="square" rtlCol="0">
            <a:spAutoFit/>
          </a:bodyPr>
          <a:lstStyle/>
          <a:p>
            <a:r>
              <a:rPr lang="en-GB" sz="4400" dirty="0" smtClean="0">
                <a:solidFill>
                  <a:schemeClr val="bg1">
                    <a:lumMod val="50000"/>
                  </a:schemeClr>
                </a:solidFill>
                <a:latin typeface="Tw Cen MT" panose="020B0602020104020603" pitchFamily="34" charset="0"/>
              </a:rPr>
              <a:t>7 STEPS OF RECRUITMENT PROCESS</a:t>
            </a:r>
            <a:endParaRPr lang="en-GB" sz="4400" dirty="0">
              <a:solidFill>
                <a:schemeClr val="bg1">
                  <a:lumMod val="50000"/>
                </a:schemeClr>
              </a:solidFill>
              <a:latin typeface="Tw Cen MT" panose="020B0602020104020603" pitchFamily="34" charset="0"/>
            </a:endParaRPr>
          </a:p>
        </p:txBody>
      </p:sp>
      <p:grpSp>
        <p:nvGrpSpPr>
          <p:cNvPr id="6" name="Group 5"/>
          <p:cNvGrpSpPr/>
          <p:nvPr/>
        </p:nvGrpSpPr>
        <p:grpSpPr>
          <a:xfrm>
            <a:off x="-50965" y="4681481"/>
            <a:ext cx="1263535" cy="2217274"/>
            <a:chOff x="65347" y="4664342"/>
            <a:chExt cx="1263535" cy="2217274"/>
          </a:xfrm>
        </p:grpSpPr>
        <p:sp>
          <p:nvSpPr>
            <p:cNvPr id="2" name="Rectangle 1"/>
            <p:cNvSpPr/>
            <p:nvPr/>
          </p:nvSpPr>
          <p:spPr>
            <a:xfrm>
              <a:off x="65347" y="4842178"/>
              <a:ext cx="1263535" cy="1964517"/>
            </a:xfrm>
            <a:prstGeom prst="rect">
              <a:avLst/>
            </a:prstGeom>
            <a:solidFill>
              <a:srgbClr val="E8629B"/>
            </a:solidFill>
            <a:ln>
              <a:solidFill>
                <a:srgbClr val="E8629B"/>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p:cNvSpPr/>
            <p:nvPr/>
          </p:nvSpPr>
          <p:spPr>
            <a:xfrm rot="16200000">
              <a:off x="-509437" y="5295925"/>
              <a:ext cx="2217274" cy="954107"/>
            </a:xfrm>
            <a:prstGeom prst="rect">
              <a:avLst/>
            </a:prstGeom>
          </p:spPr>
          <p:txBody>
            <a:bodyPr wrap="none">
              <a:spAutoFit/>
            </a:bodyPr>
            <a:lstStyle/>
            <a:p>
              <a:r>
                <a:rPr lang="en-GB" sz="2800" b="1" i="0" dirty="0" smtClean="0">
                  <a:solidFill>
                    <a:schemeClr val="bg2"/>
                  </a:solidFill>
                  <a:effectLst/>
                  <a:latin typeface="MV Boli" panose="02000500030200090000" pitchFamily="2" charset="0"/>
                  <a:cs typeface="MV Boli" panose="02000500030200090000" pitchFamily="2" charset="0"/>
                </a:rPr>
                <a:t>Know what </a:t>
              </a:r>
            </a:p>
            <a:p>
              <a:r>
                <a:rPr lang="en-GB" sz="2800" b="1" i="0" dirty="0" smtClean="0">
                  <a:solidFill>
                    <a:schemeClr val="bg2"/>
                  </a:solidFill>
                  <a:effectLst/>
                  <a:latin typeface="MV Boli" panose="02000500030200090000" pitchFamily="2" charset="0"/>
                  <a:cs typeface="MV Boli" panose="02000500030200090000" pitchFamily="2" charset="0"/>
                </a:rPr>
                <a:t>you need</a:t>
              </a:r>
              <a:endParaRPr lang="en-GB" sz="2800" b="1" i="0" dirty="0">
                <a:solidFill>
                  <a:schemeClr val="bg2"/>
                </a:solidFill>
                <a:effectLst/>
                <a:latin typeface="MV Boli" panose="02000500030200090000" pitchFamily="2" charset="0"/>
                <a:cs typeface="MV Boli" panose="02000500030200090000" pitchFamily="2" charset="0"/>
              </a:endParaRPr>
            </a:p>
          </p:txBody>
        </p:sp>
      </p:grpSp>
      <p:grpSp>
        <p:nvGrpSpPr>
          <p:cNvPr id="7" name="Group 6"/>
          <p:cNvGrpSpPr/>
          <p:nvPr/>
        </p:nvGrpSpPr>
        <p:grpSpPr>
          <a:xfrm>
            <a:off x="1216012" y="3676514"/>
            <a:ext cx="1543535" cy="3166765"/>
            <a:chOff x="1349408" y="3639930"/>
            <a:chExt cx="1543535" cy="3166765"/>
          </a:xfrm>
        </p:grpSpPr>
        <p:sp>
          <p:nvSpPr>
            <p:cNvPr id="72" name="Rectangle 71"/>
            <p:cNvSpPr/>
            <p:nvPr/>
          </p:nvSpPr>
          <p:spPr>
            <a:xfrm>
              <a:off x="1349408" y="4229750"/>
              <a:ext cx="1263535" cy="2576945"/>
            </a:xfrm>
            <a:prstGeom prst="rect">
              <a:avLst/>
            </a:prstGeom>
            <a:solidFill>
              <a:srgbClr val="9A8AFA"/>
            </a:solidFill>
            <a:ln>
              <a:solidFill>
                <a:srgbClr val="9A8AFA"/>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rot="16200000">
              <a:off x="686896" y="4522538"/>
              <a:ext cx="3088655" cy="1323439"/>
            </a:xfrm>
            <a:prstGeom prst="rect">
              <a:avLst/>
            </a:prstGeom>
            <a:noFill/>
          </p:spPr>
          <p:txBody>
            <a:bodyPr wrap="square" rtlCol="0">
              <a:spAutoFit/>
            </a:bodyPr>
            <a:lstStyle/>
            <a:p>
              <a:r>
                <a:rPr lang="en-GB" sz="2000" b="1" dirty="0">
                  <a:solidFill>
                    <a:schemeClr val="bg2"/>
                  </a:solidFill>
                  <a:latin typeface="MV Boli" panose="02000500030200090000" pitchFamily="2" charset="0"/>
                  <a:cs typeface="MV Boli" panose="02000500030200090000" pitchFamily="2" charset="0"/>
                </a:rPr>
                <a:t> Prepare the job description and </a:t>
              </a:r>
            </a:p>
            <a:p>
              <a:r>
                <a:rPr lang="en-GB" sz="2000" b="1" dirty="0" smtClean="0">
                  <a:solidFill>
                    <a:schemeClr val="bg2"/>
                  </a:solidFill>
                  <a:latin typeface="MV Boli" panose="02000500030200090000" pitchFamily="2" charset="0"/>
                  <a:cs typeface="MV Boli" panose="02000500030200090000" pitchFamily="2" charset="0"/>
                </a:rPr>
                <a:t>person </a:t>
              </a:r>
              <a:r>
                <a:rPr lang="en-GB" sz="2000" b="1" dirty="0">
                  <a:solidFill>
                    <a:schemeClr val="bg2"/>
                  </a:solidFill>
                  <a:latin typeface="MV Boli" panose="02000500030200090000" pitchFamily="2" charset="0"/>
                  <a:cs typeface="MV Boli" panose="02000500030200090000" pitchFamily="2" charset="0"/>
                </a:rPr>
                <a:t>specification</a:t>
              </a:r>
            </a:p>
            <a:p>
              <a:endParaRPr lang="en-GB" sz="2000" b="1" dirty="0"/>
            </a:p>
          </p:txBody>
        </p:sp>
      </p:grpSp>
      <p:grpSp>
        <p:nvGrpSpPr>
          <p:cNvPr id="10" name="Group 9"/>
          <p:cNvGrpSpPr/>
          <p:nvPr/>
        </p:nvGrpSpPr>
        <p:grpSpPr>
          <a:xfrm>
            <a:off x="2485522" y="3563984"/>
            <a:ext cx="1692771" cy="3279295"/>
            <a:chOff x="2618918" y="3527400"/>
            <a:chExt cx="1692771" cy="3279295"/>
          </a:xfrm>
        </p:grpSpPr>
        <p:sp>
          <p:nvSpPr>
            <p:cNvPr id="77" name="Rectangle 76"/>
            <p:cNvSpPr/>
            <p:nvPr/>
          </p:nvSpPr>
          <p:spPr>
            <a:xfrm>
              <a:off x="2633469" y="3639660"/>
              <a:ext cx="1263535" cy="3167035"/>
            </a:xfrm>
            <a:prstGeom prst="rect">
              <a:avLst/>
            </a:prstGeom>
            <a:solidFill>
              <a:srgbClr val="D4B0B0"/>
            </a:solidFill>
            <a:ln>
              <a:solidFill>
                <a:srgbClr val="D4B0B0"/>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 name="TextBox 78"/>
            <p:cNvSpPr txBox="1"/>
            <p:nvPr/>
          </p:nvSpPr>
          <p:spPr>
            <a:xfrm rot="16200000">
              <a:off x="1920976" y="4225342"/>
              <a:ext cx="3088655" cy="1692771"/>
            </a:xfrm>
            <a:prstGeom prst="rect">
              <a:avLst/>
            </a:prstGeom>
            <a:noFill/>
          </p:spPr>
          <p:txBody>
            <a:bodyPr wrap="square" rtlCol="0">
              <a:spAutoFit/>
            </a:bodyPr>
            <a:lstStyle/>
            <a:p>
              <a:r>
                <a:rPr lang="en-GB" sz="3200" b="1" dirty="0">
                  <a:solidFill>
                    <a:schemeClr val="bg2"/>
                  </a:solidFill>
                  <a:latin typeface="MV Boli" panose="02000500030200090000" pitchFamily="2" charset="0"/>
                  <a:cs typeface="MV Boli" panose="02000500030200090000" pitchFamily="2" charset="0"/>
                </a:rPr>
                <a:t> Choose where to </a:t>
              </a:r>
              <a:r>
                <a:rPr lang="en-GB" sz="3200" b="1" dirty="0" smtClean="0">
                  <a:solidFill>
                    <a:schemeClr val="bg2"/>
                  </a:solidFill>
                  <a:latin typeface="MV Boli" panose="02000500030200090000" pitchFamily="2" charset="0"/>
                  <a:cs typeface="MV Boli" panose="02000500030200090000" pitchFamily="2" charset="0"/>
                </a:rPr>
                <a:t>advertise</a:t>
              </a:r>
              <a:endParaRPr lang="en-GB" sz="3200" b="1" dirty="0">
                <a:solidFill>
                  <a:schemeClr val="bg2"/>
                </a:solidFill>
                <a:latin typeface="MV Boli" panose="02000500030200090000" pitchFamily="2" charset="0"/>
                <a:cs typeface="MV Boli" panose="02000500030200090000" pitchFamily="2" charset="0"/>
              </a:endParaRPr>
            </a:p>
            <a:p>
              <a:endParaRPr lang="en-GB" sz="2000" b="1" dirty="0">
                <a:solidFill>
                  <a:schemeClr val="bg2"/>
                </a:solidFill>
                <a:latin typeface="MV Boli" panose="02000500030200090000" pitchFamily="2" charset="0"/>
                <a:cs typeface="MV Boli" panose="02000500030200090000" pitchFamily="2" charset="0"/>
              </a:endParaRPr>
            </a:p>
            <a:p>
              <a:endParaRPr lang="en-GB" sz="2000" b="1" dirty="0">
                <a:solidFill>
                  <a:schemeClr val="bg2"/>
                </a:solidFill>
              </a:endParaRPr>
            </a:p>
          </p:txBody>
        </p:sp>
      </p:grpSp>
      <p:sp>
        <p:nvSpPr>
          <p:cNvPr id="86" name="TextBox 85"/>
          <p:cNvSpPr txBox="1"/>
          <p:nvPr/>
        </p:nvSpPr>
        <p:spPr>
          <a:xfrm rot="16200000">
            <a:off x="3203382" y="4361490"/>
            <a:ext cx="3088655" cy="1200329"/>
          </a:xfrm>
          <a:prstGeom prst="rect">
            <a:avLst/>
          </a:prstGeom>
          <a:noFill/>
        </p:spPr>
        <p:txBody>
          <a:bodyPr wrap="square" rtlCol="0">
            <a:spAutoFit/>
          </a:bodyPr>
          <a:lstStyle/>
          <a:p>
            <a:r>
              <a:rPr lang="en-GB" sz="3200" b="1" dirty="0">
                <a:solidFill>
                  <a:schemeClr val="bg2"/>
                </a:solidFill>
                <a:latin typeface="MV Boli" panose="02000500030200090000" pitchFamily="2" charset="0"/>
                <a:cs typeface="MV Boli" panose="02000500030200090000" pitchFamily="2" charset="0"/>
              </a:rPr>
              <a:t> </a:t>
            </a:r>
          </a:p>
          <a:p>
            <a:endParaRPr lang="en-GB" sz="2000" b="1" dirty="0">
              <a:solidFill>
                <a:schemeClr val="bg2"/>
              </a:solidFill>
              <a:latin typeface="MV Boli" panose="02000500030200090000" pitchFamily="2" charset="0"/>
              <a:cs typeface="MV Boli" panose="02000500030200090000" pitchFamily="2" charset="0"/>
            </a:endParaRPr>
          </a:p>
          <a:p>
            <a:endParaRPr lang="en-GB" sz="2000" b="1" dirty="0">
              <a:solidFill>
                <a:schemeClr val="bg2"/>
              </a:solidFill>
            </a:endParaRPr>
          </a:p>
        </p:txBody>
      </p:sp>
      <p:grpSp>
        <p:nvGrpSpPr>
          <p:cNvPr id="11" name="Group 10"/>
          <p:cNvGrpSpPr/>
          <p:nvPr/>
        </p:nvGrpSpPr>
        <p:grpSpPr>
          <a:xfrm>
            <a:off x="3773029" y="2580875"/>
            <a:ext cx="2985433" cy="4262404"/>
            <a:chOff x="3906425" y="2544291"/>
            <a:chExt cx="2985433" cy="4262404"/>
          </a:xfrm>
        </p:grpSpPr>
        <p:sp>
          <p:nvSpPr>
            <p:cNvPr id="76" name="Rectangle 75"/>
            <p:cNvSpPr/>
            <p:nvPr/>
          </p:nvSpPr>
          <p:spPr>
            <a:xfrm>
              <a:off x="3907162" y="2925786"/>
              <a:ext cx="1263535" cy="3880909"/>
            </a:xfrm>
            <a:prstGeom prst="rect">
              <a:avLst/>
            </a:prstGeom>
            <a:solidFill>
              <a:srgbClr val="F2B87E"/>
            </a:solidFill>
            <a:ln>
              <a:solidFill>
                <a:srgbClr val="F2B87E"/>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 name="TextBox 86"/>
            <p:cNvSpPr txBox="1"/>
            <p:nvPr/>
          </p:nvSpPr>
          <p:spPr>
            <a:xfrm rot="16200000">
              <a:off x="3532143" y="2918573"/>
              <a:ext cx="3733997" cy="2985433"/>
            </a:xfrm>
            <a:prstGeom prst="rect">
              <a:avLst/>
            </a:prstGeom>
            <a:noFill/>
          </p:spPr>
          <p:txBody>
            <a:bodyPr wrap="square" rtlCol="0">
              <a:spAutoFit/>
            </a:bodyPr>
            <a:lstStyle/>
            <a:p>
              <a:r>
                <a:rPr lang="en-GB" sz="3600" b="1" dirty="0">
                  <a:solidFill>
                    <a:schemeClr val="bg2"/>
                  </a:solidFill>
                  <a:latin typeface="MV Boli" panose="02000500030200090000" pitchFamily="2" charset="0"/>
                  <a:cs typeface="MV Boli" panose="02000500030200090000" pitchFamily="2" charset="0"/>
                </a:rPr>
                <a:t> </a:t>
              </a:r>
              <a:r>
                <a:rPr lang="en-GB" sz="4000" b="1" dirty="0">
                  <a:solidFill>
                    <a:schemeClr val="bg2"/>
                  </a:solidFill>
                  <a:latin typeface="MV Boli" panose="02000500030200090000" pitchFamily="2" charset="0"/>
                  <a:cs typeface="MV Boli" panose="02000500030200090000" pitchFamily="2" charset="0"/>
                </a:rPr>
                <a:t>Review your applications</a:t>
              </a:r>
            </a:p>
            <a:p>
              <a:endParaRPr lang="en-GB" sz="3600" b="1" dirty="0">
                <a:solidFill>
                  <a:schemeClr val="bg2"/>
                </a:solidFill>
                <a:latin typeface="MV Boli" panose="02000500030200090000" pitchFamily="2" charset="0"/>
                <a:cs typeface="MV Boli" panose="02000500030200090000" pitchFamily="2" charset="0"/>
              </a:endParaRPr>
            </a:p>
            <a:p>
              <a:endParaRPr lang="en-GB" sz="3600" b="1" dirty="0">
                <a:solidFill>
                  <a:schemeClr val="bg2"/>
                </a:solidFill>
                <a:latin typeface="MV Boli" panose="02000500030200090000" pitchFamily="2" charset="0"/>
                <a:cs typeface="MV Boli" panose="02000500030200090000" pitchFamily="2" charset="0"/>
              </a:endParaRPr>
            </a:p>
            <a:p>
              <a:endParaRPr lang="en-GB" sz="3600" b="1" dirty="0">
                <a:solidFill>
                  <a:schemeClr val="bg2"/>
                </a:solidFill>
              </a:endParaRPr>
            </a:p>
          </p:txBody>
        </p:sp>
      </p:grpSp>
      <p:grpSp>
        <p:nvGrpSpPr>
          <p:cNvPr id="12" name="Group 11"/>
          <p:cNvGrpSpPr/>
          <p:nvPr/>
        </p:nvGrpSpPr>
        <p:grpSpPr>
          <a:xfrm>
            <a:off x="5049085" y="1809245"/>
            <a:ext cx="3758668" cy="5034034"/>
            <a:chOff x="5182481" y="1772661"/>
            <a:chExt cx="3758668" cy="5034034"/>
          </a:xfrm>
        </p:grpSpPr>
        <p:sp>
          <p:nvSpPr>
            <p:cNvPr id="75" name="Rectangle 74"/>
            <p:cNvSpPr/>
            <p:nvPr/>
          </p:nvSpPr>
          <p:spPr>
            <a:xfrm>
              <a:off x="5182481" y="2249204"/>
              <a:ext cx="1263535" cy="4557491"/>
            </a:xfrm>
            <a:prstGeom prst="rect">
              <a:avLst/>
            </a:prstGeom>
            <a:solidFill>
              <a:srgbClr val="93DDDD"/>
            </a:solidFill>
            <a:ln>
              <a:solidFill>
                <a:srgbClr val="93DDDD"/>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8" name="TextBox 87"/>
            <p:cNvSpPr txBox="1"/>
            <p:nvPr/>
          </p:nvSpPr>
          <p:spPr>
            <a:xfrm rot="16200000">
              <a:off x="5212102" y="1777612"/>
              <a:ext cx="3733997" cy="3724096"/>
            </a:xfrm>
            <a:prstGeom prst="rect">
              <a:avLst/>
            </a:prstGeom>
            <a:noFill/>
          </p:spPr>
          <p:txBody>
            <a:bodyPr wrap="square" rtlCol="0">
              <a:spAutoFit/>
            </a:bodyPr>
            <a:lstStyle/>
            <a:p>
              <a:r>
                <a:rPr lang="en-GB" sz="4400" b="1" dirty="0">
                  <a:solidFill>
                    <a:schemeClr val="bg2"/>
                  </a:solidFill>
                  <a:latin typeface="MV Boli" panose="02000500030200090000" pitchFamily="2" charset="0"/>
                  <a:cs typeface="MV Boli" panose="02000500030200090000" pitchFamily="2" charset="0"/>
                </a:rPr>
                <a:t> Conducting interviews</a:t>
              </a:r>
            </a:p>
            <a:p>
              <a:endParaRPr lang="en-GB" sz="4000" b="1" dirty="0">
                <a:solidFill>
                  <a:schemeClr val="bg2"/>
                </a:solidFill>
                <a:latin typeface="MV Boli" panose="02000500030200090000" pitchFamily="2" charset="0"/>
                <a:cs typeface="MV Boli" panose="02000500030200090000" pitchFamily="2" charset="0"/>
              </a:endParaRPr>
            </a:p>
            <a:p>
              <a:endParaRPr lang="en-GB" sz="3600" b="1" dirty="0">
                <a:solidFill>
                  <a:schemeClr val="bg2"/>
                </a:solidFill>
                <a:latin typeface="MV Boli" panose="02000500030200090000" pitchFamily="2" charset="0"/>
                <a:cs typeface="MV Boli" panose="02000500030200090000" pitchFamily="2" charset="0"/>
              </a:endParaRPr>
            </a:p>
            <a:p>
              <a:endParaRPr lang="en-GB" sz="3600" b="1" dirty="0">
                <a:solidFill>
                  <a:schemeClr val="bg2"/>
                </a:solidFill>
                <a:latin typeface="MV Boli" panose="02000500030200090000" pitchFamily="2" charset="0"/>
                <a:cs typeface="MV Boli" panose="02000500030200090000" pitchFamily="2" charset="0"/>
              </a:endParaRPr>
            </a:p>
            <a:p>
              <a:endParaRPr lang="en-GB" sz="3600" b="1" dirty="0">
                <a:solidFill>
                  <a:schemeClr val="bg2"/>
                </a:solidFill>
              </a:endParaRPr>
            </a:p>
          </p:txBody>
        </p:sp>
      </p:grpSp>
      <p:sp>
        <p:nvSpPr>
          <p:cNvPr id="89" name="TextBox 88"/>
          <p:cNvSpPr txBox="1"/>
          <p:nvPr/>
        </p:nvSpPr>
        <p:spPr>
          <a:xfrm rot="16200000">
            <a:off x="6309660" y="1624343"/>
            <a:ext cx="3733997" cy="3046988"/>
          </a:xfrm>
          <a:prstGeom prst="rect">
            <a:avLst/>
          </a:prstGeom>
          <a:noFill/>
        </p:spPr>
        <p:txBody>
          <a:bodyPr wrap="square" rtlCol="0">
            <a:spAutoFit/>
          </a:bodyPr>
          <a:lstStyle/>
          <a:p>
            <a:r>
              <a:rPr lang="en-GB" sz="4400" b="1" dirty="0">
                <a:solidFill>
                  <a:schemeClr val="bg2"/>
                </a:solidFill>
                <a:latin typeface="MV Boli" panose="02000500030200090000" pitchFamily="2" charset="0"/>
                <a:cs typeface="MV Boli" panose="02000500030200090000" pitchFamily="2" charset="0"/>
              </a:rPr>
              <a:t> </a:t>
            </a:r>
          </a:p>
          <a:p>
            <a:endParaRPr lang="en-GB" sz="4000" b="1" dirty="0">
              <a:solidFill>
                <a:schemeClr val="bg2"/>
              </a:solidFill>
              <a:latin typeface="MV Boli" panose="02000500030200090000" pitchFamily="2" charset="0"/>
              <a:cs typeface="MV Boli" panose="02000500030200090000" pitchFamily="2" charset="0"/>
            </a:endParaRPr>
          </a:p>
          <a:p>
            <a:endParaRPr lang="en-GB" sz="3600" b="1" dirty="0">
              <a:solidFill>
                <a:schemeClr val="bg2"/>
              </a:solidFill>
              <a:latin typeface="MV Boli" panose="02000500030200090000" pitchFamily="2" charset="0"/>
              <a:cs typeface="MV Boli" panose="02000500030200090000" pitchFamily="2" charset="0"/>
            </a:endParaRPr>
          </a:p>
          <a:p>
            <a:endParaRPr lang="en-GB" sz="3600" b="1" dirty="0">
              <a:solidFill>
                <a:schemeClr val="bg2"/>
              </a:solidFill>
              <a:latin typeface="MV Boli" panose="02000500030200090000" pitchFamily="2" charset="0"/>
              <a:cs typeface="MV Boli" panose="02000500030200090000" pitchFamily="2" charset="0"/>
            </a:endParaRPr>
          </a:p>
          <a:p>
            <a:endParaRPr lang="en-GB" sz="3600" b="1" dirty="0">
              <a:solidFill>
                <a:schemeClr val="bg2"/>
              </a:solidFill>
            </a:endParaRPr>
          </a:p>
        </p:txBody>
      </p:sp>
      <p:grpSp>
        <p:nvGrpSpPr>
          <p:cNvPr id="13" name="Group 12"/>
          <p:cNvGrpSpPr/>
          <p:nvPr/>
        </p:nvGrpSpPr>
        <p:grpSpPr>
          <a:xfrm>
            <a:off x="6183460" y="1414385"/>
            <a:ext cx="4093428" cy="5462460"/>
            <a:chOff x="6338617" y="739841"/>
            <a:chExt cx="4093428" cy="5462460"/>
          </a:xfrm>
        </p:grpSpPr>
        <p:sp>
          <p:nvSpPr>
            <p:cNvPr id="73" name="Rectangle 72"/>
            <p:cNvSpPr/>
            <p:nvPr/>
          </p:nvSpPr>
          <p:spPr>
            <a:xfrm>
              <a:off x="6508798" y="923958"/>
              <a:ext cx="1263535" cy="5278343"/>
            </a:xfrm>
            <a:prstGeom prst="rect">
              <a:avLst/>
            </a:prstGeom>
            <a:solidFill>
              <a:srgbClr val="84E8A5"/>
            </a:solidFill>
            <a:ln>
              <a:solidFill>
                <a:srgbClr val="84E8A5"/>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0" name="TextBox 89"/>
            <p:cNvSpPr txBox="1"/>
            <p:nvPr/>
          </p:nvSpPr>
          <p:spPr>
            <a:xfrm rot="16200000">
              <a:off x="5708699" y="1369759"/>
              <a:ext cx="5353263" cy="4093428"/>
            </a:xfrm>
            <a:prstGeom prst="rect">
              <a:avLst/>
            </a:prstGeom>
            <a:noFill/>
          </p:spPr>
          <p:txBody>
            <a:bodyPr wrap="square" rtlCol="0">
              <a:spAutoFit/>
            </a:bodyPr>
            <a:lstStyle/>
            <a:p>
              <a:r>
                <a:rPr lang="en-GB" sz="4400" b="1" dirty="0">
                  <a:solidFill>
                    <a:schemeClr val="bg2"/>
                  </a:solidFill>
                  <a:latin typeface="MV Boli" panose="02000500030200090000" pitchFamily="2" charset="0"/>
                  <a:cs typeface="MV Boli" panose="02000500030200090000" pitchFamily="2" charset="0"/>
                </a:rPr>
                <a:t> </a:t>
              </a:r>
              <a:r>
                <a:rPr lang="en-GB" sz="2400" b="1" dirty="0">
                  <a:solidFill>
                    <a:schemeClr val="bg2"/>
                  </a:solidFill>
                  <a:latin typeface="MV Boli" panose="02000500030200090000" pitchFamily="2" charset="0"/>
                  <a:cs typeface="MV Boli" panose="02000500030200090000" pitchFamily="2" charset="0"/>
                </a:rPr>
                <a:t>Checking references, drawing up a contract and offering the job</a:t>
              </a:r>
            </a:p>
            <a:p>
              <a:endParaRPr lang="en-GB" sz="4400" b="1" dirty="0">
                <a:solidFill>
                  <a:schemeClr val="bg2"/>
                </a:solidFill>
                <a:latin typeface="MV Boli" panose="02000500030200090000" pitchFamily="2" charset="0"/>
                <a:cs typeface="MV Boli" panose="02000500030200090000" pitchFamily="2" charset="0"/>
              </a:endParaRPr>
            </a:p>
            <a:p>
              <a:endParaRPr lang="en-GB" sz="4000" b="1" dirty="0">
                <a:solidFill>
                  <a:schemeClr val="bg2"/>
                </a:solidFill>
                <a:latin typeface="MV Boli" panose="02000500030200090000" pitchFamily="2" charset="0"/>
                <a:cs typeface="MV Boli" panose="02000500030200090000" pitchFamily="2" charset="0"/>
              </a:endParaRPr>
            </a:p>
            <a:p>
              <a:endParaRPr lang="en-GB" sz="3600" b="1" dirty="0">
                <a:solidFill>
                  <a:schemeClr val="bg2"/>
                </a:solidFill>
                <a:latin typeface="MV Boli" panose="02000500030200090000" pitchFamily="2" charset="0"/>
                <a:cs typeface="MV Boli" panose="02000500030200090000" pitchFamily="2" charset="0"/>
              </a:endParaRPr>
            </a:p>
            <a:p>
              <a:endParaRPr lang="en-GB" sz="3600" b="1" dirty="0">
                <a:solidFill>
                  <a:schemeClr val="bg2"/>
                </a:solidFill>
                <a:latin typeface="MV Boli" panose="02000500030200090000" pitchFamily="2" charset="0"/>
                <a:cs typeface="MV Boli" panose="02000500030200090000" pitchFamily="2" charset="0"/>
              </a:endParaRPr>
            </a:p>
            <a:p>
              <a:endParaRPr lang="en-GB" sz="3600" b="1" dirty="0">
                <a:solidFill>
                  <a:schemeClr val="bg2"/>
                </a:solidFill>
              </a:endParaRPr>
            </a:p>
          </p:txBody>
        </p:sp>
      </p:grpSp>
      <p:grpSp>
        <p:nvGrpSpPr>
          <p:cNvPr id="17" name="Group 16"/>
          <p:cNvGrpSpPr/>
          <p:nvPr/>
        </p:nvGrpSpPr>
        <p:grpSpPr>
          <a:xfrm>
            <a:off x="7680430" y="804160"/>
            <a:ext cx="4486047" cy="6072685"/>
            <a:chOff x="8128426" y="804160"/>
            <a:chExt cx="4486047" cy="6072685"/>
          </a:xfrm>
        </p:grpSpPr>
        <p:sp>
          <p:nvSpPr>
            <p:cNvPr id="74" name="Rectangle 73"/>
            <p:cNvSpPr/>
            <p:nvPr/>
          </p:nvSpPr>
          <p:spPr>
            <a:xfrm>
              <a:off x="8128426" y="1010675"/>
              <a:ext cx="1263535" cy="5866170"/>
            </a:xfrm>
            <a:prstGeom prst="rect">
              <a:avLst/>
            </a:prstGeom>
            <a:solidFill>
              <a:srgbClr val="F47878"/>
            </a:solidFill>
            <a:ln>
              <a:solidFill>
                <a:srgbClr val="F47878"/>
              </a:solid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1" name="TextBox 90"/>
            <p:cNvSpPr txBox="1"/>
            <p:nvPr/>
          </p:nvSpPr>
          <p:spPr>
            <a:xfrm rot="16200000">
              <a:off x="7635439" y="1320434"/>
              <a:ext cx="5495307" cy="4462760"/>
            </a:xfrm>
            <a:prstGeom prst="rect">
              <a:avLst/>
            </a:prstGeom>
            <a:noFill/>
          </p:spPr>
          <p:txBody>
            <a:bodyPr wrap="square" rtlCol="0">
              <a:spAutoFit/>
            </a:bodyPr>
            <a:lstStyle/>
            <a:p>
              <a:r>
                <a:rPr lang="en-GB" sz="4400" b="1" dirty="0">
                  <a:solidFill>
                    <a:schemeClr val="bg2"/>
                  </a:solidFill>
                  <a:latin typeface="MV Boli" panose="02000500030200090000" pitchFamily="2" charset="0"/>
                  <a:cs typeface="MV Boli" panose="02000500030200090000" pitchFamily="2" charset="0"/>
                </a:rPr>
                <a:t> </a:t>
              </a:r>
              <a:r>
                <a:rPr lang="en-GB" sz="2400" dirty="0">
                  <a:solidFill>
                    <a:schemeClr val="bg2"/>
                  </a:solidFill>
                  <a:latin typeface="MV Boli" panose="02000500030200090000" pitchFamily="2" charset="0"/>
                  <a:cs typeface="MV Boli" panose="02000500030200090000" pitchFamily="2" charset="0"/>
                </a:rPr>
                <a:t>Welcome </a:t>
              </a:r>
              <a:r>
                <a:rPr lang="en-GB" sz="2400" dirty="0" smtClean="0">
                  <a:solidFill>
                    <a:schemeClr val="bg2"/>
                  </a:solidFill>
                  <a:latin typeface="MV Boli" panose="02000500030200090000" pitchFamily="2" charset="0"/>
                  <a:cs typeface="MV Boli" panose="02000500030200090000" pitchFamily="2" charset="0"/>
                </a:rPr>
                <a:t>your </a:t>
              </a:r>
              <a:r>
                <a:rPr lang="en-GB" sz="2400" dirty="0">
                  <a:solidFill>
                    <a:schemeClr val="bg2"/>
                  </a:solidFill>
                  <a:latin typeface="MV Boli" panose="02000500030200090000" pitchFamily="2" charset="0"/>
                  <a:cs typeface="MV Boli" panose="02000500030200090000" pitchFamily="2" charset="0"/>
                </a:rPr>
                <a:t>new </a:t>
              </a:r>
              <a:r>
                <a:rPr lang="en-GB" sz="2400" dirty="0" smtClean="0">
                  <a:solidFill>
                    <a:schemeClr val="bg2"/>
                  </a:solidFill>
                  <a:latin typeface="MV Boli" panose="02000500030200090000" pitchFamily="2" charset="0"/>
                  <a:cs typeface="MV Boli" panose="02000500030200090000" pitchFamily="2" charset="0"/>
                </a:rPr>
                <a:t>rising </a:t>
              </a:r>
              <a:r>
                <a:rPr lang="en-GB" sz="2400" dirty="0">
                  <a:solidFill>
                    <a:schemeClr val="bg2"/>
                  </a:solidFill>
                  <a:latin typeface="MV Boli" panose="02000500030200090000" pitchFamily="2" charset="0"/>
                  <a:cs typeface="MV Boli" panose="02000500030200090000" pitchFamily="2" charset="0"/>
                </a:rPr>
                <a:t>star as </a:t>
              </a:r>
              <a:r>
                <a:rPr lang="en-GB" sz="2400" dirty="0" smtClean="0">
                  <a:solidFill>
                    <a:schemeClr val="bg2"/>
                  </a:solidFill>
                  <a:latin typeface="MV Boli" panose="02000500030200090000" pitchFamily="2" charset="0"/>
                  <a:cs typeface="MV Boli" panose="02000500030200090000" pitchFamily="2" charset="0"/>
                </a:rPr>
                <a:t>they settle </a:t>
              </a:r>
              <a:r>
                <a:rPr lang="en-GB" sz="2400" dirty="0">
                  <a:solidFill>
                    <a:schemeClr val="bg2"/>
                  </a:solidFill>
                  <a:latin typeface="MV Boli" panose="02000500030200090000" pitchFamily="2" charset="0"/>
                  <a:cs typeface="MV Boli" panose="02000500030200090000" pitchFamily="2" charset="0"/>
                </a:rPr>
                <a:t>in</a:t>
              </a:r>
            </a:p>
            <a:p>
              <a:endParaRPr lang="en-GB" sz="2400" b="1" dirty="0">
                <a:solidFill>
                  <a:schemeClr val="bg2"/>
                </a:solidFill>
                <a:latin typeface="MV Boli" panose="02000500030200090000" pitchFamily="2" charset="0"/>
                <a:cs typeface="MV Boli" panose="02000500030200090000" pitchFamily="2" charset="0"/>
              </a:endParaRPr>
            </a:p>
            <a:p>
              <a:endParaRPr lang="en-GB" sz="4400" b="1" dirty="0">
                <a:solidFill>
                  <a:schemeClr val="bg2"/>
                </a:solidFill>
                <a:latin typeface="MV Boli" panose="02000500030200090000" pitchFamily="2" charset="0"/>
                <a:cs typeface="MV Boli" panose="02000500030200090000" pitchFamily="2" charset="0"/>
              </a:endParaRPr>
            </a:p>
            <a:p>
              <a:endParaRPr lang="en-GB" sz="4000" b="1" dirty="0">
                <a:solidFill>
                  <a:schemeClr val="bg2"/>
                </a:solidFill>
                <a:latin typeface="MV Boli" panose="02000500030200090000" pitchFamily="2" charset="0"/>
                <a:cs typeface="MV Boli" panose="02000500030200090000" pitchFamily="2" charset="0"/>
              </a:endParaRPr>
            </a:p>
            <a:p>
              <a:endParaRPr lang="en-GB" sz="3600" b="1" dirty="0">
                <a:solidFill>
                  <a:schemeClr val="bg2"/>
                </a:solidFill>
                <a:latin typeface="MV Boli" panose="02000500030200090000" pitchFamily="2" charset="0"/>
                <a:cs typeface="MV Boli" panose="02000500030200090000" pitchFamily="2" charset="0"/>
              </a:endParaRPr>
            </a:p>
            <a:p>
              <a:endParaRPr lang="en-GB" sz="3600" b="1" dirty="0">
                <a:solidFill>
                  <a:schemeClr val="bg2"/>
                </a:solidFill>
                <a:latin typeface="MV Boli" panose="02000500030200090000" pitchFamily="2" charset="0"/>
                <a:cs typeface="MV Boli" panose="02000500030200090000" pitchFamily="2" charset="0"/>
              </a:endParaRPr>
            </a:p>
            <a:p>
              <a:endParaRPr lang="en-GB" sz="3600" b="1" dirty="0">
                <a:solidFill>
                  <a:schemeClr val="bg2"/>
                </a:solidFill>
              </a:endParaRPr>
            </a:p>
          </p:txBody>
        </p:sp>
      </p:grpSp>
      <p:sp>
        <p:nvSpPr>
          <p:cNvPr id="21" name="TextBox 20"/>
          <p:cNvSpPr txBox="1"/>
          <p:nvPr/>
        </p:nvSpPr>
        <p:spPr>
          <a:xfrm>
            <a:off x="98374" y="3602916"/>
            <a:ext cx="860215" cy="1107996"/>
          </a:xfrm>
          <a:prstGeom prst="rect">
            <a:avLst/>
          </a:prstGeom>
          <a:noFill/>
        </p:spPr>
        <p:txBody>
          <a:bodyPr wrap="square" rtlCol="0">
            <a:spAutoFit/>
          </a:bodyPr>
          <a:lstStyle/>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S</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T</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E</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P</a:t>
            </a:r>
          </a:p>
          <a:p>
            <a:endPar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a:p>
            <a:r>
              <a:rPr lang="en-GB" sz="1100" b="1" dirty="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1</a:t>
            </a:r>
          </a:p>
        </p:txBody>
      </p:sp>
      <p:sp>
        <p:nvSpPr>
          <p:cNvPr id="92" name="TextBox 91"/>
          <p:cNvSpPr txBox="1"/>
          <p:nvPr/>
        </p:nvSpPr>
        <p:spPr>
          <a:xfrm>
            <a:off x="1526591" y="2964102"/>
            <a:ext cx="860215" cy="1107996"/>
          </a:xfrm>
          <a:prstGeom prst="rect">
            <a:avLst/>
          </a:prstGeom>
          <a:noFill/>
        </p:spPr>
        <p:txBody>
          <a:bodyPr wrap="square" rtlCol="0">
            <a:spAutoFit/>
          </a:bodyPr>
          <a:lstStyle/>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S</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T</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E</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P</a:t>
            </a:r>
          </a:p>
          <a:p>
            <a:endPar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2</a:t>
            </a:r>
            <a:endParaRPr lang="en-GB" sz="1100" b="1" dirty="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p:txBody>
      </p:sp>
      <p:sp>
        <p:nvSpPr>
          <p:cNvPr id="93" name="TextBox 92"/>
          <p:cNvSpPr txBox="1"/>
          <p:nvPr/>
        </p:nvSpPr>
        <p:spPr>
          <a:xfrm>
            <a:off x="2827055" y="2494920"/>
            <a:ext cx="860215" cy="1107996"/>
          </a:xfrm>
          <a:prstGeom prst="rect">
            <a:avLst/>
          </a:prstGeom>
          <a:noFill/>
        </p:spPr>
        <p:txBody>
          <a:bodyPr wrap="square" rtlCol="0">
            <a:spAutoFit/>
          </a:bodyPr>
          <a:lstStyle/>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S</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T</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E</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P</a:t>
            </a:r>
          </a:p>
          <a:p>
            <a:endPar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a:p>
            <a:r>
              <a:rPr lang="en-GB" sz="1100" b="1" dirty="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3</a:t>
            </a:r>
          </a:p>
        </p:txBody>
      </p:sp>
      <p:sp>
        <p:nvSpPr>
          <p:cNvPr id="94" name="TextBox 93"/>
          <p:cNvSpPr txBox="1"/>
          <p:nvPr/>
        </p:nvSpPr>
        <p:spPr>
          <a:xfrm>
            <a:off x="4128034" y="1750900"/>
            <a:ext cx="860215" cy="1107996"/>
          </a:xfrm>
          <a:prstGeom prst="rect">
            <a:avLst/>
          </a:prstGeom>
          <a:noFill/>
        </p:spPr>
        <p:txBody>
          <a:bodyPr wrap="square" rtlCol="0">
            <a:spAutoFit/>
          </a:bodyPr>
          <a:lstStyle/>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S</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T</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E</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P</a:t>
            </a:r>
            <a:b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br>
            <a:endPar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4</a:t>
            </a:r>
            <a:endParaRPr lang="en-GB" sz="1100" b="1" dirty="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p:txBody>
      </p:sp>
      <p:sp>
        <p:nvSpPr>
          <p:cNvPr id="95" name="TextBox 94"/>
          <p:cNvSpPr txBox="1"/>
          <p:nvPr/>
        </p:nvSpPr>
        <p:spPr>
          <a:xfrm>
            <a:off x="5538356" y="1145524"/>
            <a:ext cx="860215" cy="1107996"/>
          </a:xfrm>
          <a:prstGeom prst="rect">
            <a:avLst/>
          </a:prstGeom>
          <a:noFill/>
        </p:spPr>
        <p:txBody>
          <a:bodyPr wrap="square" rtlCol="0">
            <a:spAutoFit/>
          </a:bodyPr>
          <a:lstStyle/>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S</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T</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E</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P</a:t>
            </a:r>
          </a:p>
          <a:p>
            <a:endPar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a:p>
            <a:r>
              <a:rPr lang="en-GB" sz="1100" b="1" dirty="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5</a:t>
            </a:r>
          </a:p>
        </p:txBody>
      </p:sp>
      <p:sp>
        <p:nvSpPr>
          <p:cNvPr id="98" name="TextBox 97"/>
          <p:cNvSpPr txBox="1"/>
          <p:nvPr/>
        </p:nvSpPr>
        <p:spPr>
          <a:xfrm>
            <a:off x="6704948" y="483618"/>
            <a:ext cx="860215" cy="1107996"/>
          </a:xfrm>
          <a:prstGeom prst="rect">
            <a:avLst/>
          </a:prstGeom>
          <a:noFill/>
        </p:spPr>
        <p:txBody>
          <a:bodyPr wrap="square" rtlCol="0">
            <a:spAutoFit/>
          </a:bodyPr>
          <a:lstStyle/>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S</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T</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E</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P</a:t>
            </a:r>
          </a:p>
          <a:p>
            <a:endPar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6</a:t>
            </a:r>
            <a:endParaRPr lang="en-GB" sz="1100" b="1" dirty="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p:txBody>
      </p:sp>
      <p:sp>
        <p:nvSpPr>
          <p:cNvPr id="99" name="TextBox 98"/>
          <p:cNvSpPr txBox="1"/>
          <p:nvPr/>
        </p:nvSpPr>
        <p:spPr>
          <a:xfrm>
            <a:off x="8277322" y="-51478"/>
            <a:ext cx="860215" cy="1107996"/>
          </a:xfrm>
          <a:prstGeom prst="rect">
            <a:avLst/>
          </a:prstGeom>
          <a:noFill/>
        </p:spPr>
        <p:txBody>
          <a:bodyPr wrap="square" rtlCol="0">
            <a:spAutoFit/>
          </a:bodyPr>
          <a:lstStyle/>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S</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T</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E</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P</a:t>
            </a:r>
          </a:p>
          <a:p>
            <a:endPar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7</a:t>
            </a:r>
            <a:endParaRPr lang="en-GB" sz="1100" b="1" dirty="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p:txBody>
      </p:sp>
    </p:spTree>
    <p:extLst>
      <p:ext uri="{BB962C8B-B14F-4D97-AF65-F5344CB8AC3E}">
        <p14:creationId xmlns:p14="http://schemas.microsoft.com/office/powerpoint/2010/main" val="130585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1000" fill="hold"/>
                                        <p:tgtEl>
                                          <p:spTgt spid="6"/>
                                        </p:tgtEl>
                                        <p:attrNameLst>
                                          <p:attrName>ppt_x</p:attrName>
                                        </p:attrNameLst>
                                      </p:cBhvr>
                                      <p:tavLst>
                                        <p:tav tm="0">
                                          <p:val>
                                            <p:strVal val="#ppt_x"/>
                                          </p:val>
                                        </p:tav>
                                        <p:tav tm="100000">
                                          <p:val>
                                            <p:strVal val="#ppt_x"/>
                                          </p:val>
                                        </p:tav>
                                      </p:tavLst>
                                    </p:anim>
                                    <p:anim calcmode="lin" valueType="num">
                                      <p:cBhvr additive="base">
                                        <p:cTn id="8" dur="1000" fill="hold"/>
                                        <p:tgtEl>
                                          <p:spTgt spid="6"/>
                                        </p:tgtEl>
                                        <p:attrNameLst>
                                          <p:attrName>ppt_y</p:attrName>
                                        </p:attrNameLst>
                                      </p:cBhvr>
                                      <p:tavLst>
                                        <p:tav tm="0">
                                          <p:val>
                                            <p:strVal val="1+#ppt_h/2"/>
                                          </p:val>
                                        </p:tav>
                                        <p:tav tm="100000">
                                          <p:val>
                                            <p:strVal val="#ppt_y"/>
                                          </p:val>
                                        </p:tav>
                                      </p:tavLst>
                                    </p:anim>
                                  </p:childTnLst>
                                </p:cTn>
                              </p:par>
                            </p:childTnLst>
                          </p:cTn>
                        </p:par>
                        <p:par>
                          <p:cTn id="9" fill="hold">
                            <p:stCondLst>
                              <p:cond delay="1000"/>
                            </p:stCondLst>
                            <p:childTnLst>
                              <p:par>
                                <p:cTn id="10" presetID="2" presetClass="entr" presetSubtype="4" fill="hold" nodeType="afterEffect">
                                  <p:stCondLst>
                                    <p:cond delay="500"/>
                                  </p:stCondLst>
                                  <p:childTnLst>
                                    <p:set>
                                      <p:cBhvr>
                                        <p:cTn id="11" dur="1" fill="hold">
                                          <p:stCondLst>
                                            <p:cond delay="0"/>
                                          </p:stCondLst>
                                        </p:cTn>
                                        <p:tgtEl>
                                          <p:spTgt spid="7"/>
                                        </p:tgtEl>
                                        <p:attrNameLst>
                                          <p:attrName>style.visibility</p:attrName>
                                        </p:attrNameLst>
                                      </p:cBhvr>
                                      <p:to>
                                        <p:strVal val="visible"/>
                                      </p:to>
                                    </p:set>
                                    <p:anim calcmode="lin" valueType="num">
                                      <p:cBhvr additive="base">
                                        <p:cTn id="12" dur="1000" fill="hold"/>
                                        <p:tgtEl>
                                          <p:spTgt spid="7"/>
                                        </p:tgtEl>
                                        <p:attrNameLst>
                                          <p:attrName>ppt_x</p:attrName>
                                        </p:attrNameLst>
                                      </p:cBhvr>
                                      <p:tavLst>
                                        <p:tav tm="0">
                                          <p:val>
                                            <p:strVal val="#ppt_x"/>
                                          </p:val>
                                        </p:tav>
                                        <p:tav tm="100000">
                                          <p:val>
                                            <p:strVal val="#ppt_x"/>
                                          </p:val>
                                        </p:tav>
                                      </p:tavLst>
                                    </p:anim>
                                    <p:anim calcmode="lin" valueType="num">
                                      <p:cBhvr additive="base">
                                        <p:cTn id="13" dur="1000" fill="hold"/>
                                        <p:tgtEl>
                                          <p:spTgt spid="7"/>
                                        </p:tgtEl>
                                        <p:attrNameLst>
                                          <p:attrName>ppt_y</p:attrName>
                                        </p:attrNameLst>
                                      </p:cBhvr>
                                      <p:tavLst>
                                        <p:tav tm="0">
                                          <p:val>
                                            <p:strVal val="1+#ppt_h/2"/>
                                          </p:val>
                                        </p:tav>
                                        <p:tav tm="100000">
                                          <p:val>
                                            <p:strVal val="#ppt_y"/>
                                          </p:val>
                                        </p:tav>
                                      </p:tavLst>
                                    </p:anim>
                                  </p:childTnLst>
                                </p:cTn>
                              </p:par>
                            </p:childTnLst>
                          </p:cTn>
                        </p:par>
                        <p:par>
                          <p:cTn id="14" fill="hold">
                            <p:stCondLst>
                              <p:cond delay="2500"/>
                            </p:stCondLst>
                            <p:childTnLst>
                              <p:par>
                                <p:cTn id="15" presetID="2" presetClass="entr" presetSubtype="4" fill="hold" nodeType="afterEffect">
                                  <p:stCondLst>
                                    <p:cond delay="50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1000" fill="hold"/>
                                        <p:tgtEl>
                                          <p:spTgt spid="10"/>
                                        </p:tgtEl>
                                        <p:attrNameLst>
                                          <p:attrName>ppt_x</p:attrName>
                                        </p:attrNameLst>
                                      </p:cBhvr>
                                      <p:tavLst>
                                        <p:tav tm="0">
                                          <p:val>
                                            <p:strVal val="#ppt_x"/>
                                          </p:val>
                                        </p:tav>
                                        <p:tav tm="100000">
                                          <p:val>
                                            <p:strVal val="#ppt_x"/>
                                          </p:val>
                                        </p:tav>
                                      </p:tavLst>
                                    </p:anim>
                                    <p:anim calcmode="lin" valueType="num">
                                      <p:cBhvr additive="base">
                                        <p:cTn id="18" dur="1000" fill="hold"/>
                                        <p:tgtEl>
                                          <p:spTgt spid="10"/>
                                        </p:tgtEl>
                                        <p:attrNameLst>
                                          <p:attrName>ppt_y</p:attrName>
                                        </p:attrNameLst>
                                      </p:cBhvr>
                                      <p:tavLst>
                                        <p:tav tm="0">
                                          <p:val>
                                            <p:strVal val="1+#ppt_h/2"/>
                                          </p:val>
                                        </p:tav>
                                        <p:tav tm="100000">
                                          <p:val>
                                            <p:strVal val="#ppt_y"/>
                                          </p:val>
                                        </p:tav>
                                      </p:tavLst>
                                    </p:anim>
                                  </p:childTnLst>
                                </p:cTn>
                              </p:par>
                            </p:childTnLst>
                          </p:cTn>
                        </p:par>
                        <p:par>
                          <p:cTn id="19" fill="hold">
                            <p:stCondLst>
                              <p:cond delay="4000"/>
                            </p:stCondLst>
                            <p:childTnLst>
                              <p:par>
                                <p:cTn id="20" presetID="2" presetClass="entr" presetSubtype="4" fill="hold" nodeType="afterEffect">
                                  <p:stCondLst>
                                    <p:cond delay="500"/>
                                  </p:stCondLst>
                                  <p:childTnLst>
                                    <p:set>
                                      <p:cBhvr>
                                        <p:cTn id="21" dur="1" fill="hold">
                                          <p:stCondLst>
                                            <p:cond delay="0"/>
                                          </p:stCondLst>
                                        </p:cTn>
                                        <p:tgtEl>
                                          <p:spTgt spid="11"/>
                                        </p:tgtEl>
                                        <p:attrNameLst>
                                          <p:attrName>style.visibility</p:attrName>
                                        </p:attrNameLst>
                                      </p:cBhvr>
                                      <p:to>
                                        <p:strVal val="visible"/>
                                      </p:to>
                                    </p:set>
                                    <p:anim calcmode="lin" valueType="num">
                                      <p:cBhvr additive="base">
                                        <p:cTn id="22" dur="1000" fill="hold"/>
                                        <p:tgtEl>
                                          <p:spTgt spid="11"/>
                                        </p:tgtEl>
                                        <p:attrNameLst>
                                          <p:attrName>ppt_x</p:attrName>
                                        </p:attrNameLst>
                                      </p:cBhvr>
                                      <p:tavLst>
                                        <p:tav tm="0">
                                          <p:val>
                                            <p:strVal val="#ppt_x"/>
                                          </p:val>
                                        </p:tav>
                                        <p:tav tm="100000">
                                          <p:val>
                                            <p:strVal val="#ppt_x"/>
                                          </p:val>
                                        </p:tav>
                                      </p:tavLst>
                                    </p:anim>
                                    <p:anim calcmode="lin" valueType="num">
                                      <p:cBhvr additive="base">
                                        <p:cTn id="23" dur="1000" fill="hold"/>
                                        <p:tgtEl>
                                          <p:spTgt spid="11"/>
                                        </p:tgtEl>
                                        <p:attrNameLst>
                                          <p:attrName>ppt_y</p:attrName>
                                        </p:attrNameLst>
                                      </p:cBhvr>
                                      <p:tavLst>
                                        <p:tav tm="0">
                                          <p:val>
                                            <p:strVal val="1+#ppt_h/2"/>
                                          </p:val>
                                        </p:tav>
                                        <p:tav tm="100000">
                                          <p:val>
                                            <p:strVal val="#ppt_y"/>
                                          </p:val>
                                        </p:tav>
                                      </p:tavLst>
                                    </p:anim>
                                  </p:childTnLst>
                                </p:cTn>
                              </p:par>
                            </p:childTnLst>
                          </p:cTn>
                        </p:par>
                        <p:par>
                          <p:cTn id="24" fill="hold">
                            <p:stCondLst>
                              <p:cond delay="5500"/>
                            </p:stCondLst>
                            <p:childTnLst>
                              <p:par>
                                <p:cTn id="25" presetID="2" presetClass="entr" presetSubtype="4" fill="hold" nodeType="afterEffect">
                                  <p:stCondLst>
                                    <p:cond delay="500"/>
                                  </p:stCondLst>
                                  <p:childTnLst>
                                    <p:set>
                                      <p:cBhvr>
                                        <p:cTn id="26" dur="1" fill="hold">
                                          <p:stCondLst>
                                            <p:cond delay="0"/>
                                          </p:stCondLst>
                                        </p:cTn>
                                        <p:tgtEl>
                                          <p:spTgt spid="12"/>
                                        </p:tgtEl>
                                        <p:attrNameLst>
                                          <p:attrName>style.visibility</p:attrName>
                                        </p:attrNameLst>
                                      </p:cBhvr>
                                      <p:to>
                                        <p:strVal val="visible"/>
                                      </p:to>
                                    </p:set>
                                    <p:anim calcmode="lin" valueType="num">
                                      <p:cBhvr additive="base">
                                        <p:cTn id="27" dur="1000" fill="hold"/>
                                        <p:tgtEl>
                                          <p:spTgt spid="12"/>
                                        </p:tgtEl>
                                        <p:attrNameLst>
                                          <p:attrName>ppt_x</p:attrName>
                                        </p:attrNameLst>
                                      </p:cBhvr>
                                      <p:tavLst>
                                        <p:tav tm="0">
                                          <p:val>
                                            <p:strVal val="#ppt_x"/>
                                          </p:val>
                                        </p:tav>
                                        <p:tav tm="100000">
                                          <p:val>
                                            <p:strVal val="#ppt_x"/>
                                          </p:val>
                                        </p:tav>
                                      </p:tavLst>
                                    </p:anim>
                                    <p:anim calcmode="lin" valueType="num">
                                      <p:cBhvr additive="base">
                                        <p:cTn id="28" dur="1000" fill="hold"/>
                                        <p:tgtEl>
                                          <p:spTgt spid="12"/>
                                        </p:tgtEl>
                                        <p:attrNameLst>
                                          <p:attrName>ppt_y</p:attrName>
                                        </p:attrNameLst>
                                      </p:cBhvr>
                                      <p:tavLst>
                                        <p:tav tm="0">
                                          <p:val>
                                            <p:strVal val="1+#ppt_h/2"/>
                                          </p:val>
                                        </p:tav>
                                        <p:tav tm="100000">
                                          <p:val>
                                            <p:strVal val="#ppt_y"/>
                                          </p:val>
                                        </p:tav>
                                      </p:tavLst>
                                    </p:anim>
                                  </p:childTnLst>
                                </p:cTn>
                              </p:par>
                            </p:childTnLst>
                          </p:cTn>
                        </p:par>
                        <p:par>
                          <p:cTn id="29" fill="hold">
                            <p:stCondLst>
                              <p:cond delay="7000"/>
                            </p:stCondLst>
                            <p:childTnLst>
                              <p:par>
                                <p:cTn id="30" presetID="2" presetClass="entr" presetSubtype="4" fill="hold" nodeType="afterEffect">
                                  <p:stCondLst>
                                    <p:cond delay="500"/>
                                  </p:stCondLst>
                                  <p:childTnLst>
                                    <p:set>
                                      <p:cBhvr>
                                        <p:cTn id="31" dur="1" fill="hold">
                                          <p:stCondLst>
                                            <p:cond delay="0"/>
                                          </p:stCondLst>
                                        </p:cTn>
                                        <p:tgtEl>
                                          <p:spTgt spid="13"/>
                                        </p:tgtEl>
                                        <p:attrNameLst>
                                          <p:attrName>style.visibility</p:attrName>
                                        </p:attrNameLst>
                                      </p:cBhvr>
                                      <p:to>
                                        <p:strVal val="visible"/>
                                      </p:to>
                                    </p:set>
                                    <p:anim calcmode="lin" valueType="num">
                                      <p:cBhvr additive="base">
                                        <p:cTn id="32" dur="1000" fill="hold"/>
                                        <p:tgtEl>
                                          <p:spTgt spid="13"/>
                                        </p:tgtEl>
                                        <p:attrNameLst>
                                          <p:attrName>ppt_x</p:attrName>
                                        </p:attrNameLst>
                                      </p:cBhvr>
                                      <p:tavLst>
                                        <p:tav tm="0">
                                          <p:val>
                                            <p:strVal val="#ppt_x"/>
                                          </p:val>
                                        </p:tav>
                                        <p:tav tm="100000">
                                          <p:val>
                                            <p:strVal val="#ppt_x"/>
                                          </p:val>
                                        </p:tav>
                                      </p:tavLst>
                                    </p:anim>
                                    <p:anim calcmode="lin" valueType="num">
                                      <p:cBhvr additive="base">
                                        <p:cTn id="33" dur="1000" fill="hold"/>
                                        <p:tgtEl>
                                          <p:spTgt spid="13"/>
                                        </p:tgtEl>
                                        <p:attrNameLst>
                                          <p:attrName>ppt_y</p:attrName>
                                        </p:attrNameLst>
                                      </p:cBhvr>
                                      <p:tavLst>
                                        <p:tav tm="0">
                                          <p:val>
                                            <p:strVal val="1+#ppt_h/2"/>
                                          </p:val>
                                        </p:tav>
                                        <p:tav tm="100000">
                                          <p:val>
                                            <p:strVal val="#ppt_y"/>
                                          </p:val>
                                        </p:tav>
                                      </p:tavLst>
                                    </p:anim>
                                  </p:childTnLst>
                                </p:cTn>
                              </p:par>
                            </p:childTnLst>
                          </p:cTn>
                        </p:par>
                        <p:par>
                          <p:cTn id="34" fill="hold">
                            <p:stCondLst>
                              <p:cond delay="8500"/>
                            </p:stCondLst>
                            <p:childTnLst>
                              <p:par>
                                <p:cTn id="35" presetID="2" presetClass="entr" presetSubtype="4" fill="hold" nodeType="afterEffect">
                                  <p:stCondLst>
                                    <p:cond delay="500"/>
                                  </p:stCondLst>
                                  <p:childTnLst>
                                    <p:set>
                                      <p:cBhvr>
                                        <p:cTn id="36" dur="1" fill="hold">
                                          <p:stCondLst>
                                            <p:cond delay="0"/>
                                          </p:stCondLst>
                                        </p:cTn>
                                        <p:tgtEl>
                                          <p:spTgt spid="17"/>
                                        </p:tgtEl>
                                        <p:attrNameLst>
                                          <p:attrName>style.visibility</p:attrName>
                                        </p:attrNameLst>
                                      </p:cBhvr>
                                      <p:to>
                                        <p:strVal val="visible"/>
                                      </p:to>
                                    </p:set>
                                    <p:anim calcmode="lin" valueType="num">
                                      <p:cBhvr additive="base">
                                        <p:cTn id="37" dur="1000" fill="hold"/>
                                        <p:tgtEl>
                                          <p:spTgt spid="17"/>
                                        </p:tgtEl>
                                        <p:attrNameLst>
                                          <p:attrName>ppt_x</p:attrName>
                                        </p:attrNameLst>
                                      </p:cBhvr>
                                      <p:tavLst>
                                        <p:tav tm="0">
                                          <p:val>
                                            <p:strVal val="#ppt_x"/>
                                          </p:val>
                                        </p:tav>
                                        <p:tav tm="100000">
                                          <p:val>
                                            <p:strVal val="#ppt_x"/>
                                          </p:val>
                                        </p:tav>
                                      </p:tavLst>
                                    </p:anim>
                                    <p:anim calcmode="lin" valueType="num">
                                      <p:cBhvr additive="base">
                                        <p:cTn id="38" dur="1000" fill="hold"/>
                                        <p:tgtEl>
                                          <p:spTgt spid="1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p:cNvGrpSpPr/>
          <p:nvPr/>
        </p:nvGrpSpPr>
        <p:grpSpPr>
          <a:xfrm>
            <a:off x="-25524" y="-8871"/>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0964093" y="2254345"/>
              <a:ext cx="1280161" cy="2349306"/>
              <a:chOff x="10964093" y="2254345"/>
              <a:chExt cx="1280161" cy="2349306"/>
            </a:xfrm>
          </p:grpSpPr>
          <p:sp>
            <p:nvSpPr>
              <p:cNvPr id="8" name="Freeform 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4" name="Group 23"/>
          <p:cNvGrpSpPr/>
          <p:nvPr/>
        </p:nvGrpSpPr>
        <p:grpSpPr>
          <a:xfrm>
            <a:off x="-641452" y="-13305"/>
            <a:ext cx="12244254" cy="6858000"/>
            <a:chOff x="0" y="0"/>
            <a:chExt cx="12244254" cy="6858000"/>
          </a:xfrm>
        </p:grpSpPr>
        <p:sp>
          <p:nvSpPr>
            <p:cNvPr id="25" name="Rectangle 2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6" name="Group 25"/>
            <p:cNvGrpSpPr/>
            <p:nvPr/>
          </p:nvGrpSpPr>
          <p:grpSpPr>
            <a:xfrm>
              <a:off x="10964093" y="2254345"/>
              <a:ext cx="1280161" cy="2349306"/>
              <a:chOff x="10964093" y="2254345"/>
              <a:chExt cx="1280161" cy="2349306"/>
            </a:xfrm>
          </p:grpSpPr>
          <p:sp>
            <p:nvSpPr>
              <p:cNvPr id="27" name="Freeform 2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EBB9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rot="16200000">
                <a:off x="11014510" y="3250815"/>
                <a:ext cx="1936268"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About</a:t>
                </a:r>
                <a:endParaRPr lang="en-GB" sz="2800" b="1" dirty="0">
                  <a:solidFill>
                    <a:schemeClr val="bg2"/>
                  </a:solidFill>
                  <a:latin typeface="MV Boli" panose="02000500030200090000" pitchFamily="2" charset="0"/>
                  <a:cs typeface="MV Boli" panose="02000500030200090000" pitchFamily="2" charset="0"/>
                </a:endParaRPr>
              </a:p>
            </p:txBody>
          </p:sp>
          <p:pic>
            <p:nvPicPr>
              <p:cNvPr id="29" name="Picture 2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0" name="Group 29"/>
          <p:cNvGrpSpPr/>
          <p:nvPr/>
        </p:nvGrpSpPr>
        <p:grpSpPr>
          <a:xfrm>
            <a:off x="-1337240" y="-8874"/>
            <a:ext cx="12244254" cy="6858000"/>
            <a:chOff x="0" y="0"/>
            <a:chExt cx="12244254" cy="6858000"/>
          </a:xfrm>
        </p:grpSpPr>
        <p:sp>
          <p:nvSpPr>
            <p:cNvPr id="31" name="Rectangle 3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2" name="Group 31"/>
            <p:cNvGrpSpPr/>
            <p:nvPr/>
          </p:nvGrpSpPr>
          <p:grpSpPr>
            <a:xfrm>
              <a:off x="10964093" y="2254345"/>
              <a:ext cx="1280161" cy="2349306"/>
              <a:chOff x="10964093" y="2254345"/>
              <a:chExt cx="1280161" cy="2349306"/>
            </a:xfrm>
          </p:grpSpPr>
          <p:sp>
            <p:nvSpPr>
              <p:cNvPr id="33" name="Freeform 3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p:cNvSpPr txBox="1"/>
              <p:nvPr/>
            </p:nvSpPr>
            <p:spPr>
              <a:xfrm rot="16200000">
                <a:off x="11097937" y="3167388"/>
                <a:ext cx="1769413" cy="523220"/>
              </a:xfrm>
              <a:prstGeom prst="rect">
                <a:avLst/>
              </a:prstGeom>
              <a:noFill/>
            </p:spPr>
            <p:txBody>
              <a:bodyPr wrap="square" rtlCol="0">
                <a:spAutoFit/>
              </a:bodyPr>
              <a:lstStyle/>
              <a:p>
                <a:pPr algn="ctr"/>
                <a:r>
                  <a:rPr lang="en-GB" sz="2800" b="1" dirty="0" err="1" smtClean="0">
                    <a:solidFill>
                      <a:schemeClr val="bg2"/>
                    </a:solidFill>
                    <a:latin typeface="MV Boli" panose="02000500030200090000" pitchFamily="2" charset="0"/>
                    <a:cs typeface="MV Boli" panose="02000500030200090000" pitchFamily="2" charset="0"/>
                  </a:rPr>
                  <a:t>R.process</a:t>
                </a:r>
                <a:endParaRPr lang="en-GB" sz="2800" b="1" dirty="0">
                  <a:solidFill>
                    <a:schemeClr val="bg2"/>
                  </a:solidFill>
                  <a:latin typeface="MV Boli" panose="02000500030200090000" pitchFamily="2" charset="0"/>
                  <a:cs typeface="MV Boli" panose="02000500030200090000" pitchFamily="2" charset="0"/>
                </a:endParaRPr>
              </a:p>
            </p:txBody>
          </p:sp>
          <p:pic>
            <p:nvPicPr>
              <p:cNvPr id="35" name="Picture 3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6" name="Group 35"/>
          <p:cNvGrpSpPr/>
          <p:nvPr/>
        </p:nvGrpSpPr>
        <p:grpSpPr>
          <a:xfrm>
            <a:off x="-1967966" y="-17739"/>
            <a:ext cx="12244254" cy="6858000"/>
            <a:chOff x="0" y="0"/>
            <a:chExt cx="12244254" cy="6858000"/>
          </a:xfrm>
        </p:grpSpPr>
        <p:sp>
          <p:nvSpPr>
            <p:cNvPr id="37" name="Rectangle 3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8" name="Group 37"/>
            <p:cNvGrpSpPr/>
            <p:nvPr/>
          </p:nvGrpSpPr>
          <p:grpSpPr>
            <a:xfrm>
              <a:off x="10964093" y="2254345"/>
              <a:ext cx="1280161" cy="2349306"/>
              <a:chOff x="10964093" y="2254345"/>
              <a:chExt cx="1280161" cy="2349306"/>
            </a:xfrm>
          </p:grpSpPr>
          <p:sp>
            <p:nvSpPr>
              <p:cNvPr id="39" name="Freeform 3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7A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7steps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41" name="Picture 4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2" name="Group 41"/>
          <p:cNvGrpSpPr/>
          <p:nvPr/>
        </p:nvGrpSpPr>
        <p:grpSpPr>
          <a:xfrm>
            <a:off x="-2643694" y="-8874"/>
            <a:ext cx="12244254" cy="6858000"/>
            <a:chOff x="0" y="0"/>
            <a:chExt cx="12244254" cy="6858000"/>
          </a:xfrm>
        </p:grpSpPr>
        <p:sp>
          <p:nvSpPr>
            <p:cNvPr id="43" name="Rectangle 42"/>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4" name="Group 43"/>
            <p:cNvGrpSpPr/>
            <p:nvPr/>
          </p:nvGrpSpPr>
          <p:grpSpPr>
            <a:xfrm>
              <a:off x="10964093" y="2254345"/>
              <a:ext cx="1280161" cy="2349306"/>
              <a:chOff x="10964093" y="2254345"/>
              <a:chExt cx="1280161" cy="2349306"/>
            </a:xfrm>
          </p:grpSpPr>
          <p:sp>
            <p:nvSpPr>
              <p:cNvPr id="45" name="Freeform 44"/>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rot="16200000">
                <a:off x="11097937" y="3167388"/>
                <a:ext cx="1769413" cy="523220"/>
              </a:xfrm>
              <a:prstGeom prst="rect">
                <a:avLst/>
              </a:prstGeom>
              <a:noFill/>
            </p:spPr>
            <p:txBody>
              <a:bodyPr wrap="square" rtlCol="0">
                <a:spAutoFit/>
              </a:bodyPr>
              <a:lstStyle/>
              <a:p>
                <a:r>
                  <a:rPr lang="en-GB" sz="2800" b="1" dirty="0" err="1" smtClean="0">
                    <a:solidFill>
                      <a:schemeClr val="bg2"/>
                    </a:solidFill>
                    <a:latin typeface="MV Boli" panose="02000500030200090000" pitchFamily="2" charset="0"/>
                    <a:cs typeface="MV Boli" panose="02000500030200090000" pitchFamily="2" charset="0"/>
                  </a:rPr>
                  <a:t>S.process</a:t>
                </a:r>
                <a:endParaRPr lang="en-GB" sz="2800" b="1" dirty="0">
                  <a:solidFill>
                    <a:schemeClr val="bg2"/>
                  </a:solidFill>
                  <a:latin typeface="MV Boli" panose="02000500030200090000" pitchFamily="2" charset="0"/>
                  <a:cs typeface="MV Boli" panose="02000500030200090000" pitchFamily="2" charset="0"/>
                </a:endParaRPr>
              </a:p>
            </p:txBody>
          </p:sp>
          <p:pic>
            <p:nvPicPr>
              <p:cNvPr id="47" name="Picture 4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8" name="Group 47"/>
          <p:cNvGrpSpPr/>
          <p:nvPr/>
        </p:nvGrpSpPr>
        <p:grpSpPr>
          <a:xfrm>
            <a:off x="-13239039" y="-8868"/>
            <a:ext cx="12244254" cy="6858000"/>
            <a:chOff x="0" y="0"/>
            <a:chExt cx="12244254" cy="6858000"/>
          </a:xfrm>
        </p:grpSpPr>
        <p:sp>
          <p:nvSpPr>
            <p:cNvPr id="49" name="Rectangle 48"/>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0" name="Group 49"/>
            <p:cNvGrpSpPr/>
            <p:nvPr/>
          </p:nvGrpSpPr>
          <p:grpSpPr>
            <a:xfrm>
              <a:off x="10964093" y="2116182"/>
              <a:ext cx="1280161" cy="2487469"/>
              <a:chOff x="10964093" y="2116182"/>
              <a:chExt cx="1280161" cy="2487469"/>
            </a:xfrm>
          </p:grpSpPr>
          <p:sp>
            <p:nvSpPr>
              <p:cNvPr id="51" name="Freeform 50"/>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TextBox 51"/>
              <p:cNvSpPr txBox="1"/>
              <p:nvPr/>
            </p:nvSpPr>
            <p:spPr>
              <a:xfrm rot="16200000">
                <a:off x="10812037" y="3025179"/>
                <a:ext cx="2341214"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8 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53" name="Picture 5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4" name="Group 53"/>
          <p:cNvGrpSpPr/>
          <p:nvPr/>
        </p:nvGrpSpPr>
        <p:grpSpPr>
          <a:xfrm>
            <a:off x="-13882572" y="-4434"/>
            <a:ext cx="12244254" cy="6858000"/>
            <a:chOff x="0" y="0"/>
            <a:chExt cx="12244254" cy="6858000"/>
          </a:xfrm>
        </p:grpSpPr>
        <p:sp>
          <p:nvSpPr>
            <p:cNvPr id="55" name="Rectangle 5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6" name="Group 55"/>
            <p:cNvGrpSpPr/>
            <p:nvPr/>
          </p:nvGrpSpPr>
          <p:grpSpPr>
            <a:xfrm>
              <a:off x="10964093" y="2095410"/>
              <a:ext cx="1280161" cy="2521026"/>
              <a:chOff x="10964093" y="2095410"/>
              <a:chExt cx="1280161" cy="2521026"/>
            </a:xfrm>
          </p:grpSpPr>
          <p:sp>
            <p:nvSpPr>
              <p:cNvPr id="57" name="Freeform 5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p:cNvSpPr txBox="1"/>
              <p:nvPr/>
            </p:nvSpPr>
            <p:spPr>
              <a:xfrm rot="16200000">
                <a:off x="10722131" y="3094313"/>
                <a:ext cx="2521026"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Job analysis</a:t>
                </a:r>
                <a:endParaRPr lang="en-GB" sz="2800" b="1" dirty="0">
                  <a:solidFill>
                    <a:schemeClr val="bg2"/>
                  </a:solidFill>
                  <a:latin typeface="MV Boli" panose="02000500030200090000" pitchFamily="2" charset="0"/>
                  <a:cs typeface="MV Boli" panose="02000500030200090000" pitchFamily="2" charset="0"/>
                </a:endParaRPr>
              </a:p>
            </p:txBody>
          </p:sp>
          <p:pic>
            <p:nvPicPr>
              <p:cNvPr id="59" name="Picture 5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0" name="Group 59"/>
          <p:cNvGrpSpPr/>
          <p:nvPr/>
        </p:nvGrpSpPr>
        <p:grpSpPr>
          <a:xfrm>
            <a:off x="-14519201" y="-4434"/>
            <a:ext cx="12244254" cy="6858000"/>
            <a:chOff x="0" y="0"/>
            <a:chExt cx="12244254" cy="6858000"/>
          </a:xfrm>
        </p:grpSpPr>
        <p:sp>
          <p:nvSpPr>
            <p:cNvPr id="61" name="Rectangle 6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2" name="Group 61"/>
            <p:cNvGrpSpPr/>
            <p:nvPr/>
          </p:nvGrpSpPr>
          <p:grpSpPr>
            <a:xfrm>
              <a:off x="10964093" y="2254345"/>
              <a:ext cx="1280161" cy="2349306"/>
              <a:chOff x="10964093" y="2254345"/>
              <a:chExt cx="1280161" cy="2349306"/>
            </a:xfrm>
          </p:grpSpPr>
          <p:sp>
            <p:nvSpPr>
              <p:cNvPr id="63" name="Freeform 6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TextBox 6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6steps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65" name="Picture 6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6" name="Group 65"/>
          <p:cNvGrpSpPr/>
          <p:nvPr/>
        </p:nvGrpSpPr>
        <p:grpSpPr>
          <a:xfrm>
            <a:off x="-15109988" y="0"/>
            <a:ext cx="12244254" cy="6858000"/>
            <a:chOff x="0" y="0"/>
            <a:chExt cx="12244254" cy="6858000"/>
          </a:xfrm>
        </p:grpSpPr>
        <p:sp>
          <p:nvSpPr>
            <p:cNvPr id="67" name="Rectangle 6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8" name="Group 67"/>
            <p:cNvGrpSpPr/>
            <p:nvPr/>
          </p:nvGrpSpPr>
          <p:grpSpPr>
            <a:xfrm>
              <a:off x="10964093" y="2254345"/>
              <a:ext cx="1280161" cy="2349306"/>
              <a:chOff x="10964093" y="2254345"/>
              <a:chExt cx="1280161" cy="2349306"/>
            </a:xfrm>
          </p:grpSpPr>
          <p:sp>
            <p:nvSpPr>
              <p:cNvPr id="69" name="Freeform 6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D4B0B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TextBox 69"/>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FLM</a:t>
                </a:r>
                <a:endParaRPr lang="en-GB" sz="2800" b="1" dirty="0">
                  <a:solidFill>
                    <a:schemeClr val="bg2"/>
                  </a:solidFill>
                  <a:latin typeface="MV Boli" panose="02000500030200090000" pitchFamily="2" charset="0"/>
                  <a:cs typeface="MV Boli" panose="02000500030200090000" pitchFamily="2" charset="0"/>
                </a:endParaRPr>
              </a:p>
            </p:txBody>
          </p:sp>
          <p:pic>
            <p:nvPicPr>
              <p:cNvPr id="71" name="Picture 7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80" name="Group 79"/>
          <p:cNvGrpSpPr/>
          <p:nvPr/>
        </p:nvGrpSpPr>
        <p:grpSpPr>
          <a:xfrm>
            <a:off x="-15778169" y="0"/>
            <a:ext cx="12244254" cy="6858000"/>
            <a:chOff x="0" y="0"/>
            <a:chExt cx="12244254" cy="6858000"/>
          </a:xfrm>
        </p:grpSpPr>
        <p:sp>
          <p:nvSpPr>
            <p:cNvPr id="81" name="Rectangle 8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2" name="Group 81"/>
            <p:cNvGrpSpPr/>
            <p:nvPr/>
          </p:nvGrpSpPr>
          <p:grpSpPr>
            <a:xfrm>
              <a:off x="10964093" y="2254345"/>
              <a:ext cx="1280161" cy="2349306"/>
              <a:chOff x="10964093" y="2254345"/>
              <a:chExt cx="1280161" cy="2349306"/>
            </a:xfrm>
          </p:grpSpPr>
          <p:sp>
            <p:nvSpPr>
              <p:cNvPr id="83" name="Freeform 8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TextBox 8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Resume</a:t>
                </a:r>
                <a:endParaRPr lang="en-GB" sz="2800" b="1" dirty="0">
                  <a:solidFill>
                    <a:schemeClr val="bg2"/>
                  </a:solidFill>
                  <a:latin typeface="MV Boli" panose="02000500030200090000" pitchFamily="2" charset="0"/>
                  <a:cs typeface="MV Boli" panose="02000500030200090000" pitchFamily="2" charset="0"/>
                </a:endParaRPr>
              </a:p>
            </p:txBody>
          </p:sp>
          <p:pic>
            <p:nvPicPr>
              <p:cNvPr id="85" name="Picture 8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72" name="Group 71"/>
          <p:cNvGrpSpPr/>
          <p:nvPr/>
        </p:nvGrpSpPr>
        <p:grpSpPr>
          <a:xfrm>
            <a:off x="823910" y="139538"/>
            <a:ext cx="7700614" cy="1114019"/>
            <a:chOff x="3219712" y="24371"/>
            <a:chExt cx="6043977" cy="1114019"/>
          </a:xfrm>
        </p:grpSpPr>
        <p:sp>
          <p:nvSpPr>
            <p:cNvPr id="73" name="TextBox 72"/>
            <p:cNvSpPr txBox="1"/>
            <p:nvPr/>
          </p:nvSpPr>
          <p:spPr>
            <a:xfrm>
              <a:off x="3219712" y="24371"/>
              <a:ext cx="6043977" cy="769441"/>
            </a:xfrm>
            <a:prstGeom prst="rect">
              <a:avLst/>
            </a:prstGeom>
            <a:noFill/>
          </p:spPr>
          <p:txBody>
            <a:bodyPr wrap="square" rtlCol="0">
              <a:spAutoFit/>
            </a:bodyPr>
            <a:lstStyle/>
            <a:p>
              <a:r>
                <a:rPr lang="en-GB" sz="4400" dirty="0" smtClean="0">
                  <a:solidFill>
                    <a:schemeClr val="bg1">
                      <a:lumMod val="50000"/>
                    </a:schemeClr>
                  </a:solidFill>
                  <a:latin typeface="Tw Cen MT" panose="020B0602020104020603" pitchFamily="34" charset="0"/>
                </a:rPr>
                <a:t>WHAT IS SELECTION PROCESS?</a:t>
              </a:r>
              <a:endParaRPr lang="en-GB" sz="4400" dirty="0">
                <a:solidFill>
                  <a:schemeClr val="bg1">
                    <a:lumMod val="50000"/>
                  </a:schemeClr>
                </a:solidFill>
                <a:latin typeface="Tw Cen MT" panose="020B0602020104020603" pitchFamily="34" charset="0"/>
              </a:endParaRPr>
            </a:p>
          </p:txBody>
        </p:sp>
        <p:grpSp>
          <p:nvGrpSpPr>
            <p:cNvPr id="74" name="Group 73"/>
            <p:cNvGrpSpPr/>
            <p:nvPr/>
          </p:nvGrpSpPr>
          <p:grpSpPr>
            <a:xfrm>
              <a:off x="5078428" y="846372"/>
              <a:ext cx="1526209" cy="292018"/>
              <a:chOff x="4801005" y="830897"/>
              <a:chExt cx="1526209" cy="292018"/>
            </a:xfrm>
          </p:grpSpPr>
          <p:sp>
            <p:nvSpPr>
              <p:cNvPr id="75" name="Oval 74"/>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Oval 75"/>
              <p:cNvSpPr/>
              <p:nvPr/>
            </p:nvSpPr>
            <p:spPr>
              <a:xfrm>
                <a:off x="5114515" y="839464"/>
                <a:ext cx="265855" cy="281680"/>
              </a:xfrm>
              <a:prstGeom prst="ellipse">
                <a:avLst/>
              </a:pr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7" name="Oval 76"/>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Oval 77"/>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 name="Oval 78"/>
              <p:cNvSpPr/>
              <p:nvPr/>
            </p:nvSpPr>
            <p:spPr>
              <a:xfrm>
                <a:off x="5741535" y="839464"/>
                <a:ext cx="265855" cy="281680"/>
              </a:xfrm>
              <a:prstGeom prst="ellipse">
                <a:avLst/>
              </a:pr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pic>
        <p:nvPicPr>
          <p:cNvPr id="7170" name="Picture 2" descr="Related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7482" y="1548954"/>
            <a:ext cx="6555355" cy="483969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Tree>
    <p:extLst>
      <p:ext uri="{BB962C8B-B14F-4D97-AF65-F5344CB8AC3E}">
        <p14:creationId xmlns:p14="http://schemas.microsoft.com/office/powerpoint/2010/main" val="2098940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0"/>
                                  </p:stCondLst>
                                  <p:childTnLst>
                                    <p:set>
                                      <p:cBhvr>
                                        <p:cTn id="6" dur="1" fill="hold">
                                          <p:stCondLst>
                                            <p:cond delay="0"/>
                                          </p:stCondLst>
                                        </p:cTn>
                                        <p:tgtEl>
                                          <p:spTgt spid="7170"/>
                                        </p:tgtEl>
                                        <p:attrNameLst>
                                          <p:attrName>style.visibility</p:attrName>
                                        </p:attrNameLst>
                                      </p:cBhvr>
                                      <p:to>
                                        <p:strVal val="visible"/>
                                      </p:to>
                                    </p:set>
                                    <p:anim calcmode="lin" valueType="num">
                                      <p:cBhvr>
                                        <p:cTn id="7" dur="1000" fill="hold"/>
                                        <p:tgtEl>
                                          <p:spTgt spid="7170"/>
                                        </p:tgtEl>
                                        <p:attrNameLst>
                                          <p:attrName>ppt_w</p:attrName>
                                        </p:attrNameLst>
                                      </p:cBhvr>
                                      <p:tavLst>
                                        <p:tav tm="0">
                                          <p:val>
                                            <p:fltVal val="0"/>
                                          </p:val>
                                        </p:tav>
                                        <p:tav tm="100000">
                                          <p:val>
                                            <p:strVal val="#ppt_w"/>
                                          </p:val>
                                        </p:tav>
                                      </p:tavLst>
                                    </p:anim>
                                    <p:anim calcmode="lin" valueType="num">
                                      <p:cBhvr>
                                        <p:cTn id="8" dur="1000" fill="hold"/>
                                        <p:tgtEl>
                                          <p:spTgt spid="7170"/>
                                        </p:tgtEl>
                                        <p:attrNameLst>
                                          <p:attrName>ppt_h</p:attrName>
                                        </p:attrNameLst>
                                      </p:cBhvr>
                                      <p:tavLst>
                                        <p:tav tm="0">
                                          <p:val>
                                            <p:fltVal val="0"/>
                                          </p:val>
                                        </p:tav>
                                        <p:tav tm="100000">
                                          <p:val>
                                            <p:strVal val="#ppt_h"/>
                                          </p:val>
                                        </p:tav>
                                      </p:tavLst>
                                    </p:anim>
                                    <p:anim calcmode="lin" valueType="num">
                                      <p:cBhvr>
                                        <p:cTn id="9" dur="1000" fill="hold"/>
                                        <p:tgtEl>
                                          <p:spTgt spid="7170"/>
                                        </p:tgtEl>
                                        <p:attrNameLst>
                                          <p:attrName>style.rotation</p:attrName>
                                        </p:attrNameLst>
                                      </p:cBhvr>
                                      <p:tavLst>
                                        <p:tav tm="0">
                                          <p:val>
                                            <p:fltVal val="90"/>
                                          </p:val>
                                        </p:tav>
                                        <p:tav tm="100000">
                                          <p:val>
                                            <p:fltVal val="0"/>
                                          </p:val>
                                        </p:tav>
                                      </p:tavLst>
                                    </p:anim>
                                    <p:animEffect transition="in" filter="fade">
                                      <p:cBhvr>
                                        <p:cTn id="10" dur="1000"/>
                                        <p:tgtEl>
                                          <p:spTgt spid="71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p:cNvGrpSpPr/>
          <p:nvPr/>
        </p:nvGrpSpPr>
        <p:grpSpPr>
          <a:xfrm>
            <a:off x="-25524" y="-8871"/>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0964093" y="2254345"/>
              <a:ext cx="1280161" cy="2349306"/>
              <a:chOff x="10964093" y="2254345"/>
              <a:chExt cx="1280161" cy="2349306"/>
            </a:xfrm>
          </p:grpSpPr>
          <p:sp>
            <p:nvSpPr>
              <p:cNvPr id="8" name="Freeform 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4" name="Group 23"/>
          <p:cNvGrpSpPr/>
          <p:nvPr/>
        </p:nvGrpSpPr>
        <p:grpSpPr>
          <a:xfrm>
            <a:off x="-641452" y="-13305"/>
            <a:ext cx="12244254" cy="6858000"/>
            <a:chOff x="0" y="0"/>
            <a:chExt cx="12244254" cy="6858000"/>
          </a:xfrm>
        </p:grpSpPr>
        <p:sp>
          <p:nvSpPr>
            <p:cNvPr id="25" name="Rectangle 2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6" name="Group 25"/>
            <p:cNvGrpSpPr/>
            <p:nvPr/>
          </p:nvGrpSpPr>
          <p:grpSpPr>
            <a:xfrm>
              <a:off x="10964093" y="2254345"/>
              <a:ext cx="1280161" cy="2349306"/>
              <a:chOff x="10964093" y="2254345"/>
              <a:chExt cx="1280161" cy="2349306"/>
            </a:xfrm>
          </p:grpSpPr>
          <p:sp>
            <p:nvSpPr>
              <p:cNvPr id="27" name="Freeform 2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EBB9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rot="16200000">
                <a:off x="11014510" y="3250815"/>
                <a:ext cx="1936268"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About</a:t>
                </a:r>
                <a:endParaRPr lang="en-GB" sz="2800" b="1" dirty="0">
                  <a:solidFill>
                    <a:schemeClr val="bg2"/>
                  </a:solidFill>
                  <a:latin typeface="MV Boli" panose="02000500030200090000" pitchFamily="2" charset="0"/>
                  <a:cs typeface="MV Boli" panose="02000500030200090000" pitchFamily="2" charset="0"/>
                </a:endParaRPr>
              </a:p>
            </p:txBody>
          </p:sp>
          <p:pic>
            <p:nvPicPr>
              <p:cNvPr id="29" name="Picture 2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0" name="Group 29"/>
          <p:cNvGrpSpPr/>
          <p:nvPr/>
        </p:nvGrpSpPr>
        <p:grpSpPr>
          <a:xfrm>
            <a:off x="-1337240" y="-8874"/>
            <a:ext cx="12244254" cy="6858000"/>
            <a:chOff x="0" y="0"/>
            <a:chExt cx="12244254" cy="6858000"/>
          </a:xfrm>
        </p:grpSpPr>
        <p:sp>
          <p:nvSpPr>
            <p:cNvPr id="31" name="Rectangle 3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2" name="Group 31"/>
            <p:cNvGrpSpPr/>
            <p:nvPr/>
          </p:nvGrpSpPr>
          <p:grpSpPr>
            <a:xfrm>
              <a:off x="10964093" y="2254345"/>
              <a:ext cx="1280161" cy="2349306"/>
              <a:chOff x="10964093" y="2254345"/>
              <a:chExt cx="1280161" cy="2349306"/>
            </a:xfrm>
          </p:grpSpPr>
          <p:sp>
            <p:nvSpPr>
              <p:cNvPr id="33" name="Freeform 3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p:cNvSpPr txBox="1"/>
              <p:nvPr/>
            </p:nvSpPr>
            <p:spPr>
              <a:xfrm rot="16200000">
                <a:off x="11097937" y="3167388"/>
                <a:ext cx="1769413" cy="523220"/>
              </a:xfrm>
              <a:prstGeom prst="rect">
                <a:avLst/>
              </a:prstGeom>
              <a:noFill/>
            </p:spPr>
            <p:txBody>
              <a:bodyPr wrap="square" rtlCol="0">
                <a:spAutoFit/>
              </a:bodyPr>
              <a:lstStyle/>
              <a:p>
                <a:pPr algn="ctr"/>
                <a:r>
                  <a:rPr lang="en-GB" sz="2800" b="1" dirty="0" err="1" smtClean="0">
                    <a:solidFill>
                      <a:schemeClr val="bg2"/>
                    </a:solidFill>
                    <a:latin typeface="MV Boli" panose="02000500030200090000" pitchFamily="2" charset="0"/>
                    <a:cs typeface="MV Boli" panose="02000500030200090000" pitchFamily="2" charset="0"/>
                  </a:rPr>
                  <a:t>R.process</a:t>
                </a:r>
                <a:endParaRPr lang="en-GB" sz="2800" b="1" dirty="0">
                  <a:solidFill>
                    <a:schemeClr val="bg2"/>
                  </a:solidFill>
                  <a:latin typeface="MV Boli" panose="02000500030200090000" pitchFamily="2" charset="0"/>
                  <a:cs typeface="MV Boli" panose="02000500030200090000" pitchFamily="2" charset="0"/>
                </a:endParaRPr>
              </a:p>
            </p:txBody>
          </p:sp>
          <p:pic>
            <p:nvPicPr>
              <p:cNvPr id="35" name="Picture 3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6" name="Group 35"/>
          <p:cNvGrpSpPr/>
          <p:nvPr/>
        </p:nvGrpSpPr>
        <p:grpSpPr>
          <a:xfrm>
            <a:off x="-1967966" y="-17739"/>
            <a:ext cx="12244254" cy="6858000"/>
            <a:chOff x="0" y="0"/>
            <a:chExt cx="12244254" cy="6858000"/>
          </a:xfrm>
        </p:grpSpPr>
        <p:sp>
          <p:nvSpPr>
            <p:cNvPr id="37" name="Rectangle 3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8" name="Group 37"/>
            <p:cNvGrpSpPr/>
            <p:nvPr/>
          </p:nvGrpSpPr>
          <p:grpSpPr>
            <a:xfrm>
              <a:off x="10964093" y="2254345"/>
              <a:ext cx="1280161" cy="2349306"/>
              <a:chOff x="10964093" y="2254345"/>
              <a:chExt cx="1280161" cy="2349306"/>
            </a:xfrm>
          </p:grpSpPr>
          <p:sp>
            <p:nvSpPr>
              <p:cNvPr id="39" name="Freeform 3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7A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7steps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41" name="Picture 4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2" name="Group 41"/>
          <p:cNvGrpSpPr/>
          <p:nvPr/>
        </p:nvGrpSpPr>
        <p:grpSpPr>
          <a:xfrm>
            <a:off x="-2643694" y="-8874"/>
            <a:ext cx="12244254" cy="6858000"/>
            <a:chOff x="0" y="0"/>
            <a:chExt cx="12244254" cy="6858000"/>
          </a:xfrm>
        </p:grpSpPr>
        <p:sp>
          <p:nvSpPr>
            <p:cNvPr id="43" name="Rectangle 42"/>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4" name="Group 43"/>
            <p:cNvGrpSpPr/>
            <p:nvPr/>
          </p:nvGrpSpPr>
          <p:grpSpPr>
            <a:xfrm>
              <a:off x="10964093" y="2254345"/>
              <a:ext cx="1280161" cy="2349306"/>
              <a:chOff x="10964093" y="2254345"/>
              <a:chExt cx="1280161" cy="2349306"/>
            </a:xfrm>
          </p:grpSpPr>
          <p:sp>
            <p:nvSpPr>
              <p:cNvPr id="45" name="Freeform 44"/>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rot="16200000">
                <a:off x="11097937" y="3167388"/>
                <a:ext cx="1769413" cy="523220"/>
              </a:xfrm>
              <a:prstGeom prst="rect">
                <a:avLst/>
              </a:prstGeom>
              <a:noFill/>
            </p:spPr>
            <p:txBody>
              <a:bodyPr wrap="square" rtlCol="0">
                <a:spAutoFit/>
              </a:bodyPr>
              <a:lstStyle/>
              <a:p>
                <a:r>
                  <a:rPr lang="en-GB" sz="2800" b="1" dirty="0" err="1" smtClean="0">
                    <a:solidFill>
                      <a:schemeClr val="bg2"/>
                    </a:solidFill>
                    <a:latin typeface="MV Boli" panose="02000500030200090000" pitchFamily="2" charset="0"/>
                    <a:cs typeface="MV Boli" panose="02000500030200090000" pitchFamily="2" charset="0"/>
                  </a:rPr>
                  <a:t>S.process</a:t>
                </a:r>
                <a:endParaRPr lang="en-GB" sz="2800" b="1" dirty="0">
                  <a:solidFill>
                    <a:schemeClr val="bg2"/>
                  </a:solidFill>
                  <a:latin typeface="MV Boli" panose="02000500030200090000" pitchFamily="2" charset="0"/>
                  <a:cs typeface="MV Boli" panose="02000500030200090000" pitchFamily="2" charset="0"/>
                </a:endParaRPr>
              </a:p>
            </p:txBody>
          </p:sp>
          <p:pic>
            <p:nvPicPr>
              <p:cNvPr id="47" name="Picture 4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8" name="Group 47"/>
          <p:cNvGrpSpPr/>
          <p:nvPr/>
        </p:nvGrpSpPr>
        <p:grpSpPr>
          <a:xfrm>
            <a:off x="-3280324" y="-26604"/>
            <a:ext cx="12244254" cy="6858000"/>
            <a:chOff x="0" y="0"/>
            <a:chExt cx="12244254" cy="6858000"/>
          </a:xfrm>
        </p:grpSpPr>
        <p:sp>
          <p:nvSpPr>
            <p:cNvPr id="49" name="Rectangle 48"/>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0" name="Group 49"/>
            <p:cNvGrpSpPr/>
            <p:nvPr/>
          </p:nvGrpSpPr>
          <p:grpSpPr>
            <a:xfrm>
              <a:off x="10964093" y="2116182"/>
              <a:ext cx="1280161" cy="2487469"/>
              <a:chOff x="10964093" y="2116182"/>
              <a:chExt cx="1280161" cy="2487469"/>
            </a:xfrm>
          </p:grpSpPr>
          <p:sp>
            <p:nvSpPr>
              <p:cNvPr id="51" name="Freeform 50"/>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TextBox 51"/>
              <p:cNvSpPr txBox="1"/>
              <p:nvPr/>
            </p:nvSpPr>
            <p:spPr>
              <a:xfrm rot="16200000">
                <a:off x="10812037" y="3025179"/>
                <a:ext cx="2341214"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8 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53" name="Picture 5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4" name="Group 53"/>
          <p:cNvGrpSpPr/>
          <p:nvPr/>
        </p:nvGrpSpPr>
        <p:grpSpPr>
          <a:xfrm>
            <a:off x="-13882572" y="-4434"/>
            <a:ext cx="12244254" cy="6858000"/>
            <a:chOff x="0" y="0"/>
            <a:chExt cx="12244254" cy="6858000"/>
          </a:xfrm>
        </p:grpSpPr>
        <p:sp>
          <p:nvSpPr>
            <p:cNvPr id="55" name="Rectangle 5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6" name="Group 55"/>
            <p:cNvGrpSpPr/>
            <p:nvPr/>
          </p:nvGrpSpPr>
          <p:grpSpPr>
            <a:xfrm>
              <a:off x="10964093" y="2095410"/>
              <a:ext cx="1280161" cy="2521026"/>
              <a:chOff x="10964093" y="2095410"/>
              <a:chExt cx="1280161" cy="2521026"/>
            </a:xfrm>
          </p:grpSpPr>
          <p:sp>
            <p:nvSpPr>
              <p:cNvPr id="57" name="Freeform 5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p:cNvSpPr txBox="1"/>
              <p:nvPr/>
            </p:nvSpPr>
            <p:spPr>
              <a:xfrm rot="16200000">
                <a:off x="10722131" y="3094313"/>
                <a:ext cx="2521026"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Job analysis</a:t>
                </a:r>
                <a:endParaRPr lang="en-GB" sz="2800" b="1" dirty="0">
                  <a:solidFill>
                    <a:schemeClr val="bg2"/>
                  </a:solidFill>
                  <a:latin typeface="MV Boli" panose="02000500030200090000" pitchFamily="2" charset="0"/>
                  <a:cs typeface="MV Boli" panose="02000500030200090000" pitchFamily="2" charset="0"/>
                </a:endParaRPr>
              </a:p>
            </p:txBody>
          </p:sp>
          <p:pic>
            <p:nvPicPr>
              <p:cNvPr id="59" name="Picture 5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0" name="Group 59"/>
          <p:cNvGrpSpPr/>
          <p:nvPr/>
        </p:nvGrpSpPr>
        <p:grpSpPr>
          <a:xfrm>
            <a:off x="-14519201" y="-4434"/>
            <a:ext cx="12244254" cy="6858000"/>
            <a:chOff x="0" y="0"/>
            <a:chExt cx="12244254" cy="6858000"/>
          </a:xfrm>
        </p:grpSpPr>
        <p:sp>
          <p:nvSpPr>
            <p:cNvPr id="61" name="Rectangle 6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2" name="Group 61"/>
            <p:cNvGrpSpPr/>
            <p:nvPr/>
          </p:nvGrpSpPr>
          <p:grpSpPr>
            <a:xfrm>
              <a:off x="10964093" y="2254345"/>
              <a:ext cx="1280161" cy="2349306"/>
              <a:chOff x="10964093" y="2254345"/>
              <a:chExt cx="1280161" cy="2349306"/>
            </a:xfrm>
          </p:grpSpPr>
          <p:sp>
            <p:nvSpPr>
              <p:cNvPr id="63" name="Freeform 6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TextBox 6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6steps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65" name="Picture 6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6" name="Group 65"/>
          <p:cNvGrpSpPr/>
          <p:nvPr/>
        </p:nvGrpSpPr>
        <p:grpSpPr>
          <a:xfrm>
            <a:off x="-15109988" y="0"/>
            <a:ext cx="12244254" cy="6858000"/>
            <a:chOff x="0" y="0"/>
            <a:chExt cx="12244254" cy="6858000"/>
          </a:xfrm>
        </p:grpSpPr>
        <p:sp>
          <p:nvSpPr>
            <p:cNvPr id="67" name="Rectangle 6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8" name="Group 67"/>
            <p:cNvGrpSpPr/>
            <p:nvPr/>
          </p:nvGrpSpPr>
          <p:grpSpPr>
            <a:xfrm>
              <a:off x="10964093" y="2254345"/>
              <a:ext cx="1280161" cy="2349306"/>
              <a:chOff x="10964093" y="2254345"/>
              <a:chExt cx="1280161" cy="2349306"/>
            </a:xfrm>
          </p:grpSpPr>
          <p:sp>
            <p:nvSpPr>
              <p:cNvPr id="69" name="Freeform 6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D4B0B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TextBox 69"/>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FLM</a:t>
                </a:r>
                <a:endParaRPr lang="en-GB" sz="2800" b="1" dirty="0">
                  <a:solidFill>
                    <a:schemeClr val="bg2"/>
                  </a:solidFill>
                  <a:latin typeface="MV Boli" panose="02000500030200090000" pitchFamily="2" charset="0"/>
                  <a:cs typeface="MV Boli" panose="02000500030200090000" pitchFamily="2" charset="0"/>
                </a:endParaRPr>
              </a:p>
            </p:txBody>
          </p:sp>
          <p:pic>
            <p:nvPicPr>
              <p:cNvPr id="71" name="Picture 7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80" name="Group 79"/>
          <p:cNvGrpSpPr/>
          <p:nvPr/>
        </p:nvGrpSpPr>
        <p:grpSpPr>
          <a:xfrm>
            <a:off x="-15778169" y="0"/>
            <a:ext cx="12244254" cy="6858000"/>
            <a:chOff x="0" y="0"/>
            <a:chExt cx="12244254" cy="6858000"/>
          </a:xfrm>
        </p:grpSpPr>
        <p:sp>
          <p:nvSpPr>
            <p:cNvPr id="81" name="Rectangle 8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2" name="Group 81"/>
            <p:cNvGrpSpPr/>
            <p:nvPr/>
          </p:nvGrpSpPr>
          <p:grpSpPr>
            <a:xfrm>
              <a:off x="10964093" y="2254345"/>
              <a:ext cx="1280161" cy="2349306"/>
              <a:chOff x="10964093" y="2254345"/>
              <a:chExt cx="1280161" cy="2349306"/>
            </a:xfrm>
          </p:grpSpPr>
          <p:sp>
            <p:nvSpPr>
              <p:cNvPr id="83" name="Freeform 8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TextBox 8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Resume</a:t>
                </a:r>
                <a:endParaRPr lang="en-GB" sz="2800" b="1" dirty="0">
                  <a:solidFill>
                    <a:schemeClr val="bg2"/>
                  </a:solidFill>
                  <a:latin typeface="MV Boli" panose="02000500030200090000" pitchFamily="2" charset="0"/>
                  <a:cs typeface="MV Boli" panose="02000500030200090000" pitchFamily="2" charset="0"/>
                </a:endParaRPr>
              </a:p>
            </p:txBody>
          </p:sp>
          <p:pic>
            <p:nvPicPr>
              <p:cNvPr id="85" name="Picture 8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sp>
        <p:nvSpPr>
          <p:cNvPr id="72" name="TextBox 71"/>
          <p:cNvSpPr txBox="1"/>
          <p:nvPr/>
        </p:nvSpPr>
        <p:spPr>
          <a:xfrm>
            <a:off x="-507146" y="-57285"/>
            <a:ext cx="9846095" cy="769441"/>
          </a:xfrm>
          <a:prstGeom prst="rect">
            <a:avLst/>
          </a:prstGeom>
          <a:noFill/>
        </p:spPr>
        <p:txBody>
          <a:bodyPr wrap="square" rtlCol="0">
            <a:spAutoFit/>
          </a:bodyPr>
          <a:lstStyle/>
          <a:p>
            <a:r>
              <a:rPr lang="en-GB" sz="4400" dirty="0">
                <a:solidFill>
                  <a:schemeClr val="bg1">
                    <a:lumMod val="50000"/>
                  </a:schemeClr>
                </a:solidFill>
                <a:latin typeface="Tw Cen MT" panose="020B0602020104020603" pitchFamily="34" charset="0"/>
              </a:rPr>
              <a:t>8</a:t>
            </a:r>
            <a:r>
              <a:rPr lang="en-GB" sz="4400" dirty="0" smtClean="0">
                <a:solidFill>
                  <a:schemeClr val="bg1">
                    <a:lumMod val="50000"/>
                  </a:schemeClr>
                </a:solidFill>
                <a:latin typeface="Tw Cen MT" panose="020B0602020104020603" pitchFamily="34" charset="0"/>
              </a:rPr>
              <a:t> STEPS OF SELECTION PROCESS</a:t>
            </a:r>
            <a:endParaRPr lang="en-GB" sz="4400" dirty="0">
              <a:solidFill>
                <a:schemeClr val="bg1">
                  <a:lumMod val="50000"/>
                </a:schemeClr>
              </a:solidFill>
              <a:latin typeface="Tw Cen MT" panose="020B0602020104020603" pitchFamily="34" charset="0"/>
            </a:endParaRPr>
          </a:p>
        </p:txBody>
      </p:sp>
      <p:grpSp>
        <p:nvGrpSpPr>
          <p:cNvPr id="21" name="Group 20"/>
          <p:cNvGrpSpPr/>
          <p:nvPr/>
        </p:nvGrpSpPr>
        <p:grpSpPr>
          <a:xfrm>
            <a:off x="2456724" y="3835666"/>
            <a:ext cx="1496845" cy="1241936"/>
            <a:chOff x="561827" y="3966675"/>
            <a:chExt cx="1496845" cy="1241936"/>
          </a:xfrm>
        </p:grpSpPr>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6736" y="3966675"/>
              <a:ext cx="1241936" cy="1241936"/>
            </a:xfrm>
            <a:prstGeom prst="rect">
              <a:avLst/>
            </a:prstGeom>
          </p:spPr>
        </p:pic>
        <p:sp>
          <p:nvSpPr>
            <p:cNvPr id="73" name="TextBox 72"/>
            <p:cNvSpPr txBox="1"/>
            <p:nvPr/>
          </p:nvSpPr>
          <p:spPr>
            <a:xfrm>
              <a:off x="561827" y="3966675"/>
              <a:ext cx="860215" cy="1107996"/>
            </a:xfrm>
            <a:prstGeom prst="rect">
              <a:avLst/>
            </a:prstGeom>
            <a:noFill/>
          </p:spPr>
          <p:txBody>
            <a:bodyPr wrap="square" rtlCol="0">
              <a:spAutoFit/>
            </a:bodyPr>
            <a:lstStyle/>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S</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T</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E</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P</a:t>
              </a:r>
            </a:p>
            <a:p>
              <a:endPar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6</a:t>
              </a:r>
              <a:endParaRPr lang="en-GB" sz="1100" b="1" dirty="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p:txBody>
        </p:sp>
      </p:grpSp>
      <p:grpSp>
        <p:nvGrpSpPr>
          <p:cNvPr id="17" name="Group 16"/>
          <p:cNvGrpSpPr/>
          <p:nvPr/>
        </p:nvGrpSpPr>
        <p:grpSpPr>
          <a:xfrm>
            <a:off x="446480" y="3735322"/>
            <a:ext cx="1416116" cy="1178538"/>
            <a:chOff x="-1311486" y="3892776"/>
            <a:chExt cx="1416116" cy="1178538"/>
          </a:xfrm>
        </p:grpSpPr>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3908" y="3892776"/>
              <a:ext cx="1178538" cy="1178538"/>
            </a:xfrm>
            <a:prstGeom prst="rect">
              <a:avLst/>
            </a:prstGeom>
          </p:spPr>
        </p:pic>
        <p:sp>
          <p:nvSpPr>
            <p:cNvPr id="74" name="TextBox 73"/>
            <p:cNvSpPr txBox="1"/>
            <p:nvPr/>
          </p:nvSpPr>
          <p:spPr>
            <a:xfrm>
              <a:off x="-1311486" y="3957535"/>
              <a:ext cx="860215" cy="1107996"/>
            </a:xfrm>
            <a:prstGeom prst="rect">
              <a:avLst/>
            </a:prstGeom>
            <a:noFill/>
          </p:spPr>
          <p:txBody>
            <a:bodyPr wrap="square" rtlCol="0">
              <a:spAutoFit/>
            </a:bodyPr>
            <a:lstStyle/>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S</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T</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E</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P</a:t>
              </a:r>
            </a:p>
            <a:p>
              <a:endPar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5</a:t>
              </a:r>
              <a:endParaRPr lang="en-GB" sz="1100" b="1" dirty="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p:txBody>
        </p:sp>
      </p:grpSp>
      <p:grpSp>
        <p:nvGrpSpPr>
          <p:cNvPr id="22" name="Group 21"/>
          <p:cNvGrpSpPr/>
          <p:nvPr/>
        </p:nvGrpSpPr>
        <p:grpSpPr>
          <a:xfrm>
            <a:off x="4448749" y="3849651"/>
            <a:ext cx="1501433" cy="1227951"/>
            <a:chOff x="2538066" y="3966675"/>
            <a:chExt cx="1501433" cy="1227951"/>
          </a:xfrm>
        </p:grpSpPr>
        <p:pic>
          <p:nvPicPr>
            <p:cNvPr id="10" name="Picture 9"/>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841514" y="3996641"/>
              <a:ext cx="1197985" cy="1197985"/>
            </a:xfrm>
            <a:prstGeom prst="rect">
              <a:avLst/>
            </a:prstGeom>
          </p:spPr>
        </p:pic>
        <p:sp>
          <p:nvSpPr>
            <p:cNvPr id="75" name="TextBox 74"/>
            <p:cNvSpPr txBox="1"/>
            <p:nvPr/>
          </p:nvSpPr>
          <p:spPr>
            <a:xfrm>
              <a:off x="2538066" y="3966675"/>
              <a:ext cx="860215" cy="1107996"/>
            </a:xfrm>
            <a:prstGeom prst="rect">
              <a:avLst/>
            </a:prstGeom>
            <a:noFill/>
          </p:spPr>
          <p:txBody>
            <a:bodyPr wrap="square" rtlCol="0">
              <a:spAutoFit/>
            </a:bodyPr>
            <a:lstStyle/>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S</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T</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E</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P</a:t>
              </a:r>
            </a:p>
            <a:p>
              <a:endPar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7</a:t>
              </a:r>
              <a:endParaRPr lang="en-GB" sz="1100" b="1" dirty="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p:txBody>
        </p:sp>
      </p:grpSp>
      <p:grpSp>
        <p:nvGrpSpPr>
          <p:cNvPr id="16" name="Group 15"/>
          <p:cNvGrpSpPr/>
          <p:nvPr/>
        </p:nvGrpSpPr>
        <p:grpSpPr>
          <a:xfrm>
            <a:off x="454782" y="712156"/>
            <a:ext cx="1939034" cy="1139622"/>
            <a:chOff x="-1285102" y="902855"/>
            <a:chExt cx="1939034" cy="1139622"/>
          </a:xfrm>
        </p:grpSpPr>
        <p:pic>
          <p:nvPicPr>
            <p:cNvPr id="2" name="Picture 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85102" y="902855"/>
              <a:ext cx="1100945" cy="1100945"/>
            </a:xfrm>
            <a:prstGeom prst="rect">
              <a:avLst/>
            </a:prstGeom>
          </p:spPr>
        </p:pic>
        <p:sp>
          <p:nvSpPr>
            <p:cNvPr id="76" name="TextBox 75"/>
            <p:cNvSpPr txBox="1"/>
            <p:nvPr/>
          </p:nvSpPr>
          <p:spPr>
            <a:xfrm>
              <a:off x="-206283" y="934481"/>
              <a:ext cx="860215" cy="1107996"/>
            </a:xfrm>
            <a:prstGeom prst="rect">
              <a:avLst/>
            </a:prstGeom>
            <a:noFill/>
          </p:spPr>
          <p:txBody>
            <a:bodyPr wrap="square" rtlCol="0">
              <a:spAutoFit/>
            </a:bodyPr>
            <a:lstStyle/>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S</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T</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E</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P</a:t>
              </a:r>
            </a:p>
            <a:p>
              <a:endPar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a:p>
              <a:r>
                <a:rPr lang="en-GB" sz="1100" b="1" dirty="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1</a:t>
              </a:r>
            </a:p>
          </p:txBody>
        </p:sp>
      </p:grpSp>
      <p:grpSp>
        <p:nvGrpSpPr>
          <p:cNvPr id="14" name="Group 13"/>
          <p:cNvGrpSpPr/>
          <p:nvPr/>
        </p:nvGrpSpPr>
        <p:grpSpPr>
          <a:xfrm>
            <a:off x="6731624" y="728446"/>
            <a:ext cx="2010709" cy="1258968"/>
            <a:chOff x="5292655" y="904148"/>
            <a:chExt cx="2010709" cy="1258968"/>
          </a:xfrm>
        </p:grpSpPr>
        <p:pic>
          <p:nvPicPr>
            <p:cNvPr id="6" name="Picture 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292655" y="904148"/>
              <a:ext cx="1258968" cy="1258968"/>
            </a:xfrm>
            <a:prstGeom prst="rect">
              <a:avLst/>
            </a:prstGeom>
          </p:spPr>
        </p:pic>
        <p:sp>
          <p:nvSpPr>
            <p:cNvPr id="77" name="TextBox 76"/>
            <p:cNvSpPr txBox="1"/>
            <p:nvPr/>
          </p:nvSpPr>
          <p:spPr>
            <a:xfrm>
              <a:off x="6443149" y="1055120"/>
              <a:ext cx="860215" cy="1107996"/>
            </a:xfrm>
            <a:prstGeom prst="rect">
              <a:avLst/>
            </a:prstGeom>
            <a:noFill/>
          </p:spPr>
          <p:txBody>
            <a:bodyPr wrap="square" rtlCol="0">
              <a:spAutoFit/>
            </a:bodyPr>
            <a:lstStyle/>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S</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T</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E</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P</a:t>
              </a:r>
            </a:p>
            <a:p>
              <a:endPar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4</a:t>
              </a:r>
              <a:endParaRPr lang="en-GB" sz="1100" b="1" dirty="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p:txBody>
        </p:sp>
      </p:grpSp>
      <p:grpSp>
        <p:nvGrpSpPr>
          <p:cNvPr id="13" name="Group 12"/>
          <p:cNvGrpSpPr/>
          <p:nvPr/>
        </p:nvGrpSpPr>
        <p:grpSpPr>
          <a:xfrm>
            <a:off x="4804261" y="776022"/>
            <a:ext cx="1967374" cy="1176602"/>
            <a:chOff x="2835018" y="904148"/>
            <a:chExt cx="1967374" cy="1176602"/>
          </a:xfrm>
        </p:grpSpPr>
        <p:pic>
          <p:nvPicPr>
            <p:cNvPr id="5" name="Picture 4"/>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835018" y="904148"/>
              <a:ext cx="1145921" cy="1145921"/>
            </a:xfrm>
            <a:prstGeom prst="rect">
              <a:avLst/>
            </a:prstGeom>
          </p:spPr>
        </p:pic>
        <p:sp>
          <p:nvSpPr>
            <p:cNvPr id="78" name="TextBox 77"/>
            <p:cNvSpPr txBox="1"/>
            <p:nvPr/>
          </p:nvSpPr>
          <p:spPr>
            <a:xfrm>
              <a:off x="3942177" y="972754"/>
              <a:ext cx="860215" cy="1107996"/>
            </a:xfrm>
            <a:prstGeom prst="rect">
              <a:avLst/>
            </a:prstGeom>
            <a:noFill/>
          </p:spPr>
          <p:txBody>
            <a:bodyPr wrap="square" rtlCol="0">
              <a:spAutoFit/>
            </a:bodyPr>
            <a:lstStyle/>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S</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T</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E</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P</a:t>
              </a:r>
            </a:p>
            <a:p>
              <a:endPar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3</a:t>
              </a:r>
              <a:endParaRPr lang="en-GB" sz="1100" b="1" dirty="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p:txBody>
        </p:sp>
      </p:grpSp>
      <p:grpSp>
        <p:nvGrpSpPr>
          <p:cNvPr id="15" name="Group 14"/>
          <p:cNvGrpSpPr/>
          <p:nvPr/>
        </p:nvGrpSpPr>
        <p:grpSpPr>
          <a:xfrm>
            <a:off x="2704275" y="712156"/>
            <a:ext cx="1962970" cy="1184204"/>
            <a:chOff x="575096" y="901634"/>
            <a:chExt cx="1962970" cy="1184204"/>
          </a:xfrm>
        </p:grpSpPr>
        <p:pic>
          <p:nvPicPr>
            <p:cNvPr id="3" name="Picture 2"/>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75096" y="901634"/>
              <a:ext cx="1145493" cy="1145493"/>
            </a:xfrm>
            <a:prstGeom prst="rect">
              <a:avLst/>
            </a:prstGeom>
          </p:spPr>
        </p:pic>
        <p:sp>
          <p:nvSpPr>
            <p:cNvPr id="79" name="TextBox 78"/>
            <p:cNvSpPr txBox="1"/>
            <p:nvPr/>
          </p:nvSpPr>
          <p:spPr>
            <a:xfrm>
              <a:off x="1677851" y="977842"/>
              <a:ext cx="860215" cy="1107996"/>
            </a:xfrm>
            <a:prstGeom prst="rect">
              <a:avLst/>
            </a:prstGeom>
            <a:noFill/>
          </p:spPr>
          <p:txBody>
            <a:bodyPr wrap="square" rtlCol="0">
              <a:spAutoFit/>
            </a:bodyPr>
            <a:lstStyle/>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S</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T</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E</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P</a:t>
              </a:r>
            </a:p>
            <a:p>
              <a:endPar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2</a:t>
              </a:r>
              <a:endParaRPr lang="en-GB" sz="1100" b="1" dirty="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p:txBody>
        </p:sp>
      </p:grpSp>
      <p:grpSp>
        <p:nvGrpSpPr>
          <p:cNvPr id="23" name="Group 22"/>
          <p:cNvGrpSpPr/>
          <p:nvPr/>
        </p:nvGrpSpPr>
        <p:grpSpPr>
          <a:xfrm>
            <a:off x="6348055" y="3951130"/>
            <a:ext cx="1561878" cy="1240902"/>
            <a:chOff x="4950241" y="4013009"/>
            <a:chExt cx="1561878" cy="1240902"/>
          </a:xfrm>
        </p:grpSpPr>
        <p:pic>
          <p:nvPicPr>
            <p:cNvPr id="12" name="Picture 11"/>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5271217" y="4013009"/>
              <a:ext cx="1240902" cy="1240902"/>
            </a:xfrm>
            <a:prstGeom prst="rect">
              <a:avLst/>
            </a:prstGeom>
          </p:spPr>
        </p:pic>
        <p:sp>
          <p:nvSpPr>
            <p:cNvPr id="86" name="TextBox 85"/>
            <p:cNvSpPr txBox="1"/>
            <p:nvPr/>
          </p:nvSpPr>
          <p:spPr>
            <a:xfrm>
              <a:off x="4950241" y="4013009"/>
              <a:ext cx="860215" cy="1107996"/>
            </a:xfrm>
            <a:prstGeom prst="rect">
              <a:avLst/>
            </a:prstGeom>
            <a:noFill/>
          </p:spPr>
          <p:txBody>
            <a:bodyPr wrap="square" rtlCol="0">
              <a:spAutoFit/>
            </a:bodyPr>
            <a:lstStyle/>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S</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T</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E</a:t>
              </a: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P</a:t>
              </a:r>
            </a:p>
            <a:p>
              <a:endPar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a:p>
              <a:r>
                <a:rPr lang="en-GB" sz="1100" b="1" dirty="0" smtClean="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8</a:t>
              </a:r>
              <a:endParaRPr lang="en-GB" sz="1100" b="1" dirty="0">
                <a:solidFill>
                  <a:schemeClr val="bg1">
                    <a:lumMod val="50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p:txBody>
        </p:sp>
      </p:grpSp>
      <p:sp>
        <p:nvSpPr>
          <p:cNvPr id="87" name="TextBox 86"/>
          <p:cNvSpPr txBox="1"/>
          <p:nvPr/>
        </p:nvSpPr>
        <p:spPr>
          <a:xfrm>
            <a:off x="6659135" y="5429126"/>
            <a:ext cx="1584360" cy="646331"/>
          </a:xfrm>
          <a:prstGeom prst="rect">
            <a:avLst/>
          </a:prstGeom>
          <a:solidFill>
            <a:srgbClr val="F47878"/>
          </a:solidFill>
        </p:spPr>
        <p:txBody>
          <a:bodyPr wrap="square" rtlCol="0">
            <a:spAutoFit/>
          </a:bodyPr>
          <a:lstStyle/>
          <a:p>
            <a:pPr algn="ctr"/>
            <a:r>
              <a:rPr lang="en-GB" dirty="0">
                <a:solidFill>
                  <a:schemeClr val="bg2"/>
                </a:solidFill>
                <a:latin typeface="MV Boli" panose="02000500030200090000" pitchFamily="2" charset="0"/>
                <a:cs typeface="MV Boli" panose="02000500030200090000" pitchFamily="2" charset="0"/>
              </a:rPr>
              <a:t>Decision and job offer</a:t>
            </a:r>
          </a:p>
        </p:txBody>
      </p:sp>
      <p:sp>
        <p:nvSpPr>
          <p:cNvPr id="88" name="TextBox 87"/>
          <p:cNvSpPr txBox="1"/>
          <p:nvPr/>
        </p:nvSpPr>
        <p:spPr>
          <a:xfrm>
            <a:off x="4516784" y="5429125"/>
            <a:ext cx="1584360" cy="646331"/>
          </a:xfrm>
          <a:prstGeom prst="rect">
            <a:avLst/>
          </a:prstGeom>
          <a:solidFill>
            <a:srgbClr val="9A8AFA"/>
          </a:solidFill>
        </p:spPr>
        <p:txBody>
          <a:bodyPr wrap="square" rtlCol="0">
            <a:spAutoFit/>
          </a:bodyPr>
          <a:lstStyle/>
          <a:p>
            <a:pPr algn="ctr"/>
            <a:r>
              <a:rPr lang="en-GB" dirty="0">
                <a:solidFill>
                  <a:schemeClr val="bg2"/>
                </a:solidFill>
                <a:latin typeface="MV Boli" panose="02000500030200090000" pitchFamily="2" charset="0"/>
                <a:cs typeface="MV Boli" panose="02000500030200090000" pitchFamily="2" charset="0"/>
              </a:rPr>
              <a:t>Reference checks</a:t>
            </a:r>
          </a:p>
        </p:txBody>
      </p:sp>
      <p:sp>
        <p:nvSpPr>
          <p:cNvPr id="89" name="TextBox 88"/>
          <p:cNvSpPr txBox="1"/>
          <p:nvPr/>
        </p:nvSpPr>
        <p:spPr>
          <a:xfrm>
            <a:off x="2379911" y="5429125"/>
            <a:ext cx="1709600" cy="646331"/>
          </a:xfrm>
          <a:prstGeom prst="rect">
            <a:avLst/>
          </a:prstGeom>
          <a:solidFill>
            <a:srgbClr val="E99B83"/>
          </a:solidFill>
        </p:spPr>
        <p:txBody>
          <a:bodyPr wrap="square" rtlCol="0">
            <a:spAutoFit/>
          </a:bodyPr>
          <a:lstStyle/>
          <a:p>
            <a:pPr algn="ctr"/>
            <a:r>
              <a:rPr lang="en-GB" dirty="0">
                <a:solidFill>
                  <a:schemeClr val="bg2"/>
                </a:solidFill>
                <a:latin typeface="MV Boli" panose="02000500030200090000" pitchFamily="2" charset="0"/>
                <a:cs typeface="MV Boli" panose="02000500030200090000" pitchFamily="2" charset="0"/>
              </a:rPr>
              <a:t>Background checks</a:t>
            </a:r>
          </a:p>
        </p:txBody>
      </p:sp>
      <p:sp>
        <p:nvSpPr>
          <p:cNvPr id="90" name="TextBox 89"/>
          <p:cNvSpPr txBox="1"/>
          <p:nvPr/>
        </p:nvSpPr>
        <p:spPr>
          <a:xfrm>
            <a:off x="254108" y="5429124"/>
            <a:ext cx="1709600" cy="646331"/>
          </a:xfrm>
          <a:prstGeom prst="rect">
            <a:avLst/>
          </a:prstGeom>
          <a:solidFill>
            <a:srgbClr val="002060"/>
          </a:solidFill>
        </p:spPr>
        <p:txBody>
          <a:bodyPr wrap="square" rtlCol="0">
            <a:spAutoFit/>
          </a:bodyPr>
          <a:lstStyle/>
          <a:p>
            <a:pPr algn="ctr"/>
            <a:r>
              <a:rPr lang="en-GB" dirty="0">
                <a:solidFill>
                  <a:schemeClr val="bg2"/>
                </a:solidFill>
                <a:latin typeface="MV Boli" panose="02000500030200090000" pitchFamily="2" charset="0"/>
                <a:cs typeface="MV Boli" panose="02000500030200090000" pitchFamily="2" charset="0"/>
              </a:rPr>
              <a:t>In-person interviewing</a:t>
            </a:r>
          </a:p>
        </p:txBody>
      </p:sp>
      <p:sp>
        <p:nvSpPr>
          <p:cNvPr id="91" name="TextBox 90"/>
          <p:cNvSpPr txBox="1"/>
          <p:nvPr/>
        </p:nvSpPr>
        <p:spPr>
          <a:xfrm>
            <a:off x="6577107" y="2138386"/>
            <a:ext cx="1709600" cy="646331"/>
          </a:xfrm>
          <a:prstGeom prst="rect">
            <a:avLst/>
          </a:prstGeom>
          <a:solidFill>
            <a:srgbClr val="93DDDD"/>
          </a:solidFill>
        </p:spPr>
        <p:txBody>
          <a:bodyPr wrap="square" rtlCol="0">
            <a:spAutoFit/>
          </a:bodyPr>
          <a:lstStyle/>
          <a:p>
            <a:pPr algn="ctr"/>
            <a:r>
              <a:rPr lang="en-GB" dirty="0">
                <a:solidFill>
                  <a:schemeClr val="bg1"/>
                </a:solidFill>
                <a:latin typeface="MV Boli" panose="02000500030200090000" pitchFamily="2" charset="0"/>
                <a:cs typeface="MV Boli" panose="02000500030200090000" pitchFamily="2" charset="0"/>
              </a:rPr>
              <a:t>Assessment test</a:t>
            </a:r>
          </a:p>
        </p:txBody>
      </p:sp>
      <p:sp>
        <p:nvSpPr>
          <p:cNvPr id="92" name="TextBox 91"/>
          <p:cNvSpPr txBox="1"/>
          <p:nvPr/>
        </p:nvSpPr>
        <p:spPr>
          <a:xfrm>
            <a:off x="4534905" y="2140436"/>
            <a:ext cx="1709600" cy="369332"/>
          </a:xfrm>
          <a:prstGeom prst="rect">
            <a:avLst/>
          </a:prstGeom>
          <a:solidFill>
            <a:srgbClr val="00B0F0"/>
          </a:solidFill>
        </p:spPr>
        <p:txBody>
          <a:bodyPr wrap="square" rtlCol="0">
            <a:spAutoFit/>
          </a:bodyPr>
          <a:lstStyle/>
          <a:p>
            <a:pPr algn="ctr"/>
            <a:r>
              <a:rPr lang="en-GB" dirty="0">
                <a:solidFill>
                  <a:schemeClr val="bg1"/>
                </a:solidFill>
                <a:latin typeface="MV Boli" panose="02000500030200090000" pitchFamily="2" charset="0"/>
                <a:cs typeface="MV Boli" panose="02000500030200090000" pitchFamily="2" charset="0"/>
              </a:rPr>
              <a:t>Screening call</a:t>
            </a:r>
          </a:p>
        </p:txBody>
      </p:sp>
      <p:sp>
        <p:nvSpPr>
          <p:cNvPr id="94" name="TextBox 93"/>
          <p:cNvSpPr txBox="1"/>
          <p:nvPr/>
        </p:nvSpPr>
        <p:spPr>
          <a:xfrm>
            <a:off x="2413524" y="2089578"/>
            <a:ext cx="1709600" cy="646331"/>
          </a:xfrm>
          <a:prstGeom prst="rect">
            <a:avLst/>
          </a:prstGeom>
          <a:solidFill>
            <a:srgbClr val="00B050"/>
          </a:solidFill>
        </p:spPr>
        <p:txBody>
          <a:bodyPr wrap="square" rtlCol="0">
            <a:spAutoFit/>
          </a:bodyPr>
          <a:lstStyle/>
          <a:p>
            <a:pPr algn="ctr"/>
            <a:r>
              <a:rPr lang="en-GB" dirty="0">
                <a:solidFill>
                  <a:schemeClr val="bg1"/>
                </a:solidFill>
                <a:latin typeface="MV Boli" panose="02000500030200090000" pitchFamily="2" charset="0"/>
                <a:cs typeface="MV Boli" panose="02000500030200090000" pitchFamily="2" charset="0"/>
              </a:rPr>
              <a:t>Resume screening</a:t>
            </a:r>
          </a:p>
        </p:txBody>
      </p:sp>
      <p:sp>
        <p:nvSpPr>
          <p:cNvPr id="95" name="TextBox 94"/>
          <p:cNvSpPr txBox="1"/>
          <p:nvPr/>
        </p:nvSpPr>
        <p:spPr>
          <a:xfrm>
            <a:off x="276651" y="2089578"/>
            <a:ext cx="1709600" cy="369332"/>
          </a:xfrm>
          <a:prstGeom prst="rect">
            <a:avLst/>
          </a:prstGeom>
          <a:solidFill>
            <a:srgbClr val="C00000"/>
          </a:solidFill>
        </p:spPr>
        <p:txBody>
          <a:bodyPr wrap="square" rtlCol="0">
            <a:spAutoFit/>
          </a:bodyPr>
          <a:lstStyle/>
          <a:p>
            <a:pPr algn="ctr"/>
            <a:r>
              <a:rPr lang="en-GB" dirty="0">
                <a:solidFill>
                  <a:schemeClr val="bg1"/>
                </a:solidFill>
                <a:latin typeface="MV Boli" panose="02000500030200090000" pitchFamily="2" charset="0"/>
                <a:cs typeface="MV Boli" panose="02000500030200090000" pitchFamily="2" charset="0"/>
              </a:rPr>
              <a:t>Application</a:t>
            </a:r>
          </a:p>
        </p:txBody>
      </p:sp>
    </p:spTree>
    <p:extLst>
      <p:ext uri="{BB962C8B-B14F-4D97-AF65-F5344CB8AC3E}">
        <p14:creationId xmlns:p14="http://schemas.microsoft.com/office/powerpoint/2010/main" val="3299991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par>
                          <p:cTn id="8" fill="hold">
                            <p:stCondLst>
                              <p:cond delay="500"/>
                            </p:stCondLst>
                            <p:childTnLst>
                              <p:par>
                                <p:cTn id="9" presetID="42" presetClass="entr" presetSubtype="0" fill="hold" grpId="0" nodeType="afterEffect">
                                  <p:stCondLst>
                                    <p:cond delay="0"/>
                                  </p:stCondLst>
                                  <p:childTnLst>
                                    <p:set>
                                      <p:cBhvr>
                                        <p:cTn id="10" dur="1" fill="hold">
                                          <p:stCondLst>
                                            <p:cond delay="0"/>
                                          </p:stCondLst>
                                        </p:cTn>
                                        <p:tgtEl>
                                          <p:spTgt spid="95"/>
                                        </p:tgtEl>
                                        <p:attrNameLst>
                                          <p:attrName>style.visibility</p:attrName>
                                        </p:attrNameLst>
                                      </p:cBhvr>
                                      <p:to>
                                        <p:strVal val="visible"/>
                                      </p:to>
                                    </p:set>
                                    <p:animEffect transition="in" filter="fade">
                                      <p:cBhvr>
                                        <p:cTn id="11" dur="1000"/>
                                        <p:tgtEl>
                                          <p:spTgt spid="95"/>
                                        </p:tgtEl>
                                      </p:cBhvr>
                                    </p:animEffect>
                                    <p:anim calcmode="lin" valueType="num">
                                      <p:cBhvr>
                                        <p:cTn id="12" dur="1000" fill="hold"/>
                                        <p:tgtEl>
                                          <p:spTgt spid="95"/>
                                        </p:tgtEl>
                                        <p:attrNameLst>
                                          <p:attrName>ppt_x</p:attrName>
                                        </p:attrNameLst>
                                      </p:cBhvr>
                                      <p:tavLst>
                                        <p:tav tm="0">
                                          <p:val>
                                            <p:strVal val="#ppt_x"/>
                                          </p:val>
                                        </p:tav>
                                        <p:tav tm="100000">
                                          <p:val>
                                            <p:strVal val="#ppt_x"/>
                                          </p:val>
                                        </p:tav>
                                      </p:tavLst>
                                    </p:anim>
                                    <p:anim calcmode="lin" valueType="num">
                                      <p:cBhvr>
                                        <p:cTn id="13" dur="1000" fill="hold"/>
                                        <p:tgtEl>
                                          <p:spTgt spid="95"/>
                                        </p:tgtEl>
                                        <p:attrNameLst>
                                          <p:attrName>ppt_y</p:attrName>
                                        </p:attrNameLst>
                                      </p:cBhvr>
                                      <p:tavLst>
                                        <p:tav tm="0">
                                          <p:val>
                                            <p:strVal val="#ppt_y+.1"/>
                                          </p:val>
                                        </p:tav>
                                        <p:tav tm="100000">
                                          <p:val>
                                            <p:strVal val="#ppt_y"/>
                                          </p:val>
                                        </p:tav>
                                      </p:tavLst>
                                    </p:anim>
                                  </p:childTnLst>
                                </p:cTn>
                              </p:par>
                            </p:childTnLst>
                          </p:cTn>
                        </p:par>
                        <p:par>
                          <p:cTn id="14" fill="hold">
                            <p:stCondLst>
                              <p:cond delay="1500"/>
                            </p:stCondLst>
                            <p:childTnLst>
                              <p:par>
                                <p:cTn id="15" presetID="10" presetClass="entr" presetSubtype="0" fill="hold" nodeType="afterEffect">
                                  <p:stCondLst>
                                    <p:cond delay="500"/>
                                  </p:stCondLst>
                                  <p:childTnLst>
                                    <p:set>
                                      <p:cBhvr>
                                        <p:cTn id="16" dur="1" fill="hold">
                                          <p:stCondLst>
                                            <p:cond delay="0"/>
                                          </p:stCondLst>
                                        </p:cTn>
                                        <p:tgtEl>
                                          <p:spTgt spid="15"/>
                                        </p:tgtEl>
                                        <p:attrNameLst>
                                          <p:attrName>style.visibility</p:attrName>
                                        </p:attrNameLst>
                                      </p:cBhvr>
                                      <p:to>
                                        <p:strVal val="visible"/>
                                      </p:to>
                                    </p:set>
                                    <p:animEffect transition="in" filter="fade">
                                      <p:cBhvr>
                                        <p:cTn id="17" dur="1000"/>
                                        <p:tgtEl>
                                          <p:spTgt spid="15"/>
                                        </p:tgtEl>
                                      </p:cBhvr>
                                    </p:animEffect>
                                  </p:childTnLst>
                                </p:cTn>
                              </p:par>
                            </p:childTnLst>
                          </p:cTn>
                        </p:par>
                        <p:par>
                          <p:cTn id="18" fill="hold">
                            <p:stCondLst>
                              <p:cond delay="3000"/>
                            </p:stCondLst>
                            <p:childTnLst>
                              <p:par>
                                <p:cTn id="19" presetID="42" presetClass="entr" presetSubtype="0" fill="hold" grpId="0" nodeType="afterEffect">
                                  <p:stCondLst>
                                    <p:cond delay="0"/>
                                  </p:stCondLst>
                                  <p:childTnLst>
                                    <p:set>
                                      <p:cBhvr>
                                        <p:cTn id="20" dur="1" fill="hold">
                                          <p:stCondLst>
                                            <p:cond delay="0"/>
                                          </p:stCondLst>
                                        </p:cTn>
                                        <p:tgtEl>
                                          <p:spTgt spid="94"/>
                                        </p:tgtEl>
                                        <p:attrNameLst>
                                          <p:attrName>style.visibility</p:attrName>
                                        </p:attrNameLst>
                                      </p:cBhvr>
                                      <p:to>
                                        <p:strVal val="visible"/>
                                      </p:to>
                                    </p:set>
                                    <p:animEffect transition="in" filter="fade">
                                      <p:cBhvr>
                                        <p:cTn id="21" dur="1000"/>
                                        <p:tgtEl>
                                          <p:spTgt spid="94"/>
                                        </p:tgtEl>
                                      </p:cBhvr>
                                    </p:animEffect>
                                    <p:anim calcmode="lin" valueType="num">
                                      <p:cBhvr>
                                        <p:cTn id="22" dur="1000" fill="hold"/>
                                        <p:tgtEl>
                                          <p:spTgt spid="94"/>
                                        </p:tgtEl>
                                        <p:attrNameLst>
                                          <p:attrName>ppt_x</p:attrName>
                                        </p:attrNameLst>
                                      </p:cBhvr>
                                      <p:tavLst>
                                        <p:tav tm="0">
                                          <p:val>
                                            <p:strVal val="#ppt_x"/>
                                          </p:val>
                                        </p:tav>
                                        <p:tav tm="100000">
                                          <p:val>
                                            <p:strVal val="#ppt_x"/>
                                          </p:val>
                                        </p:tav>
                                      </p:tavLst>
                                    </p:anim>
                                    <p:anim calcmode="lin" valueType="num">
                                      <p:cBhvr>
                                        <p:cTn id="23" dur="1000" fill="hold"/>
                                        <p:tgtEl>
                                          <p:spTgt spid="94"/>
                                        </p:tgtEl>
                                        <p:attrNameLst>
                                          <p:attrName>ppt_y</p:attrName>
                                        </p:attrNameLst>
                                      </p:cBhvr>
                                      <p:tavLst>
                                        <p:tav tm="0">
                                          <p:val>
                                            <p:strVal val="#ppt_y+.1"/>
                                          </p:val>
                                        </p:tav>
                                        <p:tav tm="100000">
                                          <p:val>
                                            <p:strVal val="#ppt_y"/>
                                          </p:val>
                                        </p:tav>
                                      </p:tavLst>
                                    </p:anim>
                                  </p:childTnLst>
                                </p:cTn>
                              </p:par>
                            </p:childTnLst>
                          </p:cTn>
                        </p:par>
                        <p:par>
                          <p:cTn id="24" fill="hold">
                            <p:stCondLst>
                              <p:cond delay="4000"/>
                            </p:stCondLst>
                            <p:childTnLst>
                              <p:par>
                                <p:cTn id="25" presetID="10" presetClass="entr" presetSubtype="0" fill="hold" nodeType="afterEffect">
                                  <p:stCondLst>
                                    <p:cond delay="50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1000"/>
                                        <p:tgtEl>
                                          <p:spTgt spid="13"/>
                                        </p:tgtEl>
                                      </p:cBhvr>
                                    </p:animEffect>
                                  </p:childTnLst>
                                </p:cTn>
                              </p:par>
                            </p:childTnLst>
                          </p:cTn>
                        </p:par>
                        <p:par>
                          <p:cTn id="28" fill="hold">
                            <p:stCondLst>
                              <p:cond delay="5500"/>
                            </p:stCondLst>
                            <p:childTnLst>
                              <p:par>
                                <p:cTn id="29" presetID="42" presetClass="entr" presetSubtype="0" fill="hold" grpId="0" nodeType="afterEffect">
                                  <p:stCondLst>
                                    <p:cond delay="0"/>
                                  </p:stCondLst>
                                  <p:childTnLst>
                                    <p:set>
                                      <p:cBhvr>
                                        <p:cTn id="30" dur="1" fill="hold">
                                          <p:stCondLst>
                                            <p:cond delay="0"/>
                                          </p:stCondLst>
                                        </p:cTn>
                                        <p:tgtEl>
                                          <p:spTgt spid="92"/>
                                        </p:tgtEl>
                                        <p:attrNameLst>
                                          <p:attrName>style.visibility</p:attrName>
                                        </p:attrNameLst>
                                      </p:cBhvr>
                                      <p:to>
                                        <p:strVal val="visible"/>
                                      </p:to>
                                    </p:set>
                                    <p:animEffect transition="in" filter="fade">
                                      <p:cBhvr>
                                        <p:cTn id="31" dur="1000"/>
                                        <p:tgtEl>
                                          <p:spTgt spid="92"/>
                                        </p:tgtEl>
                                      </p:cBhvr>
                                    </p:animEffect>
                                    <p:anim calcmode="lin" valueType="num">
                                      <p:cBhvr>
                                        <p:cTn id="32" dur="1000" fill="hold"/>
                                        <p:tgtEl>
                                          <p:spTgt spid="92"/>
                                        </p:tgtEl>
                                        <p:attrNameLst>
                                          <p:attrName>ppt_x</p:attrName>
                                        </p:attrNameLst>
                                      </p:cBhvr>
                                      <p:tavLst>
                                        <p:tav tm="0">
                                          <p:val>
                                            <p:strVal val="#ppt_x"/>
                                          </p:val>
                                        </p:tav>
                                        <p:tav tm="100000">
                                          <p:val>
                                            <p:strVal val="#ppt_x"/>
                                          </p:val>
                                        </p:tav>
                                      </p:tavLst>
                                    </p:anim>
                                    <p:anim calcmode="lin" valueType="num">
                                      <p:cBhvr>
                                        <p:cTn id="33" dur="1000" fill="hold"/>
                                        <p:tgtEl>
                                          <p:spTgt spid="92"/>
                                        </p:tgtEl>
                                        <p:attrNameLst>
                                          <p:attrName>ppt_y</p:attrName>
                                        </p:attrNameLst>
                                      </p:cBhvr>
                                      <p:tavLst>
                                        <p:tav tm="0">
                                          <p:val>
                                            <p:strVal val="#ppt_y+.1"/>
                                          </p:val>
                                        </p:tav>
                                        <p:tav tm="100000">
                                          <p:val>
                                            <p:strVal val="#ppt_y"/>
                                          </p:val>
                                        </p:tav>
                                      </p:tavLst>
                                    </p:anim>
                                  </p:childTnLst>
                                </p:cTn>
                              </p:par>
                            </p:childTnLst>
                          </p:cTn>
                        </p:par>
                        <p:par>
                          <p:cTn id="34" fill="hold">
                            <p:stCondLst>
                              <p:cond delay="6500"/>
                            </p:stCondLst>
                            <p:childTnLst>
                              <p:par>
                                <p:cTn id="35" presetID="10" presetClass="entr" presetSubtype="0" fill="hold" nodeType="afterEffect">
                                  <p:stCondLst>
                                    <p:cond delay="500"/>
                                  </p:stCondLst>
                                  <p:childTnLst>
                                    <p:set>
                                      <p:cBhvr>
                                        <p:cTn id="36" dur="1" fill="hold">
                                          <p:stCondLst>
                                            <p:cond delay="0"/>
                                          </p:stCondLst>
                                        </p:cTn>
                                        <p:tgtEl>
                                          <p:spTgt spid="14"/>
                                        </p:tgtEl>
                                        <p:attrNameLst>
                                          <p:attrName>style.visibility</p:attrName>
                                        </p:attrNameLst>
                                      </p:cBhvr>
                                      <p:to>
                                        <p:strVal val="visible"/>
                                      </p:to>
                                    </p:set>
                                    <p:animEffect transition="in" filter="fade">
                                      <p:cBhvr>
                                        <p:cTn id="37" dur="1000"/>
                                        <p:tgtEl>
                                          <p:spTgt spid="14"/>
                                        </p:tgtEl>
                                      </p:cBhvr>
                                    </p:animEffect>
                                  </p:childTnLst>
                                </p:cTn>
                              </p:par>
                            </p:childTnLst>
                          </p:cTn>
                        </p:par>
                        <p:par>
                          <p:cTn id="38" fill="hold">
                            <p:stCondLst>
                              <p:cond delay="8000"/>
                            </p:stCondLst>
                            <p:childTnLst>
                              <p:par>
                                <p:cTn id="39" presetID="42" presetClass="entr" presetSubtype="0" fill="hold" grpId="0" nodeType="afterEffect">
                                  <p:stCondLst>
                                    <p:cond delay="0"/>
                                  </p:stCondLst>
                                  <p:childTnLst>
                                    <p:set>
                                      <p:cBhvr>
                                        <p:cTn id="40" dur="1" fill="hold">
                                          <p:stCondLst>
                                            <p:cond delay="0"/>
                                          </p:stCondLst>
                                        </p:cTn>
                                        <p:tgtEl>
                                          <p:spTgt spid="91"/>
                                        </p:tgtEl>
                                        <p:attrNameLst>
                                          <p:attrName>style.visibility</p:attrName>
                                        </p:attrNameLst>
                                      </p:cBhvr>
                                      <p:to>
                                        <p:strVal val="visible"/>
                                      </p:to>
                                    </p:set>
                                    <p:animEffect transition="in" filter="fade">
                                      <p:cBhvr>
                                        <p:cTn id="41" dur="1000"/>
                                        <p:tgtEl>
                                          <p:spTgt spid="91"/>
                                        </p:tgtEl>
                                      </p:cBhvr>
                                    </p:animEffect>
                                    <p:anim calcmode="lin" valueType="num">
                                      <p:cBhvr>
                                        <p:cTn id="42" dur="1000" fill="hold"/>
                                        <p:tgtEl>
                                          <p:spTgt spid="91"/>
                                        </p:tgtEl>
                                        <p:attrNameLst>
                                          <p:attrName>ppt_x</p:attrName>
                                        </p:attrNameLst>
                                      </p:cBhvr>
                                      <p:tavLst>
                                        <p:tav tm="0">
                                          <p:val>
                                            <p:strVal val="#ppt_x"/>
                                          </p:val>
                                        </p:tav>
                                        <p:tav tm="100000">
                                          <p:val>
                                            <p:strVal val="#ppt_x"/>
                                          </p:val>
                                        </p:tav>
                                      </p:tavLst>
                                    </p:anim>
                                    <p:anim calcmode="lin" valueType="num">
                                      <p:cBhvr>
                                        <p:cTn id="43" dur="1000" fill="hold"/>
                                        <p:tgtEl>
                                          <p:spTgt spid="91"/>
                                        </p:tgtEl>
                                        <p:attrNameLst>
                                          <p:attrName>ppt_y</p:attrName>
                                        </p:attrNameLst>
                                      </p:cBhvr>
                                      <p:tavLst>
                                        <p:tav tm="0">
                                          <p:val>
                                            <p:strVal val="#ppt_y+.1"/>
                                          </p:val>
                                        </p:tav>
                                        <p:tav tm="100000">
                                          <p:val>
                                            <p:strVal val="#ppt_y"/>
                                          </p:val>
                                        </p:tav>
                                      </p:tavLst>
                                    </p:anim>
                                  </p:childTnLst>
                                </p:cTn>
                              </p:par>
                            </p:childTnLst>
                          </p:cTn>
                        </p:par>
                        <p:par>
                          <p:cTn id="44" fill="hold">
                            <p:stCondLst>
                              <p:cond delay="9000"/>
                            </p:stCondLst>
                            <p:childTnLst>
                              <p:par>
                                <p:cTn id="45" presetID="10" presetClass="entr" presetSubtype="0" fill="hold" nodeType="afterEffect">
                                  <p:stCondLst>
                                    <p:cond delay="500"/>
                                  </p:stCondLst>
                                  <p:childTnLst>
                                    <p:set>
                                      <p:cBhvr>
                                        <p:cTn id="46" dur="1" fill="hold">
                                          <p:stCondLst>
                                            <p:cond delay="0"/>
                                          </p:stCondLst>
                                        </p:cTn>
                                        <p:tgtEl>
                                          <p:spTgt spid="17"/>
                                        </p:tgtEl>
                                        <p:attrNameLst>
                                          <p:attrName>style.visibility</p:attrName>
                                        </p:attrNameLst>
                                      </p:cBhvr>
                                      <p:to>
                                        <p:strVal val="visible"/>
                                      </p:to>
                                    </p:set>
                                    <p:animEffect transition="in" filter="fade">
                                      <p:cBhvr>
                                        <p:cTn id="47" dur="1000"/>
                                        <p:tgtEl>
                                          <p:spTgt spid="17"/>
                                        </p:tgtEl>
                                      </p:cBhvr>
                                    </p:animEffect>
                                  </p:childTnLst>
                                </p:cTn>
                              </p:par>
                            </p:childTnLst>
                          </p:cTn>
                        </p:par>
                        <p:par>
                          <p:cTn id="48" fill="hold">
                            <p:stCondLst>
                              <p:cond delay="10500"/>
                            </p:stCondLst>
                            <p:childTnLst>
                              <p:par>
                                <p:cTn id="49" presetID="42" presetClass="entr" presetSubtype="0" fill="hold" grpId="0" nodeType="afterEffect">
                                  <p:stCondLst>
                                    <p:cond delay="0"/>
                                  </p:stCondLst>
                                  <p:childTnLst>
                                    <p:set>
                                      <p:cBhvr>
                                        <p:cTn id="50" dur="1" fill="hold">
                                          <p:stCondLst>
                                            <p:cond delay="0"/>
                                          </p:stCondLst>
                                        </p:cTn>
                                        <p:tgtEl>
                                          <p:spTgt spid="90"/>
                                        </p:tgtEl>
                                        <p:attrNameLst>
                                          <p:attrName>style.visibility</p:attrName>
                                        </p:attrNameLst>
                                      </p:cBhvr>
                                      <p:to>
                                        <p:strVal val="visible"/>
                                      </p:to>
                                    </p:set>
                                    <p:animEffect transition="in" filter="fade">
                                      <p:cBhvr>
                                        <p:cTn id="51" dur="1000"/>
                                        <p:tgtEl>
                                          <p:spTgt spid="90"/>
                                        </p:tgtEl>
                                      </p:cBhvr>
                                    </p:animEffect>
                                    <p:anim calcmode="lin" valueType="num">
                                      <p:cBhvr>
                                        <p:cTn id="52" dur="1000" fill="hold"/>
                                        <p:tgtEl>
                                          <p:spTgt spid="90"/>
                                        </p:tgtEl>
                                        <p:attrNameLst>
                                          <p:attrName>ppt_x</p:attrName>
                                        </p:attrNameLst>
                                      </p:cBhvr>
                                      <p:tavLst>
                                        <p:tav tm="0">
                                          <p:val>
                                            <p:strVal val="#ppt_x"/>
                                          </p:val>
                                        </p:tav>
                                        <p:tav tm="100000">
                                          <p:val>
                                            <p:strVal val="#ppt_x"/>
                                          </p:val>
                                        </p:tav>
                                      </p:tavLst>
                                    </p:anim>
                                    <p:anim calcmode="lin" valueType="num">
                                      <p:cBhvr>
                                        <p:cTn id="53" dur="1000" fill="hold"/>
                                        <p:tgtEl>
                                          <p:spTgt spid="90"/>
                                        </p:tgtEl>
                                        <p:attrNameLst>
                                          <p:attrName>ppt_y</p:attrName>
                                        </p:attrNameLst>
                                      </p:cBhvr>
                                      <p:tavLst>
                                        <p:tav tm="0">
                                          <p:val>
                                            <p:strVal val="#ppt_y+.1"/>
                                          </p:val>
                                        </p:tav>
                                        <p:tav tm="100000">
                                          <p:val>
                                            <p:strVal val="#ppt_y"/>
                                          </p:val>
                                        </p:tav>
                                      </p:tavLst>
                                    </p:anim>
                                  </p:childTnLst>
                                </p:cTn>
                              </p:par>
                            </p:childTnLst>
                          </p:cTn>
                        </p:par>
                        <p:par>
                          <p:cTn id="54" fill="hold">
                            <p:stCondLst>
                              <p:cond delay="11500"/>
                            </p:stCondLst>
                            <p:childTnLst>
                              <p:par>
                                <p:cTn id="55" presetID="10" presetClass="entr" presetSubtype="0" fill="hold" nodeType="afterEffect">
                                  <p:stCondLst>
                                    <p:cond delay="500"/>
                                  </p:stCondLst>
                                  <p:childTnLst>
                                    <p:set>
                                      <p:cBhvr>
                                        <p:cTn id="56" dur="1" fill="hold">
                                          <p:stCondLst>
                                            <p:cond delay="0"/>
                                          </p:stCondLst>
                                        </p:cTn>
                                        <p:tgtEl>
                                          <p:spTgt spid="21"/>
                                        </p:tgtEl>
                                        <p:attrNameLst>
                                          <p:attrName>style.visibility</p:attrName>
                                        </p:attrNameLst>
                                      </p:cBhvr>
                                      <p:to>
                                        <p:strVal val="visible"/>
                                      </p:to>
                                    </p:set>
                                    <p:animEffect transition="in" filter="fade">
                                      <p:cBhvr>
                                        <p:cTn id="57" dur="1000"/>
                                        <p:tgtEl>
                                          <p:spTgt spid="21"/>
                                        </p:tgtEl>
                                      </p:cBhvr>
                                    </p:animEffect>
                                  </p:childTnLst>
                                </p:cTn>
                              </p:par>
                            </p:childTnLst>
                          </p:cTn>
                        </p:par>
                        <p:par>
                          <p:cTn id="58" fill="hold">
                            <p:stCondLst>
                              <p:cond delay="13000"/>
                            </p:stCondLst>
                            <p:childTnLst>
                              <p:par>
                                <p:cTn id="59" presetID="42" presetClass="entr" presetSubtype="0" fill="hold" grpId="0" nodeType="afterEffect">
                                  <p:stCondLst>
                                    <p:cond delay="0"/>
                                  </p:stCondLst>
                                  <p:childTnLst>
                                    <p:set>
                                      <p:cBhvr>
                                        <p:cTn id="60" dur="1" fill="hold">
                                          <p:stCondLst>
                                            <p:cond delay="0"/>
                                          </p:stCondLst>
                                        </p:cTn>
                                        <p:tgtEl>
                                          <p:spTgt spid="89"/>
                                        </p:tgtEl>
                                        <p:attrNameLst>
                                          <p:attrName>style.visibility</p:attrName>
                                        </p:attrNameLst>
                                      </p:cBhvr>
                                      <p:to>
                                        <p:strVal val="visible"/>
                                      </p:to>
                                    </p:set>
                                    <p:animEffect transition="in" filter="fade">
                                      <p:cBhvr>
                                        <p:cTn id="61" dur="1000"/>
                                        <p:tgtEl>
                                          <p:spTgt spid="89"/>
                                        </p:tgtEl>
                                      </p:cBhvr>
                                    </p:animEffect>
                                    <p:anim calcmode="lin" valueType="num">
                                      <p:cBhvr>
                                        <p:cTn id="62" dur="1000" fill="hold"/>
                                        <p:tgtEl>
                                          <p:spTgt spid="89"/>
                                        </p:tgtEl>
                                        <p:attrNameLst>
                                          <p:attrName>ppt_x</p:attrName>
                                        </p:attrNameLst>
                                      </p:cBhvr>
                                      <p:tavLst>
                                        <p:tav tm="0">
                                          <p:val>
                                            <p:strVal val="#ppt_x"/>
                                          </p:val>
                                        </p:tav>
                                        <p:tav tm="100000">
                                          <p:val>
                                            <p:strVal val="#ppt_x"/>
                                          </p:val>
                                        </p:tav>
                                      </p:tavLst>
                                    </p:anim>
                                    <p:anim calcmode="lin" valueType="num">
                                      <p:cBhvr>
                                        <p:cTn id="63" dur="1000" fill="hold"/>
                                        <p:tgtEl>
                                          <p:spTgt spid="89"/>
                                        </p:tgtEl>
                                        <p:attrNameLst>
                                          <p:attrName>ppt_y</p:attrName>
                                        </p:attrNameLst>
                                      </p:cBhvr>
                                      <p:tavLst>
                                        <p:tav tm="0">
                                          <p:val>
                                            <p:strVal val="#ppt_y+.1"/>
                                          </p:val>
                                        </p:tav>
                                        <p:tav tm="100000">
                                          <p:val>
                                            <p:strVal val="#ppt_y"/>
                                          </p:val>
                                        </p:tav>
                                      </p:tavLst>
                                    </p:anim>
                                  </p:childTnLst>
                                </p:cTn>
                              </p:par>
                            </p:childTnLst>
                          </p:cTn>
                        </p:par>
                        <p:par>
                          <p:cTn id="64" fill="hold">
                            <p:stCondLst>
                              <p:cond delay="14000"/>
                            </p:stCondLst>
                            <p:childTnLst>
                              <p:par>
                                <p:cTn id="65" presetID="10" presetClass="entr" presetSubtype="0" fill="hold" nodeType="afterEffect">
                                  <p:stCondLst>
                                    <p:cond delay="500"/>
                                  </p:stCondLst>
                                  <p:childTnLst>
                                    <p:set>
                                      <p:cBhvr>
                                        <p:cTn id="66" dur="1" fill="hold">
                                          <p:stCondLst>
                                            <p:cond delay="0"/>
                                          </p:stCondLst>
                                        </p:cTn>
                                        <p:tgtEl>
                                          <p:spTgt spid="22"/>
                                        </p:tgtEl>
                                        <p:attrNameLst>
                                          <p:attrName>style.visibility</p:attrName>
                                        </p:attrNameLst>
                                      </p:cBhvr>
                                      <p:to>
                                        <p:strVal val="visible"/>
                                      </p:to>
                                    </p:set>
                                    <p:animEffect transition="in" filter="fade">
                                      <p:cBhvr>
                                        <p:cTn id="67" dur="1000"/>
                                        <p:tgtEl>
                                          <p:spTgt spid="22"/>
                                        </p:tgtEl>
                                      </p:cBhvr>
                                    </p:animEffect>
                                  </p:childTnLst>
                                </p:cTn>
                              </p:par>
                            </p:childTnLst>
                          </p:cTn>
                        </p:par>
                        <p:par>
                          <p:cTn id="68" fill="hold">
                            <p:stCondLst>
                              <p:cond delay="15500"/>
                            </p:stCondLst>
                            <p:childTnLst>
                              <p:par>
                                <p:cTn id="69" presetID="42" presetClass="entr" presetSubtype="0" fill="hold" grpId="0" nodeType="afterEffect">
                                  <p:stCondLst>
                                    <p:cond delay="0"/>
                                  </p:stCondLst>
                                  <p:childTnLst>
                                    <p:set>
                                      <p:cBhvr>
                                        <p:cTn id="70" dur="1" fill="hold">
                                          <p:stCondLst>
                                            <p:cond delay="0"/>
                                          </p:stCondLst>
                                        </p:cTn>
                                        <p:tgtEl>
                                          <p:spTgt spid="88"/>
                                        </p:tgtEl>
                                        <p:attrNameLst>
                                          <p:attrName>style.visibility</p:attrName>
                                        </p:attrNameLst>
                                      </p:cBhvr>
                                      <p:to>
                                        <p:strVal val="visible"/>
                                      </p:to>
                                    </p:set>
                                    <p:animEffect transition="in" filter="fade">
                                      <p:cBhvr>
                                        <p:cTn id="71" dur="1000"/>
                                        <p:tgtEl>
                                          <p:spTgt spid="88"/>
                                        </p:tgtEl>
                                      </p:cBhvr>
                                    </p:animEffect>
                                    <p:anim calcmode="lin" valueType="num">
                                      <p:cBhvr>
                                        <p:cTn id="72" dur="1000" fill="hold"/>
                                        <p:tgtEl>
                                          <p:spTgt spid="88"/>
                                        </p:tgtEl>
                                        <p:attrNameLst>
                                          <p:attrName>ppt_x</p:attrName>
                                        </p:attrNameLst>
                                      </p:cBhvr>
                                      <p:tavLst>
                                        <p:tav tm="0">
                                          <p:val>
                                            <p:strVal val="#ppt_x"/>
                                          </p:val>
                                        </p:tav>
                                        <p:tav tm="100000">
                                          <p:val>
                                            <p:strVal val="#ppt_x"/>
                                          </p:val>
                                        </p:tav>
                                      </p:tavLst>
                                    </p:anim>
                                    <p:anim calcmode="lin" valueType="num">
                                      <p:cBhvr>
                                        <p:cTn id="73" dur="1000" fill="hold"/>
                                        <p:tgtEl>
                                          <p:spTgt spid="88"/>
                                        </p:tgtEl>
                                        <p:attrNameLst>
                                          <p:attrName>ppt_y</p:attrName>
                                        </p:attrNameLst>
                                      </p:cBhvr>
                                      <p:tavLst>
                                        <p:tav tm="0">
                                          <p:val>
                                            <p:strVal val="#ppt_y+.1"/>
                                          </p:val>
                                        </p:tav>
                                        <p:tav tm="100000">
                                          <p:val>
                                            <p:strVal val="#ppt_y"/>
                                          </p:val>
                                        </p:tav>
                                      </p:tavLst>
                                    </p:anim>
                                  </p:childTnLst>
                                </p:cTn>
                              </p:par>
                            </p:childTnLst>
                          </p:cTn>
                        </p:par>
                        <p:par>
                          <p:cTn id="74" fill="hold">
                            <p:stCondLst>
                              <p:cond delay="16500"/>
                            </p:stCondLst>
                            <p:childTnLst>
                              <p:par>
                                <p:cTn id="75" presetID="10" presetClass="entr" presetSubtype="0" fill="hold" nodeType="afterEffect">
                                  <p:stCondLst>
                                    <p:cond delay="500"/>
                                  </p:stCondLst>
                                  <p:childTnLst>
                                    <p:set>
                                      <p:cBhvr>
                                        <p:cTn id="76" dur="1" fill="hold">
                                          <p:stCondLst>
                                            <p:cond delay="0"/>
                                          </p:stCondLst>
                                        </p:cTn>
                                        <p:tgtEl>
                                          <p:spTgt spid="23"/>
                                        </p:tgtEl>
                                        <p:attrNameLst>
                                          <p:attrName>style.visibility</p:attrName>
                                        </p:attrNameLst>
                                      </p:cBhvr>
                                      <p:to>
                                        <p:strVal val="visible"/>
                                      </p:to>
                                    </p:set>
                                    <p:animEffect transition="in" filter="fade">
                                      <p:cBhvr>
                                        <p:cTn id="77" dur="1000"/>
                                        <p:tgtEl>
                                          <p:spTgt spid="23"/>
                                        </p:tgtEl>
                                      </p:cBhvr>
                                    </p:animEffect>
                                  </p:childTnLst>
                                </p:cTn>
                              </p:par>
                            </p:childTnLst>
                          </p:cTn>
                        </p:par>
                        <p:par>
                          <p:cTn id="78" fill="hold">
                            <p:stCondLst>
                              <p:cond delay="18000"/>
                            </p:stCondLst>
                            <p:childTnLst>
                              <p:par>
                                <p:cTn id="79" presetID="42" presetClass="entr" presetSubtype="0" fill="hold" grpId="0" nodeType="afterEffect">
                                  <p:stCondLst>
                                    <p:cond delay="0"/>
                                  </p:stCondLst>
                                  <p:childTnLst>
                                    <p:set>
                                      <p:cBhvr>
                                        <p:cTn id="80" dur="1" fill="hold">
                                          <p:stCondLst>
                                            <p:cond delay="0"/>
                                          </p:stCondLst>
                                        </p:cTn>
                                        <p:tgtEl>
                                          <p:spTgt spid="87"/>
                                        </p:tgtEl>
                                        <p:attrNameLst>
                                          <p:attrName>style.visibility</p:attrName>
                                        </p:attrNameLst>
                                      </p:cBhvr>
                                      <p:to>
                                        <p:strVal val="visible"/>
                                      </p:to>
                                    </p:set>
                                    <p:animEffect transition="in" filter="fade">
                                      <p:cBhvr>
                                        <p:cTn id="81" dur="1000"/>
                                        <p:tgtEl>
                                          <p:spTgt spid="87"/>
                                        </p:tgtEl>
                                      </p:cBhvr>
                                    </p:animEffect>
                                    <p:anim calcmode="lin" valueType="num">
                                      <p:cBhvr>
                                        <p:cTn id="82" dur="1000" fill="hold"/>
                                        <p:tgtEl>
                                          <p:spTgt spid="87"/>
                                        </p:tgtEl>
                                        <p:attrNameLst>
                                          <p:attrName>ppt_x</p:attrName>
                                        </p:attrNameLst>
                                      </p:cBhvr>
                                      <p:tavLst>
                                        <p:tav tm="0">
                                          <p:val>
                                            <p:strVal val="#ppt_x"/>
                                          </p:val>
                                        </p:tav>
                                        <p:tav tm="100000">
                                          <p:val>
                                            <p:strVal val="#ppt_x"/>
                                          </p:val>
                                        </p:tav>
                                      </p:tavLst>
                                    </p:anim>
                                    <p:anim calcmode="lin" valueType="num">
                                      <p:cBhvr>
                                        <p:cTn id="83" dur="1000" fill="hold"/>
                                        <p:tgtEl>
                                          <p:spTgt spid="8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 grpId="0" animBg="1"/>
      <p:bldP spid="88" grpId="0" animBg="1"/>
      <p:bldP spid="89" grpId="0" animBg="1"/>
      <p:bldP spid="90" grpId="0" animBg="1"/>
      <p:bldP spid="91" grpId="0" animBg="1"/>
      <p:bldP spid="92" grpId="0" animBg="1"/>
      <p:bldP spid="94" grpId="0" animBg="1"/>
      <p:bldP spid="9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p:cNvGrpSpPr/>
          <p:nvPr/>
        </p:nvGrpSpPr>
        <p:grpSpPr>
          <a:xfrm>
            <a:off x="-25524" y="-8871"/>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0964093" y="2254345"/>
              <a:ext cx="1280161" cy="2349306"/>
              <a:chOff x="10964093" y="2254345"/>
              <a:chExt cx="1280161" cy="2349306"/>
            </a:xfrm>
          </p:grpSpPr>
          <p:sp>
            <p:nvSpPr>
              <p:cNvPr id="8" name="Freeform 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4" name="Group 23"/>
          <p:cNvGrpSpPr/>
          <p:nvPr/>
        </p:nvGrpSpPr>
        <p:grpSpPr>
          <a:xfrm>
            <a:off x="-641452" y="-13305"/>
            <a:ext cx="12244254" cy="6858000"/>
            <a:chOff x="0" y="0"/>
            <a:chExt cx="12244254" cy="6858000"/>
          </a:xfrm>
        </p:grpSpPr>
        <p:sp>
          <p:nvSpPr>
            <p:cNvPr id="25" name="Rectangle 2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6" name="Group 25"/>
            <p:cNvGrpSpPr/>
            <p:nvPr/>
          </p:nvGrpSpPr>
          <p:grpSpPr>
            <a:xfrm>
              <a:off x="10964093" y="2254345"/>
              <a:ext cx="1280161" cy="2349306"/>
              <a:chOff x="10964093" y="2254345"/>
              <a:chExt cx="1280161" cy="2349306"/>
            </a:xfrm>
          </p:grpSpPr>
          <p:sp>
            <p:nvSpPr>
              <p:cNvPr id="27" name="Freeform 2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EBB9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rot="16200000">
                <a:off x="11014510" y="3250815"/>
                <a:ext cx="1936268"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About</a:t>
                </a:r>
                <a:endParaRPr lang="en-GB" sz="2800" b="1" dirty="0">
                  <a:solidFill>
                    <a:schemeClr val="bg2"/>
                  </a:solidFill>
                  <a:latin typeface="MV Boli" panose="02000500030200090000" pitchFamily="2" charset="0"/>
                  <a:cs typeface="MV Boli" panose="02000500030200090000" pitchFamily="2" charset="0"/>
                </a:endParaRPr>
              </a:p>
            </p:txBody>
          </p:sp>
          <p:pic>
            <p:nvPicPr>
              <p:cNvPr id="29" name="Picture 2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0" name="Group 29"/>
          <p:cNvGrpSpPr/>
          <p:nvPr/>
        </p:nvGrpSpPr>
        <p:grpSpPr>
          <a:xfrm>
            <a:off x="-1337240" y="-8874"/>
            <a:ext cx="12244254" cy="6858000"/>
            <a:chOff x="0" y="0"/>
            <a:chExt cx="12244254" cy="6858000"/>
          </a:xfrm>
        </p:grpSpPr>
        <p:sp>
          <p:nvSpPr>
            <p:cNvPr id="31" name="Rectangle 3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2" name="Group 31"/>
            <p:cNvGrpSpPr/>
            <p:nvPr/>
          </p:nvGrpSpPr>
          <p:grpSpPr>
            <a:xfrm>
              <a:off x="10964093" y="2254345"/>
              <a:ext cx="1280161" cy="2349306"/>
              <a:chOff x="10964093" y="2254345"/>
              <a:chExt cx="1280161" cy="2349306"/>
            </a:xfrm>
          </p:grpSpPr>
          <p:sp>
            <p:nvSpPr>
              <p:cNvPr id="33" name="Freeform 3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p:cNvSpPr txBox="1"/>
              <p:nvPr/>
            </p:nvSpPr>
            <p:spPr>
              <a:xfrm rot="16200000">
                <a:off x="11097937" y="3167388"/>
                <a:ext cx="1769413" cy="523220"/>
              </a:xfrm>
              <a:prstGeom prst="rect">
                <a:avLst/>
              </a:prstGeom>
              <a:noFill/>
            </p:spPr>
            <p:txBody>
              <a:bodyPr wrap="square" rtlCol="0">
                <a:spAutoFit/>
              </a:bodyPr>
              <a:lstStyle/>
              <a:p>
                <a:pPr algn="ctr"/>
                <a:r>
                  <a:rPr lang="en-GB" sz="2800" b="1" dirty="0" err="1" smtClean="0">
                    <a:solidFill>
                      <a:schemeClr val="bg2"/>
                    </a:solidFill>
                    <a:latin typeface="MV Boli" panose="02000500030200090000" pitchFamily="2" charset="0"/>
                    <a:cs typeface="MV Boli" panose="02000500030200090000" pitchFamily="2" charset="0"/>
                  </a:rPr>
                  <a:t>R.process</a:t>
                </a:r>
                <a:endParaRPr lang="en-GB" sz="2800" b="1" dirty="0">
                  <a:solidFill>
                    <a:schemeClr val="bg2"/>
                  </a:solidFill>
                  <a:latin typeface="MV Boli" panose="02000500030200090000" pitchFamily="2" charset="0"/>
                  <a:cs typeface="MV Boli" panose="02000500030200090000" pitchFamily="2" charset="0"/>
                </a:endParaRPr>
              </a:p>
            </p:txBody>
          </p:sp>
          <p:pic>
            <p:nvPicPr>
              <p:cNvPr id="35" name="Picture 3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6" name="Group 35"/>
          <p:cNvGrpSpPr/>
          <p:nvPr/>
        </p:nvGrpSpPr>
        <p:grpSpPr>
          <a:xfrm>
            <a:off x="-1967966" y="-17739"/>
            <a:ext cx="12244254" cy="6858000"/>
            <a:chOff x="0" y="0"/>
            <a:chExt cx="12244254" cy="6858000"/>
          </a:xfrm>
        </p:grpSpPr>
        <p:sp>
          <p:nvSpPr>
            <p:cNvPr id="37" name="Rectangle 3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8" name="Group 37"/>
            <p:cNvGrpSpPr/>
            <p:nvPr/>
          </p:nvGrpSpPr>
          <p:grpSpPr>
            <a:xfrm>
              <a:off x="10964093" y="2254345"/>
              <a:ext cx="1280161" cy="2349306"/>
              <a:chOff x="10964093" y="2254345"/>
              <a:chExt cx="1280161" cy="2349306"/>
            </a:xfrm>
          </p:grpSpPr>
          <p:sp>
            <p:nvSpPr>
              <p:cNvPr id="39" name="Freeform 3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7A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7steps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41" name="Picture 4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2" name="Group 41"/>
          <p:cNvGrpSpPr/>
          <p:nvPr/>
        </p:nvGrpSpPr>
        <p:grpSpPr>
          <a:xfrm>
            <a:off x="-2643694" y="-8874"/>
            <a:ext cx="12244254" cy="6858000"/>
            <a:chOff x="0" y="0"/>
            <a:chExt cx="12244254" cy="6858000"/>
          </a:xfrm>
        </p:grpSpPr>
        <p:sp>
          <p:nvSpPr>
            <p:cNvPr id="43" name="Rectangle 42"/>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4" name="Group 43"/>
            <p:cNvGrpSpPr/>
            <p:nvPr/>
          </p:nvGrpSpPr>
          <p:grpSpPr>
            <a:xfrm>
              <a:off x="10964093" y="2254345"/>
              <a:ext cx="1280161" cy="2349306"/>
              <a:chOff x="10964093" y="2254345"/>
              <a:chExt cx="1280161" cy="2349306"/>
            </a:xfrm>
          </p:grpSpPr>
          <p:sp>
            <p:nvSpPr>
              <p:cNvPr id="45" name="Freeform 44"/>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rot="16200000">
                <a:off x="11097937" y="3167388"/>
                <a:ext cx="1769413" cy="523220"/>
              </a:xfrm>
              <a:prstGeom prst="rect">
                <a:avLst/>
              </a:prstGeom>
              <a:noFill/>
            </p:spPr>
            <p:txBody>
              <a:bodyPr wrap="square" rtlCol="0">
                <a:spAutoFit/>
              </a:bodyPr>
              <a:lstStyle/>
              <a:p>
                <a:r>
                  <a:rPr lang="en-GB" sz="2800" b="1" dirty="0" err="1" smtClean="0">
                    <a:solidFill>
                      <a:schemeClr val="bg2"/>
                    </a:solidFill>
                    <a:latin typeface="MV Boli" panose="02000500030200090000" pitchFamily="2" charset="0"/>
                    <a:cs typeface="MV Boli" panose="02000500030200090000" pitchFamily="2" charset="0"/>
                  </a:rPr>
                  <a:t>S.process</a:t>
                </a:r>
                <a:endParaRPr lang="en-GB" sz="2800" b="1" dirty="0">
                  <a:solidFill>
                    <a:schemeClr val="bg2"/>
                  </a:solidFill>
                  <a:latin typeface="MV Boli" panose="02000500030200090000" pitchFamily="2" charset="0"/>
                  <a:cs typeface="MV Boli" panose="02000500030200090000" pitchFamily="2" charset="0"/>
                </a:endParaRPr>
              </a:p>
            </p:txBody>
          </p:sp>
          <p:pic>
            <p:nvPicPr>
              <p:cNvPr id="47" name="Picture 4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8" name="Group 47"/>
          <p:cNvGrpSpPr/>
          <p:nvPr/>
        </p:nvGrpSpPr>
        <p:grpSpPr>
          <a:xfrm>
            <a:off x="-3280324" y="-26604"/>
            <a:ext cx="12244254" cy="6858000"/>
            <a:chOff x="0" y="0"/>
            <a:chExt cx="12244254" cy="6858000"/>
          </a:xfrm>
        </p:grpSpPr>
        <p:sp>
          <p:nvSpPr>
            <p:cNvPr id="49" name="Rectangle 48"/>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0" name="Group 49"/>
            <p:cNvGrpSpPr/>
            <p:nvPr/>
          </p:nvGrpSpPr>
          <p:grpSpPr>
            <a:xfrm>
              <a:off x="10964093" y="2116182"/>
              <a:ext cx="1280161" cy="2487469"/>
              <a:chOff x="10964093" y="2116182"/>
              <a:chExt cx="1280161" cy="2487469"/>
            </a:xfrm>
          </p:grpSpPr>
          <p:sp>
            <p:nvSpPr>
              <p:cNvPr id="51" name="Freeform 50"/>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TextBox 51"/>
              <p:cNvSpPr txBox="1"/>
              <p:nvPr/>
            </p:nvSpPr>
            <p:spPr>
              <a:xfrm rot="16200000">
                <a:off x="10812037" y="3025179"/>
                <a:ext cx="2341214"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8 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53" name="Picture 5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4" name="Group 53"/>
          <p:cNvGrpSpPr/>
          <p:nvPr/>
        </p:nvGrpSpPr>
        <p:grpSpPr>
          <a:xfrm>
            <a:off x="-3923859" y="-17745"/>
            <a:ext cx="12244254" cy="6858000"/>
            <a:chOff x="0" y="0"/>
            <a:chExt cx="12244254" cy="6858000"/>
          </a:xfrm>
        </p:grpSpPr>
        <p:sp>
          <p:nvSpPr>
            <p:cNvPr id="55" name="Rectangle 5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6" name="Group 55"/>
            <p:cNvGrpSpPr/>
            <p:nvPr/>
          </p:nvGrpSpPr>
          <p:grpSpPr>
            <a:xfrm>
              <a:off x="10964093" y="2095410"/>
              <a:ext cx="1280161" cy="2521026"/>
              <a:chOff x="10964093" y="2095410"/>
              <a:chExt cx="1280161" cy="2521026"/>
            </a:xfrm>
          </p:grpSpPr>
          <p:sp>
            <p:nvSpPr>
              <p:cNvPr id="57" name="Freeform 5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p:cNvSpPr txBox="1"/>
              <p:nvPr/>
            </p:nvSpPr>
            <p:spPr>
              <a:xfrm rot="16200000">
                <a:off x="10722131" y="3094313"/>
                <a:ext cx="2521026"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Job analysis</a:t>
                </a:r>
                <a:endParaRPr lang="en-GB" sz="2800" b="1" dirty="0">
                  <a:solidFill>
                    <a:schemeClr val="bg2"/>
                  </a:solidFill>
                  <a:latin typeface="MV Boli" panose="02000500030200090000" pitchFamily="2" charset="0"/>
                  <a:cs typeface="MV Boli" panose="02000500030200090000" pitchFamily="2" charset="0"/>
                </a:endParaRPr>
              </a:p>
            </p:txBody>
          </p:sp>
          <p:pic>
            <p:nvPicPr>
              <p:cNvPr id="59" name="Picture 5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0" name="Group 59"/>
          <p:cNvGrpSpPr/>
          <p:nvPr/>
        </p:nvGrpSpPr>
        <p:grpSpPr>
          <a:xfrm>
            <a:off x="-14519201" y="-4434"/>
            <a:ext cx="12244254" cy="6858000"/>
            <a:chOff x="0" y="0"/>
            <a:chExt cx="12244254" cy="6858000"/>
          </a:xfrm>
        </p:grpSpPr>
        <p:sp>
          <p:nvSpPr>
            <p:cNvPr id="61" name="Rectangle 6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2" name="Group 61"/>
            <p:cNvGrpSpPr/>
            <p:nvPr/>
          </p:nvGrpSpPr>
          <p:grpSpPr>
            <a:xfrm>
              <a:off x="10964093" y="2254345"/>
              <a:ext cx="1280161" cy="2349306"/>
              <a:chOff x="10964093" y="2254345"/>
              <a:chExt cx="1280161" cy="2349306"/>
            </a:xfrm>
          </p:grpSpPr>
          <p:sp>
            <p:nvSpPr>
              <p:cNvPr id="63" name="Freeform 6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TextBox 6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6steps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65" name="Picture 6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6" name="Group 65"/>
          <p:cNvGrpSpPr/>
          <p:nvPr/>
        </p:nvGrpSpPr>
        <p:grpSpPr>
          <a:xfrm>
            <a:off x="-15109988" y="0"/>
            <a:ext cx="12244254" cy="6858000"/>
            <a:chOff x="0" y="0"/>
            <a:chExt cx="12244254" cy="6858000"/>
          </a:xfrm>
        </p:grpSpPr>
        <p:sp>
          <p:nvSpPr>
            <p:cNvPr id="67" name="Rectangle 6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8" name="Group 67"/>
            <p:cNvGrpSpPr/>
            <p:nvPr/>
          </p:nvGrpSpPr>
          <p:grpSpPr>
            <a:xfrm>
              <a:off x="10964093" y="2254345"/>
              <a:ext cx="1280161" cy="2349306"/>
              <a:chOff x="10964093" y="2254345"/>
              <a:chExt cx="1280161" cy="2349306"/>
            </a:xfrm>
          </p:grpSpPr>
          <p:sp>
            <p:nvSpPr>
              <p:cNvPr id="69" name="Freeform 6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D4B0B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TextBox 69"/>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FLM</a:t>
                </a:r>
                <a:endParaRPr lang="en-GB" sz="2800" b="1" dirty="0">
                  <a:solidFill>
                    <a:schemeClr val="bg2"/>
                  </a:solidFill>
                  <a:latin typeface="MV Boli" panose="02000500030200090000" pitchFamily="2" charset="0"/>
                  <a:cs typeface="MV Boli" panose="02000500030200090000" pitchFamily="2" charset="0"/>
                </a:endParaRPr>
              </a:p>
            </p:txBody>
          </p:sp>
          <p:pic>
            <p:nvPicPr>
              <p:cNvPr id="71" name="Picture 7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80" name="Group 79"/>
          <p:cNvGrpSpPr/>
          <p:nvPr/>
        </p:nvGrpSpPr>
        <p:grpSpPr>
          <a:xfrm>
            <a:off x="-15778169" y="0"/>
            <a:ext cx="12244254" cy="6858000"/>
            <a:chOff x="0" y="0"/>
            <a:chExt cx="12244254" cy="6858000"/>
          </a:xfrm>
        </p:grpSpPr>
        <p:sp>
          <p:nvSpPr>
            <p:cNvPr id="81" name="Rectangle 8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2" name="Group 81"/>
            <p:cNvGrpSpPr/>
            <p:nvPr/>
          </p:nvGrpSpPr>
          <p:grpSpPr>
            <a:xfrm>
              <a:off x="10964093" y="2254345"/>
              <a:ext cx="1280161" cy="2349306"/>
              <a:chOff x="10964093" y="2254345"/>
              <a:chExt cx="1280161" cy="2349306"/>
            </a:xfrm>
          </p:grpSpPr>
          <p:sp>
            <p:nvSpPr>
              <p:cNvPr id="83" name="Freeform 8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TextBox 8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Resume</a:t>
                </a:r>
                <a:endParaRPr lang="en-GB" sz="2800" b="1" dirty="0">
                  <a:solidFill>
                    <a:schemeClr val="bg2"/>
                  </a:solidFill>
                  <a:latin typeface="MV Boli" panose="02000500030200090000" pitchFamily="2" charset="0"/>
                  <a:cs typeface="MV Boli" panose="02000500030200090000" pitchFamily="2" charset="0"/>
                </a:endParaRPr>
              </a:p>
            </p:txBody>
          </p:sp>
          <p:pic>
            <p:nvPicPr>
              <p:cNvPr id="85" name="Picture 8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pic>
        <p:nvPicPr>
          <p:cNvPr id="1026" name="Picture 2" descr="Image result for job analysi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176529" y="537694"/>
            <a:ext cx="3649032" cy="3649033"/>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5656606" y="1063939"/>
            <a:ext cx="2227141" cy="1415772"/>
          </a:xfrm>
          <a:prstGeom prst="rect">
            <a:avLst/>
          </a:prstGeom>
        </p:spPr>
        <p:txBody>
          <a:bodyPr wrap="square">
            <a:spAutoFit/>
          </a:bodyPr>
          <a:lstStyle/>
          <a:p>
            <a:r>
              <a:rPr lang="en-GB" sz="1200" dirty="0">
                <a:hlinkClick r:id="rId4"/>
              </a:rPr>
              <a:t>https://www.google.com/search?q=job+analysis&amp;rlz=1C1GCEA_enGB855GB855&amp;source=lnms&amp;tbm=isch&amp;sa=X&amp;ved=0ahUKEwjb7Jbkr4njAhUUURUIHdrLAisQ_AUIECgB&amp;biw=1366&amp;bih=657#imgrc=miaUYUgAE7tU_M</a:t>
            </a:r>
            <a:r>
              <a:rPr lang="en-GB" sz="1400" dirty="0">
                <a:hlinkClick r:id="rId4"/>
              </a:rPr>
              <a:t>:</a:t>
            </a:r>
            <a:endParaRPr lang="en-GB" sz="1400" dirty="0"/>
          </a:p>
        </p:txBody>
      </p:sp>
      <p:pic>
        <p:nvPicPr>
          <p:cNvPr id="1030" name="Picture 6" descr="Related imag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35894" y="4266832"/>
            <a:ext cx="3986124" cy="2510945"/>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6108160" y="5612417"/>
            <a:ext cx="1811911" cy="954107"/>
          </a:xfrm>
          <a:prstGeom prst="rect">
            <a:avLst/>
          </a:prstGeom>
        </p:spPr>
        <p:txBody>
          <a:bodyPr wrap="square">
            <a:spAutoFit/>
          </a:bodyPr>
          <a:lstStyle/>
          <a:p>
            <a:r>
              <a:rPr lang="en-GB" sz="1400" dirty="0">
                <a:hlinkClick r:id="rId6"/>
              </a:rPr>
              <a:t>https://www.vskills.in/certification/tutorial/hr-compensation/job-analysis/</a:t>
            </a:r>
            <a:endParaRPr lang="en-GB" sz="1400" dirty="0"/>
          </a:p>
        </p:txBody>
      </p:sp>
      <p:sp>
        <p:nvSpPr>
          <p:cNvPr id="5" name="TextBox 4"/>
          <p:cNvSpPr txBox="1"/>
          <p:nvPr/>
        </p:nvSpPr>
        <p:spPr>
          <a:xfrm>
            <a:off x="-125307" y="591468"/>
            <a:ext cx="285606" cy="6186309"/>
          </a:xfrm>
          <a:prstGeom prst="rect">
            <a:avLst/>
          </a:prstGeom>
          <a:noFill/>
        </p:spPr>
        <p:txBody>
          <a:bodyPr wrap="square" rtlCol="0">
            <a:spAutoFit/>
          </a:bodyPr>
          <a:lstStyle/>
          <a:p>
            <a:r>
              <a:rPr lang="en-GB" sz="4400" dirty="0" smtClean="0">
                <a:solidFill>
                  <a:schemeClr val="bg1">
                    <a:lumMod val="50000"/>
                  </a:schemeClr>
                </a:solidFill>
                <a:latin typeface="MV Boli" panose="02000500030200090000" pitchFamily="2" charset="0"/>
                <a:cs typeface="MV Boli" panose="02000500030200090000" pitchFamily="2" charset="0"/>
              </a:rPr>
              <a:t>W</a:t>
            </a:r>
          </a:p>
          <a:p>
            <a:r>
              <a:rPr lang="en-GB" sz="4400" dirty="0" smtClean="0">
                <a:solidFill>
                  <a:schemeClr val="bg1">
                    <a:lumMod val="50000"/>
                  </a:schemeClr>
                </a:solidFill>
                <a:latin typeface="MV Boli" panose="02000500030200090000" pitchFamily="2" charset="0"/>
                <a:cs typeface="MV Boli" panose="02000500030200090000" pitchFamily="2" charset="0"/>
              </a:rPr>
              <a:t>H</a:t>
            </a:r>
          </a:p>
          <a:p>
            <a:r>
              <a:rPr lang="en-GB" sz="4400" dirty="0" smtClean="0">
                <a:solidFill>
                  <a:schemeClr val="bg1">
                    <a:lumMod val="50000"/>
                  </a:schemeClr>
                </a:solidFill>
                <a:latin typeface="MV Boli" panose="02000500030200090000" pitchFamily="2" charset="0"/>
                <a:cs typeface="MV Boli" panose="02000500030200090000" pitchFamily="2" charset="0"/>
              </a:rPr>
              <a:t>A</a:t>
            </a:r>
          </a:p>
          <a:p>
            <a:r>
              <a:rPr lang="en-GB" sz="4400" dirty="0" smtClean="0">
                <a:solidFill>
                  <a:schemeClr val="bg1">
                    <a:lumMod val="50000"/>
                  </a:schemeClr>
                </a:solidFill>
                <a:latin typeface="MV Boli" panose="02000500030200090000" pitchFamily="2" charset="0"/>
                <a:cs typeface="MV Boli" panose="02000500030200090000" pitchFamily="2" charset="0"/>
              </a:rPr>
              <a:t>T</a:t>
            </a:r>
          </a:p>
          <a:p>
            <a:endParaRPr lang="en-GB" sz="4400" dirty="0">
              <a:solidFill>
                <a:schemeClr val="bg1">
                  <a:lumMod val="50000"/>
                </a:schemeClr>
              </a:solidFill>
              <a:latin typeface="MV Boli" panose="02000500030200090000" pitchFamily="2" charset="0"/>
              <a:cs typeface="MV Boli" panose="02000500030200090000" pitchFamily="2" charset="0"/>
            </a:endParaRPr>
          </a:p>
          <a:p>
            <a:r>
              <a:rPr lang="en-GB" sz="4400" dirty="0" smtClean="0">
                <a:solidFill>
                  <a:schemeClr val="bg1">
                    <a:lumMod val="50000"/>
                  </a:schemeClr>
                </a:solidFill>
                <a:latin typeface="MV Boli" panose="02000500030200090000" pitchFamily="2" charset="0"/>
                <a:cs typeface="MV Boli" panose="02000500030200090000" pitchFamily="2" charset="0"/>
              </a:rPr>
              <a:t>I</a:t>
            </a:r>
          </a:p>
          <a:p>
            <a:r>
              <a:rPr lang="en-GB" sz="4400" dirty="0" smtClean="0">
                <a:solidFill>
                  <a:schemeClr val="bg1">
                    <a:lumMod val="50000"/>
                  </a:schemeClr>
                </a:solidFill>
                <a:latin typeface="MV Boli" panose="02000500030200090000" pitchFamily="2" charset="0"/>
                <a:cs typeface="MV Boli" panose="02000500030200090000" pitchFamily="2" charset="0"/>
              </a:rPr>
              <a:t>S</a:t>
            </a:r>
          </a:p>
          <a:p>
            <a:endParaRPr lang="en-GB" sz="4400" dirty="0"/>
          </a:p>
          <a:p>
            <a:endParaRPr lang="en-GB" sz="4400" dirty="0" smtClean="0"/>
          </a:p>
        </p:txBody>
      </p:sp>
      <p:sp>
        <p:nvSpPr>
          <p:cNvPr id="6" name="TextBox 5"/>
          <p:cNvSpPr txBox="1"/>
          <p:nvPr/>
        </p:nvSpPr>
        <p:spPr>
          <a:xfrm>
            <a:off x="526294" y="128966"/>
            <a:ext cx="575935" cy="6740307"/>
          </a:xfrm>
          <a:prstGeom prst="rect">
            <a:avLst/>
          </a:prstGeom>
          <a:noFill/>
        </p:spPr>
        <p:txBody>
          <a:bodyPr wrap="square" rtlCol="0">
            <a:spAutoFit/>
          </a:bodyPr>
          <a:lstStyle/>
          <a:p>
            <a:r>
              <a:rPr lang="en-GB" sz="3600" b="1" dirty="0" smtClean="0">
                <a:solidFill>
                  <a:schemeClr val="accent6">
                    <a:lumMod val="75000"/>
                  </a:schemeClr>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J</a:t>
            </a:r>
          </a:p>
          <a:p>
            <a:r>
              <a:rPr lang="en-GB" sz="3600" b="1" dirty="0" smtClean="0">
                <a:solidFill>
                  <a:schemeClr val="accent6">
                    <a:lumMod val="75000"/>
                  </a:schemeClr>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O</a:t>
            </a:r>
          </a:p>
          <a:p>
            <a:r>
              <a:rPr lang="en-GB" sz="3600" b="1" dirty="0" smtClean="0">
                <a:solidFill>
                  <a:schemeClr val="accent6">
                    <a:lumMod val="75000"/>
                  </a:schemeClr>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B</a:t>
            </a:r>
          </a:p>
          <a:p>
            <a:endParaRPr lang="en-GB" sz="3600" b="1" dirty="0">
              <a:solidFill>
                <a:schemeClr val="accent6">
                  <a:lumMod val="75000"/>
                </a:schemeClr>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endParaRPr>
          </a:p>
          <a:p>
            <a:r>
              <a:rPr lang="en-GB" sz="3600" b="1" dirty="0" smtClean="0">
                <a:solidFill>
                  <a:schemeClr val="accent6">
                    <a:lumMod val="75000"/>
                  </a:schemeClr>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A</a:t>
            </a:r>
          </a:p>
          <a:p>
            <a:r>
              <a:rPr lang="en-GB" sz="3600" b="1" dirty="0" smtClean="0">
                <a:solidFill>
                  <a:schemeClr val="accent6">
                    <a:lumMod val="75000"/>
                  </a:schemeClr>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N</a:t>
            </a:r>
          </a:p>
          <a:p>
            <a:r>
              <a:rPr lang="en-GB" sz="3600" b="1" dirty="0" smtClean="0">
                <a:solidFill>
                  <a:schemeClr val="accent6">
                    <a:lumMod val="75000"/>
                  </a:schemeClr>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A</a:t>
            </a:r>
          </a:p>
          <a:p>
            <a:r>
              <a:rPr lang="en-GB" sz="3600" b="1" dirty="0" smtClean="0">
                <a:solidFill>
                  <a:schemeClr val="accent6">
                    <a:lumMod val="75000"/>
                  </a:schemeClr>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L</a:t>
            </a:r>
          </a:p>
          <a:p>
            <a:r>
              <a:rPr lang="en-GB" sz="3600" b="1" dirty="0" smtClean="0">
                <a:solidFill>
                  <a:schemeClr val="accent6">
                    <a:lumMod val="75000"/>
                  </a:schemeClr>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Y</a:t>
            </a:r>
          </a:p>
          <a:p>
            <a:r>
              <a:rPr lang="en-GB" sz="3600" b="1" dirty="0" smtClean="0">
                <a:solidFill>
                  <a:schemeClr val="accent6">
                    <a:lumMod val="75000"/>
                  </a:schemeClr>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S</a:t>
            </a:r>
          </a:p>
          <a:p>
            <a:r>
              <a:rPr lang="en-GB" sz="3600" b="1" dirty="0" smtClean="0">
                <a:solidFill>
                  <a:schemeClr val="accent6">
                    <a:lumMod val="75000"/>
                  </a:schemeClr>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I</a:t>
            </a:r>
          </a:p>
          <a:p>
            <a:r>
              <a:rPr lang="en-GB" sz="3600" b="1" dirty="0">
                <a:solidFill>
                  <a:schemeClr val="accent6">
                    <a:lumMod val="75000"/>
                  </a:schemeClr>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S</a:t>
            </a:r>
          </a:p>
        </p:txBody>
      </p:sp>
      <p:sp>
        <p:nvSpPr>
          <p:cNvPr id="7" name="TextBox 6"/>
          <p:cNvSpPr txBox="1"/>
          <p:nvPr/>
        </p:nvSpPr>
        <p:spPr>
          <a:xfrm>
            <a:off x="1210860" y="2676458"/>
            <a:ext cx="573533" cy="1323439"/>
          </a:xfrm>
          <a:prstGeom prst="rect">
            <a:avLst/>
          </a:prstGeom>
          <a:noFill/>
        </p:spPr>
        <p:txBody>
          <a:bodyPr wrap="square" rtlCol="0">
            <a:spAutoFit/>
          </a:bodyPr>
          <a:lstStyle/>
          <a:p>
            <a:r>
              <a:rPr lang="en-GB" sz="8000" dirty="0" smtClean="0">
                <a:solidFill>
                  <a:srgbClr val="002060"/>
                </a:solidFill>
              </a:rPr>
              <a:t>?</a:t>
            </a:r>
            <a:endParaRPr lang="en-GB" sz="8000" dirty="0">
              <a:solidFill>
                <a:srgbClr val="002060"/>
              </a:solidFill>
            </a:endParaRPr>
          </a:p>
        </p:txBody>
      </p:sp>
    </p:spTree>
    <p:extLst>
      <p:ext uri="{BB962C8B-B14F-4D97-AF65-F5344CB8AC3E}">
        <p14:creationId xmlns:p14="http://schemas.microsoft.com/office/powerpoint/2010/main" val="1197797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53" presetClass="entr" presetSubtype="16"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p:cTn id="17" dur="500" fill="hold"/>
                                        <p:tgtEl>
                                          <p:spTgt spid="7"/>
                                        </p:tgtEl>
                                        <p:attrNameLst>
                                          <p:attrName>ppt_w</p:attrName>
                                        </p:attrNameLst>
                                      </p:cBhvr>
                                      <p:tavLst>
                                        <p:tav tm="0">
                                          <p:val>
                                            <p:fltVal val="0"/>
                                          </p:val>
                                        </p:tav>
                                        <p:tav tm="100000">
                                          <p:val>
                                            <p:strVal val="#ppt_w"/>
                                          </p:val>
                                        </p:tav>
                                      </p:tavLst>
                                    </p:anim>
                                    <p:anim calcmode="lin" valueType="num">
                                      <p:cBhvr>
                                        <p:cTn id="18" dur="500" fill="hold"/>
                                        <p:tgtEl>
                                          <p:spTgt spid="7"/>
                                        </p:tgtEl>
                                        <p:attrNameLst>
                                          <p:attrName>ppt_h</p:attrName>
                                        </p:attrNameLst>
                                      </p:cBhvr>
                                      <p:tavLst>
                                        <p:tav tm="0">
                                          <p:val>
                                            <p:fltVal val="0"/>
                                          </p:val>
                                        </p:tav>
                                        <p:tav tm="100000">
                                          <p:val>
                                            <p:strVal val="#ppt_h"/>
                                          </p:val>
                                        </p:tav>
                                      </p:tavLst>
                                    </p:anim>
                                    <p:animEffect transition="in" filter="fade">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p:cNvGrpSpPr/>
          <p:nvPr/>
        </p:nvGrpSpPr>
        <p:grpSpPr>
          <a:xfrm>
            <a:off x="-25524" y="-8871"/>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0964093" y="2254345"/>
              <a:ext cx="1280161" cy="2349306"/>
              <a:chOff x="10964093" y="2254345"/>
              <a:chExt cx="1280161" cy="2349306"/>
            </a:xfrm>
          </p:grpSpPr>
          <p:sp>
            <p:nvSpPr>
              <p:cNvPr id="8" name="Freeform 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4" name="Group 23"/>
          <p:cNvGrpSpPr/>
          <p:nvPr/>
        </p:nvGrpSpPr>
        <p:grpSpPr>
          <a:xfrm>
            <a:off x="-331967" y="-32459"/>
            <a:ext cx="12244254" cy="6858000"/>
            <a:chOff x="0" y="0"/>
            <a:chExt cx="12244254" cy="6858000"/>
          </a:xfrm>
        </p:grpSpPr>
        <p:sp>
          <p:nvSpPr>
            <p:cNvPr id="25" name="Rectangle 2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6" name="Group 25"/>
            <p:cNvGrpSpPr/>
            <p:nvPr/>
          </p:nvGrpSpPr>
          <p:grpSpPr>
            <a:xfrm>
              <a:off x="10964093" y="2254345"/>
              <a:ext cx="1280161" cy="2349306"/>
              <a:chOff x="10964093" y="2254345"/>
              <a:chExt cx="1280161" cy="2349306"/>
            </a:xfrm>
          </p:grpSpPr>
          <p:sp>
            <p:nvSpPr>
              <p:cNvPr id="27" name="Freeform 2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EBB9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rot="16200000">
                <a:off x="11014510" y="3250815"/>
                <a:ext cx="1936268"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About</a:t>
                </a:r>
                <a:endParaRPr lang="en-GB" sz="2800" b="1" dirty="0">
                  <a:solidFill>
                    <a:schemeClr val="bg2"/>
                  </a:solidFill>
                  <a:latin typeface="MV Boli" panose="02000500030200090000" pitchFamily="2" charset="0"/>
                  <a:cs typeface="MV Boli" panose="02000500030200090000" pitchFamily="2" charset="0"/>
                </a:endParaRPr>
              </a:p>
            </p:txBody>
          </p:sp>
          <p:pic>
            <p:nvPicPr>
              <p:cNvPr id="29" name="Picture 2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0" name="Group 29"/>
          <p:cNvGrpSpPr/>
          <p:nvPr/>
        </p:nvGrpSpPr>
        <p:grpSpPr>
          <a:xfrm>
            <a:off x="-707862" y="-8877"/>
            <a:ext cx="12244254" cy="6858000"/>
            <a:chOff x="0" y="0"/>
            <a:chExt cx="12244254" cy="6858000"/>
          </a:xfrm>
        </p:grpSpPr>
        <p:sp>
          <p:nvSpPr>
            <p:cNvPr id="31" name="Rectangle 3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2" name="Group 31"/>
            <p:cNvGrpSpPr/>
            <p:nvPr/>
          </p:nvGrpSpPr>
          <p:grpSpPr>
            <a:xfrm>
              <a:off x="10964093" y="2254345"/>
              <a:ext cx="1280161" cy="2349306"/>
              <a:chOff x="10964093" y="2254345"/>
              <a:chExt cx="1280161" cy="2349306"/>
            </a:xfrm>
          </p:grpSpPr>
          <p:sp>
            <p:nvSpPr>
              <p:cNvPr id="33" name="Freeform 3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p:cNvSpPr txBox="1"/>
              <p:nvPr/>
            </p:nvSpPr>
            <p:spPr>
              <a:xfrm rot="16200000">
                <a:off x="11097937" y="3167388"/>
                <a:ext cx="1769413" cy="523220"/>
              </a:xfrm>
              <a:prstGeom prst="rect">
                <a:avLst/>
              </a:prstGeom>
              <a:noFill/>
            </p:spPr>
            <p:txBody>
              <a:bodyPr wrap="square" rtlCol="0">
                <a:spAutoFit/>
              </a:bodyPr>
              <a:lstStyle/>
              <a:p>
                <a:pPr algn="ctr"/>
                <a:r>
                  <a:rPr lang="en-GB" sz="2800" b="1" dirty="0" err="1" smtClean="0">
                    <a:solidFill>
                      <a:schemeClr val="bg2"/>
                    </a:solidFill>
                    <a:latin typeface="MV Boli" panose="02000500030200090000" pitchFamily="2" charset="0"/>
                    <a:cs typeface="MV Boli" panose="02000500030200090000" pitchFamily="2" charset="0"/>
                  </a:rPr>
                  <a:t>R.process</a:t>
                </a:r>
                <a:endParaRPr lang="en-GB" sz="2800" b="1" dirty="0">
                  <a:solidFill>
                    <a:schemeClr val="bg2"/>
                  </a:solidFill>
                  <a:latin typeface="MV Boli" panose="02000500030200090000" pitchFamily="2" charset="0"/>
                  <a:cs typeface="MV Boli" panose="02000500030200090000" pitchFamily="2" charset="0"/>
                </a:endParaRPr>
              </a:p>
            </p:txBody>
          </p:sp>
          <p:pic>
            <p:nvPicPr>
              <p:cNvPr id="35" name="Picture 3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6" name="Group 35"/>
          <p:cNvGrpSpPr/>
          <p:nvPr/>
        </p:nvGrpSpPr>
        <p:grpSpPr>
          <a:xfrm>
            <a:off x="-1027756" y="-32459"/>
            <a:ext cx="12244254" cy="6858000"/>
            <a:chOff x="0" y="0"/>
            <a:chExt cx="12244254" cy="6858000"/>
          </a:xfrm>
        </p:grpSpPr>
        <p:sp>
          <p:nvSpPr>
            <p:cNvPr id="37" name="Rectangle 3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8" name="Group 37"/>
            <p:cNvGrpSpPr/>
            <p:nvPr/>
          </p:nvGrpSpPr>
          <p:grpSpPr>
            <a:xfrm>
              <a:off x="10964093" y="2254345"/>
              <a:ext cx="1280161" cy="2349306"/>
              <a:chOff x="10964093" y="2254345"/>
              <a:chExt cx="1280161" cy="2349306"/>
            </a:xfrm>
          </p:grpSpPr>
          <p:sp>
            <p:nvSpPr>
              <p:cNvPr id="39" name="Freeform 3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7A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7steps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41" name="Picture 4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2" name="Group 41"/>
          <p:cNvGrpSpPr/>
          <p:nvPr/>
        </p:nvGrpSpPr>
        <p:grpSpPr>
          <a:xfrm>
            <a:off x="-1379313" y="-8883"/>
            <a:ext cx="12244254" cy="6858000"/>
            <a:chOff x="0" y="0"/>
            <a:chExt cx="12244254" cy="6858000"/>
          </a:xfrm>
        </p:grpSpPr>
        <p:sp>
          <p:nvSpPr>
            <p:cNvPr id="43" name="Rectangle 42"/>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4" name="Group 43"/>
            <p:cNvGrpSpPr/>
            <p:nvPr/>
          </p:nvGrpSpPr>
          <p:grpSpPr>
            <a:xfrm>
              <a:off x="10964093" y="2254345"/>
              <a:ext cx="1280161" cy="2349306"/>
              <a:chOff x="10964093" y="2254345"/>
              <a:chExt cx="1280161" cy="2349306"/>
            </a:xfrm>
          </p:grpSpPr>
          <p:sp>
            <p:nvSpPr>
              <p:cNvPr id="45" name="Freeform 44"/>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rot="16200000">
                <a:off x="11097937" y="3167388"/>
                <a:ext cx="1769413" cy="523220"/>
              </a:xfrm>
              <a:prstGeom prst="rect">
                <a:avLst/>
              </a:prstGeom>
              <a:noFill/>
            </p:spPr>
            <p:txBody>
              <a:bodyPr wrap="square" rtlCol="0">
                <a:spAutoFit/>
              </a:bodyPr>
              <a:lstStyle/>
              <a:p>
                <a:r>
                  <a:rPr lang="en-GB" sz="2800" b="1" dirty="0" err="1" smtClean="0">
                    <a:solidFill>
                      <a:schemeClr val="bg2"/>
                    </a:solidFill>
                    <a:latin typeface="MV Boli" panose="02000500030200090000" pitchFamily="2" charset="0"/>
                    <a:cs typeface="MV Boli" panose="02000500030200090000" pitchFamily="2" charset="0"/>
                  </a:rPr>
                  <a:t>S.process</a:t>
                </a:r>
                <a:endParaRPr lang="en-GB" sz="2800" b="1" dirty="0">
                  <a:solidFill>
                    <a:schemeClr val="bg2"/>
                  </a:solidFill>
                  <a:latin typeface="MV Boli" panose="02000500030200090000" pitchFamily="2" charset="0"/>
                  <a:cs typeface="MV Boli" panose="02000500030200090000" pitchFamily="2" charset="0"/>
                </a:endParaRPr>
              </a:p>
            </p:txBody>
          </p:sp>
          <p:pic>
            <p:nvPicPr>
              <p:cNvPr id="47" name="Picture 4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8" name="Group 47"/>
          <p:cNvGrpSpPr/>
          <p:nvPr/>
        </p:nvGrpSpPr>
        <p:grpSpPr>
          <a:xfrm>
            <a:off x="-1775637" y="0"/>
            <a:ext cx="12244254" cy="6858000"/>
            <a:chOff x="0" y="0"/>
            <a:chExt cx="12244254" cy="6858000"/>
          </a:xfrm>
        </p:grpSpPr>
        <p:sp>
          <p:nvSpPr>
            <p:cNvPr id="49" name="Rectangle 48"/>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0" name="Group 49"/>
            <p:cNvGrpSpPr/>
            <p:nvPr/>
          </p:nvGrpSpPr>
          <p:grpSpPr>
            <a:xfrm>
              <a:off x="10964093" y="2116182"/>
              <a:ext cx="1280161" cy="2487469"/>
              <a:chOff x="10964093" y="2116182"/>
              <a:chExt cx="1280161" cy="2487469"/>
            </a:xfrm>
          </p:grpSpPr>
          <p:sp>
            <p:nvSpPr>
              <p:cNvPr id="51" name="Freeform 50"/>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TextBox 51"/>
              <p:cNvSpPr txBox="1"/>
              <p:nvPr/>
            </p:nvSpPr>
            <p:spPr>
              <a:xfrm rot="16200000">
                <a:off x="10812037" y="3025179"/>
                <a:ext cx="2341214"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8 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53" name="Picture 5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4" name="Group 53"/>
          <p:cNvGrpSpPr/>
          <p:nvPr/>
        </p:nvGrpSpPr>
        <p:grpSpPr>
          <a:xfrm>
            <a:off x="-2175970" y="-17766"/>
            <a:ext cx="12244254" cy="6858000"/>
            <a:chOff x="0" y="0"/>
            <a:chExt cx="12244254" cy="6858000"/>
          </a:xfrm>
        </p:grpSpPr>
        <p:sp>
          <p:nvSpPr>
            <p:cNvPr id="55" name="Rectangle 5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6" name="Group 55"/>
            <p:cNvGrpSpPr/>
            <p:nvPr/>
          </p:nvGrpSpPr>
          <p:grpSpPr>
            <a:xfrm>
              <a:off x="10964093" y="2095410"/>
              <a:ext cx="1280161" cy="2521026"/>
              <a:chOff x="10964093" y="2095410"/>
              <a:chExt cx="1280161" cy="2521026"/>
            </a:xfrm>
          </p:grpSpPr>
          <p:sp>
            <p:nvSpPr>
              <p:cNvPr id="57" name="Freeform 5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p:cNvSpPr txBox="1"/>
              <p:nvPr/>
            </p:nvSpPr>
            <p:spPr>
              <a:xfrm rot="16200000">
                <a:off x="10722131" y="3094313"/>
                <a:ext cx="2521026"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Job analysis</a:t>
                </a:r>
                <a:endParaRPr lang="en-GB" sz="2800" b="1" dirty="0">
                  <a:solidFill>
                    <a:schemeClr val="bg2"/>
                  </a:solidFill>
                  <a:latin typeface="MV Boli" panose="02000500030200090000" pitchFamily="2" charset="0"/>
                  <a:cs typeface="MV Boli" panose="02000500030200090000" pitchFamily="2" charset="0"/>
                </a:endParaRPr>
              </a:p>
            </p:txBody>
          </p:sp>
          <p:pic>
            <p:nvPicPr>
              <p:cNvPr id="59" name="Picture 5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0" name="Group 59"/>
          <p:cNvGrpSpPr/>
          <p:nvPr/>
        </p:nvGrpSpPr>
        <p:grpSpPr>
          <a:xfrm>
            <a:off x="-2772818" y="-304845"/>
            <a:ext cx="12244254" cy="6858000"/>
            <a:chOff x="0" y="0"/>
            <a:chExt cx="12244254" cy="6858000"/>
          </a:xfrm>
        </p:grpSpPr>
        <p:sp>
          <p:nvSpPr>
            <p:cNvPr id="61" name="Rectangle 6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2" name="Group 61"/>
            <p:cNvGrpSpPr/>
            <p:nvPr/>
          </p:nvGrpSpPr>
          <p:grpSpPr>
            <a:xfrm>
              <a:off x="10964093" y="2254345"/>
              <a:ext cx="1280161" cy="2349306"/>
              <a:chOff x="10964093" y="2254345"/>
              <a:chExt cx="1280161" cy="2349306"/>
            </a:xfrm>
          </p:grpSpPr>
          <p:sp>
            <p:nvSpPr>
              <p:cNvPr id="63" name="Freeform 6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TextBox 6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6steps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65" name="Picture 6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6" name="Group 65"/>
          <p:cNvGrpSpPr/>
          <p:nvPr/>
        </p:nvGrpSpPr>
        <p:grpSpPr>
          <a:xfrm>
            <a:off x="-12462098" y="38315"/>
            <a:ext cx="12244254" cy="6858000"/>
            <a:chOff x="0" y="0"/>
            <a:chExt cx="12244254" cy="6858000"/>
          </a:xfrm>
        </p:grpSpPr>
        <p:sp>
          <p:nvSpPr>
            <p:cNvPr id="67" name="Rectangle 6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8" name="Group 67"/>
            <p:cNvGrpSpPr/>
            <p:nvPr/>
          </p:nvGrpSpPr>
          <p:grpSpPr>
            <a:xfrm>
              <a:off x="10964093" y="2254345"/>
              <a:ext cx="1280161" cy="2349306"/>
              <a:chOff x="10964093" y="2254345"/>
              <a:chExt cx="1280161" cy="2349306"/>
            </a:xfrm>
          </p:grpSpPr>
          <p:sp>
            <p:nvSpPr>
              <p:cNvPr id="69" name="Freeform 6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D4B0B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TextBox 69"/>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FLM</a:t>
                </a:r>
                <a:endParaRPr lang="en-GB" sz="2800" b="1" dirty="0">
                  <a:solidFill>
                    <a:schemeClr val="bg2"/>
                  </a:solidFill>
                  <a:latin typeface="MV Boli" panose="02000500030200090000" pitchFamily="2" charset="0"/>
                  <a:cs typeface="MV Boli" panose="02000500030200090000" pitchFamily="2" charset="0"/>
                </a:endParaRPr>
              </a:p>
            </p:txBody>
          </p:sp>
          <p:pic>
            <p:nvPicPr>
              <p:cNvPr id="71" name="Picture 7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80" name="Group 79"/>
          <p:cNvGrpSpPr/>
          <p:nvPr/>
        </p:nvGrpSpPr>
        <p:grpSpPr>
          <a:xfrm>
            <a:off x="-13115630" y="26905"/>
            <a:ext cx="12244254" cy="6858000"/>
            <a:chOff x="0" y="0"/>
            <a:chExt cx="12244254" cy="6858000"/>
          </a:xfrm>
        </p:grpSpPr>
        <p:sp>
          <p:nvSpPr>
            <p:cNvPr id="81" name="Rectangle 8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2" name="Group 81"/>
            <p:cNvGrpSpPr/>
            <p:nvPr/>
          </p:nvGrpSpPr>
          <p:grpSpPr>
            <a:xfrm>
              <a:off x="10964093" y="2254345"/>
              <a:ext cx="1280161" cy="2349306"/>
              <a:chOff x="10964093" y="2254345"/>
              <a:chExt cx="1280161" cy="2349306"/>
            </a:xfrm>
          </p:grpSpPr>
          <p:sp>
            <p:nvSpPr>
              <p:cNvPr id="83" name="Freeform 8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TextBox 8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Resume</a:t>
                </a:r>
                <a:endParaRPr lang="en-GB" sz="2800" b="1" dirty="0">
                  <a:solidFill>
                    <a:schemeClr val="bg2"/>
                  </a:solidFill>
                  <a:latin typeface="MV Boli" panose="02000500030200090000" pitchFamily="2" charset="0"/>
                  <a:cs typeface="MV Boli" panose="02000500030200090000" pitchFamily="2" charset="0"/>
                </a:endParaRPr>
              </a:p>
            </p:txBody>
          </p:sp>
          <p:pic>
            <p:nvPicPr>
              <p:cNvPr id="85" name="Picture 8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pic>
        <p:nvPicPr>
          <p:cNvPr id="2" name="Picture 1"/>
          <p:cNvPicPr>
            <a:picLocks noChangeAspect="1"/>
          </p:cNvPicPr>
          <p:nvPr/>
        </p:nvPicPr>
        <p:blipFill>
          <a:blip r:embed="rId3"/>
          <a:stretch>
            <a:fillRect/>
          </a:stretch>
        </p:blipFill>
        <p:spPr>
          <a:xfrm>
            <a:off x="3020702" y="-91823"/>
            <a:ext cx="2228850" cy="6343650"/>
          </a:xfrm>
          <a:prstGeom prst="rect">
            <a:avLst/>
          </a:prstGeom>
        </p:spPr>
      </p:pic>
      <p:pic>
        <p:nvPicPr>
          <p:cNvPr id="5" name="Picture 4"/>
          <p:cNvPicPr>
            <a:picLocks noChangeAspect="1"/>
          </p:cNvPicPr>
          <p:nvPr/>
        </p:nvPicPr>
        <p:blipFill>
          <a:blip r:embed="rId4"/>
          <a:stretch>
            <a:fillRect/>
          </a:stretch>
        </p:blipFill>
        <p:spPr>
          <a:xfrm>
            <a:off x="3156831" y="6206881"/>
            <a:ext cx="1872084" cy="655704"/>
          </a:xfrm>
          <a:prstGeom prst="rect">
            <a:avLst/>
          </a:prstGeom>
        </p:spPr>
      </p:pic>
      <p:sp>
        <p:nvSpPr>
          <p:cNvPr id="73" name="TextBox 72"/>
          <p:cNvSpPr txBox="1"/>
          <p:nvPr/>
        </p:nvSpPr>
        <p:spPr>
          <a:xfrm>
            <a:off x="5434176" y="6067161"/>
            <a:ext cx="1709600" cy="369332"/>
          </a:xfrm>
          <a:prstGeom prst="rect">
            <a:avLst/>
          </a:prstGeom>
          <a:solidFill>
            <a:srgbClr val="E8629B"/>
          </a:solidFill>
        </p:spPr>
        <p:txBody>
          <a:bodyPr wrap="square" rtlCol="0">
            <a:spAutoFit/>
          </a:bodyPr>
          <a:lstStyle/>
          <a:p>
            <a:pPr algn="ctr"/>
            <a:r>
              <a:rPr lang="en-GB" dirty="0" smtClean="0">
                <a:solidFill>
                  <a:schemeClr val="bg1"/>
                </a:solidFill>
                <a:latin typeface="MV Boli" panose="02000500030200090000" pitchFamily="2" charset="0"/>
                <a:cs typeface="MV Boli" panose="02000500030200090000" pitchFamily="2" charset="0"/>
              </a:rPr>
              <a:t>1st STEP</a:t>
            </a:r>
            <a:endParaRPr lang="en-GB" dirty="0">
              <a:solidFill>
                <a:schemeClr val="bg1"/>
              </a:solidFill>
              <a:latin typeface="MV Boli" panose="02000500030200090000" pitchFamily="2" charset="0"/>
              <a:cs typeface="MV Boli" panose="02000500030200090000" pitchFamily="2" charset="0"/>
            </a:endParaRPr>
          </a:p>
        </p:txBody>
      </p:sp>
      <p:sp>
        <p:nvSpPr>
          <p:cNvPr id="74" name="TextBox 73"/>
          <p:cNvSpPr txBox="1"/>
          <p:nvPr/>
        </p:nvSpPr>
        <p:spPr>
          <a:xfrm>
            <a:off x="1144246" y="5076561"/>
            <a:ext cx="1709600" cy="369332"/>
          </a:xfrm>
          <a:prstGeom prst="rect">
            <a:avLst/>
          </a:prstGeom>
          <a:solidFill>
            <a:schemeClr val="accent5">
              <a:lumMod val="75000"/>
            </a:schemeClr>
          </a:solidFill>
        </p:spPr>
        <p:txBody>
          <a:bodyPr wrap="square" rtlCol="0">
            <a:spAutoFit/>
          </a:bodyPr>
          <a:lstStyle/>
          <a:p>
            <a:pPr algn="ctr"/>
            <a:r>
              <a:rPr lang="en-GB" dirty="0" smtClean="0">
                <a:solidFill>
                  <a:schemeClr val="bg1"/>
                </a:solidFill>
                <a:latin typeface="MV Boli" panose="02000500030200090000" pitchFamily="2" charset="0"/>
                <a:cs typeface="MV Boli" panose="02000500030200090000" pitchFamily="2" charset="0"/>
              </a:rPr>
              <a:t>2nd STEP</a:t>
            </a:r>
            <a:endParaRPr lang="en-GB" dirty="0">
              <a:solidFill>
                <a:schemeClr val="bg1"/>
              </a:solidFill>
              <a:latin typeface="MV Boli" panose="02000500030200090000" pitchFamily="2" charset="0"/>
              <a:cs typeface="MV Boli" panose="02000500030200090000" pitchFamily="2" charset="0"/>
            </a:endParaRPr>
          </a:p>
        </p:txBody>
      </p:sp>
      <p:sp>
        <p:nvSpPr>
          <p:cNvPr id="75" name="TextBox 74"/>
          <p:cNvSpPr txBox="1"/>
          <p:nvPr/>
        </p:nvSpPr>
        <p:spPr>
          <a:xfrm>
            <a:off x="5384864" y="3988565"/>
            <a:ext cx="1709600" cy="369332"/>
          </a:xfrm>
          <a:prstGeom prst="rect">
            <a:avLst/>
          </a:prstGeom>
          <a:solidFill>
            <a:schemeClr val="accent4">
              <a:lumMod val="75000"/>
            </a:schemeClr>
          </a:solidFill>
          <a:ln>
            <a:noFill/>
          </a:ln>
        </p:spPr>
        <p:txBody>
          <a:bodyPr wrap="square" rtlCol="0">
            <a:spAutoFit/>
          </a:bodyPr>
          <a:lstStyle/>
          <a:p>
            <a:pPr algn="ctr"/>
            <a:r>
              <a:rPr lang="en-GB" dirty="0" smtClean="0">
                <a:solidFill>
                  <a:schemeClr val="bg1"/>
                </a:solidFill>
                <a:latin typeface="MV Boli" panose="02000500030200090000" pitchFamily="2" charset="0"/>
                <a:cs typeface="MV Boli" panose="02000500030200090000" pitchFamily="2" charset="0"/>
              </a:rPr>
              <a:t>3rd STEP</a:t>
            </a:r>
            <a:endParaRPr lang="en-GB" dirty="0">
              <a:solidFill>
                <a:schemeClr val="bg1"/>
              </a:solidFill>
              <a:latin typeface="MV Boli" panose="02000500030200090000" pitchFamily="2" charset="0"/>
              <a:cs typeface="MV Boli" panose="02000500030200090000" pitchFamily="2" charset="0"/>
            </a:endParaRPr>
          </a:p>
        </p:txBody>
      </p:sp>
      <p:sp>
        <p:nvSpPr>
          <p:cNvPr id="76" name="TextBox 75"/>
          <p:cNvSpPr txBox="1"/>
          <p:nvPr/>
        </p:nvSpPr>
        <p:spPr>
          <a:xfrm>
            <a:off x="1108800" y="3005802"/>
            <a:ext cx="1709600" cy="369332"/>
          </a:xfrm>
          <a:prstGeom prst="rect">
            <a:avLst/>
          </a:prstGeom>
          <a:solidFill>
            <a:srgbClr val="FFC000"/>
          </a:solidFill>
        </p:spPr>
        <p:txBody>
          <a:bodyPr wrap="square" rtlCol="0">
            <a:spAutoFit/>
          </a:bodyPr>
          <a:lstStyle/>
          <a:p>
            <a:pPr algn="ctr"/>
            <a:r>
              <a:rPr lang="en-GB" dirty="0" smtClean="0">
                <a:solidFill>
                  <a:schemeClr val="bg1"/>
                </a:solidFill>
                <a:latin typeface="MV Boli" panose="02000500030200090000" pitchFamily="2" charset="0"/>
                <a:cs typeface="MV Boli" panose="02000500030200090000" pitchFamily="2" charset="0"/>
              </a:rPr>
              <a:t>4th STEP</a:t>
            </a:r>
            <a:endParaRPr lang="en-GB" dirty="0">
              <a:solidFill>
                <a:schemeClr val="bg1"/>
              </a:solidFill>
              <a:latin typeface="MV Boli" panose="02000500030200090000" pitchFamily="2" charset="0"/>
              <a:cs typeface="MV Boli" panose="02000500030200090000" pitchFamily="2" charset="0"/>
            </a:endParaRPr>
          </a:p>
        </p:txBody>
      </p:sp>
      <p:sp>
        <p:nvSpPr>
          <p:cNvPr id="77" name="TextBox 76"/>
          <p:cNvSpPr txBox="1"/>
          <p:nvPr/>
        </p:nvSpPr>
        <p:spPr>
          <a:xfrm>
            <a:off x="5275845" y="1909969"/>
            <a:ext cx="1709600" cy="369332"/>
          </a:xfrm>
          <a:prstGeom prst="rect">
            <a:avLst/>
          </a:prstGeom>
          <a:solidFill>
            <a:schemeClr val="accent6">
              <a:lumMod val="75000"/>
            </a:schemeClr>
          </a:solidFill>
        </p:spPr>
        <p:txBody>
          <a:bodyPr wrap="square" rtlCol="0">
            <a:spAutoFit/>
          </a:bodyPr>
          <a:lstStyle/>
          <a:p>
            <a:pPr algn="ctr"/>
            <a:r>
              <a:rPr lang="en-GB" dirty="0" smtClean="0">
                <a:solidFill>
                  <a:schemeClr val="bg1"/>
                </a:solidFill>
                <a:latin typeface="MV Boli" panose="02000500030200090000" pitchFamily="2" charset="0"/>
                <a:cs typeface="MV Boli" panose="02000500030200090000" pitchFamily="2" charset="0"/>
              </a:rPr>
              <a:t>5th STEP</a:t>
            </a:r>
            <a:endParaRPr lang="en-GB" dirty="0">
              <a:solidFill>
                <a:schemeClr val="bg1"/>
              </a:solidFill>
              <a:latin typeface="MV Boli" panose="02000500030200090000" pitchFamily="2" charset="0"/>
              <a:cs typeface="MV Boli" panose="02000500030200090000" pitchFamily="2" charset="0"/>
            </a:endParaRPr>
          </a:p>
        </p:txBody>
      </p:sp>
      <p:sp>
        <p:nvSpPr>
          <p:cNvPr id="78" name="TextBox 77"/>
          <p:cNvSpPr txBox="1"/>
          <p:nvPr/>
        </p:nvSpPr>
        <p:spPr>
          <a:xfrm>
            <a:off x="1193749" y="909719"/>
            <a:ext cx="1709600" cy="369332"/>
          </a:xfrm>
          <a:prstGeom prst="rect">
            <a:avLst/>
          </a:prstGeom>
          <a:solidFill>
            <a:srgbClr val="FF0000"/>
          </a:solidFill>
        </p:spPr>
        <p:txBody>
          <a:bodyPr wrap="square" rtlCol="0">
            <a:spAutoFit/>
          </a:bodyPr>
          <a:lstStyle/>
          <a:p>
            <a:pPr algn="ctr"/>
            <a:r>
              <a:rPr lang="en-GB" dirty="0" smtClean="0">
                <a:solidFill>
                  <a:schemeClr val="bg1"/>
                </a:solidFill>
                <a:latin typeface="MV Boli" panose="02000500030200090000" pitchFamily="2" charset="0"/>
                <a:cs typeface="MV Boli" panose="02000500030200090000" pitchFamily="2" charset="0"/>
              </a:rPr>
              <a:t>6th STEP</a:t>
            </a:r>
            <a:endParaRPr lang="en-GB" dirty="0">
              <a:solidFill>
                <a:schemeClr val="bg1"/>
              </a:solidFill>
              <a:latin typeface="MV Boli" panose="02000500030200090000" pitchFamily="2" charset="0"/>
              <a:cs typeface="MV Boli" panose="02000500030200090000" pitchFamily="2" charset="0"/>
            </a:endParaRPr>
          </a:p>
        </p:txBody>
      </p:sp>
      <p:grpSp>
        <p:nvGrpSpPr>
          <p:cNvPr id="22" name="Group 21"/>
          <p:cNvGrpSpPr/>
          <p:nvPr/>
        </p:nvGrpSpPr>
        <p:grpSpPr>
          <a:xfrm>
            <a:off x="298178" y="5539941"/>
            <a:ext cx="2820329" cy="1101834"/>
            <a:chOff x="-1664808" y="5594220"/>
            <a:chExt cx="2820329" cy="1101834"/>
          </a:xfrm>
        </p:grpSpPr>
        <p:sp>
          <p:nvSpPr>
            <p:cNvPr id="7" name="Right Arrow 6"/>
            <p:cNvSpPr/>
            <p:nvPr/>
          </p:nvSpPr>
          <p:spPr>
            <a:xfrm>
              <a:off x="-1664808" y="5594220"/>
              <a:ext cx="2820329" cy="1101834"/>
            </a:xfrm>
            <a:prstGeom prst="rightArrow">
              <a:avLst/>
            </a:prstGeom>
            <a:solidFill>
              <a:srgbClr val="F7A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p:cNvSpPr txBox="1"/>
            <p:nvPr/>
          </p:nvSpPr>
          <p:spPr>
            <a:xfrm>
              <a:off x="-1618175" y="5841257"/>
              <a:ext cx="2509035" cy="646331"/>
            </a:xfrm>
            <a:prstGeom prst="rect">
              <a:avLst/>
            </a:prstGeom>
            <a:noFill/>
          </p:spPr>
          <p:txBody>
            <a:bodyPr wrap="square" rtlCol="0">
              <a:spAutoFit/>
            </a:bodyPr>
            <a:lstStyle/>
            <a:p>
              <a:r>
                <a:rPr lang="en-GB" dirty="0" smtClean="0">
                  <a:solidFill>
                    <a:schemeClr val="bg1">
                      <a:lumMod val="95000"/>
                    </a:schemeClr>
                  </a:solidFill>
                </a:rPr>
                <a:t>ORGANIZATIONAL ANALYSIS</a:t>
              </a:r>
              <a:endParaRPr lang="en-GB" dirty="0">
                <a:solidFill>
                  <a:schemeClr val="bg1">
                    <a:lumMod val="95000"/>
                  </a:schemeClr>
                </a:solidFill>
              </a:endParaRPr>
            </a:p>
          </p:txBody>
        </p:sp>
      </p:grpSp>
      <p:grpSp>
        <p:nvGrpSpPr>
          <p:cNvPr id="94" name="Group 93"/>
          <p:cNvGrpSpPr/>
          <p:nvPr/>
        </p:nvGrpSpPr>
        <p:grpSpPr>
          <a:xfrm>
            <a:off x="5275845" y="4673066"/>
            <a:ext cx="3056151" cy="1101834"/>
            <a:chOff x="5275845" y="4673066"/>
            <a:chExt cx="3056151" cy="1101834"/>
          </a:xfrm>
        </p:grpSpPr>
        <p:sp>
          <p:nvSpPr>
            <p:cNvPr id="89" name="Right Arrow 88"/>
            <p:cNvSpPr/>
            <p:nvPr/>
          </p:nvSpPr>
          <p:spPr>
            <a:xfrm rot="10800000">
              <a:off x="5275845" y="4673066"/>
              <a:ext cx="2820329" cy="1101834"/>
            </a:xfrm>
            <a:prstGeom prst="rightArrow">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p:cNvSpPr txBox="1"/>
            <p:nvPr/>
          </p:nvSpPr>
          <p:spPr>
            <a:xfrm>
              <a:off x="5686758" y="4938061"/>
              <a:ext cx="2645238" cy="646331"/>
            </a:xfrm>
            <a:prstGeom prst="rect">
              <a:avLst/>
            </a:prstGeom>
            <a:noFill/>
          </p:spPr>
          <p:txBody>
            <a:bodyPr wrap="square" rtlCol="0">
              <a:spAutoFit/>
            </a:bodyPr>
            <a:lstStyle/>
            <a:p>
              <a:r>
                <a:rPr lang="en-GB" dirty="0" smtClean="0">
                  <a:solidFill>
                    <a:schemeClr val="bg1">
                      <a:lumMod val="95000"/>
                    </a:schemeClr>
                  </a:solidFill>
                </a:rPr>
                <a:t>SELECT REPRESENTATIVES POSITION</a:t>
              </a:r>
              <a:endParaRPr lang="en-GB" dirty="0">
                <a:solidFill>
                  <a:schemeClr val="bg1">
                    <a:lumMod val="95000"/>
                  </a:schemeClr>
                </a:solidFill>
              </a:endParaRPr>
            </a:p>
          </p:txBody>
        </p:sp>
      </p:grpSp>
      <p:grpSp>
        <p:nvGrpSpPr>
          <p:cNvPr id="90" name="Group 89"/>
          <p:cNvGrpSpPr/>
          <p:nvPr/>
        </p:nvGrpSpPr>
        <p:grpSpPr>
          <a:xfrm>
            <a:off x="5279731" y="2614240"/>
            <a:ext cx="3001729" cy="1101834"/>
            <a:chOff x="3316745" y="2668519"/>
            <a:chExt cx="3001729" cy="1101834"/>
          </a:xfrm>
        </p:grpSpPr>
        <p:sp>
          <p:nvSpPr>
            <p:cNvPr id="88" name="Right Arrow 87"/>
            <p:cNvSpPr/>
            <p:nvPr/>
          </p:nvSpPr>
          <p:spPr>
            <a:xfrm rot="10800000">
              <a:off x="3316745" y="2668519"/>
              <a:ext cx="2820329" cy="1101834"/>
            </a:xfrm>
            <a:prstGeom prst="rightArrow">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3586239" y="3010351"/>
              <a:ext cx="2732235" cy="369332"/>
            </a:xfrm>
            <a:prstGeom prst="rect">
              <a:avLst/>
            </a:prstGeom>
            <a:noFill/>
          </p:spPr>
          <p:txBody>
            <a:bodyPr wrap="square" rtlCol="0">
              <a:spAutoFit/>
            </a:bodyPr>
            <a:lstStyle/>
            <a:p>
              <a:r>
                <a:rPr lang="en-GB" dirty="0" smtClean="0">
                  <a:solidFill>
                    <a:schemeClr val="bg1">
                      <a:lumMod val="95000"/>
                    </a:schemeClr>
                  </a:solidFill>
                </a:rPr>
                <a:t>REVIEW COLLECTED DATA</a:t>
              </a:r>
              <a:endParaRPr lang="en-GB" dirty="0">
                <a:solidFill>
                  <a:schemeClr val="bg1">
                    <a:lumMod val="95000"/>
                  </a:schemeClr>
                </a:solidFill>
              </a:endParaRPr>
            </a:p>
          </p:txBody>
        </p:sp>
      </p:grpSp>
      <p:grpSp>
        <p:nvGrpSpPr>
          <p:cNvPr id="23" name="Group 22"/>
          <p:cNvGrpSpPr/>
          <p:nvPr/>
        </p:nvGrpSpPr>
        <p:grpSpPr>
          <a:xfrm>
            <a:off x="283419" y="3670687"/>
            <a:ext cx="2820329" cy="1101834"/>
            <a:chOff x="-1679567" y="3724966"/>
            <a:chExt cx="2820329" cy="1101834"/>
          </a:xfrm>
        </p:grpSpPr>
        <p:sp>
          <p:nvSpPr>
            <p:cNvPr id="79" name="Right Arrow 78"/>
            <p:cNvSpPr/>
            <p:nvPr/>
          </p:nvSpPr>
          <p:spPr>
            <a:xfrm>
              <a:off x="-1679567" y="3724966"/>
              <a:ext cx="2820329" cy="1101834"/>
            </a:xfrm>
            <a:prstGeom prst="rightArrow">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1604296" y="4074625"/>
              <a:ext cx="2544659" cy="369332"/>
            </a:xfrm>
            <a:prstGeom prst="rect">
              <a:avLst/>
            </a:prstGeom>
            <a:noFill/>
          </p:spPr>
          <p:txBody>
            <a:bodyPr wrap="square" rtlCol="0">
              <a:spAutoFit/>
            </a:bodyPr>
            <a:lstStyle/>
            <a:p>
              <a:pPr algn="ctr"/>
              <a:r>
                <a:rPr lang="en-GB" dirty="0" smtClean="0">
                  <a:solidFill>
                    <a:schemeClr val="bg1">
                      <a:lumMod val="95000"/>
                    </a:schemeClr>
                  </a:solidFill>
                </a:rPr>
                <a:t>COLLECT DATA</a:t>
              </a:r>
              <a:endParaRPr lang="en-GB" dirty="0">
                <a:solidFill>
                  <a:schemeClr val="bg1">
                    <a:lumMod val="95000"/>
                  </a:schemeClr>
                </a:solidFill>
              </a:endParaRPr>
            </a:p>
          </p:txBody>
        </p:sp>
      </p:grpSp>
      <p:grpSp>
        <p:nvGrpSpPr>
          <p:cNvPr id="91" name="Group 90"/>
          <p:cNvGrpSpPr/>
          <p:nvPr/>
        </p:nvGrpSpPr>
        <p:grpSpPr>
          <a:xfrm>
            <a:off x="269026" y="1543718"/>
            <a:ext cx="2933573" cy="1101834"/>
            <a:chOff x="-1693960" y="1597997"/>
            <a:chExt cx="2933573" cy="1101834"/>
          </a:xfrm>
        </p:grpSpPr>
        <p:sp>
          <p:nvSpPr>
            <p:cNvPr id="86" name="Right Arrow 85"/>
            <p:cNvSpPr/>
            <p:nvPr/>
          </p:nvSpPr>
          <p:spPr>
            <a:xfrm>
              <a:off x="-1679568" y="1597997"/>
              <a:ext cx="2820329" cy="1101834"/>
            </a:xfrm>
            <a:prstGeom prst="rightArrow">
              <a:avLst/>
            </a:prstGeom>
            <a:solidFill>
              <a:schemeClr val="accent6">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1693960" y="1825748"/>
              <a:ext cx="2933573" cy="646331"/>
            </a:xfrm>
            <a:prstGeom prst="rect">
              <a:avLst/>
            </a:prstGeom>
            <a:noFill/>
          </p:spPr>
          <p:txBody>
            <a:bodyPr wrap="square" rtlCol="0">
              <a:spAutoFit/>
            </a:bodyPr>
            <a:lstStyle/>
            <a:p>
              <a:r>
                <a:rPr lang="en-GB" dirty="0" smtClean="0">
                  <a:solidFill>
                    <a:schemeClr val="bg1">
                      <a:lumMod val="95000"/>
                    </a:schemeClr>
                  </a:solidFill>
                </a:rPr>
                <a:t>DEVELOPING JOB DISCRIPTION</a:t>
              </a:r>
              <a:endParaRPr lang="en-GB" dirty="0">
                <a:solidFill>
                  <a:schemeClr val="bg1">
                    <a:lumMod val="95000"/>
                  </a:schemeClr>
                </a:solidFill>
              </a:endParaRPr>
            </a:p>
          </p:txBody>
        </p:sp>
      </p:grpSp>
      <p:sp>
        <p:nvSpPr>
          <p:cNvPr id="98" name="TextBox 97"/>
          <p:cNvSpPr txBox="1"/>
          <p:nvPr/>
        </p:nvSpPr>
        <p:spPr>
          <a:xfrm>
            <a:off x="785527" y="-78450"/>
            <a:ext cx="6892744" cy="707886"/>
          </a:xfrm>
          <a:prstGeom prst="rect">
            <a:avLst/>
          </a:prstGeom>
          <a:solidFill>
            <a:schemeClr val="accent1">
              <a:lumMod val="40000"/>
              <a:lumOff val="60000"/>
            </a:schemeClr>
          </a:solidFill>
        </p:spPr>
        <p:txBody>
          <a:bodyPr wrap="square" rtlCol="0">
            <a:spAutoFit/>
          </a:bodyPr>
          <a:lstStyle/>
          <a:p>
            <a:r>
              <a:rPr lang="en-GB" sz="4000" dirty="0" smtClean="0">
                <a:solidFill>
                  <a:schemeClr val="bg1">
                    <a:lumMod val="95000"/>
                  </a:schemeClr>
                </a:solidFill>
                <a:effectLst>
                  <a:outerShdw blurRad="38100" dist="38100" dir="2700000" algn="tl">
                    <a:srgbClr val="000000">
                      <a:alpha val="43137"/>
                    </a:srgbClr>
                  </a:outerShdw>
                </a:effectLst>
                <a:latin typeface="Tw Cen MT" panose="020B0602020104020603" pitchFamily="34" charset="0"/>
              </a:rPr>
              <a:t>PROCESS</a:t>
            </a:r>
            <a:r>
              <a:rPr lang="en-GB" sz="4000" dirty="0">
                <a:solidFill>
                  <a:schemeClr val="bg1">
                    <a:lumMod val="95000"/>
                  </a:schemeClr>
                </a:solidFill>
                <a:effectLst>
                  <a:outerShdw blurRad="38100" dist="38100" dir="2700000" algn="tl">
                    <a:srgbClr val="000000">
                      <a:alpha val="43137"/>
                    </a:srgbClr>
                  </a:outerShdw>
                </a:effectLst>
                <a:latin typeface="Tw Cen MT" panose="020B0602020104020603" pitchFamily="34" charset="0"/>
              </a:rPr>
              <a:t> </a:t>
            </a:r>
            <a:r>
              <a:rPr lang="en-GB" sz="4000" dirty="0" smtClean="0">
                <a:solidFill>
                  <a:schemeClr val="bg1">
                    <a:lumMod val="95000"/>
                  </a:schemeClr>
                </a:solidFill>
                <a:effectLst>
                  <a:outerShdw blurRad="38100" dist="38100" dir="2700000" algn="tl">
                    <a:srgbClr val="000000">
                      <a:alpha val="43137"/>
                    </a:srgbClr>
                  </a:outerShdw>
                </a:effectLst>
                <a:latin typeface="Tw Cen MT" panose="020B0602020104020603" pitchFamily="34" charset="0"/>
              </a:rPr>
              <a:t>0F JOB ANALYSIS:</a:t>
            </a:r>
            <a:endParaRPr lang="en-GB" sz="4000" dirty="0">
              <a:solidFill>
                <a:schemeClr val="bg1">
                  <a:lumMod val="95000"/>
                </a:schemeClr>
              </a:solidFill>
              <a:effectLst>
                <a:outerShdw blurRad="38100" dist="38100" dir="2700000" algn="tl">
                  <a:srgbClr val="000000">
                    <a:alpha val="43137"/>
                  </a:srgbClr>
                </a:outerShdw>
              </a:effectLst>
              <a:latin typeface="Tw Cen MT" panose="020B0602020104020603" pitchFamily="34" charset="0"/>
            </a:endParaRPr>
          </a:p>
        </p:txBody>
      </p:sp>
      <p:grpSp>
        <p:nvGrpSpPr>
          <p:cNvPr id="93" name="Group 92"/>
          <p:cNvGrpSpPr/>
          <p:nvPr/>
        </p:nvGrpSpPr>
        <p:grpSpPr>
          <a:xfrm>
            <a:off x="5275845" y="430762"/>
            <a:ext cx="2858948" cy="1101834"/>
            <a:chOff x="3312859" y="485041"/>
            <a:chExt cx="2858948" cy="1101834"/>
          </a:xfrm>
        </p:grpSpPr>
        <p:sp>
          <p:nvSpPr>
            <p:cNvPr id="87" name="Right Arrow 86"/>
            <p:cNvSpPr/>
            <p:nvPr/>
          </p:nvSpPr>
          <p:spPr>
            <a:xfrm rot="10800000">
              <a:off x="3312859" y="485041"/>
              <a:ext cx="2820329" cy="1101834"/>
            </a:xfrm>
            <a:prstGeom prst="rightArrow">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p:cNvSpPr txBox="1"/>
            <p:nvPr/>
          </p:nvSpPr>
          <p:spPr>
            <a:xfrm>
              <a:off x="3775407" y="706924"/>
              <a:ext cx="2396400" cy="646331"/>
            </a:xfrm>
            <a:prstGeom prst="rect">
              <a:avLst/>
            </a:prstGeom>
            <a:noFill/>
          </p:spPr>
          <p:txBody>
            <a:bodyPr wrap="square" rtlCol="0">
              <a:spAutoFit/>
            </a:bodyPr>
            <a:lstStyle/>
            <a:p>
              <a:r>
                <a:rPr lang="en-GB" dirty="0" smtClean="0">
                  <a:solidFill>
                    <a:schemeClr val="bg1">
                      <a:lumMod val="95000"/>
                    </a:schemeClr>
                  </a:solidFill>
                </a:rPr>
                <a:t>DEVELOPING JOB SPECYFICATION</a:t>
              </a:r>
              <a:endParaRPr lang="en-GB" dirty="0">
                <a:solidFill>
                  <a:schemeClr val="bg1">
                    <a:lumMod val="95000"/>
                  </a:schemeClr>
                </a:solidFill>
              </a:endParaRPr>
            </a:p>
          </p:txBody>
        </p:sp>
      </p:grpSp>
    </p:spTree>
    <p:extLst>
      <p:ext uri="{BB962C8B-B14F-4D97-AF65-F5344CB8AC3E}">
        <p14:creationId xmlns:p14="http://schemas.microsoft.com/office/powerpoint/2010/main" val="2849651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73"/>
                                        </p:tgtEl>
                                        <p:attrNameLst>
                                          <p:attrName>style.visibility</p:attrName>
                                        </p:attrNameLst>
                                      </p:cBhvr>
                                      <p:to>
                                        <p:strVal val="visible"/>
                                      </p:to>
                                    </p:set>
                                    <p:animEffect transition="in" filter="fade">
                                      <p:cBhvr>
                                        <p:cTn id="7" dur="1000"/>
                                        <p:tgtEl>
                                          <p:spTgt spid="73"/>
                                        </p:tgtEl>
                                      </p:cBhvr>
                                    </p:animEffect>
                                    <p:anim calcmode="lin" valueType="num">
                                      <p:cBhvr>
                                        <p:cTn id="8" dur="1000" fill="hold"/>
                                        <p:tgtEl>
                                          <p:spTgt spid="73"/>
                                        </p:tgtEl>
                                        <p:attrNameLst>
                                          <p:attrName>ppt_x</p:attrName>
                                        </p:attrNameLst>
                                      </p:cBhvr>
                                      <p:tavLst>
                                        <p:tav tm="0">
                                          <p:val>
                                            <p:strVal val="#ppt_x"/>
                                          </p:val>
                                        </p:tav>
                                        <p:tav tm="100000">
                                          <p:val>
                                            <p:strVal val="#ppt_x"/>
                                          </p:val>
                                        </p:tav>
                                      </p:tavLst>
                                    </p:anim>
                                    <p:anim calcmode="lin" valueType="num">
                                      <p:cBhvr>
                                        <p:cTn id="9" dur="1000" fill="hold"/>
                                        <p:tgtEl>
                                          <p:spTgt spid="73"/>
                                        </p:tgtEl>
                                        <p:attrNameLst>
                                          <p:attrName>ppt_y</p:attrName>
                                        </p:attrNameLst>
                                      </p:cBhvr>
                                      <p:tavLst>
                                        <p:tav tm="0">
                                          <p:val>
                                            <p:strVal val="#ppt_y+.1"/>
                                          </p:val>
                                        </p:tav>
                                        <p:tav tm="100000">
                                          <p:val>
                                            <p:strVal val="#ppt_y"/>
                                          </p:val>
                                        </p:tav>
                                      </p:tavLst>
                                    </p:anim>
                                  </p:childTnLst>
                                </p:cTn>
                              </p:par>
                              <p:par>
                                <p:cTn id="10" presetID="26" presetClass="entr" presetSubtype="0" fill="hold" nodeType="with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wipe(down)">
                                      <p:cBhvr>
                                        <p:cTn id="12" dur="580">
                                          <p:stCondLst>
                                            <p:cond delay="0"/>
                                          </p:stCondLst>
                                        </p:cTn>
                                        <p:tgtEl>
                                          <p:spTgt spid="22"/>
                                        </p:tgtEl>
                                      </p:cBhvr>
                                    </p:animEffect>
                                    <p:anim calcmode="lin" valueType="num">
                                      <p:cBhvr>
                                        <p:cTn id="13" dur="1822" tmFilter="0,0; 0.14,0.36; 0.43,0.73; 0.71,0.91; 1.0,1.0">
                                          <p:stCondLst>
                                            <p:cond delay="0"/>
                                          </p:stCondLst>
                                        </p:cTn>
                                        <p:tgtEl>
                                          <p:spTgt spid="22"/>
                                        </p:tgtEl>
                                        <p:attrNameLst>
                                          <p:attrName>ppt_x</p:attrName>
                                        </p:attrNameLst>
                                      </p:cBhvr>
                                      <p:tavLst>
                                        <p:tav tm="0">
                                          <p:val>
                                            <p:strVal val="#ppt_x-0.25"/>
                                          </p:val>
                                        </p:tav>
                                        <p:tav tm="100000">
                                          <p:val>
                                            <p:strVal val="#ppt_x"/>
                                          </p:val>
                                        </p:tav>
                                      </p:tavLst>
                                    </p:anim>
                                    <p:anim calcmode="lin" valueType="num">
                                      <p:cBhvr>
                                        <p:cTn id="14" dur="664" tmFilter="0.0,0.0; 0.25,0.07; 0.50,0.2; 0.75,0.467; 1.0,1.0">
                                          <p:stCondLst>
                                            <p:cond delay="0"/>
                                          </p:stCondLst>
                                        </p:cTn>
                                        <p:tgtEl>
                                          <p:spTgt spid="22"/>
                                        </p:tgtEl>
                                        <p:attrNameLst>
                                          <p:attrName>ppt_y</p:attrName>
                                        </p:attrNameLst>
                                      </p:cBhvr>
                                      <p:tavLst>
                                        <p:tav tm="0" fmla="#ppt_y-sin(pi*$)/3">
                                          <p:val>
                                            <p:fltVal val="0.5"/>
                                          </p:val>
                                        </p:tav>
                                        <p:tav tm="100000">
                                          <p:val>
                                            <p:fltVal val="1"/>
                                          </p:val>
                                        </p:tav>
                                      </p:tavLst>
                                    </p:anim>
                                    <p:anim calcmode="lin" valueType="num">
                                      <p:cBhvr>
                                        <p:cTn id="15" dur="664" tmFilter="0, 0; 0.125,0.2665; 0.25,0.4; 0.375,0.465; 0.5,0.5;  0.625,0.535; 0.75,0.6; 0.875,0.7335; 1,1">
                                          <p:stCondLst>
                                            <p:cond delay="664"/>
                                          </p:stCondLst>
                                        </p:cTn>
                                        <p:tgtEl>
                                          <p:spTgt spid="22"/>
                                        </p:tgtEl>
                                        <p:attrNameLst>
                                          <p:attrName>ppt_y</p:attrName>
                                        </p:attrNameLst>
                                      </p:cBhvr>
                                      <p:tavLst>
                                        <p:tav tm="0" fmla="#ppt_y-sin(pi*$)/9">
                                          <p:val>
                                            <p:fltVal val="0"/>
                                          </p:val>
                                        </p:tav>
                                        <p:tav tm="100000">
                                          <p:val>
                                            <p:fltVal val="1"/>
                                          </p:val>
                                        </p:tav>
                                      </p:tavLst>
                                    </p:anim>
                                    <p:anim calcmode="lin" valueType="num">
                                      <p:cBhvr>
                                        <p:cTn id="16" dur="332" tmFilter="0, 0; 0.125,0.2665; 0.25,0.4; 0.375,0.465; 0.5,0.5;  0.625,0.535; 0.75,0.6; 0.875,0.7335; 1,1">
                                          <p:stCondLst>
                                            <p:cond delay="1324"/>
                                          </p:stCondLst>
                                        </p:cTn>
                                        <p:tgtEl>
                                          <p:spTgt spid="22"/>
                                        </p:tgtEl>
                                        <p:attrNameLst>
                                          <p:attrName>ppt_y</p:attrName>
                                        </p:attrNameLst>
                                      </p:cBhvr>
                                      <p:tavLst>
                                        <p:tav tm="0" fmla="#ppt_y-sin(pi*$)/27">
                                          <p:val>
                                            <p:fltVal val="0"/>
                                          </p:val>
                                        </p:tav>
                                        <p:tav tm="100000">
                                          <p:val>
                                            <p:fltVal val="1"/>
                                          </p:val>
                                        </p:tav>
                                      </p:tavLst>
                                    </p:anim>
                                    <p:anim calcmode="lin" valueType="num">
                                      <p:cBhvr>
                                        <p:cTn id="17" dur="164" tmFilter="0, 0; 0.125,0.2665; 0.25,0.4; 0.375,0.465; 0.5,0.5;  0.625,0.535; 0.75,0.6; 0.875,0.7335; 1,1">
                                          <p:stCondLst>
                                            <p:cond delay="1656"/>
                                          </p:stCondLst>
                                        </p:cTn>
                                        <p:tgtEl>
                                          <p:spTgt spid="22"/>
                                        </p:tgtEl>
                                        <p:attrNameLst>
                                          <p:attrName>ppt_y</p:attrName>
                                        </p:attrNameLst>
                                      </p:cBhvr>
                                      <p:tavLst>
                                        <p:tav tm="0" fmla="#ppt_y-sin(pi*$)/81">
                                          <p:val>
                                            <p:fltVal val="0"/>
                                          </p:val>
                                        </p:tav>
                                        <p:tav tm="100000">
                                          <p:val>
                                            <p:fltVal val="1"/>
                                          </p:val>
                                        </p:tav>
                                      </p:tavLst>
                                    </p:anim>
                                    <p:animScale>
                                      <p:cBhvr>
                                        <p:cTn id="18" dur="26">
                                          <p:stCondLst>
                                            <p:cond delay="650"/>
                                          </p:stCondLst>
                                        </p:cTn>
                                        <p:tgtEl>
                                          <p:spTgt spid="22"/>
                                        </p:tgtEl>
                                      </p:cBhvr>
                                      <p:to x="100000" y="60000"/>
                                    </p:animScale>
                                    <p:animScale>
                                      <p:cBhvr>
                                        <p:cTn id="19" dur="166" decel="50000">
                                          <p:stCondLst>
                                            <p:cond delay="676"/>
                                          </p:stCondLst>
                                        </p:cTn>
                                        <p:tgtEl>
                                          <p:spTgt spid="22"/>
                                        </p:tgtEl>
                                      </p:cBhvr>
                                      <p:to x="100000" y="100000"/>
                                    </p:animScale>
                                    <p:animScale>
                                      <p:cBhvr>
                                        <p:cTn id="20" dur="26">
                                          <p:stCondLst>
                                            <p:cond delay="1312"/>
                                          </p:stCondLst>
                                        </p:cTn>
                                        <p:tgtEl>
                                          <p:spTgt spid="22"/>
                                        </p:tgtEl>
                                      </p:cBhvr>
                                      <p:to x="100000" y="80000"/>
                                    </p:animScale>
                                    <p:animScale>
                                      <p:cBhvr>
                                        <p:cTn id="21" dur="166" decel="50000">
                                          <p:stCondLst>
                                            <p:cond delay="1338"/>
                                          </p:stCondLst>
                                        </p:cTn>
                                        <p:tgtEl>
                                          <p:spTgt spid="22"/>
                                        </p:tgtEl>
                                      </p:cBhvr>
                                      <p:to x="100000" y="100000"/>
                                    </p:animScale>
                                    <p:animScale>
                                      <p:cBhvr>
                                        <p:cTn id="22" dur="26">
                                          <p:stCondLst>
                                            <p:cond delay="1642"/>
                                          </p:stCondLst>
                                        </p:cTn>
                                        <p:tgtEl>
                                          <p:spTgt spid="22"/>
                                        </p:tgtEl>
                                      </p:cBhvr>
                                      <p:to x="100000" y="90000"/>
                                    </p:animScale>
                                    <p:animScale>
                                      <p:cBhvr>
                                        <p:cTn id="23" dur="166" decel="50000">
                                          <p:stCondLst>
                                            <p:cond delay="1668"/>
                                          </p:stCondLst>
                                        </p:cTn>
                                        <p:tgtEl>
                                          <p:spTgt spid="22"/>
                                        </p:tgtEl>
                                      </p:cBhvr>
                                      <p:to x="100000" y="100000"/>
                                    </p:animScale>
                                    <p:animScale>
                                      <p:cBhvr>
                                        <p:cTn id="24" dur="26">
                                          <p:stCondLst>
                                            <p:cond delay="1808"/>
                                          </p:stCondLst>
                                        </p:cTn>
                                        <p:tgtEl>
                                          <p:spTgt spid="22"/>
                                        </p:tgtEl>
                                      </p:cBhvr>
                                      <p:to x="100000" y="95000"/>
                                    </p:animScale>
                                    <p:animScale>
                                      <p:cBhvr>
                                        <p:cTn id="25" dur="166" decel="50000">
                                          <p:stCondLst>
                                            <p:cond delay="1834"/>
                                          </p:stCondLst>
                                        </p:cTn>
                                        <p:tgtEl>
                                          <p:spTgt spid="22"/>
                                        </p:tgtEl>
                                      </p:cBhvr>
                                      <p:to x="100000" y="100000"/>
                                    </p:animScale>
                                  </p:childTnLst>
                                </p:cTn>
                              </p:par>
                            </p:childTnLst>
                          </p:cTn>
                        </p:par>
                        <p:par>
                          <p:cTn id="26" fill="hold">
                            <p:stCondLst>
                              <p:cond delay="2000"/>
                            </p:stCondLst>
                            <p:childTnLst>
                              <p:par>
                                <p:cTn id="27" presetID="42" presetClass="entr" presetSubtype="0" fill="hold" grpId="0" nodeType="afterEffect">
                                  <p:stCondLst>
                                    <p:cond delay="0"/>
                                  </p:stCondLst>
                                  <p:childTnLst>
                                    <p:set>
                                      <p:cBhvr>
                                        <p:cTn id="28" dur="1" fill="hold">
                                          <p:stCondLst>
                                            <p:cond delay="0"/>
                                          </p:stCondLst>
                                        </p:cTn>
                                        <p:tgtEl>
                                          <p:spTgt spid="74"/>
                                        </p:tgtEl>
                                        <p:attrNameLst>
                                          <p:attrName>style.visibility</p:attrName>
                                        </p:attrNameLst>
                                      </p:cBhvr>
                                      <p:to>
                                        <p:strVal val="visible"/>
                                      </p:to>
                                    </p:set>
                                    <p:animEffect transition="in" filter="fade">
                                      <p:cBhvr>
                                        <p:cTn id="29" dur="1000"/>
                                        <p:tgtEl>
                                          <p:spTgt spid="74"/>
                                        </p:tgtEl>
                                      </p:cBhvr>
                                    </p:animEffect>
                                    <p:anim calcmode="lin" valueType="num">
                                      <p:cBhvr>
                                        <p:cTn id="30" dur="1000" fill="hold"/>
                                        <p:tgtEl>
                                          <p:spTgt spid="74"/>
                                        </p:tgtEl>
                                        <p:attrNameLst>
                                          <p:attrName>ppt_x</p:attrName>
                                        </p:attrNameLst>
                                      </p:cBhvr>
                                      <p:tavLst>
                                        <p:tav tm="0">
                                          <p:val>
                                            <p:strVal val="#ppt_x"/>
                                          </p:val>
                                        </p:tav>
                                        <p:tav tm="100000">
                                          <p:val>
                                            <p:strVal val="#ppt_x"/>
                                          </p:val>
                                        </p:tav>
                                      </p:tavLst>
                                    </p:anim>
                                    <p:anim calcmode="lin" valueType="num">
                                      <p:cBhvr>
                                        <p:cTn id="31" dur="1000" fill="hold"/>
                                        <p:tgtEl>
                                          <p:spTgt spid="74"/>
                                        </p:tgtEl>
                                        <p:attrNameLst>
                                          <p:attrName>ppt_y</p:attrName>
                                        </p:attrNameLst>
                                      </p:cBhvr>
                                      <p:tavLst>
                                        <p:tav tm="0">
                                          <p:val>
                                            <p:strVal val="#ppt_y+.1"/>
                                          </p:val>
                                        </p:tav>
                                        <p:tav tm="100000">
                                          <p:val>
                                            <p:strVal val="#ppt_y"/>
                                          </p:val>
                                        </p:tav>
                                      </p:tavLst>
                                    </p:anim>
                                  </p:childTnLst>
                                </p:cTn>
                              </p:par>
                              <p:par>
                                <p:cTn id="32" presetID="26" presetClass="entr" presetSubtype="0" fill="hold" nodeType="withEffect">
                                  <p:stCondLst>
                                    <p:cond delay="0"/>
                                  </p:stCondLst>
                                  <p:childTnLst>
                                    <p:set>
                                      <p:cBhvr>
                                        <p:cTn id="33" dur="1" fill="hold">
                                          <p:stCondLst>
                                            <p:cond delay="0"/>
                                          </p:stCondLst>
                                        </p:cTn>
                                        <p:tgtEl>
                                          <p:spTgt spid="94"/>
                                        </p:tgtEl>
                                        <p:attrNameLst>
                                          <p:attrName>style.visibility</p:attrName>
                                        </p:attrNameLst>
                                      </p:cBhvr>
                                      <p:to>
                                        <p:strVal val="visible"/>
                                      </p:to>
                                    </p:set>
                                    <p:animEffect transition="in" filter="wipe(down)">
                                      <p:cBhvr>
                                        <p:cTn id="34" dur="580">
                                          <p:stCondLst>
                                            <p:cond delay="0"/>
                                          </p:stCondLst>
                                        </p:cTn>
                                        <p:tgtEl>
                                          <p:spTgt spid="94"/>
                                        </p:tgtEl>
                                      </p:cBhvr>
                                    </p:animEffect>
                                    <p:anim calcmode="lin" valueType="num">
                                      <p:cBhvr>
                                        <p:cTn id="35" dur="1822" tmFilter="0,0; 0.14,0.36; 0.43,0.73; 0.71,0.91; 1.0,1.0">
                                          <p:stCondLst>
                                            <p:cond delay="0"/>
                                          </p:stCondLst>
                                        </p:cTn>
                                        <p:tgtEl>
                                          <p:spTgt spid="94"/>
                                        </p:tgtEl>
                                        <p:attrNameLst>
                                          <p:attrName>ppt_x</p:attrName>
                                        </p:attrNameLst>
                                      </p:cBhvr>
                                      <p:tavLst>
                                        <p:tav tm="0">
                                          <p:val>
                                            <p:strVal val="#ppt_x-0.25"/>
                                          </p:val>
                                        </p:tav>
                                        <p:tav tm="100000">
                                          <p:val>
                                            <p:strVal val="#ppt_x"/>
                                          </p:val>
                                        </p:tav>
                                      </p:tavLst>
                                    </p:anim>
                                    <p:anim calcmode="lin" valueType="num">
                                      <p:cBhvr>
                                        <p:cTn id="36" dur="664" tmFilter="0.0,0.0; 0.25,0.07; 0.50,0.2; 0.75,0.467; 1.0,1.0">
                                          <p:stCondLst>
                                            <p:cond delay="0"/>
                                          </p:stCondLst>
                                        </p:cTn>
                                        <p:tgtEl>
                                          <p:spTgt spid="94"/>
                                        </p:tgtEl>
                                        <p:attrNameLst>
                                          <p:attrName>ppt_y</p:attrName>
                                        </p:attrNameLst>
                                      </p:cBhvr>
                                      <p:tavLst>
                                        <p:tav tm="0" fmla="#ppt_y-sin(pi*$)/3">
                                          <p:val>
                                            <p:fltVal val="0.5"/>
                                          </p:val>
                                        </p:tav>
                                        <p:tav tm="100000">
                                          <p:val>
                                            <p:fltVal val="1"/>
                                          </p:val>
                                        </p:tav>
                                      </p:tavLst>
                                    </p:anim>
                                    <p:anim calcmode="lin" valueType="num">
                                      <p:cBhvr>
                                        <p:cTn id="37" dur="664" tmFilter="0, 0; 0.125,0.2665; 0.25,0.4; 0.375,0.465; 0.5,0.5;  0.625,0.535; 0.75,0.6; 0.875,0.7335; 1,1">
                                          <p:stCondLst>
                                            <p:cond delay="664"/>
                                          </p:stCondLst>
                                        </p:cTn>
                                        <p:tgtEl>
                                          <p:spTgt spid="94"/>
                                        </p:tgtEl>
                                        <p:attrNameLst>
                                          <p:attrName>ppt_y</p:attrName>
                                        </p:attrNameLst>
                                      </p:cBhvr>
                                      <p:tavLst>
                                        <p:tav tm="0" fmla="#ppt_y-sin(pi*$)/9">
                                          <p:val>
                                            <p:fltVal val="0"/>
                                          </p:val>
                                        </p:tav>
                                        <p:tav tm="100000">
                                          <p:val>
                                            <p:fltVal val="1"/>
                                          </p:val>
                                        </p:tav>
                                      </p:tavLst>
                                    </p:anim>
                                    <p:anim calcmode="lin" valueType="num">
                                      <p:cBhvr>
                                        <p:cTn id="38" dur="332" tmFilter="0, 0; 0.125,0.2665; 0.25,0.4; 0.375,0.465; 0.5,0.5;  0.625,0.535; 0.75,0.6; 0.875,0.7335; 1,1">
                                          <p:stCondLst>
                                            <p:cond delay="1324"/>
                                          </p:stCondLst>
                                        </p:cTn>
                                        <p:tgtEl>
                                          <p:spTgt spid="94"/>
                                        </p:tgtEl>
                                        <p:attrNameLst>
                                          <p:attrName>ppt_y</p:attrName>
                                        </p:attrNameLst>
                                      </p:cBhvr>
                                      <p:tavLst>
                                        <p:tav tm="0" fmla="#ppt_y-sin(pi*$)/27">
                                          <p:val>
                                            <p:fltVal val="0"/>
                                          </p:val>
                                        </p:tav>
                                        <p:tav tm="100000">
                                          <p:val>
                                            <p:fltVal val="1"/>
                                          </p:val>
                                        </p:tav>
                                      </p:tavLst>
                                    </p:anim>
                                    <p:anim calcmode="lin" valueType="num">
                                      <p:cBhvr>
                                        <p:cTn id="39" dur="164" tmFilter="0, 0; 0.125,0.2665; 0.25,0.4; 0.375,0.465; 0.5,0.5;  0.625,0.535; 0.75,0.6; 0.875,0.7335; 1,1">
                                          <p:stCondLst>
                                            <p:cond delay="1656"/>
                                          </p:stCondLst>
                                        </p:cTn>
                                        <p:tgtEl>
                                          <p:spTgt spid="94"/>
                                        </p:tgtEl>
                                        <p:attrNameLst>
                                          <p:attrName>ppt_y</p:attrName>
                                        </p:attrNameLst>
                                      </p:cBhvr>
                                      <p:tavLst>
                                        <p:tav tm="0" fmla="#ppt_y-sin(pi*$)/81">
                                          <p:val>
                                            <p:fltVal val="0"/>
                                          </p:val>
                                        </p:tav>
                                        <p:tav tm="100000">
                                          <p:val>
                                            <p:fltVal val="1"/>
                                          </p:val>
                                        </p:tav>
                                      </p:tavLst>
                                    </p:anim>
                                    <p:animScale>
                                      <p:cBhvr>
                                        <p:cTn id="40" dur="26">
                                          <p:stCondLst>
                                            <p:cond delay="650"/>
                                          </p:stCondLst>
                                        </p:cTn>
                                        <p:tgtEl>
                                          <p:spTgt spid="94"/>
                                        </p:tgtEl>
                                      </p:cBhvr>
                                      <p:to x="100000" y="60000"/>
                                    </p:animScale>
                                    <p:animScale>
                                      <p:cBhvr>
                                        <p:cTn id="41" dur="166" decel="50000">
                                          <p:stCondLst>
                                            <p:cond delay="676"/>
                                          </p:stCondLst>
                                        </p:cTn>
                                        <p:tgtEl>
                                          <p:spTgt spid="94"/>
                                        </p:tgtEl>
                                      </p:cBhvr>
                                      <p:to x="100000" y="100000"/>
                                    </p:animScale>
                                    <p:animScale>
                                      <p:cBhvr>
                                        <p:cTn id="42" dur="26">
                                          <p:stCondLst>
                                            <p:cond delay="1312"/>
                                          </p:stCondLst>
                                        </p:cTn>
                                        <p:tgtEl>
                                          <p:spTgt spid="94"/>
                                        </p:tgtEl>
                                      </p:cBhvr>
                                      <p:to x="100000" y="80000"/>
                                    </p:animScale>
                                    <p:animScale>
                                      <p:cBhvr>
                                        <p:cTn id="43" dur="166" decel="50000">
                                          <p:stCondLst>
                                            <p:cond delay="1338"/>
                                          </p:stCondLst>
                                        </p:cTn>
                                        <p:tgtEl>
                                          <p:spTgt spid="94"/>
                                        </p:tgtEl>
                                      </p:cBhvr>
                                      <p:to x="100000" y="100000"/>
                                    </p:animScale>
                                    <p:animScale>
                                      <p:cBhvr>
                                        <p:cTn id="44" dur="26">
                                          <p:stCondLst>
                                            <p:cond delay="1642"/>
                                          </p:stCondLst>
                                        </p:cTn>
                                        <p:tgtEl>
                                          <p:spTgt spid="94"/>
                                        </p:tgtEl>
                                      </p:cBhvr>
                                      <p:to x="100000" y="90000"/>
                                    </p:animScale>
                                    <p:animScale>
                                      <p:cBhvr>
                                        <p:cTn id="45" dur="166" decel="50000">
                                          <p:stCondLst>
                                            <p:cond delay="1668"/>
                                          </p:stCondLst>
                                        </p:cTn>
                                        <p:tgtEl>
                                          <p:spTgt spid="94"/>
                                        </p:tgtEl>
                                      </p:cBhvr>
                                      <p:to x="100000" y="100000"/>
                                    </p:animScale>
                                    <p:animScale>
                                      <p:cBhvr>
                                        <p:cTn id="46" dur="26">
                                          <p:stCondLst>
                                            <p:cond delay="1808"/>
                                          </p:stCondLst>
                                        </p:cTn>
                                        <p:tgtEl>
                                          <p:spTgt spid="94"/>
                                        </p:tgtEl>
                                      </p:cBhvr>
                                      <p:to x="100000" y="95000"/>
                                    </p:animScale>
                                    <p:animScale>
                                      <p:cBhvr>
                                        <p:cTn id="47" dur="166" decel="50000">
                                          <p:stCondLst>
                                            <p:cond delay="1834"/>
                                          </p:stCondLst>
                                        </p:cTn>
                                        <p:tgtEl>
                                          <p:spTgt spid="94"/>
                                        </p:tgtEl>
                                      </p:cBhvr>
                                      <p:to x="100000" y="100000"/>
                                    </p:animScale>
                                  </p:childTnLst>
                                </p:cTn>
                              </p:par>
                            </p:childTnLst>
                          </p:cTn>
                        </p:par>
                        <p:par>
                          <p:cTn id="48" fill="hold">
                            <p:stCondLst>
                              <p:cond delay="4000"/>
                            </p:stCondLst>
                            <p:childTnLst>
                              <p:par>
                                <p:cTn id="49" presetID="42" presetClass="entr" presetSubtype="0" fill="hold" grpId="0" nodeType="afterEffect">
                                  <p:stCondLst>
                                    <p:cond delay="0"/>
                                  </p:stCondLst>
                                  <p:childTnLst>
                                    <p:set>
                                      <p:cBhvr>
                                        <p:cTn id="50" dur="1" fill="hold">
                                          <p:stCondLst>
                                            <p:cond delay="0"/>
                                          </p:stCondLst>
                                        </p:cTn>
                                        <p:tgtEl>
                                          <p:spTgt spid="75"/>
                                        </p:tgtEl>
                                        <p:attrNameLst>
                                          <p:attrName>style.visibility</p:attrName>
                                        </p:attrNameLst>
                                      </p:cBhvr>
                                      <p:to>
                                        <p:strVal val="visible"/>
                                      </p:to>
                                    </p:set>
                                    <p:animEffect transition="in" filter="fade">
                                      <p:cBhvr>
                                        <p:cTn id="51" dur="1000"/>
                                        <p:tgtEl>
                                          <p:spTgt spid="75"/>
                                        </p:tgtEl>
                                      </p:cBhvr>
                                    </p:animEffect>
                                    <p:anim calcmode="lin" valueType="num">
                                      <p:cBhvr>
                                        <p:cTn id="52" dur="1000" fill="hold"/>
                                        <p:tgtEl>
                                          <p:spTgt spid="75"/>
                                        </p:tgtEl>
                                        <p:attrNameLst>
                                          <p:attrName>ppt_x</p:attrName>
                                        </p:attrNameLst>
                                      </p:cBhvr>
                                      <p:tavLst>
                                        <p:tav tm="0">
                                          <p:val>
                                            <p:strVal val="#ppt_x"/>
                                          </p:val>
                                        </p:tav>
                                        <p:tav tm="100000">
                                          <p:val>
                                            <p:strVal val="#ppt_x"/>
                                          </p:val>
                                        </p:tav>
                                      </p:tavLst>
                                    </p:anim>
                                    <p:anim calcmode="lin" valueType="num">
                                      <p:cBhvr>
                                        <p:cTn id="53" dur="1000" fill="hold"/>
                                        <p:tgtEl>
                                          <p:spTgt spid="75"/>
                                        </p:tgtEl>
                                        <p:attrNameLst>
                                          <p:attrName>ppt_y</p:attrName>
                                        </p:attrNameLst>
                                      </p:cBhvr>
                                      <p:tavLst>
                                        <p:tav tm="0">
                                          <p:val>
                                            <p:strVal val="#ppt_y+.1"/>
                                          </p:val>
                                        </p:tav>
                                        <p:tav tm="100000">
                                          <p:val>
                                            <p:strVal val="#ppt_y"/>
                                          </p:val>
                                        </p:tav>
                                      </p:tavLst>
                                    </p:anim>
                                  </p:childTnLst>
                                </p:cTn>
                              </p:par>
                              <p:par>
                                <p:cTn id="54" presetID="26" presetClass="entr" presetSubtype="0" fill="hold" nodeType="withEffect">
                                  <p:stCondLst>
                                    <p:cond delay="0"/>
                                  </p:stCondLst>
                                  <p:childTnLst>
                                    <p:set>
                                      <p:cBhvr>
                                        <p:cTn id="55" dur="1" fill="hold">
                                          <p:stCondLst>
                                            <p:cond delay="0"/>
                                          </p:stCondLst>
                                        </p:cTn>
                                        <p:tgtEl>
                                          <p:spTgt spid="23"/>
                                        </p:tgtEl>
                                        <p:attrNameLst>
                                          <p:attrName>style.visibility</p:attrName>
                                        </p:attrNameLst>
                                      </p:cBhvr>
                                      <p:to>
                                        <p:strVal val="visible"/>
                                      </p:to>
                                    </p:set>
                                    <p:animEffect transition="in" filter="wipe(down)">
                                      <p:cBhvr>
                                        <p:cTn id="56" dur="580">
                                          <p:stCondLst>
                                            <p:cond delay="0"/>
                                          </p:stCondLst>
                                        </p:cTn>
                                        <p:tgtEl>
                                          <p:spTgt spid="23"/>
                                        </p:tgtEl>
                                      </p:cBhvr>
                                    </p:animEffect>
                                    <p:anim calcmode="lin" valueType="num">
                                      <p:cBhvr>
                                        <p:cTn id="57" dur="1822" tmFilter="0,0; 0.14,0.36; 0.43,0.73; 0.71,0.91; 1.0,1.0">
                                          <p:stCondLst>
                                            <p:cond delay="0"/>
                                          </p:stCondLst>
                                        </p:cTn>
                                        <p:tgtEl>
                                          <p:spTgt spid="23"/>
                                        </p:tgtEl>
                                        <p:attrNameLst>
                                          <p:attrName>ppt_x</p:attrName>
                                        </p:attrNameLst>
                                      </p:cBhvr>
                                      <p:tavLst>
                                        <p:tav tm="0">
                                          <p:val>
                                            <p:strVal val="#ppt_x-0.25"/>
                                          </p:val>
                                        </p:tav>
                                        <p:tav tm="100000">
                                          <p:val>
                                            <p:strVal val="#ppt_x"/>
                                          </p:val>
                                        </p:tav>
                                      </p:tavLst>
                                    </p:anim>
                                    <p:anim calcmode="lin" valueType="num">
                                      <p:cBhvr>
                                        <p:cTn id="58" dur="664" tmFilter="0.0,0.0; 0.25,0.07; 0.50,0.2; 0.75,0.467; 1.0,1.0">
                                          <p:stCondLst>
                                            <p:cond delay="0"/>
                                          </p:stCondLst>
                                        </p:cTn>
                                        <p:tgtEl>
                                          <p:spTgt spid="23"/>
                                        </p:tgtEl>
                                        <p:attrNameLst>
                                          <p:attrName>ppt_y</p:attrName>
                                        </p:attrNameLst>
                                      </p:cBhvr>
                                      <p:tavLst>
                                        <p:tav tm="0" fmla="#ppt_y-sin(pi*$)/3">
                                          <p:val>
                                            <p:fltVal val="0.5"/>
                                          </p:val>
                                        </p:tav>
                                        <p:tav tm="100000">
                                          <p:val>
                                            <p:fltVal val="1"/>
                                          </p:val>
                                        </p:tav>
                                      </p:tavLst>
                                    </p:anim>
                                    <p:anim calcmode="lin" valueType="num">
                                      <p:cBhvr>
                                        <p:cTn id="59" dur="664" tmFilter="0, 0; 0.125,0.2665; 0.25,0.4; 0.375,0.465; 0.5,0.5;  0.625,0.535; 0.75,0.6; 0.875,0.7335; 1,1">
                                          <p:stCondLst>
                                            <p:cond delay="664"/>
                                          </p:stCondLst>
                                        </p:cTn>
                                        <p:tgtEl>
                                          <p:spTgt spid="23"/>
                                        </p:tgtEl>
                                        <p:attrNameLst>
                                          <p:attrName>ppt_y</p:attrName>
                                        </p:attrNameLst>
                                      </p:cBhvr>
                                      <p:tavLst>
                                        <p:tav tm="0" fmla="#ppt_y-sin(pi*$)/9">
                                          <p:val>
                                            <p:fltVal val="0"/>
                                          </p:val>
                                        </p:tav>
                                        <p:tav tm="100000">
                                          <p:val>
                                            <p:fltVal val="1"/>
                                          </p:val>
                                        </p:tav>
                                      </p:tavLst>
                                    </p:anim>
                                    <p:anim calcmode="lin" valueType="num">
                                      <p:cBhvr>
                                        <p:cTn id="60" dur="332" tmFilter="0, 0; 0.125,0.2665; 0.25,0.4; 0.375,0.465; 0.5,0.5;  0.625,0.535; 0.75,0.6; 0.875,0.7335; 1,1">
                                          <p:stCondLst>
                                            <p:cond delay="1324"/>
                                          </p:stCondLst>
                                        </p:cTn>
                                        <p:tgtEl>
                                          <p:spTgt spid="23"/>
                                        </p:tgtEl>
                                        <p:attrNameLst>
                                          <p:attrName>ppt_y</p:attrName>
                                        </p:attrNameLst>
                                      </p:cBhvr>
                                      <p:tavLst>
                                        <p:tav tm="0" fmla="#ppt_y-sin(pi*$)/27">
                                          <p:val>
                                            <p:fltVal val="0"/>
                                          </p:val>
                                        </p:tav>
                                        <p:tav tm="100000">
                                          <p:val>
                                            <p:fltVal val="1"/>
                                          </p:val>
                                        </p:tav>
                                      </p:tavLst>
                                    </p:anim>
                                    <p:anim calcmode="lin" valueType="num">
                                      <p:cBhvr>
                                        <p:cTn id="61" dur="164" tmFilter="0, 0; 0.125,0.2665; 0.25,0.4; 0.375,0.465; 0.5,0.5;  0.625,0.535; 0.75,0.6; 0.875,0.7335; 1,1">
                                          <p:stCondLst>
                                            <p:cond delay="1656"/>
                                          </p:stCondLst>
                                        </p:cTn>
                                        <p:tgtEl>
                                          <p:spTgt spid="23"/>
                                        </p:tgtEl>
                                        <p:attrNameLst>
                                          <p:attrName>ppt_y</p:attrName>
                                        </p:attrNameLst>
                                      </p:cBhvr>
                                      <p:tavLst>
                                        <p:tav tm="0" fmla="#ppt_y-sin(pi*$)/81">
                                          <p:val>
                                            <p:fltVal val="0"/>
                                          </p:val>
                                        </p:tav>
                                        <p:tav tm="100000">
                                          <p:val>
                                            <p:fltVal val="1"/>
                                          </p:val>
                                        </p:tav>
                                      </p:tavLst>
                                    </p:anim>
                                    <p:animScale>
                                      <p:cBhvr>
                                        <p:cTn id="62" dur="26">
                                          <p:stCondLst>
                                            <p:cond delay="650"/>
                                          </p:stCondLst>
                                        </p:cTn>
                                        <p:tgtEl>
                                          <p:spTgt spid="23"/>
                                        </p:tgtEl>
                                      </p:cBhvr>
                                      <p:to x="100000" y="60000"/>
                                    </p:animScale>
                                    <p:animScale>
                                      <p:cBhvr>
                                        <p:cTn id="63" dur="166" decel="50000">
                                          <p:stCondLst>
                                            <p:cond delay="676"/>
                                          </p:stCondLst>
                                        </p:cTn>
                                        <p:tgtEl>
                                          <p:spTgt spid="23"/>
                                        </p:tgtEl>
                                      </p:cBhvr>
                                      <p:to x="100000" y="100000"/>
                                    </p:animScale>
                                    <p:animScale>
                                      <p:cBhvr>
                                        <p:cTn id="64" dur="26">
                                          <p:stCondLst>
                                            <p:cond delay="1312"/>
                                          </p:stCondLst>
                                        </p:cTn>
                                        <p:tgtEl>
                                          <p:spTgt spid="23"/>
                                        </p:tgtEl>
                                      </p:cBhvr>
                                      <p:to x="100000" y="80000"/>
                                    </p:animScale>
                                    <p:animScale>
                                      <p:cBhvr>
                                        <p:cTn id="65" dur="166" decel="50000">
                                          <p:stCondLst>
                                            <p:cond delay="1338"/>
                                          </p:stCondLst>
                                        </p:cTn>
                                        <p:tgtEl>
                                          <p:spTgt spid="23"/>
                                        </p:tgtEl>
                                      </p:cBhvr>
                                      <p:to x="100000" y="100000"/>
                                    </p:animScale>
                                    <p:animScale>
                                      <p:cBhvr>
                                        <p:cTn id="66" dur="26">
                                          <p:stCondLst>
                                            <p:cond delay="1642"/>
                                          </p:stCondLst>
                                        </p:cTn>
                                        <p:tgtEl>
                                          <p:spTgt spid="23"/>
                                        </p:tgtEl>
                                      </p:cBhvr>
                                      <p:to x="100000" y="90000"/>
                                    </p:animScale>
                                    <p:animScale>
                                      <p:cBhvr>
                                        <p:cTn id="67" dur="166" decel="50000">
                                          <p:stCondLst>
                                            <p:cond delay="1668"/>
                                          </p:stCondLst>
                                        </p:cTn>
                                        <p:tgtEl>
                                          <p:spTgt spid="23"/>
                                        </p:tgtEl>
                                      </p:cBhvr>
                                      <p:to x="100000" y="100000"/>
                                    </p:animScale>
                                    <p:animScale>
                                      <p:cBhvr>
                                        <p:cTn id="68" dur="26">
                                          <p:stCondLst>
                                            <p:cond delay="1808"/>
                                          </p:stCondLst>
                                        </p:cTn>
                                        <p:tgtEl>
                                          <p:spTgt spid="23"/>
                                        </p:tgtEl>
                                      </p:cBhvr>
                                      <p:to x="100000" y="95000"/>
                                    </p:animScale>
                                    <p:animScale>
                                      <p:cBhvr>
                                        <p:cTn id="69" dur="166" decel="50000">
                                          <p:stCondLst>
                                            <p:cond delay="1834"/>
                                          </p:stCondLst>
                                        </p:cTn>
                                        <p:tgtEl>
                                          <p:spTgt spid="23"/>
                                        </p:tgtEl>
                                      </p:cBhvr>
                                      <p:to x="100000" y="100000"/>
                                    </p:animScale>
                                  </p:childTnLst>
                                </p:cTn>
                              </p:par>
                            </p:childTnLst>
                          </p:cTn>
                        </p:par>
                        <p:par>
                          <p:cTn id="70" fill="hold">
                            <p:stCondLst>
                              <p:cond delay="6000"/>
                            </p:stCondLst>
                            <p:childTnLst>
                              <p:par>
                                <p:cTn id="71" presetID="42" presetClass="entr" presetSubtype="0" fill="hold" grpId="0" nodeType="afterEffect">
                                  <p:stCondLst>
                                    <p:cond delay="0"/>
                                  </p:stCondLst>
                                  <p:childTnLst>
                                    <p:set>
                                      <p:cBhvr>
                                        <p:cTn id="72" dur="1" fill="hold">
                                          <p:stCondLst>
                                            <p:cond delay="0"/>
                                          </p:stCondLst>
                                        </p:cTn>
                                        <p:tgtEl>
                                          <p:spTgt spid="76"/>
                                        </p:tgtEl>
                                        <p:attrNameLst>
                                          <p:attrName>style.visibility</p:attrName>
                                        </p:attrNameLst>
                                      </p:cBhvr>
                                      <p:to>
                                        <p:strVal val="visible"/>
                                      </p:to>
                                    </p:set>
                                    <p:animEffect transition="in" filter="fade">
                                      <p:cBhvr>
                                        <p:cTn id="73" dur="1000"/>
                                        <p:tgtEl>
                                          <p:spTgt spid="76"/>
                                        </p:tgtEl>
                                      </p:cBhvr>
                                    </p:animEffect>
                                    <p:anim calcmode="lin" valueType="num">
                                      <p:cBhvr>
                                        <p:cTn id="74" dur="1000" fill="hold"/>
                                        <p:tgtEl>
                                          <p:spTgt spid="76"/>
                                        </p:tgtEl>
                                        <p:attrNameLst>
                                          <p:attrName>ppt_x</p:attrName>
                                        </p:attrNameLst>
                                      </p:cBhvr>
                                      <p:tavLst>
                                        <p:tav tm="0">
                                          <p:val>
                                            <p:strVal val="#ppt_x"/>
                                          </p:val>
                                        </p:tav>
                                        <p:tav tm="100000">
                                          <p:val>
                                            <p:strVal val="#ppt_x"/>
                                          </p:val>
                                        </p:tav>
                                      </p:tavLst>
                                    </p:anim>
                                    <p:anim calcmode="lin" valueType="num">
                                      <p:cBhvr>
                                        <p:cTn id="75" dur="1000" fill="hold"/>
                                        <p:tgtEl>
                                          <p:spTgt spid="76"/>
                                        </p:tgtEl>
                                        <p:attrNameLst>
                                          <p:attrName>ppt_y</p:attrName>
                                        </p:attrNameLst>
                                      </p:cBhvr>
                                      <p:tavLst>
                                        <p:tav tm="0">
                                          <p:val>
                                            <p:strVal val="#ppt_y+.1"/>
                                          </p:val>
                                        </p:tav>
                                        <p:tav tm="100000">
                                          <p:val>
                                            <p:strVal val="#ppt_y"/>
                                          </p:val>
                                        </p:tav>
                                      </p:tavLst>
                                    </p:anim>
                                  </p:childTnLst>
                                </p:cTn>
                              </p:par>
                              <p:par>
                                <p:cTn id="76" presetID="26" presetClass="entr" presetSubtype="0" fill="hold" nodeType="withEffect">
                                  <p:stCondLst>
                                    <p:cond delay="0"/>
                                  </p:stCondLst>
                                  <p:childTnLst>
                                    <p:set>
                                      <p:cBhvr>
                                        <p:cTn id="77" dur="1" fill="hold">
                                          <p:stCondLst>
                                            <p:cond delay="0"/>
                                          </p:stCondLst>
                                        </p:cTn>
                                        <p:tgtEl>
                                          <p:spTgt spid="90"/>
                                        </p:tgtEl>
                                        <p:attrNameLst>
                                          <p:attrName>style.visibility</p:attrName>
                                        </p:attrNameLst>
                                      </p:cBhvr>
                                      <p:to>
                                        <p:strVal val="visible"/>
                                      </p:to>
                                    </p:set>
                                    <p:animEffect transition="in" filter="wipe(down)">
                                      <p:cBhvr>
                                        <p:cTn id="78" dur="580">
                                          <p:stCondLst>
                                            <p:cond delay="0"/>
                                          </p:stCondLst>
                                        </p:cTn>
                                        <p:tgtEl>
                                          <p:spTgt spid="90"/>
                                        </p:tgtEl>
                                      </p:cBhvr>
                                    </p:animEffect>
                                    <p:anim calcmode="lin" valueType="num">
                                      <p:cBhvr>
                                        <p:cTn id="79" dur="1822" tmFilter="0,0; 0.14,0.36; 0.43,0.73; 0.71,0.91; 1.0,1.0">
                                          <p:stCondLst>
                                            <p:cond delay="0"/>
                                          </p:stCondLst>
                                        </p:cTn>
                                        <p:tgtEl>
                                          <p:spTgt spid="90"/>
                                        </p:tgtEl>
                                        <p:attrNameLst>
                                          <p:attrName>ppt_x</p:attrName>
                                        </p:attrNameLst>
                                      </p:cBhvr>
                                      <p:tavLst>
                                        <p:tav tm="0">
                                          <p:val>
                                            <p:strVal val="#ppt_x-0.25"/>
                                          </p:val>
                                        </p:tav>
                                        <p:tav tm="100000">
                                          <p:val>
                                            <p:strVal val="#ppt_x"/>
                                          </p:val>
                                        </p:tav>
                                      </p:tavLst>
                                    </p:anim>
                                    <p:anim calcmode="lin" valueType="num">
                                      <p:cBhvr>
                                        <p:cTn id="80" dur="664" tmFilter="0.0,0.0; 0.25,0.07; 0.50,0.2; 0.75,0.467; 1.0,1.0">
                                          <p:stCondLst>
                                            <p:cond delay="0"/>
                                          </p:stCondLst>
                                        </p:cTn>
                                        <p:tgtEl>
                                          <p:spTgt spid="90"/>
                                        </p:tgtEl>
                                        <p:attrNameLst>
                                          <p:attrName>ppt_y</p:attrName>
                                        </p:attrNameLst>
                                      </p:cBhvr>
                                      <p:tavLst>
                                        <p:tav tm="0" fmla="#ppt_y-sin(pi*$)/3">
                                          <p:val>
                                            <p:fltVal val="0.5"/>
                                          </p:val>
                                        </p:tav>
                                        <p:tav tm="100000">
                                          <p:val>
                                            <p:fltVal val="1"/>
                                          </p:val>
                                        </p:tav>
                                      </p:tavLst>
                                    </p:anim>
                                    <p:anim calcmode="lin" valueType="num">
                                      <p:cBhvr>
                                        <p:cTn id="81" dur="664" tmFilter="0, 0; 0.125,0.2665; 0.25,0.4; 0.375,0.465; 0.5,0.5;  0.625,0.535; 0.75,0.6; 0.875,0.7335; 1,1">
                                          <p:stCondLst>
                                            <p:cond delay="664"/>
                                          </p:stCondLst>
                                        </p:cTn>
                                        <p:tgtEl>
                                          <p:spTgt spid="90"/>
                                        </p:tgtEl>
                                        <p:attrNameLst>
                                          <p:attrName>ppt_y</p:attrName>
                                        </p:attrNameLst>
                                      </p:cBhvr>
                                      <p:tavLst>
                                        <p:tav tm="0" fmla="#ppt_y-sin(pi*$)/9">
                                          <p:val>
                                            <p:fltVal val="0"/>
                                          </p:val>
                                        </p:tav>
                                        <p:tav tm="100000">
                                          <p:val>
                                            <p:fltVal val="1"/>
                                          </p:val>
                                        </p:tav>
                                      </p:tavLst>
                                    </p:anim>
                                    <p:anim calcmode="lin" valueType="num">
                                      <p:cBhvr>
                                        <p:cTn id="82" dur="332" tmFilter="0, 0; 0.125,0.2665; 0.25,0.4; 0.375,0.465; 0.5,0.5;  0.625,0.535; 0.75,0.6; 0.875,0.7335; 1,1">
                                          <p:stCondLst>
                                            <p:cond delay="1324"/>
                                          </p:stCondLst>
                                        </p:cTn>
                                        <p:tgtEl>
                                          <p:spTgt spid="90"/>
                                        </p:tgtEl>
                                        <p:attrNameLst>
                                          <p:attrName>ppt_y</p:attrName>
                                        </p:attrNameLst>
                                      </p:cBhvr>
                                      <p:tavLst>
                                        <p:tav tm="0" fmla="#ppt_y-sin(pi*$)/27">
                                          <p:val>
                                            <p:fltVal val="0"/>
                                          </p:val>
                                        </p:tav>
                                        <p:tav tm="100000">
                                          <p:val>
                                            <p:fltVal val="1"/>
                                          </p:val>
                                        </p:tav>
                                      </p:tavLst>
                                    </p:anim>
                                    <p:anim calcmode="lin" valueType="num">
                                      <p:cBhvr>
                                        <p:cTn id="83" dur="164" tmFilter="0, 0; 0.125,0.2665; 0.25,0.4; 0.375,0.465; 0.5,0.5;  0.625,0.535; 0.75,0.6; 0.875,0.7335; 1,1">
                                          <p:stCondLst>
                                            <p:cond delay="1656"/>
                                          </p:stCondLst>
                                        </p:cTn>
                                        <p:tgtEl>
                                          <p:spTgt spid="90"/>
                                        </p:tgtEl>
                                        <p:attrNameLst>
                                          <p:attrName>ppt_y</p:attrName>
                                        </p:attrNameLst>
                                      </p:cBhvr>
                                      <p:tavLst>
                                        <p:tav tm="0" fmla="#ppt_y-sin(pi*$)/81">
                                          <p:val>
                                            <p:fltVal val="0"/>
                                          </p:val>
                                        </p:tav>
                                        <p:tav tm="100000">
                                          <p:val>
                                            <p:fltVal val="1"/>
                                          </p:val>
                                        </p:tav>
                                      </p:tavLst>
                                    </p:anim>
                                    <p:animScale>
                                      <p:cBhvr>
                                        <p:cTn id="84" dur="26">
                                          <p:stCondLst>
                                            <p:cond delay="650"/>
                                          </p:stCondLst>
                                        </p:cTn>
                                        <p:tgtEl>
                                          <p:spTgt spid="90"/>
                                        </p:tgtEl>
                                      </p:cBhvr>
                                      <p:to x="100000" y="60000"/>
                                    </p:animScale>
                                    <p:animScale>
                                      <p:cBhvr>
                                        <p:cTn id="85" dur="166" decel="50000">
                                          <p:stCondLst>
                                            <p:cond delay="676"/>
                                          </p:stCondLst>
                                        </p:cTn>
                                        <p:tgtEl>
                                          <p:spTgt spid="90"/>
                                        </p:tgtEl>
                                      </p:cBhvr>
                                      <p:to x="100000" y="100000"/>
                                    </p:animScale>
                                    <p:animScale>
                                      <p:cBhvr>
                                        <p:cTn id="86" dur="26">
                                          <p:stCondLst>
                                            <p:cond delay="1312"/>
                                          </p:stCondLst>
                                        </p:cTn>
                                        <p:tgtEl>
                                          <p:spTgt spid="90"/>
                                        </p:tgtEl>
                                      </p:cBhvr>
                                      <p:to x="100000" y="80000"/>
                                    </p:animScale>
                                    <p:animScale>
                                      <p:cBhvr>
                                        <p:cTn id="87" dur="166" decel="50000">
                                          <p:stCondLst>
                                            <p:cond delay="1338"/>
                                          </p:stCondLst>
                                        </p:cTn>
                                        <p:tgtEl>
                                          <p:spTgt spid="90"/>
                                        </p:tgtEl>
                                      </p:cBhvr>
                                      <p:to x="100000" y="100000"/>
                                    </p:animScale>
                                    <p:animScale>
                                      <p:cBhvr>
                                        <p:cTn id="88" dur="26">
                                          <p:stCondLst>
                                            <p:cond delay="1642"/>
                                          </p:stCondLst>
                                        </p:cTn>
                                        <p:tgtEl>
                                          <p:spTgt spid="90"/>
                                        </p:tgtEl>
                                      </p:cBhvr>
                                      <p:to x="100000" y="90000"/>
                                    </p:animScale>
                                    <p:animScale>
                                      <p:cBhvr>
                                        <p:cTn id="89" dur="166" decel="50000">
                                          <p:stCondLst>
                                            <p:cond delay="1668"/>
                                          </p:stCondLst>
                                        </p:cTn>
                                        <p:tgtEl>
                                          <p:spTgt spid="90"/>
                                        </p:tgtEl>
                                      </p:cBhvr>
                                      <p:to x="100000" y="100000"/>
                                    </p:animScale>
                                    <p:animScale>
                                      <p:cBhvr>
                                        <p:cTn id="90" dur="26">
                                          <p:stCondLst>
                                            <p:cond delay="1808"/>
                                          </p:stCondLst>
                                        </p:cTn>
                                        <p:tgtEl>
                                          <p:spTgt spid="90"/>
                                        </p:tgtEl>
                                      </p:cBhvr>
                                      <p:to x="100000" y="95000"/>
                                    </p:animScale>
                                    <p:animScale>
                                      <p:cBhvr>
                                        <p:cTn id="91" dur="166" decel="50000">
                                          <p:stCondLst>
                                            <p:cond delay="1834"/>
                                          </p:stCondLst>
                                        </p:cTn>
                                        <p:tgtEl>
                                          <p:spTgt spid="90"/>
                                        </p:tgtEl>
                                      </p:cBhvr>
                                      <p:to x="100000" y="100000"/>
                                    </p:animScale>
                                  </p:childTnLst>
                                </p:cTn>
                              </p:par>
                            </p:childTnLst>
                          </p:cTn>
                        </p:par>
                        <p:par>
                          <p:cTn id="92" fill="hold">
                            <p:stCondLst>
                              <p:cond delay="8000"/>
                            </p:stCondLst>
                            <p:childTnLst>
                              <p:par>
                                <p:cTn id="93" presetID="42" presetClass="entr" presetSubtype="0" fill="hold" grpId="0" nodeType="afterEffect">
                                  <p:stCondLst>
                                    <p:cond delay="0"/>
                                  </p:stCondLst>
                                  <p:childTnLst>
                                    <p:set>
                                      <p:cBhvr>
                                        <p:cTn id="94" dur="1" fill="hold">
                                          <p:stCondLst>
                                            <p:cond delay="0"/>
                                          </p:stCondLst>
                                        </p:cTn>
                                        <p:tgtEl>
                                          <p:spTgt spid="77"/>
                                        </p:tgtEl>
                                        <p:attrNameLst>
                                          <p:attrName>style.visibility</p:attrName>
                                        </p:attrNameLst>
                                      </p:cBhvr>
                                      <p:to>
                                        <p:strVal val="visible"/>
                                      </p:to>
                                    </p:set>
                                    <p:animEffect transition="in" filter="fade">
                                      <p:cBhvr>
                                        <p:cTn id="95" dur="1000"/>
                                        <p:tgtEl>
                                          <p:spTgt spid="77"/>
                                        </p:tgtEl>
                                      </p:cBhvr>
                                    </p:animEffect>
                                    <p:anim calcmode="lin" valueType="num">
                                      <p:cBhvr>
                                        <p:cTn id="96" dur="1000" fill="hold"/>
                                        <p:tgtEl>
                                          <p:spTgt spid="77"/>
                                        </p:tgtEl>
                                        <p:attrNameLst>
                                          <p:attrName>ppt_x</p:attrName>
                                        </p:attrNameLst>
                                      </p:cBhvr>
                                      <p:tavLst>
                                        <p:tav tm="0">
                                          <p:val>
                                            <p:strVal val="#ppt_x"/>
                                          </p:val>
                                        </p:tav>
                                        <p:tav tm="100000">
                                          <p:val>
                                            <p:strVal val="#ppt_x"/>
                                          </p:val>
                                        </p:tav>
                                      </p:tavLst>
                                    </p:anim>
                                    <p:anim calcmode="lin" valueType="num">
                                      <p:cBhvr>
                                        <p:cTn id="97" dur="1000" fill="hold"/>
                                        <p:tgtEl>
                                          <p:spTgt spid="77"/>
                                        </p:tgtEl>
                                        <p:attrNameLst>
                                          <p:attrName>ppt_y</p:attrName>
                                        </p:attrNameLst>
                                      </p:cBhvr>
                                      <p:tavLst>
                                        <p:tav tm="0">
                                          <p:val>
                                            <p:strVal val="#ppt_y+.1"/>
                                          </p:val>
                                        </p:tav>
                                        <p:tav tm="100000">
                                          <p:val>
                                            <p:strVal val="#ppt_y"/>
                                          </p:val>
                                        </p:tav>
                                      </p:tavLst>
                                    </p:anim>
                                  </p:childTnLst>
                                </p:cTn>
                              </p:par>
                              <p:par>
                                <p:cTn id="98" presetID="26" presetClass="entr" presetSubtype="0" fill="hold" nodeType="withEffect">
                                  <p:stCondLst>
                                    <p:cond delay="0"/>
                                  </p:stCondLst>
                                  <p:childTnLst>
                                    <p:set>
                                      <p:cBhvr>
                                        <p:cTn id="99" dur="1" fill="hold">
                                          <p:stCondLst>
                                            <p:cond delay="0"/>
                                          </p:stCondLst>
                                        </p:cTn>
                                        <p:tgtEl>
                                          <p:spTgt spid="91"/>
                                        </p:tgtEl>
                                        <p:attrNameLst>
                                          <p:attrName>style.visibility</p:attrName>
                                        </p:attrNameLst>
                                      </p:cBhvr>
                                      <p:to>
                                        <p:strVal val="visible"/>
                                      </p:to>
                                    </p:set>
                                    <p:animEffect transition="in" filter="wipe(down)">
                                      <p:cBhvr>
                                        <p:cTn id="100" dur="580">
                                          <p:stCondLst>
                                            <p:cond delay="0"/>
                                          </p:stCondLst>
                                        </p:cTn>
                                        <p:tgtEl>
                                          <p:spTgt spid="91"/>
                                        </p:tgtEl>
                                      </p:cBhvr>
                                    </p:animEffect>
                                    <p:anim calcmode="lin" valueType="num">
                                      <p:cBhvr>
                                        <p:cTn id="101" dur="1822" tmFilter="0,0; 0.14,0.36; 0.43,0.73; 0.71,0.91; 1.0,1.0">
                                          <p:stCondLst>
                                            <p:cond delay="0"/>
                                          </p:stCondLst>
                                        </p:cTn>
                                        <p:tgtEl>
                                          <p:spTgt spid="91"/>
                                        </p:tgtEl>
                                        <p:attrNameLst>
                                          <p:attrName>ppt_x</p:attrName>
                                        </p:attrNameLst>
                                      </p:cBhvr>
                                      <p:tavLst>
                                        <p:tav tm="0">
                                          <p:val>
                                            <p:strVal val="#ppt_x-0.25"/>
                                          </p:val>
                                        </p:tav>
                                        <p:tav tm="100000">
                                          <p:val>
                                            <p:strVal val="#ppt_x"/>
                                          </p:val>
                                        </p:tav>
                                      </p:tavLst>
                                    </p:anim>
                                    <p:anim calcmode="lin" valueType="num">
                                      <p:cBhvr>
                                        <p:cTn id="102" dur="664" tmFilter="0.0,0.0; 0.25,0.07; 0.50,0.2; 0.75,0.467; 1.0,1.0">
                                          <p:stCondLst>
                                            <p:cond delay="0"/>
                                          </p:stCondLst>
                                        </p:cTn>
                                        <p:tgtEl>
                                          <p:spTgt spid="91"/>
                                        </p:tgtEl>
                                        <p:attrNameLst>
                                          <p:attrName>ppt_y</p:attrName>
                                        </p:attrNameLst>
                                      </p:cBhvr>
                                      <p:tavLst>
                                        <p:tav tm="0" fmla="#ppt_y-sin(pi*$)/3">
                                          <p:val>
                                            <p:fltVal val="0.5"/>
                                          </p:val>
                                        </p:tav>
                                        <p:tav tm="100000">
                                          <p:val>
                                            <p:fltVal val="1"/>
                                          </p:val>
                                        </p:tav>
                                      </p:tavLst>
                                    </p:anim>
                                    <p:anim calcmode="lin" valueType="num">
                                      <p:cBhvr>
                                        <p:cTn id="103" dur="664" tmFilter="0, 0; 0.125,0.2665; 0.25,0.4; 0.375,0.465; 0.5,0.5;  0.625,0.535; 0.75,0.6; 0.875,0.7335; 1,1">
                                          <p:stCondLst>
                                            <p:cond delay="664"/>
                                          </p:stCondLst>
                                        </p:cTn>
                                        <p:tgtEl>
                                          <p:spTgt spid="91"/>
                                        </p:tgtEl>
                                        <p:attrNameLst>
                                          <p:attrName>ppt_y</p:attrName>
                                        </p:attrNameLst>
                                      </p:cBhvr>
                                      <p:tavLst>
                                        <p:tav tm="0" fmla="#ppt_y-sin(pi*$)/9">
                                          <p:val>
                                            <p:fltVal val="0"/>
                                          </p:val>
                                        </p:tav>
                                        <p:tav tm="100000">
                                          <p:val>
                                            <p:fltVal val="1"/>
                                          </p:val>
                                        </p:tav>
                                      </p:tavLst>
                                    </p:anim>
                                    <p:anim calcmode="lin" valueType="num">
                                      <p:cBhvr>
                                        <p:cTn id="104" dur="332" tmFilter="0, 0; 0.125,0.2665; 0.25,0.4; 0.375,0.465; 0.5,0.5;  0.625,0.535; 0.75,0.6; 0.875,0.7335; 1,1">
                                          <p:stCondLst>
                                            <p:cond delay="1324"/>
                                          </p:stCondLst>
                                        </p:cTn>
                                        <p:tgtEl>
                                          <p:spTgt spid="91"/>
                                        </p:tgtEl>
                                        <p:attrNameLst>
                                          <p:attrName>ppt_y</p:attrName>
                                        </p:attrNameLst>
                                      </p:cBhvr>
                                      <p:tavLst>
                                        <p:tav tm="0" fmla="#ppt_y-sin(pi*$)/27">
                                          <p:val>
                                            <p:fltVal val="0"/>
                                          </p:val>
                                        </p:tav>
                                        <p:tav tm="100000">
                                          <p:val>
                                            <p:fltVal val="1"/>
                                          </p:val>
                                        </p:tav>
                                      </p:tavLst>
                                    </p:anim>
                                    <p:anim calcmode="lin" valueType="num">
                                      <p:cBhvr>
                                        <p:cTn id="105" dur="164" tmFilter="0, 0; 0.125,0.2665; 0.25,0.4; 0.375,0.465; 0.5,0.5;  0.625,0.535; 0.75,0.6; 0.875,0.7335; 1,1">
                                          <p:stCondLst>
                                            <p:cond delay="1656"/>
                                          </p:stCondLst>
                                        </p:cTn>
                                        <p:tgtEl>
                                          <p:spTgt spid="91"/>
                                        </p:tgtEl>
                                        <p:attrNameLst>
                                          <p:attrName>ppt_y</p:attrName>
                                        </p:attrNameLst>
                                      </p:cBhvr>
                                      <p:tavLst>
                                        <p:tav tm="0" fmla="#ppt_y-sin(pi*$)/81">
                                          <p:val>
                                            <p:fltVal val="0"/>
                                          </p:val>
                                        </p:tav>
                                        <p:tav tm="100000">
                                          <p:val>
                                            <p:fltVal val="1"/>
                                          </p:val>
                                        </p:tav>
                                      </p:tavLst>
                                    </p:anim>
                                    <p:animScale>
                                      <p:cBhvr>
                                        <p:cTn id="106" dur="26">
                                          <p:stCondLst>
                                            <p:cond delay="650"/>
                                          </p:stCondLst>
                                        </p:cTn>
                                        <p:tgtEl>
                                          <p:spTgt spid="91"/>
                                        </p:tgtEl>
                                      </p:cBhvr>
                                      <p:to x="100000" y="60000"/>
                                    </p:animScale>
                                    <p:animScale>
                                      <p:cBhvr>
                                        <p:cTn id="107" dur="166" decel="50000">
                                          <p:stCondLst>
                                            <p:cond delay="676"/>
                                          </p:stCondLst>
                                        </p:cTn>
                                        <p:tgtEl>
                                          <p:spTgt spid="91"/>
                                        </p:tgtEl>
                                      </p:cBhvr>
                                      <p:to x="100000" y="100000"/>
                                    </p:animScale>
                                    <p:animScale>
                                      <p:cBhvr>
                                        <p:cTn id="108" dur="26">
                                          <p:stCondLst>
                                            <p:cond delay="1312"/>
                                          </p:stCondLst>
                                        </p:cTn>
                                        <p:tgtEl>
                                          <p:spTgt spid="91"/>
                                        </p:tgtEl>
                                      </p:cBhvr>
                                      <p:to x="100000" y="80000"/>
                                    </p:animScale>
                                    <p:animScale>
                                      <p:cBhvr>
                                        <p:cTn id="109" dur="166" decel="50000">
                                          <p:stCondLst>
                                            <p:cond delay="1338"/>
                                          </p:stCondLst>
                                        </p:cTn>
                                        <p:tgtEl>
                                          <p:spTgt spid="91"/>
                                        </p:tgtEl>
                                      </p:cBhvr>
                                      <p:to x="100000" y="100000"/>
                                    </p:animScale>
                                    <p:animScale>
                                      <p:cBhvr>
                                        <p:cTn id="110" dur="26">
                                          <p:stCondLst>
                                            <p:cond delay="1642"/>
                                          </p:stCondLst>
                                        </p:cTn>
                                        <p:tgtEl>
                                          <p:spTgt spid="91"/>
                                        </p:tgtEl>
                                      </p:cBhvr>
                                      <p:to x="100000" y="90000"/>
                                    </p:animScale>
                                    <p:animScale>
                                      <p:cBhvr>
                                        <p:cTn id="111" dur="166" decel="50000">
                                          <p:stCondLst>
                                            <p:cond delay="1668"/>
                                          </p:stCondLst>
                                        </p:cTn>
                                        <p:tgtEl>
                                          <p:spTgt spid="91"/>
                                        </p:tgtEl>
                                      </p:cBhvr>
                                      <p:to x="100000" y="100000"/>
                                    </p:animScale>
                                    <p:animScale>
                                      <p:cBhvr>
                                        <p:cTn id="112" dur="26">
                                          <p:stCondLst>
                                            <p:cond delay="1808"/>
                                          </p:stCondLst>
                                        </p:cTn>
                                        <p:tgtEl>
                                          <p:spTgt spid="91"/>
                                        </p:tgtEl>
                                      </p:cBhvr>
                                      <p:to x="100000" y="95000"/>
                                    </p:animScale>
                                    <p:animScale>
                                      <p:cBhvr>
                                        <p:cTn id="113" dur="166" decel="50000">
                                          <p:stCondLst>
                                            <p:cond delay="1834"/>
                                          </p:stCondLst>
                                        </p:cTn>
                                        <p:tgtEl>
                                          <p:spTgt spid="91"/>
                                        </p:tgtEl>
                                      </p:cBhvr>
                                      <p:to x="100000" y="100000"/>
                                    </p:animScale>
                                  </p:childTnLst>
                                </p:cTn>
                              </p:par>
                            </p:childTnLst>
                          </p:cTn>
                        </p:par>
                        <p:par>
                          <p:cTn id="114" fill="hold">
                            <p:stCondLst>
                              <p:cond delay="10000"/>
                            </p:stCondLst>
                            <p:childTnLst>
                              <p:par>
                                <p:cTn id="115" presetID="42" presetClass="entr" presetSubtype="0" fill="hold" grpId="0" nodeType="afterEffect">
                                  <p:stCondLst>
                                    <p:cond delay="0"/>
                                  </p:stCondLst>
                                  <p:childTnLst>
                                    <p:set>
                                      <p:cBhvr>
                                        <p:cTn id="116" dur="1" fill="hold">
                                          <p:stCondLst>
                                            <p:cond delay="0"/>
                                          </p:stCondLst>
                                        </p:cTn>
                                        <p:tgtEl>
                                          <p:spTgt spid="78"/>
                                        </p:tgtEl>
                                        <p:attrNameLst>
                                          <p:attrName>style.visibility</p:attrName>
                                        </p:attrNameLst>
                                      </p:cBhvr>
                                      <p:to>
                                        <p:strVal val="visible"/>
                                      </p:to>
                                    </p:set>
                                    <p:animEffect transition="in" filter="fade">
                                      <p:cBhvr>
                                        <p:cTn id="117" dur="1000"/>
                                        <p:tgtEl>
                                          <p:spTgt spid="78"/>
                                        </p:tgtEl>
                                      </p:cBhvr>
                                    </p:animEffect>
                                    <p:anim calcmode="lin" valueType="num">
                                      <p:cBhvr>
                                        <p:cTn id="118" dur="1000" fill="hold"/>
                                        <p:tgtEl>
                                          <p:spTgt spid="78"/>
                                        </p:tgtEl>
                                        <p:attrNameLst>
                                          <p:attrName>ppt_x</p:attrName>
                                        </p:attrNameLst>
                                      </p:cBhvr>
                                      <p:tavLst>
                                        <p:tav tm="0">
                                          <p:val>
                                            <p:strVal val="#ppt_x"/>
                                          </p:val>
                                        </p:tav>
                                        <p:tav tm="100000">
                                          <p:val>
                                            <p:strVal val="#ppt_x"/>
                                          </p:val>
                                        </p:tav>
                                      </p:tavLst>
                                    </p:anim>
                                    <p:anim calcmode="lin" valueType="num">
                                      <p:cBhvr>
                                        <p:cTn id="119" dur="1000" fill="hold"/>
                                        <p:tgtEl>
                                          <p:spTgt spid="78"/>
                                        </p:tgtEl>
                                        <p:attrNameLst>
                                          <p:attrName>ppt_y</p:attrName>
                                        </p:attrNameLst>
                                      </p:cBhvr>
                                      <p:tavLst>
                                        <p:tav tm="0">
                                          <p:val>
                                            <p:strVal val="#ppt_y+.1"/>
                                          </p:val>
                                        </p:tav>
                                        <p:tav tm="100000">
                                          <p:val>
                                            <p:strVal val="#ppt_y"/>
                                          </p:val>
                                        </p:tav>
                                      </p:tavLst>
                                    </p:anim>
                                  </p:childTnLst>
                                </p:cTn>
                              </p:par>
                              <p:par>
                                <p:cTn id="120" presetID="26" presetClass="entr" presetSubtype="0" fill="hold" nodeType="withEffect">
                                  <p:stCondLst>
                                    <p:cond delay="0"/>
                                  </p:stCondLst>
                                  <p:childTnLst>
                                    <p:set>
                                      <p:cBhvr>
                                        <p:cTn id="121" dur="1" fill="hold">
                                          <p:stCondLst>
                                            <p:cond delay="0"/>
                                          </p:stCondLst>
                                        </p:cTn>
                                        <p:tgtEl>
                                          <p:spTgt spid="93"/>
                                        </p:tgtEl>
                                        <p:attrNameLst>
                                          <p:attrName>style.visibility</p:attrName>
                                        </p:attrNameLst>
                                      </p:cBhvr>
                                      <p:to>
                                        <p:strVal val="visible"/>
                                      </p:to>
                                    </p:set>
                                    <p:animEffect transition="in" filter="wipe(down)">
                                      <p:cBhvr>
                                        <p:cTn id="122" dur="580">
                                          <p:stCondLst>
                                            <p:cond delay="0"/>
                                          </p:stCondLst>
                                        </p:cTn>
                                        <p:tgtEl>
                                          <p:spTgt spid="93"/>
                                        </p:tgtEl>
                                      </p:cBhvr>
                                    </p:animEffect>
                                    <p:anim calcmode="lin" valueType="num">
                                      <p:cBhvr>
                                        <p:cTn id="123" dur="1822" tmFilter="0,0; 0.14,0.36; 0.43,0.73; 0.71,0.91; 1.0,1.0">
                                          <p:stCondLst>
                                            <p:cond delay="0"/>
                                          </p:stCondLst>
                                        </p:cTn>
                                        <p:tgtEl>
                                          <p:spTgt spid="93"/>
                                        </p:tgtEl>
                                        <p:attrNameLst>
                                          <p:attrName>ppt_x</p:attrName>
                                        </p:attrNameLst>
                                      </p:cBhvr>
                                      <p:tavLst>
                                        <p:tav tm="0">
                                          <p:val>
                                            <p:strVal val="#ppt_x-0.25"/>
                                          </p:val>
                                        </p:tav>
                                        <p:tav tm="100000">
                                          <p:val>
                                            <p:strVal val="#ppt_x"/>
                                          </p:val>
                                        </p:tav>
                                      </p:tavLst>
                                    </p:anim>
                                    <p:anim calcmode="lin" valueType="num">
                                      <p:cBhvr>
                                        <p:cTn id="124" dur="664" tmFilter="0.0,0.0; 0.25,0.07; 0.50,0.2; 0.75,0.467; 1.0,1.0">
                                          <p:stCondLst>
                                            <p:cond delay="0"/>
                                          </p:stCondLst>
                                        </p:cTn>
                                        <p:tgtEl>
                                          <p:spTgt spid="93"/>
                                        </p:tgtEl>
                                        <p:attrNameLst>
                                          <p:attrName>ppt_y</p:attrName>
                                        </p:attrNameLst>
                                      </p:cBhvr>
                                      <p:tavLst>
                                        <p:tav tm="0" fmla="#ppt_y-sin(pi*$)/3">
                                          <p:val>
                                            <p:fltVal val="0.5"/>
                                          </p:val>
                                        </p:tav>
                                        <p:tav tm="100000">
                                          <p:val>
                                            <p:fltVal val="1"/>
                                          </p:val>
                                        </p:tav>
                                      </p:tavLst>
                                    </p:anim>
                                    <p:anim calcmode="lin" valueType="num">
                                      <p:cBhvr>
                                        <p:cTn id="125" dur="664" tmFilter="0, 0; 0.125,0.2665; 0.25,0.4; 0.375,0.465; 0.5,0.5;  0.625,0.535; 0.75,0.6; 0.875,0.7335; 1,1">
                                          <p:stCondLst>
                                            <p:cond delay="664"/>
                                          </p:stCondLst>
                                        </p:cTn>
                                        <p:tgtEl>
                                          <p:spTgt spid="93"/>
                                        </p:tgtEl>
                                        <p:attrNameLst>
                                          <p:attrName>ppt_y</p:attrName>
                                        </p:attrNameLst>
                                      </p:cBhvr>
                                      <p:tavLst>
                                        <p:tav tm="0" fmla="#ppt_y-sin(pi*$)/9">
                                          <p:val>
                                            <p:fltVal val="0"/>
                                          </p:val>
                                        </p:tav>
                                        <p:tav tm="100000">
                                          <p:val>
                                            <p:fltVal val="1"/>
                                          </p:val>
                                        </p:tav>
                                      </p:tavLst>
                                    </p:anim>
                                    <p:anim calcmode="lin" valueType="num">
                                      <p:cBhvr>
                                        <p:cTn id="126" dur="332" tmFilter="0, 0; 0.125,0.2665; 0.25,0.4; 0.375,0.465; 0.5,0.5;  0.625,0.535; 0.75,0.6; 0.875,0.7335; 1,1">
                                          <p:stCondLst>
                                            <p:cond delay="1324"/>
                                          </p:stCondLst>
                                        </p:cTn>
                                        <p:tgtEl>
                                          <p:spTgt spid="93"/>
                                        </p:tgtEl>
                                        <p:attrNameLst>
                                          <p:attrName>ppt_y</p:attrName>
                                        </p:attrNameLst>
                                      </p:cBhvr>
                                      <p:tavLst>
                                        <p:tav tm="0" fmla="#ppt_y-sin(pi*$)/27">
                                          <p:val>
                                            <p:fltVal val="0"/>
                                          </p:val>
                                        </p:tav>
                                        <p:tav tm="100000">
                                          <p:val>
                                            <p:fltVal val="1"/>
                                          </p:val>
                                        </p:tav>
                                      </p:tavLst>
                                    </p:anim>
                                    <p:anim calcmode="lin" valueType="num">
                                      <p:cBhvr>
                                        <p:cTn id="127" dur="164" tmFilter="0, 0; 0.125,0.2665; 0.25,0.4; 0.375,0.465; 0.5,0.5;  0.625,0.535; 0.75,0.6; 0.875,0.7335; 1,1">
                                          <p:stCondLst>
                                            <p:cond delay="1656"/>
                                          </p:stCondLst>
                                        </p:cTn>
                                        <p:tgtEl>
                                          <p:spTgt spid="93"/>
                                        </p:tgtEl>
                                        <p:attrNameLst>
                                          <p:attrName>ppt_y</p:attrName>
                                        </p:attrNameLst>
                                      </p:cBhvr>
                                      <p:tavLst>
                                        <p:tav tm="0" fmla="#ppt_y-sin(pi*$)/81">
                                          <p:val>
                                            <p:fltVal val="0"/>
                                          </p:val>
                                        </p:tav>
                                        <p:tav tm="100000">
                                          <p:val>
                                            <p:fltVal val="1"/>
                                          </p:val>
                                        </p:tav>
                                      </p:tavLst>
                                    </p:anim>
                                    <p:animScale>
                                      <p:cBhvr>
                                        <p:cTn id="128" dur="26">
                                          <p:stCondLst>
                                            <p:cond delay="650"/>
                                          </p:stCondLst>
                                        </p:cTn>
                                        <p:tgtEl>
                                          <p:spTgt spid="93"/>
                                        </p:tgtEl>
                                      </p:cBhvr>
                                      <p:to x="100000" y="60000"/>
                                    </p:animScale>
                                    <p:animScale>
                                      <p:cBhvr>
                                        <p:cTn id="129" dur="166" decel="50000">
                                          <p:stCondLst>
                                            <p:cond delay="676"/>
                                          </p:stCondLst>
                                        </p:cTn>
                                        <p:tgtEl>
                                          <p:spTgt spid="93"/>
                                        </p:tgtEl>
                                      </p:cBhvr>
                                      <p:to x="100000" y="100000"/>
                                    </p:animScale>
                                    <p:animScale>
                                      <p:cBhvr>
                                        <p:cTn id="130" dur="26">
                                          <p:stCondLst>
                                            <p:cond delay="1312"/>
                                          </p:stCondLst>
                                        </p:cTn>
                                        <p:tgtEl>
                                          <p:spTgt spid="93"/>
                                        </p:tgtEl>
                                      </p:cBhvr>
                                      <p:to x="100000" y="80000"/>
                                    </p:animScale>
                                    <p:animScale>
                                      <p:cBhvr>
                                        <p:cTn id="131" dur="166" decel="50000">
                                          <p:stCondLst>
                                            <p:cond delay="1338"/>
                                          </p:stCondLst>
                                        </p:cTn>
                                        <p:tgtEl>
                                          <p:spTgt spid="93"/>
                                        </p:tgtEl>
                                      </p:cBhvr>
                                      <p:to x="100000" y="100000"/>
                                    </p:animScale>
                                    <p:animScale>
                                      <p:cBhvr>
                                        <p:cTn id="132" dur="26">
                                          <p:stCondLst>
                                            <p:cond delay="1642"/>
                                          </p:stCondLst>
                                        </p:cTn>
                                        <p:tgtEl>
                                          <p:spTgt spid="93"/>
                                        </p:tgtEl>
                                      </p:cBhvr>
                                      <p:to x="100000" y="90000"/>
                                    </p:animScale>
                                    <p:animScale>
                                      <p:cBhvr>
                                        <p:cTn id="133" dur="166" decel="50000">
                                          <p:stCondLst>
                                            <p:cond delay="1668"/>
                                          </p:stCondLst>
                                        </p:cTn>
                                        <p:tgtEl>
                                          <p:spTgt spid="93"/>
                                        </p:tgtEl>
                                      </p:cBhvr>
                                      <p:to x="100000" y="100000"/>
                                    </p:animScale>
                                    <p:animScale>
                                      <p:cBhvr>
                                        <p:cTn id="134" dur="26">
                                          <p:stCondLst>
                                            <p:cond delay="1808"/>
                                          </p:stCondLst>
                                        </p:cTn>
                                        <p:tgtEl>
                                          <p:spTgt spid="93"/>
                                        </p:tgtEl>
                                      </p:cBhvr>
                                      <p:to x="100000" y="95000"/>
                                    </p:animScale>
                                    <p:animScale>
                                      <p:cBhvr>
                                        <p:cTn id="135" dur="166" decel="50000">
                                          <p:stCondLst>
                                            <p:cond delay="1834"/>
                                          </p:stCondLst>
                                        </p:cTn>
                                        <p:tgtEl>
                                          <p:spTgt spid="9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3" grpId="0" animBg="1"/>
      <p:bldP spid="74" grpId="0" animBg="1"/>
      <p:bldP spid="75" grpId="0" animBg="1"/>
      <p:bldP spid="76" grpId="0" animBg="1"/>
      <p:bldP spid="77" grpId="0" animBg="1"/>
      <p:bldP spid="7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p:cNvGrpSpPr/>
          <p:nvPr/>
        </p:nvGrpSpPr>
        <p:grpSpPr>
          <a:xfrm>
            <a:off x="-25524" y="-8871"/>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0964093" y="2254345"/>
              <a:ext cx="1280161" cy="2349306"/>
              <a:chOff x="10964093" y="2254345"/>
              <a:chExt cx="1280161" cy="2349306"/>
            </a:xfrm>
          </p:grpSpPr>
          <p:sp>
            <p:nvSpPr>
              <p:cNvPr id="8" name="Freeform 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4" name="Group 23"/>
          <p:cNvGrpSpPr/>
          <p:nvPr/>
        </p:nvGrpSpPr>
        <p:grpSpPr>
          <a:xfrm>
            <a:off x="-367720" y="-13304"/>
            <a:ext cx="12244254" cy="6858000"/>
            <a:chOff x="0" y="0"/>
            <a:chExt cx="12244254" cy="6858000"/>
          </a:xfrm>
        </p:grpSpPr>
        <p:sp>
          <p:nvSpPr>
            <p:cNvPr id="25" name="Rectangle 2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6" name="Group 25"/>
            <p:cNvGrpSpPr/>
            <p:nvPr/>
          </p:nvGrpSpPr>
          <p:grpSpPr>
            <a:xfrm>
              <a:off x="10964093" y="2254345"/>
              <a:ext cx="1280161" cy="2349306"/>
              <a:chOff x="10964093" y="2254345"/>
              <a:chExt cx="1280161" cy="2349306"/>
            </a:xfrm>
          </p:grpSpPr>
          <p:sp>
            <p:nvSpPr>
              <p:cNvPr id="27" name="Freeform 2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EBB9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rot="16200000">
                <a:off x="11014510" y="3250815"/>
                <a:ext cx="1936268"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About</a:t>
                </a:r>
                <a:endParaRPr lang="en-GB" sz="2800" b="1" dirty="0">
                  <a:solidFill>
                    <a:schemeClr val="bg2"/>
                  </a:solidFill>
                  <a:latin typeface="MV Boli" panose="02000500030200090000" pitchFamily="2" charset="0"/>
                  <a:cs typeface="MV Boli" panose="02000500030200090000" pitchFamily="2" charset="0"/>
                </a:endParaRPr>
              </a:p>
            </p:txBody>
          </p:sp>
          <p:pic>
            <p:nvPicPr>
              <p:cNvPr id="29" name="Picture 2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0" name="Group 29"/>
          <p:cNvGrpSpPr/>
          <p:nvPr/>
        </p:nvGrpSpPr>
        <p:grpSpPr>
          <a:xfrm>
            <a:off x="-707862" y="-8886"/>
            <a:ext cx="12244254" cy="6858000"/>
            <a:chOff x="0" y="0"/>
            <a:chExt cx="12244254" cy="6858000"/>
          </a:xfrm>
        </p:grpSpPr>
        <p:sp>
          <p:nvSpPr>
            <p:cNvPr id="31" name="Rectangle 3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2" name="Group 31"/>
            <p:cNvGrpSpPr/>
            <p:nvPr/>
          </p:nvGrpSpPr>
          <p:grpSpPr>
            <a:xfrm>
              <a:off x="10964093" y="2254345"/>
              <a:ext cx="1280161" cy="2349306"/>
              <a:chOff x="10964093" y="2254345"/>
              <a:chExt cx="1280161" cy="2349306"/>
            </a:xfrm>
          </p:grpSpPr>
          <p:sp>
            <p:nvSpPr>
              <p:cNvPr id="33" name="Freeform 3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p:cNvSpPr txBox="1"/>
              <p:nvPr/>
            </p:nvSpPr>
            <p:spPr>
              <a:xfrm rot="16200000">
                <a:off x="11097937" y="3167388"/>
                <a:ext cx="1769413" cy="523220"/>
              </a:xfrm>
              <a:prstGeom prst="rect">
                <a:avLst/>
              </a:prstGeom>
              <a:noFill/>
            </p:spPr>
            <p:txBody>
              <a:bodyPr wrap="square" rtlCol="0">
                <a:spAutoFit/>
              </a:bodyPr>
              <a:lstStyle/>
              <a:p>
                <a:pPr algn="ctr"/>
                <a:r>
                  <a:rPr lang="en-GB" sz="2800" b="1" dirty="0" err="1" smtClean="0">
                    <a:solidFill>
                      <a:schemeClr val="bg2"/>
                    </a:solidFill>
                    <a:latin typeface="MV Boli" panose="02000500030200090000" pitchFamily="2" charset="0"/>
                    <a:cs typeface="MV Boli" panose="02000500030200090000" pitchFamily="2" charset="0"/>
                  </a:rPr>
                  <a:t>R.process</a:t>
                </a:r>
                <a:endParaRPr lang="en-GB" sz="2800" b="1" dirty="0">
                  <a:solidFill>
                    <a:schemeClr val="bg2"/>
                  </a:solidFill>
                  <a:latin typeface="MV Boli" panose="02000500030200090000" pitchFamily="2" charset="0"/>
                  <a:cs typeface="MV Boli" panose="02000500030200090000" pitchFamily="2" charset="0"/>
                </a:endParaRPr>
              </a:p>
            </p:txBody>
          </p:sp>
          <p:pic>
            <p:nvPicPr>
              <p:cNvPr id="35" name="Picture 3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6" name="Group 35"/>
          <p:cNvGrpSpPr/>
          <p:nvPr/>
        </p:nvGrpSpPr>
        <p:grpSpPr>
          <a:xfrm>
            <a:off x="-970499" y="-15542"/>
            <a:ext cx="12244254" cy="6858000"/>
            <a:chOff x="0" y="0"/>
            <a:chExt cx="12244254" cy="6858000"/>
          </a:xfrm>
        </p:grpSpPr>
        <p:sp>
          <p:nvSpPr>
            <p:cNvPr id="37" name="Rectangle 3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8" name="Group 37"/>
            <p:cNvGrpSpPr/>
            <p:nvPr/>
          </p:nvGrpSpPr>
          <p:grpSpPr>
            <a:xfrm>
              <a:off x="10964093" y="2254345"/>
              <a:ext cx="1280161" cy="2349306"/>
              <a:chOff x="10964093" y="2254345"/>
              <a:chExt cx="1280161" cy="2349306"/>
            </a:xfrm>
          </p:grpSpPr>
          <p:sp>
            <p:nvSpPr>
              <p:cNvPr id="39" name="Freeform 3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7A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7steps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41" name="Picture 4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2" name="Group 41"/>
          <p:cNvGrpSpPr/>
          <p:nvPr/>
        </p:nvGrpSpPr>
        <p:grpSpPr>
          <a:xfrm>
            <a:off x="-1258192" y="-8886"/>
            <a:ext cx="12244254" cy="6858000"/>
            <a:chOff x="0" y="0"/>
            <a:chExt cx="12244254" cy="6858000"/>
          </a:xfrm>
        </p:grpSpPr>
        <p:sp>
          <p:nvSpPr>
            <p:cNvPr id="43" name="Rectangle 42"/>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4" name="Group 43"/>
            <p:cNvGrpSpPr/>
            <p:nvPr/>
          </p:nvGrpSpPr>
          <p:grpSpPr>
            <a:xfrm>
              <a:off x="10964093" y="2254345"/>
              <a:ext cx="1280161" cy="2349306"/>
              <a:chOff x="10964093" y="2254345"/>
              <a:chExt cx="1280161" cy="2349306"/>
            </a:xfrm>
          </p:grpSpPr>
          <p:sp>
            <p:nvSpPr>
              <p:cNvPr id="45" name="Freeform 44"/>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rot="16200000">
                <a:off x="11097937" y="3167388"/>
                <a:ext cx="1769413" cy="523220"/>
              </a:xfrm>
              <a:prstGeom prst="rect">
                <a:avLst/>
              </a:prstGeom>
              <a:noFill/>
            </p:spPr>
            <p:txBody>
              <a:bodyPr wrap="square" rtlCol="0">
                <a:spAutoFit/>
              </a:bodyPr>
              <a:lstStyle/>
              <a:p>
                <a:r>
                  <a:rPr lang="en-GB" sz="2800" b="1" dirty="0" err="1" smtClean="0">
                    <a:solidFill>
                      <a:schemeClr val="bg2"/>
                    </a:solidFill>
                    <a:latin typeface="MV Boli" panose="02000500030200090000" pitchFamily="2" charset="0"/>
                    <a:cs typeface="MV Boli" panose="02000500030200090000" pitchFamily="2" charset="0"/>
                  </a:rPr>
                  <a:t>S.process</a:t>
                </a:r>
                <a:endParaRPr lang="en-GB" sz="2800" b="1" dirty="0">
                  <a:solidFill>
                    <a:schemeClr val="bg2"/>
                  </a:solidFill>
                  <a:latin typeface="MV Boli" panose="02000500030200090000" pitchFamily="2" charset="0"/>
                  <a:cs typeface="MV Boli" panose="02000500030200090000" pitchFamily="2" charset="0"/>
                </a:endParaRPr>
              </a:p>
            </p:txBody>
          </p:sp>
          <p:pic>
            <p:nvPicPr>
              <p:cNvPr id="47" name="Picture 4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8" name="Group 47"/>
          <p:cNvGrpSpPr/>
          <p:nvPr/>
        </p:nvGrpSpPr>
        <p:grpSpPr>
          <a:xfrm>
            <a:off x="-1626506" y="-11124"/>
            <a:ext cx="12244254" cy="6858000"/>
            <a:chOff x="0" y="0"/>
            <a:chExt cx="12244254" cy="6858000"/>
          </a:xfrm>
        </p:grpSpPr>
        <p:sp>
          <p:nvSpPr>
            <p:cNvPr id="49" name="Rectangle 48"/>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0" name="Group 49"/>
            <p:cNvGrpSpPr/>
            <p:nvPr/>
          </p:nvGrpSpPr>
          <p:grpSpPr>
            <a:xfrm>
              <a:off x="10964093" y="2116182"/>
              <a:ext cx="1280161" cy="2487469"/>
              <a:chOff x="10964093" y="2116182"/>
              <a:chExt cx="1280161" cy="2487469"/>
            </a:xfrm>
          </p:grpSpPr>
          <p:sp>
            <p:nvSpPr>
              <p:cNvPr id="51" name="Freeform 50"/>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TextBox 51"/>
              <p:cNvSpPr txBox="1"/>
              <p:nvPr/>
            </p:nvSpPr>
            <p:spPr>
              <a:xfrm rot="16200000">
                <a:off x="10812037" y="3025179"/>
                <a:ext cx="2341214"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8 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53" name="Picture 5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4" name="Group 53"/>
          <p:cNvGrpSpPr/>
          <p:nvPr/>
        </p:nvGrpSpPr>
        <p:grpSpPr>
          <a:xfrm>
            <a:off x="-1987045" y="-15545"/>
            <a:ext cx="12244254" cy="6858000"/>
            <a:chOff x="0" y="0"/>
            <a:chExt cx="12244254" cy="6858000"/>
          </a:xfrm>
        </p:grpSpPr>
        <p:sp>
          <p:nvSpPr>
            <p:cNvPr id="55" name="Rectangle 5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6" name="Group 55"/>
            <p:cNvGrpSpPr/>
            <p:nvPr/>
          </p:nvGrpSpPr>
          <p:grpSpPr>
            <a:xfrm>
              <a:off x="10964093" y="2095410"/>
              <a:ext cx="1280161" cy="2521026"/>
              <a:chOff x="10964093" y="2095410"/>
              <a:chExt cx="1280161" cy="2521026"/>
            </a:xfrm>
          </p:grpSpPr>
          <p:sp>
            <p:nvSpPr>
              <p:cNvPr id="57" name="Freeform 5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p:cNvSpPr txBox="1"/>
              <p:nvPr/>
            </p:nvSpPr>
            <p:spPr>
              <a:xfrm rot="16200000">
                <a:off x="10722131" y="3094313"/>
                <a:ext cx="2521026"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Job analysis</a:t>
                </a:r>
                <a:endParaRPr lang="en-GB" sz="2800" b="1" dirty="0">
                  <a:solidFill>
                    <a:schemeClr val="bg2"/>
                  </a:solidFill>
                  <a:latin typeface="MV Boli" panose="02000500030200090000" pitchFamily="2" charset="0"/>
                  <a:cs typeface="MV Boli" panose="02000500030200090000" pitchFamily="2" charset="0"/>
                </a:endParaRPr>
              </a:p>
            </p:txBody>
          </p:sp>
          <p:pic>
            <p:nvPicPr>
              <p:cNvPr id="59" name="Picture 5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0" name="Group 59"/>
          <p:cNvGrpSpPr/>
          <p:nvPr/>
        </p:nvGrpSpPr>
        <p:grpSpPr>
          <a:xfrm>
            <a:off x="-2439669" y="-11127"/>
            <a:ext cx="12244254" cy="6858000"/>
            <a:chOff x="0" y="0"/>
            <a:chExt cx="12244254" cy="6858000"/>
          </a:xfrm>
        </p:grpSpPr>
        <p:sp>
          <p:nvSpPr>
            <p:cNvPr id="61" name="Rectangle 6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2" name="Group 61"/>
            <p:cNvGrpSpPr/>
            <p:nvPr/>
          </p:nvGrpSpPr>
          <p:grpSpPr>
            <a:xfrm>
              <a:off x="10964093" y="2254345"/>
              <a:ext cx="1280161" cy="2349306"/>
              <a:chOff x="10964093" y="2254345"/>
              <a:chExt cx="1280161" cy="2349306"/>
            </a:xfrm>
          </p:grpSpPr>
          <p:sp>
            <p:nvSpPr>
              <p:cNvPr id="63" name="Freeform 6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TextBox 6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6steps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65" name="Picture 6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6" name="Group 65"/>
          <p:cNvGrpSpPr/>
          <p:nvPr/>
        </p:nvGrpSpPr>
        <p:grpSpPr>
          <a:xfrm>
            <a:off x="-2866356" y="-19978"/>
            <a:ext cx="12244254" cy="6858000"/>
            <a:chOff x="0" y="0"/>
            <a:chExt cx="12244254" cy="6858000"/>
          </a:xfrm>
        </p:grpSpPr>
        <p:sp>
          <p:nvSpPr>
            <p:cNvPr id="67" name="Rectangle 6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8" name="Group 67"/>
            <p:cNvGrpSpPr/>
            <p:nvPr/>
          </p:nvGrpSpPr>
          <p:grpSpPr>
            <a:xfrm>
              <a:off x="10964093" y="2254345"/>
              <a:ext cx="1280161" cy="2349306"/>
              <a:chOff x="10964093" y="2254345"/>
              <a:chExt cx="1280161" cy="2349306"/>
            </a:xfrm>
          </p:grpSpPr>
          <p:sp>
            <p:nvSpPr>
              <p:cNvPr id="69" name="Freeform 6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D4B0B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TextBox 69"/>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FLM</a:t>
                </a:r>
                <a:endParaRPr lang="en-GB" sz="2800" b="1" dirty="0">
                  <a:solidFill>
                    <a:schemeClr val="bg2"/>
                  </a:solidFill>
                  <a:latin typeface="MV Boli" panose="02000500030200090000" pitchFamily="2" charset="0"/>
                  <a:cs typeface="MV Boli" panose="02000500030200090000" pitchFamily="2" charset="0"/>
                </a:endParaRPr>
              </a:p>
            </p:txBody>
          </p:sp>
          <p:pic>
            <p:nvPicPr>
              <p:cNvPr id="71" name="Picture 7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80" name="Group 79"/>
          <p:cNvGrpSpPr/>
          <p:nvPr/>
        </p:nvGrpSpPr>
        <p:grpSpPr>
          <a:xfrm>
            <a:off x="-15778169" y="0"/>
            <a:ext cx="12244254" cy="6858000"/>
            <a:chOff x="0" y="0"/>
            <a:chExt cx="12244254" cy="6858000"/>
          </a:xfrm>
        </p:grpSpPr>
        <p:sp>
          <p:nvSpPr>
            <p:cNvPr id="81" name="Rectangle 8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2" name="Group 81"/>
            <p:cNvGrpSpPr/>
            <p:nvPr/>
          </p:nvGrpSpPr>
          <p:grpSpPr>
            <a:xfrm>
              <a:off x="10964093" y="2254345"/>
              <a:ext cx="1280161" cy="2349306"/>
              <a:chOff x="10964093" y="2254345"/>
              <a:chExt cx="1280161" cy="2349306"/>
            </a:xfrm>
          </p:grpSpPr>
          <p:sp>
            <p:nvSpPr>
              <p:cNvPr id="83" name="Freeform 8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TextBox 8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Resume</a:t>
                </a:r>
                <a:endParaRPr lang="en-GB" sz="2800" b="1" dirty="0">
                  <a:solidFill>
                    <a:schemeClr val="bg2"/>
                  </a:solidFill>
                  <a:latin typeface="MV Boli" panose="02000500030200090000" pitchFamily="2" charset="0"/>
                  <a:cs typeface="MV Boli" panose="02000500030200090000" pitchFamily="2" charset="0"/>
                </a:endParaRPr>
              </a:p>
            </p:txBody>
          </p:sp>
          <p:pic>
            <p:nvPicPr>
              <p:cNvPr id="85" name="Picture 8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pic>
        <p:nvPicPr>
          <p:cNvPr id="2050" name="Picture 2" descr="Podobny obraz"/>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44976" y="788824"/>
            <a:ext cx="5601567" cy="5420593"/>
          </a:xfrm>
          <a:prstGeom prst="rect">
            <a:avLst/>
          </a:prstGeom>
          <a:noFill/>
          <a:extLst>
            <a:ext uri="{909E8E84-426E-40DD-AFC4-6F175D3DCCD1}">
              <a14:hiddenFill xmlns:a14="http://schemas.microsoft.com/office/drawing/2010/main">
                <a:solidFill>
                  <a:srgbClr val="FFFFFF"/>
                </a:solidFill>
              </a14:hiddenFill>
            </a:ext>
          </a:extLst>
        </p:spPr>
      </p:pic>
      <p:sp>
        <p:nvSpPr>
          <p:cNvPr id="78" name="TextBox 77"/>
          <p:cNvSpPr txBox="1"/>
          <p:nvPr/>
        </p:nvSpPr>
        <p:spPr>
          <a:xfrm>
            <a:off x="900953" y="-174752"/>
            <a:ext cx="7838167" cy="769441"/>
          </a:xfrm>
          <a:prstGeom prst="rect">
            <a:avLst/>
          </a:prstGeom>
          <a:noFill/>
        </p:spPr>
        <p:txBody>
          <a:bodyPr wrap="square" rtlCol="0">
            <a:spAutoFit/>
          </a:bodyPr>
          <a:lstStyle/>
          <a:p>
            <a:r>
              <a:rPr lang="en-GB" sz="4400" dirty="0" smtClean="0">
                <a:solidFill>
                  <a:schemeClr val="bg1">
                    <a:lumMod val="50000"/>
                  </a:schemeClr>
                </a:solidFill>
                <a:latin typeface="Tw Cen MT" panose="020B0602020104020603" pitchFamily="34" charset="0"/>
              </a:rPr>
              <a:t>WHAT IS FRONT LINE MANAGER?</a:t>
            </a:r>
            <a:endParaRPr lang="en-GB" sz="4400" dirty="0">
              <a:solidFill>
                <a:schemeClr val="bg1">
                  <a:lumMod val="50000"/>
                </a:schemeClr>
              </a:solidFill>
              <a:latin typeface="Tw Cen MT" panose="020B0602020104020603" pitchFamily="34" charset="0"/>
            </a:endParaRPr>
          </a:p>
        </p:txBody>
      </p:sp>
      <p:sp>
        <p:nvSpPr>
          <p:cNvPr id="2" name="Rectangle 1"/>
          <p:cNvSpPr/>
          <p:nvPr/>
        </p:nvSpPr>
        <p:spPr>
          <a:xfrm rot="16200000">
            <a:off x="6305932" y="3549174"/>
            <a:ext cx="3748014" cy="369332"/>
          </a:xfrm>
          <a:prstGeom prst="rect">
            <a:avLst/>
          </a:prstGeom>
        </p:spPr>
        <p:txBody>
          <a:bodyPr wrap="none">
            <a:spAutoFit/>
          </a:bodyPr>
          <a:lstStyle/>
          <a:p>
            <a:r>
              <a:rPr lang="en-GB" dirty="0">
                <a:hlinkClick r:id="rId4"/>
              </a:rPr>
              <a:t>https://carwad.net/wallpaper-374861</a:t>
            </a:r>
            <a:endParaRPr lang="en-GB" dirty="0"/>
          </a:p>
        </p:txBody>
      </p:sp>
    </p:spTree>
    <p:extLst>
      <p:ext uri="{BB962C8B-B14F-4D97-AF65-F5344CB8AC3E}">
        <p14:creationId xmlns:p14="http://schemas.microsoft.com/office/powerpoint/2010/main" val="3542652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wheel(1)">
                                      <p:cBhvr>
                                        <p:cTn id="7" dur="2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p:cNvGrpSpPr/>
          <p:nvPr/>
        </p:nvGrpSpPr>
        <p:grpSpPr>
          <a:xfrm>
            <a:off x="-25524" y="-8871"/>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0964093" y="2254345"/>
              <a:ext cx="1280161" cy="2349306"/>
              <a:chOff x="10964093" y="2254345"/>
              <a:chExt cx="1280161" cy="2349306"/>
            </a:xfrm>
          </p:grpSpPr>
          <p:sp>
            <p:nvSpPr>
              <p:cNvPr id="8" name="Freeform 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4" name="Group 23"/>
          <p:cNvGrpSpPr/>
          <p:nvPr/>
        </p:nvGrpSpPr>
        <p:grpSpPr>
          <a:xfrm>
            <a:off x="-367720" y="-13304"/>
            <a:ext cx="12244254" cy="6858000"/>
            <a:chOff x="0" y="0"/>
            <a:chExt cx="12244254" cy="6858000"/>
          </a:xfrm>
        </p:grpSpPr>
        <p:sp>
          <p:nvSpPr>
            <p:cNvPr id="25" name="Rectangle 2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6" name="Group 25"/>
            <p:cNvGrpSpPr/>
            <p:nvPr/>
          </p:nvGrpSpPr>
          <p:grpSpPr>
            <a:xfrm>
              <a:off x="10964093" y="2254345"/>
              <a:ext cx="1280161" cy="2349306"/>
              <a:chOff x="10964093" y="2254345"/>
              <a:chExt cx="1280161" cy="2349306"/>
            </a:xfrm>
          </p:grpSpPr>
          <p:sp>
            <p:nvSpPr>
              <p:cNvPr id="27" name="Freeform 2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EBB9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rot="16200000">
                <a:off x="11014510" y="3250815"/>
                <a:ext cx="1936268"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About</a:t>
                </a:r>
                <a:endParaRPr lang="en-GB" sz="2800" b="1" dirty="0">
                  <a:solidFill>
                    <a:schemeClr val="bg2"/>
                  </a:solidFill>
                  <a:latin typeface="MV Boli" panose="02000500030200090000" pitchFamily="2" charset="0"/>
                  <a:cs typeface="MV Boli" panose="02000500030200090000" pitchFamily="2" charset="0"/>
                </a:endParaRPr>
              </a:p>
            </p:txBody>
          </p:sp>
          <p:pic>
            <p:nvPicPr>
              <p:cNvPr id="29" name="Picture 2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0" name="Group 29"/>
          <p:cNvGrpSpPr/>
          <p:nvPr/>
        </p:nvGrpSpPr>
        <p:grpSpPr>
          <a:xfrm>
            <a:off x="-818448" y="-8886"/>
            <a:ext cx="12244254" cy="6858000"/>
            <a:chOff x="0" y="0"/>
            <a:chExt cx="12244254" cy="6858000"/>
          </a:xfrm>
        </p:grpSpPr>
        <p:sp>
          <p:nvSpPr>
            <p:cNvPr id="31" name="Rectangle 3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2" name="Group 31"/>
            <p:cNvGrpSpPr/>
            <p:nvPr/>
          </p:nvGrpSpPr>
          <p:grpSpPr>
            <a:xfrm>
              <a:off x="10964093" y="2254345"/>
              <a:ext cx="1280161" cy="2349306"/>
              <a:chOff x="10964093" y="2254345"/>
              <a:chExt cx="1280161" cy="2349306"/>
            </a:xfrm>
          </p:grpSpPr>
          <p:sp>
            <p:nvSpPr>
              <p:cNvPr id="33" name="Freeform 3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bg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p:cNvSpPr txBox="1"/>
              <p:nvPr/>
            </p:nvSpPr>
            <p:spPr>
              <a:xfrm rot="16200000">
                <a:off x="11097937" y="3167388"/>
                <a:ext cx="1769413" cy="523220"/>
              </a:xfrm>
              <a:prstGeom prst="rect">
                <a:avLst/>
              </a:prstGeom>
              <a:noFill/>
            </p:spPr>
            <p:txBody>
              <a:bodyPr wrap="square" rtlCol="0">
                <a:spAutoFit/>
              </a:bodyPr>
              <a:lstStyle/>
              <a:p>
                <a:pPr algn="ctr"/>
                <a:r>
                  <a:rPr lang="en-GB" sz="2800" b="1" dirty="0" err="1" smtClean="0">
                    <a:solidFill>
                      <a:schemeClr val="bg2"/>
                    </a:solidFill>
                    <a:latin typeface="MV Boli" panose="02000500030200090000" pitchFamily="2" charset="0"/>
                    <a:cs typeface="MV Boli" panose="02000500030200090000" pitchFamily="2" charset="0"/>
                  </a:rPr>
                  <a:t>R.process</a:t>
                </a:r>
                <a:endParaRPr lang="en-GB" sz="2800" b="1" dirty="0">
                  <a:solidFill>
                    <a:schemeClr val="bg2"/>
                  </a:solidFill>
                  <a:latin typeface="MV Boli" panose="02000500030200090000" pitchFamily="2" charset="0"/>
                  <a:cs typeface="MV Boli" panose="02000500030200090000" pitchFamily="2" charset="0"/>
                </a:endParaRPr>
              </a:p>
            </p:txBody>
          </p:sp>
          <p:pic>
            <p:nvPicPr>
              <p:cNvPr id="35" name="Picture 3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6" name="Group 35"/>
          <p:cNvGrpSpPr/>
          <p:nvPr/>
        </p:nvGrpSpPr>
        <p:grpSpPr>
          <a:xfrm>
            <a:off x="-1216923" y="-17760"/>
            <a:ext cx="12244254" cy="6858000"/>
            <a:chOff x="0" y="0"/>
            <a:chExt cx="12244254" cy="6858000"/>
          </a:xfrm>
        </p:grpSpPr>
        <p:sp>
          <p:nvSpPr>
            <p:cNvPr id="37" name="Rectangle 3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8" name="Group 37"/>
            <p:cNvGrpSpPr/>
            <p:nvPr/>
          </p:nvGrpSpPr>
          <p:grpSpPr>
            <a:xfrm>
              <a:off x="10964093" y="2254345"/>
              <a:ext cx="1280161" cy="2349306"/>
              <a:chOff x="10964093" y="2254345"/>
              <a:chExt cx="1280161" cy="2349306"/>
            </a:xfrm>
          </p:grpSpPr>
          <p:sp>
            <p:nvSpPr>
              <p:cNvPr id="39" name="Freeform 3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7A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7steps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41" name="Picture 4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2" name="Group 41"/>
          <p:cNvGrpSpPr/>
          <p:nvPr/>
        </p:nvGrpSpPr>
        <p:grpSpPr>
          <a:xfrm>
            <a:off x="-1622155" y="6627"/>
            <a:ext cx="12244254" cy="6858000"/>
            <a:chOff x="0" y="0"/>
            <a:chExt cx="12244254" cy="6858000"/>
          </a:xfrm>
        </p:grpSpPr>
        <p:sp>
          <p:nvSpPr>
            <p:cNvPr id="43" name="Rectangle 42"/>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4" name="Group 43"/>
            <p:cNvGrpSpPr/>
            <p:nvPr/>
          </p:nvGrpSpPr>
          <p:grpSpPr>
            <a:xfrm>
              <a:off x="10964093" y="2254345"/>
              <a:ext cx="1280161" cy="2349306"/>
              <a:chOff x="10964093" y="2254345"/>
              <a:chExt cx="1280161" cy="2349306"/>
            </a:xfrm>
          </p:grpSpPr>
          <p:sp>
            <p:nvSpPr>
              <p:cNvPr id="45" name="Freeform 44"/>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rot="16200000">
                <a:off x="11097937" y="3167388"/>
                <a:ext cx="1769413" cy="523220"/>
              </a:xfrm>
              <a:prstGeom prst="rect">
                <a:avLst/>
              </a:prstGeom>
              <a:noFill/>
            </p:spPr>
            <p:txBody>
              <a:bodyPr wrap="square" rtlCol="0">
                <a:spAutoFit/>
              </a:bodyPr>
              <a:lstStyle/>
              <a:p>
                <a:r>
                  <a:rPr lang="en-GB" sz="2800" b="1" dirty="0" err="1" smtClean="0">
                    <a:solidFill>
                      <a:schemeClr val="bg2"/>
                    </a:solidFill>
                    <a:latin typeface="MV Boli" panose="02000500030200090000" pitchFamily="2" charset="0"/>
                    <a:cs typeface="MV Boli" panose="02000500030200090000" pitchFamily="2" charset="0"/>
                  </a:rPr>
                  <a:t>S.process</a:t>
                </a:r>
                <a:endParaRPr lang="en-GB" sz="2800" b="1" dirty="0">
                  <a:solidFill>
                    <a:schemeClr val="bg2"/>
                  </a:solidFill>
                  <a:latin typeface="MV Boli" panose="02000500030200090000" pitchFamily="2" charset="0"/>
                  <a:cs typeface="MV Boli" panose="02000500030200090000" pitchFamily="2" charset="0"/>
                </a:endParaRPr>
              </a:p>
            </p:txBody>
          </p:sp>
          <p:pic>
            <p:nvPicPr>
              <p:cNvPr id="47" name="Picture 4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8" name="Group 47"/>
          <p:cNvGrpSpPr/>
          <p:nvPr/>
        </p:nvGrpSpPr>
        <p:grpSpPr>
          <a:xfrm>
            <a:off x="-2001898" y="-13342"/>
            <a:ext cx="12244254" cy="6858000"/>
            <a:chOff x="0" y="0"/>
            <a:chExt cx="12244254" cy="6858000"/>
          </a:xfrm>
        </p:grpSpPr>
        <p:sp>
          <p:nvSpPr>
            <p:cNvPr id="49" name="Rectangle 48"/>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0" name="Group 49"/>
            <p:cNvGrpSpPr/>
            <p:nvPr/>
          </p:nvGrpSpPr>
          <p:grpSpPr>
            <a:xfrm>
              <a:off x="10964093" y="2116182"/>
              <a:ext cx="1280161" cy="2487469"/>
              <a:chOff x="10964093" y="2116182"/>
              <a:chExt cx="1280161" cy="2487469"/>
            </a:xfrm>
          </p:grpSpPr>
          <p:sp>
            <p:nvSpPr>
              <p:cNvPr id="51" name="Freeform 50"/>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TextBox 51"/>
              <p:cNvSpPr txBox="1"/>
              <p:nvPr/>
            </p:nvSpPr>
            <p:spPr>
              <a:xfrm rot="16200000">
                <a:off x="10812037" y="3025179"/>
                <a:ext cx="2341214"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8 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53" name="Picture 5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4" name="Group 53"/>
          <p:cNvGrpSpPr/>
          <p:nvPr/>
        </p:nvGrpSpPr>
        <p:grpSpPr>
          <a:xfrm>
            <a:off x="-2323973" y="-17763"/>
            <a:ext cx="12244254" cy="6858000"/>
            <a:chOff x="0" y="0"/>
            <a:chExt cx="12244254" cy="6858000"/>
          </a:xfrm>
        </p:grpSpPr>
        <p:sp>
          <p:nvSpPr>
            <p:cNvPr id="55" name="Rectangle 5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6" name="Group 55"/>
            <p:cNvGrpSpPr/>
            <p:nvPr/>
          </p:nvGrpSpPr>
          <p:grpSpPr>
            <a:xfrm>
              <a:off x="10964093" y="2095410"/>
              <a:ext cx="1280161" cy="2521026"/>
              <a:chOff x="10964093" y="2095410"/>
              <a:chExt cx="1280161" cy="2521026"/>
            </a:xfrm>
          </p:grpSpPr>
          <p:sp>
            <p:nvSpPr>
              <p:cNvPr id="57" name="Freeform 5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TextBox 57"/>
              <p:cNvSpPr txBox="1"/>
              <p:nvPr/>
            </p:nvSpPr>
            <p:spPr>
              <a:xfrm rot="16200000">
                <a:off x="10722131" y="3094313"/>
                <a:ext cx="2521026"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Job analysis</a:t>
                </a:r>
                <a:endParaRPr lang="en-GB" sz="2800" b="1" dirty="0">
                  <a:solidFill>
                    <a:schemeClr val="bg2"/>
                  </a:solidFill>
                  <a:latin typeface="MV Boli" panose="02000500030200090000" pitchFamily="2" charset="0"/>
                  <a:cs typeface="MV Boli" panose="02000500030200090000" pitchFamily="2" charset="0"/>
                </a:endParaRPr>
              </a:p>
            </p:txBody>
          </p:sp>
          <p:pic>
            <p:nvPicPr>
              <p:cNvPr id="59" name="Picture 5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0" name="Group 59"/>
          <p:cNvGrpSpPr/>
          <p:nvPr/>
        </p:nvGrpSpPr>
        <p:grpSpPr>
          <a:xfrm>
            <a:off x="-2722448" y="2156"/>
            <a:ext cx="12244254" cy="6858000"/>
            <a:chOff x="0" y="0"/>
            <a:chExt cx="12244254" cy="6858000"/>
          </a:xfrm>
        </p:grpSpPr>
        <p:sp>
          <p:nvSpPr>
            <p:cNvPr id="61" name="Rectangle 6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2" name="Group 61"/>
            <p:cNvGrpSpPr/>
            <p:nvPr/>
          </p:nvGrpSpPr>
          <p:grpSpPr>
            <a:xfrm>
              <a:off x="10964093" y="2254345"/>
              <a:ext cx="1280161" cy="2349306"/>
              <a:chOff x="10964093" y="2254345"/>
              <a:chExt cx="1280161" cy="2349306"/>
            </a:xfrm>
          </p:grpSpPr>
          <p:sp>
            <p:nvSpPr>
              <p:cNvPr id="63" name="Freeform 6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TextBox 6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6steps</a:t>
                </a:r>
                <a:endParaRPr lang="en-GB" sz="2800" b="1" dirty="0">
                  <a:solidFill>
                    <a:schemeClr val="bg2"/>
                  </a:solidFill>
                  <a:latin typeface="MV Boli" panose="02000500030200090000" pitchFamily="2" charset="0"/>
                  <a:cs typeface="MV Boli" panose="02000500030200090000" pitchFamily="2" charset="0"/>
                </a:endParaRPr>
              </a:p>
            </p:txBody>
          </p:sp>
          <p:pic>
            <p:nvPicPr>
              <p:cNvPr id="65" name="Picture 6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6" name="Group 65"/>
          <p:cNvGrpSpPr/>
          <p:nvPr/>
        </p:nvGrpSpPr>
        <p:grpSpPr>
          <a:xfrm>
            <a:off x="-3065308" y="4392"/>
            <a:ext cx="12244254" cy="6858000"/>
            <a:chOff x="0" y="0"/>
            <a:chExt cx="12244254" cy="6858000"/>
          </a:xfrm>
        </p:grpSpPr>
        <p:sp>
          <p:nvSpPr>
            <p:cNvPr id="67" name="Rectangle 6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8" name="Group 67"/>
            <p:cNvGrpSpPr/>
            <p:nvPr/>
          </p:nvGrpSpPr>
          <p:grpSpPr>
            <a:xfrm>
              <a:off x="10964093" y="2254345"/>
              <a:ext cx="1280161" cy="2349306"/>
              <a:chOff x="10964093" y="2254345"/>
              <a:chExt cx="1280161" cy="2349306"/>
            </a:xfrm>
          </p:grpSpPr>
          <p:sp>
            <p:nvSpPr>
              <p:cNvPr id="69" name="Freeform 6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D4B0B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TextBox 69"/>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FLM</a:t>
                </a:r>
                <a:endParaRPr lang="en-GB" sz="2800" b="1" dirty="0">
                  <a:solidFill>
                    <a:schemeClr val="bg2"/>
                  </a:solidFill>
                  <a:latin typeface="MV Boli" panose="02000500030200090000" pitchFamily="2" charset="0"/>
                  <a:cs typeface="MV Boli" panose="02000500030200090000" pitchFamily="2" charset="0"/>
                </a:endParaRPr>
              </a:p>
            </p:txBody>
          </p:sp>
          <p:pic>
            <p:nvPicPr>
              <p:cNvPr id="71" name="Picture 7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80" name="Group 79"/>
          <p:cNvGrpSpPr/>
          <p:nvPr/>
        </p:nvGrpSpPr>
        <p:grpSpPr>
          <a:xfrm>
            <a:off x="-3604893" y="4392"/>
            <a:ext cx="12244254" cy="6858000"/>
            <a:chOff x="0" y="0"/>
            <a:chExt cx="12244254" cy="6858000"/>
          </a:xfrm>
        </p:grpSpPr>
        <p:sp>
          <p:nvSpPr>
            <p:cNvPr id="81" name="Rectangle 8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2" name="Group 81"/>
            <p:cNvGrpSpPr/>
            <p:nvPr/>
          </p:nvGrpSpPr>
          <p:grpSpPr>
            <a:xfrm>
              <a:off x="10964093" y="2254345"/>
              <a:ext cx="1280161" cy="2349306"/>
              <a:chOff x="10964093" y="2254345"/>
              <a:chExt cx="1280161" cy="2349306"/>
            </a:xfrm>
          </p:grpSpPr>
          <p:sp>
            <p:nvSpPr>
              <p:cNvPr id="83" name="Freeform 8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TextBox 8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Resume</a:t>
                </a:r>
                <a:endParaRPr lang="en-GB" sz="2800" b="1" dirty="0">
                  <a:solidFill>
                    <a:schemeClr val="bg2"/>
                  </a:solidFill>
                  <a:latin typeface="MV Boli" panose="02000500030200090000" pitchFamily="2" charset="0"/>
                  <a:cs typeface="MV Boli" panose="02000500030200090000" pitchFamily="2" charset="0"/>
                </a:endParaRPr>
              </a:p>
            </p:txBody>
          </p:sp>
          <p:pic>
            <p:nvPicPr>
              <p:cNvPr id="85" name="Picture 8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sp>
        <p:nvSpPr>
          <p:cNvPr id="2" name="Rectangle 1"/>
          <p:cNvSpPr/>
          <p:nvPr/>
        </p:nvSpPr>
        <p:spPr>
          <a:xfrm>
            <a:off x="853469" y="1763971"/>
            <a:ext cx="6525592" cy="2308324"/>
          </a:xfrm>
          <a:prstGeom prst="rect">
            <a:avLst/>
          </a:prstGeom>
        </p:spPr>
        <p:txBody>
          <a:bodyPr wrap="square">
            <a:spAutoFit/>
          </a:bodyPr>
          <a:lstStyle/>
          <a:p>
            <a:r>
              <a:rPr lang="en-GB" dirty="0" smtClean="0">
                <a:solidFill>
                  <a:srgbClr val="E8629B"/>
                </a:solidFill>
                <a:latin typeface="MV Boli" panose="02000500030200090000" pitchFamily="2" charset="0"/>
                <a:cs typeface="MV Boli" panose="02000500030200090000" pitchFamily="2" charset="0"/>
              </a:rPr>
              <a:t>‘’This </a:t>
            </a:r>
            <a:r>
              <a:rPr lang="en-GB" dirty="0">
                <a:solidFill>
                  <a:srgbClr val="E8629B"/>
                </a:solidFill>
                <a:latin typeface="MV Boli" panose="02000500030200090000" pitchFamily="2" charset="0"/>
                <a:cs typeface="MV Boli" panose="02000500030200090000" pitchFamily="2" charset="0"/>
              </a:rPr>
              <a:t>system makes companies less productive, less agile and less profitable, our experience shows. </a:t>
            </a:r>
            <a:r>
              <a:rPr lang="en-GB" dirty="0" smtClean="0">
                <a:solidFill>
                  <a:srgbClr val="E8629B"/>
                </a:solidFill>
                <a:latin typeface="MV Boli" panose="02000500030200090000" pitchFamily="2" charset="0"/>
                <a:cs typeface="MV Boli" panose="02000500030200090000" pitchFamily="2" charset="0"/>
              </a:rPr>
              <a:t/>
            </a:r>
            <a:br>
              <a:rPr lang="en-GB" dirty="0" smtClean="0">
                <a:solidFill>
                  <a:srgbClr val="E8629B"/>
                </a:solidFill>
                <a:latin typeface="MV Boli" panose="02000500030200090000" pitchFamily="2" charset="0"/>
                <a:cs typeface="MV Boli" panose="02000500030200090000" pitchFamily="2" charset="0"/>
              </a:rPr>
            </a:br>
            <a:r>
              <a:rPr lang="en-GB" dirty="0" smtClean="0">
                <a:solidFill>
                  <a:srgbClr val="E8629B"/>
                </a:solidFill>
                <a:latin typeface="MV Boli" panose="02000500030200090000" pitchFamily="2" charset="0"/>
                <a:cs typeface="MV Boli" panose="02000500030200090000" pitchFamily="2" charset="0"/>
              </a:rPr>
              <a:t>Change </a:t>
            </a:r>
            <a:r>
              <a:rPr lang="en-GB" dirty="0">
                <a:solidFill>
                  <a:srgbClr val="E8629B"/>
                </a:solidFill>
                <a:latin typeface="MV Boli" panose="02000500030200090000" pitchFamily="2" charset="0"/>
                <a:cs typeface="MV Boli" panose="02000500030200090000" pitchFamily="2" charset="0"/>
              </a:rPr>
              <a:t>is possible, </a:t>
            </a:r>
            <a:r>
              <a:rPr lang="en-GB" dirty="0" smtClean="0">
                <a:solidFill>
                  <a:srgbClr val="E8629B"/>
                </a:solidFill>
                <a:latin typeface="MV Boli" panose="02000500030200090000" pitchFamily="2" charset="0"/>
                <a:cs typeface="MV Boli" panose="02000500030200090000" pitchFamily="2" charset="0"/>
              </a:rPr>
              <a:t>however: </a:t>
            </a:r>
            <a:r>
              <a:rPr lang="en-GB" dirty="0">
                <a:solidFill>
                  <a:srgbClr val="E8629B"/>
                </a:solidFill>
                <a:latin typeface="MV Boli" panose="02000500030200090000" pitchFamily="2" charset="0"/>
                <a:cs typeface="MV Boli" panose="02000500030200090000" pitchFamily="2" charset="0"/>
              </a:rPr>
              <a:t>At companies that have successfully empowered their frontline managers, the resulting flexibility and productivity generate strong financial returns. One convenience store retailer, for example, reduced hours worked by 19% to 25% while increasing sales by almost 10</a:t>
            </a:r>
            <a:r>
              <a:rPr lang="en-GB" dirty="0" smtClean="0">
                <a:solidFill>
                  <a:srgbClr val="E8629B"/>
                </a:solidFill>
                <a:latin typeface="MV Boli" panose="02000500030200090000" pitchFamily="2" charset="0"/>
                <a:cs typeface="MV Boli" panose="02000500030200090000" pitchFamily="2" charset="0"/>
              </a:rPr>
              <a:t>%.’’</a:t>
            </a:r>
            <a:endParaRPr lang="en-GB" dirty="0">
              <a:solidFill>
                <a:srgbClr val="E8629B"/>
              </a:solidFill>
              <a:latin typeface="MV Boli" panose="02000500030200090000" pitchFamily="2" charset="0"/>
              <a:cs typeface="MV Boli" panose="02000500030200090000" pitchFamily="2" charset="0"/>
            </a:endParaRPr>
          </a:p>
        </p:txBody>
      </p:sp>
      <p:sp>
        <p:nvSpPr>
          <p:cNvPr id="3" name="Rectangle 2"/>
          <p:cNvSpPr/>
          <p:nvPr/>
        </p:nvSpPr>
        <p:spPr>
          <a:xfrm>
            <a:off x="2001158" y="4085360"/>
            <a:ext cx="6096000" cy="923330"/>
          </a:xfrm>
          <a:prstGeom prst="rect">
            <a:avLst/>
          </a:prstGeom>
        </p:spPr>
        <p:txBody>
          <a:bodyPr>
            <a:spAutoFit/>
          </a:bodyPr>
          <a:lstStyle/>
          <a:p>
            <a:r>
              <a:rPr lang="en-GB" b="1" dirty="0" smtClean="0">
                <a:solidFill>
                  <a:srgbClr val="333333"/>
                </a:solidFill>
                <a:latin typeface="Lucida Handwriting" panose="03010101010101010101" pitchFamily="66" charset="0"/>
              </a:rPr>
              <a:t>-Unlocking </a:t>
            </a:r>
            <a:r>
              <a:rPr lang="en-GB" b="1" dirty="0">
                <a:solidFill>
                  <a:srgbClr val="333333"/>
                </a:solidFill>
                <a:latin typeface="Lucida Handwriting" panose="03010101010101010101" pitchFamily="66" charset="0"/>
              </a:rPr>
              <a:t>The Potential Of Frontline Managers</a:t>
            </a:r>
          </a:p>
          <a:p>
            <a:r>
              <a:rPr lang="en-GB" b="1" dirty="0">
                <a:solidFill>
                  <a:srgbClr val="00B050"/>
                </a:solidFill>
              </a:rPr>
              <a:t>By Aaron De </a:t>
            </a:r>
            <a:r>
              <a:rPr lang="en-GB" b="1" dirty="0" err="1">
                <a:solidFill>
                  <a:srgbClr val="00B050"/>
                </a:solidFill>
              </a:rPr>
              <a:t>Smet</a:t>
            </a:r>
            <a:r>
              <a:rPr lang="en-GB" b="1" dirty="0">
                <a:solidFill>
                  <a:srgbClr val="00B050"/>
                </a:solidFill>
              </a:rPr>
              <a:t>, Monica McGurk and Marc Vinson.</a:t>
            </a:r>
            <a:endParaRPr lang="en-GB" b="1" i="0" dirty="0">
              <a:solidFill>
                <a:srgbClr val="00B050"/>
              </a:solidFill>
              <a:latin typeface="Work Sans"/>
            </a:endParaRPr>
          </a:p>
        </p:txBody>
      </p:sp>
      <p:grpSp>
        <p:nvGrpSpPr>
          <p:cNvPr id="72" name="Group 71"/>
          <p:cNvGrpSpPr/>
          <p:nvPr/>
        </p:nvGrpSpPr>
        <p:grpSpPr>
          <a:xfrm>
            <a:off x="-432554" y="272424"/>
            <a:ext cx="7700614" cy="1056642"/>
            <a:chOff x="2807673" y="81748"/>
            <a:chExt cx="6043977" cy="1056642"/>
          </a:xfrm>
        </p:grpSpPr>
        <p:sp>
          <p:nvSpPr>
            <p:cNvPr id="73" name="TextBox 72"/>
            <p:cNvSpPr txBox="1"/>
            <p:nvPr/>
          </p:nvSpPr>
          <p:spPr>
            <a:xfrm>
              <a:off x="2807673" y="81748"/>
              <a:ext cx="6043977" cy="769441"/>
            </a:xfrm>
            <a:prstGeom prst="rect">
              <a:avLst/>
            </a:prstGeom>
            <a:noFill/>
          </p:spPr>
          <p:txBody>
            <a:bodyPr wrap="square" rtlCol="0">
              <a:spAutoFit/>
            </a:bodyPr>
            <a:lstStyle/>
            <a:p>
              <a:pPr algn="ctr"/>
              <a:r>
                <a:rPr lang="en-GB" sz="4400" dirty="0" smtClean="0">
                  <a:solidFill>
                    <a:schemeClr val="bg1">
                      <a:lumMod val="50000"/>
                    </a:schemeClr>
                  </a:solidFill>
                  <a:latin typeface="Tw Cen MT" panose="020B0602020104020603" pitchFamily="34" charset="0"/>
                </a:rPr>
                <a:t>RESUME?</a:t>
              </a:r>
              <a:endParaRPr lang="en-GB" sz="4400" dirty="0">
                <a:solidFill>
                  <a:schemeClr val="bg1">
                    <a:lumMod val="50000"/>
                  </a:schemeClr>
                </a:solidFill>
                <a:latin typeface="Tw Cen MT" panose="020B0602020104020603" pitchFamily="34" charset="0"/>
              </a:endParaRPr>
            </a:p>
          </p:txBody>
        </p:sp>
        <p:grpSp>
          <p:nvGrpSpPr>
            <p:cNvPr id="74" name="Group 73"/>
            <p:cNvGrpSpPr/>
            <p:nvPr/>
          </p:nvGrpSpPr>
          <p:grpSpPr>
            <a:xfrm>
              <a:off x="5078428" y="846372"/>
              <a:ext cx="1526209" cy="292018"/>
              <a:chOff x="4801005" y="830897"/>
              <a:chExt cx="1526209" cy="292018"/>
            </a:xfrm>
          </p:grpSpPr>
          <p:sp>
            <p:nvSpPr>
              <p:cNvPr id="75" name="Oval 74"/>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Oval 75"/>
              <p:cNvSpPr/>
              <p:nvPr/>
            </p:nvSpPr>
            <p:spPr>
              <a:xfrm>
                <a:off x="5114515" y="839464"/>
                <a:ext cx="265855" cy="281680"/>
              </a:xfrm>
              <a:prstGeom prst="ellipse">
                <a:avLst/>
              </a:pr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7" name="Oval 76"/>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Oval 77"/>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 name="Oval 78"/>
              <p:cNvSpPr/>
              <p:nvPr/>
            </p:nvSpPr>
            <p:spPr>
              <a:xfrm>
                <a:off x="5741535" y="839464"/>
                <a:ext cx="265855" cy="281680"/>
              </a:xfrm>
              <a:prstGeom prst="ellipse">
                <a:avLst/>
              </a:pr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spTree>
    <p:extLst>
      <p:ext uri="{BB962C8B-B14F-4D97-AF65-F5344CB8AC3E}">
        <p14:creationId xmlns:p14="http://schemas.microsoft.com/office/powerpoint/2010/main" val="560722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flipH="1">
            <a:off x="-52254" y="0"/>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1037721" y="2544291"/>
              <a:ext cx="1206533" cy="1769413"/>
              <a:chOff x="11037721" y="2544291"/>
              <a:chExt cx="1206533" cy="1769413"/>
            </a:xfrm>
          </p:grpSpPr>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10" name="Group 9"/>
          <p:cNvGrpSpPr/>
          <p:nvPr/>
        </p:nvGrpSpPr>
        <p:grpSpPr>
          <a:xfrm flipH="1">
            <a:off x="9328225" y="0"/>
            <a:ext cx="12244254" cy="6858000"/>
            <a:chOff x="0" y="0"/>
            <a:chExt cx="12244254" cy="6858000"/>
          </a:xfrm>
          <a:effectLst>
            <a:outerShdw blurRad="215900" dist="38100" sx="101000" sy="101000" algn="tr" rotWithShape="0">
              <a:prstClr val="black">
                <a:alpha val="35000"/>
              </a:prstClr>
            </a:outerShdw>
          </a:effectLst>
        </p:grpSpPr>
        <p:sp>
          <p:nvSpPr>
            <p:cNvPr id="11" name="Rectangle 1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p:cNvGrpSpPr/>
            <p:nvPr/>
          </p:nvGrpSpPr>
          <p:grpSpPr>
            <a:xfrm>
              <a:off x="10964093" y="2254345"/>
              <a:ext cx="1280161" cy="2349306"/>
              <a:chOff x="10964093" y="2254345"/>
              <a:chExt cx="1280161" cy="2349306"/>
            </a:xfrm>
          </p:grpSpPr>
          <p:sp>
            <p:nvSpPr>
              <p:cNvPr id="13" name="Freeform 1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About</a:t>
                </a:r>
                <a:endParaRPr lang="en-GB" sz="2800" b="1" dirty="0">
                  <a:solidFill>
                    <a:schemeClr val="bg2"/>
                  </a:solidFill>
                  <a:latin typeface="MV Boli" panose="02000500030200090000" pitchFamily="2" charset="0"/>
                  <a:cs typeface="MV Boli" panose="02000500030200090000" pitchFamily="2" charset="0"/>
                </a:endParaRPr>
              </a:p>
            </p:txBody>
          </p:sp>
          <p:pic>
            <p:nvPicPr>
              <p:cNvPr id="15" name="Picture 1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5" name="Group 24"/>
          <p:cNvGrpSpPr/>
          <p:nvPr/>
        </p:nvGrpSpPr>
        <p:grpSpPr>
          <a:xfrm flipH="1">
            <a:off x="9858391" y="-28"/>
            <a:ext cx="12244255" cy="6858000"/>
            <a:chOff x="0" y="0"/>
            <a:chExt cx="12244255" cy="6858000"/>
          </a:xfrm>
          <a:effectLst>
            <a:outerShdw blurRad="215900" dist="38100" sx="101000" sy="101000" algn="tr" rotWithShape="0">
              <a:prstClr val="black">
                <a:alpha val="35000"/>
              </a:prstClr>
            </a:outerShdw>
          </a:effectLst>
        </p:grpSpPr>
        <p:sp>
          <p:nvSpPr>
            <p:cNvPr id="26" name="Rectangle 25"/>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7" name="Group 26"/>
            <p:cNvGrpSpPr/>
            <p:nvPr/>
          </p:nvGrpSpPr>
          <p:grpSpPr>
            <a:xfrm>
              <a:off x="10964093" y="2254345"/>
              <a:ext cx="1280162" cy="2440896"/>
              <a:chOff x="10964093" y="2254345"/>
              <a:chExt cx="1280162" cy="2440896"/>
            </a:xfrm>
          </p:grpSpPr>
          <p:sp>
            <p:nvSpPr>
              <p:cNvPr id="28" name="Freeform 2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rot="16200000">
                <a:off x="10907169" y="3358156"/>
                <a:ext cx="2150951"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Advertising</a:t>
                </a:r>
                <a:endParaRPr lang="en-GB" sz="2800" b="1" dirty="0">
                  <a:solidFill>
                    <a:schemeClr val="bg2"/>
                  </a:solidFill>
                  <a:latin typeface="MV Boli" panose="02000500030200090000" pitchFamily="2" charset="0"/>
                  <a:cs typeface="MV Boli" panose="02000500030200090000" pitchFamily="2" charset="0"/>
                </a:endParaRPr>
              </a:p>
            </p:txBody>
          </p:sp>
          <p:pic>
            <p:nvPicPr>
              <p:cNvPr id="30" name="Picture 2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1" name="Group 30"/>
          <p:cNvGrpSpPr/>
          <p:nvPr/>
        </p:nvGrpSpPr>
        <p:grpSpPr>
          <a:xfrm flipH="1">
            <a:off x="10506444" y="-56"/>
            <a:ext cx="12244254" cy="6858000"/>
            <a:chOff x="0" y="0"/>
            <a:chExt cx="12244254" cy="6858000"/>
          </a:xfrm>
          <a:effectLst>
            <a:outerShdw blurRad="215900" dist="38100" sx="101000" sy="101000" algn="tr" rotWithShape="0">
              <a:prstClr val="black">
                <a:alpha val="35000"/>
              </a:prstClr>
            </a:outerShdw>
          </a:effectLst>
        </p:grpSpPr>
        <p:sp>
          <p:nvSpPr>
            <p:cNvPr id="32" name="Rectangle 31"/>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3" name="Group 32"/>
            <p:cNvGrpSpPr/>
            <p:nvPr/>
          </p:nvGrpSpPr>
          <p:grpSpPr>
            <a:xfrm>
              <a:off x="10964093" y="2254345"/>
              <a:ext cx="1280161" cy="2349306"/>
              <a:chOff x="10964093" y="2254345"/>
              <a:chExt cx="1280161" cy="2349306"/>
            </a:xfrm>
          </p:grpSpPr>
          <p:sp>
            <p:nvSpPr>
              <p:cNvPr id="34" name="Freeform 33"/>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2 types</a:t>
                </a:r>
                <a:endParaRPr lang="en-GB" sz="2800" b="1" dirty="0">
                  <a:solidFill>
                    <a:schemeClr val="bg2"/>
                  </a:solidFill>
                  <a:latin typeface="MV Boli" panose="02000500030200090000" pitchFamily="2" charset="0"/>
                  <a:cs typeface="MV Boli" panose="02000500030200090000" pitchFamily="2" charset="0"/>
                </a:endParaRPr>
              </a:p>
            </p:txBody>
          </p:sp>
          <p:pic>
            <p:nvPicPr>
              <p:cNvPr id="36" name="Picture 3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3" name="Group 42"/>
          <p:cNvGrpSpPr/>
          <p:nvPr/>
        </p:nvGrpSpPr>
        <p:grpSpPr>
          <a:xfrm flipH="1">
            <a:off x="11144173" y="-56"/>
            <a:ext cx="12244253" cy="6858000"/>
            <a:chOff x="0" y="0"/>
            <a:chExt cx="12244253" cy="6858000"/>
          </a:xfrm>
          <a:effectLst>
            <a:outerShdw blurRad="215900" dist="38100" sx="101000" sy="101000" algn="tr" rotWithShape="0">
              <a:prstClr val="black">
                <a:alpha val="35000"/>
              </a:prstClr>
            </a:outerShdw>
          </a:effectLst>
        </p:grpSpPr>
        <p:sp>
          <p:nvSpPr>
            <p:cNvPr id="44" name="Rectangle 4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5" name="Group 44"/>
            <p:cNvGrpSpPr/>
            <p:nvPr/>
          </p:nvGrpSpPr>
          <p:grpSpPr>
            <a:xfrm>
              <a:off x="10964093" y="2254343"/>
              <a:ext cx="1280160" cy="2595561"/>
              <a:chOff x="10964093" y="2254343"/>
              <a:chExt cx="1280160" cy="2595561"/>
            </a:xfrm>
          </p:grpSpPr>
          <p:sp>
            <p:nvSpPr>
              <p:cNvPr id="46" name="Freeform 4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p:cNvSpPr txBox="1"/>
              <p:nvPr/>
            </p:nvSpPr>
            <p:spPr>
              <a:xfrm rot="16200000">
                <a:off x="10684865" y="3321291"/>
                <a:ext cx="2595561" cy="461665"/>
              </a:xfrm>
              <a:prstGeom prst="rect">
                <a:avLst/>
              </a:prstGeom>
              <a:noFill/>
            </p:spPr>
            <p:txBody>
              <a:bodyPr wrap="square" rtlCol="0">
                <a:spAutoFit/>
              </a:bodyPr>
              <a:lstStyle/>
              <a:p>
                <a:r>
                  <a:rPr lang="en-GB" sz="2400" b="1" dirty="0" smtClean="0">
                    <a:solidFill>
                      <a:schemeClr val="bg2"/>
                    </a:solidFill>
                    <a:latin typeface="MV Boli" panose="02000500030200090000" pitchFamily="2" charset="0"/>
                    <a:cs typeface="MV Boli" panose="02000500030200090000" pitchFamily="2" charset="0"/>
                  </a:rPr>
                  <a:t>Best methods</a:t>
                </a:r>
                <a:endParaRPr lang="en-GB" sz="2400" b="1" dirty="0">
                  <a:solidFill>
                    <a:schemeClr val="bg2"/>
                  </a:solidFill>
                  <a:latin typeface="MV Boli" panose="02000500030200090000" pitchFamily="2" charset="0"/>
                  <a:cs typeface="MV Boli" panose="02000500030200090000" pitchFamily="2" charset="0"/>
                </a:endParaRPr>
              </a:p>
            </p:txBody>
          </p:sp>
          <p:pic>
            <p:nvPicPr>
              <p:cNvPr id="48" name="Picture 4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9" name="Group 48"/>
          <p:cNvGrpSpPr/>
          <p:nvPr/>
        </p:nvGrpSpPr>
        <p:grpSpPr>
          <a:xfrm flipH="1">
            <a:off x="11674339" y="0"/>
            <a:ext cx="12244255" cy="6858000"/>
            <a:chOff x="0" y="0"/>
            <a:chExt cx="12244255" cy="6858000"/>
          </a:xfrm>
          <a:effectLst>
            <a:outerShdw blurRad="215900" dist="38100" sx="101000" sy="101000" algn="tr" rotWithShape="0">
              <a:prstClr val="black">
                <a:alpha val="35000"/>
              </a:prstClr>
            </a:outerShdw>
          </a:effectLst>
        </p:grpSpPr>
        <p:sp>
          <p:nvSpPr>
            <p:cNvPr id="50" name="Rectangle 49"/>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1" name="Group 50"/>
            <p:cNvGrpSpPr/>
            <p:nvPr/>
          </p:nvGrpSpPr>
          <p:grpSpPr>
            <a:xfrm>
              <a:off x="10964093" y="2254345"/>
              <a:ext cx="1280162" cy="2349306"/>
              <a:chOff x="10964093" y="2254345"/>
              <a:chExt cx="1280162" cy="2349306"/>
            </a:xfrm>
          </p:grpSpPr>
          <p:sp>
            <p:nvSpPr>
              <p:cNvPr id="52" name="Freeform 51"/>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Box 52"/>
              <p:cNvSpPr txBox="1"/>
              <p:nvPr/>
            </p:nvSpPr>
            <p:spPr>
              <a:xfrm rot="16200000">
                <a:off x="10952993" y="3312332"/>
                <a:ext cx="2059303" cy="523220"/>
              </a:xfrm>
              <a:prstGeom prst="rect">
                <a:avLst/>
              </a:prstGeom>
              <a:noFill/>
            </p:spPr>
            <p:txBody>
              <a:bodyPr wrap="square" rtlCol="0">
                <a:spAutoFit/>
              </a:bodyPr>
              <a:lstStyle/>
              <a:p>
                <a:r>
                  <a:rPr lang="en-GB" sz="2800" b="1" dirty="0">
                    <a:solidFill>
                      <a:schemeClr val="bg2"/>
                    </a:solidFill>
                    <a:latin typeface="MV Boli" panose="02000500030200090000" pitchFamily="2" charset="0"/>
                    <a:cs typeface="MV Boli" panose="02000500030200090000" pitchFamily="2" charset="0"/>
                  </a:rPr>
                  <a:t>R</a:t>
                </a:r>
                <a:r>
                  <a:rPr lang="en-GB" sz="2800" b="1" dirty="0" smtClean="0">
                    <a:solidFill>
                      <a:schemeClr val="bg2"/>
                    </a:solidFill>
                    <a:latin typeface="MV Boli" panose="02000500030200090000" pitchFamily="2" charset="0"/>
                    <a:cs typeface="MV Boli" panose="02000500030200090000" pitchFamily="2" charset="0"/>
                  </a:rPr>
                  <a:t>eferences</a:t>
                </a:r>
                <a:endParaRPr lang="en-GB" sz="2800" b="1" dirty="0">
                  <a:solidFill>
                    <a:schemeClr val="bg2"/>
                  </a:solidFill>
                  <a:latin typeface="MV Boli" panose="02000500030200090000" pitchFamily="2" charset="0"/>
                  <a:cs typeface="MV Boli" panose="02000500030200090000" pitchFamily="2" charset="0"/>
                </a:endParaRPr>
              </a:p>
            </p:txBody>
          </p:sp>
          <p:pic>
            <p:nvPicPr>
              <p:cNvPr id="54" name="Picture 5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5" name="Group 54"/>
          <p:cNvGrpSpPr/>
          <p:nvPr/>
        </p:nvGrpSpPr>
        <p:grpSpPr>
          <a:xfrm>
            <a:off x="903698" y="135715"/>
            <a:ext cx="8046720" cy="5699769"/>
            <a:chOff x="2309316" y="206999"/>
            <a:chExt cx="8046720" cy="5699769"/>
          </a:xfrm>
        </p:grpSpPr>
        <p:sp>
          <p:nvSpPr>
            <p:cNvPr id="60" name="Oval 59"/>
            <p:cNvSpPr/>
            <p:nvPr/>
          </p:nvSpPr>
          <p:spPr>
            <a:xfrm>
              <a:off x="4528933" y="206999"/>
              <a:ext cx="3339339" cy="3213127"/>
            </a:xfrm>
            <a:prstGeom prst="ellipse">
              <a:avLst/>
            </a:prstGeom>
            <a:solidFill>
              <a:srgbClr val="F7A3F3"/>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TextBox 56"/>
            <p:cNvSpPr txBox="1"/>
            <p:nvPr/>
          </p:nvSpPr>
          <p:spPr>
            <a:xfrm>
              <a:off x="2785448" y="4304834"/>
              <a:ext cx="7093016" cy="461665"/>
            </a:xfrm>
            <a:prstGeom prst="rect">
              <a:avLst/>
            </a:prstGeom>
            <a:noFill/>
          </p:spPr>
          <p:txBody>
            <a:bodyPr wrap="square" rtlCol="0">
              <a:spAutoFit/>
            </a:bodyPr>
            <a:lstStyle/>
            <a:p>
              <a:pPr algn="ctr"/>
              <a:r>
                <a:rPr lang="en-GB" sz="2400" dirty="0" smtClean="0">
                  <a:solidFill>
                    <a:schemeClr val="tx1">
                      <a:lumMod val="75000"/>
                      <a:lumOff val="25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Part made by Andrea </a:t>
              </a:r>
              <a:r>
                <a:rPr lang="en-GB" sz="2400" dirty="0" err="1" smtClean="0">
                  <a:solidFill>
                    <a:schemeClr val="tx1">
                      <a:lumMod val="75000"/>
                      <a:lumOff val="25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Chelu</a:t>
              </a:r>
              <a:r>
                <a:rPr lang="en-GB" sz="2400" dirty="0" smtClean="0">
                  <a:solidFill>
                    <a:schemeClr val="tx1">
                      <a:lumMod val="75000"/>
                      <a:lumOff val="25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  </a:t>
              </a:r>
              <a:endParaRPr lang="en-GB" sz="2400" dirty="0">
                <a:solidFill>
                  <a:schemeClr val="tx1">
                    <a:lumMod val="75000"/>
                    <a:lumOff val="25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p:txBody>
        </p:sp>
        <p:sp>
          <p:nvSpPr>
            <p:cNvPr id="58" name="TextBox 57"/>
            <p:cNvSpPr txBox="1"/>
            <p:nvPr/>
          </p:nvSpPr>
          <p:spPr>
            <a:xfrm>
              <a:off x="2309316" y="4921135"/>
              <a:ext cx="8046720" cy="461665"/>
            </a:xfrm>
            <a:prstGeom prst="rect">
              <a:avLst/>
            </a:prstGeom>
            <a:noFill/>
          </p:spPr>
          <p:txBody>
            <a:bodyPr wrap="square" rtlCol="0">
              <a:spAutoFit/>
            </a:bodyPr>
            <a:lstStyle/>
            <a:p>
              <a:pPr algn="ctr"/>
              <a:r>
                <a:rPr lang="en-GB" sz="2400" dirty="0" smtClean="0">
                  <a:effectLst>
                    <a:outerShdw blurRad="38100" dist="38100" dir="2700000" algn="tl">
                      <a:srgbClr val="000000">
                        <a:alpha val="43137"/>
                      </a:srgbClr>
                    </a:outerShdw>
                  </a:effectLst>
                  <a:latin typeface="Comic Sans MS" panose="030F0702030302020204" pitchFamily="66" charset="0"/>
                </a:rPr>
                <a:t>Group Task (part 1)- d</a:t>
              </a:r>
              <a:endParaRPr lang="en-GB" sz="2400" dirty="0">
                <a:effectLst>
                  <a:outerShdw blurRad="38100" dist="38100" dir="2700000" algn="tl">
                    <a:srgbClr val="000000">
                      <a:alpha val="43137"/>
                    </a:srgbClr>
                  </a:outerShdw>
                </a:effectLst>
                <a:latin typeface="Comic Sans MS" panose="030F0702030302020204" pitchFamily="66" charset="0"/>
              </a:endParaRPr>
            </a:p>
          </p:txBody>
        </p:sp>
        <p:sp>
          <p:nvSpPr>
            <p:cNvPr id="59" name="TextBox 58"/>
            <p:cNvSpPr txBox="1"/>
            <p:nvPr/>
          </p:nvSpPr>
          <p:spPr>
            <a:xfrm>
              <a:off x="3076297" y="5537436"/>
              <a:ext cx="6603771" cy="369332"/>
            </a:xfrm>
            <a:prstGeom prst="rect">
              <a:avLst/>
            </a:prstGeom>
            <a:noFill/>
          </p:spPr>
          <p:txBody>
            <a:bodyPr wrap="square" rtlCol="0">
              <a:spAutoFit/>
            </a:bodyPr>
            <a:lstStyle/>
            <a:p>
              <a:pPr algn="ctr"/>
              <a:r>
                <a:rPr lang="en-GB" b="1" i="1" dirty="0">
                  <a:solidFill>
                    <a:srgbClr val="7030A0"/>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DIFFERENT MEANS OF ADVERTISING THE JOBS</a:t>
              </a:r>
              <a:endParaRPr lang="en-GB" dirty="0">
                <a:solidFill>
                  <a:srgbClr val="7030A0"/>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endParaRPr>
            </a:p>
          </p:txBody>
        </p:sp>
      </p:grpSp>
      <p:pic>
        <p:nvPicPr>
          <p:cNvPr id="1026" name="Picture 2" descr="Image may contain: 1 person, selfie"/>
          <p:cNvPicPr>
            <a:picLocks noChangeAspect="1" noChangeArrowheads="1"/>
          </p:cNvPicPr>
          <p:nvPr/>
        </p:nvPicPr>
        <p:blipFill rotWithShape="1">
          <a:blip r:embed="rId3">
            <a:extLst>
              <a:ext uri="{28A0092B-C50C-407E-A947-70E740481C1C}">
                <a14:useLocalDpi xmlns:a14="http://schemas.microsoft.com/office/drawing/2010/main" val="0"/>
              </a:ext>
            </a:extLst>
          </a:blip>
          <a:srcRect l="3768" r="25221" b="28989"/>
          <a:stretch/>
        </p:blipFill>
        <p:spPr bwMode="auto">
          <a:xfrm>
            <a:off x="3419203" y="361039"/>
            <a:ext cx="2747562" cy="2747562"/>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4566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withEffect">
                                  <p:stCondLst>
                                    <p:cond delay="0"/>
                                  </p:stCondLst>
                                  <p:childTnLst>
                                    <p:set>
                                      <p:cBhvr>
                                        <p:cTn id="6" dur="1" fill="hold">
                                          <p:stCondLst>
                                            <p:cond delay="0"/>
                                          </p:stCondLst>
                                        </p:cTn>
                                        <p:tgtEl>
                                          <p:spTgt spid="55"/>
                                        </p:tgtEl>
                                        <p:attrNameLst>
                                          <p:attrName>style.visibility</p:attrName>
                                        </p:attrNameLst>
                                      </p:cBhvr>
                                      <p:to>
                                        <p:strVal val="visible"/>
                                      </p:to>
                                    </p:set>
                                    <p:animEffect transition="in" filter="circle(out)">
                                      <p:cBhvr>
                                        <p:cTn id="7" dur="2000"/>
                                        <p:tgtEl>
                                          <p:spTgt spid="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flipH="1">
            <a:off x="-52254" y="0"/>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1037721" y="2544291"/>
              <a:ext cx="1206533" cy="1769413"/>
              <a:chOff x="11037721" y="2544291"/>
              <a:chExt cx="1206533" cy="1769413"/>
            </a:xfrm>
          </p:grpSpPr>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10" name="Group 9"/>
          <p:cNvGrpSpPr/>
          <p:nvPr/>
        </p:nvGrpSpPr>
        <p:grpSpPr>
          <a:xfrm flipH="1">
            <a:off x="-18056" y="-112"/>
            <a:ext cx="12244254" cy="6858000"/>
            <a:chOff x="0" y="0"/>
            <a:chExt cx="12244254" cy="6858000"/>
          </a:xfrm>
          <a:effectLst>
            <a:outerShdw blurRad="215900" dist="38100" sx="101000" sy="101000" algn="tr" rotWithShape="0">
              <a:prstClr val="black">
                <a:alpha val="35000"/>
              </a:prstClr>
            </a:outerShdw>
          </a:effectLst>
        </p:grpSpPr>
        <p:sp>
          <p:nvSpPr>
            <p:cNvPr id="11" name="Rectangle 1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p:cNvGrpSpPr/>
            <p:nvPr/>
          </p:nvGrpSpPr>
          <p:grpSpPr>
            <a:xfrm>
              <a:off x="10938066" y="2254400"/>
              <a:ext cx="1306188" cy="2349306"/>
              <a:chOff x="10938066" y="2254400"/>
              <a:chExt cx="1306188" cy="2349306"/>
            </a:xfrm>
          </p:grpSpPr>
          <p:sp>
            <p:nvSpPr>
              <p:cNvPr id="13" name="Freeform 12"/>
              <p:cNvSpPr/>
              <p:nvPr/>
            </p:nvSpPr>
            <p:spPr>
              <a:xfrm>
                <a:off x="10938066" y="2254400"/>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About</a:t>
                </a:r>
                <a:endParaRPr lang="en-GB" sz="2800" b="1" dirty="0">
                  <a:solidFill>
                    <a:schemeClr val="bg2"/>
                  </a:solidFill>
                  <a:latin typeface="MV Boli" panose="02000500030200090000" pitchFamily="2" charset="0"/>
                  <a:cs typeface="MV Boli" panose="02000500030200090000" pitchFamily="2" charset="0"/>
                </a:endParaRPr>
              </a:p>
            </p:txBody>
          </p:sp>
          <p:pic>
            <p:nvPicPr>
              <p:cNvPr id="15" name="Picture 1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5" name="Group 24"/>
          <p:cNvGrpSpPr/>
          <p:nvPr/>
        </p:nvGrpSpPr>
        <p:grpSpPr>
          <a:xfrm flipH="1">
            <a:off x="9858391" y="-28"/>
            <a:ext cx="12244255" cy="6858000"/>
            <a:chOff x="0" y="0"/>
            <a:chExt cx="12244255" cy="6858000"/>
          </a:xfrm>
          <a:effectLst>
            <a:outerShdw blurRad="215900" dist="38100" sx="101000" sy="101000" algn="tr" rotWithShape="0">
              <a:prstClr val="black">
                <a:alpha val="35000"/>
              </a:prstClr>
            </a:outerShdw>
          </a:effectLst>
        </p:grpSpPr>
        <p:sp>
          <p:nvSpPr>
            <p:cNvPr id="26" name="Rectangle 25"/>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7" name="Group 26"/>
            <p:cNvGrpSpPr/>
            <p:nvPr/>
          </p:nvGrpSpPr>
          <p:grpSpPr>
            <a:xfrm>
              <a:off x="10964093" y="2254345"/>
              <a:ext cx="1280162" cy="2440896"/>
              <a:chOff x="10964093" y="2254345"/>
              <a:chExt cx="1280162" cy="2440896"/>
            </a:xfrm>
          </p:grpSpPr>
          <p:sp>
            <p:nvSpPr>
              <p:cNvPr id="28" name="Freeform 2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rot="16200000">
                <a:off x="10907169" y="3358156"/>
                <a:ext cx="2150951"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Advertising</a:t>
                </a:r>
                <a:endParaRPr lang="en-GB" sz="2800" b="1" dirty="0">
                  <a:solidFill>
                    <a:schemeClr val="bg2"/>
                  </a:solidFill>
                  <a:latin typeface="MV Boli" panose="02000500030200090000" pitchFamily="2" charset="0"/>
                  <a:cs typeface="MV Boli" panose="02000500030200090000" pitchFamily="2" charset="0"/>
                </a:endParaRPr>
              </a:p>
            </p:txBody>
          </p:sp>
          <p:pic>
            <p:nvPicPr>
              <p:cNvPr id="30" name="Picture 2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1" name="Group 30"/>
          <p:cNvGrpSpPr/>
          <p:nvPr/>
        </p:nvGrpSpPr>
        <p:grpSpPr>
          <a:xfrm flipH="1">
            <a:off x="10506444" y="-56"/>
            <a:ext cx="12244254" cy="6858000"/>
            <a:chOff x="0" y="0"/>
            <a:chExt cx="12244254" cy="6858000"/>
          </a:xfrm>
          <a:effectLst>
            <a:outerShdw blurRad="215900" dist="38100" sx="101000" sy="101000" algn="tr" rotWithShape="0">
              <a:prstClr val="black">
                <a:alpha val="35000"/>
              </a:prstClr>
            </a:outerShdw>
          </a:effectLst>
        </p:grpSpPr>
        <p:sp>
          <p:nvSpPr>
            <p:cNvPr id="32" name="Rectangle 31"/>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3" name="Group 32"/>
            <p:cNvGrpSpPr/>
            <p:nvPr/>
          </p:nvGrpSpPr>
          <p:grpSpPr>
            <a:xfrm>
              <a:off x="10964093" y="2254345"/>
              <a:ext cx="1280161" cy="2349306"/>
              <a:chOff x="10964093" y="2254345"/>
              <a:chExt cx="1280161" cy="2349306"/>
            </a:xfrm>
          </p:grpSpPr>
          <p:sp>
            <p:nvSpPr>
              <p:cNvPr id="34" name="Freeform 33"/>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2 types</a:t>
                </a:r>
                <a:endParaRPr lang="en-GB" sz="2800" b="1" dirty="0">
                  <a:solidFill>
                    <a:schemeClr val="bg2"/>
                  </a:solidFill>
                  <a:latin typeface="MV Boli" panose="02000500030200090000" pitchFamily="2" charset="0"/>
                  <a:cs typeface="MV Boli" panose="02000500030200090000" pitchFamily="2" charset="0"/>
                </a:endParaRPr>
              </a:p>
            </p:txBody>
          </p:sp>
          <p:pic>
            <p:nvPicPr>
              <p:cNvPr id="36" name="Picture 3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3" name="Group 42"/>
          <p:cNvGrpSpPr/>
          <p:nvPr/>
        </p:nvGrpSpPr>
        <p:grpSpPr>
          <a:xfrm flipH="1">
            <a:off x="11144173" y="-56"/>
            <a:ext cx="12244253" cy="6858000"/>
            <a:chOff x="0" y="0"/>
            <a:chExt cx="12244253" cy="6858000"/>
          </a:xfrm>
          <a:effectLst>
            <a:outerShdw blurRad="215900" dist="38100" sx="101000" sy="101000" algn="tr" rotWithShape="0">
              <a:prstClr val="black">
                <a:alpha val="35000"/>
              </a:prstClr>
            </a:outerShdw>
          </a:effectLst>
        </p:grpSpPr>
        <p:sp>
          <p:nvSpPr>
            <p:cNvPr id="44" name="Rectangle 4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5" name="Group 44"/>
            <p:cNvGrpSpPr/>
            <p:nvPr/>
          </p:nvGrpSpPr>
          <p:grpSpPr>
            <a:xfrm>
              <a:off x="10964093" y="2254343"/>
              <a:ext cx="1280160" cy="2595561"/>
              <a:chOff x="10964093" y="2254343"/>
              <a:chExt cx="1280160" cy="2595561"/>
            </a:xfrm>
          </p:grpSpPr>
          <p:sp>
            <p:nvSpPr>
              <p:cNvPr id="46" name="Freeform 4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p:cNvSpPr txBox="1"/>
              <p:nvPr/>
            </p:nvSpPr>
            <p:spPr>
              <a:xfrm rot="16200000">
                <a:off x="10684865" y="3321291"/>
                <a:ext cx="2595561" cy="461665"/>
              </a:xfrm>
              <a:prstGeom prst="rect">
                <a:avLst/>
              </a:prstGeom>
              <a:noFill/>
            </p:spPr>
            <p:txBody>
              <a:bodyPr wrap="square" rtlCol="0">
                <a:spAutoFit/>
              </a:bodyPr>
              <a:lstStyle/>
              <a:p>
                <a:r>
                  <a:rPr lang="en-GB" sz="2400" b="1" dirty="0" smtClean="0">
                    <a:solidFill>
                      <a:schemeClr val="bg2"/>
                    </a:solidFill>
                    <a:latin typeface="MV Boli" panose="02000500030200090000" pitchFamily="2" charset="0"/>
                    <a:cs typeface="MV Boli" panose="02000500030200090000" pitchFamily="2" charset="0"/>
                  </a:rPr>
                  <a:t>Best methods</a:t>
                </a:r>
                <a:endParaRPr lang="en-GB" sz="2400" b="1" dirty="0">
                  <a:solidFill>
                    <a:schemeClr val="bg2"/>
                  </a:solidFill>
                  <a:latin typeface="MV Boli" panose="02000500030200090000" pitchFamily="2" charset="0"/>
                  <a:cs typeface="MV Boli" panose="02000500030200090000" pitchFamily="2" charset="0"/>
                </a:endParaRPr>
              </a:p>
            </p:txBody>
          </p:sp>
          <p:pic>
            <p:nvPicPr>
              <p:cNvPr id="48" name="Picture 4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9" name="Group 48"/>
          <p:cNvGrpSpPr/>
          <p:nvPr/>
        </p:nvGrpSpPr>
        <p:grpSpPr>
          <a:xfrm flipH="1">
            <a:off x="11674339" y="0"/>
            <a:ext cx="12244255" cy="6858000"/>
            <a:chOff x="0" y="0"/>
            <a:chExt cx="12244255" cy="6858000"/>
          </a:xfrm>
          <a:effectLst>
            <a:outerShdw blurRad="215900" dist="38100" sx="101000" sy="101000" algn="tr" rotWithShape="0">
              <a:prstClr val="black">
                <a:alpha val="35000"/>
              </a:prstClr>
            </a:outerShdw>
          </a:effectLst>
        </p:grpSpPr>
        <p:sp>
          <p:nvSpPr>
            <p:cNvPr id="50" name="Rectangle 49"/>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1" name="Group 50"/>
            <p:cNvGrpSpPr/>
            <p:nvPr/>
          </p:nvGrpSpPr>
          <p:grpSpPr>
            <a:xfrm>
              <a:off x="10964093" y="2254345"/>
              <a:ext cx="1280162" cy="2349306"/>
              <a:chOff x="10964093" y="2254345"/>
              <a:chExt cx="1280162" cy="2349306"/>
            </a:xfrm>
          </p:grpSpPr>
          <p:sp>
            <p:nvSpPr>
              <p:cNvPr id="52" name="Freeform 51"/>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Box 52"/>
              <p:cNvSpPr txBox="1"/>
              <p:nvPr/>
            </p:nvSpPr>
            <p:spPr>
              <a:xfrm rot="16200000">
                <a:off x="10952993" y="3312332"/>
                <a:ext cx="2059303" cy="523220"/>
              </a:xfrm>
              <a:prstGeom prst="rect">
                <a:avLst/>
              </a:prstGeom>
              <a:noFill/>
            </p:spPr>
            <p:txBody>
              <a:bodyPr wrap="square" rtlCol="0">
                <a:spAutoFit/>
              </a:bodyPr>
              <a:lstStyle/>
              <a:p>
                <a:r>
                  <a:rPr lang="en-GB" sz="2800" b="1" dirty="0">
                    <a:solidFill>
                      <a:schemeClr val="bg2"/>
                    </a:solidFill>
                    <a:latin typeface="MV Boli" panose="02000500030200090000" pitchFamily="2" charset="0"/>
                    <a:cs typeface="MV Boli" panose="02000500030200090000" pitchFamily="2" charset="0"/>
                  </a:rPr>
                  <a:t>R</a:t>
                </a:r>
                <a:r>
                  <a:rPr lang="en-GB" sz="2800" b="1" dirty="0" smtClean="0">
                    <a:solidFill>
                      <a:schemeClr val="bg2"/>
                    </a:solidFill>
                    <a:latin typeface="MV Boli" panose="02000500030200090000" pitchFamily="2" charset="0"/>
                    <a:cs typeface="MV Boli" panose="02000500030200090000" pitchFamily="2" charset="0"/>
                  </a:rPr>
                  <a:t>eferences</a:t>
                </a:r>
                <a:endParaRPr lang="en-GB" sz="2800" b="1" dirty="0">
                  <a:solidFill>
                    <a:schemeClr val="bg2"/>
                  </a:solidFill>
                  <a:latin typeface="MV Boli" panose="02000500030200090000" pitchFamily="2" charset="0"/>
                  <a:cs typeface="MV Boli" panose="02000500030200090000" pitchFamily="2" charset="0"/>
                </a:endParaRPr>
              </a:p>
            </p:txBody>
          </p:sp>
          <p:pic>
            <p:nvPicPr>
              <p:cNvPr id="54" name="Picture 5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2" name="Group 61"/>
          <p:cNvGrpSpPr/>
          <p:nvPr/>
        </p:nvGrpSpPr>
        <p:grpSpPr>
          <a:xfrm>
            <a:off x="1482822" y="111059"/>
            <a:ext cx="7700614" cy="1056642"/>
            <a:chOff x="2807673" y="81748"/>
            <a:chExt cx="6043977" cy="1056642"/>
          </a:xfrm>
        </p:grpSpPr>
        <p:sp>
          <p:nvSpPr>
            <p:cNvPr id="63" name="TextBox 62"/>
            <p:cNvSpPr txBox="1"/>
            <p:nvPr/>
          </p:nvSpPr>
          <p:spPr>
            <a:xfrm>
              <a:off x="2807673" y="81748"/>
              <a:ext cx="6043977" cy="584775"/>
            </a:xfrm>
            <a:prstGeom prst="rect">
              <a:avLst/>
            </a:prstGeom>
            <a:noFill/>
          </p:spPr>
          <p:txBody>
            <a:bodyPr wrap="square" rtlCol="0">
              <a:spAutoFit/>
            </a:bodyPr>
            <a:lstStyle/>
            <a:p>
              <a:pPr algn="ctr"/>
              <a:r>
                <a:rPr lang="en-GB" sz="3200" b="1" i="1" dirty="0">
                  <a:solidFill>
                    <a:schemeClr val="bg2">
                      <a:lumMod val="50000"/>
                    </a:schemeClr>
                  </a:solidFill>
                  <a:latin typeface="Tw Cen MT" panose="020B0602020104020603" pitchFamily="34" charset="0"/>
                </a:rPr>
                <a:t>DIFFERENT MEANS OF ADVERTISING THE JOBS</a:t>
              </a:r>
              <a:endParaRPr lang="en-GB" sz="3200" dirty="0">
                <a:solidFill>
                  <a:schemeClr val="bg2">
                    <a:lumMod val="50000"/>
                  </a:schemeClr>
                </a:solidFill>
                <a:latin typeface="Tw Cen MT" panose="020B0602020104020603" pitchFamily="34" charset="0"/>
              </a:endParaRPr>
            </a:p>
          </p:txBody>
        </p:sp>
        <p:grpSp>
          <p:nvGrpSpPr>
            <p:cNvPr id="64" name="Group 63"/>
            <p:cNvGrpSpPr/>
            <p:nvPr/>
          </p:nvGrpSpPr>
          <p:grpSpPr>
            <a:xfrm>
              <a:off x="5078428" y="846372"/>
              <a:ext cx="1526209" cy="292018"/>
              <a:chOff x="4801005" y="830897"/>
              <a:chExt cx="1526209" cy="292018"/>
            </a:xfrm>
          </p:grpSpPr>
          <p:sp>
            <p:nvSpPr>
              <p:cNvPr id="65" name="Oval 64"/>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p:cNvSpPr/>
              <p:nvPr/>
            </p:nvSpPr>
            <p:spPr>
              <a:xfrm>
                <a:off x="5114515" y="839464"/>
                <a:ext cx="265855" cy="28168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Oval 66"/>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Oval 67"/>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Oval 68"/>
              <p:cNvSpPr/>
              <p:nvPr/>
            </p:nvSpPr>
            <p:spPr>
              <a:xfrm>
                <a:off x="5741535" y="839464"/>
                <a:ext cx="265855" cy="281680"/>
              </a:xfrm>
              <a:prstGeom prst="ellipse">
                <a:avLst/>
              </a:pr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grpSp>
        <p:nvGrpSpPr>
          <p:cNvPr id="3" name="Group 2"/>
          <p:cNvGrpSpPr/>
          <p:nvPr/>
        </p:nvGrpSpPr>
        <p:grpSpPr>
          <a:xfrm>
            <a:off x="1258330" y="1621877"/>
            <a:ext cx="7477561" cy="4767954"/>
            <a:chOff x="1258330" y="1621877"/>
            <a:chExt cx="7477561" cy="4767954"/>
          </a:xfrm>
        </p:grpSpPr>
        <p:pic>
          <p:nvPicPr>
            <p:cNvPr id="70" name="Picture 69" descr="A picture containing metalware&#10;&#10;Description automatically generated">
              <a:extLst>
                <a:ext uri="{FF2B5EF4-FFF2-40B4-BE49-F238E27FC236}">
                  <a16:creationId xmlns:a16="http://schemas.microsoft.com/office/drawing/2014/main" id="{2C7E722B-DF87-4DD6-A1FC-702F58959BF7}"/>
                </a:ext>
              </a:extLst>
            </p:cNvPr>
            <p:cNvPicPr>
              <a:picLocks noChangeAspect="1"/>
            </p:cNvPicPr>
            <p:nvPr/>
          </p:nvPicPr>
          <p:blipFill rotWithShape="1">
            <a:blip r:embed="rId3">
              <a:alphaModFix amt="35000"/>
              <a:extLst>
                <a:ext uri="{28A0092B-C50C-407E-A947-70E740481C1C}">
                  <a14:useLocalDpi xmlns:a14="http://schemas.microsoft.com/office/drawing/2010/main" val="0"/>
                </a:ext>
              </a:extLst>
            </a:blip>
            <a:srcRect l="16669" r="16681"/>
            <a:stretch/>
          </p:blipFill>
          <p:spPr>
            <a:xfrm>
              <a:off x="1258330" y="1632215"/>
              <a:ext cx="4936587" cy="4757616"/>
            </a:xfrm>
            <a:custGeom>
              <a:avLst/>
              <a:gdLst>
                <a:gd name="connsiteX0" fmla="*/ 0 w 9141744"/>
                <a:gd name="connsiteY0" fmla="*/ 0 h 6858000"/>
                <a:gd name="connsiteX1" fmla="*/ 5969936 w 9141744"/>
                <a:gd name="connsiteY1" fmla="*/ 0 h 6858000"/>
                <a:gd name="connsiteX2" fmla="*/ 9141744 w 9141744"/>
                <a:gd name="connsiteY2" fmla="*/ 6848619 h 6858000"/>
                <a:gd name="connsiteX3" fmla="*/ 9141744 w 9141744"/>
                <a:gd name="connsiteY3" fmla="*/ 6852966 h 6858000"/>
                <a:gd name="connsiteX4" fmla="*/ 5615641 w 9141744"/>
                <a:gd name="connsiteY4" fmla="*/ 6852966 h 6858000"/>
                <a:gd name="connsiteX5" fmla="*/ 5615641 w 9141744"/>
                <a:gd name="connsiteY5" fmla="*/ 6852967 h 6858000"/>
                <a:gd name="connsiteX6" fmla="*/ 9141744 w 9141744"/>
                <a:gd name="connsiteY6" fmla="*/ 6852967 h 6858000"/>
                <a:gd name="connsiteX7" fmla="*/ 9141744 w 9141744"/>
                <a:gd name="connsiteY7" fmla="*/ 6858000 h 6858000"/>
                <a:gd name="connsiteX8" fmla="*/ 0 w 9141744"/>
                <a:gd name="connsiteY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141744" h="6858000">
                  <a:moveTo>
                    <a:pt x="0" y="0"/>
                  </a:moveTo>
                  <a:lnTo>
                    <a:pt x="5969936" y="0"/>
                  </a:lnTo>
                  <a:lnTo>
                    <a:pt x="9141744" y="6848619"/>
                  </a:lnTo>
                  <a:lnTo>
                    <a:pt x="9141744" y="6852966"/>
                  </a:lnTo>
                  <a:lnTo>
                    <a:pt x="5615641" y="6852966"/>
                  </a:lnTo>
                  <a:lnTo>
                    <a:pt x="5615641" y="6852967"/>
                  </a:lnTo>
                  <a:lnTo>
                    <a:pt x="9141744" y="6852967"/>
                  </a:lnTo>
                  <a:lnTo>
                    <a:pt x="9141744" y="6858000"/>
                  </a:lnTo>
                  <a:lnTo>
                    <a:pt x="0" y="6858000"/>
                  </a:lnTo>
                  <a:close/>
                </a:path>
              </a:pathLst>
            </a:custGeom>
          </p:spPr>
        </p:pic>
        <p:pic>
          <p:nvPicPr>
            <p:cNvPr id="71" name="Picture 70">
              <a:extLst>
                <a:ext uri="{FF2B5EF4-FFF2-40B4-BE49-F238E27FC236}">
                  <a16:creationId xmlns:a16="http://schemas.microsoft.com/office/drawing/2014/main" id="{2CDF32ED-526B-49F9-98FF-E4001EAF25A6}"/>
                </a:ext>
              </a:extLst>
            </p:cNvPr>
            <p:cNvPicPr>
              <a:picLocks noChangeAspect="1"/>
            </p:cNvPicPr>
            <p:nvPr/>
          </p:nvPicPr>
          <p:blipFill rotWithShape="1">
            <a:blip r:embed="rId4"/>
            <a:srcRect l="26742" r="18845"/>
            <a:stretch/>
          </p:blipFill>
          <p:spPr>
            <a:xfrm>
              <a:off x="4281961" y="1621877"/>
              <a:ext cx="4453930" cy="4767954"/>
            </a:xfrm>
            <a:custGeom>
              <a:avLst/>
              <a:gdLst>
                <a:gd name="connsiteX0" fmla="*/ 354282 w 6401647"/>
                <a:gd name="connsiteY0" fmla="*/ 0 h 6852994"/>
                <a:gd name="connsiteX1" fmla="*/ 6401647 w 6401647"/>
                <a:gd name="connsiteY1" fmla="*/ 0 h 6852994"/>
                <a:gd name="connsiteX2" fmla="*/ 6401647 w 6401647"/>
                <a:gd name="connsiteY2" fmla="*/ 6852994 h 6852994"/>
                <a:gd name="connsiteX3" fmla="*/ 0 w 6401647"/>
                <a:gd name="connsiteY3" fmla="*/ 6852994 h 6852994"/>
                <a:gd name="connsiteX4" fmla="*/ 0 w 6401647"/>
                <a:gd name="connsiteY4" fmla="*/ 6852993 h 6852994"/>
                <a:gd name="connsiteX5" fmla="*/ 3528116 w 6401647"/>
                <a:gd name="connsiteY5" fmla="*/ 6852993 h 685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01647" h="6852994">
                  <a:moveTo>
                    <a:pt x="354282" y="0"/>
                  </a:moveTo>
                  <a:lnTo>
                    <a:pt x="6401647" y="0"/>
                  </a:lnTo>
                  <a:lnTo>
                    <a:pt x="6401647" y="6852994"/>
                  </a:lnTo>
                  <a:lnTo>
                    <a:pt x="0" y="6852994"/>
                  </a:lnTo>
                  <a:lnTo>
                    <a:pt x="0" y="6852993"/>
                  </a:lnTo>
                  <a:lnTo>
                    <a:pt x="3528116" y="6852993"/>
                  </a:lnTo>
                  <a:close/>
                </a:path>
              </a:pathLst>
            </a:custGeom>
          </p:spPr>
        </p:pic>
      </p:grpSp>
    </p:spTree>
    <p:extLst>
      <p:ext uri="{BB962C8B-B14F-4D97-AF65-F5344CB8AC3E}">
        <p14:creationId xmlns:p14="http://schemas.microsoft.com/office/powerpoint/2010/main" val="2789428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flipH="1">
            <a:off x="-52254" y="0"/>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1037721" y="2544291"/>
              <a:ext cx="1206533" cy="1769413"/>
              <a:chOff x="11037721" y="2544291"/>
              <a:chExt cx="1206533" cy="1769413"/>
            </a:xfrm>
          </p:grpSpPr>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10" name="Group 9"/>
          <p:cNvGrpSpPr/>
          <p:nvPr/>
        </p:nvGrpSpPr>
        <p:grpSpPr>
          <a:xfrm flipH="1">
            <a:off x="-41074" y="-112"/>
            <a:ext cx="12244254" cy="6858000"/>
            <a:chOff x="0" y="0"/>
            <a:chExt cx="12244254" cy="6858000"/>
          </a:xfrm>
          <a:effectLst>
            <a:outerShdw blurRad="215900" dist="38100" sx="101000" sy="101000" algn="tr" rotWithShape="0">
              <a:prstClr val="black">
                <a:alpha val="35000"/>
              </a:prstClr>
            </a:outerShdw>
          </a:effectLst>
        </p:grpSpPr>
        <p:sp>
          <p:nvSpPr>
            <p:cNvPr id="11" name="Rectangle 1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p:cNvGrpSpPr/>
            <p:nvPr/>
          </p:nvGrpSpPr>
          <p:grpSpPr>
            <a:xfrm>
              <a:off x="10964093" y="2254345"/>
              <a:ext cx="1280161" cy="2349306"/>
              <a:chOff x="10964093" y="2254345"/>
              <a:chExt cx="1280161" cy="2349306"/>
            </a:xfrm>
          </p:grpSpPr>
          <p:sp>
            <p:nvSpPr>
              <p:cNvPr id="13" name="Freeform 1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About</a:t>
                </a:r>
                <a:endParaRPr lang="en-GB" sz="2800" b="1" dirty="0">
                  <a:solidFill>
                    <a:schemeClr val="bg2"/>
                  </a:solidFill>
                  <a:latin typeface="MV Boli" panose="02000500030200090000" pitchFamily="2" charset="0"/>
                  <a:cs typeface="MV Boli" panose="02000500030200090000" pitchFamily="2" charset="0"/>
                </a:endParaRPr>
              </a:p>
            </p:txBody>
          </p:sp>
          <p:pic>
            <p:nvPicPr>
              <p:cNvPr id="15" name="Picture 1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5" name="Group 24"/>
          <p:cNvGrpSpPr/>
          <p:nvPr/>
        </p:nvGrpSpPr>
        <p:grpSpPr>
          <a:xfrm flipH="1">
            <a:off x="484544" y="-224"/>
            <a:ext cx="12244255" cy="6858000"/>
            <a:chOff x="0" y="0"/>
            <a:chExt cx="12244255" cy="6858000"/>
          </a:xfrm>
          <a:effectLst>
            <a:outerShdw blurRad="215900" dist="38100" sx="101000" sy="101000" algn="tr" rotWithShape="0">
              <a:prstClr val="black">
                <a:alpha val="35000"/>
              </a:prstClr>
            </a:outerShdw>
          </a:effectLst>
        </p:grpSpPr>
        <p:sp>
          <p:nvSpPr>
            <p:cNvPr id="26" name="Rectangle 25"/>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7" name="Group 26"/>
            <p:cNvGrpSpPr/>
            <p:nvPr/>
          </p:nvGrpSpPr>
          <p:grpSpPr>
            <a:xfrm>
              <a:off x="10964093" y="2254345"/>
              <a:ext cx="1280162" cy="2440896"/>
              <a:chOff x="10964093" y="2254345"/>
              <a:chExt cx="1280162" cy="2440896"/>
            </a:xfrm>
          </p:grpSpPr>
          <p:sp>
            <p:nvSpPr>
              <p:cNvPr id="28" name="Freeform 2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rot="16200000">
                <a:off x="10907169" y="3358156"/>
                <a:ext cx="2150951"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Advertising</a:t>
                </a:r>
                <a:endParaRPr lang="en-GB" sz="2800" b="1" dirty="0">
                  <a:solidFill>
                    <a:schemeClr val="bg2"/>
                  </a:solidFill>
                  <a:latin typeface="MV Boli" panose="02000500030200090000" pitchFamily="2" charset="0"/>
                  <a:cs typeface="MV Boli" panose="02000500030200090000" pitchFamily="2" charset="0"/>
                </a:endParaRPr>
              </a:p>
            </p:txBody>
          </p:sp>
          <p:pic>
            <p:nvPicPr>
              <p:cNvPr id="30" name="Picture 2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1" name="Group 30"/>
          <p:cNvGrpSpPr/>
          <p:nvPr/>
        </p:nvGrpSpPr>
        <p:grpSpPr>
          <a:xfrm flipH="1">
            <a:off x="10506444" y="-56"/>
            <a:ext cx="12244254" cy="6858000"/>
            <a:chOff x="0" y="0"/>
            <a:chExt cx="12244254" cy="6858000"/>
          </a:xfrm>
          <a:effectLst>
            <a:outerShdw blurRad="215900" dist="38100" sx="101000" sy="101000" algn="tr" rotWithShape="0">
              <a:prstClr val="black">
                <a:alpha val="35000"/>
              </a:prstClr>
            </a:outerShdw>
          </a:effectLst>
        </p:grpSpPr>
        <p:sp>
          <p:nvSpPr>
            <p:cNvPr id="32" name="Rectangle 31"/>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3" name="Group 32"/>
            <p:cNvGrpSpPr/>
            <p:nvPr/>
          </p:nvGrpSpPr>
          <p:grpSpPr>
            <a:xfrm>
              <a:off x="10964093" y="2254345"/>
              <a:ext cx="1280161" cy="2349306"/>
              <a:chOff x="10964093" y="2254345"/>
              <a:chExt cx="1280161" cy="2349306"/>
            </a:xfrm>
          </p:grpSpPr>
          <p:sp>
            <p:nvSpPr>
              <p:cNvPr id="34" name="Freeform 33"/>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2 types</a:t>
                </a:r>
                <a:endParaRPr lang="en-GB" sz="2800" b="1" dirty="0">
                  <a:solidFill>
                    <a:schemeClr val="bg2"/>
                  </a:solidFill>
                  <a:latin typeface="MV Boli" panose="02000500030200090000" pitchFamily="2" charset="0"/>
                  <a:cs typeface="MV Boli" panose="02000500030200090000" pitchFamily="2" charset="0"/>
                </a:endParaRPr>
              </a:p>
            </p:txBody>
          </p:sp>
          <p:pic>
            <p:nvPicPr>
              <p:cNvPr id="36" name="Picture 3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3" name="Group 42"/>
          <p:cNvGrpSpPr/>
          <p:nvPr/>
        </p:nvGrpSpPr>
        <p:grpSpPr>
          <a:xfrm flipH="1">
            <a:off x="11144173" y="-56"/>
            <a:ext cx="12244253" cy="6858000"/>
            <a:chOff x="0" y="0"/>
            <a:chExt cx="12244253" cy="6858000"/>
          </a:xfrm>
          <a:effectLst>
            <a:outerShdw blurRad="215900" dist="38100" sx="101000" sy="101000" algn="tr" rotWithShape="0">
              <a:prstClr val="black">
                <a:alpha val="35000"/>
              </a:prstClr>
            </a:outerShdw>
          </a:effectLst>
        </p:grpSpPr>
        <p:sp>
          <p:nvSpPr>
            <p:cNvPr id="44" name="Rectangle 4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5" name="Group 44"/>
            <p:cNvGrpSpPr/>
            <p:nvPr/>
          </p:nvGrpSpPr>
          <p:grpSpPr>
            <a:xfrm>
              <a:off x="10964093" y="2254343"/>
              <a:ext cx="1280160" cy="2595561"/>
              <a:chOff x="10964093" y="2254343"/>
              <a:chExt cx="1280160" cy="2595561"/>
            </a:xfrm>
          </p:grpSpPr>
          <p:sp>
            <p:nvSpPr>
              <p:cNvPr id="46" name="Freeform 4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p:cNvSpPr txBox="1"/>
              <p:nvPr/>
            </p:nvSpPr>
            <p:spPr>
              <a:xfrm rot="16200000">
                <a:off x="10684865" y="3321291"/>
                <a:ext cx="2595561" cy="461665"/>
              </a:xfrm>
              <a:prstGeom prst="rect">
                <a:avLst/>
              </a:prstGeom>
              <a:noFill/>
            </p:spPr>
            <p:txBody>
              <a:bodyPr wrap="square" rtlCol="0">
                <a:spAutoFit/>
              </a:bodyPr>
              <a:lstStyle/>
              <a:p>
                <a:r>
                  <a:rPr lang="en-GB" sz="2400" b="1" dirty="0" smtClean="0">
                    <a:solidFill>
                      <a:schemeClr val="bg2"/>
                    </a:solidFill>
                    <a:latin typeface="MV Boli" panose="02000500030200090000" pitchFamily="2" charset="0"/>
                    <a:cs typeface="MV Boli" panose="02000500030200090000" pitchFamily="2" charset="0"/>
                  </a:rPr>
                  <a:t>Best methods</a:t>
                </a:r>
                <a:endParaRPr lang="en-GB" sz="2400" b="1" dirty="0">
                  <a:solidFill>
                    <a:schemeClr val="bg2"/>
                  </a:solidFill>
                  <a:latin typeface="MV Boli" panose="02000500030200090000" pitchFamily="2" charset="0"/>
                  <a:cs typeface="MV Boli" panose="02000500030200090000" pitchFamily="2" charset="0"/>
                </a:endParaRPr>
              </a:p>
            </p:txBody>
          </p:sp>
          <p:pic>
            <p:nvPicPr>
              <p:cNvPr id="48" name="Picture 4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9" name="Group 48"/>
          <p:cNvGrpSpPr/>
          <p:nvPr/>
        </p:nvGrpSpPr>
        <p:grpSpPr>
          <a:xfrm flipH="1">
            <a:off x="11674339" y="0"/>
            <a:ext cx="12244255" cy="6858000"/>
            <a:chOff x="0" y="0"/>
            <a:chExt cx="12244255" cy="6858000"/>
          </a:xfrm>
          <a:effectLst>
            <a:outerShdw blurRad="215900" dist="38100" sx="101000" sy="101000" algn="tr" rotWithShape="0">
              <a:prstClr val="black">
                <a:alpha val="35000"/>
              </a:prstClr>
            </a:outerShdw>
          </a:effectLst>
        </p:grpSpPr>
        <p:sp>
          <p:nvSpPr>
            <p:cNvPr id="50" name="Rectangle 49"/>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1" name="Group 50"/>
            <p:cNvGrpSpPr/>
            <p:nvPr/>
          </p:nvGrpSpPr>
          <p:grpSpPr>
            <a:xfrm>
              <a:off x="10964093" y="2254345"/>
              <a:ext cx="1280162" cy="2349306"/>
              <a:chOff x="10964093" y="2254345"/>
              <a:chExt cx="1280162" cy="2349306"/>
            </a:xfrm>
          </p:grpSpPr>
          <p:sp>
            <p:nvSpPr>
              <p:cNvPr id="52" name="Freeform 51"/>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Box 52"/>
              <p:cNvSpPr txBox="1"/>
              <p:nvPr/>
            </p:nvSpPr>
            <p:spPr>
              <a:xfrm rot="16200000">
                <a:off x="10952993" y="3312332"/>
                <a:ext cx="2059303" cy="523220"/>
              </a:xfrm>
              <a:prstGeom prst="rect">
                <a:avLst/>
              </a:prstGeom>
              <a:noFill/>
            </p:spPr>
            <p:txBody>
              <a:bodyPr wrap="square" rtlCol="0">
                <a:spAutoFit/>
              </a:bodyPr>
              <a:lstStyle/>
              <a:p>
                <a:r>
                  <a:rPr lang="en-GB" sz="2800" b="1" dirty="0">
                    <a:solidFill>
                      <a:schemeClr val="bg2"/>
                    </a:solidFill>
                    <a:latin typeface="MV Boli" panose="02000500030200090000" pitchFamily="2" charset="0"/>
                    <a:cs typeface="MV Boli" panose="02000500030200090000" pitchFamily="2" charset="0"/>
                  </a:rPr>
                  <a:t>R</a:t>
                </a:r>
                <a:r>
                  <a:rPr lang="en-GB" sz="2800" b="1" dirty="0" smtClean="0">
                    <a:solidFill>
                      <a:schemeClr val="bg2"/>
                    </a:solidFill>
                    <a:latin typeface="MV Boli" panose="02000500030200090000" pitchFamily="2" charset="0"/>
                    <a:cs typeface="MV Boli" panose="02000500030200090000" pitchFamily="2" charset="0"/>
                  </a:rPr>
                  <a:t>eferences</a:t>
                </a:r>
                <a:endParaRPr lang="en-GB" sz="2800" b="1" dirty="0">
                  <a:solidFill>
                    <a:schemeClr val="bg2"/>
                  </a:solidFill>
                  <a:latin typeface="MV Boli" panose="02000500030200090000" pitchFamily="2" charset="0"/>
                  <a:cs typeface="MV Boli" panose="02000500030200090000" pitchFamily="2" charset="0"/>
                </a:endParaRPr>
              </a:p>
            </p:txBody>
          </p:sp>
          <p:pic>
            <p:nvPicPr>
              <p:cNvPr id="54" name="Picture 5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2" name="Group 61"/>
          <p:cNvGrpSpPr/>
          <p:nvPr/>
        </p:nvGrpSpPr>
        <p:grpSpPr>
          <a:xfrm>
            <a:off x="1704695" y="-392"/>
            <a:ext cx="7700614" cy="1056642"/>
            <a:chOff x="2807673" y="81748"/>
            <a:chExt cx="6043977" cy="1056642"/>
          </a:xfrm>
        </p:grpSpPr>
        <p:sp>
          <p:nvSpPr>
            <p:cNvPr id="63" name="TextBox 62"/>
            <p:cNvSpPr txBox="1"/>
            <p:nvPr/>
          </p:nvSpPr>
          <p:spPr>
            <a:xfrm>
              <a:off x="2807673" y="81748"/>
              <a:ext cx="6043977" cy="769441"/>
            </a:xfrm>
            <a:prstGeom prst="rect">
              <a:avLst/>
            </a:prstGeom>
            <a:noFill/>
          </p:spPr>
          <p:txBody>
            <a:bodyPr wrap="square" rtlCol="0">
              <a:spAutoFit/>
            </a:bodyPr>
            <a:lstStyle/>
            <a:p>
              <a:pPr algn="ctr"/>
              <a:r>
                <a:rPr lang="en-GB" sz="4400" dirty="0" smtClean="0">
                  <a:solidFill>
                    <a:schemeClr val="bg1">
                      <a:lumMod val="50000"/>
                    </a:schemeClr>
                  </a:solidFill>
                  <a:latin typeface="Tw Cen MT" panose="020B0602020104020603" pitchFamily="34" charset="0"/>
                </a:rPr>
                <a:t>WHAT ADVERTISING MEANS?</a:t>
              </a:r>
              <a:endParaRPr lang="en-GB" sz="4400" dirty="0">
                <a:solidFill>
                  <a:schemeClr val="bg1">
                    <a:lumMod val="50000"/>
                  </a:schemeClr>
                </a:solidFill>
                <a:latin typeface="Tw Cen MT" panose="020B0602020104020603" pitchFamily="34" charset="0"/>
              </a:endParaRPr>
            </a:p>
          </p:txBody>
        </p:sp>
        <p:grpSp>
          <p:nvGrpSpPr>
            <p:cNvPr id="64" name="Group 63"/>
            <p:cNvGrpSpPr/>
            <p:nvPr/>
          </p:nvGrpSpPr>
          <p:grpSpPr>
            <a:xfrm>
              <a:off x="5078428" y="846372"/>
              <a:ext cx="1526209" cy="292018"/>
              <a:chOff x="4801005" y="830897"/>
              <a:chExt cx="1526209" cy="292018"/>
            </a:xfrm>
          </p:grpSpPr>
          <p:sp>
            <p:nvSpPr>
              <p:cNvPr id="65" name="Oval 64"/>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p:cNvSpPr/>
              <p:nvPr/>
            </p:nvSpPr>
            <p:spPr>
              <a:xfrm>
                <a:off x="5114515" y="839464"/>
                <a:ext cx="265855" cy="281680"/>
              </a:xfrm>
              <a:prstGeom prst="ellipse">
                <a:avLst/>
              </a:pr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Oval 66"/>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Oval 67"/>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Oval 68"/>
              <p:cNvSpPr/>
              <p:nvPr/>
            </p:nvSpPr>
            <p:spPr>
              <a:xfrm>
                <a:off x="5741535" y="839464"/>
                <a:ext cx="265855" cy="281680"/>
              </a:xfrm>
              <a:prstGeom prst="ellipse">
                <a:avLst/>
              </a:pr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pic>
        <p:nvPicPr>
          <p:cNvPr id="70" name="Content Placeholder 4">
            <a:extLst>
              <a:ext uri="{FF2B5EF4-FFF2-40B4-BE49-F238E27FC236}">
                <a16:creationId xmlns:a16="http://schemas.microsoft.com/office/drawing/2014/main" id="{4B2915E6-0BFC-4D01-8269-D005B84995A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34673" y="1810144"/>
            <a:ext cx="7697117" cy="4329628"/>
          </a:xfrm>
          <a:prstGeom prst="rect">
            <a:avLst/>
          </a:prstGeom>
        </p:spPr>
      </p:pic>
    </p:spTree>
    <p:extLst>
      <p:ext uri="{BB962C8B-B14F-4D97-AF65-F5344CB8AC3E}">
        <p14:creationId xmlns:p14="http://schemas.microsoft.com/office/powerpoint/2010/main" val="2360122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nodeType="afterEffect">
                                  <p:stCondLst>
                                    <p:cond delay="0"/>
                                  </p:stCondLst>
                                  <p:childTnLst>
                                    <p:set>
                                      <p:cBhvr>
                                        <p:cTn id="6" dur="1" fill="hold">
                                          <p:stCondLst>
                                            <p:cond delay="0"/>
                                          </p:stCondLst>
                                        </p:cTn>
                                        <p:tgtEl>
                                          <p:spTgt spid="70"/>
                                        </p:tgtEl>
                                        <p:attrNameLst>
                                          <p:attrName>style.visibility</p:attrName>
                                        </p:attrNameLst>
                                      </p:cBhvr>
                                      <p:to>
                                        <p:strVal val="visible"/>
                                      </p:to>
                                    </p:set>
                                    <p:animEffect transition="in" filter="diamond(in)">
                                      <p:cBhvr>
                                        <p:cTn id="7" dur="2000"/>
                                        <p:tgtEl>
                                          <p:spTgt spid="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flipH="1">
            <a:off x="-52254" y="0"/>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1037721" y="2544291"/>
              <a:ext cx="1206533" cy="1769413"/>
              <a:chOff x="11037721" y="2544291"/>
              <a:chExt cx="1206533" cy="1769413"/>
            </a:xfrm>
          </p:grpSpPr>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10" name="Group 9"/>
          <p:cNvGrpSpPr/>
          <p:nvPr/>
        </p:nvGrpSpPr>
        <p:grpSpPr>
          <a:xfrm flipH="1">
            <a:off x="-41074" y="-112"/>
            <a:ext cx="12244254" cy="6858000"/>
            <a:chOff x="0" y="0"/>
            <a:chExt cx="12244254" cy="6858000"/>
          </a:xfrm>
          <a:effectLst>
            <a:outerShdw blurRad="215900" dist="38100" sx="101000" sy="101000" algn="tr" rotWithShape="0">
              <a:prstClr val="black">
                <a:alpha val="35000"/>
              </a:prstClr>
            </a:outerShdw>
          </a:effectLst>
        </p:grpSpPr>
        <p:sp>
          <p:nvSpPr>
            <p:cNvPr id="11" name="Rectangle 1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p:cNvGrpSpPr/>
            <p:nvPr/>
          </p:nvGrpSpPr>
          <p:grpSpPr>
            <a:xfrm>
              <a:off x="10964093" y="2254345"/>
              <a:ext cx="1280161" cy="2349306"/>
              <a:chOff x="10964093" y="2254345"/>
              <a:chExt cx="1280161" cy="2349306"/>
            </a:xfrm>
          </p:grpSpPr>
          <p:sp>
            <p:nvSpPr>
              <p:cNvPr id="13" name="Freeform 1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About</a:t>
                </a:r>
                <a:endParaRPr lang="en-GB" sz="2800" b="1" dirty="0">
                  <a:solidFill>
                    <a:schemeClr val="bg2"/>
                  </a:solidFill>
                  <a:latin typeface="MV Boli" panose="02000500030200090000" pitchFamily="2" charset="0"/>
                  <a:cs typeface="MV Boli" panose="02000500030200090000" pitchFamily="2" charset="0"/>
                </a:endParaRPr>
              </a:p>
            </p:txBody>
          </p:sp>
          <p:pic>
            <p:nvPicPr>
              <p:cNvPr id="15" name="Picture 1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5" name="Group 24"/>
          <p:cNvGrpSpPr/>
          <p:nvPr/>
        </p:nvGrpSpPr>
        <p:grpSpPr>
          <a:xfrm flipH="1">
            <a:off x="484544" y="-224"/>
            <a:ext cx="12244255" cy="6858000"/>
            <a:chOff x="0" y="0"/>
            <a:chExt cx="12244255" cy="6858000"/>
          </a:xfrm>
          <a:effectLst>
            <a:outerShdw blurRad="215900" dist="38100" sx="101000" sy="101000" algn="tr" rotWithShape="0">
              <a:prstClr val="black">
                <a:alpha val="35000"/>
              </a:prstClr>
            </a:outerShdw>
          </a:effectLst>
        </p:grpSpPr>
        <p:sp>
          <p:nvSpPr>
            <p:cNvPr id="26" name="Rectangle 25"/>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7" name="Group 26"/>
            <p:cNvGrpSpPr/>
            <p:nvPr/>
          </p:nvGrpSpPr>
          <p:grpSpPr>
            <a:xfrm>
              <a:off x="10964093" y="2254345"/>
              <a:ext cx="1280162" cy="2440896"/>
              <a:chOff x="10964093" y="2254345"/>
              <a:chExt cx="1280162" cy="2440896"/>
            </a:xfrm>
          </p:grpSpPr>
          <p:sp>
            <p:nvSpPr>
              <p:cNvPr id="28" name="Freeform 2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rot="16200000">
                <a:off x="10907169" y="3358156"/>
                <a:ext cx="2150951"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Advertising</a:t>
                </a:r>
                <a:endParaRPr lang="en-GB" sz="2800" b="1" dirty="0">
                  <a:solidFill>
                    <a:schemeClr val="bg2"/>
                  </a:solidFill>
                  <a:latin typeface="MV Boli" panose="02000500030200090000" pitchFamily="2" charset="0"/>
                  <a:cs typeface="MV Boli" panose="02000500030200090000" pitchFamily="2" charset="0"/>
                </a:endParaRPr>
              </a:p>
            </p:txBody>
          </p:sp>
          <p:pic>
            <p:nvPicPr>
              <p:cNvPr id="30" name="Picture 2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1" name="Group 30"/>
          <p:cNvGrpSpPr/>
          <p:nvPr/>
        </p:nvGrpSpPr>
        <p:grpSpPr>
          <a:xfrm flipH="1">
            <a:off x="1060018" y="-392"/>
            <a:ext cx="12244254" cy="6858000"/>
            <a:chOff x="0" y="0"/>
            <a:chExt cx="12244254" cy="6858000"/>
          </a:xfrm>
          <a:effectLst>
            <a:outerShdw blurRad="215900" dist="38100" sx="101000" sy="101000" algn="tr" rotWithShape="0">
              <a:prstClr val="black">
                <a:alpha val="35000"/>
              </a:prstClr>
            </a:outerShdw>
          </a:effectLst>
        </p:grpSpPr>
        <p:sp>
          <p:nvSpPr>
            <p:cNvPr id="32" name="Rectangle 31"/>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3" name="Group 32"/>
            <p:cNvGrpSpPr/>
            <p:nvPr/>
          </p:nvGrpSpPr>
          <p:grpSpPr>
            <a:xfrm>
              <a:off x="10964093" y="2254345"/>
              <a:ext cx="1280161" cy="2349306"/>
              <a:chOff x="10964093" y="2254345"/>
              <a:chExt cx="1280161" cy="2349306"/>
            </a:xfrm>
          </p:grpSpPr>
          <p:sp>
            <p:nvSpPr>
              <p:cNvPr id="34" name="Freeform 33"/>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2 types</a:t>
                </a:r>
                <a:endParaRPr lang="en-GB" sz="2800" b="1" dirty="0">
                  <a:solidFill>
                    <a:schemeClr val="bg2"/>
                  </a:solidFill>
                  <a:latin typeface="MV Boli" panose="02000500030200090000" pitchFamily="2" charset="0"/>
                  <a:cs typeface="MV Boli" panose="02000500030200090000" pitchFamily="2" charset="0"/>
                </a:endParaRPr>
              </a:p>
            </p:txBody>
          </p:sp>
          <p:pic>
            <p:nvPicPr>
              <p:cNvPr id="36" name="Picture 3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3" name="Group 42"/>
          <p:cNvGrpSpPr/>
          <p:nvPr/>
        </p:nvGrpSpPr>
        <p:grpSpPr>
          <a:xfrm flipH="1">
            <a:off x="11144173" y="-56"/>
            <a:ext cx="12244253" cy="6858000"/>
            <a:chOff x="0" y="0"/>
            <a:chExt cx="12244253" cy="6858000"/>
          </a:xfrm>
          <a:effectLst>
            <a:outerShdw blurRad="215900" dist="38100" sx="101000" sy="101000" algn="tr" rotWithShape="0">
              <a:prstClr val="black">
                <a:alpha val="35000"/>
              </a:prstClr>
            </a:outerShdw>
          </a:effectLst>
        </p:grpSpPr>
        <p:sp>
          <p:nvSpPr>
            <p:cNvPr id="44" name="Rectangle 4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5" name="Group 44"/>
            <p:cNvGrpSpPr/>
            <p:nvPr/>
          </p:nvGrpSpPr>
          <p:grpSpPr>
            <a:xfrm>
              <a:off x="10964093" y="2254343"/>
              <a:ext cx="1280160" cy="2595561"/>
              <a:chOff x="10964093" y="2254343"/>
              <a:chExt cx="1280160" cy="2595561"/>
            </a:xfrm>
          </p:grpSpPr>
          <p:sp>
            <p:nvSpPr>
              <p:cNvPr id="46" name="Freeform 4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p:cNvSpPr txBox="1"/>
              <p:nvPr/>
            </p:nvSpPr>
            <p:spPr>
              <a:xfrm rot="16200000">
                <a:off x="10684865" y="3321291"/>
                <a:ext cx="2595561" cy="461665"/>
              </a:xfrm>
              <a:prstGeom prst="rect">
                <a:avLst/>
              </a:prstGeom>
              <a:noFill/>
            </p:spPr>
            <p:txBody>
              <a:bodyPr wrap="square" rtlCol="0">
                <a:spAutoFit/>
              </a:bodyPr>
              <a:lstStyle/>
              <a:p>
                <a:r>
                  <a:rPr lang="en-GB" sz="2400" b="1" dirty="0" smtClean="0">
                    <a:solidFill>
                      <a:schemeClr val="bg2"/>
                    </a:solidFill>
                    <a:latin typeface="MV Boli" panose="02000500030200090000" pitchFamily="2" charset="0"/>
                    <a:cs typeface="MV Boli" panose="02000500030200090000" pitchFamily="2" charset="0"/>
                  </a:rPr>
                  <a:t>Best methods</a:t>
                </a:r>
                <a:endParaRPr lang="en-GB" sz="2400" b="1" dirty="0">
                  <a:solidFill>
                    <a:schemeClr val="bg2"/>
                  </a:solidFill>
                  <a:latin typeface="MV Boli" panose="02000500030200090000" pitchFamily="2" charset="0"/>
                  <a:cs typeface="MV Boli" panose="02000500030200090000" pitchFamily="2" charset="0"/>
                </a:endParaRPr>
              </a:p>
            </p:txBody>
          </p:sp>
          <p:pic>
            <p:nvPicPr>
              <p:cNvPr id="48" name="Picture 4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9" name="Group 48"/>
          <p:cNvGrpSpPr/>
          <p:nvPr/>
        </p:nvGrpSpPr>
        <p:grpSpPr>
          <a:xfrm flipH="1">
            <a:off x="11674339" y="0"/>
            <a:ext cx="12244255" cy="6858000"/>
            <a:chOff x="0" y="0"/>
            <a:chExt cx="12244255" cy="6858000"/>
          </a:xfrm>
          <a:effectLst>
            <a:outerShdw blurRad="215900" dist="38100" sx="101000" sy="101000" algn="tr" rotWithShape="0">
              <a:prstClr val="black">
                <a:alpha val="35000"/>
              </a:prstClr>
            </a:outerShdw>
          </a:effectLst>
        </p:grpSpPr>
        <p:sp>
          <p:nvSpPr>
            <p:cNvPr id="50" name="Rectangle 49"/>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1" name="Group 50"/>
            <p:cNvGrpSpPr/>
            <p:nvPr/>
          </p:nvGrpSpPr>
          <p:grpSpPr>
            <a:xfrm>
              <a:off x="10964093" y="2254345"/>
              <a:ext cx="1280162" cy="2349306"/>
              <a:chOff x="10964093" y="2254345"/>
              <a:chExt cx="1280162" cy="2349306"/>
            </a:xfrm>
          </p:grpSpPr>
          <p:sp>
            <p:nvSpPr>
              <p:cNvPr id="52" name="Freeform 51"/>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Box 52"/>
              <p:cNvSpPr txBox="1"/>
              <p:nvPr/>
            </p:nvSpPr>
            <p:spPr>
              <a:xfrm rot="16200000">
                <a:off x="10952993" y="3312332"/>
                <a:ext cx="2059303" cy="523220"/>
              </a:xfrm>
              <a:prstGeom prst="rect">
                <a:avLst/>
              </a:prstGeom>
              <a:noFill/>
            </p:spPr>
            <p:txBody>
              <a:bodyPr wrap="square" rtlCol="0">
                <a:spAutoFit/>
              </a:bodyPr>
              <a:lstStyle/>
              <a:p>
                <a:r>
                  <a:rPr lang="en-GB" sz="2800" b="1" dirty="0">
                    <a:solidFill>
                      <a:schemeClr val="bg2"/>
                    </a:solidFill>
                    <a:latin typeface="MV Boli" panose="02000500030200090000" pitchFamily="2" charset="0"/>
                    <a:cs typeface="MV Boli" panose="02000500030200090000" pitchFamily="2" charset="0"/>
                  </a:rPr>
                  <a:t>R</a:t>
                </a:r>
                <a:r>
                  <a:rPr lang="en-GB" sz="2800" b="1" dirty="0" smtClean="0">
                    <a:solidFill>
                      <a:schemeClr val="bg2"/>
                    </a:solidFill>
                    <a:latin typeface="MV Boli" panose="02000500030200090000" pitchFamily="2" charset="0"/>
                    <a:cs typeface="MV Boli" panose="02000500030200090000" pitchFamily="2" charset="0"/>
                  </a:rPr>
                  <a:t>eferences</a:t>
                </a:r>
                <a:endParaRPr lang="en-GB" sz="2800" b="1" dirty="0">
                  <a:solidFill>
                    <a:schemeClr val="bg2"/>
                  </a:solidFill>
                  <a:latin typeface="MV Boli" panose="02000500030200090000" pitchFamily="2" charset="0"/>
                  <a:cs typeface="MV Boli" panose="02000500030200090000" pitchFamily="2" charset="0"/>
                </a:endParaRPr>
              </a:p>
            </p:txBody>
          </p:sp>
          <p:pic>
            <p:nvPicPr>
              <p:cNvPr id="54" name="Picture 5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72" name="Group 71"/>
          <p:cNvGrpSpPr/>
          <p:nvPr/>
        </p:nvGrpSpPr>
        <p:grpSpPr>
          <a:xfrm>
            <a:off x="2041088" y="-728"/>
            <a:ext cx="7700614" cy="1056642"/>
            <a:chOff x="2807673" y="81748"/>
            <a:chExt cx="6043977" cy="1056642"/>
          </a:xfrm>
        </p:grpSpPr>
        <p:sp>
          <p:nvSpPr>
            <p:cNvPr id="73" name="TextBox 72"/>
            <p:cNvSpPr txBox="1"/>
            <p:nvPr/>
          </p:nvSpPr>
          <p:spPr>
            <a:xfrm>
              <a:off x="2807673" y="81748"/>
              <a:ext cx="6043977" cy="769441"/>
            </a:xfrm>
            <a:prstGeom prst="rect">
              <a:avLst/>
            </a:prstGeom>
            <a:noFill/>
          </p:spPr>
          <p:txBody>
            <a:bodyPr wrap="square" rtlCol="0">
              <a:spAutoFit/>
            </a:bodyPr>
            <a:lstStyle/>
            <a:p>
              <a:pPr algn="ctr"/>
              <a:r>
                <a:rPr lang="en-GB" sz="4400" dirty="0" smtClean="0">
                  <a:solidFill>
                    <a:schemeClr val="bg1">
                      <a:lumMod val="50000"/>
                    </a:schemeClr>
                  </a:solidFill>
                  <a:latin typeface="Tw Cen MT" panose="020B0602020104020603" pitchFamily="34" charset="0"/>
                </a:rPr>
                <a:t>TYPES OF ADVERTISING?</a:t>
              </a:r>
              <a:endParaRPr lang="en-GB" sz="4400" dirty="0">
                <a:solidFill>
                  <a:schemeClr val="bg1">
                    <a:lumMod val="50000"/>
                  </a:schemeClr>
                </a:solidFill>
                <a:latin typeface="Tw Cen MT" panose="020B0602020104020603" pitchFamily="34" charset="0"/>
              </a:endParaRPr>
            </a:p>
          </p:txBody>
        </p:sp>
        <p:grpSp>
          <p:nvGrpSpPr>
            <p:cNvPr id="74" name="Group 73"/>
            <p:cNvGrpSpPr/>
            <p:nvPr/>
          </p:nvGrpSpPr>
          <p:grpSpPr>
            <a:xfrm>
              <a:off x="5078428" y="846372"/>
              <a:ext cx="1526209" cy="292018"/>
              <a:chOff x="4801005" y="830897"/>
              <a:chExt cx="1526209" cy="292018"/>
            </a:xfrm>
          </p:grpSpPr>
          <p:sp>
            <p:nvSpPr>
              <p:cNvPr id="75" name="Oval 74"/>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Oval 75"/>
              <p:cNvSpPr/>
              <p:nvPr/>
            </p:nvSpPr>
            <p:spPr>
              <a:xfrm>
                <a:off x="5114515" y="839464"/>
                <a:ext cx="265855" cy="281680"/>
              </a:xfrm>
              <a:prstGeom prst="ellipse">
                <a:avLst/>
              </a:pr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7" name="Oval 76"/>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Oval 77"/>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 name="Oval 78"/>
              <p:cNvSpPr/>
              <p:nvPr/>
            </p:nvSpPr>
            <p:spPr>
              <a:xfrm>
                <a:off x="5741535" y="839464"/>
                <a:ext cx="265855" cy="281680"/>
              </a:xfrm>
              <a:prstGeom prst="ellipse">
                <a:avLst/>
              </a:pr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sp>
        <p:nvSpPr>
          <p:cNvPr id="2" name="Rectangle 1"/>
          <p:cNvSpPr/>
          <p:nvPr/>
        </p:nvSpPr>
        <p:spPr>
          <a:xfrm>
            <a:off x="1767105" y="1635280"/>
            <a:ext cx="8698044" cy="4031873"/>
          </a:xfrm>
          <a:prstGeom prst="rect">
            <a:avLst/>
          </a:prstGeom>
        </p:spPr>
        <p:txBody>
          <a:bodyPr wrap="square">
            <a:spAutoFit/>
          </a:bodyPr>
          <a:lstStyle/>
          <a:p>
            <a:pPr marL="285750" indent="-285750">
              <a:buFont typeface="Wingdings" panose="05000000000000000000" pitchFamily="2" charset="2"/>
              <a:buChar char="v"/>
            </a:pPr>
            <a:r>
              <a:rPr lang="en-US" sz="3200" dirty="0" smtClean="0">
                <a:solidFill>
                  <a:srgbClr val="00B050"/>
                </a:solidFill>
                <a:latin typeface="MV Boli" panose="02000500030200090000" pitchFamily="2" charset="0"/>
                <a:cs typeface="MV Boli" panose="02000500030200090000" pitchFamily="2" charset="0"/>
              </a:rPr>
              <a:t>COMMERCIAL</a:t>
            </a:r>
          </a:p>
          <a:p>
            <a:pPr marL="285750" indent="-285750">
              <a:buFont typeface="Wingdings" panose="05000000000000000000" pitchFamily="2" charset="2"/>
              <a:buChar char="v"/>
            </a:pPr>
            <a:endParaRPr lang="en-US" sz="3200" dirty="0">
              <a:latin typeface="MV Boli" panose="02000500030200090000" pitchFamily="2" charset="0"/>
              <a:cs typeface="MV Boli" panose="02000500030200090000" pitchFamily="2" charset="0"/>
            </a:endParaRPr>
          </a:p>
          <a:p>
            <a:pPr marL="285750" indent="-285750">
              <a:buFont typeface="Wingdings" panose="05000000000000000000" pitchFamily="2" charset="2"/>
              <a:buChar char="v"/>
            </a:pPr>
            <a:endParaRPr lang="en-US" sz="3200" dirty="0" smtClean="0">
              <a:latin typeface="MV Boli" panose="02000500030200090000" pitchFamily="2" charset="0"/>
              <a:cs typeface="MV Boli" panose="02000500030200090000" pitchFamily="2" charset="0"/>
            </a:endParaRPr>
          </a:p>
          <a:p>
            <a:pPr marL="285750" indent="-285750">
              <a:buFont typeface="Wingdings" panose="05000000000000000000" pitchFamily="2" charset="2"/>
              <a:buChar char="v"/>
            </a:pPr>
            <a:endParaRPr lang="en-US" sz="3200" dirty="0">
              <a:latin typeface="MV Boli" panose="02000500030200090000" pitchFamily="2" charset="0"/>
              <a:cs typeface="MV Boli" panose="02000500030200090000" pitchFamily="2" charset="0"/>
            </a:endParaRPr>
          </a:p>
          <a:p>
            <a:endParaRPr lang="en-US" sz="3200" dirty="0" smtClean="0">
              <a:latin typeface="MV Boli" panose="02000500030200090000" pitchFamily="2" charset="0"/>
              <a:cs typeface="MV Boli" panose="02000500030200090000" pitchFamily="2" charset="0"/>
            </a:endParaRPr>
          </a:p>
          <a:p>
            <a:endParaRPr lang="en-US" sz="3200" dirty="0">
              <a:latin typeface="MV Boli" panose="02000500030200090000" pitchFamily="2" charset="0"/>
              <a:cs typeface="MV Boli" panose="02000500030200090000" pitchFamily="2" charset="0"/>
            </a:endParaRPr>
          </a:p>
          <a:p>
            <a:endParaRPr lang="en-US" sz="3200" dirty="0">
              <a:latin typeface="MV Boli" panose="02000500030200090000" pitchFamily="2" charset="0"/>
              <a:cs typeface="MV Boli" panose="02000500030200090000" pitchFamily="2" charset="0"/>
            </a:endParaRPr>
          </a:p>
          <a:p>
            <a:pPr marL="285750" indent="-285750">
              <a:buFont typeface="Wingdings" panose="05000000000000000000" pitchFamily="2" charset="2"/>
              <a:buChar char="v"/>
            </a:pPr>
            <a:r>
              <a:rPr lang="en-US" sz="3200" dirty="0">
                <a:solidFill>
                  <a:srgbClr val="F47878"/>
                </a:solidFill>
                <a:latin typeface="MV Boli" panose="02000500030200090000" pitchFamily="2" charset="0"/>
                <a:cs typeface="MV Boli" panose="02000500030200090000" pitchFamily="2" charset="0"/>
              </a:rPr>
              <a:t>NON-COMMERCIAL</a:t>
            </a:r>
          </a:p>
        </p:txBody>
      </p:sp>
      <p:pic>
        <p:nvPicPr>
          <p:cNvPr id="80" name="Content Placeholder 4">
            <a:extLst>
              <a:ext uri="{FF2B5EF4-FFF2-40B4-BE49-F238E27FC236}">
                <a16:creationId xmlns:a16="http://schemas.microsoft.com/office/drawing/2014/main" id="{B486CA91-E1BD-4269-9EC0-A00A92905172}"/>
              </a:ext>
            </a:extLst>
          </p:cNvPr>
          <p:cNvPicPr>
            <a:picLocks noChangeAspect="1"/>
          </p:cNvPicPr>
          <p:nvPr/>
        </p:nvPicPr>
        <p:blipFill rotWithShape="1">
          <a:blip r:embed="rId3">
            <a:extLst>
              <a:ext uri="{28A0092B-C50C-407E-A947-70E740481C1C}">
                <a14:useLocalDpi xmlns:a14="http://schemas.microsoft.com/office/drawing/2010/main" val="0"/>
              </a:ext>
            </a:extLst>
          </a:blip>
          <a:srcRect l="9730" r="1300"/>
          <a:stretch/>
        </p:blipFill>
        <p:spPr>
          <a:xfrm>
            <a:off x="6626040" y="1224207"/>
            <a:ext cx="4142224" cy="4655720"/>
          </a:xfrm>
          <a:prstGeom prst="round2DiagRect">
            <a:avLst>
              <a:gd name="adj1" fmla="val 16667"/>
              <a:gd name="adj2" fmla="val 0"/>
            </a:avLst>
          </a:prstGeom>
          <a:ln w="88900" cap="sq">
            <a:solidFill>
              <a:srgbClr val="FFFFFF"/>
            </a:solidFill>
            <a:miter lim="800000"/>
          </a:ln>
          <a:effectLst>
            <a:outerShdw blurRad="152400" dist="317500" dir="5400000" sx="90000" sy="-19000" rotWithShape="0">
              <a:prstClr val="black">
                <a:alpha val="15000"/>
              </a:prstClr>
            </a:outerShdw>
          </a:effectLst>
        </p:spPr>
      </p:pic>
    </p:spTree>
    <p:extLst>
      <p:ext uri="{BB962C8B-B14F-4D97-AF65-F5344CB8AC3E}">
        <p14:creationId xmlns:p14="http://schemas.microsoft.com/office/powerpoint/2010/main" val="393014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1000"/>
                                  </p:stCondLst>
                                  <p:childTnLst>
                                    <p:set>
                                      <p:cBhvr>
                                        <p:cTn id="12" dur="1" fill="hold">
                                          <p:stCondLst>
                                            <p:cond delay="0"/>
                                          </p:stCondLst>
                                        </p:cTn>
                                        <p:tgtEl>
                                          <p:spTgt spid="2">
                                            <p:txEl>
                                              <p:pRg st="7" end="7"/>
                                            </p:txEl>
                                          </p:spTgt>
                                        </p:tgtEl>
                                        <p:attrNameLst>
                                          <p:attrName>style.visibility</p:attrName>
                                        </p:attrNameLst>
                                      </p:cBhvr>
                                      <p:to>
                                        <p:strVal val="visible"/>
                                      </p:to>
                                    </p:set>
                                    <p:animEffect transition="in" filter="fade">
                                      <p:cBhvr>
                                        <p:cTn id="13" dur="1000"/>
                                        <p:tgtEl>
                                          <p:spTgt spid="2">
                                            <p:txEl>
                                              <p:pRg st="7" end="7"/>
                                            </p:txEl>
                                          </p:spTgt>
                                        </p:tgtEl>
                                      </p:cBhvr>
                                    </p:animEffect>
                                    <p:anim calcmode="lin" valueType="num">
                                      <p:cBhvr>
                                        <p:cTn id="14"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26" presetClass="entr" presetSubtype="0" fill="hold" nodeType="afterEffect">
                                  <p:stCondLst>
                                    <p:cond delay="0"/>
                                  </p:stCondLst>
                                  <p:childTnLst>
                                    <p:set>
                                      <p:cBhvr>
                                        <p:cTn id="18" dur="1" fill="hold">
                                          <p:stCondLst>
                                            <p:cond delay="0"/>
                                          </p:stCondLst>
                                        </p:cTn>
                                        <p:tgtEl>
                                          <p:spTgt spid="80"/>
                                        </p:tgtEl>
                                        <p:attrNameLst>
                                          <p:attrName>style.visibility</p:attrName>
                                        </p:attrNameLst>
                                      </p:cBhvr>
                                      <p:to>
                                        <p:strVal val="visible"/>
                                      </p:to>
                                    </p:set>
                                    <p:animEffect transition="in" filter="wipe(down)">
                                      <p:cBhvr>
                                        <p:cTn id="19" dur="580">
                                          <p:stCondLst>
                                            <p:cond delay="0"/>
                                          </p:stCondLst>
                                        </p:cTn>
                                        <p:tgtEl>
                                          <p:spTgt spid="80"/>
                                        </p:tgtEl>
                                      </p:cBhvr>
                                    </p:animEffect>
                                    <p:anim calcmode="lin" valueType="num">
                                      <p:cBhvr>
                                        <p:cTn id="20" dur="1822" tmFilter="0,0; 0.14,0.36; 0.43,0.73; 0.71,0.91; 1.0,1.0">
                                          <p:stCondLst>
                                            <p:cond delay="0"/>
                                          </p:stCondLst>
                                        </p:cTn>
                                        <p:tgtEl>
                                          <p:spTgt spid="80"/>
                                        </p:tgtEl>
                                        <p:attrNameLst>
                                          <p:attrName>ppt_x</p:attrName>
                                        </p:attrNameLst>
                                      </p:cBhvr>
                                      <p:tavLst>
                                        <p:tav tm="0">
                                          <p:val>
                                            <p:strVal val="#ppt_x-0.25"/>
                                          </p:val>
                                        </p:tav>
                                        <p:tav tm="100000">
                                          <p:val>
                                            <p:strVal val="#ppt_x"/>
                                          </p:val>
                                        </p:tav>
                                      </p:tavLst>
                                    </p:anim>
                                    <p:anim calcmode="lin" valueType="num">
                                      <p:cBhvr>
                                        <p:cTn id="21" dur="664" tmFilter="0.0,0.0; 0.25,0.07; 0.50,0.2; 0.75,0.467; 1.0,1.0">
                                          <p:stCondLst>
                                            <p:cond delay="0"/>
                                          </p:stCondLst>
                                        </p:cTn>
                                        <p:tgtEl>
                                          <p:spTgt spid="80"/>
                                        </p:tgtEl>
                                        <p:attrNameLst>
                                          <p:attrName>ppt_y</p:attrName>
                                        </p:attrNameLst>
                                      </p:cBhvr>
                                      <p:tavLst>
                                        <p:tav tm="0" fmla="#ppt_y-sin(pi*$)/3">
                                          <p:val>
                                            <p:fltVal val="0.5"/>
                                          </p:val>
                                        </p:tav>
                                        <p:tav tm="100000">
                                          <p:val>
                                            <p:fltVal val="1"/>
                                          </p:val>
                                        </p:tav>
                                      </p:tavLst>
                                    </p:anim>
                                    <p:anim calcmode="lin" valueType="num">
                                      <p:cBhvr>
                                        <p:cTn id="22" dur="664" tmFilter="0, 0; 0.125,0.2665; 0.25,0.4; 0.375,0.465; 0.5,0.5;  0.625,0.535; 0.75,0.6; 0.875,0.7335; 1,1">
                                          <p:stCondLst>
                                            <p:cond delay="664"/>
                                          </p:stCondLst>
                                        </p:cTn>
                                        <p:tgtEl>
                                          <p:spTgt spid="80"/>
                                        </p:tgtEl>
                                        <p:attrNameLst>
                                          <p:attrName>ppt_y</p:attrName>
                                        </p:attrNameLst>
                                      </p:cBhvr>
                                      <p:tavLst>
                                        <p:tav tm="0" fmla="#ppt_y-sin(pi*$)/9">
                                          <p:val>
                                            <p:fltVal val="0"/>
                                          </p:val>
                                        </p:tav>
                                        <p:tav tm="100000">
                                          <p:val>
                                            <p:fltVal val="1"/>
                                          </p:val>
                                        </p:tav>
                                      </p:tavLst>
                                    </p:anim>
                                    <p:anim calcmode="lin" valueType="num">
                                      <p:cBhvr>
                                        <p:cTn id="23" dur="332" tmFilter="0, 0; 0.125,0.2665; 0.25,0.4; 0.375,0.465; 0.5,0.5;  0.625,0.535; 0.75,0.6; 0.875,0.7335; 1,1">
                                          <p:stCondLst>
                                            <p:cond delay="1324"/>
                                          </p:stCondLst>
                                        </p:cTn>
                                        <p:tgtEl>
                                          <p:spTgt spid="80"/>
                                        </p:tgtEl>
                                        <p:attrNameLst>
                                          <p:attrName>ppt_y</p:attrName>
                                        </p:attrNameLst>
                                      </p:cBhvr>
                                      <p:tavLst>
                                        <p:tav tm="0" fmla="#ppt_y-sin(pi*$)/27">
                                          <p:val>
                                            <p:fltVal val="0"/>
                                          </p:val>
                                        </p:tav>
                                        <p:tav tm="100000">
                                          <p:val>
                                            <p:fltVal val="1"/>
                                          </p:val>
                                        </p:tav>
                                      </p:tavLst>
                                    </p:anim>
                                    <p:anim calcmode="lin" valueType="num">
                                      <p:cBhvr>
                                        <p:cTn id="24" dur="164" tmFilter="0, 0; 0.125,0.2665; 0.25,0.4; 0.375,0.465; 0.5,0.5;  0.625,0.535; 0.75,0.6; 0.875,0.7335; 1,1">
                                          <p:stCondLst>
                                            <p:cond delay="1656"/>
                                          </p:stCondLst>
                                        </p:cTn>
                                        <p:tgtEl>
                                          <p:spTgt spid="80"/>
                                        </p:tgtEl>
                                        <p:attrNameLst>
                                          <p:attrName>ppt_y</p:attrName>
                                        </p:attrNameLst>
                                      </p:cBhvr>
                                      <p:tavLst>
                                        <p:tav tm="0" fmla="#ppt_y-sin(pi*$)/81">
                                          <p:val>
                                            <p:fltVal val="0"/>
                                          </p:val>
                                        </p:tav>
                                        <p:tav tm="100000">
                                          <p:val>
                                            <p:fltVal val="1"/>
                                          </p:val>
                                        </p:tav>
                                      </p:tavLst>
                                    </p:anim>
                                    <p:animScale>
                                      <p:cBhvr>
                                        <p:cTn id="25" dur="26">
                                          <p:stCondLst>
                                            <p:cond delay="650"/>
                                          </p:stCondLst>
                                        </p:cTn>
                                        <p:tgtEl>
                                          <p:spTgt spid="80"/>
                                        </p:tgtEl>
                                      </p:cBhvr>
                                      <p:to x="100000" y="60000"/>
                                    </p:animScale>
                                    <p:animScale>
                                      <p:cBhvr>
                                        <p:cTn id="26" dur="166" decel="50000">
                                          <p:stCondLst>
                                            <p:cond delay="676"/>
                                          </p:stCondLst>
                                        </p:cTn>
                                        <p:tgtEl>
                                          <p:spTgt spid="80"/>
                                        </p:tgtEl>
                                      </p:cBhvr>
                                      <p:to x="100000" y="100000"/>
                                    </p:animScale>
                                    <p:animScale>
                                      <p:cBhvr>
                                        <p:cTn id="27" dur="26">
                                          <p:stCondLst>
                                            <p:cond delay="1312"/>
                                          </p:stCondLst>
                                        </p:cTn>
                                        <p:tgtEl>
                                          <p:spTgt spid="80"/>
                                        </p:tgtEl>
                                      </p:cBhvr>
                                      <p:to x="100000" y="80000"/>
                                    </p:animScale>
                                    <p:animScale>
                                      <p:cBhvr>
                                        <p:cTn id="28" dur="166" decel="50000">
                                          <p:stCondLst>
                                            <p:cond delay="1338"/>
                                          </p:stCondLst>
                                        </p:cTn>
                                        <p:tgtEl>
                                          <p:spTgt spid="80"/>
                                        </p:tgtEl>
                                      </p:cBhvr>
                                      <p:to x="100000" y="100000"/>
                                    </p:animScale>
                                    <p:animScale>
                                      <p:cBhvr>
                                        <p:cTn id="29" dur="26">
                                          <p:stCondLst>
                                            <p:cond delay="1642"/>
                                          </p:stCondLst>
                                        </p:cTn>
                                        <p:tgtEl>
                                          <p:spTgt spid="80"/>
                                        </p:tgtEl>
                                      </p:cBhvr>
                                      <p:to x="100000" y="90000"/>
                                    </p:animScale>
                                    <p:animScale>
                                      <p:cBhvr>
                                        <p:cTn id="30" dur="166" decel="50000">
                                          <p:stCondLst>
                                            <p:cond delay="1668"/>
                                          </p:stCondLst>
                                        </p:cTn>
                                        <p:tgtEl>
                                          <p:spTgt spid="80"/>
                                        </p:tgtEl>
                                      </p:cBhvr>
                                      <p:to x="100000" y="100000"/>
                                    </p:animScale>
                                    <p:animScale>
                                      <p:cBhvr>
                                        <p:cTn id="31" dur="26">
                                          <p:stCondLst>
                                            <p:cond delay="1808"/>
                                          </p:stCondLst>
                                        </p:cTn>
                                        <p:tgtEl>
                                          <p:spTgt spid="80"/>
                                        </p:tgtEl>
                                      </p:cBhvr>
                                      <p:to x="100000" y="95000"/>
                                    </p:animScale>
                                    <p:animScale>
                                      <p:cBhvr>
                                        <p:cTn id="32" dur="166" decel="50000">
                                          <p:stCondLst>
                                            <p:cond delay="1834"/>
                                          </p:stCondLst>
                                        </p:cTn>
                                        <p:tgtEl>
                                          <p:spTgt spid="80"/>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flipH="1">
            <a:off x="-52254" y="0"/>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1037721" y="2544291"/>
              <a:ext cx="1206533" cy="1769413"/>
              <a:chOff x="11037721" y="2544291"/>
              <a:chExt cx="1206533" cy="1769413"/>
            </a:xfrm>
          </p:grpSpPr>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10" name="Group 9"/>
          <p:cNvGrpSpPr/>
          <p:nvPr/>
        </p:nvGrpSpPr>
        <p:grpSpPr>
          <a:xfrm flipH="1">
            <a:off x="-41074" y="-112"/>
            <a:ext cx="12244254" cy="6858000"/>
            <a:chOff x="0" y="0"/>
            <a:chExt cx="12244254" cy="6858000"/>
          </a:xfrm>
          <a:effectLst>
            <a:outerShdw blurRad="215900" dist="38100" sx="101000" sy="101000" algn="tr" rotWithShape="0">
              <a:prstClr val="black">
                <a:alpha val="35000"/>
              </a:prstClr>
            </a:outerShdw>
          </a:effectLst>
        </p:grpSpPr>
        <p:sp>
          <p:nvSpPr>
            <p:cNvPr id="11" name="Rectangle 1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p:cNvGrpSpPr/>
            <p:nvPr/>
          </p:nvGrpSpPr>
          <p:grpSpPr>
            <a:xfrm>
              <a:off x="10964093" y="2254345"/>
              <a:ext cx="1280161" cy="2349306"/>
              <a:chOff x="10964093" y="2254345"/>
              <a:chExt cx="1280161" cy="2349306"/>
            </a:xfrm>
          </p:grpSpPr>
          <p:sp>
            <p:nvSpPr>
              <p:cNvPr id="13" name="Freeform 1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About</a:t>
                </a:r>
                <a:endParaRPr lang="en-GB" sz="2800" b="1" dirty="0">
                  <a:solidFill>
                    <a:schemeClr val="bg2"/>
                  </a:solidFill>
                  <a:latin typeface="MV Boli" panose="02000500030200090000" pitchFamily="2" charset="0"/>
                  <a:cs typeface="MV Boli" panose="02000500030200090000" pitchFamily="2" charset="0"/>
                </a:endParaRPr>
              </a:p>
            </p:txBody>
          </p:sp>
          <p:pic>
            <p:nvPicPr>
              <p:cNvPr id="15" name="Picture 1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5" name="Group 24"/>
          <p:cNvGrpSpPr/>
          <p:nvPr/>
        </p:nvGrpSpPr>
        <p:grpSpPr>
          <a:xfrm flipH="1">
            <a:off x="484544" y="-224"/>
            <a:ext cx="12244255" cy="6858000"/>
            <a:chOff x="0" y="0"/>
            <a:chExt cx="12244255" cy="6858000"/>
          </a:xfrm>
          <a:effectLst>
            <a:outerShdw blurRad="215900" dist="38100" sx="101000" sy="101000" algn="tr" rotWithShape="0">
              <a:prstClr val="black">
                <a:alpha val="35000"/>
              </a:prstClr>
            </a:outerShdw>
          </a:effectLst>
        </p:grpSpPr>
        <p:sp>
          <p:nvSpPr>
            <p:cNvPr id="26" name="Rectangle 25"/>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7" name="Group 26"/>
            <p:cNvGrpSpPr/>
            <p:nvPr/>
          </p:nvGrpSpPr>
          <p:grpSpPr>
            <a:xfrm>
              <a:off x="10964093" y="2254345"/>
              <a:ext cx="1280162" cy="2440896"/>
              <a:chOff x="10964093" y="2254345"/>
              <a:chExt cx="1280162" cy="2440896"/>
            </a:xfrm>
          </p:grpSpPr>
          <p:sp>
            <p:nvSpPr>
              <p:cNvPr id="28" name="Freeform 2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rot="16200000">
                <a:off x="10907169" y="3358156"/>
                <a:ext cx="2150951"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Advertising</a:t>
                </a:r>
                <a:endParaRPr lang="en-GB" sz="2800" b="1" dirty="0">
                  <a:solidFill>
                    <a:schemeClr val="bg2"/>
                  </a:solidFill>
                  <a:latin typeface="MV Boli" panose="02000500030200090000" pitchFamily="2" charset="0"/>
                  <a:cs typeface="MV Boli" panose="02000500030200090000" pitchFamily="2" charset="0"/>
                </a:endParaRPr>
              </a:p>
            </p:txBody>
          </p:sp>
          <p:pic>
            <p:nvPicPr>
              <p:cNvPr id="30" name="Picture 2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1" name="Group 30"/>
          <p:cNvGrpSpPr/>
          <p:nvPr/>
        </p:nvGrpSpPr>
        <p:grpSpPr>
          <a:xfrm flipH="1">
            <a:off x="1060018" y="-392"/>
            <a:ext cx="12244254" cy="6858000"/>
            <a:chOff x="0" y="0"/>
            <a:chExt cx="12244254" cy="6858000"/>
          </a:xfrm>
          <a:effectLst>
            <a:outerShdw blurRad="215900" dist="38100" sx="101000" sy="101000" algn="tr" rotWithShape="0">
              <a:prstClr val="black">
                <a:alpha val="35000"/>
              </a:prstClr>
            </a:outerShdw>
          </a:effectLst>
        </p:grpSpPr>
        <p:sp>
          <p:nvSpPr>
            <p:cNvPr id="32" name="Rectangle 31"/>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3" name="Group 32"/>
            <p:cNvGrpSpPr/>
            <p:nvPr/>
          </p:nvGrpSpPr>
          <p:grpSpPr>
            <a:xfrm>
              <a:off x="10964093" y="2254345"/>
              <a:ext cx="1280161" cy="2349306"/>
              <a:chOff x="10964093" y="2254345"/>
              <a:chExt cx="1280161" cy="2349306"/>
            </a:xfrm>
          </p:grpSpPr>
          <p:sp>
            <p:nvSpPr>
              <p:cNvPr id="34" name="Freeform 33"/>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2 types</a:t>
                </a:r>
                <a:endParaRPr lang="en-GB" sz="2800" b="1" dirty="0">
                  <a:solidFill>
                    <a:schemeClr val="bg2"/>
                  </a:solidFill>
                  <a:latin typeface="MV Boli" panose="02000500030200090000" pitchFamily="2" charset="0"/>
                  <a:cs typeface="MV Boli" panose="02000500030200090000" pitchFamily="2" charset="0"/>
                </a:endParaRPr>
              </a:p>
            </p:txBody>
          </p:sp>
          <p:pic>
            <p:nvPicPr>
              <p:cNvPr id="36" name="Picture 3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3" name="Group 42"/>
          <p:cNvGrpSpPr/>
          <p:nvPr/>
        </p:nvGrpSpPr>
        <p:grpSpPr>
          <a:xfrm flipH="1">
            <a:off x="1596818" y="0"/>
            <a:ext cx="12244253" cy="6858000"/>
            <a:chOff x="0" y="0"/>
            <a:chExt cx="12244253" cy="6858000"/>
          </a:xfrm>
          <a:effectLst>
            <a:outerShdw blurRad="215900" dist="38100" sx="101000" sy="101000" algn="tr" rotWithShape="0">
              <a:prstClr val="black">
                <a:alpha val="35000"/>
              </a:prstClr>
            </a:outerShdw>
          </a:effectLst>
        </p:grpSpPr>
        <p:sp>
          <p:nvSpPr>
            <p:cNvPr id="44" name="Rectangle 4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5" name="Group 44"/>
            <p:cNvGrpSpPr/>
            <p:nvPr/>
          </p:nvGrpSpPr>
          <p:grpSpPr>
            <a:xfrm>
              <a:off x="10964093" y="2254343"/>
              <a:ext cx="1280160" cy="2595561"/>
              <a:chOff x="10964093" y="2254343"/>
              <a:chExt cx="1280160" cy="2595561"/>
            </a:xfrm>
          </p:grpSpPr>
          <p:sp>
            <p:nvSpPr>
              <p:cNvPr id="46" name="Freeform 4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p:cNvSpPr txBox="1"/>
              <p:nvPr/>
            </p:nvSpPr>
            <p:spPr>
              <a:xfrm rot="16200000">
                <a:off x="10684865" y="3321291"/>
                <a:ext cx="2595561" cy="461665"/>
              </a:xfrm>
              <a:prstGeom prst="rect">
                <a:avLst/>
              </a:prstGeom>
              <a:noFill/>
            </p:spPr>
            <p:txBody>
              <a:bodyPr wrap="square" rtlCol="0">
                <a:spAutoFit/>
              </a:bodyPr>
              <a:lstStyle/>
              <a:p>
                <a:r>
                  <a:rPr lang="en-GB" sz="2400" b="1" dirty="0" smtClean="0">
                    <a:solidFill>
                      <a:schemeClr val="bg2"/>
                    </a:solidFill>
                    <a:latin typeface="MV Boli" panose="02000500030200090000" pitchFamily="2" charset="0"/>
                    <a:cs typeface="MV Boli" panose="02000500030200090000" pitchFamily="2" charset="0"/>
                  </a:rPr>
                  <a:t>Best methods</a:t>
                </a:r>
                <a:endParaRPr lang="en-GB" sz="2400" b="1" dirty="0">
                  <a:solidFill>
                    <a:schemeClr val="bg2"/>
                  </a:solidFill>
                  <a:latin typeface="MV Boli" panose="02000500030200090000" pitchFamily="2" charset="0"/>
                  <a:cs typeface="MV Boli" panose="02000500030200090000" pitchFamily="2" charset="0"/>
                </a:endParaRPr>
              </a:p>
            </p:txBody>
          </p:sp>
          <p:pic>
            <p:nvPicPr>
              <p:cNvPr id="48" name="Picture 4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9" name="Group 48"/>
          <p:cNvGrpSpPr/>
          <p:nvPr/>
        </p:nvGrpSpPr>
        <p:grpSpPr>
          <a:xfrm flipH="1">
            <a:off x="11674339" y="0"/>
            <a:ext cx="12244255" cy="6858000"/>
            <a:chOff x="0" y="0"/>
            <a:chExt cx="12244255" cy="6858000"/>
          </a:xfrm>
          <a:effectLst>
            <a:outerShdw blurRad="215900" dist="38100" sx="101000" sy="101000" algn="tr" rotWithShape="0">
              <a:prstClr val="black">
                <a:alpha val="35000"/>
              </a:prstClr>
            </a:outerShdw>
          </a:effectLst>
        </p:grpSpPr>
        <p:sp>
          <p:nvSpPr>
            <p:cNvPr id="50" name="Rectangle 49"/>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1" name="Group 50"/>
            <p:cNvGrpSpPr/>
            <p:nvPr/>
          </p:nvGrpSpPr>
          <p:grpSpPr>
            <a:xfrm>
              <a:off x="10964093" y="2254345"/>
              <a:ext cx="1280162" cy="2349306"/>
              <a:chOff x="10964093" y="2254345"/>
              <a:chExt cx="1280162" cy="2349306"/>
            </a:xfrm>
          </p:grpSpPr>
          <p:sp>
            <p:nvSpPr>
              <p:cNvPr id="52" name="Freeform 51"/>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Box 52"/>
              <p:cNvSpPr txBox="1"/>
              <p:nvPr/>
            </p:nvSpPr>
            <p:spPr>
              <a:xfrm rot="16200000">
                <a:off x="10952993" y="3312332"/>
                <a:ext cx="2059303" cy="523220"/>
              </a:xfrm>
              <a:prstGeom prst="rect">
                <a:avLst/>
              </a:prstGeom>
              <a:noFill/>
            </p:spPr>
            <p:txBody>
              <a:bodyPr wrap="square" rtlCol="0">
                <a:spAutoFit/>
              </a:bodyPr>
              <a:lstStyle/>
              <a:p>
                <a:r>
                  <a:rPr lang="en-GB" sz="2800" b="1" dirty="0">
                    <a:solidFill>
                      <a:schemeClr val="bg2"/>
                    </a:solidFill>
                    <a:latin typeface="MV Boli" panose="02000500030200090000" pitchFamily="2" charset="0"/>
                    <a:cs typeface="MV Boli" panose="02000500030200090000" pitchFamily="2" charset="0"/>
                  </a:rPr>
                  <a:t>R</a:t>
                </a:r>
                <a:r>
                  <a:rPr lang="en-GB" sz="2800" b="1" dirty="0" smtClean="0">
                    <a:solidFill>
                      <a:schemeClr val="bg2"/>
                    </a:solidFill>
                    <a:latin typeface="MV Boli" panose="02000500030200090000" pitchFamily="2" charset="0"/>
                    <a:cs typeface="MV Boli" panose="02000500030200090000" pitchFamily="2" charset="0"/>
                  </a:rPr>
                  <a:t>eferences</a:t>
                </a:r>
                <a:endParaRPr lang="en-GB" sz="2800" b="1" dirty="0">
                  <a:solidFill>
                    <a:schemeClr val="bg2"/>
                  </a:solidFill>
                  <a:latin typeface="MV Boli" panose="02000500030200090000" pitchFamily="2" charset="0"/>
                  <a:cs typeface="MV Boli" panose="02000500030200090000" pitchFamily="2" charset="0"/>
                </a:endParaRPr>
              </a:p>
            </p:txBody>
          </p:sp>
          <p:pic>
            <p:nvPicPr>
              <p:cNvPr id="54" name="Picture 5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3" name="Group 62"/>
          <p:cNvGrpSpPr/>
          <p:nvPr/>
        </p:nvGrpSpPr>
        <p:grpSpPr>
          <a:xfrm>
            <a:off x="2266551" y="149078"/>
            <a:ext cx="8694422" cy="957519"/>
            <a:chOff x="2619303" y="180871"/>
            <a:chExt cx="6823987" cy="957519"/>
          </a:xfrm>
        </p:grpSpPr>
        <p:sp>
          <p:nvSpPr>
            <p:cNvPr id="64" name="TextBox 63"/>
            <p:cNvSpPr txBox="1"/>
            <p:nvPr/>
          </p:nvSpPr>
          <p:spPr>
            <a:xfrm>
              <a:off x="2619303" y="180871"/>
              <a:ext cx="6823987" cy="523220"/>
            </a:xfrm>
            <a:prstGeom prst="rect">
              <a:avLst/>
            </a:prstGeom>
            <a:noFill/>
          </p:spPr>
          <p:txBody>
            <a:bodyPr wrap="square" rtlCol="0">
              <a:spAutoFit/>
            </a:bodyPr>
            <a:lstStyle/>
            <a:p>
              <a:pPr algn="ctr"/>
              <a:r>
                <a:rPr lang="en-GB" sz="2800" dirty="0">
                  <a:solidFill>
                    <a:schemeClr val="bg2">
                      <a:lumMod val="50000"/>
                    </a:schemeClr>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4 BEST METHODS TO ADVERTISE A JOB</a:t>
              </a:r>
            </a:p>
          </p:txBody>
        </p:sp>
        <p:grpSp>
          <p:nvGrpSpPr>
            <p:cNvPr id="65" name="Group 64"/>
            <p:cNvGrpSpPr/>
            <p:nvPr/>
          </p:nvGrpSpPr>
          <p:grpSpPr>
            <a:xfrm>
              <a:off x="5078428" y="846372"/>
              <a:ext cx="1526209" cy="292018"/>
              <a:chOff x="4801005" y="830897"/>
              <a:chExt cx="1526209" cy="292018"/>
            </a:xfrm>
          </p:grpSpPr>
          <p:sp>
            <p:nvSpPr>
              <p:cNvPr id="66" name="Oval 65"/>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Oval 66"/>
              <p:cNvSpPr/>
              <p:nvPr/>
            </p:nvSpPr>
            <p:spPr>
              <a:xfrm>
                <a:off x="5114515" y="839464"/>
                <a:ext cx="265855" cy="28168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Oval 67"/>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Oval 68"/>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Oval 69"/>
              <p:cNvSpPr/>
              <p:nvPr/>
            </p:nvSpPr>
            <p:spPr>
              <a:xfrm>
                <a:off x="5741535" y="839464"/>
                <a:ext cx="265855" cy="281680"/>
              </a:xfrm>
              <a:prstGeom prst="ellipse">
                <a:avLst/>
              </a:pr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pic>
        <p:nvPicPr>
          <p:cNvPr id="71" name="Content Placeholder 4">
            <a:extLst>
              <a:ext uri="{FF2B5EF4-FFF2-40B4-BE49-F238E27FC236}">
                <a16:creationId xmlns:a16="http://schemas.microsoft.com/office/drawing/2014/main" id="{D5341E44-B17B-49CB-8527-4CEB72E93335}"/>
              </a:ext>
            </a:extLst>
          </p:cNvPr>
          <p:cNvPicPr>
            <a:picLocks noChangeAspect="1"/>
          </p:cNvPicPr>
          <p:nvPr/>
        </p:nvPicPr>
        <p:blipFill rotWithShape="1">
          <a:blip r:embed="rId3">
            <a:extLst>
              <a:ext uri="{28A0092B-C50C-407E-A947-70E740481C1C}">
                <a14:useLocalDpi xmlns:a14="http://schemas.microsoft.com/office/drawing/2010/main" val="0"/>
              </a:ext>
            </a:extLst>
          </a:blip>
          <a:srcRect l="13614" r="7976"/>
          <a:stretch/>
        </p:blipFill>
        <p:spPr>
          <a:xfrm>
            <a:off x="3032172" y="1759068"/>
            <a:ext cx="5063118" cy="4593851"/>
          </a:xfrm>
          <a:prstGeom prst="round2DiagRect">
            <a:avLst>
              <a:gd name="adj1" fmla="val 16667"/>
              <a:gd name="adj2" fmla="val 0"/>
            </a:avLst>
          </a:prstGeom>
          <a:ln w="88900" cap="sq">
            <a:solidFill>
              <a:srgbClr val="FFFFFF"/>
            </a:solidFill>
            <a:miter lim="800000"/>
          </a:ln>
          <a:effectLst>
            <a:outerShdw blurRad="76200" dir="18900000" sy="23000" kx="-1200000" algn="bl" rotWithShape="0">
              <a:prstClr val="black">
                <a:alpha val="20000"/>
              </a:prstClr>
            </a:outerShdw>
          </a:effectLst>
        </p:spPr>
      </p:pic>
      <p:sp>
        <p:nvSpPr>
          <p:cNvPr id="3" name="Rectangle 2"/>
          <p:cNvSpPr/>
          <p:nvPr/>
        </p:nvSpPr>
        <p:spPr>
          <a:xfrm>
            <a:off x="8102668" y="1957147"/>
            <a:ext cx="6015318" cy="3046988"/>
          </a:xfrm>
          <a:prstGeom prst="rect">
            <a:avLst/>
          </a:prstGeom>
        </p:spPr>
        <p:txBody>
          <a:bodyPr wrap="square">
            <a:spAutoFit/>
          </a:bodyPr>
          <a:lstStyle/>
          <a:p>
            <a:r>
              <a:rPr lang="en-US" sz="2400" b="1" dirty="0" smtClean="0">
                <a:solidFill>
                  <a:srgbClr val="00B050"/>
                </a:solidFill>
                <a:latin typeface="MV Boli" panose="02000500030200090000" pitchFamily="2" charset="0"/>
                <a:cs typeface="MV Boli" panose="02000500030200090000" pitchFamily="2" charset="0"/>
              </a:rPr>
              <a:t>1-NEWSPAPER</a:t>
            </a:r>
            <a:r>
              <a:rPr lang="en-US" sz="2400" b="1" dirty="0" smtClean="0">
                <a:latin typeface="MV Boli" panose="02000500030200090000" pitchFamily="2" charset="0"/>
                <a:cs typeface="MV Boli" panose="02000500030200090000" pitchFamily="2" charset="0"/>
              </a:rPr>
              <a:t/>
            </a:r>
            <a:br>
              <a:rPr lang="en-US" sz="2400" b="1" dirty="0" smtClean="0">
                <a:latin typeface="MV Boli" panose="02000500030200090000" pitchFamily="2" charset="0"/>
                <a:cs typeface="MV Boli" panose="02000500030200090000" pitchFamily="2" charset="0"/>
              </a:rPr>
            </a:br>
            <a:endParaRPr lang="en-US" sz="2400" b="1" dirty="0">
              <a:solidFill>
                <a:srgbClr val="0070C0"/>
              </a:solidFill>
              <a:latin typeface="MV Boli" panose="02000500030200090000" pitchFamily="2" charset="0"/>
              <a:cs typeface="MV Boli" panose="02000500030200090000" pitchFamily="2" charset="0"/>
            </a:endParaRPr>
          </a:p>
          <a:p>
            <a:r>
              <a:rPr lang="en-US" sz="2400" b="1" dirty="0">
                <a:solidFill>
                  <a:srgbClr val="0070C0"/>
                </a:solidFill>
                <a:latin typeface="MV Boli" panose="02000500030200090000" pitchFamily="2" charset="0"/>
                <a:cs typeface="MV Boli" panose="02000500030200090000" pitchFamily="2" charset="0"/>
              </a:rPr>
              <a:t>2-ONLINE JOB </a:t>
            </a:r>
            <a:r>
              <a:rPr lang="en-US" sz="2400" b="1" dirty="0" smtClean="0">
                <a:solidFill>
                  <a:srgbClr val="0070C0"/>
                </a:solidFill>
                <a:latin typeface="MV Boli" panose="02000500030200090000" pitchFamily="2" charset="0"/>
                <a:cs typeface="MV Boli" panose="02000500030200090000" pitchFamily="2" charset="0"/>
              </a:rPr>
              <a:t>BOARD</a:t>
            </a:r>
            <a:r>
              <a:rPr lang="en-US" sz="2400" b="1" dirty="0" smtClean="0">
                <a:latin typeface="MV Boli" panose="02000500030200090000" pitchFamily="2" charset="0"/>
                <a:cs typeface="MV Boli" panose="02000500030200090000" pitchFamily="2" charset="0"/>
              </a:rPr>
              <a:t/>
            </a:r>
            <a:br>
              <a:rPr lang="en-US" sz="2400" b="1" dirty="0" smtClean="0">
                <a:latin typeface="MV Boli" panose="02000500030200090000" pitchFamily="2" charset="0"/>
                <a:cs typeface="MV Boli" panose="02000500030200090000" pitchFamily="2" charset="0"/>
              </a:rPr>
            </a:br>
            <a:endParaRPr lang="en-US" sz="2400" b="1" dirty="0">
              <a:latin typeface="MV Boli" panose="02000500030200090000" pitchFamily="2" charset="0"/>
              <a:cs typeface="MV Boli" panose="02000500030200090000" pitchFamily="2" charset="0"/>
            </a:endParaRPr>
          </a:p>
          <a:p>
            <a:r>
              <a:rPr lang="en-US" sz="2400" b="1" dirty="0">
                <a:solidFill>
                  <a:schemeClr val="accent4">
                    <a:lumMod val="50000"/>
                  </a:schemeClr>
                </a:solidFill>
                <a:latin typeface="MV Boli" panose="02000500030200090000" pitchFamily="2" charset="0"/>
                <a:cs typeface="MV Boli" panose="02000500030200090000" pitchFamily="2" charset="0"/>
              </a:rPr>
              <a:t>3-COMPANY </a:t>
            </a:r>
            <a:endParaRPr lang="en-US" sz="2400" b="1" dirty="0" smtClean="0">
              <a:solidFill>
                <a:schemeClr val="accent4">
                  <a:lumMod val="50000"/>
                </a:schemeClr>
              </a:solidFill>
              <a:latin typeface="MV Boli" panose="02000500030200090000" pitchFamily="2" charset="0"/>
              <a:cs typeface="MV Boli" panose="02000500030200090000" pitchFamily="2" charset="0"/>
            </a:endParaRPr>
          </a:p>
          <a:p>
            <a:r>
              <a:rPr lang="en-US" sz="2400" b="1" dirty="0" smtClean="0">
                <a:solidFill>
                  <a:schemeClr val="accent4">
                    <a:lumMod val="50000"/>
                  </a:schemeClr>
                </a:solidFill>
                <a:latin typeface="MV Boli" panose="02000500030200090000" pitchFamily="2" charset="0"/>
                <a:cs typeface="MV Boli" panose="02000500030200090000" pitchFamily="2" charset="0"/>
              </a:rPr>
              <a:t>WEBSITE/NEWSELLER</a:t>
            </a:r>
            <a:r>
              <a:rPr lang="en-US" sz="2400" b="1" dirty="0" smtClean="0">
                <a:latin typeface="MV Boli" panose="02000500030200090000" pitchFamily="2" charset="0"/>
                <a:cs typeface="MV Boli" panose="02000500030200090000" pitchFamily="2" charset="0"/>
              </a:rPr>
              <a:t/>
            </a:r>
            <a:br>
              <a:rPr lang="en-US" sz="2400" b="1" dirty="0" smtClean="0">
                <a:latin typeface="MV Boli" panose="02000500030200090000" pitchFamily="2" charset="0"/>
                <a:cs typeface="MV Boli" panose="02000500030200090000" pitchFamily="2" charset="0"/>
              </a:rPr>
            </a:br>
            <a:endParaRPr lang="en-US" sz="2400" b="1" dirty="0">
              <a:latin typeface="MV Boli" panose="02000500030200090000" pitchFamily="2" charset="0"/>
              <a:cs typeface="MV Boli" panose="02000500030200090000" pitchFamily="2" charset="0"/>
            </a:endParaRPr>
          </a:p>
          <a:p>
            <a:r>
              <a:rPr lang="en-US" sz="2400" b="1" dirty="0">
                <a:solidFill>
                  <a:srgbClr val="C00000"/>
                </a:solidFill>
                <a:latin typeface="MV Boli" panose="02000500030200090000" pitchFamily="2" charset="0"/>
                <a:cs typeface="MV Boli" panose="02000500030200090000" pitchFamily="2" charset="0"/>
              </a:rPr>
              <a:t>4-SOCIAL-MEDIA</a:t>
            </a:r>
          </a:p>
        </p:txBody>
      </p:sp>
    </p:spTree>
    <p:extLst>
      <p:ext uri="{BB962C8B-B14F-4D97-AF65-F5344CB8AC3E}">
        <p14:creationId xmlns:p14="http://schemas.microsoft.com/office/powerpoint/2010/main" val="1873864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71"/>
                                        </p:tgtEl>
                                        <p:attrNameLst>
                                          <p:attrName>style.visibility</p:attrName>
                                        </p:attrNameLst>
                                      </p:cBhvr>
                                      <p:to>
                                        <p:strVal val="visible"/>
                                      </p:to>
                                    </p:set>
                                    <p:anim calcmode="lin" valueType="num">
                                      <p:cBhvr additive="base">
                                        <p:cTn id="7" dur="500" fill="hold"/>
                                        <p:tgtEl>
                                          <p:spTgt spid="71"/>
                                        </p:tgtEl>
                                        <p:attrNameLst>
                                          <p:attrName>ppt_x</p:attrName>
                                        </p:attrNameLst>
                                      </p:cBhvr>
                                      <p:tavLst>
                                        <p:tav tm="0">
                                          <p:val>
                                            <p:strVal val="#ppt_x"/>
                                          </p:val>
                                        </p:tav>
                                        <p:tav tm="100000">
                                          <p:val>
                                            <p:strVal val="#ppt_x"/>
                                          </p:val>
                                        </p:tav>
                                      </p:tavLst>
                                    </p:anim>
                                    <p:anim calcmode="lin" valueType="num">
                                      <p:cBhvr additive="base">
                                        <p:cTn id="8" dur="500" fill="hold"/>
                                        <p:tgtEl>
                                          <p:spTgt spid="71"/>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ppt_x"/>
                                          </p:val>
                                        </p:tav>
                                        <p:tav tm="100000">
                                          <p:val>
                                            <p:strVal val="#ppt_x"/>
                                          </p:val>
                                        </p:tav>
                                      </p:tavLst>
                                    </p:anim>
                                    <p:anim calcmode="lin" valueType="num">
                                      <p:cBhvr additive="base">
                                        <p:cTn id="12"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flipH="1">
            <a:off x="-52254" y="0"/>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1037721" y="2544291"/>
              <a:ext cx="1206533" cy="1769413"/>
              <a:chOff x="11037721" y="2544291"/>
              <a:chExt cx="1206533" cy="1769413"/>
            </a:xfrm>
          </p:grpSpPr>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10" name="Group 9"/>
          <p:cNvGrpSpPr/>
          <p:nvPr/>
        </p:nvGrpSpPr>
        <p:grpSpPr>
          <a:xfrm flipH="1">
            <a:off x="-41074" y="-112"/>
            <a:ext cx="12244254" cy="6858000"/>
            <a:chOff x="0" y="0"/>
            <a:chExt cx="12244254" cy="6858000"/>
          </a:xfrm>
          <a:effectLst>
            <a:outerShdw blurRad="215900" dist="38100" sx="101000" sy="101000" algn="tr" rotWithShape="0">
              <a:prstClr val="black">
                <a:alpha val="35000"/>
              </a:prstClr>
            </a:outerShdw>
          </a:effectLst>
        </p:grpSpPr>
        <p:sp>
          <p:nvSpPr>
            <p:cNvPr id="11" name="Rectangle 1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p:cNvGrpSpPr/>
            <p:nvPr/>
          </p:nvGrpSpPr>
          <p:grpSpPr>
            <a:xfrm>
              <a:off x="10964093" y="2254345"/>
              <a:ext cx="1280161" cy="2349306"/>
              <a:chOff x="10964093" y="2254345"/>
              <a:chExt cx="1280161" cy="2349306"/>
            </a:xfrm>
          </p:grpSpPr>
          <p:sp>
            <p:nvSpPr>
              <p:cNvPr id="13" name="Freeform 1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About</a:t>
                </a:r>
                <a:endParaRPr lang="en-GB" sz="2800" b="1" dirty="0">
                  <a:solidFill>
                    <a:schemeClr val="bg2"/>
                  </a:solidFill>
                  <a:latin typeface="MV Boli" panose="02000500030200090000" pitchFamily="2" charset="0"/>
                  <a:cs typeface="MV Boli" panose="02000500030200090000" pitchFamily="2" charset="0"/>
                </a:endParaRPr>
              </a:p>
            </p:txBody>
          </p:sp>
          <p:pic>
            <p:nvPicPr>
              <p:cNvPr id="15" name="Picture 1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5" name="Group 24"/>
          <p:cNvGrpSpPr/>
          <p:nvPr/>
        </p:nvGrpSpPr>
        <p:grpSpPr>
          <a:xfrm flipH="1">
            <a:off x="484544" y="-224"/>
            <a:ext cx="12244255" cy="6858000"/>
            <a:chOff x="0" y="0"/>
            <a:chExt cx="12244255" cy="6858000"/>
          </a:xfrm>
          <a:effectLst>
            <a:outerShdw blurRad="215900" dist="38100" sx="101000" sy="101000" algn="tr" rotWithShape="0">
              <a:prstClr val="black">
                <a:alpha val="35000"/>
              </a:prstClr>
            </a:outerShdw>
          </a:effectLst>
        </p:grpSpPr>
        <p:sp>
          <p:nvSpPr>
            <p:cNvPr id="26" name="Rectangle 25"/>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7" name="Group 26"/>
            <p:cNvGrpSpPr/>
            <p:nvPr/>
          </p:nvGrpSpPr>
          <p:grpSpPr>
            <a:xfrm>
              <a:off x="10964093" y="2254345"/>
              <a:ext cx="1280162" cy="2440896"/>
              <a:chOff x="10964093" y="2254345"/>
              <a:chExt cx="1280162" cy="2440896"/>
            </a:xfrm>
          </p:grpSpPr>
          <p:sp>
            <p:nvSpPr>
              <p:cNvPr id="28" name="Freeform 2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rot="16200000">
                <a:off x="10907169" y="3358156"/>
                <a:ext cx="2150951"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Advertising</a:t>
                </a:r>
                <a:endParaRPr lang="en-GB" sz="2800" b="1" dirty="0">
                  <a:solidFill>
                    <a:schemeClr val="bg2"/>
                  </a:solidFill>
                  <a:latin typeface="MV Boli" panose="02000500030200090000" pitchFamily="2" charset="0"/>
                  <a:cs typeface="MV Boli" panose="02000500030200090000" pitchFamily="2" charset="0"/>
                </a:endParaRPr>
              </a:p>
            </p:txBody>
          </p:sp>
          <p:pic>
            <p:nvPicPr>
              <p:cNvPr id="30" name="Picture 2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1" name="Group 30"/>
          <p:cNvGrpSpPr/>
          <p:nvPr/>
        </p:nvGrpSpPr>
        <p:grpSpPr>
          <a:xfrm flipH="1">
            <a:off x="1060018" y="-392"/>
            <a:ext cx="12244254" cy="6858000"/>
            <a:chOff x="0" y="0"/>
            <a:chExt cx="12244254" cy="6858000"/>
          </a:xfrm>
          <a:effectLst>
            <a:outerShdw blurRad="215900" dist="38100" sx="101000" sy="101000" algn="tr" rotWithShape="0">
              <a:prstClr val="black">
                <a:alpha val="35000"/>
              </a:prstClr>
            </a:outerShdw>
          </a:effectLst>
        </p:grpSpPr>
        <p:sp>
          <p:nvSpPr>
            <p:cNvPr id="32" name="Rectangle 31"/>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3" name="Group 32"/>
            <p:cNvGrpSpPr/>
            <p:nvPr/>
          </p:nvGrpSpPr>
          <p:grpSpPr>
            <a:xfrm>
              <a:off x="10964093" y="2254345"/>
              <a:ext cx="1280161" cy="2349306"/>
              <a:chOff x="10964093" y="2254345"/>
              <a:chExt cx="1280161" cy="2349306"/>
            </a:xfrm>
          </p:grpSpPr>
          <p:sp>
            <p:nvSpPr>
              <p:cNvPr id="34" name="Freeform 33"/>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2 types</a:t>
                </a:r>
                <a:endParaRPr lang="en-GB" sz="2800" b="1" dirty="0">
                  <a:solidFill>
                    <a:schemeClr val="bg2"/>
                  </a:solidFill>
                  <a:latin typeface="MV Boli" panose="02000500030200090000" pitchFamily="2" charset="0"/>
                  <a:cs typeface="MV Boli" panose="02000500030200090000" pitchFamily="2" charset="0"/>
                </a:endParaRPr>
              </a:p>
            </p:txBody>
          </p:sp>
          <p:pic>
            <p:nvPicPr>
              <p:cNvPr id="36" name="Picture 3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3" name="Group 42"/>
          <p:cNvGrpSpPr/>
          <p:nvPr/>
        </p:nvGrpSpPr>
        <p:grpSpPr>
          <a:xfrm flipH="1">
            <a:off x="1596818" y="0"/>
            <a:ext cx="12244253" cy="6858000"/>
            <a:chOff x="0" y="0"/>
            <a:chExt cx="12244253" cy="6858000"/>
          </a:xfrm>
          <a:effectLst>
            <a:outerShdw blurRad="215900" dist="38100" sx="101000" sy="101000" algn="tr" rotWithShape="0">
              <a:prstClr val="black">
                <a:alpha val="35000"/>
              </a:prstClr>
            </a:outerShdw>
          </a:effectLst>
        </p:grpSpPr>
        <p:sp>
          <p:nvSpPr>
            <p:cNvPr id="44" name="Rectangle 4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5" name="Group 44"/>
            <p:cNvGrpSpPr/>
            <p:nvPr/>
          </p:nvGrpSpPr>
          <p:grpSpPr>
            <a:xfrm>
              <a:off x="10964093" y="2254343"/>
              <a:ext cx="1280160" cy="2595561"/>
              <a:chOff x="10964093" y="2254343"/>
              <a:chExt cx="1280160" cy="2595561"/>
            </a:xfrm>
          </p:grpSpPr>
          <p:sp>
            <p:nvSpPr>
              <p:cNvPr id="46" name="Freeform 4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p:cNvSpPr txBox="1"/>
              <p:nvPr/>
            </p:nvSpPr>
            <p:spPr>
              <a:xfrm rot="16200000">
                <a:off x="10684865" y="3321291"/>
                <a:ext cx="2595561" cy="461665"/>
              </a:xfrm>
              <a:prstGeom prst="rect">
                <a:avLst/>
              </a:prstGeom>
              <a:noFill/>
            </p:spPr>
            <p:txBody>
              <a:bodyPr wrap="square" rtlCol="0">
                <a:spAutoFit/>
              </a:bodyPr>
              <a:lstStyle/>
              <a:p>
                <a:r>
                  <a:rPr lang="en-GB" sz="2400" b="1" dirty="0" smtClean="0">
                    <a:solidFill>
                      <a:schemeClr val="bg2"/>
                    </a:solidFill>
                    <a:latin typeface="MV Boli" panose="02000500030200090000" pitchFamily="2" charset="0"/>
                    <a:cs typeface="MV Boli" panose="02000500030200090000" pitchFamily="2" charset="0"/>
                  </a:rPr>
                  <a:t>Best methods</a:t>
                </a:r>
                <a:endParaRPr lang="en-GB" sz="2400" b="1" dirty="0">
                  <a:solidFill>
                    <a:schemeClr val="bg2"/>
                  </a:solidFill>
                  <a:latin typeface="MV Boli" panose="02000500030200090000" pitchFamily="2" charset="0"/>
                  <a:cs typeface="MV Boli" panose="02000500030200090000" pitchFamily="2" charset="0"/>
                </a:endParaRPr>
              </a:p>
            </p:txBody>
          </p:sp>
          <p:pic>
            <p:nvPicPr>
              <p:cNvPr id="48" name="Picture 4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9" name="Group 48"/>
          <p:cNvGrpSpPr/>
          <p:nvPr/>
        </p:nvGrpSpPr>
        <p:grpSpPr>
          <a:xfrm flipH="1">
            <a:off x="2089258" y="-784"/>
            <a:ext cx="12244255" cy="6858000"/>
            <a:chOff x="0" y="0"/>
            <a:chExt cx="12244255" cy="6858000"/>
          </a:xfrm>
          <a:effectLst>
            <a:outerShdw blurRad="215900" dist="38100" sx="101000" sy="101000" algn="tr" rotWithShape="0">
              <a:prstClr val="black">
                <a:alpha val="35000"/>
              </a:prstClr>
            </a:outerShdw>
          </a:effectLst>
        </p:grpSpPr>
        <p:sp>
          <p:nvSpPr>
            <p:cNvPr id="50" name="Rectangle 49"/>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1" name="Group 50"/>
            <p:cNvGrpSpPr/>
            <p:nvPr/>
          </p:nvGrpSpPr>
          <p:grpSpPr>
            <a:xfrm>
              <a:off x="10964093" y="2254345"/>
              <a:ext cx="1280162" cy="2349306"/>
              <a:chOff x="10964093" y="2254345"/>
              <a:chExt cx="1280162" cy="2349306"/>
            </a:xfrm>
          </p:grpSpPr>
          <p:sp>
            <p:nvSpPr>
              <p:cNvPr id="52" name="Freeform 51"/>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Box 52"/>
              <p:cNvSpPr txBox="1"/>
              <p:nvPr/>
            </p:nvSpPr>
            <p:spPr>
              <a:xfrm rot="16200000">
                <a:off x="10952993" y="3312332"/>
                <a:ext cx="2059303" cy="523220"/>
              </a:xfrm>
              <a:prstGeom prst="rect">
                <a:avLst/>
              </a:prstGeom>
              <a:noFill/>
            </p:spPr>
            <p:txBody>
              <a:bodyPr wrap="square" rtlCol="0">
                <a:spAutoFit/>
              </a:bodyPr>
              <a:lstStyle/>
              <a:p>
                <a:r>
                  <a:rPr lang="en-GB" sz="2800" b="1" dirty="0">
                    <a:solidFill>
                      <a:schemeClr val="bg2"/>
                    </a:solidFill>
                    <a:latin typeface="MV Boli" panose="02000500030200090000" pitchFamily="2" charset="0"/>
                    <a:cs typeface="MV Boli" panose="02000500030200090000" pitchFamily="2" charset="0"/>
                  </a:rPr>
                  <a:t>R</a:t>
                </a:r>
                <a:r>
                  <a:rPr lang="en-GB" sz="2800" b="1" dirty="0" smtClean="0">
                    <a:solidFill>
                      <a:schemeClr val="bg2"/>
                    </a:solidFill>
                    <a:latin typeface="MV Boli" panose="02000500030200090000" pitchFamily="2" charset="0"/>
                    <a:cs typeface="MV Boli" panose="02000500030200090000" pitchFamily="2" charset="0"/>
                  </a:rPr>
                  <a:t>eferences</a:t>
                </a:r>
                <a:endParaRPr lang="en-GB" sz="2800" b="1" dirty="0">
                  <a:solidFill>
                    <a:schemeClr val="bg2"/>
                  </a:solidFill>
                  <a:latin typeface="MV Boli" panose="02000500030200090000" pitchFamily="2" charset="0"/>
                  <a:cs typeface="MV Boli" panose="02000500030200090000" pitchFamily="2" charset="0"/>
                </a:endParaRPr>
              </a:p>
            </p:txBody>
          </p:sp>
          <p:pic>
            <p:nvPicPr>
              <p:cNvPr id="54" name="Picture 5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5" name="Group 54"/>
          <p:cNvGrpSpPr/>
          <p:nvPr/>
        </p:nvGrpSpPr>
        <p:grpSpPr>
          <a:xfrm>
            <a:off x="2089258" y="171236"/>
            <a:ext cx="8694422" cy="935361"/>
            <a:chOff x="2480151" y="203029"/>
            <a:chExt cx="6823987" cy="935361"/>
          </a:xfrm>
        </p:grpSpPr>
        <p:sp>
          <p:nvSpPr>
            <p:cNvPr id="56" name="TextBox 55"/>
            <p:cNvSpPr txBox="1"/>
            <p:nvPr/>
          </p:nvSpPr>
          <p:spPr>
            <a:xfrm>
              <a:off x="2480151" y="203029"/>
              <a:ext cx="6823987" cy="523220"/>
            </a:xfrm>
            <a:prstGeom prst="rect">
              <a:avLst/>
            </a:prstGeom>
            <a:noFill/>
          </p:spPr>
          <p:txBody>
            <a:bodyPr wrap="square" rtlCol="0">
              <a:spAutoFit/>
            </a:bodyPr>
            <a:lstStyle/>
            <a:p>
              <a:pPr algn="ctr"/>
              <a:r>
                <a:rPr lang="en-GB" sz="2800" dirty="0" smtClean="0">
                  <a:solidFill>
                    <a:schemeClr val="bg2">
                      <a:lumMod val="50000"/>
                    </a:schemeClr>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REFERENCES</a:t>
              </a:r>
              <a:endParaRPr lang="en-GB" sz="2800" dirty="0">
                <a:solidFill>
                  <a:schemeClr val="bg2">
                    <a:lumMod val="50000"/>
                  </a:schemeClr>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endParaRPr>
            </a:p>
          </p:txBody>
        </p:sp>
        <p:grpSp>
          <p:nvGrpSpPr>
            <p:cNvPr id="57" name="Group 56"/>
            <p:cNvGrpSpPr/>
            <p:nvPr/>
          </p:nvGrpSpPr>
          <p:grpSpPr>
            <a:xfrm>
              <a:off x="5078428" y="846372"/>
              <a:ext cx="1526209" cy="292018"/>
              <a:chOff x="4801005" y="830897"/>
              <a:chExt cx="1526209" cy="292018"/>
            </a:xfrm>
          </p:grpSpPr>
          <p:sp>
            <p:nvSpPr>
              <p:cNvPr id="58" name="Oval 57"/>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Oval 58"/>
              <p:cNvSpPr/>
              <p:nvPr/>
            </p:nvSpPr>
            <p:spPr>
              <a:xfrm>
                <a:off x="5114515" y="839464"/>
                <a:ext cx="265855" cy="281680"/>
              </a:xfrm>
              <a:prstGeom prst="ellipse">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Oval 59"/>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Oval 60"/>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Oval 61"/>
              <p:cNvSpPr/>
              <p:nvPr/>
            </p:nvSpPr>
            <p:spPr>
              <a:xfrm>
                <a:off x="5741535" y="839464"/>
                <a:ext cx="265855" cy="281680"/>
              </a:xfrm>
              <a:prstGeom prst="ellipse">
                <a:avLst/>
              </a:pr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pic>
        <p:nvPicPr>
          <p:cNvPr id="72" name="Content Placeholder 4">
            <a:extLst>
              <a:ext uri="{FF2B5EF4-FFF2-40B4-BE49-F238E27FC236}">
                <a16:creationId xmlns:a16="http://schemas.microsoft.com/office/drawing/2014/main" id="{D5D0F3CB-CEE0-482A-BAC6-627FECBC38EA}"/>
              </a:ext>
            </a:extLst>
          </p:cNvPr>
          <p:cNvPicPr>
            <a:picLocks noChangeAspect="1"/>
          </p:cNvPicPr>
          <p:nvPr/>
        </p:nvPicPr>
        <p:blipFill rotWithShape="1">
          <a:blip r:embed="rId3">
            <a:extLst>
              <a:ext uri="{28A0092B-C50C-407E-A947-70E740481C1C}">
                <a14:useLocalDpi xmlns:a14="http://schemas.microsoft.com/office/drawing/2010/main" val="0"/>
              </a:ext>
            </a:extLst>
          </a:blip>
          <a:srcRect l="5918" r="5112"/>
          <a:stretch/>
        </p:blipFill>
        <p:spPr>
          <a:xfrm>
            <a:off x="8256494" y="1129361"/>
            <a:ext cx="3939840" cy="442824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2" name="Rectangle 1"/>
          <p:cNvSpPr/>
          <p:nvPr/>
        </p:nvSpPr>
        <p:spPr>
          <a:xfrm>
            <a:off x="3290794" y="1987582"/>
            <a:ext cx="4936194" cy="3693319"/>
          </a:xfrm>
          <a:prstGeom prst="rect">
            <a:avLst/>
          </a:prstGeom>
        </p:spPr>
        <p:txBody>
          <a:bodyPr wrap="square">
            <a:spAutoFit/>
          </a:bodyPr>
          <a:lstStyle/>
          <a:p>
            <a:r>
              <a:rPr lang="en-GB" b="1" i="1" dirty="0"/>
              <a:t>1:</a:t>
            </a:r>
            <a:r>
              <a:rPr lang="en-GB" b="1" i="1" dirty="0">
                <a:hlinkClick r:id="rId4"/>
              </a:rPr>
              <a:t>https://</a:t>
            </a:r>
            <a:r>
              <a:rPr lang="en-GB" b="1" i="1" dirty="0" smtClean="0">
                <a:hlinkClick r:id="rId4"/>
              </a:rPr>
              <a:t>www.thebalancecareers.com/advertising-job-titles-2061552</a:t>
            </a:r>
            <a:br>
              <a:rPr lang="en-GB" b="1" i="1" dirty="0" smtClean="0">
                <a:hlinkClick r:id="rId4"/>
              </a:rPr>
            </a:br>
            <a:endParaRPr lang="en-GB" b="1" i="1" dirty="0">
              <a:hlinkClick r:id="rId4"/>
            </a:endParaRPr>
          </a:p>
          <a:p>
            <a:r>
              <a:rPr lang="en-GB" b="1" i="1" dirty="0"/>
              <a:t>2</a:t>
            </a:r>
            <a:r>
              <a:rPr lang="en-GB" b="1" i="1" dirty="0" smtClean="0"/>
              <a:t>: </a:t>
            </a:r>
            <a:r>
              <a:rPr lang="en-GB" b="1" i="1" dirty="0" smtClean="0">
                <a:hlinkClick r:id="rId5"/>
              </a:rPr>
              <a:t>https</a:t>
            </a:r>
            <a:r>
              <a:rPr lang="en-GB" b="1" i="1" dirty="0">
                <a:hlinkClick r:id="rId5"/>
              </a:rPr>
              <a:t>://</a:t>
            </a:r>
            <a:r>
              <a:rPr lang="en-GB" b="1" i="1" dirty="0" smtClean="0">
                <a:hlinkClick r:id="rId5"/>
              </a:rPr>
              <a:t>work.chron.com/ways-advertise-job-openings-7239.html</a:t>
            </a:r>
            <a:r>
              <a:rPr lang="en-GB" b="1" i="1" dirty="0" smtClean="0"/>
              <a:t/>
            </a:r>
            <a:br>
              <a:rPr lang="en-GB" b="1" i="1" dirty="0" smtClean="0"/>
            </a:br>
            <a:endParaRPr lang="en-GB" b="1" i="1" dirty="0"/>
          </a:p>
          <a:p>
            <a:r>
              <a:rPr lang="en-GB" b="1" i="1" u="sng" dirty="0"/>
              <a:t>3:</a:t>
            </a:r>
            <a:r>
              <a:rPr lang="en-GB" b="1" i="1" dirty="0">
                <a:hlinkClick r:id="rId6"/>
              </a:rPr>
              <a:t>https://www.thebalancecareers.com/difference-between-a-job-board-and-a-job-search-engine-2061865 </a:t>
            </a:r>
            <a:r>
              <a:rPr lang="en-GB" b="1" i="1" dirty="0" smtClean="0"/>
              <a:t/>
            </a:r>
            <a:br>
              <a:rPr lang="en-GB" b="1" i="1" dirty="0" smtClean="0"/>
            </a:br>
            <a:endParaRPr lang="en-GB" b="1" i="1" dirty="0"/>
          </a:p>
          <a:p>
            <a:r>
              <a:rPr lang="en-GB" b="1" i="1" u="sng" dirty="0"/>
              <a:t>4:</a:t>
            </a:r>
            <a:r>
              <a:rPr lang="en-GB" b="1" i="1" dirty="0">
                <a:hlinkClick r:id="rId7"/>
              </a:rPr>
              <a:t>https://www.skillsroad.com.au/employers/recruitment-advice/advertising</a:t>
            </a:r>
            <a:endParaRPr lang="en" u="sng" dirty="0"/>
          </a:p>
          <a:p>
            <a:endParaRPr lang="en-US" dirty="0"/>
          </a:p>
        </p:txBody>
      </p:sp>
    </p:spTree>
    <p:extLst>
      <p:ext uri="{BB962C8B-B14F-4D97-AF65-F5344CB8AC3E}">
        <p14:creationId xmlns:p14="http://schemas.microsoft.com/office/powerpoint/2010/main" val="1143649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72"/>
                                        </p:tgtEl>
                                        <p:attrNameLst>
                                          <p:attrName>style.visibility</p:attrName>
                                        </p:attrNameLst>
                                      </p:cBhvr>
                                      <p:to>
                                        <p:strVal val="visible"/>
                                      </p:to>
                                    </p:set>
                                    <p:animEffect transition="in" filter="barn(inVertical)">
                                      <p:cBhvr>
                                        <p:cTn id="7" dur="500"/>
                                        <p:tgtEl>
                                          <p:spTgt spid="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p:cNvGrpSpPr/>
          <p:nvPr/>
        </p:nvGrpSpPr>
        <p:grpSpPr>
          <a:xfrm>
            <a:off x="-10177156" y="-8868"/>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0964093" y="2254345"/>
              <a:ext cx="1280161" cy="2349306"/>
              <a:chOff x="10964093" y="2254345"/>
              <a:chExt cx="1280161" cy="2349306"/>
            </a:xfrm>
          </p:grpSpPr>
          <p:sp>
            <p:nvSpPr>
              <p:cNvPr id="8" name="Freeform 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1"/>
                    </a:solidFill>
                    <a:latin typeface="MV Boli" panose="02000500030200090000" pitchFamily="2" charset="0"/>
                    <a:cs typeface="MV Boli" panose="02000500030200090000" pitchFamily="2" charset="0"/>
                  </a:rPr>
                  <a:t>About</a:t>
                </a:r>
                <a:endParaRPr lang="en-GB" sz="2800" b="1" dirty="0">
                  <a:solidFill>
                    <a:schemeClr val="bg1"/>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4" name="Group 23"/>
          <p:cNvGrpSpPr/>
          <p:nvPr/>
        </p:nvGrpSpPr>
        <p:grpSpPr>
          <a:xfrm>
            <a:off x="-10752631" y="-8868"/>
            <a:ext cx="12244254" cy="6858000"/>
            <a:chOff x="0" y="0"/>
            <a:chExt cx="12244254" cy="6858000"/>
          </a:xfrm>
        </p:grpSpPr>
        <p:sp>
          <p:nvSpPr>
            <p:cNvPr id="25" name="Rectangle 2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6" name="Group 25"/>
            <p:cNvGrpSpPr/>
            <p:nvPr/>
          </p:nvGrpSpPr>
          <p:grpSpPr>
            <a:xfrm>
              <a:off x="10964093" y="2254345"/>
              <a:ext cx="1280161" cy="2349306"/>
              <a:chOff x="10964093" y="2254345"/>
              <a:chExt cx="1280161" cy="2349306"/>
            </a:xfrm>
          </p:grpSpPr>
          <p:sp>
            <p:nvSpPr>
              <p:cNvPr id="27" name="Freeform 2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rot="16200000">
                <a:off x="11014510" y="3250815"/>
                <a:ext cx="1936268"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Career</a:t>
                </a:r>
                <a:endParaRPr lang="en-GB" sz="2800" b="1" dirty="0">
                  <a:solidFill>
                    <a:schemeClr val="bg2"/>
                  </a:solidFill>
                  <a:latin typeface="MV Boli" panose="02000500030200090000" pitchFamily="2" charset="0"/>
                  <a:cs typeface="MV Boli" panose="02000500030200090000" pitchFamily="2" charset="0"/>
                </a:endParaRPr>
              </a:p>
            </p:txBody>
          </p:sp>
          <p:pic>
            <p:nvPicPr>
              <p:cNvPr id="29" name="Picture 2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0" name="Group 29"/>
          <p:cNvGrpSpPr/>
          <p:nvPr/>
        </p:nvGrpSpPr>
        <p:grpSpPr>
          <a:xfrm>
            <a:off x="-11380399" y="-8868"/>
            <a:ext cx="12244253" cy="6858000"/>
            <a:chOff x="0" y="0"/>
            <a:chExt cx="12244253" cy="6858000"/>
          </a:xfrm>
        </p:grpSpPr>
        <p:sp>
          <p:nvSpPr>
            <p:cNvPr id="31" name="Rectangle 3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2" name="Group 31"/>
            <p:cNvGrpSpPr/>
            <p:nvPr/>
          </p:nvGrpSpPr>
          <p:grpSpPr>
            <a:xfrm>
              <a:off x="10964093" y="2045205"/>
              <a:ext cx="1280160" cy="2785319"/>
              <a:chOff x="10964093" y="2045205"/>
              <a:chExt cx="1280160" cy="2785319"/>
            </a:xfrm>
          </p:grpSpPr>
          <p:sp>
            <p:nvSpPr>
              <p:cNvPr id="33" name="Freeform 3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p:cNvSpPr txBox="1"/>
              <p:nvPr/>
            </p:nvSpPr>
            <p:spPr>
              <a:xfrm rot="16200000">
                <a:off x="10603656" y="3207032"/>
                <a:ext cx="2785319" cy="461665"/>
              </a:xfrm>
              <a:prstGeom prst="rect">
                <a:avLst/>
              </a:prstGeom>
              <a:noFill/>
            </p:spPr>
            <p:txBody>
              <a:bodyPr wrap="square" rtlCol="0">
                <a:spAutoFit/>
              </a:bodyPr>
              <a:lstStyle/>
              <a:p>
                <a:pPr algn="ctr"/>
                <a:r>
                  <a:rPr lang="en-GB" sz="2400" b="1" dirty="0" smtClean="0">
                    <a:solidFill>
                      <a:schemeClr val="bg2"/>
                    </a:solidFill>
                    <a:latin typeface="MV Boli" panose="02000500030200090000" pitchFamily="2" charset="0"/>
                    <a:cs typeface="MV Boli" panose="02000500030200090000" pitchFamily="2" charset="0"/>
                  </a:rPr>
                  <a:t>Specification</a:t>
                </a:r>
                <a:endParaRPr lang="en-GB" sz="2400" b="1" dirty="0">
                  <a:solidFill>
                    <a:schemeClr val="bg2"/>
                  </a:solidFill>
                  <a:latin typeface="MV Boli" panose="02000500030200090000" pitchFamily="2" charset="0"/>
                  <a:cs typeface="MV Boli" panose="02000500030200090000" pitchFamily="2" charset="0"/>
                </a:endParaRPr>
              </a:p>
            </p:txBody>
          </p:sp>
          <p:pic>
            <p:nvPicPr>
              <p:cNvPr id="35" name="Picture 3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6" name="Group 35"/>
          <p:cNvGrpSpPr/>
          <p:nvPr/>
        </p:nvGrpSpPr>
        <p:grpSpPr>
          <a:xfrm>
            <a:off x="-12008167" y="-8871"/>
            <a:ext cx="12257783" cy="6858000"/>
            <a:chOff x="0" y="0"/>
            <a:chExt cx="12257783" cy="6858000"/>
          </a:xfrm>
        </p:grpSpPr>
        <p:sp>
          <p:nvSpPr>
            <p:cNvPr id="37" name="Rectangle 3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8" name="Group 37"/>
            <p:cNvGrpSpPr/>
            <p:nvPr/>
          </p:nvGrpSpPr>
          <p:grpSpPr>
            <a:xfrm>
              <a:off x="10964093" y="2254345"/>
              <a:ext cx="1293690" cy="2349306"/>
              <a:chOff x="10964093" y="2254345"/>
              <a:chExt cx="1293690" cy="2349306"/>
            </a:xfrm>
          </p:grpSpPr>
          <p:sp>
            <p:nvSpPr>
              <p:cNvPr id="39" name="Freeform 3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7A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p:cNvSpPr txBox="1"/>
              <p:nvPr/>
            </p:nvSpPr>
            <p:spPr>
              <a:xfrm rot="16200000">
                <a:off x="10970928" y="3162953"/>
                <a:ext cx="2050489"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Job</a:t>
                </a:r>
                <a:endParaRPr lang="en-GB" sz="2800" b="1" dirty="0">
                  <a:solidFill>
                    <a:schemeClr val="bg2"/>
                  </a:solidFill>
                  <a:latin typeface="MV Boli" panose="02000500030200090000" pitchFamily="2" charset="0"/>
                  <a:cs typeface="MV Boli" panose="02000500030200090000" pitchFamily="2" charset="0"/>
                </a:endParaRPr>
              </a:p>
            </p:txBody>
          </p:sp>
          <p:pic>
            <p:nvPicPr>
              <p:cNvPr id="41" name="Picture 4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2" name="Group 41"/>
          <p:cNvGrpSpPr/>
          <p:nvPr/>
        </p:nvGrpSpPr>
        <p:grpSpPr>
          <a:xfrm>
            <a:off x="-12635935" y="-8868"/>
            <a:ext cx="12244254" cy="6858000"/>
            <a:chOff x="0" y="0"/>
            <a:chExt cx="12244254" cy="6858000"/>
          </a:xfrm>
        </p:grpSpPr>
        <p:sp>
          <p:nvSpPr>
            <p:cNvPr id="43" name="Rectangle 42"/>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4" name="Group 43"/>
            <p:cNvGrpSpPr/>
            <p:nvPr/>
          </p:nvGrpSpPr>
          <p:grpSpPr>
            <a:xfrm>
              <a:off x="10964093" y="2254345"/>
              <a:ext cx="1280161" cy="2349306"/>
              <a:chOff x="10964093" y="2254345"/>
              <a:chExt cx="1280161" cy="2349306"/>
            </a:xfrm>
          </p:grpSpPr>
          <p:sp>
            <p:nvSpPr>
              <p:cNvPr id="45" name="Freeform 44"/>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Indeed</a:t>
                </a:r>
                <a:endParaRPr lang="en-GB" sz="2800" b="1" dirty="0">
                  <a:solidFill>
                    <a:schemeClr val="bg2"/>
                  </a:solidFill>
                  <a:latin typeface="MV Boli" panose="02000500030200090000" pitchFamily="2" charset="0"/>
                  <a:cs typeface="MV Boli" panose="02000500030200090000" pitchFamily="2" charset="0"/>
                </a:endParaRPr>
              </a:p>
            </p:txBody>
          </p:sp>
          <p:pic>
            <p:nvPicPr>
              <p:cNvPr id="47" name="Picture 4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6" name="Group 65"/>
          <p:cNvGrpSpPr/>
          <p:nvPr/>
        </p:nvGrpSpPr>
        <p:grpSpPr>
          <a:xfrm>
            <a:off x="-13279286" y="-17742"/>
            <a:ext cx="12244254" cy="6858000"/>
            <a:chOff x="0" y="0"/>
            <a:chExt cx="12244254" cy="6858000"/>
          </a:xfrm>
        </p:grpSpPr>
        <p:sp>
          <p:nvSpPr>
            <p:cNvPr id="67" name="Rectangle 6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8" name="Group 67"/>
            <p:cNvGrpSpPr/>
            <p:nvPr/>
          </p:nvGrpSpPr>
          <p:grpSpPr>
            <a:xfrm>
              <a:off x="10964093" y="2254345"/>
              <a:ext cx="1280161" cy="2349306"/>
              <a:chOff x="10964093" y="2254345"/>
              <a:chExt cx="1280161" cy="2349306"/>
            </a:xfrm>
          </p:grpSpPr>
          <p:sp>
            <p:nvSpPr>
              <p:cNvPr id="69" name="Freeform 6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D4B0B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TextBox 69"/>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Resume</a:t>
                </a:r>
                <a:endParaRPr lang="en-GB" sz="2800" b="1" dirty="0">
                  <a:solidFill>
                    <a:schemeClr val="bg2"/>
                  </a:solidFill>
                  <a:latin typeface="MV Boli" panose="02000500030200090000" pitchFamily="2" charset="0"/>
                  <a:cs typeface="MV Boli" panose="02000500030200090000" pitchFamily="2" charset="0"/>
                </a:endParaRPr>
              </a:p>
            </p:txBody>
          </p:sp>
          <p:pic>
            <p:nvPicPr>
              <p:cNvPr id="71" name="Picture 7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83" name="Group 82"/>
          <p:cNvGrpSpPr/>
          <p:nvPr/>
        </p:nvGrpSpPr>
        <p:grpSpPr>
          <a:xfrm>
            <a:off x="-13842469" y="-26616"/>
            <a:ext cx="12244254" cy="6858000"/>
            <a:chOff x="0" y="0"/>
            <a:chExt cx="12244254" cy="6858000"/>
          </a:xfrm>
        </p:grpSpPr>
        <p:sp>
          <p:nvSpPr>
            <p:cNvPr id="84" name="Rectangle 8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5" name="Group 84"/>
            <p:cNvGrpSpPr/>
            <p:nvPr/>
          </p:nvGrpSpPr>
          <p:grpSpPr>
            <a:xfrm>
              <a:off x="10964093" y="2254345"/>
              <a:ext cx="1280161" cy="2349306"/>
              <a:chOff x="10964093" y="2254345"/>
              <a:chExt cx="1280161" cy="2349306"/>
            </a:xfrm>
          </p:grpSpPr>
          <p:sp>
            <p:nvSpPr>
              <p:cNvPr id="86" name="Freeform 8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 name="TextBox 86"/>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About</a:t>
                </a:r>
                <a:endParaRPr lang="en-GB" sz="2800" b="1" dirty="0">
                  <a:solidFill>
                    <a:schemeClr val="bg2"/>
                  </a:solidFill>
                  <a:latin typeface="MV Boli" panose="02000500030200090000" pitchFamily="2" charset="0"/>
                  <a:cs typeface="MV Boli" panose="02000500030200090000" pitchFamily="2" charset="0"/>
                </a:endParaRPr>
              </a:p>
            </p:txBody>
          </p:sp>
          <p:pic>
            <p:nvPicPr>
              <p:cNvPr id="88" name="Picture 8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73" name="Group 72"/>
          <p:cNvGrpSpPr/>
          <p:nvPr/>
        </p:nvGrpSpPr>
        <p:grpSpPr>
          <a:xfrm>
            <a:off x="3447270" y="289537"/>
            <a:ext cx="8046720" cy="6038323"/>
            <a:chOff x="2309316" y="206999"/>
            <a:chExt cx="8046720" cy="6038323"/>
          </a:xfrm>
          <a:solidFill>
            <a:schemeClr val="accent6">
              <a:lumMod val="60000"/>
              <a:lumOff val="40000"/>
            </a:schemeClr>
          </a:solidFill>
        </p:grpSpPr>
        <p:sp>
          <p:nvSpPr>
            <p:cNvPr id="91" name="Oval 90"/>
            <p:cNvSpPr/>
            <p:nvPr/>
          </p:nvSpPr>
          <p:spPr>
            <a:xfrm>
              <a:off x="4528933" y="206999"/>
              <a:ext cx="3339339" cy="3213127"/>
            </a:xfrm>
            <a:prstGeom prst="ellipse">
              <a:avLst/>
            </a:prstGeom>
            <a:grp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TextBox 81"/>
            <p:cNvSpPr txBox="1"/>
            <p:nvPr/>
          </p:nvSpPr>
          <p:spPr>
            <a:xfrm>
              <a:off x="2785448" y="4304834"/>
              <a:ext cx="7093016" cy="461665"/>
            </a:xfrm>
            <a:prstGeom prst="rect">
              <a:avLst/>
            </a:prstGeom>
            <a:grpFill/>
          </p:spPr>
          <p:txBody>
            <a:bodyPr wrap="square" rtlCol="0">
              <a:spAutoFit/>
            </a:bodyPr>
            <a:lstStyle/>
            <a:p>
              <a:pPr algn="ctr"/>
              <a:r>
                <a:rPr lang="en-GB" sz="2400" dirty="0" smtClean="0">
                  <a:solidFill>
                    <a:schemeClr val="tx1">
                      <a:lumMod val="75000"/>
                      <a:lumOff val="25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Part made by Leonard Adrian </a:t>
              </a:r>
              <a:r>
                <a:rPr lang="en-GB" sz="2400" dirty="0" err="1" smtClean="0">
                  <a:solidFill>
                    <a:schemeClr val="tx1">
                      <a:lumMod val="75000"/>
                      <a:lumOff val="25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Ursu</a:t>
              </a:r>
              <a:r>
                <a:rPr lang="en-GB" sz="2400" dirty="0" smtClean="0">
                  <a:solidFill>
                    <a:schemeClr val="tx1">
                      <a:lumMod val="75000"/>
                      <a:lumOff val="25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 </a:t>
              </a:r>
              <a:endParaRPr lang="en-GB" sz="2400" dirty="0">
                <a:solidFill>
                  <a:schemeClr val="tx1">
                    <a:lumMod val="75000"/>
                    <a:lumOff val="25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p:txBody>
        </p:sp>
        <p:sp>
          <p:nvSpPr>
            <p:cNvPr id="89" name="TextBox 88"/>
            <p:cNvSpPr txBox="1"/>
            <p:nvPr/>
          </p:nvSpPr>
          <p:spPr>
            <a:xfrm>
              <a:off x="2309316" y="4921135"/>
              <a:ext cx="8046720" cy="461665"/>
            </a:xfrm>
            <a:prstGeom prst="rect">
              <a:avLst/>
            </a:prstGeom>
            <a:grpFill/>
          </p:spPr>
          <p:txBody>
            <a:bodyPr wrap="square" rtlCol="0">
              <a:spAutoFit/>
            </a:bodyPr>
            <a:lstStyle/>
            <a:p>
              <a:pPr algn="ctr"/>
              <a:r>
                <a:rPr lang="en-GB" sz="2400" dirty="0" smtClean="0">
                  <a:effectLst>
                    <a:outerShdw blurRad="38100" dist="38100" dir="2700000" algn="tl">
                      <a:srgbClr val="000000">
                        <a:alpha val="43137"/>
                      </a:srgbClr>
                    </a:outerShdw>
                  </a:effectLst>
                  <a:latin typeface="Comic Sans MS" panose="030F0702030302020204" pitchFamily="66" charset="0"/>
                </a:rPr>
                <a:t>Group Task (part 1)- d</a:t>
              </a:r>
              <a:endParaRPr lang="en-GB" sz="2400" dirty="0">
                <a:effectLst>
                  <a:outerShdw blurRad="38100" dist="38100" dir="2700000" algn="tl">
                    <a:srgbClr val="000000">
                      <a:alpha val="43137"/>
                    </a:srgbClr>
                  </a:outerShdw>
                </a:effectLst>
                <a:latin typeface="Comic Sans MS" panose="030F0702030302020204" pitchFamily="66" charset="0"/>
              </a:endParaRPr>
            </a:p>
          </p:txBody>
        </p:sp>
        <p:sp>
          <p:nvSpPr>
            <p:cNvPr id="90" name="TextBox 89"/>
            <p:cNvSpPr txBox="1"/>
            <p:nvPr/>
          </p:nvSpPr>
          <p:spPr>
            <a:xfrm>
              <a:off x="2949953" y="5537436"/>
              <a:ext cx="6928512" cy="707886"/>
            </a:xfrm>
            <a:prstGeom prst="rect">
              <a:avLst/>
            </a:prstGeom>
            <a:grpFill/>
          </p:spPr>
          <p:txBody>
            <a:bodyPr wrap="square" rtlCol="0">
              <a:spAutoFit/>
            </a:bodyPr>
            <a:lstStyle/>
            <a:p>
              <a:pPr algn="ctr"/>
              <a:r>
                <a:rPr lang="en-GB" sz="2000" b="1" i="1" dirty="0">
                  <a:solidFill>
                    <a:srgbClr val="F47878"/>
                  </a:solidFill>
                </a:rPr>
                <a:t>CREATING PERSONNEL SPECIFICATION AND JOB DESCRIPTION</a:t>
              </a:r>
              <a:r>
                <a:rPr lang="en-GB" sz="2000" dirty="0">
                  <a:solidFill>
                    <a:srgbClr val="F47878"/>
                  </a:solidFill>
                </a:rPr>
                <a:t/>
              </a:r>
              <a:br>
                <a:rPr lang="en-GB" sz="2000" dirty="0">
                  <a:solidFill>
                    <a:srgbClr val="F47878"/>
                  </a:solidFill>
                </a:rPr>
              </a:br>
              <a:endParaRPr lang="en-GB" sz="2000" dirty="0">
                <a:solidFill>
                  <a:srgbClr val="F47878"/>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endParaRPr>
            </a:p>
          </p:txBody>
        </p:sp>
      </p:grpSp>
      <p:pic>
        <p:nvPicPr>
          <p:cNvPr id="2050" name="Picture 2" descr="Image may contain: 3 people"/>
          <p:cNvPicPr>
            <a:picLocks noChangeAspect="1" noChangeArrowheads="1"/>
          </p:cNvPicPr>
          <p:nvPr/>
        </p:nvPicPr>
        <p:blipFill rotWithShape="1">
          <a:blip r:embed="rId3">
            <a:extLst>
              <a:ext uri="{28A0092B-C50C-407E-A947-70E740481C1C}">
                <a14:useLocalDpi xmlns:a14="http://schemas.microsoft.com/office/drawing/2010/main" val="0"/>
              </a:ext>
            </a:extLst>
          </a:blip>
          <a:srcRect l="45146" t="17987" r="20269" b="49690"/>
          <a:stretch/>
        </p:blipFill>
        <p:spPr bwMode="auto">
          <a:xfrm>
            <a:off x="6035756" y="666053"/>
            <a:ext cx="2601600" cy="2449231"/>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2116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withEffect">
                                  <p:stCondLst>
                                    <p:cond delay="0"/>
                                  </p:stCondLst>
                                  <p:childTnLst>
                                    <p:set>
                                      <p:cBhvr>
                                        <p:cTn id="6" dur="1" fill="hold">
                                          <p:stCondLst>
                                            <p:cond delay="0"/>
                                          </p:stCondLst>
                                        </p:cTn>
                                        <p:tgtEl>
                                          <p:spTgt spid="73"/>
                                        </p:tgtEl>
                                        <p:attrNameLst>
                                          <p:attrName>style.visibility</p:attrName>
                                        </p:attrNameLst>
                                      </p:cBhvr>
                                      <p:to>
                                        <p:strVal val="visible"/>
                                      </p:to>
                                    </p:set>
                                    <p:animEffect transition="in" filter="circle(out)">
                                      <p:cBhvr>
                                        <p:cTn id="7" dur="2000"/>
                                        <p:tgtEl>
                                          <p:spTgt spid="7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p:cNvGrpSpPr/>
          <p:nvPr/>
        </p:nvGrpSpPr>
        <p:grpSpPr>
          <a:xfrm>
            <a:off x="-163168" y="-17739"/>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0964093" y="2254345"/>
              <a:ext cx="1280161" cy="2349306"/>
              <a:chOff x="10964093" y="2254345"/>
              <a:chExt cx="1280161" cy="2349306"/>
            </a:xfrm>
          </p:grpSpPr>
          <p:sp>
            <p:nvSpPr>
              <p:cNvPr id="8" name="Freeform 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1"/>
                    </a:solidFill>
                    <a:latin typeface="MV Boli" panose="02000500030200090000" pitchFamily="2" charset="0"/>
                    <a:cs typeface="MV Boli" panose="02000500030200090000" pitchFamily="2" charset="0"/>
                  </a:rPr>
                  <a:t>About</a:t>
                </a:r>
                <a:endParaRPr lang="en-GB" sz="2800" b="1" dirty="0">
                  <a:solidFill>
                    <a:schemeClr val="bg1"/>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4" name="Group 23"/>
          <p:cNvGrpSpPr/>
          <p:nvPr/>
        </p:nvGrpSpPr>
        <p:grpSpPr>
          <a:xfrm>
            <a:off x="-10752631" y="-8868"/>
            <a:ext cx="12244254" cy="6858000"/>
            <a:chOff x="0" y="0"/>
            <a:chExt cx="12244254" cy="6858000"/>
          </a:xfrm>
        </p:grpSpPr>
        <p:sp>
          <p:nvSpPr>
            <p:cNvPr id="25" name="Rectangle 2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6" name="Group 25"/>
            <p:cNvGrpSpPr/>
            <p:nvPr/>
          </p:nvGrpSpPr>
          <p:grpSpPr>
            <a:xfrm>
              <a:off x="10964093" y="2254345"/>
              <a:ext cx="1280161" cy="2349306"/>
              <a:chOff x="10964093" y="2254345"/>
              <a:chExt cx="1280161" cy="2349306"/>
            </a:xfrm>
          </p:grpSpPr>
          <p:sp>
            <p:nvSpPr>
              <p:cNvPr id="27" name="Freeform 2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rot="16200000">
                <a:off x="11014510" y="3250815"/>
                <a:ext cx="1936268"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Career</a:t>
                </a:r>
                <a:endParaRPr lang="en-GB" sz="2800" b="1" dirty="0">
                  <a:solidFill>
                    <a:schemeClr val="bg2"/>
                  </a:solidFill>
                  <a:latin typeface="MV Boli" panose="02000500030200090000" pitchFamily="2" charset="0"/>
                  <a:cs typeface="MV Boli" panose="02000500030200090000" pitchFamily="2" charset="0"/>
                </a:endParaRPr>
              </a:p>
            </p:txBody>
          </p:sp>
          <p:pic>
            <p:nvPicPr>
              <p:cNvPr id="29" name="Picture 2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0" name="Group 29"/>
          <p:cNvGrpSpPr/>
          <p:nvPr/>
        </p:nvGrpSpPr>
        <p:grpSpPr>
          <a:xfrm>
            <a:off x="-11380399" y="-8868"/>
            <a:ext cx="12244253" cy="6858000"/>
            <a:chOff x="0" y="0"/>
            <a:chExt cx="12244253" cy="6858000"/>
          </a:xfrm>
        </p:grpSpPr>
        <p:sp>
          <p:nvSpPr>
            <p:cNvPr id="31" name="Rectangle 3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2" name="Group 31"/>
            <p:cNvGrpSpPr/>
            <p:nvPr/>
          </p:nvGrpSpPr>
          <p:grpSpPr>
            <a:xfrm>
              <a:off x="10964093" y="2045205"/>
              <a:ext cx="1280160" cy="2785319"/>
              <a:chOff x="10964093" y="2045205"/>
              <a:chExt cx="1280160" cy="2785319"/>
            </a:xfrm>
          </p:grpSpPr>
          <p:sp>
            <p:nvSpPr>
              <p:cNvPr id="33" name="Freeform 3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p:cNvSpPr txBox="1"/>
              <p:nvPr/>
            </p:nvSpPr>
            <p:spPr>
              <a:xfrm rot="16200000">
                <a:off x="10603656" y="3207032"/>
                <a:ext cx="2785319" cy="461665"/>
              </a:xfrm>
              <a:prstGeom prst="rect">
                <a:avLst/>
              </a:prstGeom>
              <a:noFill/>
            </p:spPr>
            <p:txBody>
              <a:bodyPr wrap="square" rtlCol="0">
                <a:spAutoFit/>
              </a:bodyPr>
              <a:lstStyle/>
              <a:p>
                <a:pPr algn="ctr"/>
                <a:r>
                  <a:rPr lang="en-GB" sz="2400" b="1" dirty="0" smtClean="0">
                    <a:solidFill>
                      <a:schemeClr val="bg2"/>
                    </a:solidFill>
                    <a:latin typeface="MV Boli" panose="02000500030200090000" pitchFamily="2" charset="0"/>
                    <a:cs typeface="MV Boli" panose="02000500030200090000" pitchFamily="2" charset="0"/>
                  </a:rPr>
                  <a:t>Specification</a:t>
                </a:r>
                <a:endParaRPr lang="en-GB" sz="2400" b="1" dirty="0">
                  <a:solidFill>
                    <a:schemeClr val="bg2"/>
                  </a:solidFill>
                  <a:latin typeface="MV Boli" panose="02000500030200090000" pitchFamily="2" charset="0"/>
                  <a:cs typeface="MV Boli" panose="02000500030200090000" pitchFamily="2" charset="0"/>
                </a:endParaRPr>
              </a:p>
            </p:txBody>
          </p:sp>
          <p:pic>
            <p:nvPicPr>
              <p:cNvPr id="35" name="Picture 3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6" name="Group 35"/>
          <p:cNvGrpSpPr/>
          <p:nvPr/>
        </p:nvGrpSpPr>
        <p:grpSpPr>
          <a:xfrm>
            <a:off x="-12008167" y="-8871"/>
            <a:ext cx="12257783" cy="6858000"/>
            <a:chOff x="0" y="0"/>
            <a:chExt cx="12257783" cy="6858000"/>
          </a:xfrm>
        </p:grpSpPr>
        <p:sp>
          <p:nvSpPr>
            <p:cNvPr id="37" name="Rectangle 3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8" name="Group 37"/>
            <p:cNvGrpSpPr/>
            <p:nvPr/>
          </p:nvGrpSpPr>
          <p:grpSpPr>
            <a:xfrm>
              <a:off x="10964093" y="2254345"/>
              <a:ext cx="1293690" cy="2349306"/>
              <a:chOff x="10964093" y="2254345"/>
              <a:chExt cx="1293690" cy="2349306"/>
            </a:xfrm>
          </p:grpSpPr>
          <p:sp>
            <p:nvSpPr>
              <p:cNvPr id="39" name="Freeform 3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7A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p:cNvSpPr txBox="1"/>
              <p:nvPr/>
            </p:nvSpPr>
            <p:spPr>
              <a:xfrm rot="16200000">
                <a:off x="10970928" y="3162953"/>
                <a:ext cx="2050489"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Job</a:t>
                </a:r>
                <a:endParaRPr lang="en-GB" sz="2800" b="1" dirty="0">
                  <a:solidFill>
                    <a:schemeClr val="bg2"/>
                  </a:solidFill>
                  <a:latin typeface="MV Boli" panose="02000500030200090000" pitchFamily="2" charset="0"/>
                  <a:cs typeface="MV Boli" panose="02000500030200090000" pitchFamily="2" charset="0"/>
                </a:endParaRPr>
              </a:p>
            </p:txBody>
          </p:sp>
          <p:pic>
            <p:nvPicPr>
              <p:cNvPr id="41" name="Picture 4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2" name="Group 41"/>
          <p:cNvGrpSpPr/>
          <p:nvPr/>
        </p:nvGrpSpPr>
        <p:grpSpPr>
          <a:xfrm>
            <a:off x="-12635935" y="-8868"/>
            <a:ext cx="12244254" cy="6858000"/>
            <a:chOff x="0" y="0"/>
            <a:chExt cx="12244254" cy="6858000"/>
          </a:xfrm>
        </p:grpSpPr>
        <p:sp>
          <p:nvSpPr>
            <p:cNvPr id="43" name="Rectangle 42"/>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4" name="Group 43"/>
            <p:cNvGrpSpPr/>
            <p:nvPr/>
          </p:nvGrpSpPr>
          <p:grpSpPr>
            <a:xfrm>
              <a:off x="10964093" y="2254345"/>
              <a:ext cx="1280161" cy="2349306"/>
              <a:chOff x="10964093" y="2254345"/>
              <a:chExt cx="1280161" cy="2349306"/>
            </a:xfrm>
          </p:grpSpPr>
          <p:sp>
            <p:nvSpPr>
              <p:cNvPr id="45" name="Freeform 44"/>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Indeed</a:t>
                </a:r>
                <a:endParaRPr lang="en-GB" sz="2800" b="1" dirty="0">
                  <a:solidFill>
                    <a:schemeClr val="bg2"/>
                  </a:solidFill>
                  <a:latin typeface="MV Boli" panose="02000500030200090000" pitchFamily="2" charset="0"/>
                  <a:cs typeface="MV Boli" panose="02000500030200090000" pitchFamily="2" charset="0"/>
                </a:endParaRPr>
              </a:p>
            </p:txBody>
          </p:sp>
          <p:pic>
            <p:nvPicPr>
              <p:cNvPr id="47" name="Picture 4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6" name="Group 65"/>
          <p:cNvGrpSpPr/>
          <p:nvPr/>
        </p:nvGrpSpPr>
        <p:grpSpPr>
          <a:xfrm>
            <a:off x="-15109988" y="0"/>
            <a:ext cx="12244254" cy="6858000"/>
            <a:chOff x="0" y="0"/>
            <a:chExt cx="12244254" cy="6858000"/>
          </a:xfrm>
        </p:grpSpPr>
        <p:sp>
          <p:nvSpPr>
            <p:cNvPr id="67" name="Rectangle 6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8" name="Group 67"/>
            <p:cNvGrpSpPr/>
            <p:nvPr/>
          </p:nvGrpSpPr>
          <p:grpSpPr>
            <a:xfrm>
              <a:off x="10964093" y="2254345"/>
              <a:ext cx="1280161" cy="2349306"/>
              <a:chOff x="10964093" y="2254345"/>
              <a:chExt cx="1280161" cy="2349306"/>
            </a:xfrm>
          </p:grpSpPr>
          <p:sp>
            <p:nvSpPr>
              <p:cNvPr id="69" name="Freeform 6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D4B0B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TextBox 69"/>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Resume</a:t>
                </a:r>
                <a:endParaRPr lang="en-GB" sz="2800" b="1" dirty="0">
                  <a:solidFill>
                    <a:schemeClr val="bg2"/>
                  </a:solidFill>
                  <a:latin typeface="MV Boli" panose="02000500030200090000" pitchFamily="2" charset="0"/>
                  <a:cs typeface="MV Boli" panose="02000500030200090000" pitchFamily="2" charset="0"/>
                </a:endParaRPr>
              </a:p>
            </p:txBody>
          </p:sp>
          <p:pic>
            <p:nvPicPr>
              <p:cNvPr id="71" name="Picture 7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83" name="Group 82"/>
          <p:cNvGrpSpPr/>
          <p:nvPr/>
        </p:nvGrpSpPr>
        <p:grpSpPr>
          <a:xfrm>
            <a:off x="-15795789" y="-13305"/>
            <a:ext cx="12244254" cy="6858000"/>
            <a:chOff x="0" y="0"/>
            <a:chExt cx="12244254" cy="6858000"/>
          </a:xfrm>
        </p:grpSpPr>
        <p:sp>
          <p:nvSpPr>
            <p:cNvPr id="84" name="Rectangle 8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5" name="Group 84"/>
            <p:cNvGrpSpPr/>
            <p:nvPr/>
          </p:nvGrpSpPr>
          <p:grpSpPr>
            <a:xfrm>
              <a:off x="10964093" y="2254345"/>
              <a:ext cx="1280161" cy="2349306"/>
              <a:chOff x="10964093" y="2254345"/>
              <a:chExt cx="1280161" cy="2349306"/>
            </a:xfrm>
          </p:grpSpPr>
          <p:sp>
            <p:nvSpPr>
              <p:cNvPr id="86" name="Freeform 8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 name="TextBox 86"/>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About</a:t>
                </a:r>
                <a:endParaRPr lang="en-GB" sz="2800" b="1" dirty="0">
                  <a:solidFill>
                    <a:schemeClr val="bg2"/>
                  </a:solidFill>
                  <a:latin typeface="MV Boli" panose="02000500030200090000" pitchFamily="2" charset="0"/>
                  <a:cs typeface="MV Boli" panose="02000500030200090000" pitchFamily="2" charset="0"/>
                </a:endParaRPr>
              </a:p>
            </p:txBody>
          </p:sp>
          <p:pic>
            <p:nvPicPr>
              <p:cNvPr id="88" name="Picture 8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pic>
        <p:nvPicPr>
          <p:cNvPr id="49" name="Picture 48">
            <a:extLst>
              <a:ext uri="{FF2B5EF4-FFF2-40B4-BE49-F238E27FC236}">
                <a16:creationId xmlns:a16="http://schemas.microsoft.com/office/drawing/2014/main" id="{3AD3D8E9-47E4-4A7D-BF88-3262530DAB66}"/>
              </a:ext>
            </a:extLst>
          </p:cNvPr>
          <p:cNvPicPr>
            <a:picLocks noChangeAspect="1"/>
          </p:cNvPicPr>
          <p:nvPr/>
        </p:nvPicPr>
        <p:blipFill rotWithShape="1">
          <a:blip r:embed="rId3"/>
          <a:srcRect l="13454" r="13455"/>
          <a:stretch/>
        </p:blipFill>
        <p:spPr>
          <a:xfrm>
            <a:off x="2005493" y="1576987"/>
            <a:ext cx="4741248" cy="431370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grpSp>
        <p:nvGrpSpPr>
          <p:cNvPr id="50" name="Group 49"/>
          <p:cNvGrpSpPr/>
          <p:nvPr/>
        </p:nvGrpSpPr>
        <p:grpSpPr>
          <a:xfrm>
            <a:off x="2896434" y="81358"/>
            <a:ext cx="7700614" cy="1056642"/>
            <a:chOff x="2807673" y="81748"/>
            <a:chExt cx="6043977" cy="1056642"/>
          </a:xfrm>
        </p:grpSpPr>
        <p:sp>
          <p:nvSpPr>
            <p:cNvPr id="51" name="TextBox 50"/>
            <p:cNvSpPr txBox="1"/>
            <p:nvPr/>
          </p:nvSpPr>
          <p:spPr>
            <a:xfrm>
              <a:off x="2807673" y="81748"/>
              <a:ext cx="6043977" cy="769441"/>
            </a:xfrm>
            <a:prstGeom prst="rect">
              <a:avLst/>
            </a:prstGeom>
            <a:noFill/>
          </p:spPr>
          <p:txBody>
            <a:bodyPr wrap="square" rtlCol="0">
              <a:spAutoFit/>
            </a:bodyPr>
            <a:lstStyle/>
            <a:p>
              <a:pPr algn="ctr"/>
              <a:r>
                <a:rPr lang="en-GB" sz="4400" dirty="0" smtClean="0">
                  <a:solidFill>
                    <a:schemeClr val="bg1">
                      <a:lumMod val="50000"/>
                    </a:schemeClr>
                  </a:solidFill>
                  <a:latin typeface="Tw Cen MT" panose="020B0602020104020603" pitchFamily="34" charset="0"/>
                </a:rPr>
                <a:t>ABOUT WHAT?</a:t>
              </a:r>
              <a:endParaRPr lang="en-GB" sz="4400" dirty="0">
                <a:solidFill>
                  <a:schemeClr val="bg1">
                    <a:lumMod val="50000"/>
                  </a:schemeClr>
                </a:solidFill>
                <a:latin typeface="Tw Cen MT" panose="020B0602020104020603" pitchFamily="34" charset="0"/>
              </a:endParaRPr>
            </a:p>
          </p:txBody>
        </p:sp>
        <p:grpSp>
          <p:nvGrpSpPr>
            <p:cNvPr id="52" name="Group 51"/>
            <p:cNvGrpSpPr/>
            <p:nvPr/>
          </p:nvGrpSpPr>
          <p:grpSpPr>
            <a:xfrm>
              <a:off x="5078428" y="846372"/>
              <a:ext cx="1526209" cy="292018"/>
              <a:chOff x="4801005" y="830897"/>
              <a:chExt cx="1526209" cy="292018"/>
            </a:xfrm>
          </p:grpSpPr>
          <p:sp>
            <p:nvSpPr>
              <p:cNvPr id="53" name="Oval 52"/>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Oval 53"/>
              <p:cNvSpPr/>
              <p:nvPr/>
            </p:nvSpPr>
            <p:spPr>
              <a:xfrm>
                <a:off x="5114515" y="839464"/>
                <a:ext cx="265855" cy="281680"/>
              </a:xfrm>
              <a:prstGeom prst="ellipse">
                <a:avLst/>
              </a:pr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Oval 54"/>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Oval 55"/>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Oval 56"/>
              <p:cNvSpPr/>
              <p:nvPr/>
            </p:nvSpPr>
            <p:spPr>
              <a:xfrm>
                <a:off x="5741535" y="839464"/>
                <a:ext cx="265855" cy="281680"/>
              </a:xfrm>
              <a:prstGeom prst="ellipse">
                <a:avLst/>
              </a:pr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sp>
        <p:nvSpPr>
          <p:cNvPr id="58" name="Title 1">
            <a:extLst>
              <a:ext uri="{FF2B5EF4-FFF2-40B4-BE49-F238E27FC236}">
                <a16:creationId xmlns:a16="http://schemas.microsoft.com/office/drawing/2014/main" id="{8D2E2A7B-0E1E-4A51-AAD9-53BD5DE6C510}"/>
              </a:ext>
            </a:extLst>
          </p:cNvPr>
          <p:cNvSpPr>
            <a:spLocks noGrp="1"/>
          </p:cNvSpPr>
          <p:nvPr>
            <p:ph type="ctrTitle"/>
          </p:nvPr>
        </p:nvSpPr>
        <p:spPr>
          <a:xfrm>
            <a:off x="6843877" y="3133454"/>
            <a:ext cx="3859911" cy="3376404"/>
          </a:xfrm>
        </p:spPr>
        <p:txBody>
          <a:bodyPr>
            <a:noAutofit/>
          </a:bodyPr>
          <a:lstStyle/>
          <a:p>
            <a:pPr algn="l">
              <a:lnSpc>
                <a:spcPct val="90000"/>
              </a:lnSpc>
            </a:pPr>
            <a:r>
              <a:rPr lang="en-GB" sz="3600" b="1" i="1" dirty="0" smtClean="0">
                <a:solidFill>
                  <a:schemeClr val="accent1">
                    <a:lumMod val="75000"/>
                  </a:schemeClr>
                </a:solidFill>
              </a:rPr>
              <a:t>-THE </a:t>
            </a:r>
            <a:r>
              <a:rPr lang="en-GB" sz="3600" b="1" i="1" dirty="0">
                <a:solidFill>
                  <a:schemeClr val="accent1">
                    <a:lumMod val="75000"/>
                  </a:schemeClr>
                </a:solidFill>
              </a:rPr>
              <a:t>RECRUITMENT PROCESS</a:t>
            </a:r>
            <a:r>
              <a:rPr lang="en-GB" sz="3600" dirty="0"/>
              <a:t/>
            </a:r>
            <a:br>
              <a:rPr lang="en-GB" sz="3600" dirty="0"/>
            </a:br>
            <a:r>
              <a:rPr lang="en-GB" sz="3600" b="1" i="1" dirty="0"/>
              <a:t> </a:t>
            </a:r>
            <a:r>
              <a:rPr lang="en-GB" sz="3600" dirty="0"/>
              <a:t/>
            </a:r>
            <a:br>
              <a:rPr lang="en-GB" sz="3600" dirty="0"/>
            </a:br>
            <a:r>
              <a:rPr lang="en-GB" sz="3600" dirty="0"/>
              <a:t/>
            </a:r>
            <a:br>
              <a:rPr lang="en-GB" sz="3600" dirty="0"/>
            </a:br>
            <a:r>
              <a:rPr lang="en-GB" sz="3600" b="1" i="1" dirty="0"/>
              <a:t> </a:t>
            </a:r>
            <a:r>
              <a:rPr lang="en-GB" sz="3600" dirty="0"/>
              <a:t/>
            </a:r>
            <a:br>
              <a:rPr lang="en-GB" sz="3600" dirty="0"/>
            </a:br>
            <a:r>
              <a:rPr lang="en-GB" sz="3600" dirty="0">
                <a:solidFill>
                  <a:schemeClr val="accent4">
                    <a:lumMod val="75000"/>
                  </a:schemeClr>
                </a:solidFill>
              </a:rPr>
              <a:t>-</a:t>
            </a:r>
            <a:r>
              <a:rPr lang="en-GB" sz="3600" b="1" i="1" dirty="0" smtClean="0">
                <a:solidFill>
                  <a:schemeClr val="accent4">
                    <a:lumMod val="75000"/>
                  </a:schemeClr>
                </a:solidFill>
              </a:rPr>
              <a:t>CREATING </a:t>
            </a:r>
            <a:r>
              <a:rPr lang="en-GB" sz="3600" b="1" i="1" dirty="0">
                <a:solidFill>
                  <a:schemeClr val="accent4">
                    <a:lumMod val="75000"/>
                  </a:schemeClr>
                </a:solidFill>
              </a:rPr>
              <a:t>PERSONNEL SPECIFICATION AND JOB DESCRIPTION</a:t>
            </a:r>
            <a:r>
              <a:rPr lang="en-GB" sz="3600" dirty="0"/>
              <a:t/>
            </a:r>
            <a:br>
              <a:rPr lang="en-GB" sz="3600" dirty="0"/>
            </a:br>
            <a:endParaRPr lang="en-GB" sz="3600" dirty="0"/>
          </a:p>
        </p:txBody>
      </p:sp>
    </p:spTree>
    <p:extLst>
      <p:ext uri="{BB962C8B-B14F-4D97-AF65-F5344CB8AC3E}">
        <p14:creationId xmlns:p14="http://schemas.microsoft.com/office/powerpoint/2010/main" val="6905851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49"/>
                                        </p:tgtEl>
                                        <p:attrNameLst>
                                          <p:attrName>style.visibility</p:attrName>
                                        </p:attrNameLst>
                                      </p:cBhvr>
                                      <p:to>
                                        <p:strVal val="visible"/>
                                      </p:to>
                                    </p:set>
                                    <p:animEffect transition="in" filter="circle(in)">
                                      <p:cBhvr>
                                        <p:cTn id="7" dur="2000"/>
                                        <p:tgtEl>
                                          <p:spTgt spid="4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p:cNvGrpSpPr/>
          <p:nvPr/>
        </p:nvGrpSpPr>
        <p:grpSpPr>
          <a:xfrm>
            <a:off x="-163168" y="-17739"/>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0964093" y="2254345"/>
              <a:ext cx="1280161" cy="2349306"/>
              <a:chOff x="10964093" y="2254345"/>
              <a:chExt cx="1280161" cy="2349306"/>
            </a:xfrm>
          </p:grpSpPr>
          <p:sp>
            <p:nvSpPr>
              <p:cNvPr id="8" name="Freeform 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1"/>
                    </a:solidFill>
                    <a:latin typeface="MV Boli" panose="02000500030200090000" pitchFamily="2" charset="0"/>
                    <a:cs typeface="MV Boli" panose="02000500030200090000" pitchFamily="2" charset="0"/>
                  </a:rPr>
                  <a:t>About</a:t>
                </a:r>
                <a:endParaRPr lang="en-GB" sz="2800" b="1" dirty="0">
                  <a:solidFill>
                    <a:schemeClr val="bg1"/>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4" name="Group 23"/>
          <p:cNvGrpSpPr/>
          <p:nvPr/>
        </p:nvGrpSpPr>
        <p:grpSpPr>
          <a:xfrm>
            <a:off x="-695514" y="0"/>
            <a:ext cx="12244254" cy="6858000"/>
            <a:chOff x="0" y="0"/>
            <a:chExt cx="12244254" cy="6858000"/>
          </a:xfrm>
        </p:grpSpPr>
        <p:sp>
          <p:nvSpPr>
            <p:cNvPr id="25" name="Rectangle 2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6" name="Group 25"/>
            <p:cNvGrpSpPr/>
            <p:nvPr/>
          </p:nvGrpSpPr>
          <p:grpSpPr>
            <a:xfrm>
              <a:off x="10964093" y="2254345"/>
              <a:ext cx="1280161" cy="2349306"/>
              <a:chOff x="10964093" y="2254345"/>
              <a:chExt cx="1280161" cy="2349306"/>
            </a:xfrm>
          </p:grpSpPr>
          <p:sp>
            <p:nvSpPr>
              <p:cNvPr id="27" name="Freeform 2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rot="16200000">
                <a:off x="11014510" y="3250815"/>
                <a:ext cx="1936268"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Career</a:t>
                </a:r>
                <a:endParaRPr lang="en-GB" sz="2800" b="1" dirty="0">
                  <a:solidFill>
                    <a:schemeClr val="bg2"/>
                  </a:solidFill>
                  <a:latin typeface="MV Boli" panose="02000500030200090000" pitchFamily="2" charset="0"/>
                  <a:cs typeface="MV Boli" panose="02000500030200090000" pitchFamily="2" charset="0"/>
                </a:endParaRPr>
              </a:p>
            </p:txBody>
          </p:sp>
          <p:pic>
            <p:nvPicPr>
              <p:cNvPr id="29" name="Picture 2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0" name="Group 29"/>
          <p:cNvGrpSpPr/>
          <p:nvPr/>
        </p:nvGrpSpPr>
        <p:grpSpPr>
          <a:xfrm>
            <a:off x="-11380399" y="-8868"/>
            <a:ext cx="12244253" cy="6858000"/>
            <a:chOff x="0" y="0"/>
            <a:chExt cx="12244253" cy="6858000"/>
          </a:xfrm>
        </p:grpSpPr>
        <p:sp>
          <p:nvSpPr>
            <p:cNvPr id="31" name="Rectangle 3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2" name="Group 31"/>
            <p:cNvGrpSpPr/>
            <p:nvPr/>
          </p:nvGrpSpPr>
          <p:grpSpPr>
            <a:xfrm>
              <a:off x="10964093" y="2045205"/>
              <a:ext cx="1280160" cy="2785319"/>
              <a:chOff x="10964093" y="2045205"/>
              <a:chExt cx="1280160" cy="2785319"/>
            </a:xfrm>
          </p:grpSpPr>
          <p:sp>
            <p:nvSpPr>
              <p:cNvPr id="33" name="Freeform 3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p:cNvSpPr txBox="1"/>
              <p:nvPr/>
            </p:nvSpPr>
            <p:spPr>
              <a:xfrm rot="16200000">
                <a:off x="10603656" y="3207032"/>
                <a:ext cx="2785319" cy="461665"/>
              </a:xfrm>
              <a:prstGeom prst="rect">
                <a:avLst/>
              </a:prstGeom>
              <a:noFill/>
            </p:spPr>
            <p:txBody>
              <a:bodyPr wrap="square" rtlCol="0">
                <a:spAutoFit/>
              </a:bodyPr>
              <a:lstStyle/>
              <a:p>
                <a:pPr algn="ctr"/>
                <a:r>
                  <a:rPr lang="en-GB" sz="2400" b="1" dirty="0" smtClean="0">
                    <a:solidFill>
                      <a:schemeClr val="bg2"/>
                    </a:solidFill>
                    <a:latin typeface="MV Boli" panose="02000500030200090000" pitchFamily="2" charset="0"/>
                    <a:cs typeface="MV Boli" panose="02000500030200090000" pitchFamily="2" charset="0"/>
                  </a:rPr>
                  <a:t>Specification</a:t>
                </a:r>
                <a:endParaRPr lang="en-GB" sz="2400" b="1" dirty="0">
                  <a:solidFill>
                    <a:schemeClr val="bg2"/>
                  </a:solidFill>
                  <a:latin typeface="MV Boli" panose="02000500030200090000" pitchFamily="2" charset="0"/>
                  <a:cs typeface="MV Boli" panose="02000500030200090000" pitchFamily="2" charset="0"/>
                </a:endParaRPr>
              </a:p>
            </p:txBody>
          </p:sp>
          <p:pic>
            <p:nvPicPr>
              <p:cNvPr id="35" name="Picture 3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6" name="Group 35"/>
          <p:cNvGrpSpPr/>
          <p:nvPr/>
        </p:nvGrpSpPr>
        <p:grpSpPr>
          <a:xfrm>
            <a:off x="-12008167" y="-8871"/>
            <a:ext cx="12257783" cy="6858000"/>
            <a:chOff x="0" y="0"/>
            <a:chExt cx="12257783" cy="6858000"/>
          </a:xfrm>
        </p:grpSpPr>
        <p:sp>
          <p:nvSpPr>
            <p:cNvPr id="37" name="Rectangle 3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8" name="Group 37"/>
            <p:cNvGrpSpPr/>
            <p:nvPr/>
          </p:nvGrpSpPr>
          <p:grpSpPr>
            <a:xfrm>
              <a:off x="10964093" y="2254345"/>
              <a:ext cx="1293690" cy="2349306"/>
              <a:chOff x="10964093" y="2254345"/>
              <a:chExt cx="1293690" cy="2349306"/>
            </a:xfrm>
          </p:grpSpPr>
          <p:sp>
            <p:nvSpPr>
              <p:cNvPr id="39" name="Freeform 3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7A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p:cNvSpPr txBox="1"/>
              <p:nvPr/>
            </p:nvSpPr>
            <p:spPr>
              <a:xfrm rot="16200000">
                <a:off x="10970928" y="3162953"/>
                <a:ext cx="2050489"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Job</a:t>
                </a:r>
                <a:endParaRPr lang="en-GB" sz="2800" b="1" dirty="0">
                  <a:solidFill>
                    <a:schemeClr val="bg2"/>
                  </a:solidFill>
                  <a:latin typeface="MV Boli" panose="02000500030200090000" pitchFamily="2" charset="0"/>
                  <a:cs typeface="MV Boli" panose="02000500030200090000" pitchFamily="2" charset="0"/>
                </a:endParaRPr>
              </a:p>
            </p:txBody>
          </p:sp>
          <p:pic>
            <p:nvPicPr>
              <p:cNvPr id="41" name="Picture 4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2" name="Group 41"/>
          <p:cNvGrpSpPr/>
          <p:nvPr/>
        </p:nvGrpSpPr>
        <p:grpSpPr>
          <a:xfrm>
            <a:off x="-12635935" y="-8868"/>
            <a:ext cx="12244254" cy="6858000"/>
            <a:chOff x="0" y="0"/>
            <a:chExt cx="12244254" cy="6858000"/>
          </a:xfrm>
        </p:grpSpPr>
        <p:sp>
          <p:nvSpPr>
            <p:cNvPr id="43" name="Rectangle 42"/>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4" name="Group 43"/>
            <p:cNvGrpSpPr/>
            <p:nvPr/>
          </p:nvGrpSpPr>
          <p:grpSpPr>
            <a:xfrm>
              <a:off x="10964093" y="2254345"/>
              <a:ext cx="1280161" cy="2349306"/>
              <a:chOff x="10964093" y="2254345"/>
              <a:chExt cx="1280161" cy="2349306"/>
            </a:xfrm>
          </p:grpSpPr>
          <p:sp>
            <p:nvSpPr>
              <p:cNvPr id="45" name="Freeform 44"/>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Indeed</a:t>
                </a:r>
                <a:endParaRPr lang="en-GB" sz="2800" b="1" dirty="0">
                  <a:solidFill>
                    <a:schemeClr val="bg2"/>
                  </a:solidFill>
                  <a:latin typeface="MV Boli" panose="02000500030200090000" pitchFamily="2" charset="0"/>
                  <a:cs typeface="MV Boli" panose="02000500030200090000" pitchFamily="2" charset="0"/>
                </a:endParaRPr>
              </a:p>
            </p:txBody>
          </p:sp>
          <p:pic>
            <p:nvPicPr>
              <p:cNvPr id="47" name="Picture 4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6" name="Group 65"/>
          <p:cNvGrpSpPr/>
          <p:nvPr/>
        </p:nvGrpSpPr>
        <p:grpSpPr>
          <a:xfrm>
            <a:off x="-15109988" y="0"/>
            <a:ext cx="12244254" cy="6858000"/>
            <a:chOff x="0" y="0"/>
            <a:chExt cx="12244254" cy="6858000"/>
          </a:xfrm>
        </p:grpSpPr>
        <p:sp>
          <p:nvSpPr>
            <p:cNvPr id="67" name="Rectangle 6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8" name="Group 67"/>
            <p:cNvGrpSpPr/>
            <p:nvPr/>
          </p:nvGrpSpPr>
          <p:grpSpPr>
            <a:xfrm>
              <a:off x="10964093" y="2254345"/>
              <a:ext cx="1280161" cy="2349306"/>
              <a:chOff x="10964093" y="2254345"/>
              <a:chExt cx="1280161" cy="2349306"/>
            </a:xfrm>
          </p:grpSpPr>
          <p:sp>
            <p:nvSpPr>
              <p:cNvPr id="69" name="Freeform 6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D4B0B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TextBox 69"/>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Resume</a:t>
                </a:r>
                <a:endParaRPr lang="en-GB" sz="2800" b="1" dirty="0">
                  <a:solidFill>
                    <a:schemeClr val="bg2"/>
                  </a:solidFill>
                  <a:latin typeface="MV Boli" panose="02000500030200090000" pitchFamily="2" charset="0"/>
                  <a:cs typeface="MV Boli" panose="02000500030200090000" pitchFamily="2" charset="0"/>
                </a:endParaRPr>
              </a:p>
            </p:txBody>
          </p:sp>
          <p:pic>
            <p:nvPicPr>
              <p:cNvPr id="71" name="Picture 7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83" name="Group 82"/>
          <p:cNvGrpSpPr/>
          <p:nvPr/>
        </p:nvGrpSpPr>
        <p:grpSpPr>
          <a:xfrm>
            <a:off x="-15795789" y="-13305"/>
            <a:ext cx="12244254" cy="6858000"/>
            <a:chOff x="0" y="0"/>
            <a:chExt cx="12244254" cy="6858000"/>
          </a:xfrm>
        </p:grpSpPr>
        <p:sp>
          <p:nvSpPr>
            <p:cNvPr id="84" name="Rectangle 8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5" name="Group 84"/>
            <p:cNvGrpSpPr/>
            <p:nvPr/>
          </p:nvGrpSpPr>
          <p:grpSpPr>
            <a:xfrm>
              <a:off x="10964093" y="2254345"/>
              <a:ext cx="1280161" cy="2349306"/>
              <a:chOff x="10964093" y="2254345"/>
              <a:chExt cx="1280161" cy="2349306"/>
            </a:xfrm>
          </p:grpSpPr>
          <p:sp>
            <p:nvSpPr>
              <p:cNvPr id="86" name="Freeform 8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 name="TextBox 86"/>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About</a:t>
                </a:r>
                <a:endParaRPr lang="en-GB" sz="2800" b="1" dirty="0">
                  <a:solidFill>
                    <a:schemeClr val="bg2"/>
                  </a:solidFill>
                  <a:latin typeface="MV Boli" panose="02000500030200090000" pitchFamily="2" charset="0"/>
                  <a:cs typeface="MV Boli" panose="02000500030200090000" pitchFamily="2" charset="0"/>
                </a:endParaRPr>
              </a:p>
            </p:txBody>
          </p:sp>
          <p:pic>
            <p:nvPicPr>
              <p:cNvPr id="88" name="Picture 8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0" name="Group 49"/>
          <p:cNvGrpSpPr/>
          <p:nvPr/>
        </p:nvGrpSpPr>
        <p:grpSpPr>
          <a:xfrm>
            <a:off x="2354054" y="63619"/>
            <a:ext cx="7700614" cy="1056642"/>
            <a:chOff x="2807673" y="81748"/>
            <a:chExt cx="6043977" cy="1056642"/>
          </a:xfrm>
        </p:grpSpPr>
        <p:sp>
          <p:nvSpPr>
            <p:cNvPr id="51" name="TextBox 50"/>
            <p:cNvSpPr txBox="1"/>
            <p:nvPr/>
          </p:nvSpPr>
          <p:spPr>
            <a:xfrm>
              <a:off x="2807673" y="81748"/>
              <a:ext cx="6043977" cy="769441"/>
            </a:xfrm>
            <a:prstGeom prst="rect">
              <a:avLst/>
            </a:prstGeom>
            <a:noFill/>
          </p:spPr>
          <p:txBody>
            <a:bodyPr wrap="square" rtlCol="0">
              <a:spAutoFit/>
            </a:bodyPr>
            <a:lstStyle/>
            <a:p>
              <a:pPr algn="ctr"/>
              <a:r>
                <a:rPr lang="en-GB" sz="4400" b="1" i="1" dirty="0" smtClean="0">
                  <a:solidFill>
                    <a:schemeClr val="bg2">
                      <a:lumMod val="50000"/>
                    </a:schemeClr>
                  </a:solidFill>
                  <a:latin typeface="Tw Cen MT" panose="020B0602020104020603" pitchFamily="34" charset="0"/>
                </a:rPr>
                <a:t>what </a:t>
              </a:r>
              <a:r>
                <a:rPr lang="en-GB" sz="4400" b="1" i="1" dirty="0">
                  <a:solidFill>
                    <a:schemeClr val="bg2">
                      <a:lumMod val="50000"/>
                    </a:schemeClr>
                  </a:solidFill>
                  <a:latin typeface="Tw Cen MT" panose="020B0602020104020603" pitchFamily="34" charset="0"/>
                </a:rPr>
                <a:t>should the job ad contain</a:t>
              </a:r>
              <a:r>
                <a:rPr lang="en-GB" sz="4400" dirty="0" smtClean="0">
                  <a:solidFill>
                    <a:schemeClr val="bg1">
                      <a:lumMod val="50000"/>
                    </a:schemeClr>
                  </a:solidFill>
                  <a:latin typeface="Tw Cen MT" panose="020B0602020104020603" pitchFamily="34" charset="0"/>
                </a:rPr>
                <a:t>?</a:t>
              </a:r>
              <a:endParaRPr lang="en-GB" sz="4400" dirty="0">
                <a:solidFill>
                  <a:schemeClr val="bg1">
                    <a:lumMod val="50000"/>
                  </a:schemeClr>
                </a:solidFill>
                <a:latin typeface="Tw Cen MT" panose="020B0602020104020603" pitchFamily="34" charset="0"/>
              </a:endParaRPr>
            </a:p>
          </p:txBody>
        </p:sp>
        <p:grpSp>
          <p:nvGrpSpPr>
            <p:cNvPr id="52" name="Group 51"/>
            <p:cNvGrpSpPr/>
            <p:nvPr/>
          </p:nvGrpSpPr>
          <p:grpSpPr>
            <a:xfrm>
              <a:off x="5078428" y="846372"/>
              <a:ext cx="1526209" cy="292018"/>
              <a:chOff x="4801005" y="830897"/>
              <a:chExt cx="1526209" cy="292018"/>
            </a:xfrm>
          </p:grpSpPr>
          <p:sp>
            <p:nvSpPr>
              <p:cNvPr id="53" name="Oval 52"/>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Oval 53"/>
              <p:cNvSpPr/>
              <p:nvPr/>
            </p:nvSpPr>
            <p:spPr>
              <a:xfrm>
                <a:off x="5114515" y="839464"/>
                <a:ext cx="265855" cy="281680"/>
              </a:xfrm>
              <a:prstGeom prst="ellipse">
                <a:avLst/>
              </a:pr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Oval 54"/>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Oval 55"/>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Oval 56"/>
              <p:cNvSpPr/>
              <p:nvPr/>
            </p:nvSpPr>
            <p:spPr>
              <a:xfrm>
                <a:off x="5741535" y="839464"/>
                <a:ext cx="265855" cy="281680"/>
              </a:xfrm>
              <a:prstGeom prst="ellipse">
                <a:avLst/>
              </a:pr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pic>
        <p:nvPicPr>
          <p:cNvPr id="59" name="Content Placeholder 4">
            <a:extLst>
              <a:ext uri="{FF2B5EF4-FFF2-40B4-BE49-F238E27FC236}">
                <a16:creationId xmlns:a16="http://schemas.microsoft.com/office/drawing/2014/main" id="{88E433DD-DC17-4A15-A7B7-F62579B6E869}"/>
              </a:ext>
            </a:extLst>
          </p:cNvPr>
          <p:cNvPicPr>
            <a:picLocks noChangeAspect="1"/>
          </p:cNvPicPr>
          <p:nvPr/>
        </p:nvPicPr>
        <p:blipFill rotWithShape="1">
          <a:blip r:embed="rId3">
            <a:extLst>
              <a:ext uri="{28A0092B-C50C-407E-A947-70E740481C1C}">
                <a14:useLocalDpi xmlns:a14="http://schemas.microsoft.com/office/drawing/2010/main" val="0"/>
              </a:ext>
            </a:extLst>
          </a:blip>
          <a:srcRect l="15060" r="17346"/>
          <a:stretch/>
        </p:blipFill>
        <p:spPr>
          <a:xfrm>
            <a:off x="1464683" y="971503"/>
            <a:ext cx="3710361" cy="5489195"/>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60" name="Content Placeholder 9">
            <a:extLst>
              <a:ext uri="{FF2B5EF4-FFF2-40B4-BE49-F238E27FC236}">
                <a16:creationId xmlns:a16="http://schemas.microsoft.com/office/drawing/2014/main" id="{F44E6DB7-25B6-4FD6-BB48-243E8BDE28EA}"/>
              </a:ext>
            </a:extLst>
          </p:cNvPr>
          <p:cNvSpPr txBox="1">
            <a:spLocks/>
          </p:cNvSpPr>
          <p:nvPr/>
        </p:nvSpPr>
        <p:spPr>
          <a:xfrm>
            <a:off x="5499396" y="1680703"/>
            <a:ext cx="5918085" cy="534637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indent="-342900" algn="l">
              <a:buFont typeface="Arial" panose="020B0604020202020204" pitchFamily="34" charset="0"/>
              <a:buChar char="•"/>
            </a:pPr>
            <a:r>
              <a:rPr lang="en-US" sz="2100" dirty="0" smtClean="0">
                <a:solidFill>
                  <a:srgbClr val="00B050"/>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Job title</a:t>
            </a:r>
          </a:p>
          <a:p>
            <a:pPr marL="342900" indent="-342900" algn="l">
              <a:buFont typeface="Arial" panose="020B0604020202020204" pitchFamily="34" charset="0"/>
              <a:buChar char="•"/>
            </a:pPr>
            <a:r>
              <a:rPr lang="en-US" sz="2100" dirty="0" smtClean="0">
                <a:solidFill>
                  <a:srgbClr val="00B050"/>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Location</a:t>
            </a:r>
          </a:p>
          <a:p>
            <a:pPr marL="342900" indent="-342900" algn="l">
              <a:buFont typeface="Arial" panose="020B0604020202020204" pitchFamily="34" charset="0"/>
              <a:buChar char="•"/>
            </a:pPr>
            <a:r>
              <a:rPr lang="en-US" sz="2100" dirty="0" smtClean="0">
                <a:solidFill>
                  <a:srgbClr val="00B050"/>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Salary</a:t>
            </a:r>
          </a:p>
          <a:p>
            <a:pPr algn="l"/>
            <a:r>
              <a:rPr lang="en-GB" sz="2100" b="1" i="1" dirty="0" smtClean="0">
                <a:solidFill>
                  <a:schemeClr val="tx1">
                    <a:lumMod val="65000"/>
                    <a:lumOff val="35000"/>
                  </a:schemeClr>
                </a:solidFill>
                <a:latin typeface="MV Boli" panose="02000500030200090000" pitchFamily="2" charset="0"/>
                <a:cs typeface="MV Boli" panose="02000500030200090000" pitchFamily="2" charset="0"/>
              </a:rPr>
              <a:t>-</a:t>
            </a:r>
            <a:r>
              <a:rPr lang="en-GB" sz="2100" b="1" i="1" u="sng" dirty="0" smtClean="0">
                <a:solidFill>
                  <a:schemeClr val="tx1">
                    <a:lumMod val="65000"/>
                    <a:lumOff val="35000"/>
                  </a:schemeClr>
                </a:solidFill>
                <a:latin typeface="MV Boli" panose="02000500030200090000" pitchFamily="2" charset="0"/>
                <a:cs typeface="MV Boli" panose="02000500030200090000" pitchFamily="2" charset="0"/>
              </a:rPr>
              <a:t>Why the candidate would be interested in the role – what’s in it for them</a:t>
            </a:r>
          </a:p>
          <a:p>
            <a:pPr algn="l"/>
            <a:r>
              <a:rPr lang="en-GB" sz="2100" b="1" i="1" dirty="0" smtClean="0">
                <a:solidFill>
                  <a:schemeClr val="tx1">
                    <a:lumMod val="65000"/>
                    <a:lumOff val="35000"/>
                  </a:schemeClr>
                </a:solidFill>
                <a:latin typeface="MV Boli" panose="02000500030200090000" pitchFamily="2" charset="0"/>
                <a:cs typeface="MV Boli" panose="02000500030200090000" pitchFamily="2" charset="0"/>
              </a:rPr>
              <a:t>-</a:t>
            </a:r>
            <a:r>
              <a:rPr lang="en-GB" sz="2100" b="1" i="1" u="sng" dirty="0" smtClean="0">
                <a:solidFill>
                  <a:schemeClr val="tx1">
                    <a:lumMod val="65000"/>
                    <a:lumOff val="35000"/>
                  </a:schemeClr>
                </a:solidFill>
                <a:latin typeface="MV Boli" panose="02000500030200090000" pitchFamily="2" charset="0"/>
                <a:cs typeface="MV Boli" panose="02000500030200090000" pitchFamily="2" charset="0"/>
              </a:rPr>
              <a:t>Summary of the role’s responsibilities in every-day language – avoid industry jargon</a:t>
            </a:r>
            <a:r>
              <a:rPr lang="en-GB" sz="2100" dirty="0">
                <a:solidFill>
                  <a:schemeClr val="tx1">
                    <a:lumMod val="65000"/>
                    <a:lumOff val="35000"/>
                  </a:schemeClr>
                </a:solidFill>
                <a:latin typeface="MV Boli" panose="02000500030200090000" pitchFamily="2" charset="0"/>
                <a:cs typeface="MV Boli" panose="02000500030200090000" pitchFamily="2" charset="0"/>
              </a:rPr>
              <a:t/>
            </a:r>
            <a:br>
              <a:rPr lang="en-GB" sz="2100" dirty="0">
                <a:solidFill>
                  <a:schemeClr val="tx1">
                    <a:lumMod val="65000"/>
                    <a:lumOff val="35000"/>
                  </a:schemeClr>
                </a:solidFill>
                <a:latin typeface="MV Boli" panose="02000500030200090000" pitchFamily="2" charset="0"/>
                <a:cs typeface="MV Boli" panose="02000500030200090000" pitchFamily="2" charset="0"/>
              </a:rPr>
            </a:br>
            <a:r>
              <a:rPr lang="en-GB" sz="2100" b="1" i="1" dirty="0" smtClean="0">
                <a:solidFill>
                  <a:schemeClr val="tx1">
                    <a:lumMod val="65000"/>
                    <a:lumOff val="35000"/>
                  </a:schemeClr>
                </a:solidFill>
                <a:latin typeface="MV Boli" panose="02000500030200090000" pitchFamily="2" charset="0"/>
                <a:cs typeface="MV Boli" panose="02000500030200090000" pitchFamily="2" charset="0"/>
              </a:rPr>
              <a:t>-</a:t>
            </a:r>
            <a:r>
              <a:rPr lang="en-GB" sz="2100" b="1" i="1" u="sng" dirty="0" smtClean="0">
                <a:solidFill>
                  <a:schemeClr val="tx1">
                    <a:lumMod val="65000"/>
                    <a:lumOff val="35000"/>
                  </a:schemeClr>
                </a:solidFill>
                <a:latin typeface="MV Boli" panose="02000500030200090000" pitchFamily="2" charset="0"/>
                <a:cs typeface="MV Boli" panose="02000500030200090000" pitchFamily="2" charset="0"/>
              </a:rPr>
              <a:t>How to apply for the role (online application/phone call/email)</a:t>
            </a:r>
            <a:endParaRPr lang="en-GB" sz="2100" dirty="0" smtClean="0">
              <a:solidFill>
                <a:schemeClr val="tx1">
                  <a:lumMod val="65000"/>
                  <a:lumOff val="35000"/>
                </a:schemeClr>
              </a:solidFill>
              <a:latin typeface="MV Boli" panose="02000500030200090000" pitchFamily="2" charset="0"/>
              <a:cs typeface="MV Boli" panose="02000500030200090000" pitchFamily="2" charset="0"/>
            </a:endParaRPr>
          </a:p>
          <a:p>
            <a:pPr algn="l"/>
            <a:r>
              <a:rPr lang="en-GB" sz="2100" b="1" i="1" dirty="0" smtClean="0">
                <a:solidFill>
                  <a:schemeClr val="tx1">
                    <a:lumMod val="65000"/>
                    <a:lumOff val="35000"/>
                  </a:schemeClr>
                </a:solidFill>
                <a:latin typeface="MV Boli" panose="02000500030200090000" pitchFamily="2" charset="0"/>
                <a:cs typeface="MV Boli" panose="02000500030200090000" pitchFamily="2" charset="0"/>
              </a:rPr>
              <a:t>-</a:t>
            </a:r>
            <a:r>
              <a:rPr lang="en-GB" sz="2100" b="1" i="1" u="sng" dirty="0" smtClean="0">
                <a:solidFill>
                  <a:schemeClr val="tx1">
                    <a:lumMod val="65000"/>
                    <a:lumOff val="35000"/>
                  </a:schemeClr>
                </a:solidFill>
                <a:latin typeface="MV Boli" panose="02000500030200090000" pitchFamily="2" charset="0"/>
                <a:cs typeface="MV Boli" panose="02000500030200090000" pitchFamily="2" charset="0"/>
              </a:rPr>
              <a:t>What to include in their application (e.g. cover letter, resume and references)</a:t>
            </a:r>
            <a:endParaRPr lang="en-GB" sz="2100" dirty="0" smtClean="0">
              <a:solidFill>
                <a:schemeClr val="tx1">
                  <a:lumMod val="65000"/>
                  <a:lumOff val="35000"/>
                </a:schemeClr>
              </a:solidFill>
              <a:latin typeface="MV Boli" panose="02000500030200090000" pitchFamily="2" charset="0"/>
              <a:cs typeface="MV Boli" panose="02000500030200090000" pitchFamily="2" charset="0"/>
            </a:endParaRPr>
          </a:p>
          <a:p>
            <a:pPr algn="l"/>
            <a:r>
              <a:rPr lang="en-GB" sz="2100" b="1" i="1" dirty="0" smtClean="0">
                <a:solidFill>
                  <a:schemeClr val="tx1">
                    <a:lumMod val="65000"/>
                    <a:lumOff val="35000"/>
                  </a:schemeClr>
                </a:solidFill>
                <a:latin typeface="MV Boli" panose="02000500030200090000" pitchFamily="2" charset="0"/>
                <a:cs typeface="MV Boli" panose="02000500030200090000" pitchFamily="2" charset="0"/>
              </a:rPr>
              <a:t>-</a:t>
            </a:r>
            <a:r>
              <a:rPr lang="en-GB" sz="2100" b="1" i="1" u="sng" dirty="0" smtClean="0">
                <a:solidFill>
                  <a:schemeClr val="tx1">
                    <a:lumMod val="65000"/>
                    <a:lumOff val="35000"/>
                  </a:schemeClr>
                </a:solidFill>
                <a:latin typeface="MV Boli" panose="02000500030200090000" pitchFamily="2" charset="0"/>
                <a:cs typeface="MV Boli" panose="02000500030200090000" pitchFamily="2" charset="0"/>
              </a:rPr>
              <a:t>When applications close (cut-off date for receiving applications).</a:t>
            </a:r>
            <a:endParaRPr lang="en-GB" sz="2100" dirty="0" smtClean="0">
              <a:solidFill>
                <a:schemeClr val="tx1">
                  <a:lumMod val="65000"/>
                  <a:lumOff val="35000"/>
                </a:schemeClr>
              </a:solidFill>
              <a:latin typeface="MV Boli" panose="02000500030200090000" pitchFamily="2" charset="0"/>
              <a:cs typeface="MV Boli" panose="02000500030200090000" pitchFamily="2" charset="0"/>
            </a:endParaRPr>
          </a:p>
          <a:p>
            <a:endParaRPr lang="en-US" dirty="0"/>
          </a:p>
        </p:txBody>
      </p:sp>
    </p:spTree>
    <p:extLst>
      <p:ext uri="{BB962C8B-B14F-4D97-AF65-F5344CB8AC3E}">
        <p14:creationId xmlns:p14="http://schemas.microsoft.com/office/powerpoint/2010/main" val="21515876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59"/>
                                        </p:tgtEl>
                                        <p:attrNameLst>
                                          <p:attrName>style.visibility</p:attrName>
                                        </p:attrNameLst>
                                      </p:cBhvr>
                                      <p:to>
                                        <p:strVal val="visible"/>
                                      </p:to>
                                    </p:set>
                                    <p:animEffect transition="in" filter="circle(out)">
                                      <p:cBhvr>
                                        <p:cTn id="7" dur="2000"/>
                                        <p:tgtEl>
                                          <p:spTgt spid="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p:cNvGrpSpPr/>
          <p:nvPr/>
        </p:nvGrpSpPr>
        <p:grpSpPr>
          <a:xfrm>
            <a:off x="-163168" y="-17739"/>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0964093" y="2254345"/>
              <a:ext cx="1280161" cy="2349306"/>
              <a:chOff x="10964093" y="2254345"/>
              <a:chExt cx="1280161" cy="2349306"/>
            </a:xfrm>
          </p:grpSpPr>
          <p:sp>
            <p:nvSpPr>
              <p:cNvPr id="8" name="Freeform 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1"/>
                    </a:solidFill>
                    <a:latin typeface="MV Boli" panose="02000500030200090000" pitchFamily="2" charset="0"/>
                    <a:cs typeface="MV Boli" panose="02000500030200090000" pitchFamily="2" charset="0"/>
                  </a:rPr>
                  <a:t>About</a:t>
                </a:r>
                <a:endParaRPr lang="en-GB" sz="2800" b="1" dirty="0">
                  <a:solidFill>
                    <a:schemeClr val="bg1"/>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4" name="Group 23"/>
          <p:cNvGrpSpPr/>
          <p:nvPr/>
        </p:nvGrpSpPr>
        <p:grpSpPr>
          <a:xfrm>
            <a:off x="-653292" y="-8871"/>
            <a:ext cx="12244254" cy="6858000"/>
            <a:chOff x="0" y="0"/>
            <a:chExt cx="12244254" cy="6858000"/>
          </a:xfrm>
        </p:grpSpPr>
        <p:sp>
          <p:nvSpPr>
            <p:cNvPr id="25" name="Rectangle 2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6" name="Group 25"/>
            <p:cNvGrpSpPr/>
            <p:nvPr/>
          </p:nvGrpSpPr>
          <p:grpSpPr>
            <a:xfrm>
              <a:off x="10964093" y="2254345"/>
              <a:ext cx="1280161" cy="2349306"/>
              <a:chOff x="10964093" y="2254345"/>
              <a:chExt cx="1280161" cy="2349306"/>
            </a:xfrm>
          </p:grpSpPr>
          <p:sp>
            <p:nvSpPr>
              <p:cNvPr id="27" name="Freeform 2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rot="16200000">
                <a:off x="11014510" y="3250815"/>
                <a:ext cx="1936268"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Career</a:t>
                </a:r>
                <a:endParaRPr lang="en-GB" sz="2800" b="1" dirty="0">
                  <a:solidFill>
                    <a:schemeClr val="bg2"/>
                  </a:solidFill>
                  <a:latin typeface="MV Boli" panose="02000500030200090000" pitchFamily="2" charset="0"/>
                  <a:cs typeface="MV Boli" panose="02000500030200090000" pitchFamily="2" charset="0"/>
                </a:endParaRPr>
              </a:p>
            </p:txBody>
          </p:sp>
          <p:pic>
            <p:nvPicPr>
              <p:cNvPr id="29" name="Picture 2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0" name="Group 29"/>
          <p:cNvGrpSpPr/>
          <p:nvPr/>
        </p:nvGrpSpPr>
        <p:grpSpPr>
          <a:xfrm>
            <a:off x="-1213325" y="-8871"/>
            <a:ext cx="12244253" cy="6858000"/>
            <a:chOff x="0" y="0"/>
            <a:chExt cx="12244253" cy="6858000"/>
          </a:xfrm>
        </p:grpSpPr>
        <p:sp>
          <p:nvSpPr>
            <p:cNvPr id="31" name="Rectangle 3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2" name="Group 31"/>
            <p:cNvGrpSpPr/>
            <p:nvPr/>
          </p:nvGrpSpPr>
          <p:grpSpPr>
            <a:xfrm>
              <a:off x="10964093" y="2045205"/>
              <a:ext cx="1280160" cy="2785319"/>
              <a:chOff x="10964093" y="2045205"/>
              <a:chExt cx="1280160" cy="2785319"/>
            </a:xfrm>
          </p:grpSpPr>
          <p:sp>
            <p:nvSpPr>
              <p:cNvPr id="33" name="Freeform 3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p:cNvSpPr txBox="1"/>
              <p:nvPr/>
            </p:nvSpPr>
            <p:spPr>
              <a:xfrm rot="16200000">
                <a:off x="10603656" y="3207032"/>
                <a:ext cx="2785319" cy="461665"/>
              </a:xfrm>
              <a:prstGeom prst="rect">
                <a:avLst/>
              </a:prstGeom>
              <a:noFill/>
            </p:spPr>
            <p:txBody>
              <a:bodyPr wrap="square" rtlCol="0">
                <a:spAutoFit/>
              </a:bodyPr>
              <a:lstStyle/>
              <a:p>
                <a:pPr algn="ctr"/>
                <a:r>
                  <a:rPr lang="en-GB" sz="2400" b="1" dirty="0" smtClean="0">
                    <a:solidFill>
                      <a:schemeClr val="bg2"/>
                    </a:solidFill>
                    <a:latin typeface="MV Boli" panose="02000500030200090000" pitchFamily="2" charset="0"/>
                    <a:cs typeface="MV Boli" panose="02000500030200090000" pitchFamily="2" charset="0"/>
                  </a:rPr>
                  <a:t>Specification</a:t>
                </a:r>
                <a:endParaRPr lang="en-GB" sz="2400" b="1" dirty="0">
                  <a:solidFill>
                    <a:schemeClr val="bg2"/>
                  </a:solidFill>
                  <a:latin typeface="MV Boli" panose="02000500030200090000" pitchFamily="2" charset="0"/>
                  <a:cs typeface="MV Boli" panose="02000500030200090000" pitchFamily="2" charset="0"/>
                </a:endParaRPr>
              </a:p>
            </p:txBody>
          </p:sp>
          <p:pic>
            <p:nvPicPr>
              <p:cNvPr id="35" name="Picture 3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6" name="Group 35"/>
          <p:cNvGrpSpPr/>
          <p:nvPr/>
        </p:nvGrpSpPr>
        <p:grpSpPr>
          <a:xfrm>
            <a:off x="-12008167" y="-8871"/>
            <a:ext cx="12257783" cy="6858000"/>
            <a:chOff x="0" y="0"/>
            <a:chExt cx="12257783" cy="6858000"/>
          </a:xfrm>
        </p:grpSpPr>
        <p:sp>
          <p:nvSpPr>
            <p:cNvPr id="37" name="Rectangle 3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8" name="Group 37"/>
            <p:cNvGrpSpPr/>
            <p:nvPr/>
          </p:nvGrpSpPr>
          <p:grpSpPr>
            <a:xfrm>
              <a:off x="10964093" y="2254345"/>
              <a:ext cx="1293690" cy="2349306"/>
              <a:chOff x="10964093" y="2254345"/>
              <a:chExt cx="1293690" cy="2349306"/>
            </a:xfrm>
          </p:grpSpPr>
          <p:sp>
            <p:nvSpPr>
              <p:cNvPr id="39" name="Freeform 3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7A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p:cNvSpPr txBox="1"/>
              <p:nvPr/>
            </p:nvSpPr>
            <p:spPr>
              <a:xfrm rot="16200000">
                <a:off x="10970928" y="3162953"/>
                <a:ext cx="2050489"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Job</a:t>
                </a:r>
                <a:endParaRPr lang="en-GB" sz="2800" b="1" dirty="0">
                  <a:solidFill>
                    <a:schemeClr val="bg2"/>
                  </a:solidFill>
                  <a:latin typeface="MV Boli" panose="02000500030200090000" pitchFamily="2" charset="0"/>
                  <a:cs typeface="MV Boli" panose="02000500030200090000" pitchFamily="2" charset="0"/>
                </a:endParaRPr>
              </a:p>
            </p:txBody>
          </p:sp>
          <p:pic>
            <p:nvPicPr>
              <p:cNvPr id="41" name="Picture 4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2" name="Group 41"/>
          <p:cNvGrpSpPr/>
          <p:nvPr/>
        </p:nvGrpSpPr>
        <p:grpSpPr>
          <a:xfrm>
            <a:off x="-12635935" y="-8868"/>
            <a:ext cx="12244254" cy="6858000"/>
            <a:chOff x="0" y="0"/>
            <a:chExt cx="12244254" cy="6858000"/>
          </a:xfrm>
        </p:grpSpPr>
        <p:sp>
          <p:nvSpPr>
            <p:cNvPr id="43" name="Rectangle 42"/>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4" name="Group 43"/>
            <p:cNvGrpSpPr/>
            <p:nvPr/>
          </p:nvGrpSpPr>
          <p:grpSpPr>
            <a:xfrm>
              <a:off x="10964093" y="2254345"/>
              <a:ext cx="1280161" cy="2349306"/>
              <a:chOff x="10964093" y="2254345"/>
              <a:chExt cx="1280161" cy="2349306"/>
            </a:xfrm>
          </p:grpSpPr>
          <p:sp>
            <p:nvSpPr>
              <p:cNvPr id="45" name="Freeform 44"/>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Indeed</a:t>
                </a:r>
                <a:endParaRPr lang="en-GB" sz="2800" b="1" dirty="0">
                  <a:solidFill>
                    <a:schemeClr val="bg2"/>
                  </a:solidFill>
                  <a:latin typeface="MV Boli" panose="02000500030200090000" pitchFamily="2" charset="0"/>
                  <a:cs typeface="MV Boli" panose="02000500030200090000" pitchFamily="2" charset="0"/>
                </a:endParaRPr>
              </a:p>
            </p:txBody>
          </p:sp>
          <p:pic>
            <p:nvPicPr>
              <p:cNvPr id="47" name="Picture 4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6" name="Group 65"/>
          <p:cNvGrpSpPr/>
          <p:nvPr/>
        </p:nvGrpSpPr>
        <p:grpSpPr>
          <a:xfrm>
            <a:off x="-15109988" y="0"/>
            <a:ext cx="12244254" cy="6858000"/>
            <a:chOff x="0" y="0"/>
            <a:chExt cx="12244254" cy="6858000"/>
          </a:xfrm>
        </p:grpSpPr>
        <p:sp>
          <p:nvSpPr>
            <p:cNvPr id="67" name="Rectangle 6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8" name="Group 67"/>
            <p:cNvGrpSpPr/>
            <p:nvPr/>
          </p:nvGrpSpPr>
          <p:grpSpPr>
            <a:xfrm>
              <a:off x="10964093" y="2254345"/>
              <a:ext cx="1280161" cy="2349306"/>
              <a:chOff x="10964093" y="2254345"/>
              <a:chExt cx="1280161" cy="2349306"/>
            </a:xfrm>
          </p:grpSpPr>
          <p:sp>
            <p:nvSpPr>
              <p:cNvPr id="69" name="Freeform 6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D4B0B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TextBox 69"/>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Resume</a:t>
                </a:r>
                <a:endParaRPr lang="en-GB" sz="2800" b="1" dirty="0">
                  <a:solidFill>
                    <a:schemeClr val="bg2"/>
                  </a:solidFill>
                  <a:latin typeface="MV Boli" panose="02000500030200090000" pitchFamily="2" charset="0"/>
                  <a:cs typeface="MV Boli" panose="02000500030200090000" pitchFamily="2" charset="0"/>
                </a:endParaRPr>
              </a:p>
            </p:txBody>
          </p:sp>
          <p:pic>
            <p:nvPicPr>
              <p:cNvPr id="71" name="Picture 7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83" name="Group 82"/>
          <p:cNvGrpSpPr/>
          <p:nvPr/>
        </p:nvGrpSpPr>
        <p:grpSpPr>
          <a:xfrm>
            <a:off x="-15795789" y="-13305"/>
            <a:ext cx="12244254" cy="6858000"/>
            <a:chOff x="0" y="0"/>
            <a:chExt cx="12244254" cy="6858000"/>
          </a:xfrm>
        </p:grpSpPr>
        <p:sp>
          <p:nvSpPr>
            <p:cNvPr id="84" name="Rectangle 8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5" name="Group 84"/>
            <p:cNvGrpSpPr/>
            <p:nvPr/>
          </p:nvGrpSpPr>
          <p:grpSpPr>
            <a:xfrm>
              <a:off x="10964093" y="2254345"/>
              <a:ext cx="1280161" cy="2349306"/>
              <a:chOff x="10964093" y="2254345"/>
              <a:chExt cx="1280161" cy="2349306"/>
            </a:xfrm>
          </p:grpSpPr>
          <p:sp>
            <p:nvSpPr>
              <p:cNvPr id="86" name="Freeform 8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 name="TextBox 86"/>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About</a:t>
                </a:r>
                <a:endParaRPr lang="en-GB" sz="2800" b="1" dirty="0">
                  <a:solidFill>
                    <a:schemeClr val="bg2"/>
                  </a:solidFill>
                  <a:latin typeface="MV Boli" panose="02000500030200090000" pitchFamily="2" charset="0"/>
                  <a:cs typeface="MV Boli" panose="02000500030200090000" pitchFamily="2" charset="0"/>
                </a:endParaRPr>
              </a:p>
            </p:txBody>
          </p:sp>
          <p:pic>
            <p:nvPicPr>
              <p:cNvPr id="88" name="Picture 8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0" name="Group 49"/>
          <p:cNvGrpSpPr/>
          <p:nvPr/>
        </p:nvGrpSpPr>
        <p:grpSpPr>
          <a:xfrm>
            <a:off x="2050154" y="61660"/>
            <a:ext cx="7700614" cy="1056642"/>
            <a:chOff x="2807673" y="81748"/>
            <a:chExt cx="6043977" cy="1056642"/>
          </a:xfrm>
        </p:grpSpPr>
        <p:sp>
          <p:nvSpPr>
            <p:cNvPr id="51" name="TextBox 50"/>
            <p:cNvSpPr txBox="1"/>
            <p:nvPr/>
          </p:nvSpPr>
          <p:spPr>
            <a:xfrm>
              <a:off x="2807673" y="81748"/>
              <a:ext cx="6043977" cy="646331"/>
            </a:xfrm>
            <a:prstGeom prst="rect">
              <a:avLst/>
            </a:prstGeom>
            <a:noFill/>
          </p:spPr>
          <p:txBody>
            <a:bodyPr wrap="square" rtlCol="0">
              <a:spAutoFit/>
            </a:bodyPr>
            <a:lstStyle/>
            <a:p>
              <a:pPr algn="ctr"/>
              <a:r>
                <a:rPr lang="en-GB" sz="3600" dirty="0">
                  <a:solidFill>
                    <a:schemeClr val="tx1">
                      <a:lumMod val="65000"/>
                      <a:lumOff val="35000"/>
                    </a:schemeClr>
                  </a:solidFill>
                  <a:latin typeface="Tw Cen MT" panose="020B0602020104020603" pitchFamily="34" charset="0"/>
                </a:rPr>
                <a:t>PERSONNEL SPECIFICATION</a:t>
              </a:r>
            </a:p>
          </p:txBody>
        </p:sp>
        <p:grpSp>
          <p:nvGrpSpPr>
            <p:cNvPr id="52" name="Group 51"/>
            <p:cNvGrpSpPr/>
            <p:nvPr/>
          </p:nvGrpSpPr>
          <p:grpSpPr>
            <a:xfrm>
              <a:off x="5078428" y="846372"/>
              <a:ext cx="1526209" cy="292018"/>
              <a:chOff x="4801005" y="830897"/>
              <a:chExt cx="1526209" cy="292018"/>
            </a:xfrm>
          </p:grpSpPr>
          <p:sp>
            <p:nvSpPr>
              <p:cNvPr id="53" name="Oval 52"/>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Oval 53"/>
              <p:cNvSpPr/>
              <p:nvPr/>
            </p:nvSpPr>
            <p:spPr>
              <a:xfrm>
                <a:off x="5114515" y="839464"/>
                <a:ext cx="265855" cy="281680"/>
              </a:xfrm>
              <a:prstGeom prst="ellipse">
                <a:avLst/>
              </a:pr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Oval 54"/>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Oval 55"/>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Oval 56"/>
              <p:cNvSpPr/>
              <p:nvPr/>
            </p:nvSpPr>
            <p:spPr>
              <a:xfrm>
                <a:off x="5741535" y="839464"/>
                <a:ext cx="265855" cy="281680"/>
              </a:xfrm>
              <a:prstGeom prst="ellipse">
                <a:avLst/>
              </a:pr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pic>
        <p:nvPicPr>
          <p:cNvPr id="58" name="Picture 57">
            <a:extLst>
              <a:ext uri="{FF2B5EF4-FFF2-40B4-BE49-F238E27FC236}">
                <a16:creationId xmlns:a16="http://schemas.microsoft.com/office/drawing/2014/main" id="{11FFCD49-586D-4E16-B407-265CA82464CA}"/>
              </a:ext>
            </a:extLst>
          </p:cNvPr>
          <p:cNvPicPr>
            <a:picLocks noChangeAspect="1"/>
          </p:cNvPicPr>
          <p:nvPr/>
        </p:nvPicPr>
        <p:blipFill rotWithShape="1">
          <a:blip r:embed="rId3">
            <a:extLst>
              <a:ext uri="{28A0092B-C50C-407E-A947-70E740481C1C}">
                <a14:useLocalDpi xmlns:a14="http://schemas.microsoft.com/office/drawing/2010/main" val="0"/>
              </a:ext>
            </a:extLst>
          </a:blip>
          <a:srcRect l="28702" r="12884"/>
          <a:stretch/>
        </p:blipFill>
        <p:spPr>
          <a:xfrm>
            <a:off x="809218" y="1449285"/>
            <a:ext cx="4528230" cy="4108538"/>
          </a:xfrm>
          <a:prstGeom prst="rect">
            <a:avLst/>
          </a:prstGeom>
          <a:ln>
            <a:noFill/>
          </a:ln>
          <a:effectLst>
            <a:softEdge rad="112500"/>
          </a:effectLst>
        </p:spPr>
      </p:pic>
      <p:sp>
        <p:nvSpPr>
          <p:cNvPr id="61" name="Content Placeholder 2">
            <a:extLst>
              <a:ext uri="{FF2B5EF4-FFF2-40B4-BE49-F238E27FC236}">
                <a16:creationId xmlns:a16="http://schemas.microsoft.com/office/drawing/2014/main" id="{D68B5C46-C53E-497F-9E11-D658EBE3290F}"/>
              </a:ext>
            </a:extLst>
          </p:cNvPr>
          <p:cNvSpPr txBox="1">
            <a:spLocks/>
          </p:cNvSpPr>
          <p:nvPr/>
        </p:nvSpPr>
        <p:spPr>
          <a:xfrm>
            <a:off x="5722337" y="1488480"/>
            <a:ext cx="3714681" cy="4490720"/>
          </a:xfrm>
          <a:prstGeom prst="rect">
            <a:avLst/>
          </a:prstGeom>
        </p:spPr>
        <p:txBody>
          <a:bodyPr vert="horz" lIns="91440" tIns="45720" rIns="91440" bIns="45720" rtlCol="0">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285750" indent="-285750" algn="l">
              <a:buFont typeface="Wingdings" panose="05000000000000000000" pitchFamily="2" charset="2"/>
              <a:buChar char="v"/>
            </a:pPr>
            <a:r>
              <a:rPr lang="en-GB" sz="2000" b="1" i="1" dirty="0" smtClean="0">
                <a:solidFill>
                  <a:schemeClr val="accent6">
                    <a:lumMod val="75000"/>
                  </a:schemeClr>
                </a:solidFill>
              </a:rPr>
              <a:t>Contents</a:t>
            </a:r>
          </a:p>
          <a:p>
            <a:pPr marL="285750" indent="-285750" algn="l">
              <a:buFont typeface="Wingdings" panose="05000000000000000000" pitchFamily="2" charset="2"/>
              <a:buChar char="v"/>
            </a:pPr>
            <a:endParaRPr lang="en-GB" sz="2000" b="1" i="1" dirty="0"/>
          </a:p>
          <a:p>
            <a:pPr algn="l"/>
            <a:endParaRPr lang="en-GB" sz="2000" dirty="0" smtClean="0"/>
          </a:p>
          <a:p>
            <a:pPr marL="285750" indent="-285750" algn="l">
              <a:buFont typeface="Wingdings" panose="05000000000000000000" pitchFamily="2" charset="2"/>
              <a:buChar char="v"/>
            </a:pPr>
            <a:r>
              <a:rPr lang="en-GB" sz="2000" b="1" i="1" dirty="0" smtClean="0">
                <a:solidFill>
                  <a:schemeClr val="accent1">
                    <a:lumMod val="75000"/>
                  </a:schemeClr>
                </a:solidFill>
              </a:rPr>
              <a:t>Purpose</a:t>
            </a:r>
          </a:p>
          <a:p>
            <a:pPr algn="l"/>
            <a:endParaRPr lang="en-GB" sz="2000" b="1" i="1" dirty="0" smtClean="0"/>
          </a:p>
          <a:p>
            <a:pPr algn="l"/>
            <a:endParaRPr lang="en-GB" sz="2000" dirty="0" smtClean="0">
              <a:solidFill>
                <a:srgbClr val="7030A0"/>
              </a:solidFill>
            </a:endParaRPr>
          </a:p>
          <a:p>
            <a:pPr marL="285750" indent="-285750" algn="l">
              <a:buFont typeface="Wingdings" panose="05000000000000000000" pitchFamily="2" charset="2"/>
              <a:buChar char="v"/>
            </a:pPr>
            <a:r>
              <a:rPr lang="en-GB" sz="2000" b="1" i="1" dirty="0" smtClean="0">
                <a:solidFill>
                  <a:srgbClr val="7030A0"/>
                </a:solidFill>
              </a:rPr>
              <a:t>Selection criteria requirements</a:t>
            </a:r>
          </a:p>
          <a:p>
            <a:pPr marL="285750" indent="-285750" algn="l">
              <a:buFont typeface="Wingdings" panose="05000000000000000000" pitchFamily="2" charset="2"/>
              <a:buChar char="v"/>
            </a:pPr>
            <a:endParaRPr lang="en-GB" sz="2000" b="1" i="1" dirty="0"/>
          </a:p>
          <a:p>
            <a:pPr algn="l"/>
            <a:endParaRPr lang="en-GB" sz="2000" dirty="0" smtClean="0"/>
          </a:p>
          <a:p>
            <a:pPr marL="285750" indent="-285750" algn="l">
              <a:buFont typeface="Wingdings" panose="05000000000000000000" pitchFamily="2" charset="2"/>
              <a:buChar char="v"/>
            </a:pPr>
            <a:r>
              <a:rPr lang="en-GB" sz="2000" b="1" i="1" dirty="0" smtClean="0">
                <a:solidFill>
                  <a:schemeClr val="accent2">
                    <a:lumMod val="60000"/>
                    <a:lumOff val="40000"/>
                  </a:schemeClr>
                </a:solidFill>
              </a:rPr>
              <a:t>Types of selection criteria</a:t>
            </a:r>
            <a:endParaRPr lang="en-GB" sz="2000" dirty="0" smtClean="0">
              <a:solidFill>
                <a:schemeClr val="accent2">
                  <a:lumMod val="60000"/>
                  <a:lumOff val="40000"/>
                </a:schemeClr>
              </a:solidFill>
            </a:endParaRPr>
          </a:p>
          <a:p>
            <a:pPr marL="285750" indent="-285750">
              <a:buFont typeface="Wingdings" panose="05000000000000000000" pitchFamily="2" charset="2"/>
              <a:buChar char="v"/>
            </a:pPr>
            <a:endParaRPr lang="en-GB" sz="2000" dirty="0"/>
          </a:p>
        </p:txBody>
      </p:sp>
    </p:spTree>
    <p:extLst>
      <p:ext uri="{BB962C8B-B14F-4D97-AF65-F5344CB8AC3E}">
        <p14:creationId xmlns:p14="http://schemas.microsoft.com/office/powerpoint/2010/main" val="633948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afterEffect">
                                  <p:stCondLst>
                                    <p:cond delay="0"/>
                                  </p:stCondLst>
                                  <p:childTnLst>
                                    <p:set>
                                      <p:cBhvr>
                                        <p:cTn id="6" dur="1" fill="hold">
                                          <p:stCondLst>
                                            <p:cond delay="0"/>
                                          </p:stCondLst>
                                        </p:cTn>
                                        <p:tgtEl>
                                          <p:spTgt spid="58"/>
                                        </p:tgtEl>
                                        <p:attrNameLst>
                                          <p:attrName>style.visibility</p:attrName>
                                        </p:attrNameLst>
                                      </p:cBhvr>
                                      <p:to>
                                        <p:strVal val="visible"/>
                                      </p:to>
                                    </p:set>
                                    <p:animEffect transition="in" filter="wipe(down)">
                                      <p:cBhvr>
                                        <p:cTn id="7" dur="580">
                                          <p:stCondLst>
                                            <p:cond delay="0"/>
                                          </p:stCondLst>
                                        </p:cTn>
                                        <p:tgtEl>
                                          <p:spTgt spid="58"/>
                                        </p:tgtEl>
                                      </p:cBhvr>
                                    </p:animEffect>
                                    <p:anim calcmode="lin" valueType="num">
                                      <p:cBhvr>
                                        <p:cTn id="8" dur="1822" tmFilter="0,0; 0.14,0.36; 0.43,0.73; 0.71,0.91; 1.0,1.0">
                                          <p:stCondLst>
                                            <p:cond delay="0"/>
                                          </p:stCondLst>
                                        </p:cTn>
                                        <p:tgtEl>
                                          <p:spTgt spid="58"/>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8"/>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8"/>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8"/>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8"/>
                                        </p:tgtEl>
                                        <p:attrNameLst>
                                          <p:attrName>ppt_y</p:attrName>
                                        </p:attrNameLst>
                                      </p:cBhvr>
                                      <p:tavLst>
                                        <p:tav tm="0" fmla="#ppt_y-sin(pi*$)/81">
                                          <p:val>
                                            <p:fltVal val="0"/>
                                          </p:val>
                                        </p:tav>
                                        <p:tav tm="100000">
                                          <p:val>
                                            <p:fltVal val="1"/>
                                          </p:val>
                                        </p:tav>
                                      </p:tavLst>
                                    </p:anim>
                                    <p:animScale>
                                      <p:cBhvr>
                                        <p:cTn id="13" dur="26">
                                          <p:stCondLst>
                                            <p:cond delay="650"/>
                                          </p:stCondLst>
                                        </p:cTn>
                                        <p:tgtEl>
                                          <p:spTgt spid="58"/>
                                        </p:tgtEl>
                                      </p:cBhvr>
                                      <p:to x="100000" y="60000"/>
                                    </p:animScale>
                                    <p:animScale>
                                      <p:cBhvr>
                                        <p:cTn id="14" dur="166" decel="50000">
                                          <p:stCondLst>
                                            <p:cond delay="676"/>
                                          </p:stCondLst>
                                        </p:cTn>
                                        <p:tgtEl>
                                          <p:spTgt spid="58"/>
                                        </p:tgtEl>
                                      </p:cBhvr>
                                      <p:to x="100000" y="100000"/>
                                    </p:animScale>
                                    <p:animScale>
                                      <p:cBhvr>
                                        <p:cTn id="15" dur="26">
                                          <p:stCondLst>
                                            <p:cond delay="1312"/>
                                          </p:stCondLst>
                                        </p:cTn>
                                        <p:tgtEl>
                                          <p:spTgt spid="58"/>
                                        </p:tgtEl>
                                      </p:cBhvr>
                                      <p:to x="100000" y="80000"/>
                                    </p:animScale>
                                    <p:animScale>
                                      <p:cBhvr>
                                        <p:cTn id="16" dur="166" decel="50000">
                                          <p:stCondLst>
                                            <p:cond delay="1338"/>
                                          </p:stCondLst>
                                        </p:cTn>
                                        <p:tgtEl>
                                          <p:spTgt spid="58"/>
                                        </p:tgtEl>
                                      </p:cBhvr>
                                      <p:to x="100000" y="100000"/>
                                    </p:animScale>
                                    <p:animScale>
                                      <p:cBhvr>
                                        <p:cTn id="17" dur="26">
                                          <p:stCondLst>
                                            <p:cond delay="1642"/>
                                          </p:stCondLst>
                                        </p:cTn>
                                        <p:tgtEl>
                                          <p:spTgt spid="58"/>
                                        </p:tgtEl>
                                      </p:cBhvr>
                                      <p:to x="100000" y="90000"/>
                                    </p:animScale>
                                    <p:animScale>
                                      <p:cBhvr>
                                        <p:cTn id="18" dur="166" decel="50000">
                                          <p:stCondLst>
                                            <p:cond delay="1668"/>
                                          </p:stCondLst>
                                        </p:cTn>
                                        <p:tgtEl>
                                          <p:spTgt spid="58"/>
                                        </p:tgtEl>
                                      </p:cBhvr>
                                      <p:to x="100000" y="100000"/>
                                    </p:animScale>
                                    <p:animScale>
                                      <p:cBhvr>
                                        <p:cTn id="19" dur="26">
                                          <p:stCondLst>
                                            <p:cond delay="1808"/>
                                          </p:stCondLst>
                                        </p:cTn>
                                        <p:tgtEl>
                                          <p:spTgt spid="58"/>
                                        </p:tgtEl>
                                      </p:cBhvr>
                                      <p:to x="100000" y="95000"/>
                                    </p:animScale>
                                    <p:animScale>
                                      <p:cBhvr>
                                        <p:cTn id="20" dur="166" decel="50000">
                                          <p:stCondLst>
                                            <p:cond delay="1834"/>
                                          </p:stCondLst>
                                        </p:cTn>
                                        <p:tgtEl>
                                          <p:spTgt spid="58"/>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p:cNvGrpSpPr/>
          <p:nvPr/>
        </p:nvGrpSpPr>
        <p:grpSpPr>
          <a:xfrm>
            <a:off x="-163168" y="-17739"/>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0964093" y="2254345"/>
              <a:ext cx="1280161" cy="2349306"/>
              <a:chOff x="10964093" y="2254345"/>
              <a:chExt cx="1280161" cy="2349306"/>
            </a:xfrm>
          </p:grpSpPr>
          <p:sp>
            <p:nvSpPr>
              <p:cNvPr id="8" name="Freeform 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1"/>
                    </a:solidFill>
                    <a:latin typeface="MV Boli" panose="02000500030200090000" pitchFamily="2" charset="0"/>
                    <a:cs typeface="MV Boli" panose="02000500030200090000" pitchFamily="2" charset="0"/>
                  </a:rPr>
                  <a:t>About</a:t>
                </a:r>
                <a:endParaRPr lang="en-GB" sz="2800" b="1" dirty="0">
                  <a:solidFill>
                    <a:schemeClr val="bg1"/>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4" name="Group 23"/>
          <p:cNvGrpSpPr/>
          <p:nvPr/>
        </p:nvGrpSpPr>
        <p:grpSpPr>
          <a:xfrm>
            <a:off x="-653292" y="-8871"/>
            <a:ext cx="12244254" cy="6858000"/>
            <a:chOff x="0" y="0"/>
            <a:chExt cx="12244254" cy="6858000"/>
          </a:xfrm>
        </p:grpSpPr>
        <p:sp>
          <p:nvSpPr>
            <p:cNvPr id="25" name="Rectangle 2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6" name="Group 25"/>
            <p:cNvGrpSpPr/>
            <p:nvPr/>
          </p:nvGrpSpPr>
          <p:grpSpPr>
            <a:xfrm>
              <a:off x="10964093" y="2254345"/>
              <a:ext cx="1280161" cy="2349306"/>
              <a:chOff x="10964093" y="2254345"/>
              <a:chExt cx="1280161" cy="2349306"/>
            </a:xfrm>
          </p:grpSpPr>
          <p:sp>
            <p:nvSpPr>
              <p:cNvPr id="27" name="Freeform 2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rot="16200000">
                <a:off x="11014510" y="3250815"/>
                <a:ext cx="1936268"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Career</a:t>
                </a:r>
                <a:endParaRPr lang="en-GB" sz="2800" b="1" dirty="0">
                  <a:solidFill>
                    <a:schemeClr val="bg2"/>
                  </a:solidFill>
                  <a:latin typeface="MV Boli" panose="02000500030200090000" pitchFamily="2" charset="0"/>
                  <a:cs typeface="MV Boli" panose="02000500030200090000" pitchFamily="2" charset="0"/>
                </a:endParaRPr>
              </a:p>
            </p:txBody>
          </p:sp>
          <p:pic>
            <p:nvPicPr>
              <p:cNvPr id="29" name="Picture 2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0" name="Group 29"/>
          <p:cNvGrpSpPr/>
          <p:nvPr/>
        </p:nvGrpSpPr>
        <p:grpSpPr>
          <a:xfrm>
            <a:off x="-1213325" y="-8871"/>
            <a:ext cx="12244253" cy="6858000"/>
            <a:chOff x="0" y="0"/>
            <a:chExt cx="12244253" cy="6858000"/>
          </a:xfrm>
        </p:grpSpPr>
        <p:sp>
          <p:nvSpPr>
            <p:cNvPr id="31" name="Rectangle 3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2" name="Group 31"/>
            <p:cNvGrpSpPr/>
            <p:nvPr/>
          </p:nvGrpSpPr>
          <p:grpSpPr>
            <a:xfrm>
              <a:off x="10964093" y="2045205"/>
              <a:ext cx="1280160" cy="2785319"/>
              <a:chOff x="10964093" y="2045205"/>
              <a:chExt cx="1280160" cy="2785319"/>
            </a:xfrm>
          </p:grpSpPr>
          <p:sp>
            <p:nvSpPr>
              <p:cNvPr id="33" name="Freeform 3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p:cNvSpPr txBox="1"/>
              <p:nvPr/>
            </p:nvSpPr>
            <p:spPr>
              <a:xfrm rot="16200000">
                <a:off x="10603656" y="3207032"/>
                <a:ext cx="2785319" cy="461665"/>
              </a:xfrm>
              <a:prstGeom prst="rect">
                <a:avLst/>
              </a:prstGeom>
              <a:noFill/>
            </p:spPr>
            <p:txBody>
              <a:bodyPr wrap="square" rtlCol="0">
                <a:spAutoFit/>
              </a:bodyPr>
              <a:lstStyle/>
              <a:p>
                <a:pPr algn="ctr"/>
                <a:r>
                  <a:rPr lang="en-GB" sz="2400" b="1" dirty="0" smtClean="0">
                    <a:solidFill>
                      <a:schemeClr val="bg2"/>
                    </a:solidFill>
                    <a:latin typeface="MV Boli" panose="02000500030200090000" pitchFamily="2" charset="0"/>
                    <a:cs typeface="MV Boli" panose="02000500030200090000" pitchFamily="2" charset="0"/>
                  </a:rPr>
                  <a:t>Specification</a:t>
                </a:r>
                <a:endParaRPr lang="en-GB" sz="2400" b="1" dirty="0">
                  <a:solidFill>
                    <a:schemeClr val="bg2"/>
                  </a:solidFill>
                  <a:latin typeface="MV Boli" panose="02000500030200090000" pitchFamily="2" charset="0"/>
                  <a:cs typeface="MV Boli" panose="02000500030200090000" pitchFamily="2" charset="0"/>
                </a:endParaRPr>
              </a:p>
            </p:txBody>
          </p:sp>
          <p:pic>
            <p:nvPicPr>
              <p:cNvPr id="35" name="Picture 3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6" name="Group 35"/>
          <p:cNvGrpSpPr/>
          <p:nvPr/>
        </p:nvGrpSpPr>
        <p:grpSpPr>
          <a:xfrm>
            <a:off x="-1750007" y="74554"/>
            <a:ext cx="12257783" cy="6858000"/>
            <a:chOff x="0" y="0"/>
            <a:chExt cx="12257783" cy="6858000"/>
          </a:xfrm>
        </p:grpSpPr>
        <p:sp>
          <p:nvSpPr>
            <p:cNvPr id="37" name="Rectangle 3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8" name="Group 37"/>
            <p:cNvGrpSpPr/>
            <p:nvPr/>
          </p:nvGrpSpPr>
          <p:grpSpPr>
            <a:xfrm>
              <a:off x="10964093" y="2254345"/>
              <a:ext cx="1293690" cy="2349306"/>
              <a:chOff x="10964093" y="2254345"/>
              <a:chExt cx="1293690" cy="2349306"/>
            </a:xfrm>
          </p:grpSpPr>
          <p:sp>
            <p:nvSpPr>
              <p:cNvPr id="39" name="Freeform 3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7A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p:cNvSpPr txBox="1"/>
              <p:nvPr/>
            </p:nvSpPr>
            <p:spPr>
              <a:xfrm rot="16200000">
                <a:off x="10970928" y="3162953"/>
                <a:ext cx="2050489"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Job</a:t>
                </a:r>
                <a:endParaRPr lang="en-GB" sz="2800" b="1" dirty="0">
                  <a:solidFill>
                    <a:schemeClr val="bg2"/>
                  </a:solidFill>
                  <a:latin typeface="MV Boli" panose="02000500030200090000" pitchFamily="2" charset="0"/>
                  <a:cs typeface="MV Boli" panose="02000500030200090000" pitchFamily="2" charset="0"/>
                </a:endParaRPr>
              </a:p>
            </p:txBody>
          </p:sp>
          <p:pic>
            <p:nvPicPr>
              <p:cNvPr id="41" name="Picture 4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2" name="Group 41"/>
          <p:cNvGrpSpPr/>
          <p:nvPr/>
        </p:nvGrpSpPr>
        <p:grpSpPr>
          <a:xfrm>
            <a:off x="-12635935" y="-8868"/>
            <a:ext cx="12244254" cy="6858000"/>
            <a:chOff x="0" y="0"/>
            <a:chExt cx="12244254" cy="6858000"/>
          </a:xfrm>
        </p:grpSpPr>
        <p:sp>
          <p:nvSpPr>
            <p:cNvPr id="43" name="Rectangle 42"/>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4" name="Group 43"/>
            <p:cNvGrpSpPr/>
            <p:nvPr/>
          </p:nvGrpSpPr>
          <p:grpSpPr>
            <a:xfrm>
              <a:off x="10964093" y="2254345"/>
              <a:ext cx="1280161" cy="2349306"/>
              <a:chOff x="10964093" y="2254345"/>
              <a:chExt cx="1280161" cy="2349306"/>
            </a:xfrm>
          </p:grpSpPr>
          <p:sp>
            <p:nvSpPr>
              <p:cNvPr id="45" name="Freeform 44"/>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Indeed</a:t>
                </a:r>
                <a:endParaRPr lang="en-GB" sz="2800" b="1" dirty="0">
                  <a:solidFill>
                    <a:schemeClr val="bg2"/>
                  </a:solidFill>
                  <a:latin typeface="MV Boli" panose="02000500030200090000" pitchFamily="2" charset="0"/>
                  <a:cs typeface="MV Boli" panose="02000500030200090000" pitchFamily="2" charset="0"/>
                </a:endParaRPr>
              </a:p>
            </p:txBody>
          </p:sp>
          <p:pic>
            <p:nvPicPr>
              <p:cNvPr id="47" name="Picture 4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6" name="Group 65"/>
          <p:cNvGrpSpPr/>
          <p:nvPr/>
        </p:nvGrpSpPr>
        <p:grpSpPr>
          <a:xfrm>
            <a:off x="-15109988" y="0"/>
            <a:ext cx="12244254" cy="6858000"/>
            <a:chOff x="0" y="0"/>
            <a:chExt cx="12244254" cy="6858000"/>
          </a:xfrm>
        </p:grpSpPr>
        <p:sp>
          <p:nvSpPr>
            <p:cNvPr id="67" name="Rectangle 6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8" name="Group 67"/>
            <p:cNvGrpSpPr/>
            <p:nvPr/>
          </p:nvGrpSpPr>
          <p:grpSpPr>
            <a:xfrm>
              <a:off x="10964093" y="2254345"/>
              <a:ext cx="1280161" cy="2349306"/>
              <a:chOff x="10964093" y="2254345"/>
              <a:chExt cx="1280161" cy="2349306"/>
            </a:xfrm>
          </p:grpSpPr>
          <p:sp>
            <p:nvSpPr>
              <p:cNvPr id="69" name="Freeform 6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D4B0B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TextBox 69"/>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Resume</a:t>
                </a:r>
                <a:endParaRPr lang="en-GB" sz="2800" b="1" dirty="0">
                  <a:solidFill>
                    <a:schemeClr val="bg2"/>
                  </a:solidFill>
                  <a:latin typeface="MV Boli" panose="02000500030200090000" pitchFamily="2" charset="0"/>
                  <a:cs typeface="MV Boli" panose="02000500030200090000" pitchFamily="2" charset="0"/>
                </a:endParaRPr>
              </a:p>
            </p:txBody>
          </p:sp>
          <p:pic>
            <p:nvPicPr>
              <p:cNvPr id="71" name="Picture 7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83" name="Group 82"/>
          <p:cNvGrpSpPr/>
          <p:nvPr/>
        </p:nvGrpSpPr>
        <p:grpSpPr>
          <a:xfrm>
            <a:off x="-15795789" y="-13305"/>
            <a:ext cx="12244254" cy="6858000"/>
            <a:chOff x="0" y="0"/>
            <a:chExt cx="12244254" cy="6858000"/>
          </a:xfrm>
        </p:grpSpPr>
        <p:sp>
          <p:nvSpPr>
            <p:cNvPr id="84" name="Rectangle 8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85" name="Group 84"/>
            <p:cNvGrpSpPr/>
            <p:nvPr/>
          </p:nvGrpSpPr>
          <p:grpSpPr>
            <a:xfrm>
              <a:off x="10964093" y="2254345"/>
              <a:ext cx="1280161" cy="2349306"/>
              <a:chOff x="10964093" y="2254345"/>
              <a:chExt cx="1280161" cy="2349306"/>
            </a:xfrm>
          </p:grpSpPr>
          <p:sp>
            <p:nvSpPr>
              <p:cNvPr id="86" name="Freeform 8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7" name="TextBox 86"/>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About</a:t>
                </a:r>
                <a:endParaRPr lang="en-GB" sz="2800" b="1" dirty="0">
                  <a:solidFill>
                    <a:schemeClr val="bg2"/>
                  </a:solidFill>
                  <a:latin typeface="MV Boli" panose="02000500030200090000" pitchFamily="2" charset="0"/>
                  <a:cs typeface="MV Boli" panose="02000500030200090000" pitchFamily="2" charset="0"/>
                </a:endParaRPr>
              </a:p>
            </p:txBody>
          </p:sp>
          <p:pic>
            <p:nvPicPr>
              <p:cNvPr id="88" name="Picture 8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0" name="Group 49"/>
          <p:cNvGrpSpPr/>
          <p:nvPr/>
        </p:nvGrpSpPr>
        <p:grpSpPr>
          <a:xfrm>
            <a:off x="2050154" y="61660"/>
            <a:ext cx="7700614" cy="1056642"/>
            <a:chOff x="2807673" y="81748"/>
            <a:chExt cx="6043977" cy="1056642"/>
          </a:xfrm>
        </p:grpSpPr>
        <p:sp>
          <p:nvSpPr>
            <p:cNvPr id="51" name="TextBox 50"/>
            <p:cNvSpPr txBox="1"/>
            <p:nvPr/>
          </p:nvSpPr>
          <p:spPr>
            <a:xfrm>
              <a:off x="2807673" y="81748"/>
              <a:ext cx="6043977" cy="646331"/>
            </a:xfrm>
            <a:prstGeom prst="rect">
              <a:avLst/>
            </a:prstGeom>
            <a:noFill/>
          </p:spPr>
          <p:txBody>
            <a:bodyPr wrap="square" rtlCol="0">
              <a:spAutoFit/>
            </a:bodyPr>
            <a:lstStyle/>
            <a:p>
              <a:pPr algn="ctr"/>
              <a:r>
                <a:rPr lang="en-GB" sz="3600" dirty="0" smtClean="0">
                  <a:solidFill>
                    <a:schemeClr val="tx1">
                      <a:lumMod val="65000"/>
                      <a:lumOff val="35000"/>
                    </a:schemeClr>
                  </a:solidFill>
                  <a:latin typeface="Tw Cen MT" panose="020B0602020104020603" pitchFamily="34" charset="0"/>
                </a:rPr>
                <a:t>JOB DISCRIPTION</a:t>
              </a:r>
              <a:endParaRPr lang="en-GB" sz="3600" dirty="0">
                <a:solidFill>
                  <a:schemeClr val="tx1">
                    <a:lumMod val="65000"/>
                    <a:lumOff val="35000"/>
                  </a:schemeClr>
                </a:solidFill>
                <a:latin typeface="Tw Cen MT" panose="020B0602020104020603" pitchFamily="34" charset="0"/>
              </a:endParaRPr>
            </a:p>
          </p:txBody>
        </p:sp>
        <p:grpSp>
          <p:nvGrpSpPr>
            <p:cNvPr id="52" name="Group 51"/>
            <p:cNvGrpSpPr/>
            <p:nvPr/>
          </p:nvGrpSpPr>
          <p:grpSpPr>
            <a:xfrm>
              <a:off x="5078428" y="846372"/>
              <a:ext cx="1526209" cy="292018"/>
              <a:chOff x="4801005" y="830897"/>
              <a:chExt cx="1526209" cy="292018"/>
            </a:xfrm>
          </p:grpSpPr>
          <p:sp>
            <p:nvSpPr>
              <p:cNvPr id="53" name="Oval 52"/>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Oval 53"/>
              <p:cNvSpPr/>
              <p:nvPr/>
            </p:nvSpPr>
            <p:spPr>
              <a:xfrm>
                <a:off x="5114515" y="839464"/>
                <a:ext cx="265855" cy="281680"/>
              </a:xfrm>
              <a:prstGeom prst="ellipse">
                <a:avLst/>
              </a:pr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Oval 54"/>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Oval 55"/>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Oval 56"/>
              <p:cNvSpPr/>
              <p:nvPr/>
            </p:nvSpPr>
            <p:spPr>
              <a:xfrm>
                <a:off x="5741535" y="839464"/>
                <a:ext cx="265855" cy="281680"/>
              </a:xfrm>
              <a:prstGeom prst="ellipse">
                <a:avLst/>
              </a:pr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pic>
        <p:nvPicPr>
          <p:cNvPr id="59" name="Picture 58" descr="A sign on the side of a building&#10;&#10;Description automatically generated">
            <a:extLst>
              <a:ext uri="{FF2B5EF4-FFF2-40B4-BE49-F238E27FC236}">
                <a16:creationId xmlns:a16="http://schemas.microsoft.com/office/drawing/2014/main" id="{06A52F7F-A4D1-487E-B151-BB415AA1B0F0}"/>
              </a:ext>
            </a:extLst>
          </p:cNvPr>
          <p:cNvPicPr>
            <a:picLocks noChangeAspect="1"/>
          </p:cNvPicPr>
          <p:nvPr/>
        </p:nvPicPr>
        <p:blipFill rotWithShape="1">
          <a:blip r:embed="rId3">
            <a:extLst>
              <a:ext uri="{28A0092B-C50C-407E-A947-70E740481C1C}">
                <a14:useLocalDpi xmlns:a14="http://schemas.microsoft.com/office/drawing/2010/main" val="0"/>
              </a:ext>
            </a:extLst>
          </a:blip>
          <a:srcRect r="530" b="-1"/>
          <a:stretch/>
        </p:blipFill>
        <p:spPr>
          <a:xfrm>
            <a:off x="4282237" y="1463079"/>
            <a:ext cx="4642020" cy="421178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60" name="Content Placeholder 2">
            <a:extLst>
              <a:ext uri="{FF2B5EF4-FFF2-40B4-BE49-F238E27FC236}">
                <a16:creationId xmlns:a16="http://schemas.microsoft.com/office/drawing/2014/main" id="{543B73A4-E097-456F-8325-B4735FA3BB86}"/>
              </a:ext>
            </a:extLst>
          </p:cNvPr>
          <p:cNvSpPr txBox="1">
            <a:spLocks/>
          </p:cNvSpPr>
          <p:nvPr/>
        </p:nvSpPr>
        <p:spPr>
          <a:xfrm>
            <a:off x="297022" y="1882587"/>
            <a:ext cx="3565816" cy="442428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2800" b="1" i="1" dirty="0" smtClean="0">
                <a:solidFill>
                  <a:srgbClr val="F47878"/>
                </a:solidFill>
              </a:rPr>
              <a:t>1)-What is a Front line manager?</a:t>
            </a:r>
            <a:endParaRPr lang="en-GB" sz="2800" dirty="0" smtClean="0">
              <a:solidFill>
                <a:srgbClr val="F47878"/>
              </a:solidFill>
            </a:endParaRPr>
          </a:p>
          <a:p>
            <a:r>
              <a:rPr lang="en-GB" sz="2800" b="1" i="1" dirty="0" smtClean="0">
                <a:solidFill>
                  <a:srgbClr val="0070C0"/>
                </a:solidFill>
              </a:rPr>
              <a:t>2)-What skills are asked for a candidate to a job as a Front line manager?</a:t>
            </a:r>
            <a:endParaRPr lang="en-GB" sz="2800" dirty="0" smtClean="0">
              <a:solidFill>
                <a:srgbClr val="0070C0"/>
              </a:solidFill>
            </a:endParaRPr>
          </a:p>
          <a:p>
            <a:endParaRPr lang="en-GB" sz="1800" dirty="0"/>
          </a:p>
        </p:txBody>
      </p:sp>
    </p:spTree>
    <p:extLst>
      <p:ext uri="{BB962C8B-B14F-4D97-AF65-F5344CB8AC3E}">
        <p14:creationId xmlns:p14="http://schemas.microsoft.com/office/powerpoint/2010/main" val="1205987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59"/>
                                        </p:tgtEl>
                                        <p:attrNameLst>
                                          <p:attrName>style.visibility</p:attrName>
                                        </p:attrNameLst>
                                      </p:cBhvr>
                                      <p:to>
                                        <p:strVal val="visible"/>
                                      </p:to>
                                    </p:set>
                                    <p:anim calcmode="lin" valueType="num">
                                      <p:cBhvr additive="base">
                                        <p:cTn id="7" dur="500" fill="hold"/>
                                        <p:tgtEl>
                                          <p:spTgt spid="59"/>
                                        </p:tgtEl>
                                        <p:attrNameLst>
                                          <p:attrName>ppt_x</p:attrName>
                                        </p:attrNameLst>
                                      </p:cBhvr>
                                      <p:tavLst>
                                        <p:tav tm="0">
                                          <p:val>
                                            <p:strVal val="#ppt_x"/>
                                          </p:val>
                                        </p:tav>
                                        <p:tav tm="100000">
                                          <p:val>
                                            <p:strVal val="#ppt_x"/>
                                          </p:val>
                                        </p:tav>
                                      </p:tavLst>
                                    </p:anim>
                                    <p:anim calcmode="lin" valueType="num">
                                      <p:cBhvr additive="base">
                                        <p:cTn id="8" dur="500" fill="hold"/>
                                        <p:tgtEl>
                                          <p:spTgt spid="5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0" name="Group 19"/>
          <p:cNvGrpSpPr/>
          <p:nvPr/>
        </p:nvGrpSpPr>
        <p:grpSpPr>
          <a:xfrm>
            <a:off x="-163168" y="-17739"/>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0964093" y="2254345"/>
              <a:ext cx="1280161" cy="2349306"/>
              <a:chOff x="10964093" y="2254345"/>
              <a:chExt cx="1280161" cy="2349306"/>
            </a:xfrm>
          </p:grpSpPr>
          <p:sp>
            <p:nvSpPr>
              <p:cNvPr id="8" name="Freeform 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2">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1"/>
                    </a:solidFill>
                    <a:latin typeface="MV Boli" panose="02000500030200090000" pitchFamily="2" charset="0"/>
                    <a:cs typeface="MV Boli" panose="02000500030200090000" pitchFamily="2" charset="0"/>
                  </a:rPr>
                  <a:t>About</a:t>
                </a:r>
                <a:endParaRPr lang="en-GB" sz="2800" b="1" dirty="0">
                  <a:solidFill>
                    <a:schemeClr val="bg1"/>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4" name="Group 23"/>
          <p:cNvGrpSpPr/>
          <p:nvPr/>
        </p:nvGrpSpPr>
        <p:grpSpPr>
          <a:xfrm>
            <a:off x="-653292" y="-8871"/>
            <a:ext cx="12244254" cy="6858000"/>
            <a:chOff x="0" y="0"/>
            <a:chExt cx="12244254" cy="6858000"/>
          </a:xfrm>
        </p:grpSpPr>
        <p:sp>
          <p:nvSpPr>
            <p:cNvPr id="25" name="Rectangle 2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6" name="Group 25"/>
            <p:cNvGrpSpPr/>
            <p:nvPr/>
          </p:nvGrpSpPr>
          <p:grpSpPr>
            <a:xfrm>
              <a:off x="10964093" y="2254345"/>
              <a:ext cx="1280161" cy="2349306"/>
              <a:chOff x="10964093" y="2254345"/>
              <a:chExt cx="1280161" cy="2349306"/>
            </a:xfrm>
          </p:grpSpPr>
          <p:sp>
            <p:nvSpPr>
              <p:cNvPr id="27" name="Freeform 2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rot="16200000">
                <a:off x="11014510" y="3250815"/>
                <a:ext cx="1936268"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Career</a:t>
                </a:r>
                <a:endParaRPr lang="en-GB" sz="2800" b="1" dirty="0">
                  <a:solidFill>
                    <a:schemeClr val="bg2"/>
                  </a:solidFill>
                  <a:latin typeface="MV Boli" panose="02000500030200090000" pitchFamily="2" charset="0"/>
                  <a:cs typeface="MV Boli" panose="02000500030200090000" pitchFamily="2" charset="0"/>
                </a:endParaRPr>
              </a:p>
            </p:txBody>
          </p:sp>
          <p:pic>
            <p:nvPicPr>
              <p:cNvPr id="29" name="Picture 2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0" name="Group 29"/>
          <p:cNvGrpSpPr/>
          <p:nvPr/>
        </p:nvGrpSpPr>
        <p:grpSpPr>
          <a:xfrm>
            <a:off x="-1213325" y="-8871"/>
            <a:ext cx="12244253" cy="6858000"/>
            <a:chOff x="0" y="0"/>
            <a:chExt cx="12244253" cy="6858000"/>
          </a:xfrm>
        </p:grpSpPr>
        <p:sp>
          <p:nvSpPr>
            <p:cNvPr id="31" name="Rectangle 3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2" name="Group 31"/>
            <p:cNvGrpSpPr/>
            <p:nvPr/>
          </p:nvGrpSpPr>
          <p:grpSpPr>
            <a:xfrm>
              <a:off x="10964093" y="2045205"/>
              <a:ext cx="1280160" cy="2785319"/>
              <a:chOff x="10964093" y="2045205"/>
              <a:chExt cx="1280160" cy="2785319"/>
            </a:xfrm>
          </p:grpSpPr>
          <p:sp>
            <p:nvSpPr>
              <p:cNvPr id="33" name="Freeform 3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p:cNvSpPr txBox="1"/>
              <p:nvPr/>
            </p:nvSpPr>
            <p:spPr>
              <a:xfrm rot="16200000">
                <a:off x="10603656" y="3207032"/>
                <a:ext cx="2785319" cy="461665"/>
              </a:xfrm>
              <a:prstGeom prst="rect">
                <a:avLst/>
              </a:prstGeom>
              <a:noFill/>
            </p:spPr>
            <p:txBody>
              <a:bodyPr wrap="square" rtlCol="0">
                <a:spAutoFit/>
              </a:bodyPr>
              <a:lstStyle/>
              <a:p>
                <a:pPr algn="ctr"/>
                <a:r>
                  <a:rPr lang="en-GB" sz="2400" b="1" dirty="0" smtClean="0">
                    <a:solidFill>
                      <a:schemeClr val="bg2"/>
                    </a:solidFill>
                    <a:latin typeface="MV Boli" panose="02000500030200090000" pitchFamily="2" charset="0"/>
                    <a:cs typeface="MV Boli" panose="02000500030200090000" pitchFamily="2" charset="0"/>
                  </a:rPr>
                  <a:t>Specification</a:t>
                </a:r>
                <a:endParaRPr lang="en-GB" sz="2400" b="1" dirty="0">
                  <a:solidFill>
                    <a:schemeClr val="bg2"/>
                  </a:solidFill>
                  <a:latin typeface="MV Boli" panose="02000500030200090000" pitchFamily="2" charset="0"/>
                  <a:cs typeface="MV Boli" panose="02000500030200090000" pitchFamily="2" charset="0"/>
                </a:endParaRPr>
              </a:p>
            </p:txBody>
          </p:sp>
          <p:pic>
            <p:nvPicPr>
              <p:cNvPr id="35" name="Picture 3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6" name="Group 35"/>
          <p:cNvGrpSpPr/>
          <p:nvPr/>
        </p:nvGrpSpPr>
        <p:grpSpPr>
          <a:xfrm>
            <a:off x="-1742822" y="-17739"/>
            <a:ext cx="12257783" cy="6858000"/>
            <a:chOff x="0" y="0"/>
            <a:chExt cx="12257783" cy="6858000"/>
          </a:xfrm>
        </p:grpSpPr>
        <p:sp>
          <p:nvSpPr>
            <p:cNvPr id="37" name="Rectangle 3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8" name="Group 37"/>
            <p:cNvGrpSpPr/>
            <p:nvPr/>
          </p:nvGrpSpPr>
          <p:grpSpPr>
            <a:xfrm>
              <a:off x="10964093" y="2254345"/>
              <a:ext cx="1293690" cy="2349306"/>
              <a:chOff x="10964093" y="2254345"/>
              <a:chExt cx="1293690" cy="2349306"/>
            </a:xfrm>
          </p:grpSpPr>
          <p:sp>
            <p:nvSpPr>
              <p:cNvPr id="39" name="Freeform 3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7A3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TextBox 39"/>
              <p:cNvSpPr txBox="1"/>
              <p:nvPr/>
            </p:nvSpPr>
            <p:spPr>
              <a:xfrm rot="16200000">
                <a:off x="10970928" y="3162953"/>
                <a:ext cx="2050489"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Job</a:t>
                </a:r>
                <a:endParaRPr lang="en-GB" sz="2800" b="1" dirty="0">
                  <a:solidFill>
                    <a:schemeClr val="bg2"/>
                  </a:solidFill>
                  <a:latin typeface="MV Boli" panose="02000500030200090000" pitchFamily="2" charset="0"/>
                  <a:cs typeface="MV Boli" panose="02000500030200090000" pitchFamily="2" charset="0"/>
                </a:endParaRPr>
              </a:p>
            </p:txBody>
          </p:sp>
          <p:pic>
            <p:nvPicPr>
              <p:cNvPr id="41" name="Picture 4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2" name="Group 41"/>
          <p:cNvGrpSpPr/>
          <p:nvPr/>
        </p:nvGrpSpPr>
        <p:grpSpPr>
          <a:xfrm>
            <a:off x="-2336390" y="23974"/>
            <a:ext cx="12244254" cy="6858000"/>
            <a:chOff x="0" y="0"/>
            <a:chExt cx="12244254" cy="6858000"/>
          </a:xfrm>
        </p:grpSpPr>
        <p:sp>
          <p:nvSpPr>
            <p:cNvPr id="43" name="Rectangle 42"/>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4" name="Group 43"/>
            <p:cNvGrpSpPr/>
            <p:nvPr/>
          </p:nvGrpSpPr>
          <p:grpSpPr>
            <a:xfrm>
              <a:off x="10964093" y="2254345"/>
              <a:ext cx="1280161" cy="2349306"/>
              <a:chOff x="10964093" y="2254345"/>
              <a:chExt cx="1280161" cy="2349306"/>
            </a:xfrm>
          </p:grpSpPr>
          <p:sp>
            <p:nvSpPr>
              <p:cNvPr id="45" name="Freeform 44"/>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TextBox 45"/>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Indeed</a:t>
                </a:r>
                <a:endParaRPr lang="en-GB" sz="2800" b="1" dirty="0">
                  <a:solidFill>
                    <a:schemeClr val="bg2"/>
                  </a:solidFill>
                  <a:latin typeface="MV Boli" panose="02000500030200090000" pitchFamily="2" charset="0"/>
                  <a:cs typeface="MV Boli" panose="02000500030200090000" pitchFamily="2" charset="0"/>
                </a:endParaRPr>
              </a:p>
            </p:txBody>
          </p:sp>
          <p:pic>
            <p:nvPicPr>
              <p:cNvPr id="47" name="Picture 4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0" name="Group 49"/>
          <p:cNvGrpSpPr/>
          <p:nvPr/>
        </p:nvGrpSpPr>
        <p:grpSpPr>
          <a:xfrm>
            <a:off x="2050154" y="61660"/>
            <a:ext cx="7700614" cy="1056642"/>
            <a:chOff x="2807673" y="81748"/>
            <a:chExt cx="6043977" cy="1056642"/>
          </a:xfrm>
        </p:grpSpPr>
        <p:sp>
          <p:nvSpPr>
            <p:cNvPr id="51" name="TextBox 50"/>
            <p:cNvSpPr txBox="1"/>
            <p:nvPr/>
          </p:nvSpPr>
          <p:spPr>
            <a:xfrm>
              <a:off x="2807673" y="81748"/>
              <a:ext cx="6043977" cy="646331"/>
            </a:xfrm>
            <a:prstGeom prst="rect">
              <a:avLst/>
            </a:prstGeom>
            <a:noFill/>
          </p:spPr>
          <p:txBody>
            <a:bodyPr wrap="square" rtlCol="0">
              <a:spAutoFit/>
            </a:bodyPr>
            <a:lstStyle/>
            <a:p>
              <a:pPr algn="ctr"/>
              <a:r>
                <a:rPr lang="en-GB" sz="3600" dirty="0" smtClean="0">
                  <a:solidFill>
                    <a:schemeClr val="tx1">
                      <a:lumMod val="65000"/>
                      <a:lumOff val="35000"/>
                    </a:schemeClr>
                  </a:solidFill>
                  <a:latin typeface="Tw Cen MT" panose="020B0602020104020603" pitchFamily="34" charset="0"/>
                </a:rPr>
                <a:t>JOB DISCRIPTION</a:t>
              </a:r>
              <a:endParaRPr lang="en-GB" sz="3600" dirty="0">
                <a:solidFill>
                  <a:schemeClr val="tx1">
                    <a:lumMod val="65000"/>
                    <a:lumOff val="35000"/>
                  </a:schemeClr>
                </a:solidFill>
                <a:latin typeface="Tw Cen MT" panose="020B0602020104020603" pitchFamily="34" charset="0"/>
              </a:endParaRPr>
            </a:p>
          </p:txBody>
        </p:sp>
        <p:grpSp>
          <p:nvGrpSpPr>
            <p:cNvPr id="52" name="Group 51"/>
            <p:cNvGrpSpPr/>
            <p:nvPr/>
          </p:nvGrpSpPr>
          <p:grpSpPr>
            <a:xfrm>
              <a:off x="5078428" y="846372"/>
              <a:ext cx="1526209" cy="292018"/>
              <a:chOff x="4801005" y="830897"/>
              <a:chExt cx="1526209" cy="292018"/>
            </a:xfrm>
          </p:grpSpPr>
          <p:sp>
            <p:nvSpPr>
              <p:cNvPr id="53" name="Oval 52"/>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Oval 53"/>
              <p:cNvSpPr/>
              <p:nvPr/>
            </p:nvSpPr>
            <p:spPr>
              <a:xfrm>
                <a:off x="5114515" y="839464"/>
                <a:ext cx="265855" cy="281680"/>
              </a:xfrm>
              <a:prstGeom prst="ellipse">
                <a:avLst/>
              </a:pr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5" name="Oval 54"/>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6" name="Oval 55"/>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Oval 56"/>
              <p:cNvSpPr/>
              <p:nvPr/>
            </p:nvSpPr>
            <p:spPr>
              <a:xfrm>
                <a:off x="5741535" y="839464"/>
                <a:ext cx="265855" cy="281680"/>
              </a:xfrm>
              <a:prstGeom prst="ellipse">
                <a:avLst/>
              </a:pr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sp>
        <p:nvSpPr>
          <p:cNvPr id="58" name="Content Placeholder 2">
            <a:extLst>
              <a:ext uri="{FF2B5EF4-FFF2-40B4-BE49-F238E27FC236}">
                <a16:creationId xmlns:a16="http://schemas.microsoft.com/office/drawing/2014/main" id="{EE32B68D-7AC7-4031-9CC5-0E5980D619A5}"/>
              </a:ext>
            </a:extLst>
          </p:cNvPr>
          <p:cNvSpPr txBox="1">
            <a:spLocks/>
          </p:cNvSpPr>
          <p:nvPr/>
        </p:nvSpPr>
        <p:spPr>
          <a:xfrm>
            <a:off x="725998" y="2036334"/>
            <a:ext cx="3084892" cy="3541714"/>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800" b="1" i="1" u="sng" dirty="0" smtClean="0">
                <a:solidFill>
                  <a:srgbClr val="C00000"/>
                </a:solidFill>
              </a:rPr>
              <a:t>TITLE: FRONT LINE MANAGER</a:t>
            </a:r>
            <a:endParaRPr lang="en-GB" sz="1800" dirty="0" smtClean="0">
              <a:solidFill>
                <a:srgbClr val="C00000"/>
              </a:solidFill>
            </a:endParaRPr>
          </a:p>
          <a:p>
            <a:pPr algn="l"/>
            <a:endParaRPr lang="en-GB" sz="1800" b="1" i="1" u="sng" dirty="0" smtClean="0"/>
          </a:p>
          <a:p>
            <a:pPr algn="l"/>
            <a:r>
              <a:rPr lang="en-GB" sz="1800" b="1" i="1" u="sng" dirty="0" smtClean="0">
                <a:solidFill>
                  <a:schemeClr val="accent2"/>
                </a:solidFill>
              </a:rPr>
              <a:t>LOCATION: SWANSEA SA1 7DE</a:t>
            </a:r>
            <a:endParaRPr lang="en-GB" sz="1800" dirty="0" smtClean="0">
              <a:solidFill>
                <a:schemeClr val="accent2"/>
              </a:solidFill>
            </a:endParaRPr>
          </a:p>
          <a:p>
            <a:pPr algn="l"/>
            <a:endParaRPr lang="en-GB" sz="1800" b="1" i="1" u="sng" dirty="0" smtClean="0"/>
          </a:p>
          <a:p>
            <a:pPr algn="l"/>
            <a:r>
              <a:rPr lang="en-GB" sz="1800" b="1" i="1" u="sng" dirty="0" smtClean="0">
                <a:solidFill>
                  <a:srgbClr val="E8629B"/>
                </a:solidFill>
              </a:rPr>
              <a:t>SALARY: 28000  pounds PA</a:t>
            </a:r>
            <a:endParaRPr lang="en-GB" sz="1800" dirty="0" smtClean="0">
              <a:solidFill>
                <a:srgbClr val="E8629B"/>
              </a:solidFill>
            </a:endParaRPr>
          </a:p>
          <a:p>
            <a:pPr algn="l"/>
            <a:endParaRPr lang="en-GB" sz="1800" b="1" i="1" u="sng" dirty="0" smtClean="0"/>
          </a:p>
          <a:p>
            <a:pPr algn="l"/>
            <a:r>
              <a:rPr lang="en-GB" sz="1800" b="1" i="1" u="sng" dirty="0" smtClean="0">
                <a:solidFill>
                  <a:schemeClr val="accent6">
                    <a:lumMod val="75000"/>
                  </a:schemeClr>
                </a:solidFill>
              </a:rPr>
              <a:t>PERMANENT CONTRACT</a:t>
            </a:r>
            <a:endParaRPr lang="en-GB" sz="1800" dirty="0" smtClean="0">
              <a:solidFill>
                <a:schemeClr val="accent6">
                  <a:lumMod val="75000"/>
                </a:schemeClr>
              </a:solidFill>
            </a:endParaRPr>
          </a:p>
          <a:p>
            <a:pPr algn="l"/>
            <a:endParaRPr lang="en-GB" sz="1800" b="1" i="1" u="sng" dirty="0" smtClean="0"/>
          </a:p>
          <a:p>
            <a:pPr algn="l"/>
            <a:r>
              <a:rPr lang="en-GB" sz="1800" b="1" i="1" u="sng" dirty="0" smtClean="0">
                <a:solidFill>
                  <a:srgbClr val="0070C0"/>
                </a:solidFill>
              </a:rPr>
              <a:t>POSTED 2 DAYS AGO</a:t>
            </a:r>
            <a:endParaRPr lang="en-GB" sz="1800" dirty="0" smtClean="0">
              <a:solidFill>
                <a:srgbClr val="0070C0"/>
              </a:solidFill>
            </a:endParaRPr>
          </a:p>
          <a:p>
            <a:endParaRPr lang="en-GB" sz="1800" dirty="0"/>
          </a:p>
        </p:txBody>
      </p:sp>
      <p:pic>
        <p:nvPicPr>
          <p:cNvPr id="61" name="Picture 60">
            <a:extLst>
              <a:ext uri="{FF2B5EF4-FFF2-40B4-BE49-F238E27FC236}">
                <a16:creationId xmlns:a16="http://schemas.microsoft.com/office/drawing/2014/main" id="{2CFA30B1-1BB6-4677-9BF5-C1E4CCDC3054}"/>
              </a:ext>
            </a:extLst>
          </p:cNvPr>
          <p:cNvPicPr>
            <a:picLocks noChangeAspect="1"/>
          </p:cNvPicPr>
          <p:nvPr/>
        </p:nvPicPr>
        <p:blipFill rotWithShape="1">
          <a:blip r:embed="rId3">
            <a:extLst>
              <a:ext uri="{28A0092B-C50C-407E-A947-70E740481C1C}">
                <a14:useLocalDpi xmlns:a14="http://schemas.microsoft.com/office/drawing/2010/main" val="0"/>
              </a:ext>
            </a:extLst>
          </a:blip>
          <a:srcRect t="2254" r="-2" b="7013"/>
          <a:stretch/>
        </p:blipFill>
        <p:spPr>
          <a:xfrm>
            <a:off x="3952548" y="1633229"/>
            <a:ext cx="4591278" cy="416574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132937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5" presetClass="entr" presetSubtype="0" fill="hold" nodeType="afterEffect">
                                  <p:stCondLst>
                                    <p:cond delay="0"/>
                                  </p:stCondLst>
                                  <p:childTnLst>
                                    <p:set>
                                      <p:cBhvr>
                                        <p:cTn id="6" dur="1" fill="hold">
                                          <p:stCondLst>
                                            <p:cond delay="0"/>
                                          </p:stCondLst>
                                        </p:cTn>
                                        <p:tgtEl>
                                          <p:spTgt spid="61"/>
                                        </p:tgtEl>
                                        <p:attrNameLst>
                                          <p:attrName>style.visibility</p:attrName>
                                        </p:attrNameLst>
                                      </p:cBhvr>
                                      <p:to>
                                        <p:strVal val="visible"/>
                                      </p:to>
                                    </p:set>
                                    <p:animEffect transition="in" filter="fade">
                                      <p:cBhvr>
                                        <p:cTn id="7" dur="2000"/>
                                        <p:tgtEl>
                                          <p:spTgt spid="61"/>
                                        </p:tgtEl>
                                      </p:cBhvr>
                                    </p:animEffect>
                                    <p:anim calcmode="lin" valueType="num">
                                      <p:cBhvr>
                                        <p:cTn id="8" dur="2000" fill="hold"/>
                                        <p:tgtEl>
                                          <p:spTgt spid="61"/>
                                        </p:tgtEl>
                                        <p:attrNameLst>
                                          <p:attrName>ppt_w</p:attrName>
                                        </p:attrNameLst>
                                      </p:cBhvr>
                                      <p:tavLst>
                                        <p:tav tm="0" fmla="#ppt_w*sin(2.5*pi*$)">
                                          <p:val>
                                            <p:fltVal val="0"/>
                                          </p:val>
                                        </p:tav>
                                        <p:tav tm="100000">
                                          <p:val>
                                            <p:fltVal val="1"/>
                                          </p:val>
                                        </p:tav>
                                      </p:tavLst>
                                    </p:anim>
                                    <p:anim calcmode="lin" valueType="num">
                                      <p:cBhvr>
                                        <p:cTn id="9" dur="2000" fill="hold"/>
                                        <p:tgtEl>
                                          <p:spTgt spid="61"/>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p:cNvGrpSpPr/>
          <p:nvPr/>
        </p:nvGrpSpPr>
        <p:grpSpPr>
          <a:xfrm flipH="1">
            <a:off x="9343215" y="-56"/>
            <a:ext cx="12244254" cy="6858000"/>
            <a:chOff x="0" y="0"/>
            <a:chExt cx="12244254" cy="6858000"/>
          </a:xfrm>
          <a:effectLst>
            <a:outerShdw blurRad="215900" dist="38100" sx="101000" sy="101000" algn="tr" rotWithShape="0">
              <a:prstClr val="black">
                <a:alpha val="35000"/>
              </a:prstClr>
            </a:outerShdw>
          </a:effectLst>
        </p:grpSpPr>
        <p:sp>
          <p:nvSpPr>
            <p:cNvPr id="11" name="Rectangle 1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p:cNvGrpSpPr/>
            <p:nvPr/>
          </p:nvGrpSpPr>
          <p:grpSpPr>
            <a:xfrm>
              <a:off x="10964093" y="2254345"/>
              <a:ext cx="1280161" cy="2349306"/>
              <a:chOff x="10964093" y="2254345"/>
              <a:chExt cx="1280161" cy="2349306"/>
            </a:xfrm>
          </p:grpSpPr>
          <p:sp>
            <p:nvSpPr>
              <p:cNvPr id="13" name="Freeform 1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Leader</a:t>
                </a:r>
                <a:endParaRPr lang="en-GB" sz="2800" b="1" dirty="0">
                  <a:solidFill>
                    <a:schemeClr val="bg2"/>
                  </a:solidFill>
                  <a:latin typeface="MV Boli" panose="02000500030200090000" pitchFamily="2" charset="0"/>
                  <a:cs typeface="MV Boli" panose="02000500030200090000" pitchFamily="2" charset="0"/>
                </a:endParaRPr>
              </a:p>
            </p:txBody>
          </p:sp>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5" name="Group 24"/>
          <p:cNvGrpSpPr/>
          <p:nvPr/>
        </p:nvGrpSpPr>
        <p:grpSpPr>
          <a:xfrm flipH="1">
            <a:off x="9858391" y="-28"/>
            <a:ext cx="12244255" cy="6858000"/>
            <a:chOff x="0" y="0"/>
            <a:chExt cx="12244255" cy="6858000"/>
          </a:xfrm>
          <a:effectLst>
            <a:outerShdw blurRad="215900" dist="38100" sx="101000" sy="101000" algn="tr" rotWithShape="0">
              <a:prstClr val="black">
                <a:alpha val="35000"/>
              </a:prstClr>
            </a:outerShdw>
          </a:effectLst>
        </p:grpSpPr>
        <p:sp>
          <p:nvSpPr>
            <p:cNvPr id="26" name="Rectangle 25"/>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7" name="Group 26"/>
            <p:cNvGrpSpPr/>
            <p:nvPr/>
          </p:nvGrpSpPr>
          <p:grpSpPr>
            <a:xfrm>
              <a:off x="10964093" y="2254345"/>
              <a:ext cx="1280162" cy="2440896"/>
              <a:chOff x="10964093" y="2254345"/>
              <a:chExt cx="1280162" cy="2440896"/>
            </a:xfrm>
          </p:grpSpPr>
          <p:sp>
            <p:nvSpPr>
              <p:cNvPr id="28" name="Freeform 2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rot="16200000">
                <a:off x="10907169" y="3358156"/>
                <a:ext cx="2150951"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How to…</a:t>
                </a:r>
                <a:endParaRPr lang="en-GB" sz="2800" b="1" dirty="0">
                  <a:solidFill>
                    <a:schemeClr val="bg2"/>
                  </a:solidFill>
                  <a:latin typeface="MV Boli" panose="02000500030200090000" pitchFamily="2" charset="0"/>
                  <a:cs typeface="MV Boli" panose="02000500030200090000" pitchFamily="2" charset="0"/>
                </a:endParaRPr>
              </a:p>
            </p:txBody>
          </p:sp>
          <p:pic>
            <p:nvPicPr>
              <p:cNvPr id="30" name="Picture 2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1" name="Group 30"/>
          <p:cNvGrpSpPr/>
          <p:nvPr/>
        </p:nvGrpSpPr>
        <p:grpSpPr>
          <a:xfrm flipH="1">
            <a:off x="10506445" y="-56"/>
            <a:ext cx="12244253" cy="6858000"/>
            <a:chOff x="0" y="0"/>
            <a:chExt cx="12244253" cy="6858000"/>
          </a:xfrm>
          <a:effectLst>
            <a:outerShdw blurRad="215900" dist="38100" sx="101000" sy="101000" algn="tr" rotWithShape="0">
              <a:prstClr val="black">
                <a:alpha val="35000"/>
              </a:prstClr>
            </a:outerShdw>
          </a:effectLst>
        </p:grpSpPr>
        <p:sp>
          <p:nvSpPr>
            <p:cNvPr id="32" name="Rectangle 31"/>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3" name="Group 32"/>
            <p:cNvGrpSpPr/>
            <p:nvPr/>
          </p:nvGrpSpPr>
          <p:grpSpPr>
            <a:xfrm>
              <a:off x="10964093" y="2254345"/>
              <a:ext cx="1280160" cy="3211863"/>
              <a:chOff x="10964093" y="2254345"/>
              <a:chExt cx="1280160" cy="3211863"/>
            </a:xfrm>
          </p:grpSpPr>
          <p:sp>
            <p:nvSpPr>
              <p:cNvPr id="34" name="Freeform 33"/>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rot="16200000">
                <a:off x="10366313" y="3649901"/>
                <a:ext cx="3170949" cy="461665"/>
              </a:xfrm>
              <a:prstGeom prst="rect">
                <a:avLst/>
              </a:prstGeom>
              <a:noFill/>
            </p:spPr>
            <p:txBody>
              <a:bodyPr wrap="square" rtlCol="0">
                <a:spAutoFit/>
              </a:bodyPr>
              <a:lstStyle/>
              <a:p>
                <a:r>
                  <a:rPr lang="en-GB" sz="2400" b="1" dirty="0" smtClean="0">
                    <a:solidFill>
                      <a:schemeClr val="bg2"/>
                    </a:solidFill>
                    <a:latin typeface="MV Boli" panose="02000500030200090000" pitchFamily="2" charset="0"/>
                    <a:cs typeface="MV Boli" panose="02000500030200090000" pitchFamily="2" charset="0"/>
                  </a:rPr>
                  <a:t>Soft and hard</a:t>
                </a:r>
                <a:endParaRPr lang="en-GB" sz="2400" b="1" dirty="0">
                  <a:solidFill>
                    <a:schemeClr val="bg2"/>
                  </a:solidFill>
                  <a:latin typeface="MV Boli" panose="02000500030200090000" pitchFamily="2" charset="0"/>
                  <a:cs typeface="MV Boli" panose="02000500030200090000" pitchFamily="2" charset="0"/>
                </a:endParaRPr>
              </a:p>
            </p:txBody>
          </p:sp>
          <p:pic>
            <p:nvPicPr>
              <p:cNvPr id="36" name="Picture 3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3" name="Group 42"/>
          <p:cNvGrpSpPr/>
          <p:nvPr/>
        </p:nvGrpSpPr>
        <p:grpSpPr>
          <a:xfrm flipH="1">
            <a:off x="11129745" y="-56"/>
            <a:ext cx="12258681" cy="6858000"/>
            <a:chOff x="0" y="0"/>
            <a:chExt cx="12258681" cy="6858000"/>
          </a:xfrm>
          <a:effectLst>
            <a:outerShdw blurRad="215900" dist="38100" sx="101000" sy="101000" algn="tr" rotWithShape="0">
              <a:prstClr val="black">
                <a:alpha val="35000"/>
              </a:prstClr>
            </a:outerShdw>
          </a:effectLst>
        </p:grpSpPr>
        <p:sp>
          <p:nvSpPr>
            <p:cNvPr id="44" name="Rectangle 4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5" name="Group 44"/>
            <p:cNvGrpSpPr/>
            <p:nvPr/>
          </p:nvGrpSpPr>
          <p:grpSpPr>
            <a:xfrm>
              <a:off x="10964093" y="2008103"/>
              <a:ext cx="1294588" cy="2595561"/>
              <a:chOff x="10964093" y="2008103"/>
              <a:chExt cx="1294588" cy="2595561"/>
            </a:xfrm>
          </p:grpSpPr>
          <p:sp>
            <p:nvSpPr>
              <p:cNvPr id="46" name="Freeform 4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p:cNvSpPr txBox="1"/>
              <p:nvPr/>
            </p:nvSpPr>
            <p:spPr>
              <a:xfrm rot="16200000">
                <a:off x="10699290" y="3044274"/>
                <a:ext cx="2595561"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Reading</a:t>
                </a:r>
                <a:endParaRPr lang="en-GB" sz="2800" b="1" dirty="0">
                  <a:solidFill>
                    <a:schemeClr val="bg2"/>
                  </a:solidFill>
                  <a:latin typeface="MV Boli" panose="02000500030200090000" pitchFamily="2" charset="0"/>
                  <a:cs typeface="MV Boli" panose="02000500030200090000" pitchFamily="2" charset="0"/>
                </a:endParaRPr>
              </a:p>
            </p:txBody>
          </p:sp>
          <p:pic>
            <p:nvPicPr>
              <p:cNvPr id="48" name="Picture 4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9" name="Group 48"/>
          <p:cNvGrpSpPr/>
          <p:nvPr/>
        </p:nvGrpSpPr>
        <p:grpSpPr>
          <a:xfrm flipH="1">
            <a:off x="11659424" y="0"/>
            <a:ext cx="12259170" cy="6858000"/>
            <a:chOff x="0" y="0"/>
            <a:chExt cx="12259170" cy="6858000"/>
          </a:xfrm>
          <a:effectLst>
            <a:outerShdw blurRad="215900" dist="38100" sx="101000" sy="101000" algn="tr" rotWithShape="0">
              <a:prstClr val="black">
                <a:alpha val="35000"/>
              </a:prstClr>
            </a:outerShdw>
          </a:effectLst>
        </p:grpSpPr>
        <p:sp>
          <p:nvSpPr>
            <p:cNvPr id="50" name="Rectangle 49"/>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1" name="Group 50"/>
            <p:cNvGrpSpPr/>
            <p:nvPr/>
          </p:nvGrpSpPr>
          <p:grpSpPr>
            <a:xfrm>
              <a:off x="10964093" y="2254345"/>
              <a:ext cx="1295077" cy="2349306"/>
              <a:chOff x="10964093" y="2254345"/>
              <a:chExt cx="1295077" cy="2349306"/>
            </a:xfrm>
          </p:grpSpPr>
          <p:sp>
            <p:nvSpPr>
              <p:cNvPr id="52" name="Freeform 51"/>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Box 52"/>
              <p:cNvSpPr txBox="1"/>
              <p:nvPr/>
            </p:nvSpPr>
            <p:spPr>
              <a:xfrm rot="16200000">
                <a:off x="10967908" y="3159330"/>
                <a:ext cx="205930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CV noticed</a:t>
                </a:r>
                <a:endParaRPr lang="en-GB" sz="2800" b="1" dirty="0">
                  <a:solidFill>
                    <a:schemeClr val="bg2"/>
                  </a:solidFill>
                  <a:latin typeface="MV Boli" panose="02000500030200090000" pitchFamily="2" charset="0"/>
                  <a:cs typeface="MV Boli" panose="02000500030200090000" pitchFamily="2" charset="0"/>
                </a:endParaRPr>
              </a:p>
            </p:txBody>
          </p:sp>
          <p:pic>
            <p:nvPicPr>
              <p:cNvPr id="54" name="Picture 5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 name="Group 1"/>
          <p:cNvGrpSpPr/>
          <p:nvPr/>
        </p:nvGrpSpPr>
        <p:grpSpPr>
          <a:xfrm>
            <a:off x="903698" y="248283"/>
            <a:ext cx="8046720" cy="5864200"/>
            <a:chOff x="903698" y="248283"/>
            <a:chExt cx="8046720" cy="5864200"/>
          </a:xfrm>
        </p:grpSpPr>
        <p:grpSp>
          <p:nvGrpSpPr>
            <p:cNvPr id="55" name="Group 54"/>
            <p:cNvGrpSpPr/>
            <p:nvPr/>
          </p:nvGrpSpPr>
          <p:grpSpPr>
            <a:xfrm>
              <a:off x="903698" y="248283"/>
              <a:ext cx="8046720" cy="5864200"/>
              <a:chOff x="2309316" y="319567"/>
              <a:chExt cx="8046720" cy="5864200"/>
            </a:xfrm>
          </p:grpSpPr>
          <p:sp>
            <p:nvSpPr>
              <p:cNvPr id="60" name="Oval 59"/>
              <p:cNvSpPr/>
              <p:nvPr/>
            </p:nvSpPr>
            <p:spPr>
              <a:xfrm>
                <a:off x="4662286" y="319567"/>
                <a:ext cx="3339339" cy="3213127"/>
              </a:xfrm>
              <a:prstGeom prst="ellipse">
                <a:avLst/>
              </a:prstGeom>
              <a:solidFill>
                <a:srgbClr val="E99B83"/>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TextBox 56"/>
              <p:cNvSpPr txBox="1"/>
              <p:nvPr/>
            </p:nvSpPr>
            <p:spPr>
              <a:xfrm>
                <a:off x="2785448" y="4304834"/>
                <a:ext cx="7093016" cy="830997"/>
              </a:xfrm>
              <a:prstGeom prst="rect">
                <a:avLst/>
              </a:prstGeom>
              <a:noFill/>
            </p:spPr>
            <p:txBody>
              <a:bodyPr wrap="square" rtlCol="0">
                <a:spAutoFit/>
              </a:bodyPr>
              <a:lstStyle/>
              <a:p>
                <a:pPr algn="ctr"/>
                <a:r>
                  <a:rPr lang="en-GB" sz="2400" dirty="0" smtClean="0">
                    <a:solidFill>
                      <a:schemeClr val="tx1">
                        <a:lumMod val="75000"/>
                        <a:lumOff val="25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Part made by </a:t>
                </a:r>
                <a:r>
                  <a:rPr lang="en-GB" sz="2400" dirty="0" err="1" smtClean="0">
                    <a:solidFill>
                      <a:schemeClr val="tx1">
                        <a:lumMod val="75000"/>
                        <a:lumOff val="25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Mihaela</a:t>
                </a:r>
                <a:r>
                  <a:rPr lang="en-GB" sz="2400" dirty="0" smtClean="0">
                    <a:solidFill>
                      <a:schemeClr val="tx1">
                        <a:lumMod val="75000"/>
                        <a:lumOff val="25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 </a:t>
                </a:r>
                <a:r>
                  <a:rPr lang="en-GB" sz="2400" dirty="0" err="1" smtClean="0">
                    <a:solidFill>
                      <a:schemeClr val="tx1">
                        <a:lumMod val="75000"/>
                        <a:lumOff val="25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Titriga</a:t>
                </a:r>
                <a:endParaRPr lang="en-GB" sz="2400" dirty="0" smtClean="0">
                  <a:solidFill>
                    <a:schemeClr val="tx1">
                      <a:lumMod val="75000"/>
                      <a:lumOff val="25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a:p>
                <a:pPr algn="ctr"/>
                <a:r>
                  <a:rPr lang="en-GB" sz="2400" dirty="0" smtClean="0">
                    <a:solidFill>
                      <a:schemeClr val="tx1">
                        <a:lumMod val="75000"/>
                        <a:lumOff val="25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  </a:t>
                </a:r>
                <a:endParaRPr lang="en-GB" sz="2400" dirty="0">
                  <a:solidFill>
                    <a:schemeClr val="tx1">
                      <a:lumMod val="75000"/>
                      <a:lumOff val="25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p:txBody>
          </p:sp>
          <p:sp>
            <p:nvSpPr>
              <p:cNvPr id="58" name="TextBox 57"/>
              <p:cNvSpPr txBox="1"/>
              <p:nvPr/>
            </p:nvSpPr>
            <p:spPr>
              <a:xfrm>
                <a:off x="2309316" y="4921135"/>
                <a:ext cx="8046720" cy="461665"/>
              </a:xfrm>
              <a:prstGeom prst="rect">
                <a:avLst/>
              </a:prstGeom>
              <a:noFill/>
            </p:spPr>
            <p:txBody>
              <a:bodyPr wrap="square" rtlCol="0">
                <a:spAutoFit/>
              </a:bodyPr>
              <a:lstStyle/>
              <a:p>
                <a:pPr algn="ctr"/>
                <a:r>
                  <a:rPr lang="en-GB" sz="2400" dirty="0" smtClean="0">
                    <a:effectLst>
                      <a:outerShdw blurRad="38100" dist="38100" dir="2700000" algn="tl">
                        <a:srgbClr val="000000">
                          <a:alpha val="43137"/>
                        </a:srgbClr>
                      </a:outerShdw>
                    </a:effectLst>
                    <a:latin typeface="Comic Sans MS" panose="030F0702030302020204" pitchFamily="66" charset="0"/>
                  </a:rPr>
                  <a:t>Group Task (part 1)- d</a:t>
                </a:r>
                <a:endParaRPr lang="en-GB" sz="2400" dirty="0">
                  <a:effectLst>
                    <a:outerShdw blurRad="38100" dist="38100" dir="2700000" algn="tl">
                      <a:srgbClr val="000000">
                        <a:alpha val="43137"/>
                      </a:srgbClr>
                    </a:outerShdw>
                  </a:effectLst>
                  <a:latin typeface="Comic Sans MS" panose="030F0702030302020204" pitchFamily="66" charset="0"/>
                </a:endParaRPr>
              </a:p>
            </p:txBody>
          </p:sp>
          <p:sp>
            <p:nvSpPr>
              <p:cNvPr id="59" name="TextBox 58"/>
              <p:cNvSpPr txBox="1"/>
              <p:nvPr/>
            </p:nvSpPr>
            <p:spPr>
              <a:xfrm>
                <a:off x="2896716" y="5537436"/>
                <a:ext cx="6603771" cy="646331"/>
              </a:xfrm>
              <a:prstGeom prst="rect">
                <a:avLst/>
              </a:prstGeom>
              <a:noFill/>
            </p:spPr>
            <p:txBody>
              <a:bodyPr wrap="square" rtlCol="0">
                <a:spAutoFit/>
              </a:bodyPr>
              <a:lstStyle/>
              <a:p>
                <a:pPr algn="ctr"/>
                <a:r>
                  <a:rPr lang="en-GB" sz="3600" dirty="0" smtClean="0">
                    <a:solidFill>
                      <a:srgbClr val="E99B83"/>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CV</a:t>
                </a:r>
                <a:endParaRPr lang="en-GB" sz="3600" dirty="0">
                  <a:solidFill>
                    <a:srgbClr val="E99B83"/>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endParaRPr>
              </a:p>
            </p:txBody>
          </p:sp>
        </p:grpSp>
        <p:pic>
          <p:nvPicPr>
            <p:cNvPr id="42" name="Picture 12" descr="Image may contain: 1 person"/>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599921" y="528430"/>
              <a:ext cx="2652832" cy="2652832"/>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275607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32"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out)">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p:cNvGrpSpPr/>
          <p:nvPr/>
        </p:nvGrpSpPr>
        <p:grpSpPr>
          <a:xfrm flipH="1">
            <a:off x="-46694" y="0"/>
            <a:ext cx="12244254" cy="6858000"/>
            <a:chOff x="0" y="0"/>
            <a:chExt cx="12244254" cy="6858000"/>
          </a:xfrm>
          <a:effectLst>
            <a:outerShdw blurRad="215900" dist="38100" sx="101000" sy="101000" algn="tr" rotWithShape="0">
              <a:prstClr val="black">
                <a:alpha val="35000"/>
              </a:prstClr>
            </a:outerShdw>
          </a:effectLst>
        </p:grpSpPr>
        <p:sp>
          <p:nvSpPr>
            <p:cNvPr id="11" name="Rectangle 1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p:cNvGrpSpPr/>
            <p:nvPr/>
          </p:nvGrpSpPr>
          <p:grpSpPr>
            <a:xfrm>
              <a:off x="10964093" y="2254345"/>
              <a:ext cx="1280161" cy="2349306"/>
              <a:chOff x="10964093" y="2254345"/>
              <a:chExt cx="1280161" cy="2349306"/>
            </a:xfrm>
          </p:grpSpPr>
          <p:sp>
            <p:nvSpPr>
              <p:cNvPr id="13" name="Freeform 1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Leader</a:t>
                </a:r>
                <a:endParaRPr lang="en-GB" sz="2800" b="1" dirty="0">
                  <a:solidFill>
                    <a:schemeClr val="bg2"/>
                  </a:solidFill>
                  <a:latin typeface="MV Boli" panose="02000500030200090000" pitchFamily="2" charset="0"/>
                  <a:cs typeface="MV Boli" panose="02000500030200090000" pitchFamily="2" charset="0"/>
                </a:endParaRPr>
              </a:p>
            </p:txBody>
          </p:sp>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5" name="Group 24"/>
          <p:cNvGrpSpPr/>
          <p:nvPr/>
        </p:nvGrpSpPr>
        <p:grpSpPr>
          <a:xfrm flipH="1">
            <a:off x="9858391" y="-28"/>
            <a:ext cx="12244255" cy="6858000"/>
            <a:chOff x="0" y="0"/>
            <a:chExt cx="12244255" cy="6858000"/>
          </a:xfrm>
          <a:effectLst>
            <a:outerShdw blurRad="215900" dist="38100" sx="101000" sy="101000" algn="tr" rotWithShape="0">
              <a:prstClr val="black">
                <a:alpha val="35000"/>
              </a:prstClr>
            </a:outerShdw>
          </a:effectLst>
        </p:grpSpPr>
        <p:sp>
          <p:nvSpPr>
            <p:cNvPr id="26" name="Rectangle 25"/>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7" name="Group 26"/>
            <p:cNvGrpSpPr/>
            <p:nvPr/>
          </p:nvGrpSpPr>
          <p:grpSpPr>
            <a:xfrm>
              <a:off x="10964093" y="2254345"/>
              <a:ext cx="1280162" cy="2440896"/>
              <a:chOff x="10964093" y="2254345"/>
              <a:chExt cx="1280162" cy="2440896"/>
            </a:xfrm>
          </p:grpSpPr>
          <p:sp>
            <p:nvSpPr>
              <p:cNvPr id="28" name="Freeform 2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rot="16200000">
                <a:off x="10907169" y="3358156"/>
                <a:ext cx="2150951"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How to…</a:t>
                </a:r>
                <a:endParaRPr lang="en-GB" sz="2800" b="1" dirty="0">
                  <a:solidFill>
                    <a:schemeClr val="bg2"/>
                  </a:solidFill>
                  <a:latin typeface="MV Boli" panose="02000500030200090000" pitchFamily="2" charset="0"/>
                  <a:cs typeface="MV Boli" panose="02000500030200090000" pitchFamily="2" charset="0"/>
                </a:endParaRPr>
              </a:p>
            </p:txBody>
          </p:sp>
          <p:pic>
            <p:nvPicPr>
              <p:cNvPr id="30" name="Picture 2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1" name="Group 30"/>
          <p:cNvGrpSpPr/>
          <p:nvPr/>
        </p:nvGrpSpPr>
        <p:grpSpPr>
          <a:xfrm flipH="1">
            <a:off x="10506445" y="-56"/>
            <a:ext cx="12244253" cy="6858000"/>
            <a:chOff x="0" y="0"/>
            <a:chExt cx="12244253" cy="6858000"/>
          </a:xfrm>
          <a:effectLst>
            <a:outerShdw blurRad="215900" dist="38100" sx="101000" sy="101000" algn="tr" rotWithShape="0">
              <a:prstClr val="black">
                <a:alpha val="35000"/>
              </a:prstClr>
            </a:outerShdw>
          </a:effectLst>
        </p:grpSpPr>
        <p:sp>
          <p:nvSpPr>
            <p:cNvPr id="32" name="Rectangle 31"/>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3" name="Group 32"/>
            <p:cNvGrpSpPr/>
            <p:nvPr/>
          </p:nvGrpSpPr>
          <p:grpSpPr>
            <a:xfrm>
              <a:off x="10964093" y="2254345"/>
              <a:ext cx="1280160" cy="3211863"/>
              <a:chOff x="10964093" y="2254345"/>
              <a:chExt cx="1280160" cy="3211863"/>
            </a:xfrm>
          </p:grpSpPr>
          <p:sp>
            <p:nvSpPr>
              <p:cNvPr id="34" name="Freeform 33"/>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rot="16200000">
                <a:off x="10366313" y="3649901"/>
                <a:ext cx="3170949" cy="461665"/>
              </a:xfrm>
              <a:prstGeom prst="rect">
                <a:avLst/>
              </a:prstGeom>
              <a:noFill/>
            </p:spPr>
            <p:txBody>
              <a:bodyPr wrap="square" rtlCol="0">
                <a:spAutoFit/>
              </a:bodyPr>
              <a:lstStyle/>
              <a:p>
                <a:r>
                  <a:rPr lang="en-GB" sz="2400" b="1" dirty="0" smtClean="0">
                    <a:solidFill>
                      <a:schemeClr val="bg2"/>
                    </a:solidFill>
                    <a:latin typeface="MV Boli" panose="02000500030200090000" pitchFamily="2" charset="0"/>
                    <a:cs typeface="MV Boli" panose="02000500030200090000" pitchFamily="2" charset="0"/>
                  </a:rPr>
                  <a:t>Soft and hard</a:t>
                </a:r>
                <a:endParaRPr lang="en-GB" sz="2400" b="1" dirty="0">
                  <a:solidFill>
                    <a:schemeClr val="bg2"/>
                  </a:solidFill>
                  <a:latin typeface="MV Boli" panose="02000500030200090000" pitchFamily="2" charset="0"/>
                  <a:cs typeface="MV Boli" panose="02000500030200090000" pitchFamily="2" charset="0"/>
                </a:endParaRPr>
              </a:p>
            </p:txBody>
          </p:sp>
          <p:pic>
            <p:nvPicPr>
              <p:cNvPr id="36" name="Picture 3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3" name="Group 42"/>
          <p:cNvGrpSpPr/>
          <p:nvPr/>
        </p:nvGrpSpPr>
        <p:grpSpPr>
          <a:xfrm flipH="1">
            <a:off x="11129745" y="-56"/>
            <a:ext cx="12258681" cy="6858000"/>
            <a:chOff x="0" y="0"/>
            <a:chExt cx="12258681" cy="6858000"/>
          </a:xfrm>
          <a:effectLst>
            <a:outerShdw blurRad="215900" dist="38100" sx="101000" sy="101000" algn="tr" rotWithShape="0">
              <a:prstClr val="black">
                <a:alpha val="35000"/>
              </a:prstClr>
            </a:outerShdw>
          </a:effectLst>
        </p:grpSpPr>
        <p:sp>
          <p:nvSpPr>
            <p:cNvPr id="44" name="Rectangle 4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5" name="Group 44"/>
            <p:cNvGrpSpPr/>
            <p:nvPr/>
          </p:nvGrpSpPr>
          <p:grpSpPr>
            <a:xfrm>
              <a:off x="10964093" y="2008103"/>
              <a:ext cx="1294588" cy="2595561"/>
              <a:chOff x="10964093" y="2008103"/>
              <a:chExt cx="1294588" cy="2595561"/>
            </a:xfrm>
          </p:grpSpPr>
          <p:sp>
            <p:nvSpPr>
              <p:cNvPr id="46" name="Freeform 4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p:cNvSpPr txBox="1"/>
              <p:nvPr/>
            </p:nvSpPr>
            <p:spPr>
              <a:xfrm rot="16200000">
                <a:off x="10699290" y="3044274"/>
                <a:ext cx="2595561"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Reading</a:t>
                </a:r>
                <a:endParaRPr lang="en-GB" sz="2800" b="1" dirty="0">
                  <a:solidFill>
                    <a:schemeClr val="bg2"/>
                  </a:solidFill>
                  <a:latin typeface="MV Boli" panose="02000500030200090000" pitchFamily="2" charset="0"/>
                  <a:cs typeface="MV Boli" panose="02000500030200090000" pitchFamily="2" charset="0"/>
                </a:endParaRPr>
              </a:p>
            </p:txBody>
          </p:sp>
          <p:pic>
            <p:nvPicPr>
              <p:cNvPr id="48" name="Picture 4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9" name="Group 48"/>
          <p:cNvGrpSpPr/>
          <p:nvPr/>
        </p:nvGrpSpPr>
        <p:grpSpPr>
          <a:xfrm flipH="1">
            <a:off x="11659424" y="0"/>
            <a:ext cx="12259170" cy="6858000"/>
            <a:chOff x="0" y="0"/>
            <a:chExt cx="12259170" cy="6858000"/>
          </a:xfrm>
          <a:effectLst>
            <a:outerShdw blurRad="215900" dist="38100" sx="101000" sy="101000" algn="tr" rotWithShape="0">
              <a:prstClr val="black">
                <a:alpha val="35000"/>
              </a:prstClr>
            </a:outerShdw>
          </a:effectLst>
        </p:grpSpPr>
        <p:sp>
          <p:nvSpPr>
            <p:cNvPr id="50" name="Rectangle 49"/>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1" name="Group 50"/>
            <p:cNvGrpSpPr/>
            <p:nvPr/>
          </p:nvGrpSpPr>
          <p:grpSpPr>
            <a:xfrm>
              <a:off x="10964093" y="2254345"/>
              <a:ext cx="1295077" cy="2349306"/>
              <a:chOff x="10964093" y="2254345"/>
              <a:chExt cx="1295077" cy="2349306"/>
            </a:xfrm>
          </p:grpSpPr>
          <p:sp>
            <p:nvSpPr>
              <p:cNvPr id="52" name="Freeform 51"/>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Box 52"/>
              <p:cNvSpPr txBox="1"/>
              <p:nvPr/>
            </p:nvSpPr>
            <p:spPr>
              <a:xfrm rot="16200000">
                <a:off x="10967908" y="3159330"/>
                <a:ext cx="205930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CV noticed</a:t>
                </a:r>
                <a:endParaRPr lang="en-GB" sz="2800" b="1" dirty="0">
                  <a:solidFill>
                    <a:schemeClr val="bg2"/>
                  </a:solidFill>
                  <a:latin typeface="MV Boli" panose="02000500030200090000" pitchFamily="2" charset="0"/>
                  <a:cs typeface="MV Boli" panose="02000500030200090000" pitchFamily="2" charset="0"/>
                </a:endParaRPr>
              </a:p>
            </p:txBody>
          </p:sp>
          <p:pic>
            <p:nvPicPr>
              <p:cNvPr id="54" name="Picture 5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9" name="Group 38"/>
          <p:cNvGrpSpPr/>
          <p:nvPr/>
        </p:nvGrpSpPr>
        <p:grpSpPr>
          <a:xfrm>
            <a:off x="1076827" y="70531"/>
            <a:ext cx="7700614" cy="1056642"/>
            <a:chOff x="2807673" y="81748"/>
            <a:chExt cx="6043977" cy="1056642"/>
          </a:xfrm>
        </p:grpSpPr>
        <p:sp>
          <p:nvSpPr>
            <p:cNvPr id="40" name="TextBox 39"/>
            <p:cNvSpPr txBox="1"/>
            <p:nvPr/>
          </p:nvSpPr>
          <p:spPr>
            <a:xfrm>
              <a:off x="2807673" y="81748"/>
              <a:ext cx="6043977" cy="646331"/>
            </a:xfrm>
            <a:prstGeom prst="rect">
              <a:avLst/>
            </a:prstGeom>
            <a:noFill/>
          </p:spPr>
          <p:txBody>
            <a:bodyPr wrap="square" rtlCol="0">
              <a:spAutoFit/>
            </a:bodyPr>
            <a:lstStyle/>
            <a:p>
              <a:pPr algn="ctr"/>
              <a:r>
                <a:rPr lang="en-GB" sz="3600" dirty="0" smtClean="0">
                  <a:solidFill>
                    <a:schemeClr val="tx1">
                      <a:lumMod val="65000"/>
                      <a:lumOff val="35000"/>
                    </a:schemeClr>
                  </a:solidFill>
                  <a:latin typeface="Tw Cen MT" panose="020B0602020104020603" pitchFamily="34" charset="0"/>
                </a:rPr>
                <a:t>ABILITIES TO LEAD</a:t>
              </a:r>
              <a:endParaRPr lang="en-GB" sz="3600" dirty="0">
                <a:solidFill>
                  <a:schemeClr val="tx1">
                    <a:lumMod val="65000"/>
                    <a:lumOff val="35000"/>
                  </a:schemeClr>
                </a:solidFill>
                <a:latin typeface="Tw Cen MT" panose="020B0602020104020603" pitchFamily="34" charset="0"/>
              </a:endParaRPr>
            </a:p>
          </p:txBody>
        </p:sp>
        <p:grpSp>
          <p:nvGrpSpPr>
            <p:cNvPr id="41" name="Group 40"/>
            <p:cNvGrpSpPr/>
            <p:nvPr/>
          </p:nvGrpSpPr>
          <p:grpSpPr>
            <a:xfrm>
              <a:off x="5078428" y="846372"/>
              <a:ext cx="1526209" cy="292018"/>
              <a:chOff x="4801005" y="830897"/>
              <a:chExt cx="1526209" cy="292018"/>
            </a:xfrm>
          </p:grpSpPr>
          <p:sp>
            <p:nvSpPr>
              <p:cNvPr id="56" name="Oval 55"/>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Oval 60"/>
              <p:cNvSpPr/>
              <p:nvPr/>
            </p:nvSpPr>
            <p:spPr>
              <a:xfrm>
                <a:off x="5114515" y="839464"/>
                <a:ext cx="265855" cy="281680"/>
              </a:xfrm>
              <a:prstGeom prst="ellipse">
                <a:avLst/>
              </a:pr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Oval 61"/>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Oval 62"/>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Oval 63"/>
              <p:cNvSpPr/>
              <p:nvPr/>
            </p:nvSpPr>
            <p:spPr>
              <a:xfrm>
                <a:off x="5741535" y="839464"/>
                <a:ext cx="265855" cy="281680"/>
              </a:xfrm>
              <a:prstGeom prst="ellipse">
                <a:avLst/>
              </a:pr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pic>
        <p:nvPicPr>
          <p:cNvPr id="65" name="Content Placeholder 5">
            <a:extLst>
              <a:ext uri="{FF2B5EF4-FFF2-40B4-BE49-F238E27FC236}">
                <a16:creationId xmlns:a16="http://schemas.microsoft.com/office/drawing/2014/main" id="{AD1F2833-7F54-4B5F-B4D3-D097C485D817}"/>
              </a:ext>
            </a:extLst>
          </p:cNvPr>
          <p:cNvPicPr>
            <a:picLocks noGrp="1" noChangeAspect="1"/>
          </p:cNvPicPr>
          <p:nvPr/>
        </p:nvPicPr>
        <p:blipFill rotWithShape="1">
          <a:blip r:embed="rId4">
            <a:extLst>
              <a:ext uri="{28A0092B-C50C-407E-A947-70E740481C1C}">
                <a14:useLocalDpi xmlns:a14="http://schemas.microsoft.com/office/drawing/2010/main" val="0"/>
              </a:ext>
            </a:extLst>
          </a:blip>
          <a:srcRect r="8337" b="-2"/>
          <a:stretch/>
        </p:blipFill>
        <p:spPr>
          <a:xfrm>
            <a:off x="5775769" y="1307745"/>
            <a:ext cx="3914964" cy="4068258"/>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66" name="Content Placeholder 3">
            <a:extLst>
              <a:ext uri="{FF2B5EF4-FFF2-40B4-BE49-F238E27FC236}">
                <a16:creationId xmlns:a16="http://schemas.microsoft.com/office/drawing/2014/main" id="{C04DA568-474C-47FA-AC34-ED12A9C54ABD}"/>
              </a:ext>
            </a:extLst>
          </p:cNvPr>
          <p:cNvSpPr txBox="1">
            <a:spLocks/>
          </p:cNvSpPr>
          <p:nvPr/>
        </p:nvSpPr>
        <p:spPr>
          <a:xfrm>
            <a:off x="1181214" y="1934461"/>
            <a:ext cx="4813804" cy="457892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400" dirty="0" smtClean="0">
                <a:solidFill>
                  <a:srgbClr val="C00000"/>
                </a:solidFill>
                <a:latin typeface="MV Boli" panose="02000500030200090000" pitchFamily="2" charset="0"/>
                <a:cs typeface="MV Boli" panose="02000500030200090000" pitchFamily="2" charset="0"/>
              </a:rPr>
              <a:t>Demonstrate you are capable to talk about yourself</a:t>
            </a:r>
          </a:p>
          <a:p>
            <a:endParaRPr lang="en-US" sz="2400" dirty="0" smtClean="0">
              <a:solidFill>
                <a:srgbClr val="C00000"/>
              </a:solidFill>
              <a:latin typeface="MV Boli" panose="02000500030200090000" pitchFamily="2" charset="0"/>
              <a:cs typeface="MV Boli" panose="02000500030200090000" pitchFamily="2" charset="0"/>
            </a:endParaRPr>
          </a:p>
          <a:p>
            <a:r>
              <a:rPr lang="en-US" sz="2400" dirty="0" smtClean="0">
                <a:solidFill>
                  <a:srgbClr val="C00000"/>
                </a:solidFill>
                <a:latin typeface="MV Boli" panose="02000500030200090000" pitchFamily="2" charset="0"/>
                <a:cs typeface="MV Boli" panose="02000500030200090000" pitchFamily="2" charset="0"/>
              </a:rPr>
              <a:t>Include details regarding your achievements</a:t>
            </a:r>
          </a:p>
          <a:p>
            <a:endParaRPr lang="en-US" sz="2400" dirty="0" smtClean="0">
              <a:solidFill>
                <a:srgbClr val="C00000"/>
              </a:solidFill>
              <a:latin typeface="MV Boli" panose="02000500030200090000" pitchFamily="2" charset="0"/>
              <a:cs typeface="MV Boli" panose="02000500030200090000" pitchFamily="2" charset="0"/>
            </a:endParaRPr>
          </a:p>
          <a:p>
            <a:r>
              <a:rPr lang="en-US" sz="2400" dirty="0" smtClean="0">
                <a:solidFill>
                  <a:srgbClr val="C00000"/>
                </a:solidFill>
                <a:latin typeface="MV Boli" panose="02000500030200090000" pitchFamily="2" charset="0"/>
                <a:cs typeface="MV Boli" panose="02000500030200090000" pitchFamily="2" charset="0"/>
              </a:rPr>
              <a:t>Focus on personal strengths</a:t>
            </a:r>
          </a:p>
          <a:p>
            <a:endParaRPr lang="en-US" sz="2400" dirty="0" smtClean="0">
              <a:solidFill>
                <a:srgbClr val="C00000"/>
              </a:solidFill>
              <a:latin typeface="MV Boli" panose="02000500030200090000" pitchFamily="2" charset="0"/>
              <a:cs typeface="MV Boli" panose="02000500030200090000" pitchFamily="2" charset="0"/>
            </a:endParaRPr>
          </a:p>
          <a:p>
            <a:r>
              <a:rPr lang="en-US" sz="2400" dirty="0" smtClean="0">
                <a:solidFill>
                  <a:srgbClr val="C00000"/>
                </a:solidFill>
                <a:latin typeface="MV Boli" panose="02000500030200090000" pitchFamily="2" charset="0"/>
                <a:cs typeface="MV Boli" panose="02000500030200090000" pitchFamily="2" charset="0"/>
              </a:rPr>
              <a:t>Show what you have to offer</a:t>
            </a:r>
            <a:endParaRPr lang="en-US" sz="2400" dirty="0">
              <a:solidFill>
                <a:srgbClr val="C00000"/>
              </a:solidFill>
              <a:latin typeface="MV Boli" panose="02000500030200090000" pitchFamily="2" charset="0"/>
              <a:cs typeface="MV Boli" panose="02000500030200090000" pitchFamily="2" charset="0"/>
            </a:endParaRPr>
          </a:p>
        </p:txBody>
      </p:sp>
    </p:spTree>
    <p:extLst>
      <p:ext uri="{BB962C8B-B14F-4D97-AF65-F5344CB8AC3E}">
        <p14:creationId xmlns:p14="http://schemas.microsoft.com/office/powerpoint/2010/main" val="3923540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afterEffect">
                                  <p:stCondLst>
                                    <p:cond delay="0"/>
                                  </p:stCondLst>
                                  <p:childTnLst>
                                    <p:set>
                                      <p:cBhvr>
                                        <p:cTn id="6" dur="1" fill="hold">
                                          <p:stCondLst>
                                            <p:cond delay="0"/>
                                          </p:stCondLst>
                                        </p:cTn>
                                        <p:tgtEl>
                                          <p:spTgt spid="65"/>
                                        </p:tgtEl>
                                        <p:attrNameLst>
                                          <p:attrName>style.visibility</p:attrName>
                                        </p:attrNameLst>
                                      </p:cBhvr>
                                      <p:to>
                                        <p:strVal val="visible"/>
                                      </p:to>
                                    </p:set>
                                    <p:anim calcmode="lin" valueType="num">
                                      <p:cBhvr additive="base">
                                        <p:cTn id="7" dur="500" fill="hold"/>
                                        <p:tgtEl>
                                          <p:spTgt spid="65"/>
                                        </p:tgtEl>
                                        <p:attrNameLst>
                                          <p:attrName>ppt_x</p:attrName>
                                        </p:attrNameLst>
                                      </p:cBhvr>
                                      <p:tavLst>
                                        <p:tav tm="0">
                                          <p:val>
                                            <p:strVal val="#ppt_x"/>
                                          </p:val>
                                        </p:tav>
                                        <p:tav tm="100000">
                                          <p:val>
                                            <p:strVal val="#ppt_x"/>
                                          </p:val>
                                        </p:tav>
                                      </p:tavLst>
                                    </p:anim>
                                    <p:anim calcmode="lin" valueType="num">
                                      <p:cBhvr additive="base">
                                        <p:cTn id="8" dur="500" fill="hold"/>
                                        <p:tgtEl>
                                          <p:spTgt spid="6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p:cNvGrpSpPr/>
          <p:nvPr/>
        </p:nvGrpSpPr>
        <p:grpSpPr>
          <a:xfrm flipH="1">
            <a:off x="-46694" y="0"/>
            <a:ext cx="12244254" cy="6858000"/>
            <a:chOff x="0" y="0"/>
            <a:chExt cx="12244254" cy="6858000"/>
          </a:xfrm>
          <a:effectLst>
            <a:outerShdw blurRad="215900" dist="38100" sx="101000" sy="101000" algn="tr" rotWithShape="0">
              <a:prstClr val="black">
                <a:alpha val="35000"/>
              </a:prstClr>
            </a:outerShdw>
          </a:effectLst>
        </p:grpSpPr>
        <p:sp>
          <p:nvSpPr>
            <p:cNvPr id="11" name="Rectangle 1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p:cNvGrpSpPr/>
            <p:nvPr/>
          </p:nvGrpSpPr>
          <p:grpSpPr>
            <a:xfrm>
              <a:off x="10964093" y="2254345"/>
              <a:ext cx="1280161" cy="2349306"/>
              <a:chOff x="10964093" y="2254345"/>
              <a:chExt cx="1280161" cy="2349306"/>
            </a:xfrm>
          </p:grpSpPr>
          <p:sp>
            <p:nvSpPr>
              <p:cNvPr id="13" name="Freeform 1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Leader</a:t>
                </a:r>
                <a:endParaRPr lang="en-GB" sz="2800" b="1" dirty="0">
                  <a:solidFill>
                    <a:schemeClr val="bg2"/>
                  </a:solidFill>
                  <a:latin typeface="MV Boli" panose="02000500030200090000" pitchFamily="2" charset="0"/>
                  <a:cs typeface="MV Boli" panose="02000500030200090000" pitchFamily="2" charset="0"/>
                </a:endParaRPr>
              </a:p>
            </p:txBody>
          </p:sp>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5" name="Group 24"/>
          <p:cNvGrpSpPr/>
          <p:nvPr/>
        </p:nvGrpSpPr>
        <p:grpSpPr>
          <a:xfrm flipH="1">
            <a:off x="476527" y="0"/>
            <a:ext cx="12244255" cy="6858000"/>
            <a:chOff x="0" y="0"/>
            <a:chExt cx="12244255" cy="6858000"/>
          </a:xfrm>
          <a:effectLst>
            <a:outerShdw blurRad="215900" dist="38100" sx="101000" sy="101000" algn="tr" rotWithShape="0">
              <a:prstClr val="black">
                <a:alpha val="35000"/>
              </a:prstClr>
            </a:outerShdw>
          </a:effectLst>
        </p:grpSpPr>
        <p:sp>
          <p:nvSpPr>
            <p:cNvPr id="26" name="Rectangle 25"/>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7" name="Group 26"/>
            <p:cNvGrpSpPr/>
            <p:nvPr/>
          </p:nvGrpSpPr>
          <p:grpSpPr>
            <a:xfrm>
              <a:off x="10964093" y="2254345"/>
              <a:ext cx="1280162" cy="2440896"/>
              <a:chOff x="10964093" y="2254345"/>
              <a:chExt cx="1280162" cy="2440896"/>
            </a:xfrm>
          </p:grpSpPr>
          <p:sp>
            <p:nvSpPr>
              <p:cNvPr id="28" name="Freeform 2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rot="16200000">
                <a:off x="10907169" y="3358156"/>
                <a:ext cx="2150951"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How to…</a:t>
                </a:r>
                <a:endParaRPr lang="en-GB" sz="2800" b="1" dirty="0">
                  <a:solidFill>
                    <a:schemeClr val="bg2"/>
                  </a:solidFill>
                  <a:latin typeface="MV Boli" panose="02000500030200090000" pitchFamily="2" charset="0"/>
                  <a:cs typeface="MV Boli" panose="02000500030200090000" pitchFamily="2" charset="0"/>
                </a:endParaRPr>
              </a:p>
            </p:txBody>
          </p:sp>
          <p:pic>
            <p:nvPicPr>
              <p:cNvPr id="30" name="Picture 2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1" name="Group 30"/>
          <p:cNvGrpSpPr/>
          <p:nvPr/>
        </p:nvGrpSpPr>
        <p:grpSpPr>
          <a:xfrm flipH="1">
            <a:off x="10506445" y="-56"/>
            <a:ext cx="12244253" cy="6858000"/>
            <a:chOff x="0" y="0"/>
            <a:chExt cx="12244253" cy="6858000"/>
          </a:xfrm>
          <a:effectLst>
            <a:outerShdw blurRad="215900" dist="38100" sx="101000" sy="101000" algn="tr" rotWithShape="0">
              <a:prstClr val="black">
                <a:alpha val="35000"/>
              </a:prstClr>
            </a:outerShdw>
          </a:effectLst>
        </p:grpSpPr>
        <p:sp>
          <p:nvSpPr>
            <p:cNvPr id="32" name="Rectangle 31"/>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3" name="Group 32"/>
            <p:cNvGrpSpPr/>
            <p:nvPr/>
          </p:nvGrpSpPr>
          <p:grpSpPr>
            <a:xfrm>
              <a:off x="10964093" y="2254345"/>
              <a:ext cx="1280160" cy="3211863"/>
              <a:chOff x="10964093" y="2254345"/>
              <a:chExt cx="1280160" cy="3211863"/>
            </a:xfrm>
          </p:grpSpPr>
          <p:sp>
            <p:nvSpPr>
              <p:cNvPr id="34" name="Freeform 33"/>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rot="16200000">
                <a:off x="10366313" y="3649901"/>
                <a:ext cx="3170949" cy="461665"/>
              </a:xfrm>
              <a:prstGeom prst="rect">
                <a:avLst/>
              </a:prstGeom>
              <a:noFill/>
            </p:spPr>
            <p:txBody>
              <a:bodyPr wrap="square" rtlCol="0">
                <a:spAutoFit/>
              </a:bodyPr>
              <a:lstStyle/>
              <a:p>
                <a:r>
                  <a:rPr lang="en-GB" sz="2400" b="1" dirty="0" smtClean="0">
                    <a:solidFill>
                      <a:schemeClr val="bg2"/>
                    </a:solidFill>
                    <a:latin typeface="MV Boli" panose="02000500030200090000" pitchFamily="2" charset="0"/>
                    <a:cs typeface="MV Boli" panose="02000500030200090000" pitchFamily="2" charset="0"/>
                  </a:rPr>
                  <a:t>Soft and hard</a:t>
                </a:r>
                <a:endParaRPr lang="en-GB" sz="2400" b="1" dirty="0">
                  <a:solidFill>
                    <a:schemeClr val="bg2"/>
                  </a:solidFill>
                  <a:latin typeface="MV Boli" panose="02000500030200090000" pitchFamily="2" charset="0"/>
                  <a:cs typeface="MV Boli" panose="02000500030200090000" pitchFamily="2" charset="0"/>
                </a:endParaRPr>
              </a:p>
            </p:txBody>
          </p:sp>
          <p:pic>
            <p:nvPicPr>
              <p:cNvPr id="36" name="Picture 3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3" name="Group 42"/>
          <p:cNvGrpSpPr/>
          <p:nvPr/>
        </p:nvGrpSpPr>
        <p:grpSpPr>
          <a:xfrm flipH="1">
            <a:off x="11129745" y="-56"/>
            <a:ext cx="12258681" cy="6858000"/>
            <a:chOff x="0" y="0"/>
            <a:chExt cx="12258681" cy="6858000"/>
          </a:xfrm>
          <a:effectLst>
            <a:outerShdw blurRad="215900" dist="38100" sx="101000" sy="101000" algn="tr" rotWithShape="0">
              <a:prstClr val="black">
                <a:alpha val="35000"/>
              </a:prstClr>
            </a:outerShdw>
          </a:effectLst>
        </p:grpSpPr>
        <p:sp>
          <p:nvSpPr>
            <p:cNvPr id="44" name="Rectangle 4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5" name="Group 44"/>
            <p:cNvGrpSpPr/>
            <p:nvPr/>
          </p:nvGrpSpPr>
          <p:grpSpPr>
            <a:xfrm>
              <a:off x="10964093" y="2008103"/>
              <a:ext cx="1294588" cy="2595561"/>
              <a:chOff x="10964093" y="2008103"/>
              <a:chExt cx="1294588" cy="2595561"/>
            </a:xfrm>
          </p:grpSpPr>
          <p:sp>
            <p:nvSpPr>
              <p:cNvPr id="46" name="Freeform 4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p:cNvSpPr txBox="1"/>
              <p:nvPr/>
            </p:nvSpPr>
            <p:spPr>
              <a:xfrm rot="16200000">
                <a:off x="10699290" y="3044274"/>
                <a:ext cx="2595561"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Reading</a:t>
                </a:r>
                <a:endParaRPr lang="en-GB" sz="2800" b="1" dirty="0">
                  <a:solidFill>
                    <a:schemeClr val="bg2"/>
                  </a:solidFill>
                  <a:latin typeface="MV Boli" panose="02000500030200090000" pitchFamily="2" charset="0"/>
                  <a:cs typeface="MV Boli" panose="02000500030200090000" pitchFamily="2" charset="0"/>
                </a:endParaRPr>
              </a:p>
            </p:txBody>
          </p:sp>
          <p:pic>
            <p:nvPicPr>
              <p:cNvPr id="48" name="Picture 4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9" name="Group 48"/>
          <p:cNvGrpSpPr/>
          <p:nvPr/>
        </p:nvGrpSpPr>
        <p:grpSpPr>
          <a:xfrm flipH="1">
            <a:off x="11659424" y="0"/>
            <a:ext cx="12259170" cy="6858000"/>
            <a:chOff x="0" y="0"/>
            <a:chExt cx="12259170" cy="6858000"/>
          </a:xfrm>
          <a:effectLst>
            <a:outerShdw blurRad="215900" dist="38100" sx="101000" sy="101000" algn="tr" rotWithShape="0">
              <a:prstClr val="black">
                <a:alpha val="35000"/>
              </a:prstClr>
            </a:outerShdw>
          </a:effectLst>
        </p:grpSpPr>
        <p:sp>
          <p:nvSpPr>
            <p:cNvPr id="50" name="Rectangle 49"/>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1" name="Group 50"/>
            <p:cNvGrpSpPr/>
            <p:nvPr/>
          </p:nvGrpSpPr>
          <p:grpSpPr>
            <a:xfrm>
              <a:off x="10964093" y="2254345"/>
              <a:ext cx="1295077" cy="2349306"/>
              <a:chOff x="10964093" y="2254345"/>
              <a:chExt cx="1295077" cy="2349306"/>
            </a:xfrm>
          </p:grpSpPr>
          <p:sp>
            <p:nvSpPr>
              <p:cNvPr id="52" name="Freeform 51"/>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Box 52"/>
              <p:cNvSpPr txBox="1"/>
              <p:nvPr/>
            </p:nvSpPr>
            <p:spPr>
              <a:xfrm rot="16200000">
                <a:off x="10967908" y="3159330"/>
                <a:ext cx="205930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CV noticed</a:t>
                </a:r>
                <a:endParaRPr lang="en-GB" sz="2800" b="1" dirty="0">
                  <a:solidFill>
                    <a:schemeClr val="bg2"/>
                  </a:solidFill>
                  <a:latin typeface="MV Boli" panose="02000500030200090000" pitchFamily="2" charset="0"/>
                  <a:cs typeface="MV Boli" panose="02000500030200090000" pitchFamily="2" charset="0"/>
                </a:endParaRPr>
              </a:p>
            </p:txBody>
          </p:sp>
          <p:pic>
            <p:nvPicPr>
              <p:cNvPr id="54" name="Picture 5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9" name="Group 38"/>
          <p:cNvGrpSpPr/>
          <p:nvPr/>
        </p:nvGrpSpPr>
        <p:grpSpPr>
          <a:xfrm>
            <a:off x="1076827" y="70531"/>
            <a:ext cx="7700614" cy="1056642"/>
            <a:chOff x="2807673" y="81748"/>
            <a:chExt cx="6043977" cy="1056642"/>
          </a:xfrm>
        </p:grpSpPr>
        <p:sp>
          <p:nvSpPr>
            <p:cNvPr id="40" name="TextBox 39"/>
            <p:cNvSpPr txBox="1"/>
            <p:nvPr/>
          </p:nvSpPr>
          <p:spPr>
            <a:xfrm>
              <a:off x="2807673" y="81748"/>
              <a:ext cx="6043977" cy="646331"/>
            </a:xfrm>
            <a:prstGeom prst="rect">
              <a:avLst/>
            </a:prstGeom>
            <a:noFill/>
          </p:spPr>
          <p:txBody>
            <a:bodyPr wrap="square" rtlCol="0">
              <a:spAutoFit/>
            </a:bodyPr>
            <a:lstStyle/>
            <a:p>
              <a:pPr algn="ctr"/>
              <a:r>
                <a:rPr lang="en-GB" sz="3600" dirty="0" smtClean="0">
                  <a:solidFill>
                    <a:schemeClr val="tx1">
                      <a:lumMod val="65000"/>
                      <a:lumOff val="35000"/>
                    </a:schemeClr>
                  </a:solidFill>
                  <a:latin typeface="Tw Cen MT" panose="020B0602020104020603" pitchFamily="34" charset="0"/>
                </a:rPr>
                <a:t>HOW TO WRITE A CV?</a:t>
              </a:r>
              <a:endParaRPr lang="en-GB" sz="3600" dirty="0">
                <a:solidFill>
                  <a:schemeClr val="tx1">
                    <a:lumMod val="65000"/>
                    <a:lumOff val="35000"/>
                  </a:schemeClr>
                </a:solidFill>
                <a:latin typeface="Tw Cen MT" panose="020B0602020104020603" pitchFamily="34" charset="0"/>
              </a:endParaRPr>
            </a:p>
          </p:txBody>
        </p:sp>
        <p:grpSp>
          <p:nvGrpSpPr>
            <p:cNvPr id="41" name="Group 40"/>
            <p:cNvGrpSpPr/>
            <p:nvPr/>
          </p:nvGrpSpPr>
          <p:grpSpPr>
            <a:xfrm>
              <a:off x="5078428" y="846372"/>
              <a:ext cx="1526209" cy="292018"/>
              <a:chOff x="4801005" y="830897"/>
              <a:chExt cx="1526209" cy="292018"/>
            </a:xfrm>
          </p:grpSpPr>
          <p:sp>
            <p:nvSpPr>
              <p:cNvPr id="56" name="Oval 55"/>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Oval 60"/>
              <p:cNvSpPr/>
              <p:nvPr/>
            </p:nvSpPr>
            <p:spPr>
              <a:xfrm>
                <a:off x="5114515" y="839464"/>
                <a:ext cx="265855" cy="281680"/>
              </a:xfrm>
              <a:prstGeom prst="ellipse">
                <a:avLst/>
              </a:pr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Oval 61"/>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Oval 62"/>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Oval 63"/>
              <p:cNvSpPr/>
              <p:nvPr/>
            </p:nvSpPr>
            <p:spPr>
              <a:xfrm>
                <a:off x="5741535" y="839464"/>
                <a:ext cx="265855" cy="281680"/>
              </a:xfrm>
              <a:prstGeom prst="ellipse">
                <a:avLst/>
              </a:pr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pic>
        <p:nvPicPr>
          <p:cNvPr id="42" name="Content Placeholder 4" descr="A screenshot of a cell phone&#10;&#10;Description automatically generated">
            <a:extLst>
              <a:ext uri="{FF2B5EF4-FFF2-40B4-BE49-F238E27FC236}">
                <a16:creationId xmlns:a16="http://schemas.microsoft.com/office/drawing/2014/main" id="{BCCCA651-39F5-43F1-828A-127A8C3461D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838513" y="1269386"/>
            <a:ext cx="5102793" cy="503608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55" name="Title 1">
            <a:extLst>
              <a:ext uri="{FF2B5EF4-FFF2-40B4-BE49-F238E27FC236}">
                <a16:creationId xmlns:a16="http://schemas.microsoft.com/office/drawing/2014/main" id="{E4D3238A-3E24-48F3-B110-A8493EFEF871}"/>
              </a:ext>
            </a:extLst>
          </p:cNvPr>
          <p:cNvSpPr txBox="1">
            <a:spLocks/>
          </p:cNvSpPr>
          <p:nvPr/>
        </p:nvSpPr>
        <p:spPr>
          <a:xfrm>
            <a:off x="7232917" y="984562"/>
            <a:ext cx="3059412" cy="5158096"/>
          </a:xfrm>
          <a:prstGeom prst="rect">
            <a:avLst/>
          </a:prstGeom>
          <a:solidFill>
            <a:srgbClr val="9A8AFA"/>
          </a:solidFill>
          <a:effectLst>
            <a:innerShdw blurRad="114300">
              <a:prstClr val="black"/>
            </a:innerShdw>
          </a:effectLst>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3600" dirty="0" smtClean="0">
                <a:solidFill>
                  <a:schemeClr val="bg2"/>
                </a:solidFill>
              </a:rPr>
              <a:t>Have a list of relevant Skills, </a:t>
            </a:r>
            <a:br>
              <a:rPr lang="en-GB" sz="3600" dirty="0" smtClean="0">
                <a:solidFill>
                  <a:schemeClr val="bg2"/>
                </a:solidFill>
              </a:rPr>
            </a:br>
            <a:r>
              <a:rPr lang="en-GB" sz="3600" dirty="0" smtClean="0">
                <a:solidFill>
                  <a:schemeClr val="bg2"/>
                </a:solidFill>
              </a:rPr>
              <a:t>it needs to demonstrate abilities to lead staff and manage situations</a:t>
            </a:r>
            <a:endParaRPr lang="en-GB" sz="3600" dirty="0">
              <a:solidFill>
                <a:schemeClr val="bg2"/>
              </a:solidFill>
            </a:endParaRPr>
          </a:p>
        </p:txBody>
      </p:sp>
    </p:spTree>
    <p:extLst>
      <p:ext uri="{BB962C8B-B14F-4D97-AF65-F5344CB8AC3E}">
        <p14:creationId xmlns:p14="http://schemas.microsoft.com/office/powerpoint/2010/main" val="793848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1000"/>
                                        <p:tgtEl>
                                          <p:spTgt spid="42"/>
                                        </p:tgtEl>
                                      </p:cBhvr>
                                    </p:animEffect>
                                    <p:anim calcmode="lin" valueType="num">
                                      <p:cBhvr>
                                        <p:cTn id="8" dur="1000" fill="hold"/>
                                        <p:tgtEl>
                                          <p:spTgt spid="42"/>
                                        </p:tgtEl>
                                        <p:attrNameLst>
                                          <p:attrName>ppt_x</p:attrName>
                                        </p:attrNameLst>
                                      </p:cBhvr>
                                      <p:tavLst>
                                        <p:tav tm="0">
                                          <p:val>
                                            <p:strVal val="#ppt_x"/>
                                          </p:val>
                                        </p:tav>
                                        <p:tav tm="100000">
                                          <p:val>
                                            <p:strVal val="#ppt_x"/>
                                          </p:val>
                                        </p:tav>
                                      </p:tavLst>
                                    </p:anim>
                                    <p:anim calcmode="lin" valueType="num">
                                      <p:cBhvr>
                                        <p:cTn id="9" dur="1000" fill="hold"/>
                                        <p:tgtEl>
                                          <p:spTgt spid="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p:cNvGrpSpPr/>
          <p:nvPr/>
        </p:nvGrpSpPr>
        <p:grpSpPr>
          <a:xfrm flipH="1">
            <a:off x="-46694" y="0"/>
            <a:ext cx="12244254" cy="6858000"/>
            <a:chOff x="0" y="0"/>
            <a:chExt cx="12244254" cy="6858000"/>
          </a:xfrm>
          <a:effectLst>
            <a:outerShdw blurRad="215900" dist="38100" sx="101000" sy="101000" algn="tr" rotWithShape="0">
              <a:prstClr val="black">
                <a:alpha val="35000"/>
              </a:prstClr>
            </a:outerShdw>
          </a:effectLst>
        </p:grpSpPr>
        <p:sp>
          <p:nvSpPr>
            <p:cNvPr id="11" name="Rectangle 1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p:cNvGrpSpPr/>
            <p:nvPr/>
          </p:nvGrpSpPr>
          <p:grpSpPr>
            <a:xfrm>
              <a:off x="10964093" y="2254345"/>
              <a:ext cx="1280161" cy="2349306"/>
              <a:chOff x="10964093" y="2254345"/>
              <a:chExt cx="1280161" cy="2349306"/>
            </a:xfrm>
          </p:grpSpPr>
          <p:sp>
            <p:nvSpPr>
              <p:cNvPr id="13" name="Freeform 1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Leader</a:t>
                </a:r>
                <a:endParaRPr lang="en-GB" sz="2800" b="1" dirty="0">
                  <a:solidFill>
                    <a:schemeClr val="bg2"/>
                  </a:solidFill>
                  <a:latin typeface="MV Boli" panose="02000500030200090000" pitchFamily="2" charset="0"/>
                  <a:cs typeface="MV Boli" panose="02000500030200090000" pitchFamily="2" charset="0"/>
                </a:endParaRPr>
              </a:p>
            </p:txBody>
          </p:sp>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5" name="Group 24"/>
          <p:cNvGrpSpPr/>
          <p:nvPr/>
        </p:nvGrpSpPr>
        <p:grpSpPr>
          <a:xfrm flipH="1">
            <a:off x="476527" y="0"/>
            <a:ext cx="12244255" cy="6858000"/>
            <a:chOff x="0" y="0"/>
            <a:chExt cx="12244255" cy="6858000"/>
          </a:xfrm>
          <a:effectLst>
            <a:outerShdw blurRad="215900" dist="38100" sx="101000" sy="101000" algn="tr" rotWithShape="0">
              <a:prstClr val="black">
                <a:alpha val="35000"/>
              </a:prstClr>
            </a:outerShdw>
          </a:effectLst>
        </p:grpSpPr>
        <p:sp>
          <p:nvSpPr>
            <p:cNvPr id="26" name="Rectangle 25"/>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7" name="Group 26"/>
            <p:cNvGrpSpPr/>
            <p:nvPr/>
          </p:nvGrpSpPr>
          <p:grpSpPr>
            <a:xfrm>
              <a:off x="10964093" y="2254345"/>
              <a:ext cx="1280162" cy="2440896"/>
              <a:chOff x="10964093" y="2254345"/>
              <a:chExt cx="1280162" cy="2440896"/>
            </a:xfrm>
          </p:grpSpPr>
          <p:sp>
            <p:nvSpPr>
              <p:cNvPr id="28" name="Freeform 2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rot="16200000">
                <a:off x="10907169" y="3358156"/>
                <a:ext cx="2150951"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How to…</a:t>
                </a:r>
                <a:endParaRPr lang="en-GB" sz="2800" b="1" dirty="0">
                  <a:solidFill>
                    <a:schemeClr val="bg2"/>
                  </a:solidFill>
                  <a:latin typeface="MV Boli" panose="02000500030200090000" pitchFamily="2" charset="0"/>
                  <a:cs typeface="MV Boli" panose="02000500030200090000" pitchFamily="2" charset="0"/>
                </a:endParaRPr>
              </a:p>
            </p:txBody>
          </p:sp>
          <p:pic>
            <p:nvPicPr>
              <p:cNvPr id="30" name="Picture 2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1" name="Group 30"/>
          <p:cNvGrpSpPr/>
          <p:nvPr/>
        </p:nvGrpSpPr>
        <p:grpSpPr>
          <a:xfrm flipH="1">
            <a:off x="1052001" y="0"/>
            <a:ext cx="12244253" cy="6858000"/>
            <a:chOff x="0" y="0"/>
            <a:chExt cx="12244253" cy="6858000"/>
          </a:xfrm>
          <a:effectLst>
            <a:outerShdw blurRad="215900" dist="38100" sx="101000" sy="101000" algn="tr" rotWithShape="0">
              <a:prstClr val="black">
                <a:alpha val="35000"/>
              </a:prstClr>
            </a:outerShdw>
          </a:effectLst>
        </p:grpSpPr>
        <p:sp>
          <p:nvSpPr>
            <p:cNvPr id="32" name="Rectangle 31"/>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3" name="Group 32"/>
            <p:cNvGrpSpPr/>
            <p:nvPr/>
          </p:nvGrpSpPr>
          <p:grpSpPr>
            <a:xfrm>
              <a:off x="10964093" y="2254345"/>
              <a:ext cx="1280160" cy="3211863"/>
              <a:chOff x="10964093" y="2254345"/>
              <a:chExt cx="1280160" cy="3211863"/>
            </a:xfrm>
          </p:grpSpPr>
          <p:sp>
            <p:nvSpPr>
              <p:cNvPr id="34" name="Freeform 33"/>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rot="16200000">
                <a:off x="10366313" y="3649901"/>
                <a:ext cx="3170949" cy="461665"/>
              </a:xfrm>
              <a:prstGeom prst="rect">
                <a:avLst/>
              </a:prstGeom>
              <a:noFill/>
            </p:spPr>
            <p:txBody>
              <a:bodyPr wrap="square" rtlCol="0">
                <a:spAutoFit/>
              </a:bodyPr>
              <a:lstStyle/>
              <a:p>
                <a:r>
                  <a:rPr lang="en-GB" sz="2400" b="1" dirty="0" smtClean="0">
                    <a:solidFill>
                      <a:schemeClr val="bg2"/>
                    </a:solidFill>
                    <a:latin typeface="MV Boli" panose="02000500030200090000" pitchFamily="2" charset="0"/>
                    <a:cs typeface="MV Boli" panose="02000500030200090000" pitchFamily="2" charset="0"/>
                  </a:rPr>
                  <a:t>Soft and hard</a:t>
                </a:r>
                <a:endParaRPr lang="en-GB" sz="2400" b="1" dirty="0">
                  <a:solidFill>
                    <a:schemeClr val="bg2"/>
                  </a:solidFill>
                  <a:latin typeface="MV Boli" panose="02000500030200090000" pitchFamily="2" charset="0"/>
                  <a:cs typeface="MV Boli" panose="02000500030200090000" pitchFamily="2" charset="0"/>
                </a:endParaRPr>
              </a:p>
            </p:txBody>
          </p:sp>
          <p:pic>
            <p:nvPicPr>
              <p:cNvPr id="36" name="Picture 3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3" name="Group 42"/>
          <p:cNvGrpSpPr/>
          <p:nvPr/>
        </p:nvGrpSpPr>
        <p:grpSpPr>
          <a:xfrm flipH="1">
            <a:off x="11129745" y="-56"/>
            <a:ext cx="12258681" cy="6858000"/>
            <a:chOff x="0" y="0"/>
            <a:chExt cx="12258681" cy="6858000"/>
          </a:xfrm>
          <a:effectLst>
            <a:outerShdw blurRad="215900" dist="38100" sx="101000" sy="101000" algn="tr" rotWithShape="0">
              <a:prstClr val="black">
                <a:alpha val="35000"/>
              </a:prstClr>
            </a:outerShdw>
          </a:effectLst>
        </p:grpSpPr>
        <p:sp>
          <p:nvSpPr>
            <p:cNvPr id="44" name="Rectangle 4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5" name="Group 44"/>
            <p:cNvGrpSpPr/>
            <p:nvPr/>
          </p:nvGrpSpPr>
          <p:grpSpPr>
            <a:xfrm>
              <a:off x="10964093" y="2008103"/>
              <a:ext cx="1294588" cy="2595561"/>
              <a:chOff x="10964093" y="2008103"/>
              <a:chExt cx="1294588" cy="2595561"/>
            </a:xfrm>
          </p:grpSpPr>
          <p:sp>
            <p:nvSpPr>
              <p:cNvPr id="46" name="Freeform 4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p:cNvSpPr txBox="1"/>
              <p:nvPr/>
            </p:nvSpPr>
            <p:spPr>
              <a:xfrm rot="16200000">
                <a:off x="10699290" y="3044274"/>
                <a:ext cx="2595561"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Reading</a:t>
                </a:r>
                <a:endParaRPr lang="en-GB" sz="2800" b="1" dirty="0">
                  <a:solidFill>
                    <a:schemeClr val="bg2"/>
                  </a:solidFill>
                  <a:latin typeface="MV Boli" panose="02000500030200090000" pitchFamily="2" charset="0"/>
                  <a:cs typeface="MV Boli" panose="02000500030200090000" pitchFamily="2" charset="0"/>
                </a:endParaRPr>
              </a:p>
            </p:txBody>
          </p:sp>
          <p:pic>
            <p:nvPicPr>
              <p:cNvPr id="48" name="Picture 4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9" name="Group 48"/>
          <p:cNvGrpSpPr/>
          <p:nvPr/>
        </p:nvGrpSpPr>
        <p:grpSpPr>
          <a:xfrm flipH="1">
            <a:off x="11659424" y="0"/>
            <a:ext cx="12259170" cy="6858000"/>
            <a:chOff x="0" y="0"/>
            <a:chExt cx="12259170" cy="6858000"/>
          </a:xfrm>
          <a:effectLst>
            <a:outerShdw blurRad="215900" dist="38100" sx="101000" sy="101000" algn="tr" rotWithShape="0">
              <a:prstClr val="black">
                <a:alpha val="35000"/>
              </a:prstClr>
            </a:outerShdw>
          </a:effectLst>
        </p:grpSpPr>
        <p:sp>
          <p:nvSpPr>
            <p:cNvPr id="50" name="Rectangle 49"/>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1" name="Group 50"/>
            <p:cNvGrpSpPr/>
            <p:nvPr/>
          </p:nvGrpSpPr>
          <p:grpSpPr>
            <a:xfrm>
              <a:off x="10964093" y="2254345"/>
              <a:ext cx="1295077" cy="2349306"/>
              <a:chOff x="10964093" y="2254345"/>
              <a:chExt cx="1295077" cy="2349306"/>
            </a:xfrm>
          </p:grpSpPr>
          <p:sp>
            <p:nvSpPr>
              <p:cNvPr id="52" name="Freeform 51"/>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Box 52"/>
              <p:cNvSpPr txBox="1"/>
              <p:nvPr/>
            </p:nvSpPr>
            <p:spPr>
              <a:xfrm rot="16200000">
                <a:off x="10967908" y="3159330"/>
                <a:ext cx="205930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CV noticed</a:t>
                </a:r>
                <a:endParaRPr lang="en-GB" sz="2800" b="1" dirty="0">
                  <a:solidFill>
                    <a:schemeClr val="bg2"/>
                  </a:solidFill>
                  <a:latin typeface="MV Boli" panose="02000500030200090000" pitchFamily="2" charset="0"/>
                  <a:cs typeface="MV Boli" panose="02000500030200090000" pitchFamily="2" charset="0"/>
                </a:endParaRPr>
              </a:p>
            </p:txBody>
          </p:sp>
          <p:pic>
            <p:nvPicPr>
              <p:cNvPr id="54" name="Picture 5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9" name="Group 38"/>
          <p:cNvGrpSpPr/>
          <p:nvPr/>
        </p:nvGrpSpPr>
        <p:grpSpPr>
          <a:xfrm>
            <a:off x="2377695" y="0"/>
            <a:ext cx="7700614" cy="1056642"/>
            <a:chOff x="2807673" y="81748"/>
            <a:chExt cx="6043977" cy="1056642"/>
          </a:xfrm>
        </p:grpSpPr>
        <p:sp>
          <p:nvSpPr>
            <p:cNvPr id="40" name="TextBox 39"/>
            <p:cNvSpPr txBox="1"/>
            <p:nvPr/>
          </p:nvSpPr>
          <p:spPr>
            <a:xfrm>
              <a:off x="2807673" y="81748"/>
              <a:ext cx="6043977" cy="646331"/>
            </a:xfrm>
            <a:prstGeom prst="rect">
              <a:avLst/>
            </a:prstGeom>
            <a:noFill/>
          </p:spPr>
          <p:txBody>
            <a:bodyPr wrap="square" rtlCol="0">
              <a:spAutoFit/>
            </a:bodyPr>
            <a:lstStyle/>
            <a:p>
              <a:pPr algn="ctr"/>
              <a:r>
                <a:rPr lang="en-GB" sz="3600" dirty="0" smtClean="0">
                  <a:solidFill>
                    <a:schemeClr val="tx1">
                      <a:lumMod val="65000"/>
                      <a:lumOff val="35000"/>
                    </a:schemeClr>
                  </a:solidFill>
                  <a:latin typeface="Tw Cen MT" panose="020B0602020104020603" pitchFamily="34" charset="0"/>
                </a:rPr>
                <a:t>SOFT AND HARD SKILLS?</a:t>
              </a:r>
              <a:endParaRPr lang="en-GB" sz="3600" dirty="0">
                <a:solidFill>
                  <a:schemeClr val="tx1">
                    <a:lumMod val="65000"/>
                    <a:lumOff val="35000"/>
                  </a:schemeClr>
                </a:solidFill>
                <a:latin typeface="Tw Cen MT" panose="020B0602020104020603" pitchFamily="34" charset="0"/>
              </a:endParaRPr>
            </a:p>
          </p:txBody>
        </p:sp>
        <p:grpSp>
          <p:nvGrpSpPr>
            <p:cNvPr id="41" name="Group 40"/>
            <p:cNvGrpSpPr/>
            <p:nvPr/>
          </p:nvGrpSpPr>
          <p:grpSpPr>
            <a:xfrm>
              <a:off x="5078428" y="846372"/>
              <a:ext cx="1526209" cy="292018"/>
              <a:chOff x="4801005" y="830897"/>
              <a:chExt cx="1526209" cy="292018"/>
            </a:xfrm>
          </p:grpSpPr>
          <p:sp>
            <p:nvSpPr>
              <p:cNvPr id="56" name="Oval 55"/>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Oval 60"/>
              <p:cNvSpPr/>
              <p:nvPr/>
            </p:nvSpPr>
            <p:spPr>
              <a:xfrm>
                <a:off x="5114515" y="839464"/>
                <a:ext cx="265855" cy="281680"/>
              </a:xfrm>
              <a:prstGeom prst="ellipse">
                <a:avLst/>
              </a:pr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Oval 61"/>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Oval 62"/>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Oval 63"/>
              <p:cNvSpPr/>
              <p:nvPr/>
            </p:nvSpPr>
            <p:spPr>
              <a:xfrm>
                <a:off x="5741535" y="839464"/>
                <a:ext cx="265855" cy="281680"/>
              </a:xfrm>
              <a:prstGeom prst="ellipse">
                <a:avLst/>
              </a:pr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sp>
        <p:nvSpPr>
          <p:cNvPr id="57" name="Content Placeholder 2">
            <a:extLst>
              <a:ext uri="{FF2B5EF4-FFF2-40B4-BE49-F238E27FC236}">
                <a16:creationId xmlns:a16="http://schemas.microsoft.com/office/drawing/2014/main" id="{776118CE-AFFA-4251-909C-CAE471364C9F}"/>
              </a:ext>
            </a:extLst>
          </p:cNvPr>
          <p:cNvSpPr txBox="1">
            <a:spLocks/>
          </p:cNvSpPr>
          <p:nvPr/>
        </p:nvSpPr>
        <p:spPr>
          <a:xfrm>
            <a:off x="2336334" y="1444097"/>
            <a:ext cx="5181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sz="4400" dirty="0" smtClean="0">
                <a:solidFill>
                  <a:schemeClr val="tx1">
                    <a:lumMod val="75000"/>
                    <a:lumOff val="25000"/>
                  </a:schemeClr>
                </a:solidFill>
                <a:latin typeface="Tw Cen MT" panose="020B0602020104020603" pitchFamily="34" charset="0"/>
                <a:cs typeface="MV Boli" panose="02000500030200090000" pitchFamily="2" charset="0"/>
              </a:rPr>
              <a:t>Soft skills:</a:t>
            </a:r>
          </a:p>
          <a:p>
            <a:pPr marL="342900" indent="-342900" algn="l">
              <a:buFont typeface="Wingdings" panose="05000000000000000000" pitchFamily="2" charset="2"/>
              <a:buChar char="v"/>
            </a:pPr>
            <a:r>
              <a:rPr lang="en-GB" dirty="0" smtClean="0">
                <a:solidFill>
                  <a:srgbClr val="7030A0"/>
                </a:solidFill>
                <a:latin typeface="MV Boli" panose="02000500030200090000" pitchFamily="2" charset="0"/>
                <a:cs typeface="MV Boli" panose="02000500030200090000" pitchFamily="2" charset="0"/>
              </a:rPr>
              <a:t>team player</a:t>
            </a:r>
          </a:p>
          <a:p>
            <a:pPr marL="342900" indent="-342900" algn="l">
              <a:buFont typeface="Wingdings" panose="05000000000000000000" pitchFamily="2" charset="2"/>
              <a:buChar char="v"/>
            </a:pPr>
            <a:r>
              <a:rPr lang="en-GB" dirty="0" smtClean="0">
                <a:solidFill>
                  <a:srgbClr val="E8629B"/>
                </a:solidFill>
                <a:latin typeface="MV Boli" panose="02000500030200090000" pitchFamily="2" charset="0"/>
                <a:cs typeface="MV Boli" panose="02000500030200090000" pitchFamily="2" charset="0"/>
              </a:rPr>
              <a:t>flexibility</a:t>
            </a:r>
          </a:p>
          <a:p>
            <a:pPr marL="342900" indent="-342900" algn="l">
              <a:buFont typeface="Wingdings" panose="05000000000000000000" pitchFamily="2" charset="2"/>
              <a:buChar char="v"/>
            </a:pPr>
            <a:r>
              <a:rPr lang="en-GB" dirty="0" smtClean="0">
                <a:solidFill>
                  <a:srgbClr val="EBB93D"/>
                </a:solidFill>
                <a:latin typeface="MV Boli" panose="02000500030200090000" pitchFamily="2" charset="0"/>
                <a:cs typeface="MV Boli" panose="02000500030200090000" pitchFamily="2" charset="0"/>
              </a:rPr>
              <a:t>problem solving</a:t>
            </a:r>
          </a:p>
          <a:p>
            <a:pPr marL="342900" indent="-342900" algn="l">
              <a:buFont typeface="Wingdings" panose="05000000000000000000" pitchFamily="2" charset="2"/>
              <a:buChar char="v"/>
            </a:pPr>
            <a:r>
              <a:rPr lang="en-GB" dirty="0" smtClean="0">
                <a:solidFill>
                  <a:srgbClr val="C00000"/>
                </a:solidFill>
                <a:latin typeface="MV Boli" panose="02000500030200090000" pitchFamily="2" charset="0"/>
                <a:cs typeface="MV Boli" panose="02000500030200090000" pitchFamily="2" charset="0"/>
              </a:rPr>
              <a:t>accepting feed-back</a:t>
            </a:r>
          </a:p>
          <a:p>
            <a:pPr marL="342900" indent="-342900" algn="l">
              <a:buFont typeface="Wingdings" panose="05000000000000000000" pitchFamily="2" charset="2"/>
              <a:buChar char="v"/>
            </a:pPr>
            <a:r>
              <a:rPr lang="en-GB" dirty="0" smtClean="0">
                <a:solidFill>
                  <a:srgbClr val="00B050"/>
                </a:solidFill>
                <a:latin typeface="MV Boli" panose="02000500030200090000" pitchFamily="2" charset="0"/>
                <a:cs typeface="MV Boli" panose="02000500030200090000" pitchFamily="2" charset="0"/>
              </a:rPr>
              <a:t>confidence</a:t>
            </a:r>
          </a:p>
          <a:p>
            <a:pPr marL="342900" indent="-342900" algn="l">
              <a:buFont typeface="Wingdings" panose="05000000000000000000" pitchFamily="2" charset="2"/>
              <a:buChar char="v"/>
            </a:pPr>
            <a:r>
              <a:rPr lang="en-GB" dirty="0" smtClean="0">
                <a:solidFill>
                  <a:srgbClr val="00B0F0"/>
                </a:solidFill>
                <a:latin typeface="MV Boli" panose="02000500030200090000" pitchFamily="2" charset="0"/>
                <a:cs typeface="MV Boli" panose="02000500030200090000" pitchFamily="2" charset="0"/>
              </a:rPr>
              <a:t>good communicator</a:t>
            </a:r>
            <a:endParaRPr lang="en-GB" dirty="0">
              <a:solidFill>
                <a:srgbClr val="00B0F0"/>
              </a:solidFill>
              <a:latin typeface="MV Boli" panose="02000500030200090000" pitchFamily="2" charset="0"/>
              <a:cs typeface="MV Boli" panose="02000500030200090000" pitchFamily="2" charset="0"/>
            </a:endParaRPr>
          </a:p>
        </p:txBody>
      </p:sp>
      <p:sp>
        <p:nvSpPr>
          <p:cNvPr id="58" name="Content Placeholder 3">
            <a:extLst>
              <a:ext uri="{FF2B5EF4-FFF2-40B4-BE49-F238E27FC236}">
                <a16:creationId xmlns:a16="http://schemas.microsoft.com/office/drawing/2014/main" id="{D2CB8966-97F5-48AB-8033-6FCC78C47B30}"/>
              </a:ext>
            </a:extLst>
          </p:cNvPr>
          <p:cNvSpPr txBox="1">
            <a:spLocks/>
          </p:cNvSpPr>
          <p:nvPr/>
        </p:nvSpPr>
        <p:spPr>
          <a:xfrm>
            <a:off x="6607788" y="1458452"/>
            <a:ext cx="5181600" cy="4351338"/>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Font typeface="Arial" panose="020B0604020202020204" pitchFamily="34" charset="0"/>
              <a:buNone/>
            </a:pPr>
            <a:r>
              <a:rPr lang="en-GB" sz="4000" dirty="0" smtClean="0">
                <a:solidFill>
                  <a:schemeClr val="tx1">
                    <a:lumMod val="75000"/>
                    <a:lumOff val="25000"/>
                  </a:schemeClr>
                </a:solidFill>
                <a:latin typeface="Tw Cen MT" panose="020B0602020104020603" pitchFamily="34" charset="0"/>
              </a:rPr>
              <a:t>Hard Skills:</a:t>
            </a:r>
          </a:p>
          <a:p>
            <a:pPr>
              <a:buFont typeface="Wingdings" panose="05000000000000000000" pitchFamily="2" charset="2"/>
              <a:buChar char="Ø"/>
            </a:pPr>
            <a:r>
              <a:rPr lang="en-GB" dirty="0" smtClean="0">
                <a:solidFill>
                  <a:schemeClr val="accent2">
                    <a:lumMod val="50000"/>
                  </a:schemeClr>
                </a:solidFill>
              </a:rPr>
              <a:t>planning</a:t>
            </a:r>
          </a:p>
          <a:p>
            <a:pPr>
              <a:buFont typeface="Wingdings" panose="05000000000000000000" pitchFamily="2" charset="2"/>
              <a:buChar char="Ø"/>
            </a:pPr>
            <a:r>
              <a:rPr lang="en-GB" dirty="0" smtClean="0">
                <a:solidFill>
                  <a:schemeClr val="accent4">
                    <a:lumMod val="50000"/>
                  </a:schemeClr>
                </a:solidFill>
              </a:rPr>
              <a:t>budgeting and scheduling</a:t>
            </a:r>
          </a:p>
          <a:p>
            <a:pPr>
              <a:buFont typeface="Wingdings" panose="05000000000000000000" pitchFamily="2" charset="2"/>
              <a:buChar char="Ø"/>
            </a:pPr>
            <a:r>
              <a:rPr lang="en-GB" dirty="0" smtClean="0">
                <a:solidFill>
                  <a:schemeClr val="accent6">
                    <a:lumMod val="50000"/>
                  </a:schemeClr>
                </a:solidFill>
              </a:rPr>
              <a:t>risk management</a:t>
            </a:r>
          </a:p>
          <a:p>
            <a:pPr>
              <a:buFont typeface="Wingdings" panose="05000000000000000000" pitchFamily="2" charset="2"/>
              <a:buChar char="Ø"/>
            </a:pPr>
            <a:r>
              <a:rPr lang="en-GB" dirty="0" smtClean="0">
                <a:solidFill>
                  <a:schemeClr val="accent1">
                    <a:lumMod val="50000"/>
                  </a:schemeClr>
                </a:solidFill>
              </a:rPr>
              <a:t>contract management</a:t>
            </a:r>
            <a:endParaRPr lang="en-GB" dirty="0">
              <a:solidFill>
                <a:schemeClr val="accent1">
                  <a:lumMod val="50000"/>
                </a:schemeClr>
              </a:solidFill>
            </a:endParaRPr>
          </a:p>
        </p:txBody>
      </p:sp>
    </p:spTree>
    <p:extLst>
      <p:ext uri="{BB962C8B-B14F-4D97-AF65-F5344CB8AC3E}">
        <p14:creationId xmlns:p14="http://schemas.microsoft.com/office/powerpoint/2010/main" val="2127936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57"/>
                                        </p:tgtEl>
                                        <p:attrNameLst>
                                          <p:attrName>style.visibility</p:attrName>
                                        </p:attrNameLst>
                                      </p:cBhvr>
                                      <p:to>
                                        <p:strVal val="visible"/>
                                      </p:to>
                                    </p:set>
                                    <p:animEffect transition="in" filter="fade">
                                      <p:cBhvr>
                                        <p:cTn id="7" dur="1000"/>
                                        <p:tgtEl>
                                          <p:spTgt spid="57"/>
                                        </p:tgtEl>
                                      </p:cBhvr>
                                    </p:animEffect>
                                    <p:anim calcmode="lin" valueType="num">
                                      <p:cBhvr>
                                        <p:cTn id="8" dur="1000" fill="hold"/>
                                        <p:tgtEl>
                                          <p:spTgt spid="57"/>
                                        </p:tgtEl>
                                        <p:attrNameLst>
                                          <p:attrName>ppt_x</p:attrName>
                                        </p:attrNameLst>
                                      </p:cBhvr>
                                      <p:tavLst>
                                        <p:tav tm="0">
                                          <p:val>
                                            <p:strVal val="#ppt_x"/>
                                          </p:val>
                                        </p:tav>
                                        <p:tav tm="100000">
                                          <p:val>
                                            <p:strVal val="#ppt_x"/>
                                          </p:val>
                                        </p:tav>
                                      </p:tavLst>
                                    </p:anim>
                                    <p:anim calcmode="lin" valueType="num">
                                      <p:cBhvr>
                                        <p:cTn id="9" dur="1000" fill="hold"/>
                                        <p:tgtEl>
                                          <p:spTgt spid="5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1000"/>
                                  </p:stCondLst>
                                  <p:childTnLst>
                                    <p:set>
                                      <p:cBhvr>
                                        <p:cTn id="12" dur="1" fill="hold">
                                          <p:stCondLst>
                                            <p:cond delay="0"/>
                                          </p:stCondLst>
                                        </p:cTn>
                                        <p:tgtEl>
                                          <p:spTgt spid="58"/>
                                        </p:tgtEl>
                                        <p:attrNameLst>
                                          <p:attrName>style.visibility</p:attrName>
                                        </p:attrNameLst>
                                      </p:cBhvr>
                                      <p:to>
                                        <p:strVal val="visible"/>
                                      </p:to>
                                    </p:set>
                                    <p:animEffect transition="in" filter="fade">
                                      <p:cBhvr>
                                        <p:cTn id="13" dur="1000"/>
                                        <p:tgtEl>
                                          <p:spTgt spid="58"/>
                                        </p:tgtEl>
                                      </p:cBhvr>
                                    </p:animEffect>
                                    <p:anim calcmode="lin" valueType="num">
                                      <p:cBhvr>
                                        <p:cTn id="14" dur="1000" fill="hold"/>
                                        <p:tgtEl>
                                          <p:spTgt spid="58"/>
                                        </p:tgtEl>
                                        <p:attrNameLst>
                                          <p:attrName>ppt_x</p:attrName>
                                        </p:attrNameLst>
                                      </p:cBhvr>
                                      <p:tavLst>
                                        <p:tav tm="0">
                                          <p:val>
                                            <p:strVal val="#ppt_x"/>
                                          </p:val>
                                        </p:tav>
                                        <p:tav tm="100000">
                                          <p:val>
                                            <p:strVal val="#ppt_x"/>
                                          </p:val>
                                        </p:tav>
                                      </p:tavLst>
                                    </p:anim>
                                    <p:anim calcmode="lin" valueType="num">
                                      <p:cBhvr>
                                        <p:cTn id="15" dur="1000" fill="hold"/>
                                        <p:tgtEl>
                                          <p:spTgt spid="5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7" grpId="0"/>
      <p:bldP spid="58"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p:cNvGrpSpPr/>
          <p:nvPr/>
        </p:nvGrpSpPr>
        <p:grpSpPr>
          <a:xfrm flipH="1">
            <a:off x="-46694" y="0"/>
            <a:ext cx="12244254" cy="6858000"/>
            <a:chOff x="0" y="0"/>
            <a:chExt cx="12244254" cy="6858000"/>
          </a:xfrm>
          <a:effectLst>
            <a:outerShdw blurRad="215900" dist="38100" sx="101000" sy="101000" algn="tr" rotWithShape="0">
              <a:prstClr val="black">
                <a:alpha val="35000"/>
              </a:prstClr>
            </a:outerShdw>
          </a:effectLst>
        </p:grpSpPr>
        <p:sp>
          <p:nvSpPr>
            <p:cNvPr id="11" name="Rectangle 1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p:cNvGrpSpPr/>
            <p:nvPr/>
          </p:nvGrpSpPr>
          <p:grpSpPr>
            <a:xfrm>
              <a:off x="10964093" y="2254345"/>
              <a:ext cx="1280161" cy="2349306"/>
              <a:chOff x="10964093" y="2254345"/>
              <a:chExt cx="1280161" cy="2349306"/>
            </a:xfrm>
          </p:grpSpPr>
          <p:sp>
            <p:nvSpPr>
              <p:cNvPr id="13" name="Freeform 1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Leader</a:t>
                </a:r>
                <a:endParaRPr lang="en-GB" sz="2800" b="1" dirty="0">
                  <a:solidFill>
                    <a:schemeClr val="bg2"/>
                  </a:solidFill>
                  <a:latin typeface="MV Boli" panose="02000500030200090000" pitchFamily="2" charset="0"/>
                  <a:cs typeface="MV Boli" panose="02000500030200090000" pitchFamily="2" charset="0"/>
                </a:endParaRPr>
              </a:p>
            </p:txBody>
          </p:sp>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5" name="Group 24"/>
          <p:cNvGrpSpPr/>
          <p:nvPr/>
        </p:nvGrpSpPr>
        <p:grpSpPr>
          <a:xfrm flipH="1">
            <a:off x="476527" y="0"/>
            <a:ext cx="12244255" cy="6858000"/>
            <a:chOff x="0" y="0"/>
            <a:chExt cx="12244255" cy="6858000"/>
          </a:xfrm>
          <a:effectLst>
            <a:outerShdw blurRad="215900" dist="38100" sx="101000" sy="101000" algn="tr" rotWithShape="0">
              <a:prstClr val="black">
                <a:alpha val="35000"/>
              </a:prstClr>
            </a:outerShdw>
          </a:effectLst>
        </p:grpSpPr>
        <p:sp>
          <p:nvSpPr>
            <p:cNvPr id="26" name="Rectangle 25"/>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7" name="Group 26"/>
            <p:cNvGrpSpPr/>
            <p:nvPr/>
          </p:nvGrpSpPr>
          <p:grpSpPr>
            <a:xfrm>
              <a:off x="10964093" y="2254345"/>
              <a:ext cx="1280162" cy="2440896"/>
              <a:chOff x="10964093" y="2254345"/>
              <a:chExt cx="1280162" cy="2440896"/>
            </a:xfrm>
          </p:grpSpPr>
          <p:sp>
            <p:nvSpPr>
              <p:cNvPr id="28" name="Freeform 2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rot="16200000">
                <a:off x="10907169" y="3358156"/>
                <a:ext cx="2150951"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How to…</a:t>
                </a:r>
                <a:endParaRPr lang="en-GB" sz="2800" b="1" dirty="0">
                  <a:solidFill>
                    <a:schemeClr val="bg2"/>
                  </a:solidFill>
                  <a:latin typeface="MV Boli" panose="02000500030200090000" pitchFamily="2" charset="0"/>
                  <a:cs typeface="MV Boli" panose="02000500030200090000" pitchFamily="2" charset="0"/>
                </a:endParaRPr>
              </a:p>
            </p:txBody>
          </p:sp>
          <p:pic>
            <p:nvPicPr>
              <p:cNvPr id="30" name="Picture 2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1" name="Group 30"/>
          <p:cNvGrpSpPr/>
          <p:nvPr/>
        </p:nvGrpSpPr>
        <p:grpSpPr>
          <a:xfrm flipH="1">
            <a:off x="1052001" y="0"/>
            <a:ext cx="12244253" cy="6858000"/>
            <a:chOff x="0" y="0"/>
            <a:chExt cx="12244253" cy="6858000"/>
          </a:xfrm>
          <a:effectLst>
            <a:outerShdw blurRad="215900" dist="38100" sx="101000" sy="101000" algn="tr" rotWithShape="0">
              <a:prstClr val="black">
                <a:alpha val="35000"/>
              </a:prstClr>
            </a:outerShdw>
          </a:effectLst>
        </p:grpSpPr>
        <p:sp>
          <p:nvSpPr>
            <p:cNvPr id="32" name="Rectangle 31"/>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3" name="Group 32"/>
            <p:cNvGrpSpPr/>
            <p:nvPr/>
          </p:nvGrpSpPr>
          <p:grpSpPr>
            <a:xfrm>
              <a:off x="10964093" y="2254345"/>
              <a:ext cx="1280160" cy="3211863"/>
              <a:chOff x="10964093" y="2254345"/>
              <a:chExt cx="1280160" cy="3211863"/>
            </a:xfrm>
          </p:grpSpPr>
          <p:sp>
            <p:nvSpPr>
              <p:cNvPr id="34" name="Freeform 33"/>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rot="16200000">
                <a:off x="10366313" y="3649901"/>
                <a:ext cx="3170949" cy="461665"/>
              </a:xfrm>
              <a:prstGeom prst="rect">
                <a:avLst/>
              </a:prstGeom>
              <a:noFill/>
            </p:spPr>
            <p:txBody>
              <a:bodyPr wrap="square" rtlCol="0">
                <a:spAutoFit/>
              </a:bodyPr>
              <a:lstStyle/>
              <a:p>
                <a:r>
                  <a:rPr lang="en-GB" sz="2400" b="1" dirty="0" smtClean="0">
                    <a:solidFill>
                      <a:schemeClr val="bg2"/>
                    </a:solidFill>
                    <a:latin typeface="MV Boli" panose="02000500030200090000" pitchFamily="2" charset="0"/>
                    <a:cs typeface="MV Boli" panose="02000500030200090000" pitchFamily="2" charset="0"/>
                  </a:rPr>
                  <a:t>Soft and hard</a:t>
                </a:r>
                <a:endParaRPr lang="en-GB" sz="2400" b="1" dirty="0">
                  <a:solidFill>
                    <a:schemeClr val="bg2"/>
                  </a:solidFill>
                  <a:latin typeface="MV Boli" panose="02000500030200090000" pitchFamily="2" charset="0"/>
                  <a:cs typeface="MV Boli" panose="02000500030200090000" pitchFamily="2" charset="0"/>
                </a:endParaRPr>
              </a:p>
            </p:txBody>
          </p:sp>
          <p:pic>
            <p:nvPicPr>
              <p:cNvPr id="36" name="Picture 3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3" name="Group 42"/>
          <p:cNvGrpSpPr/>
          <p:nvPr/>
        </p:nvGrpSpPr>
        <p:grpSpPr>
          <a:xfrm flipH="1">
            <a:off x="1613045" y="0"/>
            <a:ext cx="12258681" cy="6858000"/>
            <a:chOff x="0" y="0"/>
            <a:chExt cx="12258681" cy="6858000"/>
          </a:xfrm>
          <a:effectLst>
            <a:outerShdw blurRad="215900" dist="38100" sx="101000" sy="101000" algn="tr" rotWithShape="0">
              <a:prstClr val="black">
                <a:alpha val="35000"/>
              </a:prstClr>
            </a:outerShdw>
          </a:effectLst>
        </p:grpSpPr>
        <p:sp>
          <p:nvSpPr>
            <p:cNvPr id="44" name="Rectangle 4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5" name="Group 44"/>
            <p:cNvGrpSpPr/>
            <p:nvPr/>
          </p:nvGrpSpPr>
          <p:grpSpPr>
            <a:xfrm>
              <a:off x="10964093" y="2008103"/>
              <a:ext cx="1294588" cy="2595561"/>
              <a:chOff x="10964093" y="2008103"/>
              <a:chExt cx="1294588" cy="2595561"/>
            </a:xfrm>
          </p:grpSpPr>
          <p:sp>
            <p:nvSpPr>
              <p:cNvPr id="46" name="Freeform 4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p:cNvSpPr txBox="1"/>
              <p:nvPr/>
            </p:nvSpPr>
            <p:spPr>
              <a:xfrm rot="16200000">
                <a:off x="10699290" y="3044274"/>
                <a:ext cx="2595561"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Reading</a:t>
                </a:r>
                <a:endParaRPr lang="en-GB" sz="2800" b="1" dirty="0">
                  <a:solidFill>
                    <a:schemeClr val="bg2"/>
                  </a:solidFill>
                  <a:latin typeface="MV Boli" panose="02000500030200090000" pitchFamily="2" charset="0"/>
                  <a:cs typeface="MV Boli" panose="02000500030200090000" pitchFamily="2" charset="0"/>
                </a:endParaRPr>
              </a:p>
            </p:txBody>
          </p:sp>
          <p:pic>
            <p:nvPicPr>
              <p:cNvPr id="48" name="Picture 4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9" name="Group 48"/>
          <p:cNvGrpSpPr/>
          <p:nvPr/>
        </p:nvGrpSpPr>
        <p:grpSpPr>
          <a:xfrm flipH="1">
            <a:off x="11659424" y="0"/>
            <a:ext cx="12259170" cy="6858000"/>
            <a:chOff x="0" y="0"/>
            <a:chExt cx="12259170" cy="6858000"/>
          </a:xfrm>
          <a:effectLst>
            <a:outerShdw blurRad="215900" dist="38100" sx="101000" sy="101000" algn="tr" rotWithShape="0">
              <a:prstClr val="black">
                <a:alpha val="35000"/>
              </a:prstClr>
            </a:outerShdw>
          </a:effectLst>
        </p:grpSpPr>
        <p:sp>
          <p:nvSpPr>
            <p:cNvPr id="50" name="Rectangle 49"/>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1" name="Group 50"/>
            <p:cNvGrpSpPr/>
            <p:nvPr/>
          </p:nvGrpSpPr>
          <p:grpSpPr>
            <a:xfrm>
              <a:off x="10964093" y="2254345"/>
              <a:ext cx="1295077" cy="2349306"/>
              <a:chOff x="10964093" y="2254345"/>
              <a:chExt cx="1295077" cy="2349306"/>
            </a:xfrm>
          </p:grpSpPr>
          <p:sp>
            <p:nvSpPr>
              <p:cNvPr id="52" name="Freeform 51"/>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Box 52"/>
              <p:cNvSpPr txBox="1"/>
              <p:nvPr/>
            </p:nvSpPr>
            <p:spPr>
              <a:xfrm rot="16200000">
                <a:off x="10967908" y="3159330"/>
                <a:ext cx="205930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CV noticed</a:t>
                </a:r>
                <a:endParaRPr lang="en-GB" sz="2800" b="1" dirty="0">
                  <a:solidFill>
                    <a:schemeClr val="bg2"/>
                  </a:solidFill>
                  <a:latin typeface="MV Boli" panose="02000500030200090000" pitchFamily="2" charset="0"/>
                  <a:cs typeface="MV Boli" panose="02000500030200090000" pitchFamily="2" charset="0"/>
                </a:endParaRPr>
              </a:p>
            </p:txBody>
          </p:sp>
          <p:pic>
            <p:nvPicPr>
              <p:cNvPr id="54" name="Picture 5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9" name="Group 38"/>
          <p:cNvGrpSpPr/>
          <p:nvPr/>
        </p:nvGrpSpPr>
        <p:grpSpPr>
          <a:xfrm>
            <a:off x="2377695" y="0"/>
            <a:ext cx="7700614" cy="1056642"/>
            <a:chOff x="2807673" y="81748"/>
            <a:chExt cx="6043977" cy="1056642"/>
          </a:xfrm>
        </p:grpSpPr>
        <p:sp>
          <p:nvSpPr>
            <p:cNvPr id="40" name="TextBox 39"/>
            <p:cNvSpPr txBox="1"/>
            <p:nvPr/>
          </p:nvSpPr>
          <p:spPr>
            <a:xfrm>
              <a:off x="2807673" y="81748"/>
              <a:ext cx="6043977" cy="646331"/>
            </a:xfrm>
            <a:prstGeom prst="rect">
              <a:avLst/>
            </a:prstGeom>
            <a:noFill/>
          </p:spPr>
          <p:txBody>
            <a:bodyPr wrap="square" rtlCol="0">
              <a:spAutoFit/>
            </a:bodyPr>
            <a:lstStyle/>
            <a:p>
              <a:pPr algn="ctr"/>
              <a:r>
                <a:rPr lang="en-GB" sz="3600" dirty="0" smtClean="0">
                  <a:solidFill>
                    <a:schemeClr val="tx1">
                      <a:lumMod val="65000"/>
                      <a:lumOff val="35000"/>
                    </a:schemeClr>
                  </a:solidFill>
                  <a:latin typeface="Tw Cen MT" panose="020B0602020104020603" pitchFamily="34" charset="0"/>
                </a:rPr>
                <a:t>SOFT AND HARD SKILLS?</a:t>
              </a:r>
              <a:endParaRPr lang="en-GB" sz="3600" dirty="0">
                <a:solidFill>
                  <a:schemeClr val="tx1">
                    <a:lumMod val="65000"/>
                    <a:lumOff val="35000"/>
                  </a:schemeClr>
                </a:solidFill>
                <a:latin typeface="Tw Cen MT" panose="020B0602020104020603" pitchFamily="34" charset="0"/>
              </a:endParaRPr>
            </a:p>
          </p:txBody>
        </p:sp>
        <p:grpSp>
          <p:nvGrpSpPr>
            <p:cNvPr id="41" name="Group 40"/>
            <p:cNvGrpSpPr/>
            <p:nvPr/>
          </p:nvGrpSpPr>
          <p:grpSpPr>
            <a:xfrm>
              <a:off x="5078428" y="846372"/>
              <a:ext cx="1526209" cy="292018"/>
              <a:chOff x="4801005" y="830897"/>
              <a:chExt cx="1526209" cy="292018"/>
            </a:xfrm>
          </p:grpSpPr>
          <p:sp>
            <p:nvSpPr>
              <p:cNvPr id="56" name="Oval 55"/>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Oval 60"/>
              <p:cNvSpPr/>
              <p:nvPr/>
            </p:nvSpPr>
            <p:spPr>
              <a:xfrm>
                <a:off x="5114515" y="839464"/>
                <a:ext cx="265855" cy="281680"/>
              </a:xfrm>
              <a:prstGeom prst="ellipse">
                <a:avLst/>
              </a:pr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Oval 61"/>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Oval 62"/>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Oval 63"/>
              <p:cNvSpPr/>
              <p:nvPr/>
            </p:nvSpPr>
            <p:spPr>
              <a:xfrm>
                <a:off x="5741535" y="839464"/>
                <a:ext cx="265855" cy="281680"/>
              </a:xfrm>
              <a:prstGeom prst="ellipse">
                <a:avLst/>
              </a:pr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pic>
        <p:nvPicPr>
          <p:cNvPr id="42" name="Picture 41" descr="A close up of a sign&#10;&#10;Description automatically generated">
            <a:extLst>
              <a:ext uri="{FF2B5EF4-FFF2-40B4-BE49-F238E27FC236}">
                <a16:creationId xmlns:a16="http://schemas.microsoft.com/office/drawing/2014/main" id="{9912C2D3-FCE0-4B29-A647-C94BCC2C05C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25960" y="1783748"/>
            <a:ext cx="4482969" cy="390018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55" name="Title 1">
            <a:extLst>
              <a:ext uri="{FF2B5EF4-FFF2-40B4-BE49-F238E27FC236}">
                <a16:creationId xmlns:a16="http://schemas.microsoft.com/office/drawing/2014/main" id="{0C55F8AB-4C6E-4DB9-8241-8F2DDF4B640C}"/>
              </a:ext>
            </a:extLst>
          </p:cNvPr>
          <p:cNvSpPr txBox="1">
            <a:spLocks/>
          </p:cNvSpPr>
          <p:nvPr/>
        </p:nvSpPr>
        <p:spPr>
          <a:xfrm>
            <a:off x="8197305" y="1436101"/>
            <a:ext cx="3243317" cy="3376108"/>
          </a:xfrm>
          <a:prstGeom prst="rect">
            <a:avLst/>
          </a:prstGeom>
          <a:solidFill>
            <a:schemeClr val="bg2">
              <a:lumMod val="25000"/>
            </a:schemeClr>
          </a:solidFill>
          <a:effectLst>
            <a:outerShdw blurRad="152400" dist="317500" dir="5400000" sx="90000" sy="-19000" rotWithShape="0">
              <a:prstClr val="black">
                <a:alpha val="15000"/>
              </a:prstClr>
            </a:outerShdw>
          </a:effectLst>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nSpc>
                <a:spcPct val="200000"/>
              </a:lnSpc>
            </a:pPr>
            <a:r>
              <a:rPr lang="en-US" sz="2300" dirty="0" smtClean="0">
                <a:solidFill>
                  <a:srgbClr val="FFFFFF"/>
                </a:solidFill>
                <a:latin typeface="MV Boli" panose="02000500030200090000" pitchFamily="2" charset="0"/>
                <a:cs typeface="MV Boli" panose="02000500030200090000" pitchFamily="2" charset="0"/>
              </a:rPr>
              <a:t>When reading a CV, we need to observe continuity and persistency </a:t>
            </a:r>
            <a:endParaRPr lang="en-US" sz="2300" dirty="0">
              <a:solidFill>
                <a:srgbClr val="FFFFFF"/>
              </a:solidFill>
              <a:latin typeface="MV Boli" panose="02000500030200090000" pitchFamily="2" charset="0"/>
              <a:cs typeface="MV Boli" panose="02000500030200090000" pitchFamily="2" charset="0"/>
            </a:endParaRPr>
          </a:p>
        </p:txBody>
      </p:sp>
    </p:spTree>
    <p:extLst>
      <p:ext uri="{BB962C8B-B14F-4D97-AF65-F5344CB8AC3E}">
        <p14:creationId xmlns:p14="http://schemas.microsoft.com/office/powerpoint/2010/main" val="2642964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1000"/>
                                        <p:tgtEl>
                                          <p:spTgt spid="42"/>
                                        </p:tgtEl>
                                      </p:cBhvr>
                                    </p:animEffect>
                                    <p:anim calcmode="lin" valueType="num">
                                      <p:cBhvr>
                                        <p:cTn id="8" dur="1000" fill="hold"/>
                                        <p:tgtEl>
                                          <p:spTgt spid="42"/>
                                        </p:tgtEl>
                                        <p:attrNameLst>
                                          <p:attrName>ppt_x</p:attrName>
                                        </p:attrNameLst>
                                      </p:cBhvr>
                                      <p:tavLst>
                                        <p:tav tm="0">
                                          <p:val>
                                            <p:strVal val="#ppt_x"/>
                                          </p:val>
                                        </p:tav>
                                        <p:tav tm="100000">
                                          <p:val>
                                            <p:strVal val="#ppt_x"/>
                                          </p:val>
                                        </p:tav>
                                      </p:tavLst>
                                    </p:anim>
                                    <p:anim calcmode="lin" valueType="num">
                                      <p:cBhvr>
                                        <p:cTn id="9" dur="1000" fill="hold"/>
                                        <p:tgtEl>
                                          <p:spTgt spid="4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p:cNvGrpSpPr/>
          <p:nvPr/>
        </p:nvGrpSpPr>
        <p:grpSpPr>
          <a:xfrm flipH="1">
            <a:off x="-46694" y="0"/>
            <a:ext cx="12244254" cy="6858000"/>
            <a:chOff x="0" y="0"/>
            <a:chExt cx="12244254" cy="6858000"/>
          </a:xfrm>
          <a:effectLst>
            <a:outerShdw blurRad="215900" dist="38100" sx="101000" sy="101000" algn="tr" rotWithShape="0">
              <a:prstClr val="black">
                <a:alpha val="35000"/>
              </a:prstClr>
            </a:outerShdw>
          </a:effectLst>
        </p:grpSpPr>
        <p:sp>
          <p:nvSpPr>
            <p:cNvPr id="11" name="Rectangle 1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p:cNvGrpSpPr/>
            <p:nvPr/>
          </p:nvGrpSpPr>
          <p:grpSpPr>
            <a:xfrm>
              <a:off x="10964093" y="2254345"/>
              <a:ext cx="1280161" cy="2349306"/>
              <a:chOff x="10964093" y="2254345"/>
              <a:chExt cx="1280161" cy="2349306"/>
            </a:xfrm>
          </p:grpSpPr>
          <p:sp>
            <p:nvSpPr>
              <p:cNvPr id="13" name="Freeform 1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84E8A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Leader</a:t>
                </a:r>
                <a:endParaRPr lang="en-GB" sz="2800" b="1" dirty="0">
                  <a:solidFill>
                    <a:schemeClr val="bg2"/>
                  </a:solidFill>
                  <a:latin typeface="MV Boli" panose="02000500030200090000" pitchFamily="2" charset="0"/>
                  <a:cs typeface="MV Boli" panose="02000500030200090000" pitchFamily="2" charset="0"/>
                </a:endParaRPr>
              </a:p>
            </p:txBody>
          </p:sp>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5" name="Group 24"/>
          <p:cNvGrpSpPr/>
          <p:nvPr/>
        </p:nvGrpSpPr>
        <p:grpSpPr>
          <a:xfrm flipH="1">
            <a:off x="476527" y="0"/>
            <a:ext cx="12244255" cy="6858000"/>
            <a:chOff x="0" y="0"/>
            <a:chExt cx="12244255" cy="6858000"/>
          </a:xfrm>
          <a:effectLst>
            <a:outerShdw blurRad="215900" dist="38100" sx="101000" sy="101000" algn="tr" rotWithShape="0">
              <a:prstClr val="black">
                <a:alpha val="35000"/>
              </a:prstClr>
            </a:outerShdw>
          </a:effectLst>
        </p:grpSpPr>
        <p:sp>
          <p:nvSpPr>
            <p:cNvPr id="26" name="Rectangle 25"/>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7" name="Group 26"/>
            <p:cNvGrpSpPr/>
            <p:nvPr/>
          </p:nvGrpSpPr>
          <p:grpSpPr>
            <a:xfrm>
              <a:off x="10964093" y="2254345"/>
              <a:ext cx="1280162" cy="2440896"/>
              <a:chOff x="10964093" y="2254345"/>
              <a:chExt cx="1280162" cy="2440896"/>
            </a:xfrm>
          </p:grpSpPr>
          <p:sp>
            <p:nvSpPr>
              <p:cNvPr id="28" name="Freeform 2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rot="16200000">
                <a:off x="10907169" y="3358156"/>
                <a:ext cx="2150951"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How to…</a:t>
                </a:r>
                <a:endParaRPr lang="en-GB" sz="2800" b="1" dirty="0">
                  <a:solidFill>
                    <a:schemeClr val="bg2"/>
                  </a:solidFill>
                  <a:latin typeface="MV Boli" panose="02000500030200090000" pitchFamily="2" charset="0"/>
                  <a:cs typeface="MV Boli" panose="02000500030200090000" pitchFamily="2" charset="0"/>
                </a:endParaRPr>
              </a:p>
            </p:txBody>
          </p:sp>
          <p:pic>
            <p:nvPicPr>
              <p:cNvPr id="30" name="Picture 29"/>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1" name="Group 30"/>
          <p:cNvGrpSpPr/>
          <p:nvPr/>
        </p:nvGrpSpPr>
        <p:grpSpPr>
          <a:xfrm flipH="1">
            <a:off x="1052001" y="0"/>
            <a:ext cx="12244253" cy="6858000"/>
            <a:chOff x="0" y="0"/>
            <a:chExt cx="12244253" cy="6858000"/>
          </a:xfrm>
          <a:effectLst>
            <a:outerShdw blurRad="215900" dist="38100" sx="101000" sy="101000" algn="tr" rotWithShape="0">
              <a:prstClr val="black">
                <a:alpha val="35000"/>
              </a:prstClr>
            </a:outerShdw>
          </a:effectLst>
        </p:grpSpPr>
        <p:sp>
          <p:nvSpPr>
            <p:cNvPr id="32" name="Rectangle 31"/>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3" name="Group 32"/>
            <p:cNvGrpSpPr/>
            <p:nvPr/>
          </p:nvGrpSpPr>
          <p:grpSpPr>
            <a:xfrm>
              <a:off x="10964093" y="2254345"/>
              <a:ext cx="1280160" cy="3211863"/>
              <a:chOff x="10964093" y="2254345"/>
              <a:chExt cx="1280160" cy="3211863"/>
            </a:xfrm>
          </p:grpSpPr>
          <p:sp>
            <p:nvSpPr>
              <p:cNvPr id="34" name="Freeform 33"/>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rot="16200000">
                <a:off x="10366313" y="3649901"/>
                <a:ext cx="3170949" cy="461665"/>
              </a:xfrm>
              <a:prstGeom prst="rect">
                <a:avLst/>
              </a:prstGeom>
              <a:noFill/>
            </p:spPr>
            <p:txBody>
              <a:bodyPr wrap="square" rtlCol="0">
                <a:spAutoFit/>
              </a:bodyPr>
              <a:lstStyle/>
              <a:p>
                <a:r>
                  <a:rPr lang="en-GB" sz="2400" b="1" dirty="0" smtClean="0">
                    <a:solidFill>
                      <a:schemeClr val="bg2"/>
                    </a:solidFill>
                    <a:latin typeface="MV Boli" panose="02000500030200090000" pitchFamily="2" charset="0"/>
                    <a:cs typeface="MV Boli" panose="02000500030200090000" pitchFamily="2" charset="0"/>
                  </a:rPr>
                  <a:t>Soft and hard</a:t>
                </a:r>
                <a:endParaRPr lang="en-GB" sz="2400" b="1" dirty="0">
                  <a:solidFill>
                    <a:schemeClr val="bg2"/>
                  </a:solidFill>
                  <a:latin typeface="MV Boli" panose="02000500030200090000" pitchFamily="2" charset="0"/>
                  <a:cs typeface="MV Boli" panose="02000500030200090000" pitchFamily="2" charset="0"/>
                </a:endParaRPr>
              </a:p>
            </p:txBody>
          </p:sp>
          <p:pic>
            <p:nvPicPr>
              <p:cNvPr id="36" name="Picture 3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3" name="Group 42"/>
          <p:cNvGrpSpPr/>
          <p:nvPr/>
        </p:nvGrpSpPr>
        <p:grpSpPr>
          <a:xfrm flipH="1">
            <a:off x="1613045" y="0"/>
            <a:ext cx="12258681" cy="6858000"/>
            <a:chOff x="0" y="0"/>
            <a:chExt cx="12258681" cy="6858000"/>
          </a:xfrm>
          <a:effectLst>
            <a:outerShdw blurRad="215900" dist="38100" sx="101000" sy="101000" algn="tr" rotWithShape="0">
              <a:prstClr val="black">
                <a:alpha val="35000"/>
              </a:prstClr>
            </a:outerShdw>
          </a:effectLst>
        </p:grpSpPr>
        <p:sp>
          <p:nvSpPr>
            <p:cNvPr id="44" name="Rectangle 4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5" name="Group 44"/>
            <p:cNvGrpSpPr/>
            <p:nvPr/>
          </p:nvGrpSpPr>
          <p:grpSpPr>
            <a:xfrm>
              <a:off x="10964093" y="2008103"/>
              <a:ext cx="1294588" cy="2595561"/>
              <a:chOff x="10964093" y="2008103"/>
              <a:chExt cx="1294588" cy="2595561"/>
            </a:xfrm>
          </p:grpSpPr>
          <p:sp>
            <p:nvSpPr>
              <p:cNvPr id="46" name="Freeform 4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p:cNvSpPr txBox="1"/>
              <p:nvPr/>
            </p:nvSpPr>
            <p:spPr>
              <a:xfrm rot="16200000">
                <a:off x="10699290" y="3044274"/>
                <a:ext cx="2595561"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Reading</a:t>
                </a:r>
                <a:endParaRPr lang="en-GB" sz="2800" b="1" dirty="0">
                  <a:solidFill>
                    <a:schemeClr val="bg2"/>
                  </a:solidFill>
                  <a:latin typeface="MV Boli" panose="02000500030200090000" pitchFamily="2" charset="0"/>
                  <a:cs typeface="MV Boli" panose="02000500030200090000" pitchFamily="2" charset="0"/>
                </a:endParaRPr>
              </a:p>
            </p:txBody>
          </p:sp>
          <p:pic>
            <p:nvPicPr>
              <p:cNvPr id="48" name="Picture 47"/>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9" name="Group 48"/>
          <p:cNvGrpSpPr/>
          <p:nvPr/>
        </p:nvGrpSpPr>
        <p:grpSpPr>
          <a:xfrm flipH="1">
            <a:off x="2136266" y="0"/>
            <a:ext cx="12259170" cy="6858000"/>
            <a:chOff x="0" y="0"/>
            <a:chExt cx="12259170" cy="6858000"/>
          </a:xfrm>
          <a:effectLst>
            <a:outerShdw blurRad="215900" dist="38100" sx="101000" sy="101000" algn="tr" rotWithShape="0">
              <a:prstClr val="black">
                <a:alpha val="35000"/>
              </a:prstClr>
            </a:outerShdw>
          </a:effectLst>
        </p:grpSpPr>
        <p:sp>
          <p:nvSpPr>
            <p:cNvPr id="50" name="Rectangle 49"/>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1" name="Group 50"/>
            <p:cNvGrpSpPr/>
            <p:nvPr/>
          </p:nvGrpSpPr>
          <p:grpSpPr>
            <a:xfrm>
              <a:off x="10964093" y="2254345"/>
              <a:ext cx="1295077" cy="2349306"/>
              <a:chOff x="10964093" y="2254345"/>
              <a:chExt cx="1295077" cy="2349306"/>
            </a:xfrm>
          </p:grpSpPr>
          <p:sp>
            <p:nvSpPr>
              <p:cNvPr id="52" name="Freeform 51"/>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Box 52"/>
              <p:cNvSpPr txBox="1"/>
              <p:nvPr/>
            </p:nvSpPr>
            <p:spPr>
              <a:xfrm rot="16200000">
                <a:off x="10967908" y="3159330"/>
                <a:ext cx="205930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CV noticed</a:t>
                </a:r>
                <a:endParaRPr lang="en-GB" sz="2800" b="1" dirty="0">
                  <a:solidFill>
                    <a:schemeClr val="bg2"/>
                  </a:solidFill>
                  <a:latin typeface="MV Boli" panose="02000500030200090000" pitchFamily="2" charset="0"/>
                  <a:cs typeface="MV Boli" panose="02000500030200090000" pitchFamily="2" charset="0"/>
                </a:endParaRPr>
              </a:p>
            </p:txBody>
          </p:sp>
          <p:pic>
            <p:nvPicPr>
              <p:cNvPr id="54" name="Picture 5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9" name="Group 38"/>
          <p:cNvGrpSpPr/>
          <p:nvPr/>
        </p:nvGrpSpPr>
        <p:grpSpPr>
          <a:xfrm>
            <a:off x="3595991" y="0"/>
            <a:ext cx="7700614" cy="1114451"/>
            <a:chOff x="3316794" y="23939"/>
            <a:chExt cx="6043977" cy="1114451"/>
          </a:xfrm>
        </p:grpSpPr>
        <p:sp>
          <p:nvSpPr>
            <p:cNvPr id="40" name="TextBox 39"/>
            <p:cNvSpPr txBox="1"/>
            <p:nvPr/>
          </p:nvSpPr>
          <p:spPr>
            <a:xfrm>
              <a:off x="3316794" y="23939"/>
              <a:ext cx="6043977" cy="830997"/>
            </a:xfrm>
            <a:prstGeom prst="rect">
              <a:avLst/>
            </a:prstGeom>
            <a:noFill/>
          </p:spPr>
          <p:txBody>
            <a:bodyPr wrap="square" rtlCol="0">
              <a:spAutoFit/>
            </a:bodyPr>
            <a:lstStyle/>
            <a:p>
              <a:pPr algn="ctr"/>
              <a:r>
                <a:rPr lang="en-GB" sz="4800" dirty="0">
                  <a:solidFill>
                    <a:schemeClr val="bg2">
                      <a:lumMod val="50000"/>
                    </a:schemeClr>
                  </a:solidFill>
                  <a:latin typeface="Tw Cen MT" panose="020B0602020104020603" pitchFamily="34" charset="0"/>
                </a:rPr>
                <a:t>Ensure the CV  gets </a:t>
              </a:r>
              <a:r>
                <a:rPr lang="en-GB" sz="4800" dirty="0" smtClean="0">
                  <a:solidFill>
                    <a:schemeClr val="bg2">
                      <a:lumMod val="50000"/>
                    </a:schemeClr>
                  </a:solidFill>
                  <a:latin typeface="Tw Cen MT" panose="020B0602020104020603" pitchFamily="34" charset="0"/>
                </a:rPr>
                <a:t>noticed</a:t>
              </a:r>
              <a:endParaRPr lang="en-GB" sz="4800" dirty="0">
                <a:solidFill>
                  <a:schemeClr val="bg2">
                    <a:lumMod val="50000"/>
                  </a:schemeClr>
                </a:solidFill>
                <a:latin typeface="Tw Cen MT" panose="020B0602020104020603" pitchFamily="34" charset="0"/>
              </a:endParaRPr>
            </a:p>
          </p:txBody>
        </p:sp>
        <p:grpSp>
          <p:nvGrpSpPr>
            <p:cNvPr id="41" name="Group 40"/>
            <p:cNvGrpSpPr/>
            <p:nvPr/>
          </p:nvGrpSpPr>
          <p:grpSpPr>
            <a:xfrm>
              <a:off x="5078428" y="846372"/>
              <a:ext cx="1526209" cy="292018"/>
              <a:chOff x="4801005" y="830897"/>
              <a:chExt cx="1526209" cy="292018"/>
            </a:xfrm>
          </p:grpSpPr>
          <p:sp>
            <p:nvSpPr>
              <p:cNvPr id="56" name="Oval 55"/>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Oval 60"/>
              <p:cNvSpPr/>
              <p:nvPr/>
            </p:nvSpPr>
            <p:spPr>
              <a:xfrm>
                <a:off x="5114515" y="839464"/>
                <a:ext cx="265855" cy="281680"/>
              </a:xfrm>
              <a:prstGeom prst="ellipse">
                <a:avLst/>
              </a:pr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Oval 61"/>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Oval 62"/>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Oval 63"/>
              <p:cNvSpPr/>
              <p:nvPr/>
            </p:nvSpPr>
            <p:spPr>
              <a:xfrm>
                <a:off x="5741535" y="839464"/>
                <a:ext cx="265855" cy="281680"/>
              </a:xfrm>
              <a:prstGeom prst="ellipse">
                <a:avLst/>
              </a:pr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pic>
        <p:nvPicPr>
          <p:cNvPr id="57" name="Picture 56" descr="A picture containing text, businesscard&#10;&#10;Description automatically generated">
            <a:extLst>
              <a:ext uri="{FF2B5EF4-FFF2-40B4-BE49-F238E27FC236}">
                <a16:creationId xmlns:a16="http://schemas.microsoft.com/office/drawing/2014/main" id="{5B256AD7-3C15-4A53-B51D-4AFB227D0D8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30899" y="1294992"/>
            <a:ext cx="5171481" cy="517148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58" name="Subtitle 2">
            <a:extLst>
              <a:ext uri="{FF2B5EF4-FFF2-40B4-BE49-F238E27FC236}">
                <a16:creationId xmlns:a16="http://schemas.microsoft.com/office/drawing/2014/main" id="{4DD3651D-19EC-4F56-8D2D-74F56635BE2D}"/>
              </a:ext>
            </a:extLst>
          </p:cNvPr>
          <p:cNvSpPr>
            <a:spLocks noGrp="1"/>
          </p:cNvSpPr>
          <p:nvPr>
            <p:ph type="subTitle" idx="1"/>
          </p:nvPr>
        </p:nvSpPr>
        <p:spPr>
          <a:xfrm>
            <a:off x="3546378" y="1291283"/>
            <a:ext cx="3796785" cy="5106431"/>
          </a:xfrm>
          <a:solidFill>
            <a:schemeClr val="accent1">
              <a:lumMod val="50000"/>
            </a:schemeClr>
          </a:solidFill>
          <a:scene3d>
            <a:camera prst="orthographicFront"/>
            <a:lightRig rig="threePt" dir="t"/>
          </a:scene3d>
          <a:sp3d>
            <a:bevelT w="101600" prst="riblet"/>
          </a:sp3d>
        </p:spPr>
        <p:txBody>
          <a:bodyPr>
            <a:noAutofit/>
          </a:bodyPr>
          <a:lstStyle/>
          <a:p>
            <a:pPr algn="l"/>
            <a:endParaRPr lang="en-GB" sz="2800" dirty="0" smtClean="0">
              <a:solidFill>
                <a:schemeClr val="bg1"/>
              </a:solidFill>
              <a:latin typeface="MV Boli" panose="02000500030200090000" pitchFamily="2" charset="0"/>
              <a:cs typeface="MV Boli" panose="02000500030200090000" pitchFamily="2" charset="0"/>
            </a:endParaRPr>
          </a:p>
          <a:p>
            <a:pPr marL="457200" indent="-457200" algn="l">
              <a:buFont typeface="Arial" panose="020B0604020202020204" pitchFamily="34" charset="0"/>
              <a:buChar char="•"/>
            </a:pPr>
            <a:r>
              <a:rPr lang="en-GB" sz="2800" dirty="0" smtClean="0">
                <a:solidFill>
                  <a:schemeClr val="bg2"/>
                </a:solidFill>
                <a:latin typeface="MV Boli" panose="02000500030200090000" pitchFamily="2" charset="0"/>
                <a:cs typeface="MV Boli" panose="02000500030200090000" pitchFamily="2" charset="0"/>
              </a:rPr>
              <a:t>Have </a:t>
            </a:r>
            <a:r>
              <a:rPr lang="en-GB" sz="2800" dirty="0">
                <a:solidFill>
                  <a:schemeClr val="bg2"/>
                </a:solidFill>
                <a:latin typeface="MV Boli" panose="02000500030200090000" pitchFamily="2" charset="0"/>
                <a:cs typeface="MV Boli" panose="02000500030200090000" pitchFamily="2" charset="0"/>
              </a:rPr>
              <a:t>a concise Executive </a:t>
            </a:r>
            <a:r>
              <a:rPr lang="en-GB" sz="2800" dirty="0" smtClean="0">
                <a:solidFill>
                  <a:schemeClr val="bg2"/>
                </a:solidFill>
                <a:latin typeface="MV Boli" panose="02000500030200090000" pitchFamily="2" charset="0"/>
                <a:cs typeface="MV Boli" panose="02000500030200090000" pitchFamily="2" charset="0"/>
              </a:rPr>
              <a:t>summary</a:t>
            </a:r>
          </a:p>
          <a:p>
            <a:pPr algn="l"/>
            <a:endParaRPr lang="en-GB" sz="2800" dirty="0">
              <a:solidFill>
                <a:schemeClr val="bg2"/>
              </a:solidFill>
              <a:latin typeface="MV Boli" panose="02000500030200090000" pitchFamily="2" charset="0"/>
              <a:cs typeface="MV Boli" panose="02000500030200090000" pitchFamily="2" charset="0"/>
            </a:endParaRPr>
          </a:p>
          <a:p>
            <a:pPr marL="457200" indent="-457200" algn="l">
              <a:buFont typeface="Arial" panose="020B0604020202020204" pitchFamily="34" charset="0"/>
              <a:buChar char="•"/>
            </a:pPr>
            <a:r>
              <a:rPr lang="en-GB" sz="2800" dirty="0">
                <a:solidFill>
                  <a:schemeClr val="bg2"/>
                </a:solidFill>
                <a:latin typeface="MV Boli" panose="02000500030200090000" pitchFamily="2" charset="0"/>
                <a:cs typeface="MV Boli" panose="02000500030200090000" pitchFamily="2" charset="0"/>
              </a:rPr>
              <a:t>CV is full of relevant </a:t>
            </a:r>
            <a:r>
              <a:rPr lang="en-GB" sz="2800" dirty="0" smtClean="0">
                <a:solidFill>
                  <a:schemeClr val="bg2"/>
                </a:solidFill>
                <a:latin typeface="MV Boli" panose="02000500030200090000" pitchFamily="2" charset="0"/>
                <a:cs typeface="MV Boli" panose="02000500030200090000" pitchFamily="2" charset="0"/>
              </a:rPr>
              <a:t>information</a:t>
            </a:r>
          </a:p>
          <a:p>
            <a:pPr marL="457200" indent="-457200" algn="l">
              <a:buFont typeface="Arial" panose="020B0604020202020204" pitchFamily="34" charset="0"/>
              <a:buChar char="•"/>
            </a:pPr>
            <a:endParaRPr lang="en-GB" sz="2800" dirty="0">
              <a:solidFill>
                <a:schemeClr val="bg2"/>
              </a:solidFill>
              <a:latin typeface="MV Boli" panose="02000500030200090000" pitchFamily="2" charset="0"/>
              <a:cs typeface="MV Boli" panose="02000500030200090000" pitchFamily="2" charset="0"/>
            </a:endParaRPr>
          </a:p>
          <a:p>
            <a:pPr marL="457200" indent="-457200" algn="l">
              <a:buFont typeface="Arial" panose="020B0604020202020204" pitchFamily="34" charset="0"/>
              <a:buChar char="•"/>
            </a:pPr>
            <a:r>
              <a:rPr lang="en-GB" sz="2800" dirty="0">
                <a:solidFill>
                  <a:schemeClr val="bg2"/>
                </a:solidFill>
                <a:latin typeface="MV Boli" panose="02000500030200090000" pitchFamily="2" charset="0"/>
                <a:cs typeface="MV Boli" panose="02000500030200090000" pitchFamily="2" charset="0"/>
              </a:rPr>
              <a:t>CV is clear and covers all aspects </a:t>
            </a:r>
          </a:p>
        </p:txBody>
      </p:sp>
    </p:spTree>
    <p:extLst>
      <p:ext uri="{BB962C8B-B14F-4D97-AF65-F5344CB8AC3E}">
        <p14:creationId xmlns:p14="http://schemas.microsoft.com/office/powerpoint/2010/main" val="1277942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afterEffect">
                                  <p:stCondLst>
                                    <p:cond delay="0"/>
                                  </p:stCondLst>
                                  <p:childTnLst>
                                    <p:set>
                                      <p:cBhvr>
                                        <p:cTn id="6" dur="1" fill="hold">
                                          <p:stCondLst>
                                            <p:cond delay="0"/>
                                          </p:stCondLst>
                                        </p:cTn>
                                        <p:tgtEl>
                                          <p:spTgt spid="57"/>
                                        </p:tgtEl>
                                        <p:attrNameLst>
                                          <p:attrName>style.visibility</p:attrName>
                                        </p:attrNameLst>
                                      </p:cBhvr>
                                      <p:to>
                                        <p:strVal val="visible"/>
                                      </p:to>
                                    </p:set>
                                    <p:animEffect transition="in" filter="wipe(down)">
                                      <p:cBhvr>
                                        <p:cTn id="7" dur="580">
                                          <p:stCondLst>
                                            <p:cond delay="0"/>
                                          </p:stCondLst>
                                        </p:cTn>
                                        <p:tgtEl>
                                          <p:spTgt spid="57"/>
                                        </p:tgtEl>
                                      </p:cBhvr>
                                    </p:animEffect>
                                    <p:anim calcmode="lin" valueType="num">
                                      <p:cBhvr>
                                        <p:cTn id="8" dur="1822" tmFilter="0,0; 0.14,0.36; 0.43,0.73; 0.71,0.91; 1.0,1.0">
                                          <p:stCondLst>
                                            <p:cond delay="0"/>
                                          </p:stCondLst>
                                        </p:cTn>
                                        <p:tgtEl>
                                          <p:spTgt spid="57"/>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7"/>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7"/>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7"/>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7"/>
                                        </p:tgtEl>
                                        <p:attrNameLst>
                                          <p:attrName>ppt_y</p:attrName>
                                        </p:attrNameLst>
                                      </p:cBhvr>
                                      <p:tavLst>
                                        <p:tav tm="0" fmla="#ppt_y-sin(pi*$)/81">
                                          <p:val>
                                            <p:fltVal val="0"/>
                                          </p:val>
                                        </p:tav>
                                        <p:tav tm="100000">
                                          <p:val>
                                            <p:fltVal val="1"/>
                                          </p:val>
                                        </p:tav>
                                      </p:tavLst>
                                    </p:anim>
                                    <p:animScale>
                                      <p:cBhvr>
                                        <p:cTn id="13" dur="26">
                                          <p:stCondLst>
                                            <p:cond delay="650"/>
                                          </p:stCondLst>
                                        </p:cTn>
                                        <p:tgtEl>
                                          <p:spTgt spid="57"/>
                                        </p:tgtEl>
                                      </p:cBhvr>
                                      <p:to x="100000" y="60000"/>
                                    </p:animScale>
                                    <p:animScale>
                                      <p:cBhvr>
                                        <p:cTn id="14" dur="166" decel="50000">
                                          <p:stCondLst>
                                            <p:cond delay="676"/>
                                          </p:stCondLst>
                                        </p:cTn>
                                        <p:tgtEl>
                                          <p:spTgt spid="57"/>
                                        </p:tgtEl>
                                      </p:cBhvr>
                                      <p:to x="100000" y="100000"/>
                                    </p:animScale>
                                    <p:animScale>
                                      <p:cBhvr>
                                        <p:cTn id="15" dur="26">
                                          <p:stCondLst>
                                            <p:cond delay="1312"/>
                                          </p:stCondLst>
                                        </p:cTn>
                                        <p:tgtEl>
                                          <p:spTgt spid="57"/>
                                        </p:tgtEl>
                                      </p:cBhvr>
                                      <p:to x="100000" y="80000"/>
                                    </p:animScale>
                                    <p:animScale>
                                      <p:cBhvr>
                                        <p:cTn id="16" dur="166" decel="50000">
                                          <p:stCondLst>
                                            <p:cond delay="1338"/>
                                          </p:stCondLst>
                                        </p:cTn>
                                        <p:tgtEl>
                                          <p:spTgt spid="57"/>
                                        </p:tgtEl>
                                      </p:cBhvr>
                                      <p:to x="100000" y="100000"/>
                                    </p:animScale>
                                    <p:animScale>
                                      <p:cBhvr>
                                        <p:cTn id="17" dur="26">
                                          <p:stCondLst>
                                            <p:cond delay="1642"/>
                                          </p:stCondLst>
                                        </p:cTn>
                                        <p:tgtEl>
                                          <p:spTgt spid="57"/>
                                        </p:tgtEl>
                                      </p:cBhvr>
                                      <p:to x="100000" y="90000"/>
                                    </p:animScale>
                                    <p:animScale>
                                      <p:cBhvr>
                                        <p:cTn id="18" dur="166" decel="50000">
                                          <p:stCondLst>
                                            <p:cond delay="1668"/>
                                          </p:stCondLst>
                                        </p:cTn>
                                        <p:tgtEl>
                                          <p:spTgt spid="57"/>
                                        </p:tgtEl>
                                      </p:cBhvr>
                                      <p:to x="100000" y="100000"/>
                                    </p:animScale>
                                    <p:animScale>
                                      <p:cBhvr>
                                        <p:cTn id="19" dur="26">
                                          <p:stCondLst>
                                            <p:cond delay="1808"/>
                                          </p:stCondLst>
                                        </p:cTn>
                                        <p:tgtEl>
                                          <p:spTgt spid="57"/>
                                        </p:tgtEl>
                                      </p:cBhvr>
                                      <p:to x="100000" y="95000"/>
                                    </p:animScale>
                                    <p:animScale>
                                      <p:cBhvr>
                                        <p:cTn id="20" dur="166" decel="50000">
                                          <p:stCondLst>
                                            <p:cond delay="1834"/>
                                          </p:stCondLst>
                                        </p:cTn>
                                        <p:tgtEl>
                                          <p:spTgt spid="5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flipH="1">
            <a:off x="-52254" y="0"/>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1037721" y="2544291"/>
              <a:ext cx="1206533" cy="1769413"/>
              <a:chOff x="11037721" y="2544291"/>
              <a:chExt cx="1206533" cy="1769413"/>
            </a:xfrm>
          </p:grpSpPr>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10" name="Group 9"/>
          <p:cNvGrpSpPr/>
          <p:nvPr/>
        </p:nvGrpSpPr>
        <p:grpSpPr>
          <a:xfrm flipH="1">
            <a:off x="9328225" y="0"/>
            <a:ext cx="12244254" cy="6858000"/>
            <a:chOff x="0" y="0"/>
            <a:chExt cx="12244254" cy="6858000"/>
          </a:xfrm>
          <a:effectLst>
            <a:outerShdw blurRad="215900" dist="38100" sx="101000" sy="101000" algn="tr" rotWithShape="0">
              <a:prstClr val="black">
                <a:alpha val="35000"/>
              </a:prstClr>
            </a:outerShdw>
          </a:effectLst>
        </p:grpSpPr>
        <p:sp>
          <p:nvSpPr>
            <p:cNvPr id="11" name="Rectangle 1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p:cNvGrpSpPr/>
            <p:nvPr/>
          </p:nvGrpSpPr>
          <p:grpSpPr>
            <a:xfrm>
              <a:off x="10964093" y="2254345"/>
              <a:ext cx="1280161" cy="2349306"/>
              <a:chOff x="10964093" y="2254345"/>
              <a:chExt cx="1280161" cy="2349306"/>
            </a:xfrm>
          </p:grpSpPr>
          <p:sp>
            <p:nvSpPr>
              <p:cNvPr id="13" name="Freeform 1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Panel</a:t>
                </a:r>
                <a:endParaRPr lang="en-GB" sz="2800" b="1" dirty="0">
                  <a:solidFill>
                    <a:schemeClr val="bg2"/>
                  </a:solidFill>
                  <a:latin typeface="MV Boli" panose="02000500030200090000" pitchFamily="2" charset="0"/>
                  <a:cs typeface="MV Boli" panose="02000500030200090000" pitchFamily="2" charset="0"/>
                </a:endParaRPr>
              </a:p>
            </p:txBody>
          </p:sp>
          <p:pic>
            <p:nvPicPr>
              <p:cNvPr id="15" name="Picture 1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5" name="Group 24"/>
          <p:cNvGrpSpPr/>
          <p:nvPr/>
        </p:nvGrpSpPr>
        <p:grpSpPr>
          <a:xfrm flipH="1">
            <a:off x="9858391" y="-28"/>
            <a:ext cx="12244255" cy="6858000"/>
            <a:chOff x="0" y="0"/>
            <a:chExt cx="12244255" cy="6858000"/>
          </a:xfrm>
          <a:effectLst>
            <a:outerShdw blurRad="215900" dist="38100" sx="101000" sy="101000" algn="tr" rotWithShape="0">
              <a:prstClr val="black">
                <a:alpha val="35000"/>
              </a:prstClr>
            </a:outerShdw>
          </a:effectLst>
        </p:grpSpPr>
        <p:sp>
          <p:nvSpPr>
            <p:cNvPr id="26" name="Rectangle 25"/>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7" name="Group 26"/>
            <p:cNvGrpSpPr/>
            <p:nvPr/>
          </p:nvGrpSpPr>
          <p:grpSpPr>
            <a:xfrm>
              <a:off x="10964093" y="2254345"/>
              <a:ext cx="1280162" cy="2440896"/>
              <a:chOff x="10964093" y="2254345"/>
              <a:chExt cx="1280162" cy="2440896"/>
            </a:xfrm>
          </p:grpSpPr>
          <p:sp>
            <p:nvSpPr>
              <p:cNvPr id="28" name="Freeform 2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rot="16200000">
                <a:off x="10907169" y="3358156"/>
                <a:ext cx="2150951" cy="523220"/>
              </a:xfrm>
              <a:prstGeom prst="rect">
                <a:avLst/>
              </a:prstGeom>
              <a:noFill/>
            </p:spPr>
            <p:txBody>
              <a:bodyPr wrap="square" rtlCol="0">
                <a:spAutoFit/>
              </a:bodyPr>
              <a:lstStyle/>
              <a:p>
                <a:r>
                  <a:rPr lang="en-GB" sz="2800" b="1" dirty="0" err="1" smtClean="0">
                    <a:solidFill>
                      <a:schemeClr val="bg2"/>
                    </a:solidFill>
                    <a:latin typeface="MV Boli" panose="02000500030200090000" pitchFamily="2" charset="0"/>
                    <a:cs typeface="MV Boli" panose="02000500030200090000" pitchFamily="2" charset="0"/>
                  </a:rPr>
                  <a:t>Interwiev</a:t>
                </a:r>
                <a:endParaRPr lang="en-GB" sz="2800" b="1" dirty="0">
                  <a:solidFill>
                    <a:schemeClr val="bg2"/>
                  </a:solidFill>
                  <a:latin typeface="MV Boli" panose="02000500030200090000" pitchFamily="2" charset="0"/>
                  <a:cs typeface="MV Boli" panose="02000500030200090000" pitchFamily="2" charset="0"/>
                </a:endParaRPr>
              </a:p>
            </p:txBody>
          </p:sp>
          <p:pic>
            <p:nvPicPr>
              <p:cNvPr id="30" name="Picture 2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1" name="Group 30"/>
          <p:cNvGrpSpPr/>
          <p:nvPr/>
        </p:nvGrpSpPr>
        <p:grpSpPr>
          <a:xfrm flipH="1">
            <a:off x="10506444" y="-56"/>
            <a:ext cx="12244254" cy="6858000"/>
            <a:chOff x="0" y="0"/>
            <a:chExt cx="12244254" cy="6858000"/>
          </a:xfrm>
          <a:effectLst>
            <a:outerShdw blurRad="215900" dist="38100" sx="101000" sy="101000" algn="tr" rotWithShape="0">
              <a:prstClr val="black">
                <a:alpha val="35000"/>
              </a:prstClr>
            </a:outerShdw>
          </a:effectLst>
        </p:grpSpPr>
        <p:sp>
          <p:nvSpPr>
            <p:cNvPr id="32" name="Rectangle 31"/>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3" name="Group 32"/>
            <p:cNvGrpSpPr/>
            <p:nvPr/>
          </p:nvGrpSpPr>
          <p:grpSpPr>
            <a:xfrm>
              <a:off x="10964093" y="2254345"/>
              <a:ext cx="1280161" cy="2349306"/>
              <a:chOff x="10964093" y="2254345"/>
              <a:chExt cx="1280161" cy="2349306"/>
            </a:xfrm>
          </p:grpSpPr>
          <p:sp>
            <p:nvSpPr>
              <p:cNvPr id="34" name="Freeform 33"/>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rot="16200000">
                <a:off x="11097937" y="3358183"/>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Step 1</a:t>
                </a:r>
                <a:endParaRPr lang="en-GB" sz="2800" b="1" dirty="0">
                  <a:solidFill>
                    <a:schemeClr val="bg2"/>
                  </a:solidFill>
                  <a:latin typeface="MV Boli" panose="02000500030200090000" pitchFamily="2" charset="0"/>
                  <a:cs typeface="MV Boli" panose="02000500030200090000" pitchFamily="2" charset="0"/>
                </a:endParaRPr>
              </a:p>
            </p:txBody>
          </p:sp>
          <p:pic>
            <p:nvPicPr>
              <p:cNvPr id="36" name="Picture 3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3" name="Group 42"/>
          <p:cNvGrpSpPr/>
          <p:nvPr/>
        </p:nvGrpSpPr>
        <p:grpSpPr>
          <a:xfrm flipH="1">
            <a:off x="11144173" y="-56"/>
            <a:ext cx="12244253" cy="6858000"/>
            <a:chOff x="0" y="0"/>
            <a:chExt cx="12244253" cy="6858000"/>
          </a:xfrm>
          <a:effectLst>
            <a:outerShdw blurRad="215900" dist="38100" sx="101000" sy="101000" algn="tr" rotWithShape="0">
              <a:prstClr val="black">
                <a:alpha val="35000"/>
              </a:prstClr>
            </a:outerShdw>
          </a:effectLst>
        </p:grpSpPr>
        <p:sp>
          <p:nvSpPr>
            <p:cNvPr id="44" name="Rectangle 4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5" name="Group 44"/>
            <p:cNvGrpSpPr/>
            <p:nvPr/>
          </p:nvGrpSpPr>
          <p:grpSpPr>
            <a:xfrm>
              <a:off x="10964093" y="2254343"/>
              <a:ext cx="1280160" cy="2595561"/>
              <a:chOff x="10964093" y="2254343"/>
              <a:chExt cx="1280160" cy="2595561"/>
            </a:xfrm>
          </p:grpSpPr>
          <p:sp>
            <p:nvSpPr>
              <p:cNvPr id="46" name="Freeform 4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p:cNvSpPr txBox="1"/>
              <p:nvPr/>
            </p:nvSpPr>
            <p:spPr>
              <a:xfrm rot="16200000">
                <a:off x="10684865" y="3321291"/>
                <a:ext cx="2595561" cy="461665"/>
              </a:xfrm>
              <a:prstGeom prst="rect">
                <a:avLst/>
              </a:prstGeom>
              <a:noFill/>
            </p:spPr>
            <p:txBody>
              <a:bodyPr wrap="square" rtlCol="0">
                <a:spAutoFit/>
              </a:bodyPr>
              <a:lstStyle/>
              <a:p>
                <a:pPr algn="ctr"/>
                <a:r>
                  <a:rPr lang="en-GB" sz="2400" b="1" dirty="0" smtClean="0">
                    <a:solidFill>
                      <a:schemeClr val="bg2"/>
                    </a:solidFill>
                    <a:latin typeface="MV Boli" panose="02000500030200090000" pitchFamily="2" charset="0"/>
                    <a:cs typeface="MV Boli" panose="02000500030200090000" pitchFamily="2" charset="0"/>
                  </a:rPr>
                  <a:t>Step 2</a:t>
                </a:r>
                <a:endParaRPr lang="en-GB" sz="2400" b="1" dirty="0">
                  <a:solidFill>
                    <a:schemeClr val="bg2"/>
                  </a:solidFill>
                  <a:latin typeface="MV Boli" panose="02000500030200090000" pitchFamily="2" charset="0"/>
                  <a:cs typeface="MV Boli" panose="02000500030200090000" pitchFamily="2" charset="0"/>
                </a:endParaRPr>
              </a:p>
            </p:txBody>
          </p:sp>
          <p:pic>
            <p:nvPicPr>
              <p:cNvPr id="48" name="Picture 4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 name="Group 1"/>
          <p:cNvGrpSpPr/>
          <p:nvPr/>
        </p:nvGrpSpPr>
        <p:grpSpPr>
          <a:xfrm>
            <a:off x="921235" y="274214"/>
            <a:ext cx="8046720" cy="5772290"/>
            <a:chOff x="921235" y="274214"/>
            <a:chExt cx="8046720" cy="5772290"/>
          </a:xfrm>
        </p:grpSpPr>
        <p:grpSp>
          <p:nvGrpSpPr>
            <p:cNvPr id="55" name="Group 54"/>
            <p:cNvGrpSpPr/>
            <p:nvPr/>
          </p:nvGrpSpPr>
          <p:grpSpPr>
            <a:xfrm>
              <a:off x="921235" y="274214"/>
              <a:ext cx="8046720" cy="5772290"/>
              <a:chOff x="2309316" y="206999"/>
              <a:chExt cx="8046720" cy="5772290"/>
            </a:xfrm>
          </p:grpSpPr>
          <p:sp>
            <p:nvSpPr>
              <p:cNvPr id="60" name="Oval 59"/>
              <p:cNvSpPr/>
              <p:nvPr/>
            </p:nvSpPr>
            <p:spPr>
              <a:xfrm>
                <a:off x="4528933" y="206999"/>
                <a:ext cx="3339339" cy="3213127"/>
              </a:xfrm>
              <a:prstGeom prst="ellipse">
                <a:avLst/>
              </a:prstGeom>
              <a:solidFill>
                <a:schemeClr val="accent1">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TextBox 56"/>
              <p:cNvSpPr txBox="1"/>
              <p:nvPr/>
            </p:nvSpPr>
            <p:spPr>
              <a:xfrm>
                <a:off x="2785448" y="4304834"/>
                <a:ext cx="7093016" cy="461665"/>
              </a:xfrm>
              <a:prstGeom prst="rect">
                <a:avLst/>
              </a:prstGeom>
              <a:noFill/>
            </p:spPr>
            <p:txBody>
              <a:bodyPr wrap="square" rtlCol="0">
                <a:spAutoFit/>
              </a:bodyPr>
              <a:lstStyle/>
              <a:p>
                <a:pPr algn="ctr"/>
                <a:r>
                  <a:rPr lang="en-GB" sz="2400" dirty="0" smtClean="0">
                    <a:solidFill>
                      <a:schemeClr val="tx1">
                        <a:lumMod val="75000"/>
                        <a:lumOff val="25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rPr>
                  <a:t>Part made by  </a:t>
                </a:r>
                <a:endParaRPr lang="en-GB" sz="2400" dirty="0">
                  <a:solidFill>
                    <a:schemeClr val="tx1">
                      <a:lumMod val="75000"/>
                      <a:lumOff val="25000"/>
                    </a:schemeClr>
                  </a:solidFill>
                  <a:effectLst>
                    <a:outerShdw blurRad="38100" dist="38100" dir="2700000" algn="tl">
                      <a:srgbClr val="000000">
                        <a:alpha val="43137"/>
                      </a:srgbClr>
                    </a:outerShdw>
                  </a:effectLst>
                  <a:latin typeface="Adobe Gothic Std B" panose="020B0800000000000000" pitchFamily="34" charset="-128"/>
                  <a:ea typeface="Adobe Gothic Std B" panose="020B0800000000000000" pitchFamily="34" charset="-128"/>
                </a:endParaRPr>
              </a:p>
            </p:txBody>
          </p:sp>
          <p:sp>
            <p:nvSpPr>
              <p:cNvPr id="58" name="TextBox 57"/>
              <p:cNvSpPr txBox="1"/>
              <p:nvPr/>
            </p:nvSpPr>
            <p:spPr>
              <a:xfrm>
                <a:off x="2309316" y="4921135"/>
                <a:ext cx="8046720" cy="461665"/>
              </a:xfrm>
              <a:prstGeom prst="rect">
                <a:avLst/>
              </a:prstGeom>
              <a:noFill/>
            </p:spPr>
            <p:txBody>
              <a:bodyPr wrap="square" rtlCol="0">
                <a:spAutoFit/>
              </a:bodyPr>
              <a:lstStyle/>
              <a:p>
                <a:pPr algn="ctr"/>
                <a:r>
                  <a:rPr lang="en-GB" sz="2400" dirty="0" smtClean="0">
                    <a:effectLst>
                      <a:outerShdw blurRad="38100" dist="38100" dir="2700000" algn="tl">
                        <a:srgbClr val="000000">
                          <a:alpha val="43137"/>
                        </a:srgbClr>
                      </a:outerShdw>
                    </a:effectLst>
                    <a:latin typeface="Comic Sans MS" panose="030F0702030302020204" pitchFamily="66" charset="0"/>
                  </a:rPr>
                  <a:t>Group Task (part 1)- d</a:t>
                </a:r>
                <a:endParaRPr lang="en-GB" sz="2400" dirty="0">
                  <a:effectLst>
                    <a:outerShdw blurRad="38100" dist="38100" dir="2700000" algn="tl">
                      <a:srgbClr val="000000">
                        <a:alpha val="43137"/>
                      </a:srgbClr>
                    </a:outerShdw>
                  </a:effectLst>
                  <a:latin typeface="Comic Sans MS" panose="030F0702030302020204" pitchFamily="66" charset="0"/>
                </a:endParaRPr>
              </a:p>
            </p:txBody>
          </p:sp>
          <p:sp>
            <p:nvSpPr>
              <p:cNvPr id="59" name="TextBox 58"/>
              <p:cNvSpPr txBox="1"/>
              <p:nvPr/>
            </p:nvSpPr>
            <p:spPr>
              <a:xfrm>
                <a:off x="3041519" y="5517624"/>
                <a:ext cx="6603771" cy="461665"/>
              </a:xfrm>
              <a:prstGeom prst="rect">
                <a:avLst/>
              </a:prstGeom>
              <a:noFill/>
            </p:spPr>
            <p:txBody>
              <a:bodyPr wrap="square" rtlCol="0">
                <a:spAutoFit/>
              </a:bodyPr>
              <a:lstStyle/>
              <a:p>
                <a:pPr algn="ctr"/>
                <a:r>
                  <a:rPr lang="en-GB" sz="2400" b="1" i="1" dirty="0" smtClean="0">
                    <a:solidFill>
                      <a:schemeClr val="accent1">
                        <a:lumMod val="50000"/>
                      </a:schemeClr>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Panel </a:t>
                </a:r>
                <a:r>
                  <a:rPr lang="en-GB" sz="2400" b="1" i="1" dirty="0" err="1" smtClean="0">
                    <a:solidFill>
                      <a:schemeClr val="accent1">
                        <a:lumMod val="50000"/>
                      </a:schemeClr>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interwiev</a:t>
                </a:r>
                <a:r>
                  <a:rPr lang="en-GB" sz="2400" b="1" i="1" dirty="0" smtClean="0">
                    <a:solidFill>
                      <a:schemeClr val="accent1">
                        <a:lumMod val="50000"/>
                      </a:schemeClr>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 and other selection methods</a:t>
                </a:r>
                <a:endParaRPr lang="en-GB" sz="2400" dirty="0">
                  <a:solidFill>
                    <a:schemeClr val="accent1">
                      <a:lumMod val="50000"/>
                    </a:schemeClr>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endParaRPr>
              </a:p>
            </p:txBody>
          </p:sp>
        </p:grpSp>
        <p:pic>
          <p:nvPicPr>
            <p:cNvPr id="42" name="Picture 14" descr="Image may contain: 2 people, close-up"/>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4386" t="37571" r="46314" b="4357"/>
            <a:stretch/>
          </p:blipFill>
          <p:spPr bwMode="auto">
            <a:xfrm>
              <a:off x="3448231" y="555725"/>
              <a:ext cx="2724579" cy="2644298"/>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a:extLst>
              <a:ext uri="{909E8E84-426E-40DD-AFC4-6F175D3DCCD1}">
                <a14:hiddenFill xmlns:a14="http://schemas.microsoft.com/office/drawing/2010/main">
                  <a:solidFill>
                    <a:srgbClr val="FFFFFF"/>
                  </a:solidFill>
                </a14:hiddenFill>
              </a:ext>
            </a:extLst>
          </p:spPr>
        </p:pic>
      </p:grpSp>
      <p:grpSp>
        <p:nvGrpSpPr>
          <p:cNvPr id="56" name="Group 55"/>
          <p:cNvGrpSpPr/>
          <p:nvPr/>
        </p:nvGrpSpPr>
        <p:grpSpPr>
          <a:xfrm flipH="1">
            <a:off x="11792225" y="-84"/>
            <a:ext cx="12244253" cy="6858000"/>
            <a:chOff x="0" y="0"/>
            <a:chExt cx="12244253" cy="6858000"/>
          </a:xfrm>
          <a:effectLst>
            <a:outerShdw blurRad="215900" dist="38100" sx="101000" sy="101000" algn="tr" rotWithShape="0">
              <a:prstClr val="black">
                <a:alpha val="35000"/>
              </a:prstClr>
            </a:outerShdw>
          </a:effectLst>
        </p:grpSpPr>
        <p:sp>
          <p:nvSpPr>
            <p:cNvPr id="61" name="Rectangle 6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2" name="Group 61"/>
            <p:cNvGrpSpPr/>
            <p:nvPr/>
          </p:nvGrpSpPr>
          <p:grpSpPr>
            <a:xfrm>
              <a:off x="10964093" y="2254343"/>
              <a:ext cx="1280160" cy="2595561"/>
              <a:chOff x="10964093" y="2254343"/>
              <a:chExt cx="1280160" cy="2595561"/>
            </a:xfrm>
          </p:grpSpPr>
          <p:sp>
            <p:nvSpPr>
              <p:cNvPr id="63" name="Freeform 6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TextBox 63"/>
              <p:cNvSpPr txBox="1"/>
              <p:nvPr/>
            </p:nvSpPr>
            <p:spPr>
              <a:xfrm rot="16200000">
                <a:off x="10684865" y="3321291"/>
                <a:ext cx="2595561" cy="461665"/>
              </a:xfrm>
              <a:prstGeom prst="rect">
                <a:avLst/>
              </a:prstGeom>
              <a:noFill/>
            </p:spPr>
            <p:txBody>
              <a:bodyPr wrap="square" rtlCol="0">
                <a:spAutoFit/>
              </a:bodyPr>
              <a:lstStyle/>
              <a:p>
                <a:pPr algn="ctr"/>
                <a:r>
                  <a:rPr lang="en-GB" sz="2400" b="1" dirty="0">
                    <a:solidFill>
                      <a:schemeClr val="bg2"/>
                    </a:solidFill>
                    <a:latin typeface="MV Boli" panose="02000500030200090000" pitchFamily="2" charset="0"/>
                    <a:cs typeface="MV Boli" panose="02000500030200090000" pitchFamily="2" charset="0"/>
                  </a:rPr>
                  <a:t>L</a:t>
                </a:r>
                <a:r>
                  <a:rPr lang="en-GB" sz="2400" b="1" dirty="0" smtClean="0">
                    <a:solidFill>
                      <a:schemeClr val="bg2"/>
                    </a:solidFill>
                    <a:latin typeface="MV Boli" panose="02000500030200090000" pitchFamily="2" charset="0"/>
                    <a:cs typeface="MV Boli" panose="02000500030200090000" pitchFamily="2" charset="0"/>
                  </a:rPr>
                  <a:t>isten</a:t>
                </a:r>
                <a:endParaRPr lang="en-GB" sz="2400" b="1" dirty="0">
                  <a:solidFill>
                    <a:schemeClr val="bg2"/>
                  </a:solidFill>
                  <a:latin typeface="MV Boli" panose="02000500030200090000" pitchFamily="2" charset="0"/>
                  <a:cs typeface="MV Boli" panose="02000500030200090000" pitchFamily="2" charset="0"/>
                </a:endParaRPr>
              </a:p>
            </p:txBody>
          </p:sp>
          <p:pic>
            <p:nvPicPr>
              <p:cNvPr id="65" name="Picture 6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7" name="Group 66"/>
          <p:cNvGrpSpPr/>
          <p:nvPr/>
        </p:nvGrpSpPr>
        <p:grpSpPr>
          <a:xfrm flipH="1">
            <a:off x="12424330" y="0"/>
            <a:ext cx="12244256" cy="6858000"/>
            <a:chOff x="0" y="0"/>
            <a:chExt cx="12244256" cy="6858000"/>
          </a:xfrm>
          <a:effectLst>
            <a:outerShdw blurRad="215900" dist="38100" sx="101000" sy="101000" algn="tr" rotWithShape="0">
              <a:prstClr val="black">
                <a:alpha val="35000"/>
              </a:prstClr>
            </a:outerShdw>
          </a:effectLst>
        </p:grpSpPr>
        <p:sp>
          <p:nvSpPr>
            <p:cNvPr id="68" name="Rectangle 67"/>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9" name="Group 68"/>
            <p:cNvGrpSpPr/>
            <p:nvPr/>
          </p:nvGrpSpPr>
          <p:grpSpPr>
            <a:xfrm>
              <a:off x="10964093" y="2254343"/>
              <a:ext cx="1280163" cy="2595561"/>
              <a:chOff x="10964093" y="2254343"/>
              <a:chExt cx="1280163" cy="2595561"/>
            </a:xfrm>
          </p:grpSpPr>
          <p:sp>
            <p:nvSpPr>
              <p:cNvPr id="70" name="Freeform 69"/>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TextBox 70"/>
              <p:cNvSpPr txBox="1"/>
              <p:nvPr/>
            </p:nvSpPr>
            <p:spPr>
              <a:xfrm rot="16200000">
                <a:off x="10684865" y="3290514"/>
                <a:ext cx="2595561"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Basics</a:t>
                </a:r>
                <a:endParaRPr lang="en-GB" sz="2800" b="1" dirty="0">
                  <a:solidFill>
                    <a:schemeClr val="bg2"/>
                  </a:solidFill>
                  <a:latin typeface="MV Boli" panose="02000500030200090000" pitchFamily="2" charset="0"/>
                  <a:cs typeface="MV Boli" panose="02000500030200090000" pitchFamily="2" charset="0"/>
                </a:endParaRPr>
              </a:p>
            </p:txBody>
          </p:sp>
          <p:pic>
            <p:nvPicPr>
              <p:cNvPr id="72" name="Picture 7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73" name="Group 72"/>
          <p:cNvGrpSpPr/>
          <p:nvPr/>
        </p:nvGrpSpPr>
        <p:grpSpPr>
          <a:xfrm flipH="1">
            <a:off x="13020129" y="0"/>
            <a:ext cx="12244256" cy="6858000"/>
            <a:chOff x="0" y="0"/>
            <a:chExt cx="12244256" cy="6858000"/>
          </a:xfrm>
          <a:effectLst>
            <a:outerShdw blurRad="215900" dist="38100" sx="101000" sy="101000" algn="tr" rotWithShape="0">
              <a:prstClr val="black">
                <a:alpha val="35000"/>
              </a:prstClr>
            </a:outerShdw>
          </a:effectLst>
        </p:grpSpPr>
        <p:sp>
          <p:nvSpPr>
            <p:cNvPr id="74" name="Rectangle 7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75" name="Group 74"/>
            <p:cNvGrpSpPr/>
            <p:nvPr/>
          </p:nvGrpSpPr>
          <p:grpSpPr>
            <a:xfrm>
              <a:off x="10964093" y="2254343"/>
              <a:ext cx="1280163" cy="2595561"/>
              <a:chOff x="10964093" y="2254343"/>
              <a:chExt cx="1280163" cy="2595561"/>
            </a:xfrm>
          </p:grpSpPr>
          <p:sp>
            <p:nvSpPr>
              <p:cNvPr id="76" name="Freeform 7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7" name="TextBox 76"/>
              <p:cNvSpPr txBox="1"/>
              <p:nvPr/>
            </p:nvSpPr>
            <p:spPr>
              <a:xfrm rot="16200000">
                <a:off x="10684865" y="3290514"/>
                <a:ext cx="2595561"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Selection</a:t>
                </a:r>
                <a:r>
                  <a:rPr lang="en-GB" sz="2400" b="1" dirty="0" smtClean="0">
                    <a:solidFill>
                      <a:schemeClr val="bg2"/>
                    </a:solidFill>
                    <a:latin typeface="MV Boli" panose="02000500030200090000" pitchFamily="2" charset="0"/>
                    <a:cs typeface="MV Boli" panose="02000500030200090000" pitchFamily="2" charset="0"/>
                  </a:rPr>
                  <a:t> </a:t>
                </a:r>
                <a:endParaRPr lang="en-GB" sz="2400" b="1" dirty="0">
                  <a:solidFill>
                    <a:schemeClr val="bg2"/>
                  </a:solidFill>
                  <a:latin typeface="MV Boli" panose="02000500030200090000" pitchFamily="2" charset="0"/>
                  <a:cs typeface="MV Boli" panose="02000500030200090000" pitchFamily="2" charset="0"/>
                </a:endParaRPr>
              </a:p>
            </p:txBody>
          </p:sp>
          <p:pic>
            <p:nvPicPr>
              <p:cNvPr id="78" name="Picture 7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spTree>
    <p:extLst>
      <p:ext uri="{BB962C8B-B14F-4D97-AF65-F5344CB8AC3E}">
        <p14:creationId xmlns:p14="http://schemas.microsoft.com/office/powerpoint/2010/main" val="1661140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flipH="1">
            <a:off x="-52254" y="0"/>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1037721" y="2544291"/>
              <a:ext cx="1206533" cy="1769413"/>
              <a:chOff x="11037721" y="2544291"/>
              <a:chExt cx="1206533" cy="1769413"/>
            </a:xfrm>
          </p:grpSpPr>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10" name="Group 9"/>
          <p:cNvGrpSpPr/>
          <p:nvPr/>
        </p:nvGrpSpPr>
        <p:grpSpPr>
          <a:xfrm flipH="1">
            <a:off x="-26127" y="0"/>
            <a:ext cx="12244254" cy="6858000"/>
            <a:chOff x="0" y="0"/>
            <a:chExt cx="12244254" cy="6858000"/>
          </a:xfrm>
          <a:effectLst>
            <a:outerShdw blurRad="215900" dist="38100" sx="101000" sy="101000" algn="tr" rotWithShape="0">
              <a:prstClr val="black">
                <a:alpha val="35000"/>
              </a:prstClr>
            </a:outerShdw>
          </a:effectLst>
        </p:grpSpPr>
        <p:sp>
          <p:nvSpPr>
            <p:cNvPr id="11" name="Rectangle 1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p:cNvGrpSpPr/>
            <p:nvPr/>
          </p:nvGrpSpPr>
          <p:grpSpPr>
            <a:xfrm>
              <a:off x="10964093" y="2254345"/>
              <a:ext cx="1280161" cy="2349306"/>
              <a:chOff x="10964093" y="2254345"/>
              <a:chExt cx="1280161" cy="2349306"/>
            </a:xfrm>
          </p:grpSpPr>
          <p:sp>
            <p:nvSpPr>
              <p:cNvPr id="13" name="Freeform 1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Panel</a:t>
                </a:r>
                <a:endParaRPr lang="en-GB" sz="2800" b="1" dirty="0">
                  <a:solidFill>
                    <a:schemeClr val="bg2"/>
                  </a:solidFill>
                  <a:latin typeface="MV Boli" panose="02000500030200090000" pitchFamily="2" charset="0"/>
                  <a:cs typeface="MV Boli" panose="02000500030200090000" pitchFamily="2" charset="0"/>
                </a:endParaRPr>
              </a:p>
            </p:txBody>
          </p:sp>
          <p:pic>
            <p:nvPicPr>
              <p:cNvPr id="15" name="Picture 1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5" name="Group 24"/>
          <p:cNvGrpSpPr/>
          <p:nvPr/>
        </p:nvGrpSpPr>
        <p:grpSpPr>
          <a:xfrm flipH="1">
            <a:off x="9858391" y="-28"/>
            <a:ext cx="12244255" cy="6858000"/>
            <a:chOff x="0" y="0"/>
            <a:chExt cx="12244255" cy="6858000"/>
          </a:xfrm>
          <a:effectLst>
            <a:outerShdw blurRad="215900" dist="38100" sx="101000" sy="101000" algn="tr" rotWithShape="0">
              <a:prstClr val="black">
                <a:alpha val="35000"/>
              </a:prstClr>
            </a:outerShdw>
          </a:effectLst>
        </p:grpSpPr>
        <p:sp>
          <p:nvSpPr>
            <p:cNvPr id="26" name="Rectangle 25"/>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7" name="Group 26"/>
            <p:cNvGrpSpPr/>
            <p:nvPr/>
          </p:nvGrpSpPr>
          <p:grpSpPr>
            <a:xfrm>
              <a:off x="10964093" y="2254345"/>
              <a:ext cx="1280162" cy="2440896"/>
              <a:chOff x="10964093" y="2254345"/>
              <a:chExt cx="1280162" cy="2440896"/>
            </a:xfrm>
          </p:grpSpPr>
          <p:sp>
            <p:nvSpPr>
              <p:cNvPr id="28" name="Freeform 2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rot="16200000">
                <a:off x="10907169" y="3358156"/>
                <a:ext cx="2150951"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Interview</a:t>
                </a:r>
                <a:endParaRPr lang="en-GB" sz="2800" b="1" dirty="0">
                  <a:solidFill>
                    <a:schemeClr val="bg2"/>
                  </a:solidFill>
                  <a:latin typeface="MV Boli" panose="02000500030200090000" pitchFamily="2" charset="0"/>
                  <a:cs typeface="MV Boli" panose="02000500030200090000" pitchFamily="2" charset="0"/>
                </a:endParaRPr>
              </a:p>
            </p:txBody>
          </p:sp>
          <p:pic>
            <p:nvPicPr>
              <p:cNvPr id="30" name="Picture 2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1" name="Group 30"/>
          <p:cNvGrpSpPr/>
          <p:nvPr/>
        </p:nvGrpSpPr>
        <p:grpSpPr>
          <a:xfrm flipH="1">
            <a:off x="10506444" y="-56"/>
            <a:ext cx="12244254" cy="6858000"/>
            <a:chOff x="0" y="0"/>
            <a:chExt cx="12244254" cy="6858000"/>
          </a:xfrm>
          <a:effectLst>
            <a:outerShdw blurRad="215900" dist="38100" sx="101000" sy="101000" algn="tr" rotWithShape="0">
              <a:prstClr val="black">
                <a:alpha val="35000"/>
              </a:prstClr>
            </a:outerShdw>
          </a:effectLst>
        </p:grpSpPr>
        <p:sp>
          <p:nvSpPr>
            <p:cNvPr id="32" name="Rectangle 31"/>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3" name="Group 32"/>
            <p:cNvGrpSpPr/>
            <p:nvPr/>
          </p:nvGrpSpPr>
          <p:grpSpPr>
            <a:xfrm>
              <a:off x="10964093" y="2254345"/>
              <a:ext cx="1280161" cy="2349306"/>
              <a:chOff x="10964093" y="2254345"/>
              <a:chExt cx="1280161" cy="2349306"/>
            </a:xfrm>
          </p:grpSpPr>
          <p:sp>
            <p:nvSpPr>
              <p:cNvPr id="34" name="Freeform 33"/>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rot="16200000">
                <a:off x="11097937" y="3358183"/>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Step 1</a:t>
                </a:r>
                <a:endParaRPr lang="en-GB" sz="2800" b="1" dirty="0">
                  <a:solidFill>
                    <a:schemeClr val="bg2"/>
                  </a:solidFill>
                  <a:latin typeface="MV Boli" panose="02000500030200090000" pitchFamily="2" charset="0"/>
                  <a:cs typeface="MV Boli" panose="02000500030200090000" pitchFamily="2" charset="0"/>
                </a:endParaRPr>
              </a:p>
            </p:txBody>
          </p:sp>
          <p:pic>
            <p:nvPicPr>
              <p:cNvPr id="36" name="Picture 3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3" name="Group 42"/>
          <p:cNvGrpSpPr/>
          <p:nvPr/>
        </p:nvGrpSpPr>
        <p:grpSpPr>
          <a:xfrm flipH="1">
            <a:off x="11144173" y="-56"/>
            <a:ext cx="12244253" cy="6858000"/>
            <a:chOff x="0" y="0"/>
            <a:chExt cx="12244253" cy="6858000"/>
          </a:xfrm>
          <a:effectLst>
            <a:outerShdw blurRad="215900" dist="38100" sx="101000" sy="101000" algn="tr" rotWithShape="0">
              <a:prstClr val="black">
                <a:alpha val="35000"/>
              </a:prstClr>
            </a:outerShdw>
          </a:effectLst>
        </p:grpSpPr>
        <p:sp>
          <p:nvSpPr>
            <p:cNvPr id="44" name="Rectangle 4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5" name="Group 44"/>
            <p:cNvGrpSpPr/>
            <p:nvPr/>
          </p:nvGrpSpPr>
          <p:grpSpPr>
            <a:xfrm>
              <a:off x="10964093" y="2254343"/>
              <a:ext cx="1280160" cy="2595561"/>
              <a:chOff x="10964093" y="2254343"/>
              <a:chExt cx="1280160" cy="2595561"/>
            </a:xfrm>
          </p:grpSpPr>
          <p:sp>
            <p:nvSpPr>
              <p:cNvPr id="46" name="Freeform 4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p:cNvSpPr txBox="1"/>
              <p:nvPr/>
            </p:nvSpPr>
            <p:spPr>
              <a:xfrm rot="16200000">
                <a:off x="10684865" y="3321291"/>
                <a:ext cx="2595561" cy="461665"/>
              </a:xfrm>
              <a:prstGeom prst="rect">
                <a:avLst/>
              </a:prstGeom>
              <a:noFill/>
            </p:spPr>
            <p:txBody>
              <a:bodyPr wrap="square" rtlCol="0">
                <a:spAutoFit/>
              </a:bodyPr>
              <a:lstStyle/>
              <a:p>
                <a:pPr algn="ctr"/>
                <a:r>
                  <a:rPr lang="en-GB" sz="2400" b="1" dirty="0" smtClean="0">
                    <a:solidFill>
                      <a:schemeClr val="bg2"/>
                    </a:solidFill>
                    <a:latin typeface="MV Boli" panose="02000500030200090000" pitchFamily="2" charset="0"/>
                    <a:cs typeface="MV Boli" panose="02000500030200090000" pitchFamily="2" charset="0"/>
                  </a:rPr>
                  <a:t>Step 2</a:t>
                </a:r>
                <a:endParaRPr lang="en-GB" sz="2400" b="1" dirty="0">
                  <a:solidFill>
                    <a:schemeClr val="bg2"/>
                  </a:solidFill>
                  <a:latin typeface="MV Boli" panose="02000500030200090000" pitchFamily="2" charset="0"/>
                  <a:cs typeface="MV Boli" panose="02000500030200090000" pitchFamily="2" charset="0"/>
                </a:endParaRPr>
              </a:p>
            </p:txBody>
          </p:sp>
          <p:pic>
            <p:nvPicPr>
              <p:cNvPr id="48" name="Picture 4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sp>
        <p:nvSpPr>
          <p:cNvPr id="37" name="Title 1"/>
          <p:cNvSpPr txBox="1">
            <a:spLocks/>
          </p:cNvSpPr>
          <p:nvPr/>
        </p:nvSpPr>
        <p:spPr>
          <a:xfrm>
            <a:off x="838203" y="365129"/>
            <a:ext cx="8372138" cy="1889158"/>
          </a:xfrm>
          <a:prstGeom prst="rect">
            <a:avLst/>
          </a:prstGeom>
          <a:solidFill>
            <a:schemeClr val="accent1">
              <a:lumMod val="50000"/>
            </a:schemeClr>
          </a:solidFill>
        </p:spPr>
        <p:txBody>
          <a:bodyPr vert="horz" lIns="91440" tIns="45720" rIns="91440" bIns="45720" rtlCol="0" anchor="b">
            <a:normAutofit fontScale="92500"/>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4000" dirty="0" smtClean="0">
                <a:solidFill>
                  <a:schemeClr val="bg2"/>
                </a:solidFill>
                <a:latin typeface="MV Boli" panose="02000500030200090000" pitchFamily="2" charset="0"/>
                <a:cs typeface="MV Boli" panose="02000500030200090000" pitchFamily="2" charset="0"/>
              </a:rPr>
              <a:t>The panel interview is when one candidate has to answer questions from a group of interviewers</a:t>
            </a:r>
            <a:endParaRPr lang="en-GB" sz="4000" dirty="0">
              <a:solidFill>
                <a:schemeClr val="bg2"/>
              </a:solidFill>
              <a:latin typeface="MV Boli" panose="02000500030200090000" pitchFamily="2" charset="0"/>
              <a:cs typeface="MV Boli" panose="02000500030200090000" pitchFamily="2" charset="0"/>
            </a:endParaRPr>
          </a:p>
        </p:txBody>
      </p:sp>
      <p:pic>
        <p:nvPicPr>
          <p:cNvPr id="38" name="Content Placeholder 4" descr="A picture containing toy, LEGO&#10;&#10;Description automatically generated">
            <a:extLst>
              <a:ext uri="{FF2B5EF4-FFF2-40B4-BE49-F238E27FC236}">
                <a16:creationId xmlns:a16="http://schemas.microsoft.com/office/drawing/2014/main" id="{00000000-0000-0000-0000-000000000000}"/>
              </a:ext>
            </a:extLst>
          </p:cNvPr>
          <p:cNvPicPr>
            <a:picLocks noChangeAspect="1"/>
          </p:cNvPicPr>
          <p:nvPr/>
        </p:nvPicPr>
        <p:blipFill>
          <a:blip r:embed="rId3"/>
          <a:stretch>
            <a:fillRect/>
          </a:stretch>
        </p:blipFill>
        <p:spPr>
          <a:xfrm>
            <a:off x="2503114" y="2418423"/>
            <a:ext cx="5511334" cy="3308236"/>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grpSp>
        <p:nvGrpSpPr>
          <p:cNvPr id="39" name="Group 38"/>
          <p:cNvGrpSpPr/>
          <p:nvPr/>
        </p:nvGrpSpPr>
        <p:grpSpPr>
          <a:xfrm flipH="1">
            <a:off x="11792225" y="-84"/>
            <a:ext cx="12244253" cy="6858000"/>
            <a:chOff x="0" y="0"/>
            <a:chExt cx="12244253" cy="6858000"/>
          </a:xfrm>
          <a:effectLst>
            <a:outerShdw blurRad="215900" dist="38100" sx="101000" sy="101000" algn="tr" rotWithShape="0">
              <a:prstClr val="black">
                <a:alpha val="35000"/>
              </a:prstClr>
            </a:outerShdw>
          </a:effectLst>
        </p:grpSpPr>
        <p:sp>
          <p:nvSpPr>
            <p:cNvPr id="40" name="Rectangle 39"/>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1" name="Group 40"/>
            <p:cNvGrpSpPr/>
            <p:nvPr/>
          </p:nvGrpSpPr>
          <p:grpSpPr>
            <a:xfrm>
              <a:off x="10964093" y="2254343"/>
              <a:ext cx="1280160" cy="2595561"/>
              <a:chOff x="10964093" y="2254343"/>
              <a:chExt cx="1280160" cy="2595561"/>
            </a:xfrm>
          </p:grpSpPr>
          <p:sp>
            <p:nvSpPr>
              <p:cNvPr id="49" name="Freeform 4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TextBox 49"/>
              <p:cNvSpPr txBox="1"/>
              <p:nvPr/>
            </p:nvSpPr>
            <p:spPr>
              <a:xfrm rot="16200000">
                <a:off x="10684865" y="3321291"/>
                <a:ext cx="2595561" cy="461665"/>
              </a:xfrm>
              <a:prstGeom prst="rect">
                <a:avLst/>
              </a:prstGeom>
              <a:noFill/>
            </p:spPr>
            <p:txBody>
              <a:bodyPr wrap="square" rtlCol="0">
                <a:spAutoFit/>
              </a:bodyPr>
              <a:lstStyle/>
              <a:p>
                <a:pPr algn="ctr"/>
                <a:r>
                  <a:rPr lang="en-GB" sz="2400" b="1" dirty="0">
                    <a:solidFill>
                      <a:schemeClr val="bg2"/>
                    </a:solidFill>
                    <a:latin typeface="MV Boli" panose="02000500030200090000" pitchFamily="2" charset="0"/>
                    <a:cs typeface="MV Boli" panose="02000500030200090000" pitchFamily="2" charset="0"/>
                  </a:rPr>
                  <a:t>L</a:t>
                </a:r>
                <a:r>
                  <a:rPr lang="en-GB" sz="2400" b="1" dirty="0" smtClean="0">
                    <a:solidFill>
                      <a:schemeClr val="bg2"/>
                    </a:solidFill>
                    <a:latin typeface="MV Boli" panose="02000500030200090000" pitchFamily="2" charset="0"/>
                    <a:cs typeface="MV Boli" panose="02000500030200090000" pitchFamily="2" charset="0"/>
                  </a:rPr>
                  <a:t>isten</a:t>
                </a:r>
                <a:endParaRPr lang="en-GB" sz="2400" b="1" dirty="0">
                  <a:solidFill>
                    <a:schemeClr val="bg2"/>
                  </a:solidFill>
                  <a:latin typeface="MV Boli" panose="02000500030200090000" pitchFamily="2" charset="0"/>
                  <a:cs typeface="MV Boli" panose="02000500030200090000" pitchFamily="2" charset="0"/>
                </a:endParaRPr>
              </a:p>
            </p:txBody>
          </p:sp>
          <p:pic>
            <p:nvPicPr>
              <p:cNvPr id="51" name="Picture 5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2" name="Group 51"/>
          <p:cNvGrpSpPr/>
          <p:nvPr/>
        </p:nvGrpSpPr>
        <p:grpSpPr>
          <a:xfrm flipH="1">
            <a:off x="12424330" y="0"/>
            <a:ext cx="12244256" cy="6858000"/>
            <a:chOff x="0" y="0"/>
            <a:chExt cx="12244256" cy="6858000"/>
          </a:xfrm>
          <a:effectLst>
            <a:outerShdw blurRad="215900" dist="38100" sx="101000" sy="101000" algn="tr" rotWithShape="0">
              <a:prstClr val="black">
                <a:alpha val="35000"/>
              </a:prstClr>
            </a:outerShdw>
          </a:effectLst>
        </p:grpSpPr>
        <p:sp>
          <p:nvSpPr>
            <p:cNvPr id="53" name="Rectangle 52"/>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4" name="Group 53"/>
            <p:cNvGrpSpPr/>
            <p:nvPr/>
          </p:nvGrpSpPr>
          <p:grpSpPr>
            <a:xfrm>
              <a:off x="10964093" y="2254343"/>
              <a:ext cx="1280163" cy="2595561"/>
              <a:chOff x="10964093" y="2254343"/>
              <a:chExt cx="1280163" cy="2595561"/>
            </a:xfrm>
          </p:grpSpPr>
          <p:sp>
            <p:nvSpPr>
              <p:cNvPr id="56" name="Freeform 5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TextBox 60"/>
              <p:cNvSpPr txBox="1"/>
              <p:nvPr/>
            </p:nvSpPr>
            <p:spPr>
              <a:xfrm rot="16200000">
                <a:off x="10684865" y="3290514"/>
                <a:ext cx="2595561"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Basics</a:t>
                </a:r>
                <a:endParaRPr lang="en-GB" sz="2800" b="1" dirty="0">
                  <a:solidFill>
                    <a:schemeClr val="bg2"/>
                  </a:solidFill>
                  <a:latin typeface="MV Boli" panose="02000500030200090000" pitchFamily="2" charset="0"/>
                  <a:cs typeface="MV Boli" panose="02000500030200090000" pitchFamily="2" charset="0"/>
                </a:endParaRPr>
              </a:p>
            </p:txBody>
          </p:sp>
          <p:pic>
            <p:nvPicPr>
              <p:cNvPr id="62" name="Picture 6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4" name="Group 63"/>
          <p:cNvGrpSpPr/>
          <p:nvPr/>
        </p:nvGrpSpPr>
        <p:grpSpPr>
          <a:xfrm flipH="1">
            <a:off x="12998859" y="0"/>
            <a:ext cx="12244256" cy="6858000"/>
            <a:chOff x="0" y="0"/>
            <a:chExt cx="12244256" cy="6858000"/>
          </a:xfrm>
          <a:effectLst>
            <a:outerShdw blurRad="215900" dist="38100" sx="101000" sy="101000" algn="tr" rotWithShape="0">
              <a:prstClr val="black">
                <a:alpha val="35000"/>
              </a:prstClr>
            </a:outerShdw>
          </a:effectLst>
        </p:grpSpPr>
        <p:sp>
          <p:nvSpPr>
            <p:cNvPr id="65" name="Rectangle 6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6" name="Group 65"/>
            <p:cNvGrpSpPr/>
            <p:nvPr/>
          </p:nvGrpSpPr>
          <p:grpSpPr>
            <a:xfrm>
              <a:off x="10964093" y="2254343"/>
              <a:ext cx="1280163" cy="2595561"/>
              <a:chOff x="10964093" y="2254343"/>
              <a:chExt cx="1280163" cy="2595561"/>
            </a:xfrm>
          </p:grpSpPr>
          <p:sp>
            <p:nvSpPr>
              <p:cNvPr id="67" name="Freeform 6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TextBox 67"/>
              <p:cNvSpPr txBox="1"/>
              <p:nvPr/>
            </p:nvSpPr>
            <p:spPr>
              <a:xfrm rot="16200000">
                <a:off x="10684865" y="3290514"/>
                <a:ext cx="2595561"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Selection</a:t>
                </a:r>
                <a:r>
                  <a:rPr lang="en-GB" sz="2400" b="1" dirty="0" smtClean="0">
                    <a:solidFill>
                      <a:schemeClr val="bg2"/>
                    </a:solidFill>
                    <a:latin typeface="MV Boli" panose="02000500030200090000" pitchFamily="2" charset="0"/>
                    <a:cs typeface="MV Boli" panose="02000500030200090000" pitchFamily="2" charset="0"/>
                  </a:rPr>
                  <a:t> </a:t>
                </a:r>
                <a:endParaRPr lang="en-GB" sz="2400" b="1" dirty="0">
                  <a:solidFill>
                    <a:schemeClr val="bg2"/>
                  </a:solidFill>
                  <a:latin typeface="MV Boli" panose="02000500030200090000" pitchFamily="2" charset="0"/>
                  <a:cs typeface="MV Boli" panose="02000500030200090000" pitchFamily="2" charset="0"/>
                </a:endParaRPr>
              </a:p>
            </p:txBody>
          </p:sp>
          <p:pic>
            <p:nvPicPr>
              <p:cNvPr id="69" name="Picture 6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spTree>
    <p:extLst>
      <p:ext uri="{BB962C8B-B14F-4D97-AF65-F5344CB8AC3E}">
        <p14:creationId xmlns:p14="http://schemas.microsoft.com/office/powerpoint/2010/main" val="3077655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fade">
                                      <p:cBhvr>
                                        <p:cTn id="7" dur="1000"/>
                                        <p:tgtEl>
                                          <p:spTgt spid="38"/>
                                        </p:tgtEl>
                                      </p:cBhvr>
                                    </p:animEffect>
                                    <p:anim calcmode="lin" valueType="num">
                                      <p:cBhvr>
                                        <p:cTn id="8" dur="1000" fill="hold"/>
                                        <p:tgtEl>
                                          <p:spTgt spid="38"/>
                                        </p:tgtEl>
                                        <p:attrNameLst>
                                          <p:attrName>ppt_x</p:attrName>
                                        </p:attrNameLst>
                                      </p:cBhvr>
                                      <p:tavLst>
                                        <p:tav tm="0">
                                          <p:val>
                                            <p:strVal val="#ppt_x"/>
                                          </p:val>
                                        </p:tav>
                                        <p:tav tm="100000">
                                          <p:val>
                                            <p:strVal val="#ppt_x"/>
                                          </p:val>
                                        </p:tav>
                                      </p:tavLst>
                                    </p:anim>
                                    <p:anim calcmode="lin" valueType="num">
                                      <p:cBhvr>
                                        <p:cTn id="9" dur="1000" fill="hold"/>
                                        <p:tgtEl>
                                          <p:spTgt spid="3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flipH="1">
            <a:off x="-52254" y="0"/>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1037721" y="2544291"/>
              <a:ext cx="1206533" cy="1769413"/>
              <a:chOff x="11037721" y="2544291"/>
              <a:chExt cx="1206533" cy="1769413"/>
            </a:xfrm>
          </p:grpSpPr>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10" name="Group 9"/>
          <p:cNvGrpSpPr/>
          <p:nvPr/>
        </p:nvGrpSpPr>
        <p:grpSpPr>
          <a:xfrm flipH="1">
            <a:off x="-26127" y="0"/>
            <a:ext cx="12244254" cy="6858000"/>
            <a:chOff x="0" y="0"/>
            <a:chExt cx="12244254" cy="6858000"/>
          </a:xfrm>
          <a:effectLst>
            <a:outerShdw blurRad="215900" dist="38100" sx="101000" sy="101000" algn="tr" rotWithShape="0">
              <a:prstClr val="black">
                <a:alpha val="35000"/>
              </a:prstClr>
            </a:outerShdw>
          </a:effectLst>
        </p:grpSpPr>
        <p:sp>
          <p:nvSpPr>
            <p:cNvPr id="11" name="Rectangle 1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p:cNvGrpSpPr/>
            <p:nvPr/>
          </p:nvGrpSpPr>
          <p:grpSpPr>
            <a:xfrm>
              <a:off x="10964093" y="2254345"/>
              <a:ext cx="1280161" cy="2349306"/>
              <a:chOff x="10964093" y="2254345"/>
              <a:chExt cx="1280161" cy="2349306"/>
            </a:xfrm>
          </p:grpSpPr>
          <p:sp>
            <p:nvSpPr>
              <p:cNvPr id="13" name="Freeform 1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Panel</a:t>
                </a:r>
                <a:endParaRPr lang="en-GB" sz="2800" b="1" dirty="0">
                  <a:solidFill>
                    <a:schemeClr val="bg2"/>
                  </a:solidFill>
                  <a:latin typeface="MV Boli" panose="02000500030200090000" pitchFamily="2" charset="0"/>
                  <a:cs typeface="MV Boli" panose="02000500030200090000" pitchFamily="2" charset="0"/>
                </a:endParaRPr>
              </a:p>
            </p:txBody>
          </p:sp>
          <p:pic>
            <p:nvPicPr>
              <p:cNvPr id="15" name="Picture 1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5" name="Group 24"/>
          <p:cNvGrpSpPr/>
          <p:nvPr/>
        </p:nvGrpSpPr>
        <p:grpSpPr>
          <a:xfrm flipH="1">
            <a:off x="518572" y="-112"/>
            <a:ext cx="12244255" cy="6858000"/>
            <a:chOff x="0" y="0"/>
            <a:chExt cx="12244255" cy="6858000"/>
          </a:xfrm>
          <a:effectLst>
            <a:outerShdw blurRad="215900" dist="38100" sx="101000" sy="101000" algn="tr" rotWithShape="0">
              <a:prstClr val="black">
                <a:alpha val="35000"/>
              </a:prstClr>
            </a:outerShdw>
          </a:effectLst>
        </p:grpSpPr>
        <p:sp>
          <p:nvSpPr>
            <p:cNvPr id="26" name="Rectangle 25"/>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7" name="Group 26"/>
            <p:cNvGrpSpPr/>
            <p:nvPr/>
          </p:nvGrpSpPr>
          <p:grpSpPr>
            <a:xfrm>
              <a:off x="10964093" y="2254345"/>
              <a:ext cx="1280162" cy="2440896"/>
              <a:chOff x="10964093" y="2254345"/>
              <a:chExt cx="1280162" cy="2440896"/>
            </a:xfrm>
          </p:grpSpPr>
          <p:sp>
            <p:nvSpPr>
              <p:cNvPr id="28" name="Freeform 2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rot="16200000">
                <a:off x="10907169" y="3358156"/>
                <a:ext cx="2150951"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Interview</a:t>
                </a:r>
                <a:endParaRPr lang="en-GB" sz="2800" b="1" dirty="0">
                  <a:solidFill>
                    <a:schemeClr val="bg2"/>
                  </a:solidFill>
                  <a:latin typeface="MV Boli" panose="02000500030200090000" pitchFamily="2" charset="0"/>
                  <a:cs typeface="MV Boli" panose="02000500030200090000" pitchFamily="2" charset="0"/>
                </a:endParaRPr>
              </a:p>
            </p:txBody>
          </p:sp>
          <p:pic>
            <p:nvPicPr>
              <p:cNvPr id="30" name="Picture 2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1" name="Group 30"/>
          <p:cNvGrpSpPr/>
          <p:nvPr/>
        </p:nvGrpSpPr>
        <p:grpSpPr>
          <a:xfrm flipH="1">
            <a:off x="10506444" y="-56"/>
            <a:ext cx="12244254" cy="6858000"/>
            <a:chOff x="0" y="0"/>
            <a:chExt cx="12244254" cy="6858000"/>
          </a:xfrm>
          <a:effectLst>
            <a:outerShdw blurRad="215900" dist="38100" sx="101000" sy="101000" algn="tr" rotWithShape="0">
              <a:prstClr val="black">
                <a:alpha val="35000"/>
              </a:prstClr>
            </a:outerShdw>
          </a:effectLst>
        </p:grpSpPr>
        <p:sp>
          <p:nvSpPr>
            <p:cNvPr id="32" name="Rectangle 31"/>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3" name="Group 32"/>
            <p:cNvGrpSpPr/>
            <p:nvPr/>
          </p:nvGrpSpPr>
          <p:grpSpPr>
            <a:xfrm>
              <a:off x="10964093" y="2254345"/>
              <a:ext cx="1280161" cy="2349306"/>
              <a:chOff x="10964093" y="2254345"/>
              <a:chExt cx="1280161" cy="2349306"/>
            </a:xfrm>
          </p:grpSpPr>
          <p:sp>
            <p:nvSpPr>
              <p:cNvPr id="34" name="Freeform 33"/>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rot="16200000">
                <a:off x="11097937" y="3358183"/>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Step 1</a:t>
                </a:r>
                <a:endParaRPr lang="en-GB" sz="2800" b="1" dirty="0">
                  <a:solidFill>
                    <a:schemeClr val="bg2"/>
                  </a:solidFill>
                  <a:latin typeface="MV Boli" panose="02000500030200090000" pitchFamily="2" charset="0"/>
                  <a:cs typeface="MV Boli" panose="02000500030200090000" pitchFamily="2" charset="0"/>
                </a:endParaRPr>
              </a:p>
            </p:txBody>
          </p:sp>
          <p:pic>
            <p:nvPicPr>
              <p:cNvPr id="36" name="Picture 3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3" name="Group 42"/>
          <p:cNvGrpSpPr/>
          <p:nvPr/>
        </p:nvGrpSpPr>
        <p:grpSpPr>
          <a:xfrm flipH="1">
            <a:off x="11144173" y="-56"/>
            <a:ext cx="12244253" cy="6858000"/>
            <a:chOff x="0" y="0"/>
            <a:chExt cx="12244253" cy="6858000"/>
          </a:xfrm>
          <a:effectLst>
            <a:outerShdw blurRad="215900" dist="38100" sx="101000" sy="101000" algn="tr" rotWithShape="0">
              <a:prstClr val="black">
                <a:alpha val="35000"/>
              </a:prstClr>
            </a:outerShdw>
          </a:effectLst>
        </p:grpSpPr>
        <p:sp>
          <p:nvSpPr>
            <p:cNvPr id="44" name="Rectangle 4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5" name="Group 44"/>
            <p:cNvGrpSpPr/>
            <p:nvPr/>
          </p:nvGrpSpPr>
          <p:grpSpPr>
            <a:xfrm>
              <a:off x="10964093" y="2254343"/>
              <a:ext cx="1280160" cy="2595561"/>
              <a:chOff x="10964093" y="2254343"/>
              <a:chExt cx="1280160" cy="2595561"/>
            </a:xfrm>
          </p:grpSpPr>
          <p:sp>
            <p:nvSpPr>
              <p:cNvPr id="46" name="Freeform 4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p:cNvSpPr txBox="1"/>
              <p:nvPr/>
            </p:nvSpPr>
            <p:spPr>
              <a:xfrm rot="16200000">
                <a:off x="10684865" y="3321291"/>
                <a:ext cx="2595561" cy="461665"/>
              </a:xfrm>
              <a:prstGeom prst="rect">
                <a:avLst/>
              </a:prstGeom>
              <a:noFill/>
            </p:spPr>
            <p:txBody>
              <a:bodyPr wrap="square" rtlCol="0">
                <a:spAutoFit/>
              </a:bodyPr>
              <a:lstStyle/>
              <a:p>
                <a:pPr algn="ctr"/>
                <a:r>
                  <a:rPr lang="en-GB" sz="2400" b="1" dirty="0" smtClean="0">
                    <a:solidFill>
                      <a:schemeClr val="bg2"/>
                    </a:solidFill>
                    <a:latin typeface="MV Boli" panose="02000500030200090000" pitchFamily="2" charset="0"/>
                    <a:cs typeface="MV Boli" panose="02000500030200090000" pitchFamily="2" charset="0"/>
                  </a:rPr>
                  <a:t>Step 2</a:t>
                </a:r>
                <a:endParaRPr lang="en-GB" sz="2400" b="1" dirty="0">
                  <a:solidFill>
                    <a:schemeClr val="bg2"/>
                  </a:solidFill>
                  <a:latin typeface="MV Boli" panose="02000500030200090000" pitchFamily="2" charset="0"/>
                  <a:cs typeface="MV Boli" panose="02000500030200090000" pitchFamily="2" charset="0"/>
                </a:endParaRPr>
              </a:p>
            </p:txBody>
          </p:sp>
          <p:pic>
            <p:nvPicPr>
              <p:cNvPr id="48" name="Picture 4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9" name="Group 38"/>
          <p:cNvGrpSpPr/>
          <p:nvPr/>
        </p:nvGrpSpPr>
        <p:grpSpPr>
          <a:xfrm>
            <a:off x="1714456" y="234365"/>
            <a:ext cx="7700614" cy="1056642"/>
            <a:chOff x="2807673" y="81748"/>
            <a:chExt cx="6043977" cy="1056642"/>
          </a:xfrm>
        </p:grpSpPr>
        <p:sp>
          <p:nvSpPr>
            <p:cNvPr id="40" name="TextBox 39"/>
            <p:cNvSpPr txBox="1"/>
            <p:nvPr/>
          </p:nvSpPr>
          <p:spPr>
            <a:xfrm>
              <a:off x="2807673" y="81748"/>
              <a:ext cx="6043977" cy="646331"/>
            </a:xfrm>
            <a:prstGeom prst="rect">
              <a:avLst/>
            </a:prstGeom>
            <a:noFill/>
          </p:spPr>
          <p:txBody>
            <a:bodyPr wrap="square" rtlCol="0">
              <a:spAutoFit/>
            </a:bodyPr>
            <a:lstStyle/>
            <a:p>
              <a:pPr algn="ctr"/>
              <a:r>
                <a:rPr lang="en-GB" sz="3600" dirty="0" smtClean="0">
                  <a:solidFill>
                    <a:schemeClr val="tx1">
                      <a:lumMod val="65000"/>
                      <a:lumOff val="35000"/>
                    </a:schemeClr>
                  </a:solidFill>
                  <a:latin typeface="Tw Cen MT" panose="020B0602020104020603" pitchFamily="34" charset="0"/>
                </a:rPr>
                <a:t>The interview can be:</a:t>
              </a:r>
              <a:endParaRPr lang="en-GB" sz="3600" dirty="0">
                <a:solidFill>
                  <a:schemeClr val="tx1">
                    <a:lumMod val="65000"/>
                    <a:lumOff val="35000"/>
                  </a:schemeClr>
                </a:solidFill>
                <a:latin typeface="Tw Cen MT" panose="020B0602020104020603" pitchFamily="34" charset="0"/>
              </a:endParaRPr>
            </a:p>
          </p:txBody>
        </p:sp>
        <p:grpSp>
          <p:nvGrpSpPr>
            <p:cNvPr id="41" name="Group 40"/>
            <p:cNvGrpSpPr/>
            <p:nvPr/>
          </p:nvGrpSpPr>
          <p:grpSpPr>
            <a:xfrm>
              <a:off x="5078428" y="846372"/>
              <a:ext cx="1526209" cy="292018"/>
              <a:chOff x="4801005" y="830897"/>
              <a:chExt cx="1526209" cy="292018"/>
            </a:xfrm>
          </p:grpSpPr>
          <p:sp>
            <p:nvSpPr>
              <p:cNvPr id="42" name="Oval 41"/>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Oval 48"/>
              <p:cNvSpPr/>
              <p:nvPr/>
            </p:nvSpPr>
            <p:spPr>
              <a:xfrm>
                <a:off x="5114515" y="839464"/>
                <a:ext cx="265855" cy="281680"/>
              </a:xfrm>
              <a:prstGeom prst="ellipse">
                <a:avLst/>
              </a:pr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Oval 49"/>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1" name="Oval 50"/>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Oval 51"/>
              <p:cNvSpPr/>
              <p:nvPr/>
            </p:nvSpPr>
            <p:spPr>
              <a:xfrm>
                <a:off x="5741535" y="839464"/>
                <a:ext cx="265855" cy="281680"/>
              </a:xfrm>
              <a:prstGeom prst="ellipse">
                <a:avLst/>
              </a:pr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sp>
        <p:nvSpPr>
          <p:cNvPr id="2" name="Rectangle 1"/>
          <p:cNvSpPr/>
          <p:nvPr/>
        </p:nvSpPr>
        <p:spPr>
          <a:xfrm>
            <a:off x="1891762" y="1782352"/>
            <a:ext cx="10506635" cy="3539430"/>
          </a:xfrm>
          <a:prstGeom prst="rect">
            <a:avLst/>
          </a:prstGeom>
        </p:spPr>
        <p:txBody>
          <a:bodyPr wrap="square">
            <a:spAutoFit/>
          </a:bodyPr>
          <a:lstStyle/>
          <a:p>
            <a:pPr lvl="0"/>
            <a:r>
              <a:rPr lang="en-GB" sz="3200" b="1" dirty="0" smtClean="0">
                <a:solidFill>
                  <a:schemeClr val="tx2">
                    <a:lumMod val="50000"/>
                  </a:schemeClr>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1.Structured</a:t>
            </a:r>
          </a:p>
          <a:p>
            <a:pPr marL="514350" lvl="0" indent="-514350">
              <a:buAutoNum type="arabicPeriod"/>
            </a:pPr>
            <a:endParaRPr lang="en-GB" sz="3200" b="1" dirty="0">
              <a:effectLst>
                <a:outerShdw blurRad="38100" dist="38100" dir="2700000" algn="tl">
                  <a:srgbClr val="000000">
                    <a:alpha val="43137"/>
                  </a:srgbClr>
                </a:outerShdw>
              </a:effectLst>
              <a:latin typeface="MV Boli" panose="02000500030200090000" pitchFamily="2" charset="0"/>
              <a:cs typeface="MV Boli" panose="02000500030200090000" pitchFamily="2" charset="0"/>
            </a:endParaRPr>
          </a:p>
          <a:p>
            <a:pPr lvl="0"/>
            <a:endParaRPr lang="en-GB" sz="3200" b="1" dirty="0">
              <a:effectLst>
                <a:outerShdw blurRad="38100" dist="38100" dir="2700000" algn="tl">
                  <a:srgbClr val="000000">
                    <a:alpha val="43137"/>
                  </a:srgbClr>
                </a:outerShdw>
              </a:effectLst>
              <a:latin typeface="MV Boli" panose="02000500030200090000" pitchFamily="2" charset="0"/>
              <a:cs typeface="MV Boli" panose="02000500030200090000" pitchFamily="2" charset="0"/>
            </a:endParaRPr>
          </a:p>
          <a:p>
            <a:pPr lvl="0"/>
            <a:r>
              <a:rPr lang="en-GB" sz="3200" b="1" dirty="0" smtClean="0">
                <a:solidFill>
                  <a:srgbClr val="F47878"/>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2.Competency based</a:t>
            </a:r>
          </a:p>
          <a:p>
            <a:pPr lvl="0"/>
            <a:endParaRPr lang="en-GB" sz="3200" b="1" dirty="0">
              <a:effectLst>
                <a:outerShdw blurRad="38100" dist="38100" dir="2700000" algn="tl">
                  <a:srgbClr val="000000">
                    <a:alpha val="43137"/>
                  </a:srgbClr>
                </a:outerShdw>
              </a:effectLst>
              <a:latin typeface="MV Boli" panose="02000500030200090000" pitchFamily="2" charset="0"/>
              <a:cs typeface="MV Boli" panose="02000500030200090000" pitchFamily="2" charset="0"/>
            </a:endParaRPr>
          </a:p>
          <a:p>
            <a:pPr lvl="0"/>
            <a:endParaRPr lang="en-GB" sz="3200" b="1" dirty="0">
              <a:effectLst>
                <a:outerShdw blurRad="38100" dist="38100" dir="2700000" algn="tl">
                  <a:srgbClr val="000000">
                    <a:alpha val="43137"/>
                  </a:srgbClr>
                </a:outerShdw>
              </a:effectLst>
              <a:latin typeface="MV Boli" panose="02000500030200090000" pitchFamily="2" charset="0"/>
              <a:cs typeface="MV Boli" panose="02000500030200090000" pitchFamily="2" charset="0"/>
            </a:endParaRPr>
          </a:p>
          <a:p>
            <a:pPr lvl="0"/>
            <a:r>
              <a:rPr lang="en-GB" sz="3200" b="1" dirty="0" smtClean="0">
                <a:solidFill>
                  <a:srgbClr val="9A8AFA"/>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3.Behavioural </a:t>
            </a:r>
            <a:r>
              <a:rPr lang="en-GB" sz="3200" b="1" dirty="0">
                <a:solidFill>
                  <a:srgbClr val="9A8AFA"/>
                </a:solidFill>
                <a:effectLst>
                  <a:outerShdw blurRad="38100" dist="38100" dir="2700000" algn="tl">
                    <a:srgbClr val="000000">
                      <a:alpha val="43137"/>
                    </a:srgbClr>
                  </a:outerShdw>
                </a:effectLst>
                <a:latin typeface="MV Boli" panose="02000500030200090000" pitchFamily="2" charset="0"/>
                <a:cs typeface="MV Boli" panose="02000500030200090000" pitchFamily="2" charset="0"/>
              </a:rPr>
              <a:t>aspect- psychometric testing</a:t>
            </a:r>
          </a:p>
        </p:txBody>
      </p:sp>
      <p:grpSp>
        <p:nvGrpSpPr>
          <p:cNvPr id="53" name="Group 52"/>
          <p:cNvGrpSpPr/>
          <p:nvPr/>
        </p:nvGrpSpPr>
        <p:grpSpPr>
          <a:xfrm flipH="1">
            <a:off x="11792225" y="-84"/>
            <a:ext cx="12244253" cy="6858000"/>
            <a:chOff x="0" y="0"/>
            <a:chExt cx="12244253" cy="6858000"/>
          </a:xfrm>
          <a:effectLst>
            <a:outerShdw blurRad="215900" dist="38100" sx="101000" sy="101000" algn="tr" rotWithShape="0">
              <a:prstClr val="black">
                <a:alpha val="35000"/>
              </a:prstClr>
            </a:outerShdw>
          </a:effectLst>
        </p:grpSpPr>
        <p:sp>
          <p:nvSpPr>
            <p:cNvPr id="54" name="Rectangle 5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5" name="Group 54"/>
            <p:cNvGrpSpPr/>
            <p:nvPr/>
          </p:nvGrpSpPr>
          <p:grpSpPr>
            <a:xfrm>
              <a:off x="10964093" y="2254343"/>
              <a:ext cx="1280160" cy="2595561"/>
              <a:chOff x="10964093" y="2254343"/>
              <a:chExt cx="1280160" cy="2595561"/>
            </a:xfrm>
          </p:grpSpPr>
          <p:sp>
            <p:nvSpPr>
              <p:cNvPr id="56" name="Freeform 5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TextBox 56"/>
              <p:cNvSpPr txBox="1"/>
              <p:nvPr/>
            </p:nvSpPr>
            <p:spPr>
              <a:xfrm rot="16200000">
                <a:off x="10684865" y="3321291"/>
                <a:ext cx="2595561" cy="461665"/>
              </a:xfrm>
              <a:prstGeom prst="rect">
                <a:avLst/>
              </a:prstGeom>
              <a:noFill/>
            </p:spPr>
            <p:txBody>
              <a:bodyPr wrap="square" rtlCol="0">
                <a:spAutoFit/>
              </a:bodyPr>
              <a:lstStyle/>
              <a:p>
                <a:pPr algn="ctr"/>
                <a:r>
                  <a:rPr lang="en-GB" sz="2400" b="1" dirty="0">
                    <a:solidFill>
                      <a:schemeClr val="bg2"/>
                    </a:solidFill>
                    <a:latin typeface="MV Boli" panose="02000500030200090000" pitchFamily="2" charset="0"/>
                    <a:cs typeface="MV Boli" panose="02000500030200090000" pitchFamily="2" charset="0"/>
                  </a:rPr>
                  <a:t>L</a:t>
                </a:r>
                <a:r>
                  <a:rPr lang="en-GB" sz="2400" b="1" dirty="0" smtClean="0">
                    <a:solidFill>
                      <a:schemeClr val="bg2"/>
                    </a:solidFill>
                    <a:latin typeface="MV Boli" panose="02000500030200090000" pitchFamily="2" charset="0"/>
                    <a:cs typeface="MV Boli" panose="02000500030200090000" pitchFamily="2" charset="0"/>
                  </a:rPr>
                  <a:t>isten</a:t>
                </a:r>
                <a:endParaRPr lang="en-GB" sz="2400" b="1" dirty="0">
                  <a:solidFill>
                    <a:schemeClr val="bg2"/>
                  </a:solidFill>
                  <a:latin typeface="MV Boli" panose="02000500030200090000" pitchFamily="2" charset="0"/>
                  <a:cs typeface="MV Boli" panose="02000500030200090000" pitchFamily="2" charset="0"/>
                </a:endParaRPr>
              </a:p>
            </p:txBody>
          </p:sp>
          <p:pic>
            <p:nvPicPr>
              <p:cNvPr id="58" name="Picture 5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9" name="Group 58"/>
          <p:cNvGrpSpPr/>
          <p:nvPr/>
        </p:nvGrpSpPr>
        <p:grpSpPr>
          <a:xfrm flipH="1">
            <a:off x="12424330" y="0"/>
            <a:ext cx="12244256" cy="6858000"/>
            <a:chOff x="0" y="0"/>
            <a:chExt cx="12244256" cy="6858000"/>
          </a:xfrm>
          <a:effectLst>
            <a:outerShdw blurRad="215900" dist="38100" sx="101000" sy="101000" algn="tr" rotWithShape="0">
              <a:prstClr val="black">
                <a:alpha val="35000"/>
              </a:prstClr>
            </a:outerShdw>
          </a:effectLst>
        </p:grpSpPr>
        <p:sp>
          <p:nvSpPr>
            <p:cNvPr id="60" name="Rectangle 59"/>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1" name="Group 60"/>
            <p:cNvGrpSpPr/>
            <p:nvPr/>
          </p:nvGrpSpPr>
          <p:grpSpPr>
            <a:xfrm>
              <a:off x="10964093" y="2254343"/>
              <a:ext cx="1280163" cy="2595561"/>
              <a:chOff x="10964093" y="2254343"/>
              <a:chExt cx="1280163" cy="2595561"/>
            </a:xfrm>
          </p:grpSpPr>
          <p:sp>
            <p:nvSpPr>
              <p:cNvPr id="62" name="Freeform 61"/>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TextBox 62"/>
              <p:cNvSpPr txBox="1"/>
              <p:nvPr/>
            </p:nvSpPr>
            <p:spPr>
              <a:xfrm rot="16200000">
                <a:off x="10684865" y="3290514"/>
                <a:ext cx="2595561"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Basics</a:t>
                </a:r>
                <a:endParaRPr lang="en-GB" sz="2800" b="1" dirty="0">
                  <a:solidFill>
                    <a:schemeClr val="bg2"/>
                  </a:solidFill>
                  <a:latin typeface="MV Boli" panose="02000500030200090000" pitchFamily="2" charset="0"/>
                  <a:cs typeface="MV Boli" panose="02000500030200090000" pitchFamily="2" charset="0"/>
                </a:endParaRPr>
              </a:p>
            </p:txBody>
          </p:sp>
          <p:pic>
            <p:nvPicPr>
              <p:cNvPr id="64" name="Picture 6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5" name="Group 64"/>
          <p:cNvGrpSpPr/>
          <p:nvPr/>
        </p:nvGrpSpPr>
        <p:grpSpPr>
          <a:xfrm flipH="1">
            <a:off x="13020129" y="0"/>
            <a:ext cx="12244256" cy="6858000"/>
            <a:chOff x="0" y="0"/>
            <a:chExt cx="12244256" cy="6858000"/>
          </a:xfrm>
          <a:effectLst>
            <a:outerShdw blurRad="215900" dist="38100" sx="101000" sy="101000" algn="tr" rotWithShape="0">
              <a:prstClr val="black">
                <a:alpha val="35000"/>
              </a:prstClr>
            </a:outerShdw>
          </a:effectLst>
        </p:grpSpPr>
        <p:sp>
          <p:nvSpPr>
            <p:cNvPr id="66" name="Rectangle 65"/>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7" name="Group 66"/>
            <p:cNvGrpSpPr/>
            <p:nvPr/>
          </p:nvGrpSpPr>
          <p:grpSpPr>
            <a:xfrm>
              <a:off x="10964093" y="2254343"/>
              <a:ext cx="1280163" cy="2595561"/>
              <a:chOff x="10964093" y="2254343"/>
              <a:chExt cx="1280163" cy="2595561"/>
            </a:xfrm>
          </p:grpSpPr>
          <p:sp>
            <p:nvSpPr>
              <p:cNvPr id="68" name="Freeform 6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TextBox 68"/>
              <p:cNvSpPr txBox="1"/>
              <p:nvPr/>
            </p:nvSpPr>
            <p:spPr>
              <a:xfrm rot="16200000">
                <a:off x="10684865" y="3290514"/>
                <a:ext cx="2595561"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Selection</a:t>
                </a:r>
                <a:r>
                  <a:rPr lang="en-GB" sz="2400" b="1" dirty="0" smtClean="0">
                    <a:solidFill>
                      <a:schemeClr val="bg2"/>
                    </a:solidFill>
                    <a:latin typeface="MV Boli" panose="02000500030200090000" pitchFamily="2" charset="0"/>
                    <a:cs typeface="MV Boli" panose="02000500030200090000" pitchFamily="2" charset="0"/>
                  </a:rPr>
                  <a:t> </a:t>
                </a:r>
                <a:endParaRPr lang="en-GB" sz="2400" b="1" dirty="0">
                  <a:solidFill>
                    <a:schemeClr val="bg2"/>
                  </a:solidFill>
                  <a:latin typeface="MV Boli" panose="02000500030200090000" pitchFamily="2" charset="0"/>
                  <a:cs typeface="MV Boli" panose="02000500030200090000" pitchFamily="2" charset="0"/>
                </a:endParaRPr>
              </a:p>
            </p:txBody>
          </p:sp>
          <p:pic>
            <p:nvPicPr>
              <p:cNvPr id="70" name="Picture 6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spTree>
    <p:extLst>
      <p:ext uri="{BB962C8B-B14F-4D97-AF65-F5344CB8AC3E}">
        <p14:creationId xmlns:p14="http://schemas.microsoft.com/office/powerpoint/2010/main" val="3317262429"/>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flipH="1">
            <a:off x="-52254" y="0"/>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1037721" y="2544291"/>
              <a:ext cx="1206533" cy="1769413"/>
              <a:chOff x="11037721" y="2544291"/>
              <a:chExt cx="1206533" cy="1769413"/>
            </a:xfrm>
          </p:grpSpPr>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10" name="Group 9"/>
          <p:cNvGrpSpPr/>
          <p:nvPr/>
        </p:nvGrpSpPr>
        <p:grpSpPr>
          <a:xfrm flipH="1">
            <a:off x="-26127" y="0"/>
            <a:ext cx="12244254" cy="6858000"/>
            <a:chOff x="0" y="0"/>
            <a:chExt cx="12244254" cy="6858000"/>
          </a:xfrm>
          <a:effectLst>
            <a:outerShdw blurRad="215900" dist="38100" sx="101000" sy="101000" algn="tr" rotWithShape="0">
              <a:prstClr val="black">
                <a:alpha val="35000"/>
              </a:prstClr>
            </a:outerShdw>
          </a:effectLst>
        </p:grpSpPr>
        <p:sp>
          <p:nvSpPr>
            <p:cNvPr id="11" name="Rectangle 1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p:cNvGrpSpPr/>
            <p:nvPr/>
          </p:nvGrpSpPr>
          <p:grpSpPr>
            <a:xfrm>
              <a:off x="10964093" y="2254345"/>
              <a:ext cx="1280161" cy="2349306"/>
              <a:chOff x="10964093" y="2254345"/>
              <a:chExt cx="1280161" cy="2349306"/>
            </a:xfrm>
          </p:grpSpPr>
          <p:sp>
            <p:nvSpPr>
              <p:cNvPr id="13" name="Freeform 1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Panel</a:t>
                </a:r>
                <a:endParaRPr lang="en-GB" sz="2800" b="1" dirty="0">
                  <a:solidFill>
                    <a:schemeClr val="bg2"/>
                  </a:solidFill>
                  <a:latin typeface="MV Boli" panose="02000500030200090000" pitchFamily="2" charset="0"/>
                  <a:cs typeface="MV Boli" panose="02000500030200090000" pitchFamily="2" charset="0"/>
                </a:endParaRPr>
              </a:p>
            </p:txBody>
          </p:sp>
          <p:pic>
            <p:nvPicPr>
              <p:cNvPr id="15" name="Picture 1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5" name="Group 24"/>
          <p:cNvGrpSpPr/>
          <p:nvPr/>
        </p:nvGrpSpPr>
        <p:grpSpPr>
          <a:xfrm flipH="1">
            <a:off x="518572" y="-112"/>
            <a:ext cx="12244255" cy="6858000"/>
            <a:chOff x="0" y="0"/>
            <a:chExt cx="12244255" cy="6858000"/>
          </a:xfrm>
          <a:effectLst>
            <a:outerShdw blurRad="215900" dist="38100" sx="101000" sy="101000" algn="tr" rotWithShape="0">
              <a:prstClr val="black">
                <a:alpha val="35000"/>
              </a:prstClr>
            </a:outerShdw>
          </a:effectLst>
        </p:grpSpPr>
        <p:sp>
          <p:nvSpPr>
            <p:cNvPr id="26" name="Rectangle 25"/>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7" name="Group 26"/>
            <p:cNvGrpSpPr/>
            <p:nvPr/>
          </p:nvGrpSpPr>
          <p:grpSpPr>
            <a:xfrm>
              <a:off x="10964093" y="2254345"/>
              <a:ext cx="1280162" cy="2440896"/>
              <a:chOff x="10964093" y="2254345"/>
              <a:chExt cx="1280162" cy="2440896"/>
            </a:xfrm>
          </p:grpSpPr>
          <p:sp>
            <p:nvSpPr>
              <p:cNvPr id="28" name="Freeform 2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rot="16200000">
                <a:off x="10907169" y="3358156"/>
                <a:ext cx="2150951"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Interview</a:t>
                </a:r>
                <a:endParaRPr lang="en-GB" sz="2800" b="1" dirty="0">
                  <a:solidFill>
                    <a:schemeClr val="bg2"/>
                  </a:solidFill>
                  <a:latin typeface="MV Boli" panose="02000500030200090000" pitchFamily="2" charset="0"/>
                  <a:cs typeface="MV Boli" panose="02000500030200090000" pitchFamily="2" charset="0"/>
                </a:endParaRPr>
              </a:p>
            </p:txBody>
          </p:sp>
          <p:pic>
            <p:nvPicPr>
              <p:cNvPr id="30" name="Picture 2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1" name="Group 30"/>
          <p:cNvGrpSpPr/>
          <p:nvPr/>
        </p:nvGrpSpPr>
        <p:grpSpPr>
          <a:xfrm flipH="1">
            <a:off x="1115421" y="-224"/>
            <a:ext cx="12244254" cy="6858000"/>
            <a:chOff x="0" y="0"/>
            <a:chExt cx="12244254" cy="6858000"/>
          </a:xfrm>
          <a:effectLst>
            <a:outerShdw blurRad="215900" dist="38100" sx="101000" sy="101000" algn="tr" rotWithShape="0">
              <a:prstClr val="black">
                <a:alpha val="35000"/>
              </a:prstClr>
            </a:outerShdw>
          </a:effectLst>
        </p:grpSpPr>
        <p:sp>
          <p:nvSpPr>
            <p:cNvPr id="32" name="Rectangle 31"/>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3" name="Group 32"/>
            <p:cNvGrpSpPr/>
            <p:nvPr/>
          </p:nvGrpSpPr>
          <p:grpSpPr>
            <a:xfrm>
              <a:off x="10964093" y="2254345"/>
              <a:ext cx="1280161" cy="2349306"/>
              <a:chOff x="10964093" y="2254345"/>
              <a:chExt cx="1280161" cy="2349306"/>
            </a:xfrm>
          </p:grpSpPr>
          <p:sp>
            <p:nvSpPr>
              <p:cNvPr id="34" name="Freeform 33"/>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rot="16200000">
                <a:off x="11097937" y="3358183"/>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Step 1</a:t>
                </a:r>
                <a:endParaRPr lang="en-GB" sz="2800" b="1" dirty="0">
                  <a:solidFill>
                    <a:schemeClr val="bg2"/>
                  </a:solidFill>
                  <a:latin typeface="MV Boli" panose="02000500030200090000" pitchFamily="2" charset="0"/>
                  <a:cs typeface="MV Boli" panose="02000500030200090000" pitchFamily="2" charset="0"/>
                </a:endParaRPr>
              </a:p>
            </p:txBody>
          </p:sp>
          <p:pic>
            <p:nvPicPr>
              <p:cNvPr id="36" name="Picture 3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3" name="Group 42"/>
          <p:cNvGrpSpPr/>
          <p:nvPr/>
        </p:nvGrpSpPr>
        <p:grpSpPr>
          <a:xfrm flipH="1">
            <a:off x="11144173" y="-56"/>
            <a:ext cx="12244253" cy="6858000"/>
            <a:chOff x="0" y="0"/>
            <a:chExt cx="12244253" cy="6858000"/>
          </a:xfrm>
          <a:effectLst>
            <a:outerShdw blurRad="215900" dist="38100" sx="101000" sy="101000" algn="tr" rotWithShape="0">
              <a:prstClr val="black">
                <a:alpha val="35000"/>
              </a:prstClr>
            </a:outerShdw>
          </a:effectLst>
        </p:grpSpPr>
        <p:sp>
          <p:nvSpPr>
            <p:cNvPr id="44" name="Rectangle 4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5" name="Group 44"/>
            <p:cNvGrpSpPr/>
            <p:nvPr/>
          </p:nvGrpSpPr>
          <p:grpSpPr>
            <a:xfrm>
              <a:off x="10964093" y="2254343"/>
              <a:ext cx="1280160" cy="2595561"/>
              <a:chOff x="10964093" y="2254343"/>
              <a:chExt cx="1280160" cy="2595561"/>
            </a:xfrm>
          </p:grpSpPr>
          <p:sp>
            <p:nvSpPr>
              <p:cNvPr id="46" name="Freeform 4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p:cNvSpPr txBox="1"/>
              <p:nvPr/>
            </p:nvSpPr>
            <p:spPr>
              <a:xfrm rot="16200000">
                <a:off x="10684865" y="3321291"/>
                <a:ext cx="2595561" cy="461665"/>
              </a:xfrm>
              <a:prstGeom prst="rect">
                <a:avLst/>
              </a:prstGeom>
              <a:noFill/>
            </p:spPr>
            <p:txBody>
              <a:bodyPr wrap="square" rtlCol="0">
                <a:spAutoFit/>
              </a:bodyPr>
              <a:lstStyle/>
              <a:p>
                <a:pPr algn="ctr"/>
                <a:r>
                  <a:rPr lang="en-GB" sz="2400" b="1" dirty="0" smtClean="0">
                    <a:solidFill>
                      <a:schemeClr val="bg2"/>
                    </a:solidFill>
                    <a:latin typeface="MV Boli" panose="02000500030200090000" pitchFamily="2" charset="0"/>
                    <a:cs typeface="MV Boli" panose="02000500030200090000" pitchFamily="2" charset="0"/>
                  </a:rPr>
                  <a:t>Step 2</a:t>
                </a:r>
                <a:endParaRPr lang="en-GB" sz="2400" b="1" dirty="0">
                  <a:solidFill>
                    <a:schemeClr val="bg2"/>
                  </a:solidFill>
                  <a:latin typeface="MV Boli" panose="02000500030200090000" pitchFamily="2" charset="0"/>
                  <a:cs typeface="MV Boli" panose="02000500030200090000" pitchFamily="2" charset="0"/>
                </a:endParaRPr>
              </a:p>
            </p:txBody>
          </p:sp>
          <p:pic>
            <p:nvPicPr>
              <p:cNvPr id="48" name="Picture 4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3" name="Group 52"/>
          <p:cNvGrpSpPr/>
          <p:nvPr/>
        </p:nvGrpSpPr>
        <p:grpSpPr>
          <a:xfrm>
            <a:off x="1714456" y="234365"/>
            <a:ext cx="7700614" cy="1056642"/>
            <a:chOff x="2807673" y="81748"/>
            <a:chExt cx="6043977" cy="1056642"/>
          </a:xfrm>
        </p:grpSpPr>
        <p:sp>
          <p:nvSpPr>
            <p:cNvPr id="54" name="TextBox 53"/>
            <p:cNvSpPr txBox="1"/>
            <p:nvPr/>
          </p:nvSpPr>
          <p:spPr>
            <a:xfrm>
              <a:off x="2807673" y="81748"/>
              <a:ext cx="6043977" cy="646331"/>
            </a:xfrm>
            <a:prstGeom prst="rect">
              <a:avLst/>
            </a:prstGeom>
            <a:noFill/>
          </p:spPr>
          <p:txBody>
            <a:bodyPr wrap="square" rtlCol="0">
              <a:spAutoFit/>
            </a:bodyPr>
            <a:lstStyle/>
            <a:p>
              <a:pPr algn="ctr"/>
              <a:r>
                <a:rPr lang="en-GB" sz="3600" dirty="0">
                  <a:latin typeface="Tw Cen MT" panose="020B0602020104020603" pitchFamily="34" charset="0"/>
                </a:rPr>
                <a:t>Steps to organise a successful interview </a:t>
              </a:r>
              <a:r>
                <a:rPr lang="en-GB" sz="3600" dirty="0" smtClean="0">
                  <a:solidFill>
                    <a:schemeClr val="tx1">
                      <a:lumMod val="65000"/>
                      <a:lumOff val="35000"/>
                    </a:schemeClr>
                  </a:solidFill>
                  <a:latin typeface="Tw Cen MT" panose="020B0602020104020603" pitchFamily="34" charset="0"/>
                </a:rPr>
                <a:t>:</a:t>
              </a:r>
              <a:endParaRPr lang="en-GB" sz="3600" dirty="0">
                <a:solidFill>
                  <a:schemeClr val="tx1">
                    <a:lumMod val="65000"/>
                    <a:lumOff val="35000"/>
                  </a:schemeClr>
                </a:solidFill>
                <a:latin typeface="Tw Cen MT" panose="020B0602020104020603" pitchFamily="34" charset="0"/>
              </a:endParaRPr>
            </a:p>
          </p:txBody>
        </p:sp>
        <p:grpSp>
          <p:nvGrpSpPr>
            <p:cNvPr id="55" name="Group 54"/>
            <p:cNvGrpSpPr/>
            <p:nvPr/>
          </p:nvGrpSpPr>
          <p:grpSpPr>
            <a:xfrm>
              <a:off x="5078428" y="846372"/>
              <a:ext cx="1526209" cy="292018"/>
              <a:chOff x="4801005" y="830897"/>
              <a:chExt cx="1526209" cy="292018"/>
            </a:xfrm>
          </p:grpSpPr>
          <p:sp>
            <p:nvSpPr>
              <p:cNvPr id="56" name="Oval 55"/>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Oval 56"/>
              <p:cNvSpPr/>
              <p:nvPr/>
            </p:nvSpPr>
            <p:spPr>
              <a:xfrm>
                <a:off x="5114515" y="839464"/>
                <a:ext cx="265855" cy="281680"/>
              </a:xfrm>
              <a:prstGeom prst="ellipse">
                <a:avLst/>
              </a:pr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Oval 57"/>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Oval 58"/>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Oval 59"/>
              <p:cNvSpPr/>
              <p:nvPr/>
            </p:nvSpPr>
            <p:spPr>
              <a:xfrm>
                <a:off x="5741535" y="839464"/>
                <a:ext cx="265855" cy="281680"/>
              </a:xfrm>
              <a:prstGeom prst="ellipse">
                <a:avLst/>
              </a:pr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pic>
        <p:nvPicPr>
          <p:cNvPr id="61" name="Picture 4" descr="A chair in a room&#10;&#10;Description automatically generated">
            <a:extLst>
              <a:ext uri="{FF2B5EF4-FFF2-40B4-BE49-F238E27FC236}">
                <a16:creationId xmlns:a16="http://schemas.microsoft.com/office/drawing/2014/main" id="{00000000-0000-0000-0000-000000000000}"/>
              </a:ext>
            </a:extLst>
          </p:cNvPr>
          <p:cNvPicPr>
            <a:picLocks noChangeAspect="1"/>
          </p:cNvPicPr>
          <p:nvPr/>
        </p:nvPicPr>
        <p:blipFill>
          <a:blip r:embed="rId3"/>
          <a:stretch>
            <a:fillRect/>
          </a:stretch>
        </p:blipFill>
        <p:spPr>
          <a:xfrm>
            <a:off x="4942999" y="1974763"/>
            <a:ext cx="5946535" cy="4195714"/>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3" name="Rectangle 2"/>
          <p:cNvSpPr/>
          <p:nvPr/>
        </p:nvSpPr>
        <p:spPr>
          <a:xfrm>
            <a:off x="1254034" y="6066219"/>
            <a:ext cx="5051755" cy="584775"/>
          </a:xfrm>
          <a:prstGeom prst="rect">
            <a:avLst/>
          </a:prstGeom>
          <a:solidFill>
            <a:schemeClr val="accent2">
              <a:lumMod val="75000"/>
            </a:schemeClr>
          </a:solidFill>
        </p:spPr>
        <p:txBody>
          <a:bodyPr wrap="square">
            <a:spAutoFit/>
          </a:bodyPr>
          <a:lstStyle/>
          <a:p>
            <a:pPr lvl="0"/>
            <a:r>
              <a:rPr lang="en-GB" sz="3200" dirty="0">
                <a:solidFill>
                  <a:schemeClr val="bg2"/>
                </a:solidFill>
                <a:latin typeface="MV Boli" panose="02000500030200090000" pitchFamily="2" charset="0"/>
                <a:cs typeface="MV Boli" panose="02000500030200090000" pitchFamily="2" charset="0"/>
              </a:rPr>
              <a:t>1-Organise the setting</a:t>
            </a:r>
          </a:p>
        </p:txBody>
      </p:sp>
      <p:grpSp>
        <p:nvGrpSpPr>
          <p:cNvPr id="62" name="Group 61"/>
          <p:cNvGrpSpPr/>
          <p:nvPr/>
        </p:nvGrpSpPr>
        <p:grpSpPr>
          <a:xfrm flipH="1">
            <a:off x="11792225" y="-84"/>
            <a:ext cx="12244253" cy="6858000"/>
            <a:chOff x="0" y="0"/>
            <a:chExt cx="12244253" cy="6858000"/>
          </a:xfrm>
          <a:effectLst>
            <a:outerShdw blurRad="215900" dist="38100" sx="101000" sy="101000" algn="tr" rotWithShape="0">
              <a:prstClr val="black">
                <a:alpha val="35000"/>
              </a:prstClr>
            </a:outerShdw>
          </a:effectLst>
        </p:grpSpPr>
        <p:sp>
          <p:nvSpPr>
            <p:cNvPr id="63" name="Rectangle 62"/>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4" name="Group 63"/>
            <p:cNvGrpSpPr/>
            <p:nvPr/>
          </p:nvGrpSpPr>
          <p:grpSpPr>
            <a:xfrm>
              <a:off x="10964093" y="2254343"/>
              <a:ext cx="1280160" cy="2595561"/>
              <a:chOff x="10964093" y="2254343"/>
              <a:chExt cx="1280160" cy="2595561"/>
            </a:xfrm>
          </p:grpSpPr>
          <p:sp>
            <p:nvSpPr>
              <p:cNvPr id="65" name="Freeform 64"/>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TextBox 65"/>
              <p:cNvSpPr txBox="1"/>
              <p:nvPr/>
            </p:nvSpPr>
            <p:spPr>
              <a:xfrm rot="16200000">
                <a:off x="10684865" y="3321291"/>
                <a:ext cx="2595561" cy="461665"/>
              </a:xfrm>
              <a:prstGeom prst="rect">
                <a:avLst/>
              </a:prstGeom>
              <a:noFill/>
            </p:spPr>
            <p:txBody>
              <a:bodyPr wrap="square" rtlCol="0">
                <a:spAutoFit/>
              </a:bodyPr>
              <a:lstStyle/>
              <a:p>
                <a:pPr algn="ctr"/>
                <a:r>
                  <a:rPr lang="en-GB" sz="2400" b="1" dirty="0">
                    <a:solidFill>
                      <a:schemeClr val="bg2"/>
                    </a:solidFill>
                    <a:latin typeface="MV Boli" panose="02000500030200090000" pitchFamily="2" charset="0"/>
                    <a:cs typeface="MV Boli" panose="02000500030200090000" pitchFamily="2" charset="0"/>
                  </a:rPr>
                  <a:t>L</a:t>
                </a:r>
                <a:r>
                  <a:rPr lang="en-GB" sz="2400" b="1" dirty="0" smtClean="0">
                    <a:solidFill>
                      <a:schemeClr val="bg2"/>
                    </a:solidFill>
                    <a:latin typeface="MV Boli" panose="02000500030200090000" pitchFamily="2" charset="0"/>
                    <a:cs typeface="MV Boli" panose="02000500030200090000" pitchFamily="2" charset="0"/>
                  </a:rPr>
                  <a:t>isten</a:t>
                </a:r>
                <a:endParaRPr lang="en-GB" sz="2400" b="1" dirty="0">
                  <a:solidFill>
                    <a:schemeClr val="bg2"/>
                  </a:solidFill>
                  <a:latin typeface="MV Boli" panose="02000500030200090000" pitchFamily="2" charset="0"/>
                  <a:cs typeface="MV Boli" panose="02000500030200090000" pitchFamily="2" charset="0"/>
                </a:endParaRPr>
              </a:p>
            </p:txBody>
          </p:sp>
          <p:pic>
            <p:nvPicPr>
              <p:cNvPr id="67" name="Picture 6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8" name="Group 67"/>
          <p:cNvGrpSpPr/>
          <p:nvPr/>
        </p:nvGrpSpPr>
        <p:grpSpPr>
          <a:xfrm flipH="1">
            <a:off x="12424330" y="0"/>
            <a:ext cx="12244256" cy="6858000"/>
            <a:chOff x="0" y="0"/>
            <a:chExt cx="12244256" cy="6858000"/>
          </a:xfrm>
          <a:effectLst>
            <a:outerShdw blurRad="215900" dist="38100" sx="101000" sy="101000" algn="tr" rotWithShape="0">
              <a:prstClr val="black">
                <a:alpha val="35000"/>
              </a:prstClr>
            </a:outerShdw>
          </a:effectLst>
        </p:grpSpPr>
        <p:sp>
          <p:nvSpPr>
            <p:cNvPr id="69" name="Rectangle 68"/>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70" name="Group 69"/>
            <p:cNvGrpSpPr/>
            <p:nvPr/>
          </p:nvGrpSpPr>
          <p:grpSpPr>
            <a:xfrm>
              <a:off x="10964093" y="2254343"/>
              <a:ext cx="1280163" cy="2595561"/>
              <a:chOff x="10964093" y="2254343"/>
              <a:chExt cx="1280163" cy="2595561"/>
            </a:xfrm>
          </p:grpSpPr>
          <p:sp>
            <p:nvSpPr>
              <p:cNvPr id="71" name="Freeform 70"/>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 name="TextBox 71"/>
              <p:cNvSpPr txBox="1"/>
              <p:nvPr/>
            </p:nvSpPr>
            <p:spPr>
              <a:xfrm rot="16200000">
                <a:off x="10684865" y="3290514"/>
                <a:ext cx="2595561"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Basics</a:t>
                </a:r>
                <a:endParaRPr lang="en-GB" sz="2800" b="1" dirty="0">
                  <a:solidFill>
                    <a:schemeClr val="bg2"/>
                  </a:solidFill>
                  <a:latin typeface="MV Boli" panose="02000500030200090000" pitchFamily="2" charset="0"/>
                  <a:cs typeface="MV Boli" panose="02000500030200090000" pitchFamily="2" charset="0"/>
                </a:endParaRPr>
              </a:p>
            </p:txBody>
          </p:sp>
          <p:pic>
            <p:nvPicPr>
              <p:cNvPr id="73" name="Picture 7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74" name="Group 73"/>
          <p:cNvGrpSpPr/>
          <p:nvPr/>
        </p:nvGrpSpPr>
        <p:grpSpPr>
          <a:xfrm flipH="1">
            <a:off x="13020129" y="0"/>
            <a:ext cx="12244256" cy="6858000"/>
            <a:chOff x="0" y="0"/>
            <a:chExt cx="12244256" cy="6858000"/>
          </a:xfrm>
          <a:effectLst>
            <a:outerShdw blurRad="215900" dist="38100" sx="101000" sy="101000" algn="tr" rotWithShape="0">
              <a:prstClr val="black">
                <a:alpha val="35000"/>
              </a:prstClr>
            </a:outerShdw>
          </a:effectLst>
        </p:grpSpPr>
        <p:sp>
          <p:nvSpPr>
            <p:cNvPr id="75" name="Rectangle 7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76" name="Group 75"/>
            <p:cNvGrpSpPr/>
            <p:nvPr/>
          </p:nvGrpSpPr>
          <p:grpSpPr>
            <a:xfrm>
              <a:off x="10964093" y="2254343"/>
              <a:ext cx="1280163" cy="2595561"/>
              <a:chOff x="10964093" y="2254343"/>
              <a:chExt cx="1280163" cy="2595561"/>
            </a:xfrm>
          </p:grpSpPr>
          <p:sp>
            <p:nvSpPr>
              <p:cNvPr id="77" name="Freeform 7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8" name="TextBox 77"/>
              <p:cNvSpPr txBox="1"/>
              <p:nvPr/>
            </p:nvSpPr>
            <p:spPr>
              <a:xfrm rot="16200000">
                <a:off x="10684865" y="3290514"/>
                <a:ext cx="2595561"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Selection</a:t>
                </a:r>
                <a:r>
                  <a:rPr lang="en-GB" sz="2400" b="1" dirty="0" smtClean="0">
                    <a:solidFill>
                      <a:schemeClr val="bg2"/>
                    </a:solidFill>
                    <a:latin typeface="MV Boli" panose="02000500030200090000" pitchFamily="2" charset="0"/>
                    <a:cs typeface="MV Boli" panose="02000500030200090000" pitchFamily="2" charset="0"/>
                  </a:rPr>
                  <a:t> </a:t>
                </a:r>
                <a:endParaRPr lang="en-GB" sz="2400" b="1" dirty="0">
                  <a:solidFill>
                    <a:schemeClr val="bg2"/>
                  </a:solidFill>
                  <a:latin typeface="MV Boli" panose="02000500030200090000" pitchFamily="2" charset="0"/>
                  <a:cs typeface="MV Boli" panose="02000500030200090000" pitchFamily="2" charset="0"/>
                </a:endParaRPr>
              </a:p>
            </p:txBody>
          </p:sp>
          <p:pic>
            <p:nvPicPr>
              <p:cNvPr id="79" name="Picture 7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spTree>
    <p:extLst>
      <p:ext uri="{BB962C8B-B14F-4D97-AF65-F5344CB8AC3E}">
        <p14:creationId xmlns:p14="http://schemas.microsoft.com/office/powerpoint/2010/main" val="1826799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61"/>
                                        </p:tgtEl>
                                        <p:attrNameLst>
                                          <p:attrName>style.visibility</p:attrName>
                                        </p:attrNameLst>
                                      </p:cBhvr>
                                      <p:to>
                                        <p:strVal val="visible"/>
                                      </p:to>
                                    </p:set>
                                    <p:animEffect transition="in" filter="fade">
                                      <p:cBhvr>
                                        <p:cTn id="7" dur="1000"/>
                                        <p:tgtEl>
                                          <p:spTgt spid="61"/>
                                        </p:tgtEl>
                                      </p:cBhvr>
                                    </p:animEffect>
                                    <p:anim calcmode="lin" valueType="num">
                                      <p:cBhvr>
                                        <p:cTn id="8" dur="1000" fill="hold"/>
                                        <p:tgtEl>
                                          <p:spTgt spid="61"/>
                                        </p:tgtEl>
                                        <p:attrNameLst>
                                          <p:attrName>ppt_x</p:attrName>
                                        </p:attrNameLst>
                                      </p:cBhvr>
                                      <p:tavLst>
                                        <p:tav tm="0">
                                          <p:val>
                                            <p:strVal val="#ppt_x"/>
                                          </p:val>
                                        </p:tav>
                                        <p:tav tm="100000">
                                          <p:val>
                                            <p:strVal val="#ppt_x"/>
                                          </p:val>
                                        </p:tav>
                                      </p:tavLst>
                                    </p:anim>
                                    <p:anim calcmode="lin" valueType="num">
                                      <p:cBhvr>
                                        <p:cTn id="9" dur="1000" fill="hold"/>
                                        <p:tgtEl>
                                          <p:spTgt spid="61"/>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 presetClass="entr" presetSubtype="4" fill="hold" grpId="0"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flipH="1">
            <a:off x="-52254" y="0"/>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1037721" y="2544291"/>
              <a:ext cx="1206533" cy="1769413"/>
              <a:chOff x="11037721" y="2544291"/>
              <a:chExt cx="1206533" cy="1769413"/>
            </a:xfrm>
          </p:grpSpPr>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10" name="Group 9"/>
          <p:cNvGrpSpPr/>
          <p:nvPr/>
        </p:nvGrpSpPr>
        <p:grpSpPr>
          <a:xfrm flipH="1">
            <a:off x="-26127" y="0"/>
            <a:ext cx="12244254" cy="6858000"/>
            <a:chOff x="0" y="0"/>
            <a:chExt cx="12244254" cy="6858000"/>
          </a:xfrm>
          <a:effectLst>
            <a:outerShdw blurRad="215900" dist="38100" sx="101000" sy="101000" algn="tr" rotWithShape="0">
              <a:prstClr val="black">
                <a:alpha val="35000"/>
              </a:prstClr>
            </a:outerShdw>
          </a:effectLst>
        </p:grpSpPr>
        <p:sp>
          <p:nvSpPr>
            <p:cNvPr id="11" name="Rectangle 1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p:cNvGrpSpPr/>
            <p:nvPr/>
          </p:nvGrpSpPr>
          <p:grpSpPr>
            <a:xfrm>
              <a:off x="10964093" y="2254345"/>
              <a:ext cx="1280161" cy="2349306"/>
              <a:chOff x="10964093" y="2254345"/>
              <a:chExt cx="1280161" cy="2349306"/>
            </a:xfrm>
          </p:grpSpPr>
          <p:sp>
            <p:nvSpPr>
              <p:cNvPr id="13" name="Freeform 1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Panel</a:t>
                </a:r>
                <a:endParaRPr lang="en-GB" sz="2800" b="1" dirty="0">
                  <a:solidFill>
                    <a:schemeClr val="bg2"/>
                  </a:solidFill>
                  <a:latin typeface="MV Boli" panose="02000500030200090000" pitchFamily="2" charset="0"/>
                  <a:cs typeface="MV Boli" panose="02000500030200090000" pitchFamily="2" charset="0"/>
                </a:endParaRPr>
              </a:p>
            </p:txBody>
          </p:sp>
          <p:pic>
            <p:nvPicPr>
              <p:cNvPr id="15" name="Picture 1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5" name="Group 24"/>
          <p:cNvGrpSpPr/>
          <p:nvPr/>
        </p:nvGrpSpPr>
        <p:grpSpPr>
          <a:xfrm flipH="1">
            <a:off x="518572" y="-112"/>
            <a:ext cx="12244255" cy="6858000"/>
            <a:chOff x="0" y="0"/>
            <a:chExt cx="12244255" cy="6858000"/>
          </a:xfrm>
          <a:effectLst>
            <a:outerShdw blurRad="215900" dist="38100" sx="101000" sy="101000" algn="tr" rotWithShape="0">
              <a:prstClr val="black">
                <a:alpha val="35000"/>
              </a:prstClr>
            </a:outerShdw>
          </a:effectLst>
        </p:grpSpPr>
        <p:sp>
          <p:nvSpPr>
            <p:cNvPr id="26" name="Rectangle 25"/>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7" name="Group 26"/>
            <p:cNvGrpSpPr/>
            <p:nvPr/>
          </p:nvGrpSpPr>
          <p:grpSpPr>
            <a:xfrm>
              <a:off x="10964093" y="2254345"/>
              <a:ext cx="1280162" cy="2440896"/>
              <a:chOff x="10964093" y="2254345"/>
              <a:chExt cx="1280162" cy="2440896"/>
            </a:xfrm>
          </p:grpSpPr>
          <p:sp>
            <p:nvSpPr>
              <p:cNvPr id="28" name="Freeform 2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rot="16200000">
                <a:off x="10907169" y="3358156"/>
                <a:ext cx="2150951"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Interview</a:t>
                </a:r>
                <a:endParaRPr lang="en-GB" sz="2800" b="1" dirty="0">
                  <a:solidFill>
                    <a:schemeClr val="bg2"/>
                  </a:solidFill>
                  <a:latin typeface="MV Boli" panose="02000500030200090000" pitchFamily="2" charset="0"/>
                  <a:cs typeface="MV Boli" panose="02000500030200090000" pitchFamily="2" charset="0"/>
                </a:endParaRPr>
              </a:p>
            </p:txBody>
          </p:sp>
          <p:pic>
            <p:nvPicPr>
              <p:cNvPr id="30" name="Picture 2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1" name="Group 30"/>
          <p:cNvGrpSpPr/>
          <p:nvPr/>
        </p:nvGrpSpPr>
        <p:grpSpPr>
          <a:xfrm flipH="1">
            <a:off x="1115421" y="-224"/>
            <a:ext cx="12244254" cy="6858000"/>
            <a:chOff x="0" y="0"/>
            <a:chExt cx="12244254" cy="6858000"/>
          </a:xfrm>
          <a:effectLst>
            <a:outerShdw blurRad="215900" dist="38100" sx="101000" sy="101000" algn="tr" rotWithShape="0">
              <a:prstClr val="black">
                <a:alpha val="35000"/>
              </a:prstClr>
            </a:outerShdw>
          </a:effectLst>
        </p:grpSpPr>
        <p:sp>
          <p:nvSpPr>
            <p:cNvPr id="32" name="Rectangle 31"/>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3" name="Group 32"/>
            <p:cNvGrpSpPr/>
            <p:nvPr/>
          </p:nvGrpSpPr>
          <p:grpSpPr>
            <a:xfrm>
              <a:off x="10964093" y="2254345"/>
              <a:ext cx="1280161" cy="2349306"/>
              <a:chOff x="10964093" y="2254345"/>
              <a:chExt cx="1280161" cy="2349306"/>
            </a:xfrm>
          </p:grpSpPr>
          <p:sp>
            <p:nvSpPr>
              <p:cNvPr id="34" name="Freeform 33"/>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rot="16200000">
                <a:off x="11097937" y="3358183"/>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Step 1</a:t>
                </a:r>
                <a:endParaRPr lang="en-GB" sz="2800" b="1" dirty="0">
                  <a:solidFill>
                    <a:schemeClr val="bg2"/>
                  </a:solidFill>
                  <a:latin typeface="MV Boli" panose="02000500030200090000" pitchFamily="2" charset="0"/>
                  <a:cs typeface="MV Boli" panose="02000500030200090000" pitchFamily="2" charset="0"/>
                </a:endParaRPr>
              </a:p>
            </p:txBody>
          </p:sp>
          <p:pic>
            <p:nvPicPr>
              <p:cNvPr id="36" name="Picture 3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3" name="Group 42"/>
          <p:cNvGrpSpPr/>
          <p:nvPr/>
        </p:nvGrpSpPr>
        <p:grpSpPr>
          <a:xfrm flipH="1">
            <a:off x="1604742" y="-336"/>
            <a:ext cx="12244253" cy="6858000"/>
            <a:chOff x="0" y="0"/>
            <a:chExt cx="12244253" cy="6858000"/>
          </a:xfrm>
          <a:effectLst>
            <a:outerShdw blurRad="215900" dist="38100" sx="101000" sy="101000" algn="tr" rotWithShape="0">
              <a:prstClr val="black">
                <a:alpha val="35000"/>
              </a:prstClr>
            </a:outerShdw>
          </a:effectLst>
        </p:grpSpPr>
        <p:sp>
          <p:nvSpPr>
            <p:cNvPr id="44" name="Rectangle 4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5" name="Group 44"/>
            <p:cNvGrpSpPr/>
            <p:nvPr/>
          </p:nvGrpSpPr>
          <p:grpSpPr>
            <a:xfrm>
              <a:off x="10964093" y="2254343"/>
              <a:ext cx="1280160" cy="2595561"/>
              <a:chOff x="10964093" y="2254343"/>
              <a:chExt cx="1280160" cy="2595561"/>
            </a:xfrm>
          </p:grpSpPr>
          <p:sp>
            <p:nvSpPr>
              <p:cNvPr id="46" name="Freeform 4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p:cNvSpPr txBox="1"/>
              <p:nvPr/>
            </p:nvSpPr>
            <p:spPr>
              <a:xfrm rot="16200000">
                <a:off x="10684865" y="3321291"/>
                <a:ext cx="2595561" cy="461665"/>
              </a:xfrm>
              <a:prstGeom prst="rect">
                <a:avLst/>
              </a:prstGeom>
              <a:noFill/>
            </p:spPr>
            <p:txBody>
              <a:bodyPr wrap="square" rtlCol="0">
                <a:spAutoFit/>
              </a:bodyPr>
              <a:lstStyle/>
              <a:p>
                <a:pPr algn="ctr"/>
                <a:r>
                  <a:rPr lang="en-GB" sz="2400" b="1" dirty="0" smtClean="0">
                    <a:solidFill>
                      <a:schemeClr val="bg2"/>
                    </a:solidFill>
                    <a:latin typeface="MV Boli" panose="02000500030200090000" pitchFamily="2" charset="0"/>
                    <a:cs typeface="MV Boli" panose="02000500030200090000" pitchFamily="2" charset="0"/>
                  </a:rPr>
                  <a:t>Step 2</a:t>
                </a:r>
                <a:endParaRPr lang="en-GB" sz="2400" b="1" dirty="0">
                  <a:solidFill>
                    <a:schemeClr val="bg2"/>
                  </a:solidFill>
                  <a:latin typeface="MV Boli" panose="02000500030200090000" pitchFamily="2" charset="0"/>
                  <a:cs typeface="MV Boli" panose="02000500030200090000" pitchFamily="2" charset="0"/>
                </a:endParaRPr>
              </a:p>
            </p:txBody>
          </p:sp>
          <p:pic>
            <p:nvPicPr>
              <p:cNvPr id="48" name="Picture 4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sp>
        <p:nvSpPr>
          <p:cNvPr id="2" name="Rectangle 1"/>
          <p:cNvSpPr/>
          <p:nvPr/>
        </p:nvSpPr>
        <p:spPr>
          <a:xfrm>
            <a:off x="2671481" y="306980"/>
            <a:ext cx="8928847" cy="1077218"/>
          </a:xfrm>
          <a:prstGeom prst="rect">
            <a:avLst/>
          </a:prstGeom>
          <a:solidFill>
            <a:srgbClr val="00B0F0"/>
          </a:solidFill>
          <a:effectLst>
            <a:outerShdw blurRad="152400" dist="317500" dir="5400000" sx="90000" sy="-19000" rotWithShape="0">
              <a:prstClr val="black">
                <a:alpha val="15000"/>
              </a:prstClr>
            </a:outerShdw>
          </a:effectLst>
        </p:spPr>
        <p:txBody>
          <a:bodyPr wrap="square">
            <a:spAutoFit/>
          </a:bodyPr>
          <a:lstStyle/>
          <a:p>
            <a:r>
              <a:rPr lang="en-GB" sz="3200" dirty="0">
                <a:solidFill>
                  <a:schemeClr val="bg2"/>
                </a:solidFill>
                <a:latin typeface="MV Boli" panose="02000500030200090000" pitchFamily="2" charset="0"/>
                <a:cs typeface="MV Boli" panose="02000500030200090000" pitchFamily="2" charset="0"/>
              </a:rPr>
              <a:t>2.Make sure interviewers are from different departments and have different personalities</a:t>
            </a:r>
          </a:p>
        </p:txBody>
      </p:sp>
      <p:pic>
        <p:nvPicPr>
          <p:cNvPr id="42" name="Picture 4" descr="A picture containing person, sky, sport&#10;&#10;Description automatically generated">
            <a:extLst>
              <a:ext uri="{FF2B5EF4-FFF2-40B4-BE49-F238E27FC236}">
                <a16:creationId xmlns:a16="http://schemas.microsoft.com/office/drawing/2014/main" id="{00000000-0000-0000-0000-000000000000}"/>
              </a:ext>
            </a:extLst>
          </p:cNvPr>
          <p:cNvPicPr>
            <a:picLocks noChangeAspect="1"/>
          </p:cNvPicPr>
          <p:nvPr/>
        </p:nvPicPr>
        <p:blipFill>
          <a:blip r:embed="rId3"/>
          <a:stretch>
            <a:fillRect/>
          </a:stretch>
        </p:blipFill>
        <p:spPr>
          <a:xfrm>
            <a:off x="6122127" y="2254007"/>
            <a:ext cx="5955158" cy="3594106"/>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5" name="Rectangle 4"/>
          <p:cNvSpPr/>
          <p:nvPr/>
        </p:nvSpPr>
        <p:spPr>
          <a:xfrm>
            <a:off x="2812612" y="2063214"/>
            <a:ext cx="2815911" cy="4154984"/>
          </a:xfrm>
          <a:prstGeom prst="rect">
            <a:avLst/>
          </a:prstGeom>
        </p:spPr>
        <p:txBody>
          <a:bodyPr wrap="square">
            <a:spAutoFit/>
          </a:bodyPr>
          <a:lstStyle/>
          <a:p>
            <a:pPr marL="342900" lvl="0" indent="-342900">
              <a:buFont typeface="Arial" panose="020B0604020202020204" pitchFamily="34" charset="0"/>
              <a:buChar char="•"/>
            </a:pPr>
            <a:r>
              <a:rPr lang="en-GB" sz="2400" dirty="0">
                <a:solidFill>
                  <a:schemeClr val="accent1">
                    <a:lumMod val="75000"/>
                  </a:schemeClr>
                </a:solidFill>
                <a:latin typeface="MV Boli" panose="02000500030200090000" pitchFamily="2" charset="0"/>
                <a:cs typeface="MV Boli" panose="02000500030200090000" pitchFamily="2" charset="0"/>
              </a:rPr>
              <a:t>This will enable you to have different points of view</a:t>
            </a:r>
          </a:p>
          <a:p>
            <a:pPr marL="342900" lvl="0" indent="-342900">
              <a:buFont typeface="Arial" panose="020B0604020202020204" pitchFamily="34" charset="0"/>
              <a:buChar char="•"/>
            </a:pPr>
            <a:endParaRPr lang="en-GB" sz="2400" dirty="0">
              <a:solidFill>
                <a:schemeClr val="accent1">
                  <a:lumMod val="75000"/>
                </a:schemeClr>
              </a:solidFill>
              <a:latin typeface="MV Boli" panose="02000500030200090000" pitchFamily="2" charset="0"/>
              <a:cs typeface="MV Boli" panose="02000500030200090000" pitchFamily="2" charset="0"/>
            </a:endParaRPr>
          </a:p>
          <a:p>
            <a:pPr marL="342900" lvl="0" indent="-342900">
              <a:buFont typeface="Arial" panose="020B0604020202020204" pitchFamily="34" charset="0"/>
              <a:buChar char="•"/>
            </a:pPr>
            <a:r>
              <a:rPr lang="en-GB" sz="2400" dirty="0">
                <a:solidFill>
                  <a:srgbClr val="9A8AFA"/>
                </a:solidFill>
                <a:latin typeface="MV Boli" panose="02000500030200090000" pitchFamily="2" charset="0"/>
                <a:cs typeface="MV Boli" panose="02000500030200090000" pitchFamily="2" charset="0"/>
              </a:rPr>
              <a:t>It is important to choose trusted team members who know well your company </a:t>
            </a:r>
          </a:p>
        </p:txBody>
      </p:sp>
    </p:spTree>
    <p:extLst>
      <p:ext uri="{BB962C8B-B14F-4D97-AF65-F5344CB8AC3E}">
        <p14:creationId xmlns:p14="http://schemas.microsoft.com/office/powerpoint/2010/main" val="3448822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fill="hold" nodeType="afterEffect">
                                  <p:stCondLst>
                                    <p:cond delay="0"/>
                                  </p:stCondLst>
                                  <p:childTnLst>
                                    <p:animRot by="120000">
                                      <p:cBhvr>
                                        <p:cTn id="6" dur="100" fill="hold">
                                          <p:stCondLst>
                                            <p:cond delay="0"/>
                                          </p:stCondLst>
                                        </p:cTn>
                                        <p:tgtEl>
                                          <p:spTgt spid="42"/>
                                        </p:tgtEl>
                                        <p:attrNameLst>
                                          <p:attrName>r</p:attrName>
                                        </p:attrNameLst>
                                      </p:cBhvr>
                                    </p:animRot>
                                    <p:animRot by="-240000">
                                      <p:cBhvr>
                                        <p:cTn id="7" dur="200" fill="hold">
                                          <p:stCondLst>
                                            <p:cond delay="200"/>
                                          </p:stCondLst>
                                        </p:cTn>
                                        <p:tgtEl>
                                          <p:spTgt spid="42"/>
                                        </p:tgtEl>
                                        <p:attrNameLst>
                                          <p:attrName>r</p:attrName>
                                        </p:attrNameLst>
                                      </p:cBhvr>
                                    </p:animRot>
                                    <p:animRot by="240000">
                                      <p:cBhvr>
                                        <p:cTn id="8" dur="200" fill="hold">
                                          <p:stCondLst>
                                            <p:cond delay="400"/>
                                          </p:stCondLst>
                                        </p:cTn>
                                        <p:tgtEl>
                                          <p:spTgt spid="42"/>
                                        </p:tgtEl>
                                        <p:attrNameLst>
                                          <p:attrName>r</p:attrName>
                                        </p:attrNameLst>
                                      </p:cBhvr>
                                    </p:animRot>
                                    <p:animRot by="-240000">
                                      <p:cBhvr>
                                        <p:cTn id="9" dur="200" fill="hold">
                                          <p:stCondLst>
                                            <p:cond delay="600"/>
                                          </p:stCondLst>
                                        </p:cTn>
                                        <p:tgtEl>
                                          <p:spTgt spid="42"/>
                                        </p:tgtEl>
                                        <p:attrNameLst>
                                          <p:attrName>r</p:attrName>
                                        </p:attrNameLst>
                                      </p:cBhvr>
                                    </p:animRot>
                                    <p:animRot by="120000">
                                      <p:cBhvr>
                                        <p:cTn id="10" dur="200" fill="hold">
                                          <p:stCondLst>
                                            <p:cond delay="800"/>
                                          </p:stCondLst>
                                        </p:cTn>
                                        <p:tgtEl>
                                          <p:spTgt spid="42"/>
                                        </p:tgtEl>
                                        <p:attrNameLst>
                                          <p:attrName>r</p:attrName>
                                        </p:attrNameLst>
                                      </p:cBhvr>
                                    </p:animRot>
                                  </p:childTnLst>
                                </p:cTn>
                              </p:par>
                            </p:childTnLst>
                          </p:cTn>
                        </p:par>
                        <p:par>
                          <p:cTn id="11" fill="hold">
                            <p:stCondLst>
                              <p:cond delay="1000"/>
                            </p:stCondLst>
                            <p:childTnLst>
                              <p:par>
                                <p:cTn id="12" presetID="8" presetClass="emph" presetSubtype="0" fill="hold" nodeType="afterEffect">
                                  <p:stCondLst>
                                    <p:cond delay="0"/>
                                  </p:stCondLst>
                                  <p:childTnLst>
                                    <p:animRot by="21600000">
                                      <p:cBhvr>
                                        <p:cTn id="13" dur="2000" fill="hold"/>
                                        <p:tgtEl>
                                          <p:spTgt spid="5">
                                            <p:txEl>
                                              <p:pRg st="2" end="2"/>
                                            </p:txEl>
                                          </p:spTgt>
                                        </p:tgtEl>
                                        <p:attrNameLst>
                                          <p:attrName>r</p:attrName>
                                        </p:attrNameLst>
                                      </p:cBhvr>
                                    </p:animRot>
                                  </p:childTnLst>
                                </p:cTn>
                              </p:par>
                              <p:par>
                                <p:cTn id="14" presetID="9" presetClass="emph" presetSubtype="0" nodeType="withEffect">
                                  <p:stCondLst>
                                    <p:cond delay="0"/>
                                  </p:stCondLst>
                                  <p:childTnLst>
                                    <p:set>
                                      <p:cBhvr rctx="PPT">
                                        <p:cTn id="15" dur="indefinite"/>
                                        <p:tgtEl>
                                          <p:spTgt spid="5">
                                            <p:txEl>
                                              <p:pRg st="0" end="0"/>
                                            </p:txEl>
                                          </p:spTgt>
                                        </p:tgtEl>
                                        <p:attrNameLst>
                                          <p:attrName>style.opacity</p:attrName>
                                        </p:attrNameLst>
                                      </p:cBhvr>
                                      <p:to>
                                        <p:strVal val="0.5"/>
                                      </p:to>
                                    </p:set>
                                    <p:animEffect filter="image" prLst="opacity: 0.5">
                                      <p:cBhvr rctx="IE">
                                        <p:cTn id="16" dur="indefinite"/>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flipH="1">
            <a:off x="-52254" y="0"/>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1037721" y="2544291"/>
              <a:ext cx="1206533" cy="1769413"/>
              <a:chOff x="11037721" y="2544291"/>
              <a:chExt cx="1206533" cy="1769413"/>
            </a:xfrm>
          </p:grpSpPr>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10" name="Group 9"/>
          <p:cNvGrpSpPr/>
          <p:nvPr/>
        </p:nvGrpSpPr>
        <p:grpSpPr>
          <a:xfrm flipH="1">
            <a:off x="-26127" y="0"/>
            <a:ext cx="12244254" cy="6858000"/>
            <a:chOff x="0" y="0"/>
            <a:chExt cx="12244254" cy="6858000"/>
          </a:xfrm>
          <a:effectLst>
            <a:outerShdw blurRad="215900" dist="38100" sx="101000" sy="101000" algn="tr" rotWithShape="0">
              <a:prstClr val="black">
                <a:alpha val="35000"/>
              </a:prstClr>
            </a:outerShdw>
          </a:effectLst>
        </p:grpSpPr>
        <p:sp>
          <p:nvSpPr>
            <p:cNvPr id="11" name="Rectangle 1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p:cNvGrpSpPr/>
            <p:nvPr/>
          </p:nvGrpSpPr>
          <p:grpSpPr>
            <a:xfrm>
              <a:off x="10964093" y="2254345"/>
              <a:ext cx="1280161" cy="2349306"/>
              <a:chOff x="10964093" y="2254345"/>
              <a:chExt cx="1280161" cy="2349306"/>
            </a:xfrm>
          </p:grpSpPr>
          <p:sp>
            <p:nvSpPr>
              <p:cNvPr id="13" name="Freeform 1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Panel</a:t>
                </a:r>
                <a:endParaRPr lang="en-GB" sz="2800" b="1" dirty="0">
                  <a:solidFill>
                    <a:schemeClr val="bg2"/>
                  </a:solidFill>
                  <a:latin typeface="MV Boli" panose="02000500030200090000" pitchFamily="2" charset="0"/>
                  <a:cs typeface="MV Boli" panose="02000500030200090000" pitchFamily="2" charset="0"/>
                </a:endParaRPr>
              </a:p>
            </p:txBody>
          </p:sp>
          <p:pic>
            <p:nvPicPr>
              <p:cNvPr id="15" name="Picture 1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5" name="Group 24"/>
          <p:cNvGrpSpPr/>
          <p:nvPr/>
        </p:nvGrpSpPr>
        <p:grpSpPr>
          <a:xfrm flipH="1">
            <a:off x="518572" y="-112"/>
            <a:ext cx="12244255" cy="6858000"/>
            <a:chOff x="0" y="0"/>
            <a:chExt cx="12244255" cy="6858000"/>
          </a:xfrm>
          <a:effectLst>
            <a:outerShdw blurRad="215900" dist="38100" sx="101000" sy="101000" algn="tr" rotWithShape="0">
              <a:prstClr val="black">
                <a:alpha val="35000"/>
              </a:prstClr>
            </a:outerShdw>
          </a:effectLst>
        </p:grpSpPr>
        <p:sp>
          <p:nvSpPr>
            <p:cNvPr id="26" name="Rectangle 25"/>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7" name="Group 26"/>
            <p:cNvGrpSpPr/>
            <p:nvPr/>
          </p:nvGrpSpPr>
          <p:grpSpPr>
            <a:xfrm>
              <a:off x="10964093" y="2254345"/>
              <a:ext cx="1280162" cy="2440896"/>
              <a:chOff x="10964093" y="2254345"/>
              <a:chExt cx="1280162" cy="2440896"/>
            </a:xfrm>
          </p:grpSpPr>
          <p:sp>
            <p:nvSpPr>
              <p:cNvPr id="28" name="Freeform 2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rot="16200000">
                <a:off x="10907169" y="3358156"/>
                <a:ext cx="2150951"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Interview</a:t>
                </a:r>
                <a:endParaRPr lang="en-GB" sz="2800" b="1" dirty="0">
                  <a:solidFill>
                    <a:schemeClr val="bg2"/>
                  </a:solidFill>
                  <a:latin typeface="MV Boli" panose="02000500030200090000" pitchFamily="2" charset="0"/>
                  <a:cs typeface="MV Boli" panose="02000500030200090000" pitchFamily="2" charset="0"/>
                </a:endParaRPr>
              </a:p>
            </p:txBody>
          </p:sp>
          <p:pic>
            <p:nvPicPr>
              <p:cNvPr id="30" name="Picture 2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1" name="Group 30"/>
          <p:cNvGrpSpPr/>
          <p:nvPr/>
        </p:nvGrpSpPr>
        <p:grpSpPr>
          <a:xfrm flipH="1">
            <a:off x="1115421" y="-224"/>
            <a:ext cx="12244254" cy="6858000"/>
            <a:chOff x="0" y="0"/>
            <a:chExt cx="12244254" cy="6858000"/>
          </a:xfrm>
          <a:effectLst>
            <a:outerShdw blurRad="215900" dist="38100" sx="101000" sy="101000" algn="tr" rotWithShape="0">
              <a:prstClr val="black">
                <a:alpha val="35000"/>
              </a:prstClr>
            </a:outerShdw>
          </a:effectLst>
        </p:grpSpPr>
        <p:sp>
          <p:nvSpPr>
            <p:cNvPr id="32" name="Rectangle 31"/>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3" name="Group 32"/>
            <p:cNvGrpSpPr/>
            <p:nvPr/>
          </p:nvGrpSpPr>
          <p:grpSpPr>
            <a:xfrm>
              <a:off x="10964093" y="2254345"/>
              <a:ext cx="1280161" cy="2349306"/>
              <a:chOff x="10964093" y="2254345"/>
              <a:chExt cx="1280161" cy="2349306"/>
            </a:xfrm>
          </p:grpSpPr>
          <p:sp>
            <p:nvSpPr>
              <p:cNvPr id="34" name="Freeform 33"/>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rot="16200000">
                <a:off x="11097937" y="3358183"/>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Step 1</a:t>
                </a:r>
                <a:endParaRPr lang="en-GB" sz="2800" b="1" dirty="0">
                  <a:solidFill>
                    <a:schemeClr val="bg2"/>
                  </a:solidFill>
                  <a:latin typeface="MV Boli" panose="02000500030200090000" pitchFamily="2" charset="0"/>
                  <a:cs typeface="MV Boli" panose="02000500030200090000" pitchFamily="2" charset="0"/>
                </a:endParaRPr>
              </a:p>
            </p:txBody>
          </p:sp>
          <p:pic>
            <p:nvPicPr>
              <p:cNvPr id="36" name="Picture 3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3" name="Group 42"/>
          <p:cNvGrpSpPr/>
          <p:nvPr/>
        </p:nvGrpSpPr>
        <p:grpSpPr>
          <a:xfrm flipH="1">
            <a:off x="1604742" y="-336"/>
            <a:ext cx="12244253" cy="6858000"/>
            <a:chOff x="0" y="0"/>
            <a:chExt cx="12244253" cy="6858000"/>
          </a:xfrm>
          <a:effectLst>
            <a:outerShdw blurRad="215900" dist="38100" sx="101000" sy="101000" algn="tr" rotWithShape="0">
              <a:prstClr val="black">
                <a:alpha val="35000"/>
              </a:prstClr>
            </a:outerShdw>
          </a:effectLst>
        </p:grpSpPr>
        <p:sp>
          <p:nvSpPr>
            <p:cNvPr id="44" name="Rectangle 4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5" name="Group 44"/>
            <p:cNvGrpSpPr/>
            <p:nvPr/>
          </p:nvGrpSpPr>
          <p:grpSpPr>
            <a:xfrm>
              <a:off x="10964093" y="2254343"/>
              <a:ext cx="1280160" cy="2595561"/>
              <a:chOff x="10964093" y="2254343"/>
              <a:chExt cx="1280160" cy="2595561"/>
            </a:xfrm>
          </p:grpSpPr>
          <p:sp>
            <p:nvSpPr>
              <p:cNvPr id="46" name="Freeform 4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p:cNvSpPr txBox="1"/>
              <p:nvPr/>
            </p:nvSpPr>
            <p:spPr>
              <a:xfrm rot="16200000">
                <a:off x="10684865" y="3321291"/>
                <a:ext cx="2595561" cy="461665"/>
              </a:xfrm>
              <a:prstGeom prst="rect">
                <a:avLst/>
              </a:prstGeom>
              <a:noFill/>
            </p:spPr>
            <p:txBody>
              <a:bodyPr wrap="square" rtlCol="0">
                <a:spAutoFit/>
              </a:bodyPr>
              <a:lstStyle/>
              <a:p>
                <a:pPr algn="ctr"/>
                <a:r>
                  <a:rPr lang="en-GB" sz="2400" b="1" dirty="0" smtClean="0">
                    <a:solidFill>
                      <a:schemeClr val="bg2"/>
                    </a:solidFill>
                    <a:latin typeface="MV Boli" panose="02000500030200090000" pitchFamily="2" charset="0"/>
                    <a:cs typeface="MV Boli" panose="02000500030200090000" pitchFamily="2" charset="0"/>
                  </a:rPr>
                  <a:t>Step 2</a:t>
                </a:r>
                <a:endParaRPr lang="en-GB" sz="2400" b="1" dirty="0">
                  <a:solidFill>
                    <a:schemeClr val="bg2"/>
                  </a:solidFill>
                  <a:latin typeface="MV Boli" panose="02000500030200090000" pitchFamily="2" charset="0"/>
                  <a:cs typeface="MV Boli" panose="02000500030200090000" pitchFamily="2" charset="0"/>
                </a:endParaRPr>
              </a:p>
            </p:txBody>
          </p:sp>
          <p:pic>
            <p:nvPicPr>
              <p:cNvPr id="48" name="Picture 4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7" name="Group 36"/>
          <p:cNvGrpSpPr/>
          <p:nvPr/>
        </p:nvGrpSpPr>
        <p:grpSpPr>
          <a:xfrm flipH="1">
            <a:off x="2175569" y="-448"/>
            <a:ext cx="12244253" cy="6858000"/>
            <a:chOff x="0" y="0"/>
            <a:chExt cx="12244253" cy="6858000"/>
          </a:xfrm>
          <a:effectLst>
            <a:outerShdw blurRad="215900" dist="38100" sx="101000" sy="101000" algn="tr" rotWithShape="0">
              <a:prstClr val="black">
                <a:alpha val="35000"/>
              </a:prstClr>
            </a:outerShdw>
          </a:effectLst>
        </p:grpSpPr>
        <p:sp>
          <p:nvSpPr>
            <p:cNvPr id="38" name="Rectangle 37"/>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9" name="Group 38"/>
            <p:cNvGrpSpPr/>
            <p:nvPr/>
          </p:nvGrpSpPr>
          <p:grpSpPr>
            <a:xfrm>
              <a:off x="10964093" y="2254343"/>
              <a:ext cx="1280160" cy="2595561"/>
              <a:chOff x="10964093" y="2254343"/>
              <a:chExt cx="1280160" cy="2595561"/>
            </a:xfrm>
          </p:grpSpPr>
          <p:sp>
            <p:nvSpPr>
              <p:cNvPr id="40" name="Freeform 39"/>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p:cNvSpPr txBox="1"/>
              <p:nvPr/>
            </p:nvSpPr>
            <p:spPr>
              <a:xfrm rot="16200000">
                <a:off x="10684865" y="3321291"/>
                <a:ext cx="2595561" cy="461665"/>
              </a:xfrm>
              <a:prstGeom prst="rect">
                <a:avLst/>
              </a:prstGeom>
              <a:noFill/>
            </p:spPr>
            <p:txBody>
              <a:bodyPr wrap="square" rtlCol="0">
                <a:spAutoFit/>
              </a:bodyPr>
              <a:lstStyle/>
              <a:p>
                <a:pPr algn="ctr"/>
                <a:r>
                  <a:rPr lang="en-GB" sz="2400" b="1" dirty="0">
                    <a:solidFill>
                      <a:schemeClr val="bg2"/>
                    </a:solidFill>
                    <a:latin typeface="MV Boli" panose="02000500030200090000" pitchFamily="2" charset="0"/>
                    <a:cs typeface="MV Boli" panose="02000500030200090000" pitchFamily="2" charset="0"/>
                  </a:rPr>
                  <a:t>L</a:t>
                </a:r>
                <a:r>
                  <a:rPr lang="en-GB" sz="2400" b="1" dirty="0" smtClean="0">
                    <a:solidFill>
                      <a:schemeClr val="bg2"/>
                    </a:solidFill>
                    <a:latin typeface="MV Boli" panose="02000500030200090000" pitchFamily="2" charset="0"/>
                    <a:cs typeface="MV Boli" panose="02000500030200090000" pitchFamily="2" charset="0"/>
                  </a:rPr>
                  <a:t>isten</a:t>
                </a:r>
                <a:endParaRPr lang="en-GB" sz="2400" b="1" dirty="0">
                  <a:solidFill>
                    <a:schemeClr val="bg2"/>
                  </a:solidFill>
                  <a:latin typeface="MV Boli" panose="02000500030200090000" pitchFamily="2" charset="0"/>
                  <a:cs typeface="MV Boli" panose="02000500030200090000" pitchFamily="2" charset="0"/>
                </a:endParaRPr>
              </a:p>
            </p:txBody>
          </p:sp>
          <p:pic>
            <p:nvPicPr>
              <p:cNvPr id="49" name="Picture 4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0" name="Group 49"/>
          <p:cNvGrpSpPr/>
          <p:nvPr/>
        </p:nvGrpSpPr>
        <p:grpSpPr>
          <a:xfrm flipH="1">
            <a:off x="9879024" y="-1344"/>
            <a:ext cx="12244256" cy="6858000"/>
            <a:chOff x="0" y="0"/>
            <a:chExt cx="12244256" cy="6858000"/>
          </a:xfrm>
          <a:effectLst>
            <a:outerShdw blurRad="215900" dist="38100" sx="101000" sy="101000" algn="tr" rotWithShape="0">
              <a:prstClr val="black">
                <a:alpha val="35000"/>
              </a:prstClr>
            </a:outerShdw>
          </a:effectLst>
        </p:grpSpPr>
        <p:sp>
          <p:nvSpPr>
            <p:cNvPr id="51" name="Rectangle 5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2" name="Group 51"/>
            <p:cNvGrpSpPr/>
            <p:nvPr/>
          </p:nvGrpSpPr>
          <p:grpSpPr>
            <a:xfrm>
              <a:off x="10964093" y="2254343"/>
              <a:ext cx="1280163" cy="2595561"/>
              <a:chOff x="10964093" y="2254343"/>
              <a:chExt cx="1280163" cy="2595561"/>
            </a:xfrm>
          </p:grpSpPr>
          <p:sp>
            <p:nvSpPr>
              <p:cNvPr id="53" name="Freeform 5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TextBox 53"/>
              <p:cNvSpPr txBox="1"/>
              <p:nvPr/>
            </p:nvSpPr>
            <p:spPr>
              <a:xfrm rot="16200000">
                <a:off x="10684865" y="3290514"/>
                <a:ext cx="2595561"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Basics</a:t>
                </a:r>
                <a:endParaRPr lang="en-GB" sz="2800" b="1" dirty="0">
                  <a:solidFill>
                    <a:schemeClr val="bg2"/>
                  </a:solidFill>
                  <a:latin typeface="MV Boli" panose="02000500030200090000" pitchFamily="2" charset="0"/>
                  <a:cs typeface="MV Boli" panose="02000500030200090000" pitchFamily="2" charset="0"/>
                </a:endParaRPr>
              </a:p>
            </p:txBody>
          </p:sp>
          <p:pic>
            <p:nvPicPr>
              <p:cNvPr id="55" name="Picture 5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pic>
        <p:nvPicPr>
          <p:cNvPr id="1026" name="Picture 2" descr="Podobny obraz"/>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7213" y="1490071"/>
            <a:ext cx="5000375" cy="5000376"/>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a:extLst/>
        </p:spPr>
      </p:pic>
      <p:grpSp>
        <p:nvGrpSpPr>
          <p:cNvPr id="56" name="Group 55"/>
          <p:cNvGrpSpPr/>
          <p:nvPr/>
        </p:nvGrpSpPr>
        <p:grpSpPr>
          <a:xfrm flipH="1">
            <a:off x="10492584" y="-2240"/>
            <a:ext cx="12244256" cy="6858000"/>
            <a:chOff x="0" y="0"/>
            <a:chExt cx="12244256" cy="6858000"/>
          </a:xfrm>
          <a:effectLst>
            <a:outerShdw blurRad="215900" dist="38100" sx="101000" sy="101000" algn="tr" rotWithShape="0">
              <a:prstClr val="black">
                <a:alpha val="35000"/>
              </a:prstClr>
            </a:outerShdw>
          </a:effectLst>
        </p:grpSpPr>
        <p:sp>
          <p:nvSpPr>
            <p:cNvPr id="57" name="Rectangle 56"/>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8" name="Group 57"/>
            <p:cNvGrpSpPr/>
            <p:nvPr/>
          </p:nvGrpSpPr>
          <p:grpSpPr>
            <a:xfrm>
              <a:off x="10964093" y="2254343"/>
              <a:ext cx="1280163" cy="2595561"/>
              <a:chOff x="10964093" y="2254343"/>
              <a:chExt cx="1280163" cy="2595561"/>
            </a:xfrm>
          </p:grpSpPr>
          <p:sp>
            <p:nvSpPr>
              <p:cNvPr id="59" name="Freeform 58"/>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TextBox 59"/>
              <p:cNvSpPr txBox="1"/>
              <p:nvPr/>
            </p:nvSpPr>
            <p:spPr>
              <a:xfrm rot="16200000">
                <a:off x="10684865" y="3290514"/>
                <a:ext cx="2595561"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Selection</a:t>
                </a:r>
                <a:r>
                  <a:rPr lang="en-GB" sz="2400" b="1" dirty="0" smtClean="0">
                    <a:solidFill>
                      <a:schemeClr val="bg2"/>
                    </a:solidFill>
                    <a:latin typeface="MV Boli" panose="02000500030200090000" pitchFamily="2" charset="0"/>
                    <a:cs typeface="MV Boli" panose="02000500030200090000" pitchFamily="2" charset="0"/>
                  </a:rPr>
                  <a:t> </a:t>
                </a:r>
                <a:endParaRPr lang="en-GB" sz="2400" b="1" dirty="0">
                  <a:solidFill>
                    <a:schemeClr val="bg2"/>
                  </a:solidFill>
                  <a:latin typeface="MV Boli" panose="02000500030200090000" pitchFamily="2" charset="0"/>
                  <a:cs typeface="MV Boli" panose="02000500030200090000" pitchFamily="2" charset="0"/>
                </a:endParaRPr>
              </a:p>
            </p:txBody>
          </p:sp>
          <p:pic>
            <p:nvPicPr>
              <p:cNvPr id="61" name="Picture 6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62" name="Group 61"/>
          <p:cNvGrpSpPr/>
          <p:nvPr/>
        </p:nvGrpSpPr>
        <p:grpSpPr>
          <a:xfrm>
            <a:off x="2597678" y="91939"/>
            <a:ext cx="7700614" cy="1056642"/>
            <a:chOff x="2807673" y="81748"/>
            <a:chExt cx="6043977" cy="1056642"/>
          </a:xfrm>
        </p:grpSpPr>
        <p:sp>
          <p:nvSpPr>
            <p:cNvPr id="63" name="TextBox 62"/>
            <p:cNvSpPr txBox="1"/>
            <p:nvPr/>
          </p:nvSpPr>
          <p:spPr>
            <a:xfrm>
              <a:off x="2807673" y="81748"/>
              <a:ext cx="6043977" cy="769441"/>
            </a:xfrm>
            <a:prstGeom prst="rect">
              <a:avLst/>
            </a:prstGeom>
            <a:noFill/>
          </p:spPr>
          <p:txBody>
            <a:bodyPr wrap="square" rtlCol="0">
              <a:spAutoFit/>
            </a:bodyPr>
            <a:lstStyle/>
            <a:p>
              <a:pPr algn="ctr"/>
              <a:r>
                <a:rPr lang="en-GB" sz="4400" dirty="0" smtClean="0">
                  <a:solidFill>
                    <a:schemeClr val="tx1">
                      <a:lumMod val="65000"/>
                      <a:lumOff val="35000"/>
                    </a:schemeClr>
                  </a:solidFill>
                  <a:latin typeface="Tw Cen MT" panose="020B0602020104020603" pitchFamily="34" charset="0"/>
                </a:rPr>
                <a:t>LISTEN:</a:t>
              </a:r>
              <a:endParaRPr lang="en-GB" sz="4400" dirty="0">
                <a:solidFill>
                  <a:schemeClr val="tx1">
                    <a:lumMod val="65000"/>
                    <a:lumOff val="35000"/>
                  </a:schemeClr>
                </a:solidFill>
                <a:latin typeface="Tw Cen MT" panose="020B0602020104020603" pitchFamily="34" charset="0"/>
              </a:endParaRPr>
            </a:p>
          </p:txBody>
        </p:sp>
        <p:grpSp>
          <p:nvGrpSpPr>
            <p:cNvPr id="64" name="Group 63"/>
            <p:cNvGrpSpPr/>
            <p:nvPr/>
          </p:nvGrpSpPr>
          <p:grpSpPr>
            <a:xfrm>
              <a:off x="5078428" y="846372"/>
              <a:ext cx="1526209" cy="292018"/>
              <a:chOff x="4801005" y="830897"/>
              <a:chExt cx="1526209" cy="292018"/>
            </a:xfrm>
          </p:grpSpPr>
          <p:sp>
            <p:nvSpPr>
              <p:cNvPr id="65" name="Oval 64"/>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Oval 65"/>
              <p:cNvSpPr/>
              <p:nvPr/>
            </p:nvSpPr>
            <p:spPr>
              <a:xfrm>
                <a:off x="5114515" y="839464"/>
                <a:ext cx="265855" cy="281680"/>
              </a:xfrm>
              <a:prstGeom prst="ellipse">
                <a:avLst/>
              </a:pr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7" name="Oval 66"/>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Oval 67"/>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9" name="Oval 68"/>
              <p:cNvSpPr/>
              <p:nvPr/>
            </p:nvSpPr>
            <p:spPr>
              <a:xfrm>
                <a:off x="5741535" y="839464"/>
                <a:ext cx="265855" cy="281680"/>
              </a:xfrm>
              <a:prstGeom prst="ellipse">
                <a:avLst/>
              </a:pr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spTree>
    <p:extLst>
      <p:ext uri="{BB962C8B-B14F-4D97-AF65-F5344CB8AC3E}">
        <p14:creationId xmlns:p14="http://schemas.microsoft.com/office/powerpoint/2010/main" val="85608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mph" presetSubtype="0" fill="hold" nodeType="afterEffect">
                                  <p:stCondLst>
                                    <p:cond delay="0"/>
                                  </p:stCondLst>
                                  <p:childTnLst>
                                    <p:animRot by="21600000">
                                      <p:cBhvr>
                                        <p:cTn id="6" dur="2000" fill="hold"/>
                                        <p:tgtEl>
                                          <p:spTgt spid="102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flipH="1">
            <a:off x="-52254" y="0"/>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1037721" y="2544291"/>
              <a:ext cx="1206533" cy="1769413"/>
              <a:chOff x="11037721" y="2544291"/>
              <a:chExt cx="1206533" cy="1769413"/>
            </a:xfrm>
          </p:grpSpPr>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10" name="Group 9"/>
          <p:cNvGrpSpPr/>
          <p:nvPr/>
        </p:nvGrpSpPr>
        <p:grpSpPr>
          <a:xfrm flipH="1">
            <a:off x="-26127" y="0"/>
            <a:ext cx="12244254" cy="6858000"/>
            <a:chOff x="0" y="0"/>
            <a:chExt cx="12244254" cy="6858000"/>
          </a:xfrm>
          <a:effectLst>
            <a:outerShdw blurRad="215900" dist="38100" sx="101000" sy="101000" algn="tr" rotWithShape="0">
              <a:prstClr val="black">
                <a:alpha val="35000"/>
              </a:prstClr>
            </a:outerShdw>
          </a:effectLst>
        </p:grpSpPr>
        <p:sp>
          <p:nvSpPr>
            <p:cNvPr id="11" name="Rectangle 1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p:cNvGrpSpPr/>
            <p:nvPr/>
          </p:nvGrpSpPr>
          <p:grpSpPr>
            <a:xfrm>
              <a:off x="10964093" y="2254345"/>
              <a:ext cx="1280161" cy="2349306"/>
              <a:chOff x="10964093" y="2254345"/>
              <a:chExt cx="1280161" cy="2349306"/>
            </a:xfrm>
          </p:grpSpPr>
          <p:sp>
            <p:nvSpPr>
              <p:cNvPr id="13" name="Freeform 1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Panel</a:t>
                </a:r>
                <a:endParaRPr lang="en-GB" sz="2800" b="1" dirty="0">
                  <a:solidFill>
                    <a:schemeClr val="bg2"/>
                  </a:solidFill>
                  <a:latin typeface="MV Boli" panose="02000500030200090000" pitchFamily="2" charset="0"/>
                  <a:cs typeface="MV Boli" panose="02000500030200090000" pitchFamily="2" charset="0"/>
                </a:endParaRPr>
              </a:p>
            </p:txBody>
          </p:sp>
          <p:pic>
            <p:nvPicPr>
              <p:cNvPr id="15" name="Picture 1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5" name="Group 24"/>
          <p:cNvGrpSpPr/>
          <p:nvPr/>
        </p:nvGrpSpPr>
        <p:grpSpPr>
          <a:xfrm flipH="1">
            <a:off x="518572" y="-112"/>
            <a:ext cx="12244255" cy="6858000"/>
            <a:chOff x="0" y="0"/>
            <a:chExt cx="12244255" cy="6858000"/>
          </a:xfrm>
          <a:effectLst>
            <a:outerShdw blurRad="215900" dist="38100" sx="101000" sy="101000" algn="tr" rotWithShape="0">
              <a:prstClr val="black">
                <a:alpha val="35000"/>
              </a:prstClr>
            </a:outerShdw>
          </a:effectLst>
        </p:grpSpPr>
        <p:sp>
          <p:nvSpPr>
            <p:cNvPr id="26" name="Rectangle 25"/>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7" name="Group 26"/>
            <p:cNvGrpSpPr/>
            <p:nvPr/>
          </p:nvGrpSpPr>
          <p:grpSpPr>
            <a:xfrm>
              <a:off x="10964093" y="2254345"/>
              <a:ext cx="1280162" cy="2440896"/>
              <a:chOff x="10964093" y="2254345"/>
              <a:chExt cx="1280162" cy="2440896"/>
            </a:xfrm>
          </p:grpSpPr>
          <p:sp>
            <p:nvSpPr>
              <p:cNvPr id="28" name="Freeform 2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rot="16200000">
                <a:off x="10907169" y="3358156"/>
                <a:ext cx="2150951"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Interview</a:t>
                </a:r>
                <a:endParaRPr lang="en-GB" sz="2800" b="1" dirty="0">
                  <a:solidFill>
                    <a:schemeClr val="bg2"/>
                  </a:solidFill>
                  <a:latin typeface="MV Boli" panose="02000500030200090000" pitchFamily="2" charset="0"/>
                  <a:cs typeface="MV Boli" panose="02000500030200090000" pitchFamily="2" charset="0"/>
                </a:endParaRPr>
              </a:p>
            </p:txBody>
          </p:sp>
          <p:pic>
            <p:nvPicPr>
              <p:cNvPr id="30" name="Picture 2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1" name="Group 30"/>
          <p:cNvGrpSpPr/>
          <p:nvPr/>
        </p:nvGrpSpPr>
        <p:grpSpPr>
          <a:xfrm flipH="1">
            <a:off x="1115421" y="-224"/>
            <a:ext cx="12244254" cy="6858000"/>
            <a:chOff x="0" y="0"/>
            <a:chExt cx="12244254" cy="6858000"/>
          </a:xfrm>
          <a:effectLst>
            <a:outerShdw blurRad="215900" dist="38100" sx="101000" sy="101000" algn="tr" rotWithShape="0">
              <a:prstClr val="black">
                <a:alpha val="35000"/>
              </a:prstClr>
            </a:outerShdw>
          </a:effectLst>
        </p:grpSpPr>
        <p:sp>
          <p:nvSpPr>
            <p:cNvPr id="32" name="Rectangle 31"/>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3" name="Group 32"/>
            <p:cNvGrpSpPr/>
            <p:nvPr/>
          </p:nvGrpSpPr>
          <p:grpSpPr>
            <a:xfrm>
              <a:off x="10964093" y="2254345"/>
              <a:ext cx="1280161" cy="2349306"/>
              <a:chOff x="10964093" y="2254345"/>
              <a:chExt cx="1280161" cy="2349306"/>
            </a:xfrm>
          </p:grpSpPr>
          <p:sp>
            <p:nvSpPr>
              <p:cNvPr id="34" name="Freeform 33"/>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rot="16200000">
                <a:off x="11097937" y="3358183"/>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Step 1</a:t>
                </a:r>
                <a:endParaRPr lang="en-GB" sz="2800" b="1" dirty="0">
                  <a:solidFill>
                    <a:schemeClr val="bg2"/>
                  </a:solidFill>
                  <a:latin typeface="MV Boli" panose="02000500030200090000" pitchFamily="2" charset="0"/>
                  <a:cs typeface="MV Boli" panose="02000500030200090000" pitchFamily="2" charset="0"/>
                </a:endParaRPr>
              </a:p>
            </p:txBody>
          </p:sp>
          <p:pic>
            <p:nvPicPr>
              <p:cNvPr id="36" name="Picture 3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3" name="Group 42"/>
          <p:cNvGrpSpPr/>
          <p:nvPr/>
        </p:nvGrpSpPr>
        <p:grpSpPr>
          <a:xfrm flipH="1">
            <a:off x="1604742" y="-336"/>
            <a:ext cx="12244253" cy="6858000"/>
            <a:chOff x="0" y="0"/>
            <a:chExt cx="12244253" cy="6858000"/>
          </a:xfrm>
          <a:effectLst>
            <a:outerShdw blurRad="215900" dist="38100" sx="101000" sy="101000" algn="tr" rotWithShape="0">
              <a:prstClr val="black">
                <a:alpha val="35000"/>
              </a:prstClr>
            </a:outerShdw>
          </a:effectLst>
        </p:grpSpPr>
        <p:sp>
          <p:nvSpPr>
            <p:cNvPr id="44" name="Rectangle 4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5" name="Group 44"/>
            <p:cNvGrpSpPr/>
            <p:nvPr/>
          </p:nvGrpSpPr>
          <p:grpSpPr>
            <a:xfrm>
              <a:off x="10964093" y="2254343"/>
              <a:ext cx="1280160" cy="2595561"/>
              <a:chOff x="10964093" y="2254343"/>
              <a:chExt cx="1280160" cy="2595561"/>
            </a:xfrm>
          </p:grpSpPr>
          <p:sp>
            <p:nvSpPr>
              <p:cNvPr id="46" name="Freeform 4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p:cNvSpPr txBox="1"/>
              <p:nvPr/>
            </p:nvSpPr>
            <p:spPr>
              <a:xfrm rot="16200000">
                <a:off x="10684865" y="3321291"/>
                <a:ext cx="2595561" cy="461665"/>
              </a:xfrm>
              <a:prstGeom prst="rect">
                <a:avLst/>
              </a:prstGeom>
              <a:noFill/>
            </p:spPr>
            <p:txBody>
              <a:bodyPr wrap="square" rtlCol="0">
                <a:spAutoFit/>
              </a:bodyPr>
              <a:lstStyle/>
              <a:p>
                <a:pPr algn="ctr"/>
                <a:r>
                  <a:rPr lang="en-GB" sz="2400" b="1" dirty="0" smtClean="0">
                    <a:solidFill>
                      <a:schemeClr val="bg2"/>
                    </a:solidFill>
                    <a:latin typeface="MV Boli" panose="02000500030200090000" pitchFamily="2" charset="0"/>
                    <a:cs typeface="MV Boli" panose="02000500030200090000" pitchFamily="2" charset="0"/>
                  </a:rPr>
                  <a:t>Step 2</a:t>
                </a:r>
                <a:endParaRPr lang="en-GB" sz="2400" b="1" dirty="0">
                  <a:solidFill>
                    <a:schemeClr val="bg2"/>
                  </a:solidFill>
                  <a:latin typeface="MV Boli" panose="02000500030200090000" pitchFamily="2" charset="0"/>
                  <a:cs typeface="MV Boli" panose="02000500030200090000" pitchFamily="2" charset="0"/>
                </a:endParaRPr>
              </a:p>
            </p:txBody>
          </p:sp>
          <p:pic>
            <p:nvPicPr>
              <p:cNvPr id="48" name="Picture 4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7" name="Group 36"/>
          <p:cNvGrpSpPr/>
          <p:nvPr/>
        </p:nvGrpSpPr>
        <p:grpSpPr>
          <a:xfrm flipH="1">
            <a:off x="2175569" y="-448"/>
            <a:ext cx="12244253" cy="6858000"/>
            <a:chOff x="0" y="0"/>
            <a:chExt cx="12244253" cy="6858000"/>
          </a:xfrm>
          <a:effectLst>
            <a:outerShdw blurRad="215900" dist="38100" sx="101000" sy="101000" algn="tr" rotWithShape="0">
              <a:prstClr val="black">
                <a:alpha val="35000"/>
              </a:prstClr>
            </a:outerShdw>
          </a:effectLst>
        </p:grpSpPr>
        <p:sp>
          <p:nvSpPr>
            <p:cNvPr id="38" name="Rectangle 37"/>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9" name="Group 38"/>
            <p:cNvGrpSpPr/>
            <p:nvPr/>
          </p:nvGrpSpPr>
          <p:grpSpPr>
            <a:xfrm>
              <a:off x="10964093" y="2254343"/>
              <a:ext cx="1280160" cy="2595561"/>
              <a:chOff x="10964093" y="2254343"/>
              <a:chExt cx="1280160" cy="2595561"/>
            </a:xfrm>
          </p:grpSpPr>
          <p:sp>
            <p:nvSpPr>
              <p:cNvPr id="40" name="Freeform 39"/>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p:cNvSpPr txBox="1"/>
              <p:nvPr/>
            </p:nvSpPr>
            <p:spPr>
              <a:xfrm rot="16200000">
                <a:off x="10684865" y="3321291"/>
                <a:ext cx="2595561" cy="461665"/>
              </a:xfrm>
              <a:prstGeom prst="rect">
                <a:avLst/>
              </a:prstGeom>
              <a:noFill/>
            </p:spPr>
            <p:txBody>
              <a:bodyPr wrap="square" rtlCol="0">
                <a:spAutoFit/>
              </a:bodyPr>
              <a:lstStyle/>
              <a:p>
                <a:pPr algn="ctr"/>
                <a:r>
                  <a:rPr lang="en-GB" sz="2400" b="1" dirty="0">
                    <a:solidFill>
                      <a:schemeClr val="bg2"/>
                    </a:solidFill>
                    <a:latin typeface="MV Boli" panose="02000500030200090000" pitchFamily="2" charset="0"/>
                    <a:cs typeface="MV Boli" panose="02000500030200090000" pitchFamily="2" charset="0"/>
                  </a:rPr>
                  <a:t>L</a:t>
                </a:r>
                <a:r>
                  <a:rPr lang="en-GB" sz="2400" b="1" dirty="0" smtClean="0">
                    <a:solidFill>
                      <a:schemeClr val="bg2"/>
                    </a:solidFill>
                    <a:latin typeface="MV Boli" panose="02000500030200090000" pitchFamily="2" charset="0"/>
                    <a:cs typeface="MV Boli" panose="02000500030200090000" pitchFamily="2" charset="0"/>
                  </a:rPr>
                  <a:t>isten</a:t>
                </a:r>
                <a:endParaRPr lang="en-GB" sz="2400" b="1" dirty="0">
                  <a:solidFill>
                    <a:schemeClr val="bg2"/>
                  </a:solidFill>
                  <a:latin typeface="MV Boli" panose="02000500030200090000" pitchFamily="2" charset="0"/>
                  <a:cs typeface="MV Boli" panose="02000500030200090000" pitchFamily="2" charset="0"/>
                </a:endParaRPr>
              </a:p>
            </p:txBody>
          </p:sp>
          <p:pic>
            <p:nvPicPr>
              <p:cNvPr id="49" name="Picture 4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0" name="Group 49"/>
          <p:cNvGrpSpPr/>
          <p:nvPr/>
        </p:nvGrpSpPr>
        <p:grpSpPr>
          <a:xfrm flipH="1">
            <a:off x="2815649" y="-560"/>
            <a:ext cx="12244256" cy="6858000"/>
            <a:chOff x="0" y="0"/>
            <a:chExt cx="12244256" cy="6858000"/>
          </a:xfrm>
          <a:effectLst>
            <a:outerShdw blurRad="215900" dist="38100" sx="101000" sy="101000" algn="tr" rotWithShape="0">
              <a:prstClr val="black">
                <a:alpha val="35000"/>
              </a:prstClr>
            </a:outerShdw>
          </a:effectLst>
        </p:grpSpPr>
        <p:sp>
          <p:nvSpPr>
            <p:cNvPr id="51" name="Rectangle 5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2" name="Group 51"/>
            <p:cNvGrpSpPr/>
            <p:nvPr/>
          </p:nvGrpSpPr>
          <p:grpSpPr>
            <a:xfrm>
              <a:off x="10964093" y="2254343"/>
              <a:ext cx="1280163" cy="2595561"/>
              <a:chOff x="10964093" y="2254343"/>
              <a:chExt cx="1280163" cy="2595561"/>
            </a:xfrm>
          </p:grpSpPr>
          <p:sp>
            <p:nvSpPr>
              <p:cNvPr id="53" name="Freeform 5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TextBox 53"/>
              <p:cNvSpPr txBox="1"/>
              <p:nvPr/>
            </p:nvSpPr>
            <p:spPr>
              <a:xfrm rot="16200000">
                <a:off x="10684865" y="3290514"/>
                <a:ext cx="2595561"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Basics</a:t>
                </a:r>
                <a:endParaRPr lang="en-GB" sz="2800" b="1" dirty="0">
                  <a:solidFill>
                    <a:schemeClr val="bg2"/>
                  </a:solidFill>
                  <a:latin typeface="MV Boli" panose="02000500030200090000" pitchFamily="2" charset="0"/>
                  <a:cs typeface="MV Boli" panose="02000500030200090000" pitchFamily="2" charset="0"/>
                </a:endParaRPr>
              </a:p>
            </p:txBody>
          </p:sp>
          <p:pic>
            <p:nvPicPr>
              <p:cNvPr id="55" name="Picture 5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6" name="Group 55"/>
          <p:cNvGrpSpPr/>
          <p:nvPr/>
        </p:nvGrpSpPr>
        <p:grpSpPr>
          <a:xfrm>
            <a:off x="3228842" y="112769"/>
            <a:ext cx="7700614" cy="1056642"/>
            <a:chOff x="2807673" y="81748"/>
            <a:chExt cx="6043977" cy="1056642"/>
          </a:xfrm>
        </p:grpSpPr>
        <p:sp>
          <p:nvSpPr>
            <p:cNvPr id="57" name="TextBox 56"/>
            <p:cNvSpPr txBox="1"/>
            <p:nvPr/>
          </p:nvSpPr>
          <p:spPr>
            <a:xfrm>
              <a:off x="2807673" y="81748"/>
              <a:ext cx="6043977" cy="769441"/>
            </a:xfrm>
            <a:prstGeom prst="rect">
              <a:avLst/>
            </a:prstGeom>
            <a:noFill/>
          </p:spPr>
          <p:txBody>
            <a:bodyPr wrap="square" rtlCol="0">
              <a:spAutoFit/>
            </a:bodyPr>
            <a:lstStyle/>
            <a:p>
              <a:pPr algn="ctr"/>
              <a:r>
                <a:rPr lang="en-GB" sz="4400" dirty="0" smtClean="0">
                  <a:solidFill>
                    <a:schemeClr val="tx1">
                      <a:lumMod val="65000"/>
                      <a:lumOff val="35000"/>
                    </a:schemeClr>
                  </a:solidFill>
                  <a:latin typeface="Tw Cen MT" panose="020B0602020104020603" pitchFamily="34" charset="0"/>
                </a:rPr>
                <a:t>DO NOT FORFET THE BASICS:</a:t>
              </a:r>
              <a:endParaRPr lang="en-GB" sz="4400" dirty="0">
                <a:solidFill>
                  <a:schemeClr val="tx1">
                    <a:lumMod val="65000"/>
                    <a:lumOff val="35000"/>
                  </a:schemeClr>
                </a:solidFill>
                <a:latin typeface="Tw Cen MT" panose="020B0602020104020603" pitchFamily="34" charset="0"/>
              </a:endParaRPr>
            </a:p>
          </p:txBody>
        </p:sp>
        <p:grpSp>
          <p:nvGrpSpPr>
            <p:cNvPr id="58" name="Group 57"/>
            <p:cNvGrpSpPr/>
            <p:nvPr/>
          </p:nvGrpSpPr>
          <p:grpSpPr>
            <a:xfrm>
              <a:off x="5078428" y="846372"/>
              <a:ext cx="1526209" cy="292018"/>
              <a:chOff x="4801005" y="830897"/>
              <a:chExt cx="1526209" cy="292018"/>
            </a:xfrm>
          </p:grpSpPr>
          <p:sp>
            <p:nvSpPr>
              <p:cNvPr id="59" name="Oval 58"/>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Oval 59"/>
              <p:cNvSpPr/>
              <p:nvPr/>
            </p:nvSpPr>
            <p:spPr>
              <a:xfrm>
                <a:off x="5114515" y="839464"/>
                <a:ext cx="265855" cy="281680"/>
              </a:xfrm>
              <a:prstGeom prst="ellipse">
                <a:avLst/>
              </a:pr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Oval 60"/>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Oval 61"/>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Oval 62"/>
              <p:cNvSpPr/>
              <p:nvPr/>
            </p:nvSpPr>
            <p:spPr>
              <a:xfrm>
                <a:off x="5741535" y="839464"/>
                <a:ext cx="265855" cy="281680"/>
              </a:xfrm>
              <a:prstGeom prst="ellipse">
                <a:avLst/>
              </a:pr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pic>
        <p:nvPicPr>
          <p:cNvPr id="2050" name="Picture 2" descr="Podobny obraz"/>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21694" y="1962567"/>
            <a:ext cx="7139969" cy="3541425"/>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a:extLst>
            <a:ext uri="{909E8E84-426E-40DD-AFC4-6F175D3DCCD1}">
              <a14:hiddenFill xmlns:a14="http://schemas.microsoft.com/office/drawing/2010/main">
                <a:solidFill>
                  <a:srgbClr val="FFFFFF"/>
                </a:solidFill>
              </a14:hiddenFill>
            </a:ext>
          </a:extLst>
        </p:spPr>
      </p:pic>
      <p:grpSp>
        <p:nvGrpSpPr>
          <p:cNvPr id="64" name="Group 63"/>
          <p:cNvGrpSpPr/>
          <p:nvPr/>
        </p:nvGrpSpPr>
        <p:grpSpPr>
          <a:xfrm flipH="1">
            <a:off x="10491647" y="-672"/>
            <a:ext cx="12244256" cy="6858000"/>
            <a:chOff x="0" y="0"/>
            <a:chExt cx="12244256" cy="6858000"/>
          </a:xfrm>
          <a:effectLst>
            <a:outerShdw blurRad="215900" dist="38100" sx="101000" sy="101000" algn="tr" rotWithShape="0">
              <a:prstClr val="black">
                <a:alpha val="35000"/>
              </a:prstClr>
            </a:outerShdw>
          </a:effectLst>
        </p:grpSpPr>
        <p:sp>
          <p:nvSpPr>
            <p:cNvPr id="65" name="Rectangle 6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6" name="Group 65"/>
            <p:cNvGrpSpPr/>
            <p:nvPr/>
          </p:nvGrpSpPr>
          <p:grpSpPr>
            <a:xfrm>
              <a:off x="10964093" y="2254343"/>
              <a:ext cx="1280163" cy="2595561"/>
              <a:chOff x="10964093" y="2254343"/>
              <a:chExt cx="1280163" cy="2595561"/>
            </a:xfrm>
          </p:grpSpPr>
          <p:sp>
            <p:nvSpPr>
              <p:cNvPr id="67" name="Freeform 6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TextBox 67"/>
              <p:cNvSpPr txBox="1"/>
              <p:nvPr/>
            </p:nvSpPr>
            <p:spPr>
              <a:xfrm rot="16200000">
                <a:off x="10684865" y="3290514"/>
                <a:ext cx="2595561"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Selection</a:t>
                </a:r>
                <a:r>
                  <a:rPr lang="en-GB" sz="2400" b="1" dirty="0" smtClean="0">
                    <a:solidFill>
                      <a:schemeClr val="bg2"/>
                    </a:solidFill>
                    <a:latin typeface="MV Boli" panose="02000500030200090000" pitchFamily="2" charset="0"/>
                    <a:cs typeface="MV Boli" panose="02000500030200090000" pitchFamily="2" charset="0"/>
                  </a:rPr>
                  <a:t> </a:t>
                </a:r>
                <a:endParaRPr lang="en-GB" sz="2400" b="1" dirty="0">
                  <a:solidFill>
                    <a:schemeClr val="bg2"/>
                  </a:solidFill>
                  <a:latin typeface="MV Boli" panose="02000500030200090000" pitchFamily="2" charset="0"/>
                  <a:cs typeface="MV Boli" panose="02000500030200090000" pitchFamily="2" charset="0"/>
                </a:endParaRPr>
              </a:p>
            </p:txBody>
          </p:sp>
          <p:pic>
            <p:nvPicPr>
              <p:cNvPr id="69" name="Picture 6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spTree>
    <p:extLst>
      <p:ext uri="{BB962C8B-B14F-4D97-AF65-F5344CB8AC3E}">
        <p14:creationId xmlns:p14="http://schemas.microsoft.com/office/powerpoint/2010/main" val="1896181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8" presetClass="entr" presetSubtype="16" fill="hold" nodeType="after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diamond(in)">
                                      <p:cBhvr>
                                        <p:cTn id="7" dur="20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 name="Group 19"/>
          <p:cNvGrpSpPr/>
          <p:nvPr/>
        </p:nvGrpSpPr>
        <p:grpSpPr>
          <a:xfrm flipH="1">
            <a:off x="-52254" y="0"/>
            <a:ext cx="12244254" cy="6858000"/>
            <a:chOff x="0" y="0"/>
            <a:chExt cx="12244254" cy="6858000"/>
          </a:xfrm>
        </p:grpSpPr>
        <p:sp>
          <p:nvSpPr>
            <p:cNvPr id="4" name="Rectangle 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9" name="Group 18"/>
            <p:cNvGrpSpPr/>
            <p:nvPr/>
          </p:nvGrpSpPr>
          <p:grpSpPr>
            <a:xfrm>
              <a:off x="11037721" y="2544291"/>
              <a:ext cx="1206533" cy="1769413"/>
              <a:chOff x="11037721" y="2544291"/>
              <a:chExt cx="1206533" cy="1769413"/>
            </a:xfrm>
          </p:grpSpPr>
          <p:sp>
            <p:nvSpPr>
              <p:cNvPr id="9" name="TextBox 8"/>
              <p:cNvSpPr txBox="1"/>
              <p:nvPr/>
            </p:nvSpPr>
            <p:spPr>
              <a:xfrm rot="16200000">
                <a:off x="11097937" y="3167388"/>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Made by</a:t>
                </a:r>
                <a:endParaRPr lang="en-GB" sz="2800" b="1" dirty="0">
                  <a:solidFill>
                    <a:schemeClr val="bg2"/>
                  </a:solidFill>
                  <a:latin typeface="MV Boli" panose="02000500030200090000" pitchFamily="2" charset="0"/>
                  <a:cs typeface="MV Boli" panose="02000500030200090000" pitchFamily="2" charset="0"/>
                </a:endParaRPr>
              </a:p>
            </p:txBody>
          </p:sp>
          <p:pic>
            <p:nvPicPr>
              <p:cNvPr id="18" name="Picture 1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10" name="Group 9"/>
          <p:cNvGrpSpPr/>
          <p:nvPr/>
        </p:nvGrpSpPr>
        <p:grpSpPr>
          <a:xfrm flipH="1">
            <a:off x="-26127" y="0"/>
            <a:ext cx="12244254" cy="6858000"/>
            <a:chOff x="0" y="0"/>
            <a:chExt cx="12244254" cy="6858000"/>
          </a:xfrm>
          <a:effectLst>
            <a:outerShdw blurRad="215900" dist="38100" sx="101000" sy="101000" algn="tr" rotWithShape="0">
              <a:prstClr val="black">
                <a:alpha val="35000"/>
              </a:prstClr>
            </a:outerShdw>
          </a:effectLst>
        </p:grpSpPr>
        <p:sp>
          <p:nvSpPr>
            <p:cNvPr id="11" name="Rectangle 1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12" name="Group 11"/>
            <p:cNvGrpSpPr/>
            <p:nvPr/>
          </p:nvGrpSpPr>
          <p:grpSpPr>
            <a:xfrm>
              <a:off x="10964093" y="2254345"/>
              <a:ext cx="1280161" cy="2349306"/>
              <a:chOff x="10964093" y="2254345"/>
              <a:chExt cx="1280161" cy="2349306"/>
            </a:xfrm>
          </p:grpSpPr>
          <p:sp>
            <p:nvSpPr>
              <p:cNvPr id="13" name="Freeform 1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rot="16200000">
                <a:off x="11097937" y="3167388"/>
                <a:ext cx="1769413"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Panel</a:t>
                </a:r>
                <a:endParaRPr lang="en-GB" sz="2800" b="1" dirty="0">
                  <a:solidFill>
                    <a:schemeClr val="bg2"/>
                  </a:solidFill>
                  <a:latin typeface="MV Boli" panose="02000500030200090000" pitchFamily="2" charset="0"/>
                  <a:cs typeface="MV Boli" panose="02000500030200090000" pitchFamily="2" charset="0"/>
                </a:endParaRPr>
              </a:p>
            </p:txBody>
          </p:sp>
          <p:pic>
            <p:nvPicPr>
              <p:cNvPr id="15" name="Picture 1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25" name="Group 24"/>
          <p:cNvGrpSpPr/>
          <p:nvPr/>
        </p:nvGrpSpPr>
        <p:grpSpPr>
          <a:xfrm flipH="1">
            <a:off x="518572" y="-112"/>
            <a:ext cx="12244255" cy="6858000"/>
            <a:chOff x="0" y="0"/>
            <a:chExt cx="12244255" cy="6858000"/>
          </a:xfrm>
          <a:effectLst>
            <a:outerShdw blurRad="215900" dist="38100" sx="101000" sy="101000" algn="tr" rotWithShape="0">
              <a:prstClr val="black">
                <a:alpha val="35000"/>
              </a:prstClr>
            </a:outerShdw>
          </a:effectLst>
        </p:grpSpPr>
        <p:sp>
          <p:nvSpPr>
            <p:cNvPr id="26" name="Rectangle 25"/>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27" name="Group 26"/>
            <p:cNvGrpSpPr/>
            <p:nvPr/>
          </p:nvGrpSpPr>
          <p:grpSpPr>
            <a:xfrm>
              <a:off x="10964093" y="2254345"/>
              <a:ext cx="1280162" cy="2440896"/>
              <a:chOff x="10964093" y="2254345"/>
              <a:chExt cx="1280162" cy="2440896"/>
            </a:xfrm>
          </p:grpSpPr>
          <p:sp>
            <p:nvSpPr>
              <p:cNvPr id="28" name="Freeform 27"/>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rot="16200000">
                <a:off x="10907169" y="3358156"/>
                <a:ext cx="2150951"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Interview</a:t>
                </a:r>
                <a:endParaRPr lang="en-GB" sz="2800" b="1" dirty="0">
                  <a:solidFill>
                    <a:schemeClr val="bg2"/>
                  </a:solidFill>
                  <a:latin typeface="MV Boli" panose="02000500030200090000" pitchFamily="2" charset="0"/>
                  <a:cs typeface="MV Boli" panose="02000500030200090000" pitchFamily="2" charset="0"/>
                </a:endParaRPr>
              </a:p>
            </p:txBody>
          </p:sp>
          <p:pic>
            <p:nvPicPr>
              <p:cNvPr id="30" name="Picture 29"/>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1" name="Group 30"/>
          <p:cNvGrpSpPr/>
          <p:nvPr/>
        </p:nvGrpSpPr>
        <p:grpSpPr>
          <a:xfrm flipH="1">
            <a:off x="1115421" y="-224"/>
            <a:ext cx="12244254" cy="6858000"/>
            <a:chOff x="0" y="0"/>
            <a:chExt cx="12244254" cy="6858000"/>
          </a:xfrm>
          <a:effectLst>
            <a:outerShdw blurRad="215900" dist="38100" sx="101000" sy="101000" algn="tr" rotWithShape="0">
              <a:prstClr val="black">
                <a:alpha val="35000"/>
              </a:prstClr>
            </a:outerShdw>
          </a:effectLst>
        </p:grpSpPr>
        <p:sp>
          <p:nvSpPr>
            <p:cNvPr id="32" name="Rectangle 31"/>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3" name="Group 32"/>
            <p:cNvGrpSpPr/>
            <p:nvPr/>
          </p:nvGrpSpPr>
          <p:grpSpPr>
            <a:xfrm>
              <a:off x="10964093" y="2254345"/>
              <a:ext cx="1280161" cy="2349306"/>
              <a:chOff x="10964093" y="2254345"/>
              <a:chExt cx="1280161" cy="2349306"/>
            </a:xfrm>
          </p:grpSpPr>
          <p:sp>
            <p:nvSpPr>
              <p:cNvPr id="34" name="Freeform 33"/>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p:cNvSpPr txBox="1"/>
              <p:nvPr/>
            </p:nvSpPr>
            <p:spPr>
              <a:xfrm rot="16200000">
                <a:off x="11097937" y="3358183"/>
                <a:ext cx="1769413" cy="523220"/>
              </a:xfrm>
              <a:prstGeom prst="rect">
                <a:avLst/>
              </a:prstGeom>
              <a:noFill/>
            </p:spPr>
            <p:txBody>
              <a:bodyPr wrap="square" rtlCol="0">
                <a:spAutoFit/>
              </a:bodyPr>
              <a:lstStyle/>
              <a:p>
                <a:r>
                  <a:rPr lang="en-GB" sz="2800" b="1" dirty="0" smtClean="0">
                    <a:solidFill>
                      <a:schemeClr val="bg2"/>
                    </a:solidFill>
                    <a:latin typeface="MV Boli" panose="02000500030200090000" pitchFamily="2" charset="0"/>
                    <a:cs typeface="MV Boli" panose="02000500030200090000" pitchFamily="2" charset="0"/>
                  </a:rPr>
                  <a:t>Step 1</a:t>
                </a:r>
                <a:endParaRPr lang="en-GB" sz="2800" b="1" dirty="0">
                  <a:solidFill>
                    <a:schemeClr val="bg2"/>
                  </a:solidFill>
                  <a:latin typeface="MV Boli" panose="02000500030200090000" pitchFamily="2" charset="0"/>
                  <a:cs typeface="MV Boli" panose="02000500030200090000" pitchFamily="2" charset="0"/>
                </a:endParaRPr>
              </a:p>
            </p:txBody>
          </p:sp>
          <p:pic>
            <p:nvPicPr>
              <p:cNvPr id="36" name="Picture 3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43" name="Group 42"/>
          <p:cNvGrpSpPr/>
          <p:nvPr/>
        </p:nvGrpSpPr>
        <p:grpSpPr>
          <a:xfrm flipH="1">
            <a:off x="1604742" y="-336"/>
            <a:ext cx="12244253" cy="6858000"/>
            <a:chOff x="0" y="0"/>
            <a:chExt cx="12244253" cy="6858000"/>
          </a:xfrm>
          <a:effectLst>
            <a:outerShdw blurRad="215900" dist="38100" sx="101000" sy="101000" algn="tr" rotWithShape="0">
              <a:prstClr val="black">
                <a:alpha val="35000"/>
              </a:prstClr>
            </a:outerShdw>
          </a:effectLst>
        </p:grpSpPr>
        <p:sp>
          <p:nvSpPr>
            <p:cNvPr id="44" name="Rectangle 43"/>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45" name="Group 44"/>
            <p:cNvGrpSpPr/>
            <p:nvPr/>
          </p:nvGrpSpPr>
          <p:grpSpPr>
            <a:xfrm>
              <a:off x="10964093" y="2254343"/>
              <a:ext cx="1280160" cy="2595561"/>
              <a:chOff x="10964093" y="2254343"/>
              <a:chExt cx="1280160" cy="2595561"/>
            </a:xfrm>
          </p:grpSpPr>
          <p:sp>
            <p:nvSpPr>
              <p:cNvPr id="46" name="Freeform 45"/>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TextBox 46"/>
              <p:cNvSpPr txBox="1"/>
              <p:nvPr/>
            </p:nvSpPr>
            <p:spPr>
              <a:xfrm rot="16200000">
                <a:off x="10684865" y="3321291"/>
                <a:ext cx="2595561" cy="461665"/>
              </a:xfrm>
              <a:prstGeom prst="rect">
                <a:avLst/>
              </a:prstGeom>
              <a:noFill/>
            </p:spPr>
            <p:txBody>
              <a:bodyPr wrap="square" rtlCol="0">
                <a:spAutoFit/>
              </a:bodyPr>
              <a:lstStyle/>
              <a:p>
                <a:pPr algn="ctr"/>
                <a:r>
                  <a:rPr lang="en-GB" sz="2400" b="1" dirty="0" smtClean="0">
                    <a:solidFill>
                      <a:schemeClr val="bg2"/>
                    </a:solidFill>
                    <a:latin typeface="MV Boli" panose="02000500030200090000" pitchFamily="2" charset="0"/>
                    <a:cs typeface="MV Boli" panose="02000500030200090000" pitchFamily="2" charset="0"/>
                  </a:rPr>
                  <a:t>Step 2</a:t>
                </a:r>
                <a:endParaRPr lang="en-GB" sz="2400" b="1" dirty="0">
                  <a:solidFill>
                    <a:schemeClr val="bg2"/>
                  </a:solidFill>
                  <a:latin typeface="MV Boli" panose="02000500030200090000" pitchFamily="2" charset="0"/>
                  <a:cs typeface="MV Boli" panose="02000500030200090000" pitchFamily="2" charset="0"/>
                </a:endParaRPr>
              </a:p>
            </p:txBody>
          </p:sp>
          <p:pic>
            <p:nvPicPr>
              <p:cNvPr id="48" name="Picture 4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37" name="Group 36"/>
          <p:cNvGrpSpPr/>
          <p:nvPr/>
        </p:nvGrpSpPr>
        <p:grpSpPr>
          <a:xfrm flipH="1">
            <a:off x="2175569" y="-448"/>
            <a:ext cx="12244253" cy="6858000"/>
            <a:chOff x="0" y="0"/>
            <a:chExt cx="12244253" cy="6858000"/>
          </a:xfrm>
          <a:effectLst>
            <a:outerShdw blurRad="215900" dist="38100" sx="101000" sy="101000" algn="tr" rotWithShape="0">
              <a:prstClr val="black">
                <a:alpha val="35000"/>
              </a:prstClr>
            </a:outerShdw>
          </a:effectLst>
        </p:grpSpPr>
        <p:sp>
          <p:nvSpPr>
            <p:cNvPr id="38" name="Rectangle 37"/>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39" name="Group 38"/>
            <p:cNvGrpSpPr/>
            <p:nvPr/>
          </p:nvGrpSpPr>
          <p:grpSpPr>
            <a:xfrm>
              <a:off x="10964093" y="2254343"/>
              <a:ext cx="1280160" cy="2595561"/>
              <a:chOff x="10964093" y="2254343"/>
              <a:chExt cx="1280160" cy="2595561"/>
            </a:xfrm>
          </p:grpSpPr>
          <p:sp>
            <p:nvSpPr>
              <p:cNvPr id="40" name="Freeform 39"/>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p:cNvSpPr txBox="1"/>
              <p:nvPr/>
            </p:nvSpPr>
            <p:spPr>
              <a:xfrm rot="16200000">
                <a:off x="10684865" y="3321291"/>
                <a:ext cx="2595561" cy="461665"/>
              </a:xfrm>
              <a:prstGeom prst="rect">
                <a:avLst/>
              </a:prstGeom>
              <a:noFill/>
            </p:spPr>
            <p:txBody>
              <a:bodyPr wrap="square" rtlCol="0">
                <a:spAutoFit/>
              </a:bodyPr>
              <a:lstStyle/>
              <a:p>
                <a:pPr algn="ctr"/>
                <a:r>
                  <a:rPr lang="en-GB" sz="2400" b="1" dirty="0">
                    <a:solidFill>
                      <a:schemeClr val="bg2"/>
                    </a:solidFill>
                    <a:latin typeface="MV Boli" panose="02000500030200090000" pitchFamily="2" charset="0"/>
                    <a:cs typeface="MV Boli" panose="02000500030200090000" pitchFamily="2" charset="0"/>
                  </a:rPr>
                  <a:t>L</a:t>
                </a:r>
                <a:r>
                  <a:rPr lang="en-GB" sz="2400" b="1" dirty="0" smtClean="0">
                    <a:solidFill>
                      <a:schemeClr val="bg2"/>
                    </a:solidFill>
                    <a:latin typeface="MV Boli" panose="02000500030200090000" pitchFamily="2" charset="0"/>
                    <a:cs typeface="MV Boli" panose="02000500030200090000" pitchFamily="2" charset="0"/>
                  </a:rPr>
                  <a:t>isten</a:t>
                </a:r>
                <a:endParaRPr lang="en-GB" sz="2400" b="1" dirty="0">
                  <a:solidFill>
                    <a:schemeClr val="bg2"/>
                  </a:solidFill>
                  <a:latin typeface="MV Boli" panose="02000500030200090000" pitchFamily="2" charset="0"/>
                  <a:cs typeface="MV Boli" panose="02000500030200090000" pitchFamily="2" charset="0"/>
                </a:endParaRPr>
              </a:p>
            </p:txBody>
          </p:sp>
          <p:pic>
            <p:nvPicPr>
              <p:cNvPr id="49" name="Picture 4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0" name="Group 49"/>
          <p:cNvGrpSpPr/>
          <p:nvPr/>
        </p:nvGrpSpPr>
        <p:grpSpPr>
          <a:xfrm flipH="1">
            <a:off x="2815649" y="-560"/>
            <a:ext cx="12244256" cy="6858000"/>
            <a:chOff x="0" y="0"/>
            <a:chExt cx="12244256" cy="6858000"/>
          </a:xfrm>
          <a:effectLst>
            <a:outerShdw blurRad="215900" dist="38100" sx="101000" sy="101000" algn="tr" rotWithShape="0">
              <a:prstClr val="black">
                <a:alpha val="35000"/>
              </a:prstClr>
            </a:outerShdw>
          </a:effectLst>
        </p:grpSpPr>
        <p:sp>
          <p:nvSpPr>
            <p:cNvPr id="51" name="Rectangle 50"/>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2" name="Group 51"/>
            <p:cNvGrpSpPr/>
            <p:nvPr/>
          </p:nvGrpSpPr>
          <p:grpSpPr>
            <a:xfrm>
              <a:off x="10964093" y="2254343"/>
              <a:ext cx="1280163" cy="2595561"/>
              <a:chOff x="10964093" y="2254343"/>
              <a:chExt cx="1280163" cy="2595561"/>
            </a:xfrm>
          </p:grpSpPr>
          <p:sp>
            <p:nvSpPr>
              <p:cNvPr id="53" name="Freeform 52"/>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4" name="TextBox 53"/>
              <p:cNvSpPr txBox="1"/>
              <p:nvPr/>
            </p:nvSpPr>
            <p:spPr>
              <a:xfrm rot="16200000">
                <a:off x="10684865" y="3290514"/>
                <a:ext cx="2595561"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Basics</a:t>
                </a:r>
                <a:endParaRPr lang="en-GB" sz="2800" b="1" dirty="0">
                  <a:solidFill>
                    <a:schemeClr val="bg2"/>
                  </a:solidFill>
                  <a:latin typeface="MV Boli" panose="02000500030200090000" pitchFamily="2" charset="0"/>
                  <a:cs typeface="MV Boli" panose="02000500030200090000" pitchFamily="2" charset="0"/>
                </a:endParaRPr>
              </a:p>
            </p:txBody>
          </p:sp>
          <p:pic>
            <p:nvPicPr>
              <p:cNvPr id="55" name="Picture 5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56" name="Group 55"/>
          <p:cNvGrpSpPr/>
          <p:nvPr/>
        </p:nvGrpSpPr>
        <p:grpSpPr>
          <a:xfrm>
            <a:off x="3228842" y="112769"/>
            <a:ext cx="7700614" cy="1056642"/>
            <a:chOff x="2807673" y="81748"/>
            <a:chExt cx="6043977" cy="1056642"/>
          </a:xfrm>
        </p:grpSpPr>
        <p:sp>
          <p:nvSpPr>
            <p:cNvPr id="57" name="TextBox 56"/>
            <p:cNvSpPr txBox="1"/>
            <p:nvPr/>
          </p:nvSpPr>
          <p:spPr>
            <a:xfrm>
              <a:off x="2807673" y="81748"/>
              <a:ext cx="6043977" cy="769441"/>
            </a:xfrm>
            <a:prstGeom prst="rect">
              <a:avLst/>
            </a:prstGeom>
            <a:noFill/>
          </p:spPr>
          <p:txBody>
            <a:bodyPr wrap="square" rtlCol="0">
              <a:spAutoFit/>
            </a:bodyPr>
            <a:lstStyle/>
            <a:p>
              <a:pPr algn="ctr"/>
              <a:r>
                <a:rPr lang="en-GB" sz="4400" dirty="0" smtClean="0">
                  <a:solidFill>
                    <a:schemeClr val="tx1">
                      <a:lumMod val="65000"/>
                      <a:lumOff val="35000"/>
                    </a:schemeClr>
                  </a:solidFill>
                  <a:latin typeface="Tw Cen MT" panose="020B0602020104020603" pitchFamily="34" charset="0"/>
                </a:rPr>
                <a:t>DO NOT FORFET THE BASICS:</a:t>
              </a:r>
              <a:endParaRPr lang="en-GB" sz="4400" dirty="0">
                <a:solidFill>
                  <a:schemeClr val="tx1">
                    <a:lumMod val="65000"/>
                    <a:lumOff val="35000"/>
                  </a:schemeClr>
                </a:solidFill>
                <a:latin typeface="Tw Cen MT" panose="020B0602020104020603" pitchFamily="34" charset="0"/>
              </a:endParaRPr>
            </a:p>
          </p:txBody>
        </p:sp>
        <p:grpSp>
          <p:nvGrpSpPr>
            <p:cNvPr id="58" name="Group 57"/>
            <p:cNvGrpSpPr/>
            <p:nvPr/>
          </p:nvGrpSpPr>
          <p:grpSpPr>
            <a:xfrm>
              <a:off x="5078428" y="846372"/>
              <a:ext cx="1526209" cy="292018"/>
              <a:chOff x="4801005" y="830897"/>
              <a:chExt cx="1526209" cy="292018"/>
            </a:xfrm>
          </p:grpSpPr>
          <p:sp>
            <p:nvSpPr>
              <p:cNvPr id="59" name="Oval 58"/>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Oval 59"/>
              <p:cNvSpPr/>
              <p:nvPr/>
            </p:nvSpPr>
            <p:spPr>
              <a:xfrm>
                <a:off x="5114515" y="839464"/>
                <a:ext cx="265855" cy="281680"/>
              </a:xfrm>
              <a:prstGeom prst="ellipse">
                <a:avLst/>
              </a:pr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Oval 60"/>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Oval 61"/>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Oval 62"/>
              <p:cNvSpPr/>
              <p:nvPr/>
            </p:nvSpPr>
            <p:spPr>
              <a:xfrm>
                <a:off x="5741535" y="839464"/>
                <a:ext cx="265855" cy="281680"/>
              </a:xfrm>
              <a:prstGeom prst="ellipse">
                <a:avLst/>
              </a:pr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grpSp>
        <p:nvGrpSpPr>
          <p:cNvPr id="64" name="Group 63"/>
          <p:cNvGrpSpPr/>
          <p:nvPr/>
        </p:nvGrpSpPr>
        <p:grpSpPr>
          <a:xfrm flipH="1">
            <a:off x="3352744" y="0"/>
            <a:ext cx="12244256" cy="6858000"/>
            <a:chOff x="0" y="0"/>
            <a:chExt cx="12244256" cy="6858000"/>
          </a:xfrm>
          <a:effectLst>
            <a:outerShdw blurRad="215900" dist="38100" sx="101000" sy="101000" algn="tr" rotWithShape="0">
              <a:prstClr val="black">
                <a:alpha val="35000"/>
              </a:prstClr>
            </a:outerShdw>
          </a:effectLst>
        </p:grpSpPr>
        <p:sp>
          <p:nvSpPr>
            <p:cNvPr id="65" name="Rectangle 64"/>
            <p:cNvSpPr/>
            <p:nvPr/>
          </p:nvSpPr>
          <p:spPr>
            <a:xfrm>
              <a:off x="0" y="0"/>
              <a:ext cx="12192000" cy="6858000"/>
            </a:xfrm>
            <a:prstGeom prst="rect">
              <a:avLst/>
            </a:prstGeom>
            <a:solidFill>
              <a:schemeClr val="bg2"/>
            </a:solidFill>
            <a:ln>
              <a:noFill/>
            </a:ln>
            <a:effectLst>
              <a:outerShdw blurRad="215900" dist="50800" sx="101000" sy="101000" algn="tl" rotWithShape="0">
                <a:prstClr val="black">
                  <a:alpha val="3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66" name="Group 65"/>
            <p:cNvGrpSpPr/>
            <p:nvPr/>
          </p:nvGrpSpPr>
          <p:grpSpPr>
            <a:xfrm>
              <a:off x="10964093" y="2254343"/>
              <a:ext cx="1280163" cy="2595561"/>
              <a:chOff x="10964093" y="2254343"/>
              <a:chExt cx="1280163" cy="2595561"/>
            </a:xfrm>
          </p:grpSpPr>
          <p:sp>
            <p:nvSpPr>
              <p:cNvPr id="67" name="Freeform 66"/>
              <p:cNvSpPr/>
              <p:nvPr/>
            </p:nvSpPr>
            <p:spPr>
              <a:xfrm>
                <a:off x="10964093" y="2254345"/>
                <a:ext cx="1280160" cy="2349306"/>
              </a:xfrm>
              <a:custGeom>
                <a:avLst/>
                <a:gdLst>
                  <a:gd name="connsiteX0" fmla="*/ 1280160 w 1280160"/>
                  <a:gd name="connsiteY0" fmla="*/ 0 h 2349306"/>
                  <a:gd name="connsiteX1" fmla="*/ 1280160 w 1280160"/>
                  <a:gd name="connsiteY1" fmla="*/ 2349306 h 2349306"/>
                  <a:gd name="connsiteX2" fmla="*/ 0 w 1280160"/>
                  <a:gd name="connsiteY2" fmla="*/ 1174653 h 2349306"/>
                  <a:gd name="connsiteX3" fmla="*/ 1280160 w 1280160"/>
                  <a:gd name="connsiteY3" fmla="*/ 0 h 2349306"/>
                </a:gdLst>
                <a:ahLst/>
                <a:cxnLst>
                  <a:cxn ang="0">
                    <a:pos x="connsiteX0" y="connsiteY0"/>
                  </a:cxn>
                  <a:cxn ang="0">
                    <a:pos x="connsiteX1" y="connsiteY1"/>
                  </a:cxn>
                  <a:cxn ang="0">
                    <a:pos x="connsiteX2" y="connsiteY2"/>
                  </a:cxn>
                  <a:cxn ang="0">
                    <a:pos x="connsiteX3" y="connsiteY3"/>
                  </a:cxn>
                </a:cxnLst>
                <a:rect l="l" t="t" r="r" b="b"/>
                <a:pathLst>
                  <a:path w="1280160" h="2349306">
                    <a:moveTo>
                      <a:pt x="1280160" y="0"/>
                    </a:moveTo>
                    <a:lnTo>
                      <a:pt x="1280160" y="2349306"/>
                    </a:lnTo>
                    <a:cubicBezTo>
                      <a:pt x="573147" y="2349306"/>
                      <a:pt x="0" y="1823396"/>
                      <a:pt x="0" y="1174653"/>
                    </a:cubicBezTo>
                    <a:cubicBezTo>
                      <a:pt x="0" y="525910"/>
                      <a:pt x="573147" y="0"/>
                      <a:pt x="1280160" y="0"/>
                    </a:cubicBezTo>
                    <a:close/>
                  </a:path>
                </a:pathLst>
              </a:cu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8" name="TextBox 67"/>
              <p:cNvSpPr txBox="1"/>
              <p:nvPr/>
            </p:nvSpPr>
            <p:spPr>
              <a:xfrm rot="16200000">
                <a:off x="10684865" y="3290514"/>
                <a:ext cx="2595561" cy="523220"/>
              </a:xfrm>
              <a:prstGeom prst="rect">
                <a:avLst/>
              </a:prstGeom>
              <a:noFill/>
            </p:spPr>
            <p:txBody>
              <a:bodyPr wrap="square" rtlCol="0">
                <a:spAutoFit/>
              </a:bodyPr>
              <a:lstStyle/>
              <a:p>
                <a:pPr algn="ctr"/>
                <a:r>
                  <a:rPr lang="en-GB" sz="2800" b="1" dirty="0" smtClean="0">
                    <a:solidFill>
                      <a:schemeClr val="bg2"/>
                    </a:solidFill>
                    <a:latin typeface="MV Boli" panose="02000500030200090000" pitchFamily="2" charset="0"/>
                    <a:cs typeface="MV Boli" panose="02000500030200090000" pitchFamily="2" charset="0"/>
                  </a:rPr>
                  <a:t>Selection</a:t>
                </a:r>
                <a:r>
                  <a:rPr lang="en-GB" sz="2400" b="1" dirty="0" smtClean="0">
                    <a:solidFill>
                      <a:schemeClr val="bg2"/>
                    </a:solidFill>
                    <a:latin typeface="MV Boli" panose="02000500030200090000" pitchFamily="2" charset="0"/>
                    <a:cs typeface="MV Boli" panose="02000500030200090000" pitchFamily="2" charset="0"/>
                  </a:rPr>
                  <a:t> </a:t>
                </a:r>
                <a:endParaRPr lang="en-GB" sz="2400" b="1" dirty="0">
                  <a:solidFill>
                    <a:schemeClr val="bg2"/>
                  </a:solidFill>
                  <a:latin typeface="MV Boli" panose="02000500030200090000" pitchFamily="2" charset="0"/>
                  <a:cs typeface="MV Boli" panose="02000500030200090000" pitchFamily="2" charset="0"/>
                </a:endParaRPr>
              </a:p>
            </p:txBody>
          </p:sp>
          <p:pic>
            <p:nvPicPr>
              <p:cNvPr id="69" name="Picture 6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11037721" y="3124155"/>
                <a:ext cx="609685" cy="609685"/>
              </a:xfrm>
              <a:prstGeom prst="rect">
                <a:avLst/>
              </a:prstGeom>
            </p:spPr>
          </p:pic>
        </p:grpSp>
      </p:grpSp>
      <p:grpSp>
        <p:nvGrpSpPr>
          <p:cNvPr id="70" name="Group 69"/>
          <p:cNvGrpSpPr/>
          <p:nvPr/>
        </p:nvGrpSpPr>
        <p:grpSpPr>
          <a:xfrm>
            <a:off x="4583643" y="110998"/>
            <a:ext cx="7700614" cy="1056642"/>
            <a:chOff x="2807673" y="81748"/>
            <a:chExt cx="6043977" cy="1056642"/>
          </a:xfrm>
        </p:grpSpPr>
        <p:sp>
          <p:nvSpPr>
            <p:cNvPr id="71" name="TextBox 70"/>
            <p:cNvSpPr txBox="1"/>
            <p:nvPr/>
          </p:nvSpPr>
          <p:spPr>
            <a:xfrm>
              <a:off x="2807673" y="81748"/>
              <a:ext cx="6043977" cy="769441"/>
            </a:xfrm>
            <a:prstGeom prst="rect">
              <a:avLst/>
            </a:prstGeom>
            <a:noFill/>
          </p:spPr>
          <p:txBody>
            <a:bodyPr wrap="square" rtlCol="0">
              <a:spAutoFit/>
            </a:bodyPr>
            <a:lstStyle/>
            <a:p>
              <a:pPr algn="ctr"/>
              <a:r>
                <a:rPr lang="en-GB" sz="4400" dirty="0" smtClean="0">
                  <a:solidFill>
                    <a:schemeClr val="tx1">
                      <a:lumMod val="65000"/>
                      <a:lumOff val="35000"/>
                    </a:schemeClr>
                  </a:solidFill>
                  <a:latin typeface="Tw Cen MT" panose="020B0602020104020603" pitchFamily="34" charset="0"/>
                </a:rPr>
                <a:t>SELECTION METHODS:</a:t>
              </a:r>
              <a:endParaRPr lang="en-GB" sz="4400" dirty="0">
                <a:solidFill>
                  <a:schemeClr val="tx1">
                    <a:lumMod val="65000"/>
                    <a:lumOff val="35000"/>
                  </a:schemeClr>
                </a:solidFill>
                <a:latin typeface="Tw Cen MT" panose="020B0602020104020603" pitchFamily="34" charset="0"/>
              </a:endParaRPr>
            </a:p>
          </p:txBody>
        </p:sp>
        <p:grpSp>
          <p:nvGrpSpPr>
            <p:cNvPr id="72" name="Group 71"/>
            <p:cNvGrpSpPr/>
            <p:nvPr/>
          </p:nvGrpSpPr>
          <p:grpSpPr>
            <a:xfrm>
              <a:off x="5078428" y="846372"/>
              <a:ext cx="1526209" cy="292018"/>
              <a:chOff x="4801005" y="830897"/>
              <a:chExt cx="1526209" cy="292018"/>
            </a:xfrm>
          </p:grpSpPr>
          <p:sp>
            <p:nvSpPr>
              <p:cNvPr id="73" name="Oval 72"/>
              <p:cNvSpPr/>
              <p:nvPr/>
            </p:nvSpPr>
            <p:spPr>
              <a:xfrm>
                <a:off x="4801005" y="830897"/>
                <a:ext cx="265855" cy="281680"/>
              </a:xfrm>
              <a:prstGeom prst="ellipse">
                <a:avLst/>
              </a:prstGeom>
              <a:solidFill>
                <a:srgbClr val="9A8A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4" name="Oval 73"/>
              <p:cNvSpPr/>
              <p:nvPr/>
            </p:nvSpPr>
            <p:spPr>
              <a:xfrm>
                <a:off x="5114515" y="839464"/>
                <a:ext cx="265855" cy="281680"/>
              </a:xfrm>
              <a:prstGeom prst="ellipse">
                <a:avLst/>
              </a:prstGeom>
              <a:solidFill>
                <a:srgbClr val="E8629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5" name="Oval 74"/>
              <p:cNvSpPr/>
              <p:nvPr/>
            </p:nvSpPr>
            <p:spPr>
              <a:xfrm>
                <a:off x="5428025" y="841235"/>
                <a:ext cx="265855" cy="281680"/>
              </a:xfrm>
              <a:prstGeom prst="ellipse">
                <a:avLst/>
              </a:prstGeom>
              <a:solidFill>
                <a:srgbClr val="F2B87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6" name="Oval 75"/>
              <p:cNvSpPr/>
              <p:nvPr/>
            </p:nvSpPr>
            <p:spPr>
              <a:xfrm>
                <a:off x="6061359" y="839464"/>
                <a:ext cx="265855" cy="281680"/>
              </a:xfrm>
              <a:prstGeom prst="ellipse">
                <a:avLst/>
              </a:prstGeom>
              <a:solidFill>
                <a:srgbClr val="F4787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7" name="Oval 76"/>
              <p:cNvSpPr/>
              <p:nvPr/>
            </p:nvSpPr>
            <p:spPr>
              <a:xfrm>
                <a:off x="5741535" y="839464"/>
                <a:ext cx="265855" cy="281680"/>
              </a:xfrm>
              <a:prstGeom prst="ellipse">
                <a:avLst/>
              </a:prstGeom>
              <a:solidFill>
                <a:srgbClr val="93DDD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pic>
        <p:nvPicPr>
          <p:cNvPr id="3076" name="Picture 4" descr="Znalezione obrazy dla zapytania INTERVIE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3979" y="1466684"/>
            <a:ext cx="6467475" cy="4572000"/>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a:extLst/>
        </p:spPr>
      </p:pic>
    </p:spTree>
    <p:extLst>
      <p:ext uri="{BB962C8B-B14F-4D97-AF65-F5344CB8AC3E}">
        <p14:creationId xmlns:p14="http://schemas.microsoft.com/office/powerpoint/2010/main" val="1746706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2" presetClass="emph" presetSubtype="0" fill="hold" nodeType="afterEffect">
                                  <p:stCondLst>
                                    <p:cond delay="0"/>
                                  </p:stCondLst>
                                  <p:childTnLst>
                                    <p:animRot by="120000">
                                      <p:cBhvr>
                                        <p:cTn id="6" dur="100" fill="hold">
                                          <p:stCondLst>
                                            <p:cond delay="0"/>
                                          </p:stCondLst>
                                        </p:cTn>
                                        <p:tgtEl>
                                          <p:spTgt spid="3076"/>
                                        </p:tgtEl>
                                        <p:attrNameLst>
                                          <p:attrName>r</p:attrName>
                                        </p:attrNameLst>
                                      </p:cBhvr>
                                    </p:animRot>
                                    <p:animRot by="-240000">
                                      <p:cBhvr>
                                        <p:cTn id="7" dur="200" fill="hold">
                                          <p:stCondLst>
                                            <p:cond delay="200"/>
                                          </p:stCondLst>
                                        </p:cTn>
                                        <p:tgtEl>
                                          <p:spTgt spid="3076"/>
                                        </p:tgtEl>
                                        <p:attrNameLst>
                                          <p:attrName>r</p:attrName>
                                        </p:attrNameLst>
                                      </p:cBhvr>
                                    </p:animRot>
                                    <p:animRot by="240000">
                                      <p:cBhvr>
                                        <p:cTn id="8" dur="200" fill="hold">
                                          <p:stCondLst>
                                            <p:cond delay="400"/>
                                          </p:stCondLst>
                                        </p:cTn>
                                        <p:tgtEl>
                                          <p:spTgt spid="3076"/>
                                        </p:tgtEl>
                                        <p:attrNameLst>
                                          <p:attrName>r</p:attrName>
                                        </p:attrNameLst>
                                      </p:cBhvr>
                                    </p:animRot>
                                    <p:animRot by="-240000">
                                      <p:cBhvr>
                                        <p:cTn id="9" dur="200" fill="hold">
                                          <p:stCondLst>
                                            <p:cond delay="600"/>
                                          </p:stCondLst>
                                        </p:cTn>
                                        <p:tgtEl>
                                          <p:spTgt spid="3076"/>
                                        </p:tgtEl>
                                        <p:attrNameLst>
                                          <p:attrName>r</p:attrName>
                                        </p:attrNameLst>
                                      </p:cBhvr>
                                    </p:animRot>
                                    <p:animRot by="120000">
                                      <p:cBhvr>
                                        <p:cTn id="10" dur="200" fill="hold">
                                          <p:stCondLst>
                                            <p:cond delay="800"/>
                                          </p:stCondLst>
                                        </p:cTn>
                                        <p:tgtEl>
                                          <p:spTgt spid="307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Rectangle 1"/>
          <p:cNvSpPr/>
          <p:nvPr/>
        </p:nvSpPr>
        <p:spPr>
          <a:xfrm>
            <a:off x="3193142" y="6000429"/>
            <a:ext cx="6096000" cy="276999"/>
          </a:xfrm>
          <a:prstGeom prst="rect">
            <a:avLst/>
          </a:prstGeom>
        </p:spPr>
        <p:txBody>
          <a:bodyPr>
            <a:spAutoFit/>
          </a:bodyPr>
          <a:lstStyle/>
          <a:p>
            <a:r>
              <a:rPr lang="en-GB" sz="1200" dirty="0"/>
              <a:t>https://www.mememaker.net/meme/presentation-questions-967</a:t>
            </a:r>
          </a:p>
        </p:txBody>
      </p:sp>
      <p:grpSp>
        <p:nvGrpSpPr>
          <p:cNvPr id="7" name="Group 6"/>
          <p:cNvGrpSpPr/>
          <p:nvPr/>
        </p:nvGrpSpPr>
        <p:grpSpPr>
          <a:xfrm>
            <a:off x="2293393" y="0"/>
            <a:ext cx="8564933" cy="5929253"/>
            <a:chOff x="719426" y="-60313"/>
            <a:chExt cx="8564933" cy="5929253"/>
          </a:xfrm>
        </p:grpSpPr>
        <p:pic>
          <p:nvPicPr>
            <p:cNvPr id="6148" name="Picture 4" descr="Image result for QUESTIONS MEM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426" y="1194206"/>
              <a:ext cx="7165649" cy="467473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6" name="TextBox 5"/>
            <p:cNvSpPr txBox="1"/>
            <p:nvPr/>
          </p:nvSpPr>
          <p:spPr>
            <a:xfrm>
              <a:off x="2490032" y="-60313"/>
              <a:ext cx="6794327" cy="1323439"/>
            </a:xfrm>
            <a:prstGeom prst="rect">
              <a:avLst/>
            </a:prstGeom>
            <a:noFill/>
          </p:spPr>
          <p:txBody>
            <a:bodyPr wrap="square" rtlCol="0">
              <a:spAutoFit/>
            </a:bodyPr>
            <a:lstStyle/>
            <a:p>
              <a:r>
                <a:rPr lang="en-GB" sz="8000" dirty="0" smtClean="0">
                  <a:solidFill>
                    <a:srgbClr val="F47878"/>
                  </a:solidFill>
                  <a:latin typeface="Vineta BT" panose="04020906050602070202" pitchFamily="82" charset="0"/>
                </a:rPr>
                <a:t>Q&amp;A?</a:t>
              </a:r>
              <a:endParaRPr lang="en-GB" sz="8000" dirty="0">
                <a:solidFill>
                  <a:srgbClr val="F47878"/>
                </a:solidFill>
                <a:latin typeface="Vineta BT" panose="04020906050602070202" pitchFamily="82" charset="0"/>
              </a:endParaRPr>
            </a:p>
          </p:txBody>
        </p:sp>
      </p:grpSp>
      <p:sp>
        <p:nvSpPr>
          <p:cNvPr id="3" name="Down Arrow 2"/>
          <p:cNvSpPr/>
          <p:nvPr/>
        </p:nvSpPr>
        <p:spPr>
          <a:xfrm>
            <a:off x="539646" y="404734"/>
            <a:ext cx="1528997" cy="6250899"/>
          </a:xfrm>
          <a:prstGeom prst="downArrow">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600" dirty="0" smtClean="0"/>
              <a:t>N</a:t>
            </a:r>
          </a:p>
          <a:p>
            <a:pPr algn="ctr"/>
            <a:r>
              <a:rPr lang="en-GB" sz="6600" dirty="0" smtClean="0"/>
              <a:t>O</a:t>
            </a:r>
          </a:p>
          <a:p>
            <a:pPr algn="ctr"/>
            <a:r>
              <a:rPr lang="en-GB" sz="6600" dirty="0" smtClean="0"/>
              <a:t>T</a:t>
            </a:r>
          </a:p>
          <a:p>
            <a:pPr algn="ctr"/>
            <a:r>
              <a:rPr lang="en-GB" sz="6600" dirty="0" smtClean="0"/>
              <a:t>E</a:t>
            </a:r>
          </a:p>
          <a:p>
            <a:pPr algn="ctr"/>
            <a:r>
              <a:rPr lang="en-GB" sz="6600" dirty="0" smtClean="0"/>
              <a:t>S</a:t>
            </a:r>
            <a:endParaRPr lang="en-GB" sz="6600" dirty="0"/>
          </a:p>
        </p:txBody>
      </p:sp>
    </p:spTree>
    <p:extLst>
      <p:ext uri="{BB962C8B-B14F-4D97-AF65-F5344CB8AC3E}">
        <p14:creationId xmlns:p14="http://schemas.microsoft.com/office/powerpoint/2010/main" val="1498094420"/>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80">
                                          <p:stCondLst>
                                            <p:cond delay="0"/>
                                          </p:stCondLst>
                                        </p:cTn>
                                        <p:tgtEl>
                                          <p:spTgt spid="7"/>
                                        </p:tgtEl>
                                      </p:cBhvr>
                                    </p:animEffect>
                                    <p:anim calcmode="lin" valueType="num">
                                      <p:cBhvr>
                                        <p:cTn id="8" dur="1822" tmFilter="0,0; 0.14,0.36; 0.43,0.73; 0.71,0.91; 1.0,1.0">
                                          <p:stCondLst>
                                            <p:cond delay="0"/>
                                          </p:stCondLst>
                                        </p:cTn>
                                        <p:tgtEl>
                                          <p:spTgt spid="7"/>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7"/>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7"/>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7"/>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7"/>
                                        </p:tgtEl>
                                        <p:attrNameLst>
                                          <p:attrName>ppt_y</p:attrName>
                                        </p:attrNameLst>
                                      </p:cBhvr>
                                      <p:tavLst>
                                        <p:tav tm="0" fmla="#ppt_y-sin(pi*$)/81">
                                          <p:val>
                                            <p:fltVal val="0"/>
                                          </p:val>
                                        </p:tav>
                                        <p:tav tm="100000">
                                          <p:val>
                                            <p:fltVal val="1"/>
                                          </p:val>
                                        </p:tav>
                                      </p:tavLst>
                                    </p:anim>
                                    <p:animScale>
                                      <p:cBhvr>
                                        <p:cTn id="13" dur="26">
                                          <p:stCondLst>
                                            <p:cond delay="650"/>
                                          </p:stCondLst>
                                        </p:cTn>
                                        <p:tgtEl>
                                          <p:spTgt spid="7"/>
                                        </p:tgtEl>
                                      </p:cBhvr>
                                      <p:to x="100000" y="60000"/>
                                    </p:animScale>
                                    <p:animScale>
                                      <p:cBhvr>
                                        <p:cTn id="14" dur="166" decel="50000">
                                          <p:stCondLst>
                                            <p:cond delay="676"/>
                                          </p:stCondLst>
                                        </p:cTn>
                                        <p:tgtEl>
                                          <p:spTgt spid="7"/>
                                        </p:tgtEl>
                                      </p:cBhvr>
                                      <p:to x="100000" y="100000"/>
                                    </p:animScale>
                                    <p:animScale>
                                      <p:cBhvr>
                                        <p:cTn id="15" dur="26">
                                          <p:stCondLst>
                                            <p:cond delay="1312"/>
                                          </p:stCondLst>
                                        </p:cTn>
                                        <p:tgtEl>
                                          <p:spTgt spid="7"/>
                                        </p:tgtEl>
                                      </p:cBhvr>
                                      <p:to x="100000" y="80000"/>
                                    </p:animScale>
                                    <p:animScale>
                                      <p:cBhvr>
                                        <p:cTn id="16" dur="166" decel="50000">
                                          <p:stCondLst>
                                            <p:cond delay="1338"/>
                                          </p:stCondLst>
                                        </p:cTn>
                                        <p:tgtEl>
                                          <p:spTgt spid="7"/>
                                        </p:tgtEl>
                                      </p:cBhvr>
                                      <p:to x="100000" y="100000"/>
                                    </p:animScale>
                                    <p:animScale>
                                      <p:cBhvr>
                                        <p:cTn id="17" dur="26">
                                          <p:stCondLst>
                                            <p:cond delay="1642"/>
                                          </p:stCondLst>
                                        </p:cTn>
                                        <p:tgtEl>
                                          <p:spTgt spid="7"/>
                                        </p:tgtEl>
                                      </p:cBhvr>
                                      <p:to x="100000" y="90000"/>
                                    </p:animScale>
                                    <p:animScale>
                                      <p:cBhvr>
                                        <p:cTn id="18" dur="166" decel="50000">
                                          <p:stCondLst>
                                            <p:cond delay="1668"/>
                                          </p:stCondLst>
                                        </p:cTn>
                                        <p:tgtEl>
                                          <p:spTgt spid="7"/>
                                        </p:tgtEl>
                                      </p:cBhvr>
                                      <p:to x="100000" y="100000"/>
                                    </p:animScale>
                                    <p:animScale>
                                      <p:cBhvr>
                                        <p:cTn id="19" dur="26">
                                          <p:stCondLst>
                                            <p:cond delay="1808"/>
                                          </p:stCondLst>
                                        </p:cTn>
                                        <p:tgtEl>
                                          <p:spTgt spid="7"/>
                                        </p:tgtEl>
                                      </p:cBhvr>
                                      <p:to x="100000" y="95000"/>
                                    </p:animScale>
                                    <p:animScale>
                                      <p:cBhvr>
                                        <p:cTn id="20" dur="166" decel="50000">
                                          <p:stCondLst>
                                            <p:cond delay="1834"/>
                                          </p:stCondLst>
                                        </p:cTn>
                                        <p:tgtEl>
                                          <p:spTgt spid="7"/>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1971</TotalTime>
  <Words>1105</Words>
  <Application>Microsoft Office PowerPoint</Application>
  <PresentationFormat>Widescreen</PresentationFormat>
  <Paragraphs>642</Paragraphs>
  <Slides>38</Slides>
  <Notes>7</Notes>
  <HiddenSlides>0</HiddenSlides>
  <MMClips>0</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38</vt:i4>
      </vt:variant>
    </vt:vector>
  </HeadingPairs>
  <TitlesOfParts>
    <vt:vector size="55" baseType="lpstr">
      <vt:lpstr>Adobe Fangsong Std R</vt:lpstr>
      <vt:lpstr>Adobe Gothic Std B</vt:lpstr>
      <vt:lpstr>Agency FB</vt:lpstr>
      <vt:lpstr>Algerian</vt:lpstr>
      <vt:lpstr>Arial</vt:lpstr>
      <vt:lpstr>Bauhaus 93</vt:lpstr>
      <vt:lpstr>Calibri</vt:lpstr>
      <vt:lpstr>Calibri Light</vt:lpstr>
      <vt:lpstr>Calisto MT</vt:lpstr>
      <vt:lpstr>Comic Sans MS</vt:lpstr>
      <vt:lpstr>Lucida Handwriting</vt:lpstr>
      <vt:lpstr>MV Boli</vt:lpstr>
      <vt:lpstr>Tw Cen MT</vt:lpstr>
      <vt:lpstr>Vineta BT</vt:lpstr>
      <vt:lpstr>Wingdings</vt:lpstr>
      <vt:lpstr>Work Sans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RECRUITMENT PROCESS      -CREATING PERSONNEL SPECIFICATION AND JOB DESCRIPTION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UWTSD</dc:creator>
  <cp:lastModifiedBy>UWTSD</cp:lastModifiedBy>
  <cp:revision>63</cp:revision>
  <dcterms:created xsi:type="dcterms:W3CDTF">2019-06-26T19:52:39Z</dcterms:created>
  <dcterms:modified xsi:type="dcterms:W3CDTF">2019-07-04T10:48:01Z</dcterms:modified>
</cp:coreProperties>
</file>