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8" r:id="rId2"/>
    <p:sldId id="256" r:id="rId3"/>
    <p:sldId id="257" r:id="rId4"/>
  </p:sldIdLst>
  <p:sldSz cx="11064875" cy="110648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9F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07D181-D8B6-45CC-AE28-BCE9C7E16A4F}" v="19" dt="2023-06-03T20:00:43.3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71" d="100"/>
          <a:sy n="71" d="100"/>
        </p:scale>
        <p:origin x="225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Radoi" userId="83c18f9a6a54b3c0" providerId="LiveId" clId="{8A07D181-D8B6-45CC-AE28-BCE9C7E16A4F}"/>
    <pc:docChg chg="undo custSel addSld modSld sldOrd">
      <pc:chgData name="Alina Radoi" userId="83c18f9a6a54b3c0" providerId="LiveId" clId="{8A07D181-D8B6-45CC-AE28-BCE9C7E16A4F}" dt="2023-06-06T11:30:28.246" v="1907" actId="20577"/>
      <pc:docMkLst>
        <pc:docMk/>
      </pc:docMkLst>
      <pc:sldChg chg="addSp delSp modSp mod">
        <pc:chgData name="Alina Radoi" userId="83c18f9a6a54b3c0" providerId="LiveId" clId="{8A07D181-D8B6-45CC-AE28-BCE9C7E16A4F}" dt="2023-06-06T11:30:28.246" v="1907" actId="20577"/>
        <pc:sldMkLst>
          <pc:docMk/>
          <pc:sldMk cId="1446886000" sldId="256"/>
        </pc:sldMkLst>
        <pc:spChg chg="add del mod">
          <ac:chgData name="Alina Radoi" userId="83c18f9a6a54b3c0" providerId="LiveId" clId="{8A07D181-D8B6-45CC-AE28-BCE9C7E16A4F}" dt="2023-06-03T16:53:21.345" v="789"/>
          <ac:spMkLst>
            <pc:docMk/>
            <pc:sldMk cId="1446886000" sldId="256"/>
            <ac:spMk id="2" creationId="{AEC1AE12-FC42-ED75-CCDB-AA78DD4A5B05}"/>
          </ac:spMkLst>
        </pc:spChg>
        <pc:spChg chg="add del mod">
          <ac:chgData name="Alina Radoi" userId="83c18f9a6a54b3c0" providerId="LiveId" clId="{8A07D181-D8B6-45CC-AE28-BCE9C7E16A4F}" dt="2023-06-03T17:04:29.878" v="876"/>
          <ac:spMkLst>
            <pc:docMk/>
            <pc:sldMk cId="1446886000" sldId="256"/>
            <ac:spMk id="4" creationId="{3E726A43-15AD-0BFB-6471-EBEEE66AD91A}"/>
          </ac:spMkLst>
        </pc:spChg>
        <pc:spChg chg="add del mod">
          <ac:chgData name="Alina Radoi" userId="83c18f9a6a54b3c0" providerId="LiveId" clId="{8A07D181-D8B6-45CC-AE28-BCE9C7E16A4F}" dt="2023-06-03T17:02:48.352" v="870" actId="33987"/>
          <ac:spMkLst>
            <pc:docMk/>
            <pc:sldMk cId="1446886000" sldId="256"/>
            <ac:spMk id="5" creationId="{C3D83FA9-47CF-62D3-5DC2-C3768A1DD1AA}"/>
          </ac:spMkLst>
        </pc:spChg>
        <pc:spChg chg="mod">
          <ac:chgData name="Alina Radoi" userId="83c18f9a6a54b3c0" providerId="LiveId" clId="{8A07D181-D8B6-45CC-AE28-BCE9C7E16A4F}" dt="2023-06-03T19:59:56.405" v="1875" actId="207"/>
          <ac:spMkLst>
            <pc:docMk/>
            <pc:sldMk cId="1446886000" sldId="256"/>
            <ac:spMk id="6" creationId="{36B4D637-0EA4-82B2-513C-852468158DDE}"/>
          </ac:spMkLst>
        </pc:spChg>
        <pc:spChg chg="add del mod">
          <ac:chgData name="Alina Radoi" userId="83c18f9a6a54b3c0" providerId="LiveId" clId="{8A07D181-D8B6-45CC-AE28-BCE9C7E16A4F}" dt="2023-06-03T17:13:12.787" v="940" actId="14100"/>
          <ac:spMkLst>
            <pc:docMk/>
            <pc:sldMk cId="1446886000" sldId="256"/>
            <ac:spMk id="7" creationId="{4F2F5BC4-2089-8DF8-E745-D5322BF546BE}"/>
          </ac:spMkLst>
        </pc:spChg>
        <pc:spChg chg="mod">
          <ac:chgData name="Alina Radoi" userId="83c18f9a6a54b3c0" providerId="LiveId" clId="{8A07D181-D8B6-45CC-AE28-BCE9C7E16A4F}" dt="2023-06-03T17:57:57.298" v="1591" actId="1076"/>
          <ac:spMkLst>
            <pc:docMk/>
            <pc:sldMk cId="1446886000" sldId="256"/>
            <ac:spMk id="8" creationId="{DEB22DA2-23B5-0FD6-E69A-4264F48497DE}"/>
          </ac:spMkLst>
        </pc:spChg>
        <pc:spChg chg="add del mod">
          <ac:chgData name="Alina Radoi" userId="83c18f9a6a54b3c0" providerId="LiveId" clId="{8A07D181-D8B6-45CC-AE28-BCE9C7E16A4F}" dt="2023-06-03T19:41:37.307" v="1744" actId="113"/>
          <ac:spMkLst>
            <pc:docMk/>
            <pc:sldMk cId="1446886000" sldId="256"/>
            <ac:spMk id="9" creationId="{0D0BDF10-0E77-BFCF-080E-87995769A144}"/>
          </ac:spMkLst>
        </pc:spChg>
        <pc:spChg chg="add mod">
          <ac:chgData name="Alina Radoi" userId="83c18f9a6a54b3c0" providerId="LiveId" clId="{8A07D181-D8B6-45CC-AE28-BCE9C7E16A4F}" dt="2023-06-06T11:30:28.246" v="1907" actId="20577"/>
          <ac:spMkLst>
            <pc:docMk/>
            <pc:sldMk cId="1446886000" sldId="256"/>
            <ac:spMk id="10" creationId="{3683581D-E0A7-C19D-E779-703F9E5E2708}"/>
          </ac:spMkLst>
        </pc:spChg>
        <pc:spChg chg="add del mod">
          <ac:chgData name="Alina Radoi" userId="83c18f9a6a54b3c0" providerId="LiveId" clId="{8A07D181-D8B6-45CC-AE28-BCE9C7E16A4F}" dt="2023-06-03T20:04:15.157" v="1895" actId="20577"/>
          <ac:spMkLst>
            <pc:docMk/>
            <pc:sldMk cId="1446886000" sldId="256"/>
            <ac:spMk id="11" creationId="{09EABB08-EEDC-0E34-EBA0-045DFA114D01}"/>
          </ac:spMkLst>
        </pc:spChg>
        <pc:spChg chg="add mod">
          <ac:chgData name="Alina Radoi" userId="83c18f9a6a54b3c0" providerId="LiveId" clId="{8A07D181-D8B6-45CC-AE28-BCE9C7E16A4F}" dt="2023-06-03T19:59:47.293" v="1874" actId="207"/>
          <ac:spMkLst>
            <pc:docMk/>
            <pc:sldMk cId="1446886000" sldId="256"/>
            <ac:spMk id="12" creationId="{A0E2E448-08E5-513A-7A19-2C53C4D430BE}"/>
          </ac:spMkLst>
        </pc:spChg>
        <pc:spChg chg="mod">
          <ac:chgData name="Alina Radoi" userId="83c18f9a6a54b3c0" providerId="LiveId" clId="{8A07D181-D8B6-45CC-AE28-BCE9C7E16A4F}" dt="2023-06-03T17:07:23.710" v="883" actId="207"/>
          <ac:spMkLst>
            <pc:docMk/>
            <pc:sldMk cId="1446886000" sldId="256"/>
            <ac:spMk id="13" creationId="{6B0DF7FC-1328-4D9D-A5D9-87EB8D9523E6}"/>
          </ac:spMkLst>
        </pc:spChg>
        <pc:spChg chg="del mod">
          <ac:chgData name="Alina Radoi" userId="83c18f9a6a54b3c0" providerId="LiveId" clId="{8A07D181-D8B6-45CC-AE28-BCE9C7E16A4F}" dt="2023-06-03T16:50:47.031" v="307" actId="478"/>
          <ac:spMkLst>
            <pc:docMk/>
            <pc:sldMk cId="1446886000" sldId="256"/>
            <ac:spMk id="14" creationId="{F972EB21-33AB-3512-A050-459BC86A5F3F}"/>
          </ac:spMkLst>
        </pc:spChg>
        <pc:spChg chg="del">
          <ac:chgData name="Alina Radoi" userId="83c18f9a6a54b3c0" providerId="LiveId" clId="{8A07D181-D8B6-45CC-AE28-BCE9C7E16A4F}" dt="2023-06-03T16:50:58.343" v="309" actId="478"/>
          <ac:spMkLst>
            <pc:docMk/>
            <pc:sldMk cId="1446886000" sldId="256"/>
            <ac:spMk id="15" creationId="{EEB3C5C4-0C34-8923-7CBE-D5E228AA33E8}"/>
          </ac:spMkLst>
        </pc:spChg>
        <pc:spChg chg="del">
          <ac:chgData name="Alina Radoi" userId="83c18f9a6a54b3c0" providerId="LiveId" clId="{8A07D181-D8B6-45CC-AE28-BCE9C7E16A4F}" dt="2023-06-03T16:50:53.495" v="308" actId="478"/>
          <ac:spMkLst>
            <pc:docMk/>
            <pc:sldMk cId="1446886000" sldId="256"/>
            <ac:spMk id="16" creationId="{6A1751C2-2144-3488-6FDA-08270E1C94BC}"/>
          </ac:spMkLst>
        </pc:spChg>
        <pc:spChg chg="mod">
          <ac:chgData name="Alina Radoi" userId="83c18f9a6a54b3c0" providerId="LiveId" clId="{8A07D181-D8B6-45CC-AE28-BCE9C7E16A4F}" dt="2023-06-03T17:56:32.412" v="1585" actId="14100"/>
          <ac:spMkLst>
            <pc:docMk/>
            <pc:sldMk cId="1446886000" sldId="256"/>
            <ac:spMk id="19" creationId="{844C86EA-61CB-2FAE-EF7D-0E1BA9CE0D0E}"/>
          </ac:spMkLst>
        </pc:spChg>
        <pc:spChg chg="del mod">
          <ac:chgData name="Alina Radoi" userId="83c18f9a6a54b3c0" providerId="LiveId" clId="{8A07D181-D8B6-45CC-AE28-BCE9C7E16A4F}" dt="2023-06-03T16:51:18.520" v="432"/>
          <ac:spMkLst>
            <pc:docMk/>
            <pc:sldMk cId="1446886000" sldId="256"/>
            <ac:spMk id="20" creationId="{F8E65679-E4CB-C506-6F5D-3EE6F4917B1A}"/>
          </ac:spMkLst>
        </pc:spChg>
        <pc:spChg chg="del mod">
          <ac:chgData name="Alina Radoi" userId="83c18f9a6a54b3c0" providerId="LiveId" clId="{8A07D181-D8B6-45CC-AE28-BCE9C7E16A4F}" dt="2023-06-03T16:51:18.519" v="430"/>
          <ac:spMkLst>
            <pc:docMk/>
            <pc:sldMk cId="1446886000" sldId="256"/>
            <ac:spMk id="21" creationId="{D066BBB5-6EB3-F24F-CB46-035BCCBE92BC}"/>
          </ac:spMkLst>
        </pc:spChg>
        <pc:spChg chg="del mod">
          <ac:chgData name="Alina Radoi" userId="83c18f9a6a54b3c0" providerId="LiveId" clId="{8A07D181-D8B6-45CC-AE28-BCE9C7E16A4F}" dt="2023-06-03T16:51:27.596" v="436"/>
          <ac:spMkLst>
            <pc:docMk/>
            <pc:sldMk cId="1446886000" sldId="256"/>
            <ac:spMk id="22" creationId="{A9675DDE-006F-DD84-50BF-8E1DB06B0D11}"/>
          </ac:spMkLst>
        </pc:spChg>
        <pc:spChg chg="del mod">
          <ac:chgData name="Alina Radoi" userId="83c18f9a6a54b3c0" providerId="LiveId" clId="{8A07D181-D8B6-45CC-AE28-BCE9C7E16A4F}" dt="2023-06-03T16:51:51.192" v="782" actId="478"/>
          <ac:spMkLst>
            <pc:docMk/>
            <pc:sldMk cId="1446886000" sldId="256"/>
            <ac:spMk id="23" creationId="{2239D571-7A60-A3EC-AE0C-BDE8FC8D44FB}"/>
          </ac:spMkLst>
        </pc:spChg>
        <pc:picChg chg="add del mod">
          <ac:chgData name="Alina Radoi" userId="83c18f9a6a54b3c0" providerId="LiveId" clId="{8A07D181-D8B6-45CC-AE28-BCE9C7E16A4F}" dt="2023-06-03T17:05:10.260" v="882" actId="478"/>
          <ac:picMkLst>
            <pc:docMk/>
            <pc:sldMk cId="1446886000" sldId="256"/>
            <ac:picMk id="3" creationId="{0B655FE5-28D9-5FFD-6794-02BD974A2F49}"/>
          </ac:picMkLst>
        </pc:picChg>
        <pc:picChg chg="add mod">
          <ac:chgData name="Alina Radoi" userId="83c18f9a6a54b3c0" providerId="LiveId" clId="{8A07D181-D8B6-45CC-AE28-BCE9C7E16A4F}" dt="2023-06-03T19:59:08.150" v="1873" actId="14100"/>
          <ac:picMkLst>
            <pc:docMk/>
            <pc:sldMk cId="1446886000" sldId="256"/>
            <ac:picMk id="3" creationId="{B3DE7321-407C-EE5B-8347-434C51B38ED7}"/>
          </ac:picMkLst>
        </pc:picChg>
        <pc:picChg chg="mod">
          <ac:chgData name="Alina Radoi" userId="83c18f9a6a54b3c0" providerId="LiveId" clId="{8A07D181-D8B6-45CC-AE28-BCE9C7E16A4F}" dt="2023-06-03T16:35:34.152" v="140" actId="14826"/>
          <ac:picMkLst>
            <pc:docMk/>
            <pc:sldMk cId="1446886000" sldId="256"/>
            <ac:picMk id="29" creationId="{EB7B4AE1-DE19-7752-76BB-DB140491D288}"/>
          </ac:picMkLst>
        </pc:picChg>
      </pc:sldChg>
      <pc:sldChg chg="addSp modSp new mod">
        <pc:chgData name="Alina Radoi" userId="83c18f9a6a54b3c0" providerId="LiveId" clId="{8A07D181-D8B6-45CC-AE28-BCE9C7E16A4F}" dt="2023-06-03T20:00:44.035" v="1879" actId="20577"/>
        <pc:sldMkLst>
          <pc:docMk/>
          <pc:sldMk cId="3395128556" sldId="257"/>
        </pc:sldMkLst>
        <pc:spChg chg="add mod">
          <ac:chgData name="Alina Radoi" userId="83c18f9a6a54b3c0" providerId="LiveId" clId="{8A07D181-D8B6-45CC-AE28-BCE9C7E16A4F}" dt="2023-06-03T20:00:44.035" v="1879" actId="20577"/>
          <ac:spMkLst>
            <pc:docMk/>
            <pc:sldMk cId="3395128556" sldId="257"/>
            <ac:spMk id="2" creationId="{612FCC75-B49B-1D87-9F3C-191A2EA226CC}"/>
          </ac:spMkLst>
        </pc:spChg>
      </pc:sldChg>
      <pc:sldChg chg="addSp modSp new mod ord">
        <pc:chgData name="Alina Radoi" userId="83c18f9a6a54b3c0" providerId="LiveId" clId="{8A07D181-D8B6-45CC-AE28-BCE9C7E16A4F}" dt="2023-06-03T19:48:47.731" v="1853" actId="255"/>
        <pc:sldMkLst>
          <pc:docMk/>
          <pc:sldMk cId="2736759569" sldId="258"/>
        </pc:sldMkLst>
        <pc:spChg chg="add mod">
          <ac:chgData name="Alina Radoi" userId="83c18f9a6a54b3c0" providerId="LiveId" clId="{8A07D181-D8B6-45CC-AE28-BCE9C7E16A4F}" dt="2023-06-03T19:48:47.731" v="1853" actId="255"/>
          <ac:spMkLst>
            <pc:docMk/>
            <pc:sldMk cId="2736759569" sldId="258"/>
            <ac:spMk id="2" creationId="{41CEB2D5-BA8D-602B-2206-1BC4618D010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6D2134-71B4-49BD-BCC5-A66FF53FCCED}" type="datetimeFigureOut">
              <a:rPr lang="en-GB" smtClean="0"/>
              <a:t>06/06/2023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885950" y="1143000"/>
            <a:ext cx="30861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CBD9CC-8B43-49C0-963E-CB7B171859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765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9866" y="1810849"/>
            <a:ext cx="9405144" cy="3852216"/>
          </a:xfrm>
        </p:spPr>
        <p:txBody>
          <a:bodyPr anchor="b"/>
          <a:lstStyle>
            <a:lvl1pPr algn="ctr">
              <a:defRPr sz="726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3110" y="5811623"/>
            <a:ext cx="8298656" cy="2671449"/>
          </a:xfrm>
        </p:spPr>
        <p:txBody>
          <a:bodyPr/>
          <a:lstStyle>
            <a:lvl1pPr marL="0" indent="0" algn="ctr">
              <a:buNone/>
              <a:defRPr sz="2904"/>
            </a:lvl1pPr>
            <a:lvl2pPr marL="553310" indent="0" algn="ctr">
              <a:buNone/>
              <a:defRPr sz="2420"/>
            </a:lvl2pPr>
            <a:lvl3pPr marL="1106620" indent="0" algn="ctr">
              <a:buNone/>
              <a:defRPr sz="2178"/>
            </a:lvl3pPr>
            <a:lvl4pPr marL="1659930" indent="0" algn="ctr">
              <a:buNone/>
              <a:defRPr sz="1936"/>
            </a:lvl4pPr>
            <a:lvl5pPr marL="2213240" indent="0" algn="ctr">
              <a:buNone/>
              <a:defRPr sz="1936"/>
            </a:lvl5pPr>
            <a:lvl6pPr marL="2766550" indent="0" algn="ctr">
              <a:buNone/>
              <a:defRPr sz="1936"/>
            </a:lvl6pPr>
            <a:lvl7pPr marL="3319860" indent="0" algn="ctr">
              <a:buNone/>
              <a:defRPr sz="1936"/>
            </a:lvl7pPr>
            <a:lvl8pPr marL="3873170" indent="0" algn="ctr">
              <a:buNone/>
              <a:defRPr sz="1936"/>
            </a:lvl8pPr>
            <a:lvl9pPr marL="4426481" indent="0" algn="ctr">
              <a:buNone/>
              <a:defRPr sz="1936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603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37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952" y="2758538"/>
            <a:ext cx="9543455" cy="4602680"/>
          </a:xfrm>
        </p:spPr>
        <p:txBody>
          <a:bodyPr anchor="b"/>
          <a:lstStyle>
            <a:lvl1pPr>
              <a:defRPr sz="726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952" y="7404762"/>
            <a:ext cx="9543455" cy="2420441"/>
          </a:xfrm>
        </p:spPr>
        <p:txBody>
          <a:bodyPr/>
          <a:lstStyle>
            <a:lvl1pPr marL="0" indent="0">
              <a:buNone/>
              <a:defRPr sz="2904">
                <a:solidFill>
                  <a:schemeClr val="tx1"/>
                </a:solidFill>
              </a:defRPr>
            </a:lvl1pPr>
            <a:lvl2pPr marL="553310" indent="0">
              <a:buNone/>
              <a:defRPr sz="2420">
                <a:solidFill>
                  <a:schemeClr val="tx1">
                    <a:tint val="75000"/>
                  </a:schemeClr>
                </a:solidFill>
              </a:defRPr>
            </a:lvl2pPr>
            <a:lvl3pPr marL="1106620" indent="0">
              <a:buNone/>
              <a:defRPr sz="2178">
                <a:solidFill>
                  <a:schemeClr val="tx1">
                    <a:tint val="75000"/>
                  </a:schemeClr>
                </a:solidFill>
              </a:defRPr>
            </a:lvl3pPr>
            <a:lvl4pPr marL="1659930" indent="0">
              <a:buNone/>
              <a:defRPr sz="1936">
                <a:solidFill>
                  <a:schemeClr val="tx1">
                    <a:tint val="75000"/>
                  </a:schemeClr>
                </a:solidFill>
              </a:defRPr>
            </a:lvl4pPr>
            <a:lvl5pPr marL="2213240" indent="0">
              <a:buNone/>
              <a:defRPr sz="1936">
                <a:solidFill>
                  <a:schemeClr val="tx1">
                    <a:tint val="75000"/>
                  </a:schemeClr>
                </a:solidFill>
              </a:defRPr>
            </a:lvl5pPr>
            <a:lvl6pPr marL="2766550" indent="0">
              <a:buNone/>
              <a:defRPr sz="1936">
                <a:solidFill>
                  <a:schemeClr val="tx1">
                    <a:tint val="75000"/>
                  </a:schemeClr>
                </a:solidFill>
              </a:defRPr>
            </a:lvl6pPr>
            <a:lvl7pPr marL="3319860" indent="0">
              <a:buNone/>
              <a:defRPr sz="1936">
                <a:solidFill>
                  <a:schemeClr val="tx1">
                    <a:tint val="75000"/>
                  </a:schemeClr>
                </a:solidFill>
              </a:defRPr>
            </a:lvl7pPr>
            <a:lvl8pPr marL="3873170" indent="0">
              <a:buNone/>
              <a:defRPr sz="1936">
                <a:solidFill>
                  <a:schemeClr val="tx1">
                    <a:tint val="75000"/>
                  </a:schemeClr>
                </a:solidFill>
              </a:defRPr>
            </a:lvl8pPr>
            <a:lvl9pPr marL="4426481" indent="0">
              <a:buNone/>
              <a:defRPr sz="193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503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0710" y="2945510"/>
            <a:ext cx="4702572" cy="7020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01593" y="2945510"/>
            <a:ext cx="4702572" cy="7020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899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155" y="589104"/>
            <a:ext cx="9543455" cy="213869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153" y="2712433"/>
            <a:ext cx="4680960" cy="1329321"/>
          </a:xfrm>
        </p:spPr>
        <p:txBody>
          <a:bodyPr anchor="b"/>
          <a:lstStyle>
            <a:lvl1pPr marL="0" indent="0">
              <a:buNone/>
              <a:defRPr sz="2904" b="1"/>
            </a:lvl1pPr>
            <a:lvl2pPr marL="553310" indent="0">
              <a:buNone/>
              <a:defRPr sz="2420" b="1"/>
            </a:lvl2pPr>
            <a:lvl3pPr marL="1106620" indent="0">
              <a:buNone/>
              <a:defRPr sz="2178" b="1"/>
            </a:lvl3pPr>
            <a:lvl4pPr marL="1659930" indent="0">
              <a:buNone/>
              <a:defRPr sz="1936" b="1"/>
            </a:lvl4pPr>
            <a:lvl5pPr marL="2213240" indent="0">
              <a:buNone/>
              <a:defRPr sz="1936" b="1"/>
            </a:lvl5pPr>
            <a:lvl6pPr marL="2766550" indent="0">
              <a:buNone/>
              <a:defRPr sz="1936" b="1"/>
            </a:lvl6pPr>
            <a:lvl7pPr marL="3319860" indent="0">
              <a:buNone/>
              <a:defRPr sz="1936" b="1"/>
            </a:lvl7pPr>
            <a:lvl8pPr marL="3873170" indent="0">
              <a:buNone/>
              <a:defRPr sz="1936" b="1"/>
            </a:lvl8pPr>
            <a:lvl9pPr marL="4426481" indent="0">
              <a:buNone/>
              <a:defRPr sz="19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2153" y="4041753"/>
            <a:ext cx="4680960" cy="59448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01598" y="2712433"/>
            <a:ext cx="4704013" cy="1329321"/>
          </a:xfrm>
        </p:spPr>
        <p:txBody>
          <a:bodyPr anchor="b"/>
          <a:lstStyle>
            <a:lvl1pPr marL="0" indent="0">
              <a:buNone/>
              <a:defRPr sz="2904" b="1"/>
            </a:lvl1pPr>
            <a:lvl2pPr marL="553310" indent="0">
              <a:buNone/>
              <a:defRPr sz="2420" b="1"/>
            </a:lvl2pPr>
            <a:lvl3pPr marL="1106620" indent="0">
              <a:buNone/>
              <a:defRPr sz="2178" b="1"/>
            </a:lvl3pPr>
            <a:lvl4pPr marL="1659930" indent="0">
              <a:buNone/>
              <a:defRPr sz="1936" b="1"/>
            </a:lvl4pPr>
            <a:lvl5pPr marL="2213240" indent="0">
              <a:buNone/>
              <a:defRPr sz="1936" b="1"/>
            </a:lvl5pPr>
            <a:lvl6pPr marL="2766550" indent="0">
              <a:buNone/>
              <a:defRPr sz="1936" b="1"/>
            </a:lvl6pPr>
            <a:lvl7pPr marL="3319860" indent="0">
              <a:buNone/>
              <a:defRPr sz="1936" b="1"/>
            </a:lvl7pPr>
            <a:lvl8pPr marL="3873170" indent="0">
              <a:buNone/>
              <a:defRPr sz="1936" b="1"/>
            </a:lvl8pPr>
            <a:lvl9pPr marL="4426481" indent="0">
              <a:buNone/>
              <a:defRPr sz="19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01598" y="4041753"/>
            <a:ext cx="4704013" cy="59448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590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246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690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151" y="737658"/>
            <a:ext cx="3568710" cy="2581804"/>
          </a:xfrm>
        </p:spPr>
        <p:txBody>
          <a:bodyPr anchor="b"/>
          <a:lstStyle>
            <a:lvl1pPr>
              <a:defRPr sz="387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4013" y="1593139"/>
            <a:ext cx="5601593" cy="7863233"/>
          </a:xfrm>
        </p:spPr>
        <p:txBody>
          <a:bodyPr/>
          <a:lstStyle>
            <a:lvl1pPr>
              <a:defRPr sz="3872"/>
            </a:lvl1pPr>
            <a:lvl2pPr>
              <a:defRPr sz="3389"/>
            </a:lvl2pPr>
            <a:lvl3pPr>
              <a:defRPr sz="2904"/>
            </a:lvl3pPr>
            <a:lvl4pPr>
              <a:defRPr sz="2420"/>
            </a:lvl4pPr>
            <a:lvl5pPr>
              <a:defRPr sz="2420"/>
            </a:lvl5pPr>
            <a:lvl6pPr>
              <a:defRPr sz="2420"/>
            </a:lvl6pPr>
            <a:lvl7pPr>
              <a:defRPr sz="2420"/>
            </a:lvl7pPr>
            <a:lvl8pPr>
              <a:defRPr sz="2420"/>
            </a:lvl8pPr>
            <a:lvl9pPr>
              <a:defRPr sz="242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151" y="3319462"/>
            <a:ext cx="3568710" cy="6149715"/>
          </a:xfrm>
        </p:spPr>
        <p:txBody>
          <a:bodyPr/>
          <a:lstStyle>
            <a:lvl1pPr marL="0" indent="0">
              <a:buNone/>
              <a:defRPr sz="1936"/>
            </a:lvl1pPr>
            <a:lvl2pPr marL="553310" indent="0">
              <a:buNone/>
              <a:defRPr sz="1694"/>
            </a:lvl2pPr>
            <a:lvl3pPr marL="1106620" indent="0">
              <a:buNone/>
              <a:defRPr sz="1452"/>
            </a:lvl3pPr>
            <a:lvl4pPr marL="1659930" indent="0">
              <a:buNone/>
              <a:defRPr sz="1210"/>
            </a:lvl4pPr>
            <a:lvl5pPr marL="2213240" indent="0">
              <a:buNone/>
              <a:defRPr sz="1210"/>
            </a:lvl5pPr>
            <a:lvl6pPr marL="2766550" indent="0">
              <a:buNone/>
              <a:defRPr sz="1210"/>
            </a:lvl6pPr>
            <a:lvl7pPr marL="3319860" indent="0">
              <a:buNone/>
              <a:defRPr sz="1210"/>
            </a:lvl7pPr>
            <a:lvl8pPr marL="3873170" indent="0">
              <a:buNone/>
              <a:defRPr sz="1210"/>
            </a:lvl8pPr>
            <a:lvl9pPr marL="4426481" indent="0">
              <a:buNone/>
              <a:defRPr sz="12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351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151" y="737658"/>
            <a:ext cx="3568710" cy="2581804"/>
          </a:xfrm>
        </p:spPr>
        <p:txBody>
          <a:bodyPr anchor="b"/>
          <a:lstStyle>
            <a:lvl1pPr>
              <a:defRPr sz="387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04013" y="1593139"/>
            <a:ext cx="5601593" cy="7863233"/>
          </a:xfrm>
        </p:spPr>
        <p:txBody>
          <a:bodyPr anchor="t"/>
          <a:lstStyle>
            <a:lvl1pPr marL="0" indent="0">
              <a:buNone/>
              <a:defRPr sz="3872"/>
            </a:lvl1pPr>
            <a:lvl2pPr marL="553310" indent="0">
              <a:buNone/>
              <a:defRPr sz="3389"/>
            </a:lvl2pPr>
            <a:lvl3pPr marL="1106620" indent="0">
              <a:buNone/>
              <a:defRPr sz="2904"/>
            </a:lvl3pPr>
            <a:lvl4pPr marL="1659930" indent="0">
              <a:buNone/>
              <a:defRPr sz="2420"/>
            </a:lvl4pPr>
            <a:lvl5pPr marL="2213240" indent="0">
              <a:buNone/>
              <a:defRPr sz="2420"/>
            </a:lvl5pPr>
            <a:lvl6pPr marL="2766550" indent="0">
              <a:buNone/>
              <a:defRPr sz="2420"/>
            </a:lvl6pPr>
            <a:lvl7pPr marL="3319860" indent="0">
              <a:buNone/>
              <a:defRPr sz="2420"/>
            </a:lvl7pPr>
            <a:lvl8pPr marL="3873170" indent="0">
              <a:buNone/>
              <a:defRPr sz="2420"/>
            </a:lvl8pPr>
            <a:lvl9pPr marL="4426481" indent="0">
              <a:buNone/>
              <a:defRPr sz="24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151" y="3319462"/>
            <a:ext cx="3568710" cy="6149715"/>
          </a:xfrm>
        </p:spPr>
        <p:txBody>
          <a:bodyPr/>
          <a:lstStyle>
            <a:lvl1pPr marL="0" indent="0">
              <a:buNone/>
              <a:defRPr sz="1936"/>
            </a:lvl1pPr>
            <a:lvl2pPr marL="553310" indent="0">
              <a:buNone/>
              <a:defRPr sz="1694"/>
            </a:lvl2pPr>
            <a:lvl3pPr marL="1106620" indent="0">
              <a:buNone/>
              <a:defRPr sz="1452"/>
            </a:lvl3pPr>
            <a:lvl4pPr marL="1659930" indent="0">
              <a:buNone/>
              <a:defRPr sz="1210"/>
            </a:lvl4pPr>
            <a:lvl5pPr marL="2213240" indent="0">
              <a:buNone/>
              <a:defRPr sz="1210"/>
            </a:lvl5pPr>
            <a:lvl6pPr marL="2766550" indent="0">
              <a:buNone/>
              <a:defRPr sz="1210"/>
            </a:lvl6pPr>
            <a:lvl7pPr marL="3319860" indent="0">
              <a:buNone/>
              <a:defRPr sz="1210"/>
            </a:lvl7pPr>
            <a:lvl8pPr marL="3873170" indent="0">
              <a:buNone/>
              <a:defRPr sz="1210"/>
            </a:lvl8pPr>
            <a:lvl9pPr marL="4426481" indent="0">
              <a:buNone/>
              <a:defRPr sz="12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667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408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18302" y="589102"/>
            <a:ext cx="2385864" cy="93769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0711" y="589102"/>
            <a:ext cx="7019280" cy="93769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230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0714" y="589104"/>
            <a:ext cx="9543455" cy="21386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714" y="2945510"/>
            <a:ext cx="9543455" cy="70205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711" y="10255502"/>
            <a:ext cx="2489597" cy="5891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5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D539F-C358-4FDE-9B8E-005FE473FB89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65244" y="10255502"/>
            <a:ext cx="3734395" cy="5891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5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4572" y="10255502"/>
            <a:ext cx="2489597" cy="5891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5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593EAD-8B04-474A-A92E-C7B0BD443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73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106620" rtl="0" eaLnBrk="1" latinLnBrk="0" hangingPunct="1">
        <a:lnSpc>
          <a:spcPct val="90000"/>
        </a:lnSpc>
        <a:spcBef>
          <a:spcPct val="0"/>
        </a:spcBef>
        <a:buNone/>
        <a:defRPr sz="532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6655" indent="-276655" algn="l" defTabSz="1106620" rtl="0" eaLnBrk="1" latinLnBrk="0" hangingPunct="1">
        <a:lnSpc>
          <a:spcPct val="90000"/>
        </a:lnSpc>
        <a:spcBef>
          <a:spcPts val="1210"/>
        </a:spcBef>
        <a:buFont typeface="Arial" panose="020B0604020202020204" pitchFamily="34" charset="0"/>
        <a:buChar char="•"/>
        <a:defRPr sz="3389" kern="1200">
          <a:solidFill>
            <a:schemeClr val="tx1"/>
          </a:solidFill>
          <a:latin typeface="+mn-lt"/>
          <a:ea typeface="+mn-ea"/>
          <a:cs typeface="+mn-cs"/>
        </a:defRPr>
      </a:lvl1pPr>
      <a:lvl2pPr marL="829966" indent="-276655" algn="l" defTabSz="1106620" rtl="0" eaLnBrk="1" latinLnBrk="0" hangingPunct="1">
        <a:lnSpc>
          <a:spcPct val="90000"/>
        </a:lnSpc>
        <a:spcBef>
          <a:spcPts val="605"/>
        </a:spcBef>
        <a:buFont typeface="Arial" panose="020B0604020202020204" pitchFamily="34" charset="0"/>
        <a:buChar char="•"/>
        <a:defRPr sz="2904" kern="1200">
          <a:solidFill>
            <a:schemeClr val="tx1"/>
          </a:solidFill>
          <a:latin typeface="+mn-lt"/>
          <a:ea typeface="+mn-ea"/>
          <a:cs typeface="+mn-cs"/>
        </a:defRPr>
      </a:lvl2pPr>
      <a:lvl3pPr marL="1383274" indent="-276655" algn="l" defTabSz="1106620" rtl="0" eaLnBrk="1" latinLnBrk="0" hangingPunct="1">
        <a:lnSpc>
          <a:spcPct val="90000"/>
        </a:lnSpc>
        <a:spcBef>
          <a:spcPts val="605"/>
        </a:spcBef>
        <a:buFont typeface="Arial" panose="020B0604020202020204" pitchFamily="34" charset="0"/>
        <a:buChar char="•"/>
        <a:defRPr sz="2420" kern="1200">
          <a:solidFill>
            <a:schemeClr val="tx1"/>
          </a:solidFill>
          <a:latin typeface="+mn-lt"/>
          <a:ea typeface="+mn-ea"/>
          <a:cs typeface="+mn-cs"/>
        </a:defRPr>
      </a:lvl3pPr>
      <a:lvl4pPr marL="1936586" indent="-276655" algn="l" defTabSz="1106620" rtl="0" eaLnBrk="1" latinLnBrk="0" hangingPunct="1">
        <a:lnSpc>
          <a:spcPct val="90000"/>
        </a:lnSpc>
        <a:spcBef>
          <a:spcPts val="605"/>
        </a:spcBef>
        <a:buFont typeface="Arial" panose="020B0604020202020204" pitchFamily="34" charset="0"/>
        <a:buChar char="•"/>
        <a:defRPr sz="2178" kern="1200">
          <a:solidFill>
            <a:schemeClr val="tx1"/>
          </a:solidFill>
          <a:latin typeface="+mn-lt"/>
          <a:ea typeface="+mn-ea"/>
          <a:cs typeface="+mn-cs"/>
        </a:defRPr>
      </a:lvl4pPr>
      <a:lvl5pPr marL="2489896" indent="-276655" algn="l" defTabSz="1106620" rtl="0" eaLnBrk="1" latinLnBrk="0" hangingPunct="1">
        <a:lnSpc>
          <a:spcPct val="90000"/>
        </a:lnSpc>
        <a:spcBef>
          <a:spcPts val="605"/>
        </a:spcBef>
        <a:buFont typeface="Arial" panose="020B0604020202020204" pitchFamily="34" charset="0"/>
        <a:buChar char="•"/>
        <a:defRPr sz="2178" kern="1200">
          <a:solidFill>
            <a:schemeClr val="tx1"/>
          </a:solidFill>
          <a:latin typeface="+mn-lt"/>
          <a:ea typeface="+mn-ea"/>
          <a:cs typeface="+mn-cs"/>
        </a:defRPr>
      </a:lvl5pPr>
      <a:lvl6pPr marL="3043206" indent="-276655" algn="l" defTabSz="1106620" rtl="0" eaLnBrk="1" latinLnBrk="0" hangingPunct="1">
        <a:lnSpc>
          <a:spcPct val="90000"/>
        </a:lnSpc>
        <a:spcBef>
          <a:spcPts val="605"/>
        </a:spcBef>
        <a:buFont typeface="Arial" panose="020B0604020202020204" pitchFamily="34" charset="0"/>
        <a:buChar char="•"/>
        <a:defRPr sz="2178" kern="1200">
          <a:solidFill>
            <a:schemeClr val="tx1"/>
          </a:solidFill>
          <a:latin typeface="+mn-lt"/>
          <a:ea typeface="+mn-ea"/>
          <a:cs typeface="+mn-cs"/>
        </a:defRPr>
      </a:lvl6pPr>
      <a:lvl7pPr marL="3596515" indent="-276655" algn="l" defTabSz="1106620" rtl="0" eaLnBrk="1" latinLnBrk="0" hangingPunct="1">
        <a:lnSpc>
          <a:spcPct val="90000"/>
        </a:lnSpc>
        <a:spcBef>
          <a:spcPts val="605"/>
        </a:spcBef>
        <a:buFont typeface="Arial" panose="020B0604020202020204" pitchFamily="34" charset="0"/>
        <a:buChar char="•"/>
        <a:defRPr sz="2178" kern="1200">
          <a:solidFill>
            <a:schemeClr val="tx1"/>
          </a:solidFill>
          <a:latin typeface="+mn-lt"/>
          <a:ea typeface="+mn-ea"/>
          <a:cs typeface="+mn-cs"/>
        </a:defRPr>
      </a:lvl7pPr>
      <a:lvl8pPr marL="4149825" indent="-276655" algn="l" defTabSz="1106620" rtl="0" eaLnBrk="1" latinLnBrk="0" hangingPunct="1">
        <a:lnSpc>
          <a:spcPct val="90000"/>
        </a:lnSpc>
        <a:spcBef>
          <a:spcPts val="605"/>
        </a:spcBef>
        <a:buFont typeface="Arial" panose="020B0604020202020204" pitchFamily="34" charset="0"/>
        <a:buChar char="•"/>
        <a:defRPr sz="2178" kern="1200">
          <a:solidFill>
            <a:schemeClr val="tx1"/>
          </a:solidFill>
          <a:latin typeface="+mn-lt"/>
          <a:ea typeface="+mn-ea"/>
          <a:cs typeface="+mn-cs"/>
        </a:defRPr>
      </a:lvl8pPr>
      <a:lvl9pPr marL="4703136" indent="-276655" algn="l" defTabSz="1106620" rtl="0" eaLnBrk="1" latinLnBrk="0" hangingPunct="1">
        <a:lnSpc>
          <a:spcPct val="90000"/>
        </a:lnSpc>
        <a:spcBef>
          <a:spcPts val="605"/>
        </a:spcBef>
        <a:buFont typeface="Arial" panose="020B0604020202020204" pitchFamily="34" charset="0"/>
        <a:buChar char="•"/>
        <a:defRPr sz="217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1pPr>
      <a:lvl2pPr marL="553310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2pPr>
      <a:lvl3pPr marL="1106620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3pPr>
      <a:lvl4pPr marL="1659930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4pPr>
      <a:lvl5pPr marL="2213240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5pPr>
      <a:lvl6pPr marL="2766550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6pPr>
      <a:lvl7pPr marL="3319860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7pPr>
      <a:lvl8pPr marL="3873170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8pPr>
      <a:lvl9pPr marL="4426481" algn="l" defTabSz="1106620" rtl="0" eaLnBrk="1" latinLnBrk="0" hangingPunct="1">
        <a:defRPr sz="217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efspencil.com/12-delicious-spanish-breakfasts/" TargetMode="External"/><Relationship Id="rId2" Type="http://schemas.openxmlformats.org/officeDocument/2006/relationships/hyperlink" Target="https://www.melia.com/en/hotels/spain/benidorm/sol-pelicanos-oca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om/search?q=%C2%A1Provecho!&amp;rlz=1C1VDKB_enGB1057GB1057&amp;source=lnms&amp;tbm=isch&amp;sa=X&amp;ved=2ahUKEwjV5MPJ8Kf_AhWHLsAKHegFAmUQ_AUoAXoECAEQAw&amp;biw=1920&amp;bih=937&amp;dpr=1#imgrc=32L4cDz1E4kJbM&amp;imgdii=uQF7nXz9PdeCtM" TargetMode="External"/><Relationship Id="rId5" Type="http://schemas.openxmlformats.org/officeDocument/2006/relationships/hyperlink" Target="https://www.google.com/search?q=spanish+breakfast+drinks&amp;rlz=1C1VDKB_enGB1057GB1057&amp;source=lnms&amp;tbm=isch&amp;sa=X&amp;ved=2ahUKEwijg9DS06f_AhVymVwKHcGtDiQQ_AUoAXoECAEQAw&amp;biw=1920&amp;bih=937&amp;dpr=1#imgrc=eVQCUgsU4W6QfM" TargetMode="External"/><Relationship Id="rId4" Type="http://schemas.openxmlformats.org/officeDocument/2006/relationships/hyperlink" Target="https://cookingtheglobe.com/spanish-breakfas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Beveled 1">
            <a:extLst>
              <a:ext uri="{FF2B5EF4-FFF2-40B4-BE49-F238E27FC236}">
                <a16:creationId xmlns:a16="http://schemas.microsoft.com/office/drawing/2014/main" id="{41CEB2D5-BA8D-602B-2206-1BC4618D0101}"/>
              </a:ext>
            </a:extLst>
          </p:cNvPr>
          <p:cNvSpPr/>
          <p:nvPr/>
        </p:nvSpPr>
        <p:spPr>
          <a:xfrm>
            <a:off x="941295" y="1425388"/>
            <a:ext cx="8955742" cy="8861611"/>
          </a:xfrm>
          <a:prstGeom prst="bevel">
            <a:avLst/>
          </a:prstGeom>
          <a:solidFill>
            <a:srgbClr val="EF9F63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Breakfast board</a:t>
            </a:r>
          </a:p>
          <a:p>
            <a:pPr algn="ctr"/>
            <a:endParaRPr lang="en-GB" sz="3200" b="1" dirty="0">
              <a:solidFill>
                <a:schemeClr val="tx1"/>
              </a:solidFill>
            </a:endParaRPr>
          </a:p>
          <a:p>
            <a:pPr algn="ctr"/>
            <a:r>
              <a:rPr lang="en-GB" sz="3200" b="1" dirty="0">
                <a:solidFill>
                  <a:schemeClr val="tx1"/>
                </a:solidFill>
              </a:rPr>
              <a:t>Alina Radoi</a:t>
            </a:r>
          </a:p>
          <a:p>
            <a:pPr algn="ctr"/>
            <a:r>
              <a:rPr lang="en-GB" sz="3200" b="1" dirty="0">
                <a:solidFill>
                  <a:schemeClr val="tx1"/>
                </a:solidFill>
              </a:rPr>
              <a:t>Student number 2126976</a:t>
            </a:r>
          </a:p>
          <a:p>
            <a:pPr algn="ctr"/>
            <a:r>
              <a:rPr lang="en-GB" sz="3200" b="1" dirty="0">
                <a:solidFill>
                  <a:schemeClr val="tx1"/>
                </a:solidFill>
              </a:rPr>
              <a:t>Tutor : Rodrigo Fernandes Aguilera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75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ibbon: Tilted Up 5">
            <a:extLst>
              <a:ext uri="{FF2B5EF4-FFF2-40B4-BE49-F238E27FC236}">
                <a16:creationId xmlns:a16="http://schemas.microsoft.com/office/drawing/2014/main" id="{36B4D637-0EA4-82B2-513C-852468158DDE}"/>
              </a:ext>
            </a:extLst>
          </p:cNvPr>
          <p:cNvSpPr/>
          <p:nvPr/>
        </p:nvSpPr>
        <p:spPr>
          <a:xfrm>
            <a:off x="1584453" y="308918"/>
            <a:ext cx="7895968" cy="1495167"/>
          </a:xfrm>
          <a:prstGeom prst="ribbon2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Eras Demi ITC" panose="020B0805030504020804" pitchFamily="34" charset="0"/>
              </a:rPr>
              <a:t>HOTEL SOL PELICANOS OCAS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EB22DA2-23B5-0FD6-E69A-4264F48497DE}"/>
              </a:ext>
            </a:extLst>
          </p:cNvPr>
          <p:cNvSpPr/>
          <p:nvPr/>
        </p:nvSpPr>
        <p:spPr>
          <a:xfrm>
            <a:off x="2013968" y="2046434"/>
            <a:ext cx="6047543" cy="65490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Freestyle Script" panose="030804020302050B0404" pitchFamily="66" charset="0"/>
              </a:rPr>
              <a:t>BIENVENIDO A LA HOTEL SOL PELICANOS OCAS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0BDF10-0E77-BFCF-080E-87995769A144}"/>
              </a:ext>
            </a:extLst>
          </p:cNvPr>
          <p:cNvSpPr txBox="1"/>
          <p:nvPr/>
        </p:nvSpPr>
        <p:spPr>
          <a:xfrm>
            <a:off x="190930" y="2962119"/>
            <a:ext cx="79962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Freestyle Script" panose="030804020302050B0404" pitchFamily="66" charset="0"/>
              </a:rPr>
              <a:t>🌞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DESAYUNO/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BREAKFAST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 08:00AM - 10:00 AM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🌞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ROOM SERVICE/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SERVICIO DE HABITACIONES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 8.30 AM –10.30 AM</a:t>
            </a:r>
          </a:p>
        </p:txBody>
      </p:sp>
      <p:sp>
        <p:nvSpPr>
          <p:cNvPr id="13" name="Ribbon: Tilted Down 12">
            <a:extLst>
              <a:ext uri="{FF2B5EF4-FFF2-40B4-BE49-F238E27FC236}">
                <a16:creationId xmlns:a16="http://schemas.microsoft.com/office/drawing/2014/main" id="{6B0DF7FC-1328-4D9D-A5D9-87EB8D9523E6}"/>
              </a:ext>
            </a:extLst>
          </p:cNvPr>
          <p:cNvSpPr/>
          <p:nvPr/>
        </p:nvSpPr>
        <p:spPr>
          <a:xfrm>
            <a:off x="207404" y="4078581"/>
            <a:ext cx="4884733" cy="986972"/>
          </a:xfrm>
          <a:prstGeom prst="ribb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Söhne"/>
              </a:rPr>
              <a:t>DESAYUNO</a:t>
            </a:r>
          </a:p>
          <a:p>
            <a:pPr algn="ctr"/>
            <a:r>
              <a:rPr lang="en-US" sz="1400" b="1" dirty="0">
                <a:solidFill>
                  <a:schemeClr val="tx1"/>
                </a:solidFill>
              </a:rPr>
              <a:t>BREAKFAST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D91B43-7B81-7FFC-ED11-4077D5295F26}"/>
              </a:ext>
            </a:extLst>
          </p:cNvPr>
          <p:cNvSpPr txBox="1"/>
          <p:nvPr/>
        </p:nvSpPr>
        <p:spPr>
          <a:xfrm>
            <a:off x="207404" y="8706369"/>
            <a:ext cx="3361038" cy="3016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4C86EA-61CB-2FAE-EF7D-0E1BA9CE0D0E}"/>
              </a:ext>
            </a:extLst>
          </p:cNvPr>
          <p:cNvSpPr txBox="1"/>
          <p:nvPr/>
        </p:nvSpPr>
        <p:spPr>
          <a:xfrm>
            <a:off x="363071" y="9345706"/>
            <a:ext cx="10018059" cy="1237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DAD24F7-15D4-BCEF-2F7B-CCFDD6266A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686"/>
            <a:ext cx="1057084" cy="98697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9331108-5147-0C27-35A9-4D47974694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7922" y="0"/>
            <a:ext cx="1057084" cy="98697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B7B4AE1-DE19-7752-76BB-DB140491D2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29600" y="1991167"/>
            <a:ext cx="2644346" cy="1762897"/>
          </a:xfrm>
          <a:prstGeom prst="rect">
            <a:avLst/>
          </a:prstGeom>
        </p:spPr>
      </p:pic>
      <p:sp>
        <p:nvSpPr>
          <p:cNvPr id="7" name="Ribbon: Tilted Down 6">
            <a:extLst>
              <a:ext uri="{FF2B5EF4-FFF2-40B4-BE49-F238E27FC236}">
                <a16:creationId xmlns:a16="http://schemas.microsoft.com/office/drawing/2014/main" id="{4F2F5BC4-2089-8DF8-E745-D5322BF546BE}"/>
              </a:ext>
            </a:extLst>
          </p:cNvPr>
          <p:cNvSpPr/>
          <p:nvPr/>
        </p:nvSpPr>
        <p:spPr>
          <a:xfrm>
            <a:off x="5934467" y="4078581"/>
            <a:ext cx="4939479" cy="986972"/>
          </a:xfrm>
          <a:prstGeom prst="ribb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Söhne"/>
              </a:rPr>
              <a:t>BEBIDAS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  <a:latin typeface="Söhne"/>
              </a:rPr>
              <a:t>DRINKS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83581D-E0A7-C19D-E779-703F9E5E2708}"/>
              </a:ext>
            </a:extLst>
          </p:cNvPr>
          <p:cNvSpPr txBox="1"/>
          <p:nvPr/>
        </p:nvSpPr>
        <p:spPr>
          <a:xfrm>
            <a:off x="207404" y="5684829"/>
            <a:ext cx="5325033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HUEVOS ROTOS</a:t>
            </a:r>
            <a:r>
              <a:rPr lang="en-GB" dirty="0"/>
              <a:t>-</a:t>
            </a:r>
            <a:r>
              <a:rPr lang="en-GB" i="1" dirty="0"/>
              <a:t>BROKEN EGGS OVER FRIED POTATOES /</a:t>
            </a:r>
            <a:r>
              <a:rPr lang="en-GB" b="1" i="1" dirty="0"/>
              <a:t>€7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TORTILLA ESPANIOLA-</a:t>
            </a:r>
            <a:r>
              <a:rPr lang="en-GB" i="1"/>
              <a:t>SPANISH </a:t>
            </a:r>
            <a:r>
              <a:rPr lang="en-GB" i="1" dirty="0"/>
              <a:t>OMELETTE/</a:t>
            </a:r>
            <a:r>
              <a:rPr lang="en-GB" b="1" i="1" dirty="0"/>
              <a:t> €7</a:t>
            </a:r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PAN CON TOMATE-</a:t>
            </a:r>
            <a:r>
              <a:rPr lang="en-GB" i="1" dirty="0"/>
              <a:t>TOASTED BREAD WITH TOMATOES / </a:t>
            </a:r>
            <a:r>
              <a:rPr lang="en-GB" b="1" i="1" dirty="0"/>
              <a:t>€4</a:t>
            </a:r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CARNES FRIAS Y PICOS-</a:t>
            </a:r>
            <a:r>
              <a:rPr lang="en-GB" i="1" dirty="0"/>
              <a:t>SPANISH COLD CUTS MEATS AND SAUSAGES WITH BREADSTICKS / </a:t>
            </a:r>
            <a:r>
              <a:rPr lang="en-GB" b="1" i="1" dirty="0"/>
              <a:t>€8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MAGDALENAS-</a:t>
            </a:r>
            <a:r>
              <a:rPr lang="en-GB" i="1" dirty="0"/>
              <a:t>SPANISH MUFFINS / </a:t>
            </a:r>
            <a:r>
              <a:rPr lang="en-GB" b="1" i="1" dirty="0"/>
              <a:t>€3</a:t>
            </a:r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BIZOCHO-</a:t>
            </a:r>
            <a:r>
              <a:rPr lang="en-GB" i="1" dirty="0"/>
              <a:t>SPONGE CAKE / </a:t>
            </a:r>
            <a:r>
              <a:rPr lang="en-GB" b="1" i="1" dirty="0"/>
              <a:t> €3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TORIJJAS-</a:t>
            </a:r>
            <a:r>
              <a:rPr lang="en-GB" i="1" dirty="0"/>
              <a:t>SPANISH EGG BREAD  / </a:t>
            </a:r>
            <a:r>
              <a:rPr lang="en-GB" b="1" i="1" dirty="0"/>
              <a:t>€2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FRISULESOS-</a:t>
            </a:r>
            <a:r>
              <a:rPr lang="en-GB" i="1" dirty="0"/>
              <a:t>SPANISH CREPES  / </a:t>
            </a:r>
            <a:r>
              <a:rPr lang="en-GB" b="1" i="1" dirty="0"/>
              <a:t>€2.50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CHURROS CON CHOCOLATE-</a:t>
            </a:r>
            <a:r>
              <a:rPr lang="en-GB" i="1" dirty="0"/>
              <a:t>CHURROS WITH CHOCOLATE/</a:t>
            </a:r>
            <a:r>
              <a:rPr lang="en-GB" b="1" i="1" dirty="0"/>
              <a:t>€3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EABB08-EEDC-0E34-EBA0-045DFA114D01}"/>
              </a:ext>
            </a:extLst>
          </p:cNvPr>
          <p:cNvSpPr txBox="1"/>
          <p:nvPr/>
        </p:nvSpPr>
        <p:spPr>
          <a:xfrm>
            <a:off x="5934468" y="5684829"/>
            <a:ext cx="44466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/>
              <a:t> TE- </a:t>
            </a:r>
            <a:r>
              <a:rPr lang="en-GB" i="1" dirty="0"/>
              <a:t>TEA /</a:t>
            </a:r>
            <a:r>
              <a:rPr lang="en-GB" b="1" i="1" dirty="0"/>
              <a:t> €1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CAFÉ-</a:t>
            </a:r>
            <a:r>
              <a:rPr lang="en-GB" i="1" dirty="0"/>
              <a:t>COFFEE / </a:t>
            </a:r>
            <a:r>
              <a:rPr lang="en-GB" b="1" i="1" dirty="0"/>
              <a:t>€2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CAFÉ CON LECHE-</a:t>
            </a:r>
            <a:r>
              <a:rPr lang="en-GB" i="1" dirty="0"/>
              <a:t>COFFEE WITH MILK</a:t>
            </a:r>
            <a:r>
              <a:rPr lang="en-GB" b="1" dirty="0"/>
              <a:t> / </a:t>
            </a:r>
            <a:r>
              <a:rPr lang="en-GB" b="1" i="1" dirty="0"/>
              <a:t>€2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ZUMOS NATURALES-</a:t>
            </a:r>
            <a:r>
              <a:rPr lang="en-GB" i="1" dirty="0"/>
              <a:t>NATURAL JUICES</a:t>
            </a:r>
            <a:r>
              <a:rPr lang="en-GB" b="1" i="1" dirty="0"/>
              <a:t>/€2.50</a:t>
            </a:r>
          </a:p>
          <a:p>
            <a:r>
              <a:rPr lang="en-GB" i="1" dirty="0"/>
              <a:t> </a:t>
            </a:r>
            <a:r>
              <a:rPr lang="en-GB" b="1" i="1" dirty="0"/>
              <a:t> </a:t>
            </a:r>
          </a:p>
        </p:txBody>
      </p:sp>
      <p:sp>
        <p:nvSpPr>
          <p:cNvPr id="12" name="Scroll: Horizontal 11">
            <a:extLst>
              <a:ext uri="{FF2B5EF4-FFF2-40B4-BE49-F238E27FC236}">
                <a16:creationId xmlns:a16="http://schemas.microsoft.com/office/drawing/2014/main" id="{A0E2E448-08E5-513A-7A19-2C53C4D430BE}"/>
              </a:ext>
            </a:extLst>
          </p:cNvPr>
          <p:cNvSpPr/>
          <p:nvPr/>
        </p:nvSpPr>
        <p:spPr>
          <a:xfrm>
            <a:off x="457199" y="9586966"/>
            <a:ext cx="10400271" cy="1033272"/>
          </a:xfrm>
          <a:prstGeom prst="horizontalScroll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 DESAYUNO DEL SERVICIO DE HABITACIONES ES GRATIS-ROOM SERVICE BREAKFAST IS FREE </a:t>
            </a:r>
            <a:endPara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DE7321-407C-EE5B-8347-434C51B38E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34467" y="7216823"/>
            <a:ext cx="4325639" cy="2332739"/>
          </a:xfrm>
          <a:prstGeom prst="rect">
            <a:avLst/>
          </a:prstGeom>
          <a:solidFill>
            <a:srgbClr val="EF9F63"/>
          </a:solidFill>
        </p:spPr>
      </p:pic>
    </p:spTree>
    <p:extLst>
      <p:ext uri="{BB962C8B-B14F-4D97-AF65-F5344CB8AC3E}">
        <p14:creationId xmlns:p14="http://schemas.microsoft.com/office/powerpoint/2010/main" val="1446886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2FCC75-B49B-1D87-9F3C-191A2EA226CC}"/>
              </a:ext>
            </a:extLst>
          </p:cNvPr>
          <p:cNvSpPr txBox="1"/>
          <p:nvPr/>
        </p:nvSpPr>
        <p:spPr>
          <a:xfrm>
            <a:off x="618565" y="632012"/>
            <a:ext cx="100584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 </a:t>
            </a:r>
          </a:p>
          <a:p>
            <a:endParaRPr lang="en-GB" b="1" dirty="0"/>
          </a:p>
          <a:p>
            <a:r>
              <a:rPr lang="en-GB" b="1" dirty="0">
                <a:hlinkClick r:id="rId2"/>
              </a:rPr>
              <a:t>https://www.melia.com/en/hotels/spain/benidorm/sol-pelicanos-ocas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hlinkClick r:id="rId3"/>
              </a:rPr>
              <a:t>https://www.chefspencil.com/12-delicious-spanish-breakfasts/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hlinkClick r:id="rId4"/>
              </a:rPr>
              <a:t>https://cookingtheglobe.com/spanish-breakfast/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hlinkClick r:id="rId5"/>
              </a:rPr>
              <a:t>https://www.google.com/search?q=spanish+breakfast+drinks&amp;rlz=1C1VDKB_enGB1057GB1057&amp;source=lnms&amp;tbm=isch&amp;sa=X&amp;ved=2ahUKEwijg9DS06f_AhVymVwKHcGtDiQQ_AUoAXoECAEQAw&amp;biw=1920&amp;bih=937&amp;dpr=1#imgrc=eVQCUgsU4W6QfM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hlinkClick r:id="rId6"/>
              </a:rPr>
              <a:t>https://www.google.com/search?q=%C2%A1Provecho!&amp;rlz=1C1VDKB_enGB1057GB1057&amp;source=lnms&amp;tbm=isch&amp;sa=X&amp;ved=2ahUKEwjV5MPJ8Kf_AhWHLsAKHegFAmUQ_AUoAXoECAEQAw&amp;biw=1920&amp;bih=937&amp;dpr=1#imgrc=32L4cDz1E4kJbM&amp;imgdii=uQF7nXz9PdeCtM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95128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237</TotalTime>
  <Words>311</Words>
  <Application>Microsoft Office PowerPoint</Application>
  <PresentationFormat>Custom</PresentationFormat>
  <Paragraphs>46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Calibri Light</vt:lpstr>
      <vt:lpstr>Eras Demi ITC</vt:lpstr>
      <vt:lpstr>Freestyle Script</vt:lpstr>
      <vt:lpstr>Söhne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LAPCOM</dc:creator>
  <cp:lastModifiedBy>Alina Radoi</cp:lastModifiedBy>
  <cp:revision>5</cp:revision>
  <dcterms:created xsi:type="dcterms:W3CDTF">2023-05-17T16:34:04Z</dcterms:created>
  <dcterms:modified xsi:type="dcterms:W3CDTF">2023-06-06T11:30:33Z</dcterms:modified>
</cp:coreProperties>
</file>