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0" r:id="rId4"/>
    <p:sldId id="261" r:id="rId5"/>
    <p:sldId id="265" r:id="rId6"/>
    <p:sldId id="263" r:id="rId7"/>
    <p:sldId id="264" r:id="rId8"/>
    <p:sldId id="258" r:id="rId9"/>
    <p:sldId id="259" r:id="rId10"/>
    <p:sldId id="262"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559AA-8C68-B3AA-FFBA-20BE4DE7DC13}" v="1291" dt="2022-07-02T13:51:35.597"/>
    <p1510:client id="{588CAD6F-C664-4135-92CD-BF5D66E68C6B}" v="90" dt="2022-06-28T09:34:46.625"/>
    <p1510:client id="{739B3B80-872D-577A-3D9A-D43BED47D93B}" v="19" dt="2022-07-01T20:12:26.698"/>
    <p1510:client id="{DF3FBF8F-7394-93DF-55A0-F2F7B6672933}" v="142" dt="2022-07-01T21:56:14.2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a Laura Muntean (2021775)" userId="S::2021775@student.uwtsd.ac.uk::a975fcf8-c529-489e-87b6-627a9ec48587" providerId="AD" clId="Web-{DF3FBF8F-7394-93DF-55A0-F2F7B6672933}"/>
    <pc:docChg chg="addSld modSld sldOrd">
      <pc:chgData name="Angela Laura Muntean (2021775)" userId="S::2021775@student.uwtsd.ac.uk::a975fcf8-c529-489e-87b6-627a9ec48587" providerId="AD" clId="Web-{DF3FBF8F-7394-93DF-55A0-F2F7B6672933}" dt="2022-07-01T21:56:11.605" v="141" actId="20577"/>
      <pc:docMkLst>
        <pc:docMk/>
      </pc:docMkLst>
      <pc:sldChg chg="modSp">
        <pc:chgData name="Angela Laura Muntean (2021775)" userId="S::2021775@student.uwtsd.ac.uk::a975fcf8-c529-489e-87b6-627a9ec48587" providerId="AD" clId="Web-{DF3FBF8F-7394-93DF-55A0-F2F7B6672933}" dt="2022-07-01T21:29:17.726" v="5" actId="20577"/>
        <pc:sldMkLst>
          <pc:docMk/>
          <pc:sldMk cId="109857222" sldId="256"/>
        </pc:sldMkLst>
        <pc:spChg chg="mod">
          <ac:chgData name="Angela Laura Muntean (2021775)" userId="S::2021775@student.uwtsd.ac.uk::a975fcf8-c529-489e-87b6-627a9ec48587" providerId="AD" clId="Web-{DF3FBF8F-7394-93DF-55A0-F2F7B6672933}" dt="2022-07-01T21:29:17.726" v="5" actId="20577"/>
          <ac:spMkLst>
            <pc:docMk/>
            <pc:sldMk cId="109857222" sldId="256"/>
            <ac:spMk id="2" creationId="{00000000-0000-0000-0000-000000000000}"/>
          </ac:spMkLst>
        </pc:spChg>
      </pc:sldChg>
      <pc:sldChg chg="addSp delSp modSp mod setBg modClrScheme modShow chgLayout">
        <pc:chgData name="Angela Laura Muntean (2021775)" userId="S::2021775@student.uwtsd.ac.uk::a975fcf8-c529-489e-87b6-627a9ec48587" providerId="AD" clId="Web-{DF3FBF8F-7394-93DF-55A0-F2F7B6672933}" dt="2022-07-01T21:56:11.605" v="141" actId="20577"/>
        <pc:sldMkLst>
          <pc:docMk/>
          <pc:sldMk cId="2402982924" sldId="257"/>
        </pc:sldMkLst>
        <pc:spChg chg="mod ord">
          <ac:chgData name="Angela Laura Muntean (2021775)" userId="S::2021775@student.uwtsd.ac.uk::a975fcf8-c529-489e-87b6-627a9ec48587" providerId="AD" clId="Web-{DF3FBF8F-7394-93DF-55A0-F2F7B6672933}" dt="2022-07-01T21:34:16.410" v="51"/>
          <ac:spMkLst>
            <pc:docMk/>
            <pc:sldMk cId="2402982924" sldId="257"/>
            <ac:spMk id="2" creationId="{2B50AEE8-27BB-62D1-686C-F64B6DF805AC}"/>
          </ac:spMkLst>
        </pc:spChg>
        <pc:spChg chg="mod ord">
          <ac:chgData name="Angela Laura Muntean (2021775)" userId="S::2021775@student.uwtsd.ac.uk::a975fcf8-c529-489e-87b6-627a9ec48587" providerId="AD" clId="Web-{DF3FBF8F-7394-93DF-55A0-F2F7B6672933}" dt="2022-07-01T21:56:11.605" v="141" actId="20577"/>
          <ac:spMkLst>
            <pc:docMk/>
            <pc:sldMk cId="2402982924" sldId="257"/>
            <ac:spMk id="3" creationId="{0E1F3E33-59AD-2062-87D2-F9B1A34E0097}"/>
          </ac:spMkLst>
        </pc:spChg>
        <pc:spChg chg="add del">
          <ac:chgData name="Angela Laura Muntean (2021775)" userId="S::2021775@student.uwtsd.ac.uk::a975fcf8-c529-489e-87b6-627a9ec48587" providerId="AD" clId="Web-{DF3FBF8F-7394-93DF-55A0-F2F7B6672933}" dt="2022-07-01T21:34:16.410" v="51"/>
          <ac:spMkLst>
            <pc:docMk/>
            <pc:sldMk cId="2402982924" sldId="257"/>
            <ac:spMk id="8" creationId="{6F5A5072-7B47-4D32-B52A-4EBBF590B8A5}"/>
          </ac:spMkLst>
        </pc:spChg>
        <pc:spChg chg="add del">
          <ac:chgData name="Angela Laura Muntean (2021775)" userId="S::2021775@student.uwtsd.ac.uk::a975fcf8-c529-489e-87b6-627a9ec48587" providerId="AD" clId="Web-{DF3FBF8F-7394-93DF-55A0-F2F7B6672933}" dt="2022-07-01T21:34:16.410" v="51"/>
          <ac:spMkLst>
            <pc:docMk/>
            <pc:sldMk cId="2402982924" sldId="257"/>
            <ac:spMk id="10" creationId="{9715DAF0-AE1B-46C9-8A6B-DB2AA05AB91D}"/>
          </ac:spMkLst>
        </pc:spChg>
        <pc:spChg chg="add del">
          <ac:chgData name="Angela Laura Muntean (2021775)" userId="S::2021775@student.uwtsd.ac.uk::a975fcf8-c529-489e-87b6-627a9ec48587" providerId="AD" clId="Web-{DF3FBF8F-7394-93DF-55A0-F2F7B6672933}" dt="2022-07-01T21:34:16.410" v="51"/>
          <ac:spMkLst>
            <pc:docMk/>
            <pc:sldMk cId="2402982924" sldId="257"/>
            <ac:spMk id="12" creationId="{6016219D-510E-4184-9090-6D5578A87BD1}"/>
          </ac:spMkLst>
        </pc:spChg>
        <pc:spChg chg="add del">
          <ac:chgData name="Angela Laura Muntean (2021775)" userId="S::2021775@student.uwtsd.ac.uk::a975fcf8-c529-489e-87b6-627a9ec48587" providerId="AD" clId="Web-{DF3FBF8F-7394-93DF-55A0-F2F7B6672933}" dt="2022-07-01T21:34:16.410" v="51"/>
          <ac:spMkLst>
            <pc:docMk/>
            <pc:sldMk cId="2402982924" sldId="257"/>
            <ac:spMk id="14" creationId="{AFF4A713-7B75-4B21-90D7-5AB19547C728}"/>
          </ac:spMkLst>
        </pc:spChg>
        <pc:spChg chg="add del">
          <ac:chgData name="Angela Laura Muntean (2021775)" userId="S::2021775@student.uwtsd.ac.uk::a975fcf8-c529-489e-87b6-627a9ec48587" providerId="AD" clId="Web-{DF3FBF8F-7394-93DF-55A0-F2F7B6672933}" dt="2022-07-01T21:34:16.410" v="51"/>
          <ac:spMkLst>
            <pc:docMk/>
            <pc:sldMk cId="2402982924" sldId="257"/>
            <ac:spMk id="16" creationId="{DC631C0B-6DA6-4E57-8231-CE32B3434A7E}"/>
          </ac:spMkLst>
        </pc:spChg>
        <pc:spChg chg="add del">
          <ac:chgData name="Angela Laura Muntean (2021775)" userId="S::2021775@student.uwtsd.ac.uk::a975fcf8-c529-489e-87b6-627a9ec48587" providerId="AD" clId="Web-{DF3FBF8F-7394-93DF-55A0-F2F7B6672933}" dt="2022-07-01T21:34:16.410" v="51"/>
          <ac:spMkLst>
            <pc:docMk/>
            <pc:sldMk cId="2402982924" sldId="257"/>
            <ac:spMk id="18" creationId="{C29501E6-A978-4A61-9689-9085AF97A53A}"/>
          </ac:spMkLst>
        </pc:spChg>
        <pc:spChg chg="add del">
          <ac:chgData name="Angela Laura Muntean (2021775)" userId="S::2021775@student.uwtsd.ac.uk::a975fcf8-c529-489e-87b6-627a9ec48587" providerId="AD" clId="Web-{DF3FBF8F-7394-93DF-55A0-F2F7B6672933}" dt="2022-07-01T21:34:13.957" v="48"/>
          <ac:spMkLst>
            <pc:docMk/>
            <pc:sldMk cId="2402982924" sldId="257"/>
            <ac:spMk id="23" creationId="{C0B27210-D0CA-4654-B3E3-9ABB4F178EA1}"/>
          </ac:spMkLst>
        </pc:spChg>
        <pc:spChg chg="add del">
          <ac:chgData name="Angela Laura Muntean (2021775)" userId="S::2021775@student.uwtsd.ac.uk::a975fcf8-c529-489e-87b6-627a9ec48587" providerId="AD" clId="Web-{DF3FBF8F-7394-93DF-55A0-F2F7B6672933}" dt="2022-07-01T21:34:13.957" v="48"/>
          <ac:spMkLst>
            <pc:docMk/>
            <pc:sldMk cId="2402982924" sldId="257"/>
            <ac:spMk id="25" creationId="{1DB7C82F-AB7E-4F0C-B829-FA1B9C415180}"/>
          </ac:spMkLst>
        </pc:spChg>
        <pc:spChg chg="add del">
          <ac:chgData name="Angela Laura Muntean (2021775)" userId="S::2021775@student.uwtsd.ac.uk::a975fcf8-c529-489e-87b6-627a9ec48587" providerId="AD" clId="Web-{DF3FBF8F-7394-93DF-55A0-F2F7B6672933}" dt="2022-07-01T21:34:13.957" v="48"/>
          <ac:spMkLst>
            <pc:docMk/>
            <pc:sldMk cId="2402982924" sldId="257"/>
            <ac:spMk id="27" creationId="{70B66945-4967-4040-926D-DCA44313CDAB}"/>
          </ac:spMkLst>
        </pc:spChg>
        <pc:spChg chg="add del">
          <ac:chgData name="Angela Laura Muntean (2021775)" userId="S::2021775@student.uwtsd.ac.uk::a975fcf8-c529-489e-87b6-627a9ec48587" providerId="AD" clId="Web-{DF3FBF8F-7394-93DF-55A0-F2F7B6672933}" dt="2022-07-01T21:34:16.410" v="50"/>
          <ac:spMkLst>
            <pc:docMk/>
            <pc:sldMk cId="2402982924" sldId="257"/>
            <ac:spMk id="29" creationId="{3E443FD7-A66B-4AA0-872D-B088B9BC5F17}"/>
          </ac:spMkLst>
        </pc:spChg>
        <pc:spChg chg="add del">
          <ac:chgData name="Angela Laura Muntean (2021775)" userId="S::2021775@student.uwtsd.ac.uk::a975fcf8-c529-489e-87b6-627a9ec48587" providerId="AD" clId="Web-{DF3FBF8F-7394-93DF-55A0-F2F7B6672933}" dt="2022-07-01T21:34:16.410" v="50"/>
          <ac:spMkLst>
            <pc:docMk/>
            <pc:sldMk cId="2402982924" sldId="257"/>
            <ac:spMk id="30" creationId="{C04BE0EF-3561-49B4-9A29-F283168A91C7}"/>
          </ac:spMkLst>
        </pc:spChg>
        <pc:spChg chg="add">
          <ac:chgData name="Angela Laura Muntean (2021775)" userId="S::2021775@student.uwtsd.ac.uk::a975fcf8-c529-489e-87b6-627a9ec48587" providerId="AD" clId="Web-{DF3FBF8F-7394-93DF-55A0-F2F7B6672933}" dt="2022-07-01T21:34:16.410" v="51"/>
          <ac:spMkLst>
            <pc:docMk/>
            <pc:sldMk cId="2402982924" sldId="257"/>
            <ac:spMk id="32" creationId="{C0B27210-D0CA-4654-B3E3-9ABB4F178EA1}"/>
          </ac:spMkLst>
        </pc:spChg>
        <pc:spChg chg="add">
          <ac:chgData name="Angela Laura Muntean (2021775)" userId="S::2021775@student.uwtsd.ac.uk::a975fcf8-c529-489e-87b6-627a9ec48587" providerId="AD" clId="Web-{DF3FBF8F-7394-93DF-55A0-F2F7B6672933}" dt="2022-07-01T21:34:16.410" v="51"/>
          <ac:spMkLst>
            <pc:docMk/>
            <pc:sldMk cId="2402982924" sldId="257"/>
            <ac:spMk id="33" creationId="{1DB7C82F-AB7E-4F0C-B829-FA1B9C415180}"/>
          </ac:spMkLst>
        </pc:spChg>
        <pc:spChg chg="add">
          <ac:chgData name="Angela Laura Muntean (2021775)" userId="S::2021775@student.uwtsd.ac.uk::a975fcf8-c529-489e-87b6-627a9ec48587" providerId="AD" clId="Web-{DF3FBF8F-7394-93DF-55A0-F2F7B6672933}" dt="2022-07-01T21:34:16.410" v="51"/>
          <ac:spMkLst>
            <pc:docMk/>
            <pc:sldMk cId="2402982924" sldId="257"/>
            <ac:spMk id="34" creationId="{70B66945-4967-4040-926D-DCA44313CDAB}"/>
          </ac:spMkLst>
        </pc:spChg>
        <pc:picChg chg="add mod">
          <ac:chgData name="Angela Laura Muntean (2021775)" userId="S::2021775@student.uwtsd.ac.uk::a975fcf8-c529-489e-87b6-627a9ec48587" providerId="AD" clId="Web-{DF3FBF8F-7394-93DF-55A0-F2F7B6672933}" dt="2022-07-01T21:34:16.410" v="51"/>
          <ac:picMkLst>
            <pc:docMk/>
            <pc:sldMk cId="2402982924" sldId="257"/>
            <ac:picMk id="4" creationId="{491AA72D-82E1-C17A-9479-696A48F35692}"/>
          </ac:picMkLst>
        </pc:picChg>
      </pc:sldChg>
      <pc:sldChg chg="addSp modSp mod modClrScheme chgLayout modNotes">
        <pc:chgData name="Angela Laura Muntean (2021775)" userId="S::2021775@student.uwtsd.ac.uk::a975fcf8-c529-489e-87b6-627a9ec48587" providerId="AD" clId="Web-{DF3FBF8F-7394-93DF-55A0-F2F7B6672933}" dt="2022-07-01T21:48:10.387" v="90" actId="20577"/>
        <pc:sldMkLst>
          <pc:docMk/>
          <pc:sldMk cId="2332684555" sldId="258"/>
        </pc:sldMkLst>
        <pc:spChg chg="mod ord">
          <ac:chgData name="Angela Laura Muntean (2021775)" userId="S::2021775@student.uwtsd.ac.uk::a975fcf8-c529-489e-87b6-627a9ec48587" providerId="AD" clId="Web-{DF3FBF8F-7394-93DF-55A0-F2F7B6672933}" dt="2022-07-01T21:48:10.387" v="90" actId="20577"/>
          <ac:spMkLst>
            <pc:docMk/>
            <pc:sldMk cId="2332684555" sldId="258"/>
            <ac:spMk id="2" creationId="{97CFAA5B-1EB5-2412-A324-7BAF38FEFC52}"/>
          </ac:spMkLst>
        </pc:spChg>
        <pc:spChg chg="mod ord">
          <ac:chgData name="Angela Laura Muntean (2021775)" userId="S::2021775@student.uwtsd.ac.uk::a975fcf8-c529-489e-87b6-627a9ec48587" providerId="AD" clId="Web-{DF3FBF8F-7394-93DF-55A0-F2F7B6672933}" dt="2022-07-01T21:47:45.673" v="86" actId="20577"/>
          <ac:spMkLst>
            <pc:docMk/>
            <pc:sldMk cId="2332684555" sldId="258"/>
            <ac:spMk id="3" creationId="{1A43BB94-0A93-6BB2-2ACD-94B92B93EC27}"/>
          </ac:spMkLst>
        </pc:spChg>
        <pc:spChg chg="add mod ord">
          <ac:chgData name="Angela Laura Muntean (2021775)" userId="S::2021775@student.uwtsd.ac.uk::a975fcf8-c529-489e-87b6-627a9ec48587" providerId="AD" clId="Web-{DF3FBF8F-7394-93DF-55A0-F2F7B6672933}" dt="2022-07-01T21:47:53.699" v="88" actId="20577"/>
          <ac:spMkLst>
            <pc:docMk/>
            <pc:sldMk cId="2332684555" sldId="258"/>
            <ac:spMk id="4" creationId="{8DFFFBFE-423A-8C80-1997-7B87E6A532C5}"/>
          </ac:spMkLst>
        </pc:spChg>
      </pc:sldChg>
      <pc:sldChg chg="modSp new">
        <pc:chgData name="Angela Laura Muntean (2021775)" userId="S::2021775@student.uwtsd.ac.uk::a975fcf8-c529-489e-87b6-627a9ec48587" providerId="AD" clId="Web-{DF3FBF8F-7394-93DF-55A0-F2F7B6672933}" dt="2022-07-01T21:49:33.076" v="110" actId="20577"/>
        <pc:sldMkLst>
          <pc:docMk/>
          <pc:sldMk cId="3544605611" sldId="259"/>
        </pc:sldMkLst>
        <pc:spChg chg="mod">
          <ac:chgData name="Angela Laura Muntean (2021775)" userId="S::2021775@student.uwtsd.ac.uk::a975fcf8-c529-489e-87b6-627a9ec48587" providerId="AD" clId="Web-{DF3FBF8F-7394-93DF-55A0-F2F7B6672933}" dt="2022-07-01T21:49:33.076" v="110" actId="20577"/>
          <ac:spMkLst>
            <pc:docMk/>
            <pc:sldMk cId="3544605611" sldId="259"/>
            <ac:spMk id="2" creationId="{5CA444D0-2E86-5E02-5230-CF02D2BE8C4F}"/>
          </ac:spMkLst>
        </pc:spChg>
        <pc:spChg chg="mod">
          <ac:chgData name="Angela Laura Muntean (2021775)" userId="S::2021775@student.uwtsd.ac.uk::a975fcf8-c529-489e-87b6-627a9ec48587" providerId="AD" clId="Web-{DF3FBF8F-7394-93DF-55A0-F2F7B6672933}" dt="2022-07-01T21:49:10.091" v="106" actId="20577"/>
          <ac:spMkLst>
            <pc:docMk/>
            <pc:sldMk cId="3544605611" sldId="259"/>
            <ac:spMk id="3" creationId="{05B50E89-CB64-BA24-CC25-58FE7CA10825}"/>
          </ac:spMkLst>
        </pc:spChg>
        <pc:spChg chg="mod">
          <ac:chgData name="Angela Laura Muntean (2021775)" userId="S::2021775@student.uwtsd.ac.uk::a975fcf8-c529-489e-87b6-627a9ec48587" providerId="AD" clId="Web-{DF3FBF8F-7394-93DF-55A0-F2F7B6672933}" dt="2022-07-01T21:49:26.389" v="109" actId="20577"/>
          <ac:spMkLst>
            <pc:docMk/>
            <pc:sldMk cId="3544605611" sldId="259"/>
            <ac:spMk id="4" creationId="{8F57ECE1-0AE7-1106-A5E8-B6B869F305FF}"/>
          </ac:spMkLst>
        </pc:spChg>
      </pc:sldChg>
      <pc:sldChg chg="delSp modSp new mod ord modClrScheme chgLayout">
        <pc:chgData name="Angela Laura Muntean (2021775)" userId="S::2021775@student.uwtsd.ac.uk::a975fcf8-c529-489e-87b6-627a9ec48587" providerId="AD" clId="Web-{DF3FBF8F-7394-93DF-55A0-F2F7B6672933}" dt="2022-07-01T21:55:53.604" v="122" actId="20577"/>
        <pc:sldMkLst>
          <pc:docMk/>
          <pc:sldMk cId="3424297783" sldId="260"/>
        </pc:sldMkLst>
        <pc:spChg chg="mod ord">
          <ac:chgData name="Angela Laura Muntean (2021775)" userId="S::2021775@student.uwtsd.ac.uk::a975fcf8-c529-489e-87b6-627a9ec48587" providerId="AD" clId="Web-{DF3FBF8F-7394-93DF-55A0-F2F7B6672933}" dt="2022-07-01T21:55:53.604" v="122" actId="20577"/>
          <ac:spMkLst>
            <pc:docMk/>
            <pc:sldMk cId="3424297783" sldId="260"/>
            <ac:spMk id="2" creationId="{02D81DA5-EDA8-5668-2EAE-B346AD2F593B}"/>
          </ac:spMkLst>
        </pc:spChg>
        <pc:spChg chg="del">
          <ac:chgData name="Angela Laura Muntean (2021775)" userId="S::2021775@student.uwtsd.ac.uk::a975fcf8-c529-489e-87b6-627a9ec48587" providerId="AD" clId="Web-{DF3FBF8F-7394-93DF-55A0-F2F7B6672933}" dt="2022-07-01T21:54:54.849" v="113"/>
          <ac:spMkLst>
            <pc:docMk/>
            <pc:sldMk cId="3424297783" sldId="260"/>
            <ac:spMk id="3" creationId="{AF0B73FA-D5A6-79C5-257A-8210AAD45E73}"/>
          </ac:spMkLst>
        </pc:spChg>
        <pc:spChg chg="del">
          <ac:chgData name="Angela Laura Muntean (2021775)" userId="S::2021775@student.uwtsd.ac.uk::a975fcf8-c529-489e-87b6-627a9ec48587" providerId="AD" clId="Web-{DF3FBF8F-7394-93DF-55A0-F2F7B6672933}" dt="2022-07-01T21:54:54.849" v="113"/>
          <ac:spMkLst>
            <pc:docMk/>
            <pc:sldMk cId="3424297783" sldId="260"/>
            <ac:spMk id="4" creationId="{08D2AE5B-BF57-2033-1C67-4EA92EF21CEE}"/>
          </ac:spMkLst>
        </pc:spChg>
      </pc:sldChg>
    </pc:docChg>
  </pc:docChgLst>
  <pc:docChgLst>
    <pc:chgData name="Angela Laura Muntean (2021775)" userId="S::2021775@student.uwtsd.ac.uk::a975fcf8-c529-489e-87b6-627a9ec48587" providerId="AD" clId="Web-{588CAD6F-C664-4135-92CD-BF5D66E68C6B}"/>
    <pc:docChg chg="addSld modSld">
      <pc:chgData name="Angela Laura Muntean (2021775)" userId="S::2021775@student.uwtsd.ac.uk::a975fcf8-c529-489e-87b6-627a9ec48587" providerId="AD" clId="Web-{588CAD6F-C664-4135-92CD-BF5D66E68C6B}" dt="2022-06-28T09:34:46.625" v="93"/>
      <pc:docMkLst>
        <pc:docMk/>
      </pc:docMkLst>
      <pc:sldChg chg="addSp delSp modSp mod setBg modClrScheme chgLayout">
        <pc:chgData name="Angela Laura Muntean (2021775)" userId="S::2021775@student.uwtsd.ac.uk::a975fcf8-c529-489e-87b6-627a9ec48587" providerId="AD" clId="Web-{588CAD6F-C664-4135-92CD-BF5D66E68C6B}" dt="2022-06-28T09:34:24.296" v="92"/>
        <pc:sldMkLst>
          <pc:docMk/>
          <pc:sldMk cId="109857222" sldId="256"/>
        </pc:sldMkLst>
        <pc:spChg chg="mod ord">
          <ac:chgData name="Angela Laura Muntean (2021775)" userId="S::2021775@student.uwtsd.ac.uk::a975fcf8-c529-489e-87b6-627a9ec48587" providerId="AD" clId="Web-{588CAD6F-C664-4135-92CD-BF5D66E68C6B}" dt="2022-06-28T09:34:24.296" v="92"/>
          <ac:spMkLst>
            <pc:docMk/>
            <pc:sldMk cId="109857222" sldId="256"/>
            <ac:spMk id="2" creationId="{00000000-0000-0000-0000-000000000000}"/>
          </ac:spMkLst>
        </pc:spChg>
        <pc:spChg chg="mod ord">
          <ac:chgData name="Angela Laura Muntean (2021775)" userId="S::2021775@student.uwtsd.ac.uk::a975fcf8-c529-489e-87b6-627a9ec48587" providerId="AD" clId="Web-{588CAD6F-C664-4135-92CD-BF5D66E68C6B}" dt="2022-06-28T09:34:24.296" v="92"/>
          <ac:spMkLst>
            <pc:docMk/>
            <pc:sldMk cId="109857222" sldId="256"/>
            <ac:spMk id="3" creationId="{00000000-0000-0000-0000-000000000000}"/>
          </ac:spMkLst>
        </pc:spChg>
        <pc:spChg chg="add del">
          <ac:chgData name="Angela Laura Muntean (2021775)" userId="S::2021775@student.uwtsd.ac.uk::a975fcf8-c529-489e-87b6-627a9ec48587" providerId="AD" clId="Web-{588CAD6F-C664-4135-92CD-BF5D66E68C6B}" dt="2022-06-28T09:34:21.765" v="89"/>
          <ac:spMkLst>
            <pc:docMk/>
            <pc:sldMk cId="109857222" sldId="256"/>
            <ac:spMk id="8" creationId="{88294908-8B00-4F58-BBBA-20F71A40AA9E}"/>
          </ac:spMkLst>
        </pc:spChg>
        <pc:spChg chg="add del">
          <ac:chgData name="Angela Laura Muntean (2021775)" userId="S::2021775@student.uwtsd.ac.uk::a975fcf8-c529-489e-87b6-627a9ec48587" providerId="AD" clId="Web-{588CAD6F-C664-4135-92CD-BF5D66E68C6B}" dt="2022-06-28T09:34:21.765" v="89"/>
          <ac:spMkLst>
            <pc:docMk/>
            <pc:sldMk cId="109857222" sldId="256"/>
            <ac:spMk id="10" creationId="{4364C879-1404-4203-8E9D-CC5DE0A621A2}"/>
          </ac:spMkLst>
        </pc:spChg>
        <pc:spChg chg="add del">
          <ac:chgData name="Angela Laura Muntean (2021775)" userId="S::2021775@student.uwtsd.ac.uk::a975fcf8-c529-489e-87b6-627a9ec48587" providerId="AD" clId="Web-{588CAD6F-C664-4135-92CD-BF5D66E68C6B}" dt="2022-06-28T09:34:21.765" v="89"/>
          <ac:spMkLst>
            <pc:docMk/>
            <pc:sldMk cId="109857222" sldId="256"/>
            <ac:spMk id="12" creationId="{84617302-4B0D-4351-A6BB-6F0930D943AC}"/>
          </ac:spMkLst>
        </pc:spChg>
        <pc:spChg chg="add del">
          <ac:chgData name="Angela Laura Muntean (2021775)" userId="S::2021775@student.uwtsd.ac.uk::a975fcf8-c529-489e-87b6-627a9ec48587" providerId="AD" clId="Web-{588CAD6F-C664-4135-92CD-BF5D66E68C6B}" dt="2022-06-28T09:34:21.765" v="89"/>
          <ac:spMkLst>
            <pc:docMk/>
            <pc:sldMk cId="109857222" sldId="256"/>
            <ac:spMk id="14" creationId="{DA2C7802-C2E0-4218-8F89-8DD7CCD2CD1C}"/>
          </ac:spMkLst>
        </pc:spChg>
        <pc:spChg chg="add del">
          <ac:chgData name="Angela Laura Muntean (2021775)" userId="S::2021775@student.uwtsd.ac.uk::a975fcf8-c529-489e-87b6-627a9ec48587" providerId="AD" clId="Web-{588CAD6F-C664-4135-92CD-BF5D66E68C6B}" dt="2022-06-28T09:34:21.765" v="89"/>
          <ac:spMkLst>
            <pc:docMk/>
            <pc:sldMk cId="109857222" sldId="256"/>
            <ac:spMk id="16" creationId="{A6D7111A-21E5-4EE9-8A78-10E5530F0116}"/>
          </ac:spMkLst>
        </pc:spChg>
        <pc:spChg chg="add del">
          <ac:chgData name="Angela Laura Muntean (2021775)" userId="S::2021775@student.uwtsd.ac.uk::a975fcf8-c529-489e-87b6-627a9ec48587" providerId="AD" clId="Web-{588CAD6F-C664-4135-92CD-BF5D66E68C6B}" dt="2022-06-28T09:34:21.765" v="89"/>
          <ac:spMkLst>
            <pc:docMk/>
            <pc:sldMk cId="109857222" sldId="256"/>
            <ac:spMk id="18" creationId="{A3969E80-A77B-49FC-9122-D89AFD5EE118}"/>
          </ac:spMkLst>
        </pc:spChg>
        <pc:spChg chg="add del">
          <ac:chgData name="Angela Laura Muntean (2021775)" userId="S::2021775@student.uwtsd.ac.uk::a975fcf8-c529-489e-87b6-627a9ec48587" providerId="AD" clId="Web-{588CAD6F-C664-4135-92CD-BF5D66E68C6B}" dt="2022-06-28T09:34:21.765" v="89"/>
          <ac:spMkLst>
            <pc:docMk/>
            <pc:sldMk cId="109857222" sldId="256"/>
            <ac:spMk id="20" creationId="{1849CA57-76BD-4CF2-80BA-D7A46A01B7B1}"/>
          </ac:spMkLst>
        </pc:spChg>
        <pc:spChg chg="add del">
          <ac:chgData name="Angela Laura Muntean (2021775)" userId="S::2021775@student.uwtsd.ac.uk::a975fcf8-c529-489e-87b6-627a9ec48587" providerId="AD" clId="Web-{588CAD6F-C664-4135-92CD-BF5D66E68C6B}" dt="2022-06-28T09:34:21.765" v="89"/>
          <ac:spMkLst>
            <pc:docMk/>
            <pc:sldMk cId="109857222" sldId="256"/>
            <ac:spMk id="22" creationId="{35E9085E-E730-4768-83D4-6CB7E9897153}"/>
          </ac:spMkLst>
        </pc:spChg>
        <pc:spChg chg="add del">
          <ac:chgData name="Angela Laura Muntean (2021775)" userId="S::2021775@student.uwtsd.ac.uk::a975fcf8-c529-489e-87b6-627a9ec48587" providerId="AD" clId="Web-{588CAD6F-C664-4135-92CD-BF5D66E68C6B}" dt="2022-06-28T09:34:21.765" v="89"/>
          <ac:spMkLst>
            <pc:docMk/>
            <pc:sldMk cId="109857222" sldId="256"/>
            <ac:spMk id="24" creationId="{973272FE-A474-4CAE-8CA2-BCC8B476C3F4}"/>
          </ac:spMkLst>
        </pc:spChg>
        <pc:spChg chg="add del">
          <ac:chgData name="Angela Laura Muntean (2021775)" userId="S::2021775@student.uwtsd.ac.uk::a975fcf8-c529-489e-87b6-627a9ec48587" providerId="AD" clId="Web-{588CAD6F-C664-4135-92CD-BF5D66E68C6B}" dt="2022-06-28T09:34:21.765" v="89"/>
          <ac:spMkLst>
            <pc:docMk/>
            <pc:sldMk cId="109857222" sldId="256"/>
            <ac:spMk id="26" creationId="{E07981EA-05A6-437C-88D7-B377B92B031D}"/>
          </ac:spMkLst>
        </pc:spChg>
        <pc:spChg chg="add del">
          <ac:chgData name="Angela Laura Muntean (2021775)" userId="S::2021775@student.uwtsd.ac.uk::a975fcf8-c529-489e-87b6-627a9ec48587" providerId="AD" clId="Web-{588CAD6F-C664-4135-92CD-BF5D66E68C6B}" dt="2022-06-28T09:34:21.765" v="89"/>
          <ac:spMkLst>
            <pc:docMk/>
            <pc:sldMk cId="109857222" sldId="256"/>
            <ac:spMk id="28" creationId="{15E3C750-986E-4769-B1AE-49289FBEE757}"/>
          </ac:spMkLst>
        </pc:spChg>
        <pc:spChg chg="add del">
          <ac:chgData name="Angela Laura Muntean (2021775)" userId="S::2021775@student.uwtsd.ac.uk::a975fcf8-c529-489e-87b6-627a9ec48587" providerId="AD" clId="Web-{588CAD6F-C664-4135-92CD-BF5D66E68C6B}" dt="2022-06-28T09:34:24.280" v="91"/>
          <ac:spMkLst>
            <pc:docMk/>
            <pc:sldMk cId="109857222" sldId="256"/>
            <ac:spMk id="30" creationId="{A7895A40-19A4-42D6-9D30-DBC1E8002635}"/>
          </ac:spMkLst>
        </pc:spChg>
        <pc:spChg chg="add del">
          <ac:chgData name="Angela Laura Muntean (2021775)" userId="S::2021775@student.uwtsd.ac.uk::a975fcf8-c529-489e-87b6-627a9ec48587" providerId="AD" clId="Web-{588CAD6F-C664-4135-92CD-BF5D66E68C6B}" dt="2022-06-28T09:34:24.280" v="91"/>
          <ac:spMkLst>
            <pc:docMk/>
            <pc:sldMk cId="109857222" sldId="256"/>
            <ac:spMk id="31" creationId="{02F429C4-ABC9-46FC-818A-B5429CDE4A96}"/>
          </ac:spMkLst>
        </pc:spChg>
        <pc:spChg chg="add del">
          <ac:chgData name="Angela Laura Muntean (2021775)" userId="S::2021775@student.uwtsd.ac.uk::a975fcf8-c529-489e-87b6-627a9ec48587" providerId="AD" clId="Web-{588CAD6F-C664-4135-92CD-BF5D66E68C6B}" dt="2022-06-28T09:34:24.280" v="91"/>
          <ac:spMkLst>
            <pc:docMk/>
            <pc:sldMk cId="109857222" sldId="256"/>
            <ac:spMk id="32" creationId="{2CEF98E4-3709-4952-8F42-2305CCE34FA3}"/>
          </ac:spMkLst>
        </pc:spChg>
        <pc:spChg chg="add del">
          <ac:chgData name="Angela Laura Muntean (2021775)" userId="S::2021775@student.uwtsd.ac.uk::a975fcf8-c529-489e-87b6-627a9ec48587" providerId="AD" clId="Web-{588CAD6F-C664-4135-92CD-BF5D66E68C6B}" dt="2022-06-28T09:34:24.280" v="91"/>
          <ac:spMkLst>
            <pc:docMk/>
            <pc:sldMk cId="109857222" sldId="256"/>
            <ac:spMk id="33" creationId="{F10BCCF5-D685-47FF-B675-647EAEB72C8E}"/>
          </ac:spMkLst>
        </pc:spChg>
        <pc:spChg chg="add del">
          <ac:chgData name="Angela Laura Muntean (2021775)" userId="S::2021775@student.uwtsd.ac.uk::a975fcf8-c529-489e-87b6-627a9ec48587" providerId="AD" clId="Web-{588CAD6F-C664-4135-92CD-BF5D66E68C6B}" dt="2022-06-28T09:34:24.280" v="91"/>
          <ac:spMkLst>
            <pc:docMk/>
            <pc:sldMk cId="109857222" sldId="256"/>
            <ac:spMk id="34" creationId="{B0EE8A42-107A-4D4C-8D56-BBAE95C7FC0D}"/>
          </ac:spMkLst>
        </pc:spChg>
        <pc:spChg chg="add">
          <ac:chgData name="Angela Laura Muntean (2021775)" userId="S::2021775@student.uwtsd.ac.uk::a975fcf8-c529-489e-87b6-627a9ec48587" providerId="AD" clId="Web-{588CAD6F-C664-4135-92CD-BF5D66E68C6B}" dt="2022-06-28T09:34:24.296" v="92"/>
          <ac:spMkLst>
            <pc:docMk/>
            <pc:sldMk cId="109857222" sldId="256"/>
            <ac:spMk id="36" creationId="{6F5A5072-7B47-4D32-B52A-4EBBF590B8A5}"/>
          </ac:spMkLst>
        </pc:spChg>
        <pc:spChg chg="add">
          <ac:chgData name="Angela Laura Muntean (2021775)" userId="S::2021775@student.uwtsd.ac.uk::a975fcf8-c529-489e-87b6-627a9ec48587" providerId="AD" clId="Web-{588CAD6F-C664-4135-92CD-BF5D66E68C6B}" dt="2022-06-28T09:34:24.296" v="92"/>
          <ac:spMkLst>
            <pc:docMk/>
            <pc:sldMk cId="109857222" sldId="256"/>
            <ac:spMk id="37" creationId="{9715DAF0-AE1B-46C9-8A6B-DB2AA05AB91D}"/>
          </ac:spMkLst>
        </pc:spChg>
        <pc:spChg chg="add">
          <ac:chgData name="Angela Laura Muntean (2021775)" userId="S::2021775@student.uwtsd.ac.uk::a975fcf8-c529-489e-87b6-627a9ec48587" providerId="AD" clId="Web-{588CAD6F-C664-4135-92CD-BF5D66E68C6B}" dt="2022-06-28T09:34:24.296" v="92"/>
          <ac:spMkLst>
            <pc:docMk/>
            <pc:sldMk cId="109857222" sldId="256"/>
            <ac:spMk id="38" creationId="{6016219D-510E-4184-9090-6D5578A87BD1}"/>
          </ac:spMkLst>
        </pc:spChg>
        <pc:spChg chg="add">
          <ac:chgData name="Angela Laura Muntean (2021775)" userId="S::2021775@student.uwtsd.ac.uk::a975fcf8-c529-489e-87b6-627a9ec48587" providerId="AD" clId="Web-{588CAD6F-C664-4135-92CD-BF5D66E68C6B}" dt="2022-06-28T09:34:24.296" v="92"/>
          <ac:spMkLst>
            <pc:docMk/>
            <pc:sldMk cId="109857222" sldId="256"/>
            <ac:spMk id="39" creationId="{AFF4A713-7B75-4B21-90D7-5AB19547C728}"/>
          </ac:spMkLst>
        </pc:spChg>
        <pc:spChg chg="add">
          <ac:chgData name="Angela Laura Muntean (2021775)" userId="S::2021775@student.uwtsd.ac.uk::a975fcf8-c529-489e-87b6-627a9ec48587" providerId="AD" clId="Web-{588CAD6F-C664-4135-92CD-BF5D66E68C6B}" dt="2022-06-28T09:34:24.296" v="92"/>
          <ac:spMkLst>
            <pc:docMk/>
            <pc:sldMk cId="109857222" sldId="256"/>
            <ac:spMk id="40" creationId="{DC631C0B-6DA6-4E57-8231-CE32B3434A7E}"/>
          </ac:spMkLst>
        </pc:spChg>
        <pc:spChg chg="add">
          <ac:chgData name="Angela Laura Muntean (2021775)" userId="S::2021775@student.uwtsd.ac.uk::a975fcf8-c529-489e-87b6-627a9ec48587" providerId="AD" clId="Web-{588CAD6F-C664-4135-92CD-BF5D66E68C6B}" dt="2022-06-28T09:34:24.296" v="92"/>
          <ac:spMkLst>
            <pc:docMk/>
            <pc:sldMk cId="109857222" sldId="256"/>
            <ac:spMk id="41" creationId="{C29501E6-A978-4A61-9689-9085AF97A53A}"/>
          </ac:spMkLst>
        </pc:spChg>
      </pc:sldChg>
      <pc:sldChg chg="new">
        <pc:chgData name="Angela Laura Muntean (2021775)" userId="S::2021775@student.uwtsd.ac.uk::a975fcf8-c529-489e-87b6-627a9ec48587" providerId="AD" clId="Web-{588CAD6F-C664-4135-92CD-BF5D66E68C6B}" dt="2022-06-28T09:34:46.625" v="93"/>
        <pc:sldMkLst>
          <pc:docMk/>
          <pc:sldMk cId="2402982924" sldId="257"/>
        </pc:sldMkLst>
      </pc:sldChg>
    </pc:docChg>
  </pc:docChgLst>
  <pc:docChgLst>
    <pc:chgData name="Angela Laura Muntean (2021775)" userId="S::2021775@student.uwtsd.ac.uk::a975fcf8-c529-489e-87b6-627a9ec48587" providerId="AD" clId="Web-{739B3B80-872D-577A-3D9A-D43BED47D93B}"/>
    <pc:docChg chg="addSld modSld">
      <pc:chgData name="Angela Laura Muntean (2021775)" userId="S::2021775@student.uwtsd.ac.uk::a975fcf8-c529-489e-87b6-627a9ec48587" providerId="AD" clId="Web-{739B3B80-872D-577A-3D9A-D43BED47D93B}" dt="2022-07-01T20:12:26.698" v="19"/>
      <pc:docMkLst>
        <pc:docMk/>
      </pc:docMkLst>
      <pc:sldChg chg="modSp">
        <pc:chgData name="Angela Laura Muntean (2021775)" userId="S::2021775@student.uwtsd.ac.uk::a975fcf8-c529-489e-87b6-627a9ec48587" providerId="AD" clId="Web-{739B3B80-872D-577A-3D9A-D43BED47D93B}" dt="2022-07-01T20:11:43.103" v="17" actId="20577"/>
        <pc:sldMkLst>
          <pc:docMk/>
          <pc:sldMk cId="109857222" sldId="256"/>
        </pc:sldMkLst>
        <pc:spChg chg="mod">
          <ac:chgData name="Angela Laura Muntean (2021775)" userId="S::2021775@student.uwtsd.ac.uk::a975fcf8-c529-489e-87b6-627a9ec48587" providerId="AD" clId="Web-{739B3B80-872D-577A-3D9A-D43BED47D93B}" dt="2022-07-01T20:11:43.103" v="17" actId="20577"/>
          <ac:spMkLst>
            <pc:docMk/>
            <pc:sldMk cId="109857222" sldId="256"/>
            <ac:spMk id="2" creationId="{00000000-0000-0000-0000-000000000000}"/>
          </ac:spMkLst>
        </pc:spChg>
      </pc:sldChg>
      <pc:sldChg chg="modSp mod modClrScheme chgLayout">
        <pc:chgData name="Angela Laura Muntean (2021775)" userId="S::2021775@student.uwtsd.ac.uk::a975fcf8-c529-489e-87b6-627a9ec48587" providerId="AD" clId="Web-{739B3B80-872D-577A-3D9A-D43BED47D93B}" dt="2022-07-01T20:11:57.775" v="18"/>
        <pc:sldMkLst>
          <pc:docMk/>
          <pc:sldMk cId="2402982924" sldId="257"/>
        </pc:sldMkLst>
        <pc:spChg chg="mod ord">
          <ac:chgData name="Angela Laura Muntean (2021775)" userId="S::2021775@student.uwtsd.ac.uk::a975fcf8-c529-489e-87b6-627a9ec48587" providerId="AD" clId="Web-{739B3B80-872D-577A-3D9A-D43BED47D93B}" dt="2022-07-01T20:11:57.775" v="18"/>
          <ac:spMkLst>
            <pc:docMk/>
            <pc:sldMk cId="2402982924" sldId="257"/>
            <ac:spMk id="2" creationId="{2B50AEE8-27BB-62D1-686C-F64B6DF805AC}"/>
          </ac:spMkLst>
        </pc:spChg>
        <pc:spChg chg="mod ord">
          <ac:chgData name="Angela Laura Muntean (2021775)" userId="S::2021775@student.uwtsd.ac.uk::a975fcf8-c529-489e-87b6-627a9ec48587" providerId="AD" clId="Web-{739B3B80-872D-577A-3D9A-D43BED47D93B}" dt="2022-07-01T20:11:57.775" v="18"/>
          <ac:spMkLst>
            <pc:docMk/>
            <pc:sldMk cId="2402982924" sldId="257"/>
            <ac:spMk id="3" creationId="{0E1F3E33-59AD-2062-87D2-F9B1A34E0097}"/>
          </ac:spMkLst>
        </pc:spChg>
      </pc:sldChg>
      <pc:sldChg chg="new">
        <pc:chgData name="Angela Laura Muntean (2021775)" userId="S::2021775@student.uwtsd.ac.uk::a975fcf8-c529-489e-87b6-627a9ec48587" providerId="AD" clId="Web-{739B3B80-872D-577A-3D9A-D43BED47D93B}" dt="2022-07-01T20:12:26.698" v="19"/>
        <pc:sldMkLst>
          <pc:docMk/>
          <pc:sldMk cId="2332684555" sldId="258"/>
        </pc:sldMkLst>
      </pc:sldChg>
    </pc:docChg>
  </pc:docChgLst>
  <pc:docChgLst>
    <pc:chgData name="Angela Laura Muntean (2021775)" userId="S::2021775@student.uwtsd.ac.uk::a975fcf8-c529-489e-87b6-627a9ec48587" providerId="AD" clId="Web-{2D4559AA-8C68-B3AA-FFBA-20BE4DE7DC13}"/>
    <pc:docChg chg="addSld modSld">
      <pc:chgData name="Angela Laura Muntean (2021775)" userId="S::2021775@student.uwtsd.ac.uk::a975fcf8-c529-489e-87b6-627a9ec48587" providerId="AD" clId="Web-{2D4559AA-8C68-B3AA-FFBA-20BE4DE7DC13}" dt="2022-07-02T13:51:35.597" v="1359"/>
      <pc:docMkLst>
        <pc:docMk/>
      </pc:docMkLst>
      <pc:sldChg chg="modNotes">
        <pc:chgData name="Angela Laura Muntean (2021775)" userId="S::2021775@student.uwtsd.ac.uk::a975fcf8-c529-489e-87b6-627a9ec48587" providerId="AD" clId="Web-{2D4559AA-8C68-B3AA-FFBA-20BE4DE7DC13}" dt="2022-07-02T11:13:12.115" v="21"/>
        <pc:sldMkLst>
          <pc:docMk/>
          <pc:sldMk cId="2402982924" sldId="257"/>
        </pc:sldMkLst>
      </pc:sldChg>
      <pc:sldChg chg="addSp delSp modSp mod setBg modClrScheme setClrOvrMap delDesignElem chgLayout">
        <pc:chgData name="Angela Laura Muntean (2021775)" userId="S::2021775@student.uwtsd.ac.uk::a975fcf8-c529-489e-87b6-627a9ec48587" providerId="AD" clId="Web-{2D4559AA-8C68-B3AA-FFBA-20BE4DE7DC13}" dt="2022-07-02T13:40:31.315" v="1007" actId="20577"/>
        <pc:sldMkLst>
          <pc:docMk/>
          <pc:sldMk cId="2332684555" sldId="258"/>
        </pc:sldMkLst>
        <pc:spChg chg="mod ord">
          <ac:chgData name="Angela Laura Muntean (2021775)" userId="S::2021775@student.uwtsd.ac.uk::a975fcf8-c529-489e-87b6-627a9ec48587" providerId="AD" clId="Web-{2D4559AA-8C68-B3AA-FFBA-20BE4DE7DC13}" dt="2022-07-02T13:32:59.869" v="868"/>
          <ac:spMkLst>
            <pc:docMk/>
            <pc:sldMk cId="2332684555" sldId="258"/>
            <ac:spMk id="2" creationId="{97CFAA5B-1EB5-2412-A324-7BAF38FEFC52}"/>
          </ac:spMkLst>
        </pc:spChg>
        <pc:spChg chg="mod ord">
          <ac:chgData name="Angela Laura Muntean (2021775)" userId="S::2021775@student.uwtsd.ac.uk::a975fcf8-c529-489e-87b6-627a9ec48587" providerId="AD" clId="Web-{2D4559AA-8C68-B3AA-FFBA-20BE4DE7DC13}" dt="2022-07-02T13:40:31.315" v="1007" actId="20577"/>
          <ac:spMkLst>
            <pc:docMk/>
            <pc:sldMk cId="2332684555" sldId="258"/>
            <ac:spMk id="3" creationId="{1A43BB94-0A93-6BB2-2ACD-94B92B93EC27}"/>
          </ac:spMkLst>
        </pc:spChg>
        <pc:spChg chg="mod ord">
          <ac:chgData name="Angela Laura Muntean (2021775)" userId="S::2021775@student.uwtsd.ac.uk::a975fcf8-c529-489e-87b6-627a9ec48587" providerId="AD" clId="Web-{2D4559AA-8C68-B3AA-FFBA-20BE4DE7DC13}" dt="2022-07-02T13:40:27.283" v="1006" actId="20577"/>
          <ac:spMkLst>
            <pc:docMk/>
            <pc:sldMk cId="2332684555" sldId="258"/>
            <ac:spMk id="4" creationId="{8DFFFBFE-423A-8C80-1997-7B87E6A532C5}"/>
          </ac:spMkLst>
        </pc:spChg>
        <pc:spChg chg="add del mod">
          <ac:chgData name="Angela Laura Muntean (2021775)" userId="S::2021775@student.uwtsd.ac.uk::a975fcf8-c529-489e-87b6-627a9ec48587" providerId="AD" clId="Web-{2D4559AA-8C68-B3AA-FFBA-20BE4DE7DC13}" dt="2022-07-02T13:39:50.171" v="1000"/>
          <ac:spMkLst>
            <pc:docMk/>
            <pc:sldMk cId="2332684555" sldId="258"/>
            <ac:spMk id="6" creationId="{F0F311C3-6348-063F-EB7F-71D8318EF770}"/>
          </ac:spMkLst>
        </pc:spChg>
        <pc:spChg chg="add del">
          <ac:chgData name="Angela Laura Muntean (2021775)" userId="S::2021775@student.uwtsd.ac.uk::a975fcf8-c529-489e-87b6-627a9ec48587" providerId="AD" clId="Web-{2D4559AA-8C68-B3AA-FFBA-20BE4DE7DC13}" dt="2022-07-02T12:09:24.578" v="143"/>
          <ac:spMkLst>
            <pc:docMk/>
            <pc:sldMk cId="2332684555" sldId="258"/>
            <ac:spMk id="9" creationId="{4C608BEB-860E-4094-8511-78603564A75E}"/>
          </ac:spMkLst>
        </pc:spChg>
        <pc:spChg chg="add del">
          <ac:chgData name="Angela Laura Muntean (2021775)" userId="S::2021775@student.uwtsd.ac.uk::a975fcf8-c529-489e-87b6-627a9ec48587" providerId="AD" clId="Web-{2D4559AA-8C68-B3AA-FFBA-20BE4DE7DC13}" dt="2022-07-02T12:09:33.047" v="145"/>
          <ac:spMkLst>
            <pc:docMk/>
            <pc:sldMk cId="2332684555" sldId="258"/>
            <ac:spMk id="13" creationId="{2A6B319F-86FE-4754-878E-06F0804D882B}"/>
          </ac:spMkLst>
        </pc:spChg>
        <pc:spChg chg="add del">
          <ac:chgData name="Angela Laura Muntean (2021775)" userId="S::2021775@student.uwtsd.ac.uk::a975fcf8-c529-489e-87b6-627a9ec48587" providerId="AD" clId="Web-{2D4559AA-8C68-B3AA-FFBA-20BE4DE7DC13}" dt="2022-07-02T12:09:33.047" v="145"/>
          <ac:spMkLst>
            <pc:docMk/>
            <pc:sldMk cId="2332684555" sldId="258"/>
            <ac:spMk id="14" creationId="{DCF7D1B5-3477-499F-ACC5-2C8B07F4EDB3}"/>
          </ac:spMkLst>
        </pc:spChg>
        <pc:spChg chg="add del">
          <ac:chgData name="Angela Laura Muntean (2021775)" userId="S::2021775@student.uwtsd.ac.uk::a975fcf8-c529-489e-87b6-627a9ec48587" providerId="AD" clId="Web-{2D4559AA-8C68-B3AA-FFBA-20BE4DE7DC13}" dt="2022-07-02T12:09:35.391" v="147"/>
          <ac:spMkLst>
            <pc:docMk/>
            <pc:sldMk cId="2332684555" sldId="258"/>
            <ac:spMk id="16" creationId="{4C608BEB-860E-4094-8511-78603564A75E}"/>
          </ac:spMkLst>
        </pc:spChg>
        <pc:spChg chg="add del">
          <ac:chgData name="Angela Laura Muntean (2021775)" userId="S::2021775@student.uwtsd.ac.uk::a975fcf8-c529-489e-87b6-627a9ec48587" providerId="AD" clId="Web-{2D4559AA-8C68-B3AA-FFBA-20BE4DE7DC13}" dt="2022-07-02T13:32:59.869" v="868"/>
          <ac:spMkLst>
            <pc:docMk/>
            <pc:sldMk cId="2332684555" sldId="258"/>
            <ac:spMk id="19" creationId="{E35A04CF-97D4-4FF7-B359-C546B1F62E54}"/>
          </ac:spMkLst>
        </pc:spChg>
        <pc:spChg chg="add del">
          <ac:chgData name="Angela Laura Muntean (2021775)" userId="S::2021775@student.uwtsd.ac.uk::a975fcf8-c529-489e-87b6-627a9ec48587" providerId="AD" clId="Web-{2D4559AA-8C68-B3AA-FFBA-20BE4DE7DC13}" dt="2022-07-02T13:32:59.869" v="868"/>
          <ac:spMkLst>
            <pc:docMk/>
            <pc:sldMk cId="2332684555" sldId="258"/>
            <ac:spMk id="20" creationId="{1DE7243B-5109-444B-8FAF-7437C66BC0E9}"/>
          </ac:spMkLst>
        </pc:spChg>
        <pc:spChg chg="add del">
          <ac:chgData name="Angela Laura Muntean (2021775)" userId="S::2021775@student.uwtsd.ac.uk::a975fcf8-c529-489e-87b6-627a9ec48587" providerId="AD" clId="Web-{2D4559AA-8C68-B3AA-FFBA-20BE4DE7DC13}" dt="2022-07-02T13:32:59.869" v="868"/>
          <ac:spMkLst>
            <pc:docMk/>
            <pc:sldMk cId="2332684555" sldId="258"/>
            <ac:spMk id="21" creationId="{4C5D6221-DA7B-4611-AA26-7D8E349FDE96}"/>
          </ac:spMkLst>
        </pc:spChg>
        <pc:picChg chg="add del mod">
          <ac:chgData name="Angela Laura Muntean (2021775)" userId="S::2021775@student.uwtsd.ac.uk::a975fcf8-c529-489e-87b6-627a9ec48587" providerId="AD" clId="Web-{2D4559AA-8C68-B3AA-FFBA-20BE4DE7DC13}" dt="2022-07-02T13:33:06.011" v="870"/>
          <ac:picMkLst>
            <pc:docMk/>
            <pc:sldMk cId="2332684555" sldId="258"/>
            <ac:picMk id="5" creationId="{7E71E01E-4E73-F14F-27E7-80C882057623}"/>
          </ac:picMkLst>
        </pc:picChg>
        <pc:cxnChg chg="add del">
          <ac:chgData name="Angela Laura Muntean (2021775)" userId="S::2021775@student.uwtsd.ac.uk::a975fcf8-c529-489e-87b6-627a9ec48587" providerId="AD" clId="Web-{2D4559AA-8C68-B3AA-FFBA-20BE4DE7DC13}" dt="2022-07-02T12:09:24.578" v="143"/>
          <ac:cxnSpMkLst>
            <pc:docMk/>
            <pc:sldMk cId="2332684555" sldId="258"/>
            <ac:cxnSpMk id="11" creationId="{1F16A8D4-FE87-4604-88B2-394B5D1EB437}"/>
          </ac:cxnSpMkLst>
        </pc:cxnChg>
        <pc:cxnChg chg="add del">
          <ac:chgData name="Angela Laura Muntean (2021775)" userId="S::2021775@student.uwtsd.ac.uk::a975fcf8-c529-489e-87b6-627a9ec48587" providerId="AD" clId="Web-{2D4559AA-8C68-B3AA-FFBA-20BE4DE7DC13}" dt="2022-07-02T12:09:35.391" v="147"/>
          <ac:cxnSpMkLst>
            <pc:docMk/>
            <pc:sldMk cId="2332684555" sldId="258"/>
            <ac:cxnSpMk id="17" creationId="{1F16A8D4-FE87-4604-88B2-394B5D1EB437}"/>
          </ac:cxnSpMkLst>
        </pc:cxnChg>
      </pc:sldChg>
      <pc:sldChg chg="addSp delSp modSp mod setBg modClrScheme delDesignElem modShow chgLayout modNotes">
        <pc:chgData name="Angela Laura Muntean (2021775)" userId="S::2021775@student.uwtsd.ac.uk::a975fcf8-c529-489e-87b6-627a9ec48587" providerId="AD" clId="Web-{2D4559AA-8C68-B3AA-FFBA-20BE4DE7DC13}" dt="2022-07-02T13:44:59.201" v="1210"/>
        <pc:sldMkLst>
          <pc:docMk/>
          <pc:sldMk cId="3544605611" sldId="259"/>
        </pc:sldMkLst>
        <pc:spChg chg="mod ord">
          <ac:chgData name="Angela Laura Muntean (2021775)" userId="S::2021775@student.uwtsd.ac.uk::a975fcf8-c529-489e-87b6-627a9ec48587" providerId="AD" clId="Web-{2D4559AA-8C68-B3AA-FFBA-20BE4DE7DC13}" dt="2022-07-02T13:43:58.914" v="1076"/>
          <ac:spMkLst>
            <pc:docMk/>
            <pc:sldMk cId="3544605611" sldId="259"/>
            <ac:spMk id="2" creationId="{5CA444D0-2E86-5E02-5230-CF02D2BE8C4F}"/>
          </ac:spMkLst>
        </pc:spChg>
        <pc:spChg chg="mod ord">
          <ac:chgData name="Angela Laura Muntean (2021775)" userId="S::2021775@student.uwtsd.ac.uk::a975fcf8-c529-489e-87b6-627a9ec48587" providerId="AD" clId="Web-{2D4559AA-8C68-B3AA-FFBA-20BE4DE7DC13}" dt="2022-07-02T13:44:49.044" v="1206" actId="14100"/>
          <ac:spMkLst>
            <pc:docMk/>
            <pc:sldMk cId="3544605611" sldId="259"/>
            <ac:spMk id="3" creationId="{05B50E89-CB64-BA24-CC25-58FE7CA10825}"/>
          </ac:spMkLst>
        </pc:spChg>
        <pc:spChg chg="del mod ord">
          <ac:chgData name="Angela Laura Muntean (2021775)" userId="S::2021775@student.uwtsd.ac.uk::a975fcf8-c529-489e-87b6-627a9ec48587" providerId="AD" clId="Web-{2D4559AA-8C68-B3AA-FFBA-20BE4DE7DC13}" dt="2022-07-02T13:44:43.419" v="1205"/>
          <ac:spMkLst>
            <pc:docMk/>
            <pc:sldMk cId="3544605611" sldId="259"/>
            <ac:spMk id="4" creationId="{8F57ECE1-0AE7-1106-A5E8-B6B869F305FF}"/>
          </ac:spMkLst>
        </pc:spChg>
        <pc:spChg chg="add del">
          <ac:chgData name="Angela Laura Muntean (2021775)" userId="S::2021775@student.uwtsd.ac.uk::a975fcf8-c529-489e-87b6-627a9ec48587" providerId="AD" clId="Web-{2D4559AA-8C68-B3AA-FFBA-20BE4DE7DC13}" dt="2022-07-02T13:43:58.914" v="1076"/>
          <ac:spMkLst>
            <pc:docMk/>
            <pc:sldMk cId="3544605611" sldId="259"/>
            <ac:spMk id="9" creationId="{E35A04CF-97D4-4FF7-B359-C546B1F62E54}"/>
          </ac:spMkLst>
        </pc:spChg>
        <pc:spChg chg="add del">
          <ac:chgData name="Angela Laura Muntean (2021775)" userId="S::2021775@student.uwtsd.ac.uk::a975fcf8-c529-489e-87b6-627a9ec48587" providerId="AD" clId="Web-{2D4559AA-8C68-B3AA-FFBA-20BE4DE7DC13}" dt="2022-07-02T13:43:58.914" v="1076"/>
          <ac:spMkLst>
            <pc:docMk/>
            <pc:sldMk cId="3544605611" sldId="259"/>
            <ac:spMk id="11" creationId="{1DE7243B-5109-444B-8FAF-7437C66BC0E9}"/>
          </ac:spMkLst>
        </pc:spChg>
        <pc:spChg chg="add del">
          <ac:chgData name="Angela Laura Muntean (2021775)" userId="S::2021775@student.uwtsd.ac.uk::a975fcf8-c529-489e-87b6-627a9ec48587" providerId="AD" clId="Web-{2D4559AA-8C68-B3AA-FFBA-20BE4DE7DC13}" dt="2022-07-02T13:43:58.914" v="1076"/>
          <ac:spMkLst>
            <pc:docMk/>
            <pc:sldMk cId="3544605611" sldId="259"/>
            <ac:spMk id="13" creationId="{4C5D6221-DA7B-4611-AA26-7D8E349FDE96}"/>
          </ac:spMkLst>
        </pc:spChg>
      </pc:sldChg>
      <pc:sldChg chg="addSp modSp mod setBg modClrScheme chgLayout modNotes">
        <pc:chgData name="Angela Laura Muntean (2021775)" userId="S::2021775@student.uwtsd.ac.uk::a975fcf8-c529-489e-87b6-627a9ec48587" providerId="AD" clId="Web-{2D4559AA-8C68-B3AA-FFBA-20BE4DE7DC13}" dt="2022-07-02T13:10:06.918" v="548" actId="20577"/>
        <pc:sldMkLst>
          <pc:docMk/>
          <pc:sldMk cId="3424297783" sldId="260"/>
        </pc:sldMkLst>
        <pc:spChg chg="mod ord">
          <ac:chgData name="Angela Laura Muntean (2021775)" userId="S::2021775@student.uwtsd.ac.uk::a975fcf8-c529-489e-87b6-627a9ec48587" providerId="AD" clId="Web-{2D4559AA-8C68-B3AA-FFBA-20BE4DE7DC13}" dt="2022-07-02T12:08:36.905" v="137"/>
          <ac:spMkLst>
            <pc:docMk/>
            <pc:sldMk cId="3424297783" sldId="260"/>
            <ac:spMk id="2" creationId="{02D81DA5-EDA8-5668-2EAE-B346AD2F593B}"/>
          </ac:spMkLst>
        </pc:spChg>
        <pc:spChg chg="add mod">
          <ac:chgData name="Angela Laura Muntean (2021775)" userId="S::2021775@student.uwtsd.ac.uk::a975fcf8-c529-489e-87b6-627a9ec48587" providerId="AD" clId="Web-{2D4559AA-8C68-B3AA-FFBA-20BE4DE7DC13}" dt="2022-07-02T13:06:22.370" v="461" actId="14100"/>
          <ac:spMkLst>
            <pc:docMk/>
            <pc:sldMk cId="3424297783" sldId="260"/>
            <ac:spMk id="3" creationId="{731573F8-17E2-807B-38C4-A62342EBA39F}"/>
          </ac:spMkLst>
        </pc:spChg>
        <pc:spChg chg="add mod ord">
          <ac:chgData name="Angela Laura Muntean (2021775)" userId="S::2021775@student.uwtsd.ac.uk::a975fcf8-c529-489e-87b6-627a9ec48587" providerId="AD" clId="Web-{2D4559AA-8C68-B3AA-FFBA-20BE4DE7DC13}" dt="2022-07-02T13:10:06.918" v="548" actId="20577"/>
          <ac:spMkLst>
            <pc:docMk/>
            <pc:sldMk cId="3424297783" sldId="260"/>
            <ac:spMk id="4" creationId="{95093DF8-D557-9D28-FBC5-16632BC7A3CE}"/>
          </ac:spMkLst>
        </pc:spChg>
        <pc:spChg chg="add">
          <ac:chgData name="Angela Laura Muntean (2021775)" userId="S::2021775@student.uwtsd.ac.uk::a975fcf8-c529-489e-87b6-627a9ec48587" providerId="AD" clId="Web-{2D4559AA-8C68-B3AA-FFBA-20BE4DE7DC13}" dt="2022-07-02T12:08:36.905" v="137"/>
          <ac:spMkLst>
            <pc:docMk/>
            <pc:sldMk cId="3424297783" sldId="260"/>
            <ac:spMk id="9" creationId="{827B839B-9ADE-406B-8590-F1CAEDED45A1}"/>
          </ac:spMkLst>
        </pc:spChg>
        <pc:spChg chg="add">
          <ac:chgData name="Angela Laura Muntean (2021775)" userId="S::2021775@student.uwtsd.ac.uk::a975fcf8-c529-489e-87b6-627a9ec48587" providerId="AD" clId="Web-{2D4559AA-8C68-B3AA-FFBA-20BE4DE7DC13}" dt="2022-07-02T12:08:36.905" v="137"/>
          <ac:spMkLst>
            <pc:docMk/>
            <pc:sldMk cId="3424297783" sldId="260"/>
            <ac:spMk id="11" creationId="{CFE45BF0-46DB-408C-B5F7-7B11716805D4}"/>
          </ac:spMkLst>
        </pc:spChg>
        <pc:spChg chg="add">
          <ac:chgData name="Angela Laura Muntean (2021775)" userId="S::2021775@student.uwtsd.ac.uk::a975fcf8-c529-489e-87b6-627a9ec48587" providerId="AD" clId="Web-{2D4559AA-8C68-B3AA-FFBA-20BE4DE7DC13}" dt="2022-07-02T12:08:36.905" v="137"/>
          <ac:spMkLst>
            <pc:docMk/>
            <pc:sldMk cId="3424297783" sldId="260"/>
            <ac:spMk id="13" creationId="{2AEBC8F2-97B1-41B4-93F1-2D289E197FBA}"/>
          </ac:spMkLst>
        </pc:spChg>
        <pc:spChg chg="add">
          <ac:chgData name="Angela Laura Muntean (2021775)" userId="S::2021775@student.uwtsd.ac.uk::a975fcf8-c529-489e-87b6-627a9ec48587" providerId="AD" clId="Web-{2D4559AA-8C68-B3AA-FFBA-20BE4DE7DC13}" dt="2022-07-02T12:08:36.905" v="137"/>
          <ac:spMkLst>
            <pc:docMk/>
            <pc:sldMk cId="3424297783" sldId="260"/>
            <ac:spMk id="15" creationId="{472E3A19-F5D5-48FC-BB9C-48C2F68F598B}"/>
          </ac:spMkLst>
        </pc:spChg>
        <pc:spChg chg="add">
          <ac:chgData name="Angela Laura Muntean (2021775)" userId="S::2021775@student.uwtsd.ac.uk::a975fcf8-c529-489e-87b6-627a9ec48587" providerId="AD" clId="Web-{2D4559AA-8C68-B3AA-FFBA-20BE4DE7DC13}" dt="2022-07-02T12:08:36.905" v="137"/>
          <ac:spMkLst>
            <pc:docMk/>
            <pc:sldMk cId="3424297783" sldId="260"/>
            <ac:spMk id="17" creationId="{7A62E32F-BB65-43A8-8EB5-92346890E549}"/>
          </ac:spMkLst>
        </pc:spChg>
        <pc:spChg chg="add">
          <ac:chgData name="Angela Laura Muntean (2021775)" userId="S::2021775@student.uwtsd.ac.uk::a975fcf8-c529-489e-87b6-627a9ec48587" providerId="AD" clId="Web-{2D4559AA-8C68-B3AA-FFBA-20BE4DE7DC13}" dt="2022-07-02T12:08:36.905" v="137"/>
          <ac:spMkLst>
            <pc:docMk/>
            <pc:sldMk cId="3424297783" sldId="260"/>
            <ac:spMk id="19" creationId="{14E91B64-9FCC-451E-AFB4-A827D6329367}"/>
          </ac:spMkLst>
        </pc:spChg>
      </pc:sldChg>
      <pc:sldChg chg="addSp delSp modSp new mod setBg modClrScheme delDesignElem chgLayout modNotes">
        <pc:chgData name="Angela Laura Muntean (2021775)" userId="S::2021775@student.uwtsd.ac.uk::a975fcf8-c529-489e-87b6-627a9ec48587" providerId="AD" clId="Web-{2D4559AA-8C68-B3AA-FFBA-20BE4DE7DC13}" dt="2022-07-02T13:23:03.837" v="727"/>
        <pc:sldMkLst>
          <pc:docMk/>
          <pc:sldMk cId="3045688709" sldId="261"/>
        </pc:sldMkLst>
        <pc:spChg chg="mod ord">
          <ac:chgData name="Angela Laura Muntean (2021775)" userId="S::2021775@student.uwtsd.ac.uk::a975fcf8-c529-489e-87b6-627a9ec48587" providerId="AD" clId="Web-{2D4559AA-8C68-B3AA-FFBA-20BE4DE7DC13}" dt="2022-07-02T13:23:03.837" v="727"/>
          <ac:spMkLst>
            <pc:docMk/>
            <pc:sldMk cId="3045688709" sldId="261"/>
            <ac:spMk id="2" creationId="{2830471B-F044-F0E6-22A8-FD0B6F08BE1D}"/>
          </ac:spMkLst>
        </pc:spChg>
        <pc:spChg chg="add del mod ord">
          <ac:chgData name="Angela Laura Muntean (2021775)" userId="S::2021775@student.uwtsd.ac.uk::a975fcf8-c529-489e-87b6-627a9ec48587" providerId="AD" clId="Web-{2D4559AA-8C68-B3AA-FFBA-20BE4DE7DC13}" dt="2022-07-02T12:45:46.118" v="153"/>
          <ac:spMkLst>
            <pc:docMk/>
            <pc:sldMk cId="3045688709" sldId="261"/>
            <ac:spMk id="3" creationId="{37C9879E-F225-2893-5675-96713AC254AE}"/>
          </ac:spMkLst>
        </pc:spChg>
        <pc:spChg chg="add mod ord">
          <ac:chgData name="Angela Laura Muntean (2021775)" userId="S::2021775@student.uwtsd.ac.uk::a975fcf8-c529-489e-87b6-627a9ec48587" providerId="AD" clId="Web-{2D4559AA-8C68-B3AA-FFBA-20BE4DE7DC13}" dt="2022-07-02T13:23:03.837" v="727"/>
          <ac:spMkLst>
            <pc:docMk/>
            <pc:sldMk cId="3045688709" sldId="261"/>
            <ac:spMk id="5" creationId="{94FEA7EF-8365-928B-221F-8FCA6643EA5B}"/>
          </ac:spMkLst>
        </pc:spChg>
        <pc:spChg chg="add del">
          <ac:chgData name="Angela Laura Muntean (2021775)" userId="S::2021775@student.uwtsd.ac.uk::a975fcf8-c529-489e-87b6-627a9ec48587" providerId="AD" clId="Web-{2D4559AA-8C68-B3AA-FFBA-20BE4DE7DC13}" dt="2022-07-02T13:23:03.822" v="726"/>
          <ac:spMkLst>
            <pc:docMk/>
            <pc:sldMk cId="3045688709" sldId="261"/>
            <ac:spMk id="7" creationId="{4038CB10-1F5C-4D54-9DF7-12586DE5B007}"/>
          </ac:spMkLst>
        </pc:spChg>
        <pc:spChg chg="add del">
          <ac:chgData name="Angela Laura Muntean (2021775)" userId="S::2021775@student.uwtsd.ac.uk::a975fcf8-c529-489e-87b6-627a9ec48587" providerId="AD" clId="Web-{2D4559AA-8C68-B3AA-FFBA-20BE4DE7DC13}" dt="2022-07-02T13:13:26.808" v="552"/>
          <ac:spMkLst>
            <pc:docMk/>
            <pc:sldMk cId="3045688709" sldId="261"/>
            <ac:spMk id="8" creationId="{6A1473A6-3F22-483E-8A30-80B9D2B14592}"/>
          </ac:spMkLst>
        </pc:spChg>
        <pc:spChg chg="add del">
          <ac:chgData name="Angela Laura Muntean (2021775)" userId="S::2021775@student.uwtsd.ac.uk::a975fcf8-c529-489e-87b6-627a9ec48587" providerId="AD" clId="Web-{2D4559AA-8C68-B3AA-FFBA-20BE4DE7DC13}" dt="2022-07-02T13:23:03.822" v="726"/>
          <ac:spMkLst>
            <pc:docMk/>
            <pc:sldMk cId="3045688709" sldId="261"/>
            <ac:spMk id="12" creationId="{36D30126-6314-4A93-B27E-5C66CF781924}"/>
          </ac:spMkLst>
        </pc:spChg>
        <pc:spChg chg="add del">
          <ac:chgData name="Angela Laura Muntean (2021775)" userId="S::2021775@student.uwtsd.ac.uk::a975fcf8-c529-489e-87b6-627a9ec48587" providerId="AD" clId="Web-{2D4559AA-8C68-B3AA-FFBA-20BE4DE7DC13}" dt="2022-07-02T13:23:03.822" v="726"/>
          <ac:spMkLst>
            <pc:docMk/>
            <pc:sldMk cId="3045688709" sldId="261"/>
            <ac:spMk id="14" creationId="{73ED6512-6858-4552-B699-9A97FE9A4EA2}"/>
          </ac:spMkLst>
        </pc:spChg>
        <pc:spChg chg="add">
          <ac:chgData name="Angela Laura Muntean (2021775)" userId="S::2021775@student.uwtsd.ac.uk::a975fcf8-c529-489e-87b6-627a9ec48587" providerId="AD" clId="Web-{2D4559AA-8C68-B3AA-FFBA-20BE4DE7DC13}" dt="2022-07-02T13:23:03.837" v="727"/>
          <ac:spMkLst>
            <pc:docMk/>
            <pc:sldMk cId="3045688709" sldId="261"/>
            <ac:spMk id="16" creationId="{4038CB10-1F5C-4D54-9DF7-12586DE5B007}"/>
          </ac:spMkLst>
        </pc:spChg>
        <pc:spChg chg="add">
          <ac:chgData name="Angela Laura Muntean (2021775)" userId="S::2021775@student.uwtsd.ac.uk::a975fcf8-c529-489e-87b6-627a9ec48587" providerId="AD" clId="Web-{2D4559AA-8C68-B3AA-FFBA-20BE4DE7DC13}" dt="2022-07-02T13:23:03.837" v="727"/>
          <ac:spMkLst>
            <pc:docMk/>
            <pc:sldMk cId="3045688709" sldId="261"/>
            <ac:spMk id="17" creationId="{73ED6512-6858-4552-B699-9A97FE9A4EA2}"/>
          </ac:spMkLst>
        </pc:spChg>
        <pc:grpChg chg="add del">
          <ac:chgData name="Angela Laura Muntean (2021775)" userId="S::2021775@student.uwtsd.ac.uk::a975fcf8-c529-489e-87b6-627a9ec48587" providerId="AD" clId="Web-{2D4559AA-8C68-B3AA-FFBA-20BE4DE7DC13}" dt="2022-07-02T13:13:26.808" v="552"/>
          <ac:grpSpMkLst>
            <pc:docMk/>
            <pc:sldMk cId="3045688709" sldId="261"/>
            <ac:grpSpMk id="10" creationId="{AA1375E3-3E53-4D75-BAB7-E5929BFCB25F}"/>
          </ac:grpSpMkLst>
        </pc:grpChg>
        <pc:picChg chg="add mod ord">
          <ac:chgData name="Angela Laura Muntean (2021775)" userId="S::2021775@student.uwtsd.ac.uk::a975fcf8-c529-489e-87b6-627a9ec48587" providerId="AD" clId="Web-{2D4559AA-8C68-B3AA-FFBA-20BE4DE7DC13}" dt="2022-07-02T13:23:03.837" v="727"/>
          <ac:picMkLst>
            <pc:docMk/>
            <pc:sldMk cId="3045688709" sldId="261"/>
            <ac:picMk id="4" creationId="{409756B7-A071-A802-EF23-F005CC47D8DD}"/>
          </ac:picMkLst>
        </pc:picChg>
      </pc:sldChg>
      <pc:sldChg chg="addSp delSp modSp new mod setBg modClrScheme chgLayout modNotes">
        <pc:chgData name="Angela Laura Muntean (2021775)" userId="S::2021775@student.uwtsd.ac.uk::a975fcf8-c529-489e-87b6-627a9ec48587" providerId="AD" clId="Web-{2D4559AA-8C68-B3AA-FFBA-20BE4DE7DC13}" dt="2022-07-02T13:51:01.688" v="1347" actId="14100"/>
        <pc:sldMkLst>
          <pc:docMk/>
          <pc:sldMk cId="861877694" sldId="262"/>
        </pc:sldMkLst>
        <pc:spChg chg="mod ord">
          <ac:chgData name="Angela Laura Muntean (2021775)" userId="S::2021775@student.uwtsd.ac.uk::a975fcf8-c529-489e-87b6-627a9ec48587" providerId="AD" clId="Web-{2D4559AA-8C68-B3AA-FFBA-20BE4DE7DC13}" dt="2022-07-02T12:09:50.283" v="150"/>
          <ac:spMkLst>
            <pc:docMk/>
            <pc:sldMk cId="861877694" sldId="262"/>
            <ac:spMk id="2" creationId="{DAFF292F-9C44-C78B-297C-4C47ADA941D1}"/>
          </ac:spMkLst>
        </pc:spChg>
        <pc:spChg chg="mod ord">
          <ac:chgData name="Angela Laura Muntean (2021775)" userId="S::2021775@student.uwtsd.ac.uk::a975fcf8-c529-489e-87b6-627a9ec48587" providerId="AD" clId="Web-{2D4559AA-8C68-B3AA-FFBA-20BE4DE7DC13}" dt="2022-07-02T13:51:01.688" v="1347" actId="14100"/>
          <ac:spMkLst>
            <pc:docMk/>
            <pc:sldMk cId="861877694" sldId="262"/>
            <ac:spMk id="3" creationId="{F072DD9F-11A5-2D72-C3F5-18BDA5FDD1B5}"/>
          </ac:spMkLst>
        </pc:spChg>
        <pc:spChg chg="del">
          <ac:chgData name="Angela Laura Muntean (2021775)" userId="S::2021775@student.uwtsd.ac.uk::a975fcf8-c529-489e-87b6-627a9ec48587" providerId="AD" clId="Web-{2D4559AA-8C68-B3AA-FFBA-20BE4DE7DC13}" dt="2022-07-02T11:25:04.223" v="65"/>
          <ac:spMkLst>
            <pc:docMk/>
            <pc:sldMk cId="861877694" sldId="262"/>
            <ac:spMk id="4" creationId="{1727724D-5F36-736B-DC74-AE69FF8A74B2}"/>
          </ac:spMkLst>
        </pc:spChg>
        <pc:spChg chg="add">
          <ac:chgData name="Angela Laura Muntean (2021775)" userId="S::2021775@student.uwtsd.ac.uk::a975fcf8-c529-489e-87b6-627a9ec48587" providerId="AD" clId="Web-{2D4559AA-8C68-B3AA-FFBA-20BE4DE7DC13}" dt="2022-07-02T12:09:50.283" v="150"/>
          <ac:spMkLst>
            <pc:docMk/>
            <pc:sldMk cId="861877694" sldId="262"/>
            <ac:spMk id="8" creationId="{827B839B-9ADE-406B-8590-F1CAEDED45A1}"/>
          </ac:spMkLst>
        </pc:spChg>
        <pc:spChg chg="add">
          <ac:chgData name="Angela Laura Muntean (2021775)" userId="S::2021775@student.uwtsd.ac.uk::a975fcf8-c529-489e-87b6-627a9ec48587" providerId="AD" clId="Web-{2D4559AA-8C68-B3AA-FFBA-20BE4DE7DC13}" dt="2022-07-02T12:09:50.283" v="150"/>
          <ac:spMkLst>
            <pc:docMk/>
            <pc:sldMk cId="861877694" sldId="262"/>
            <ac:spMk id="10" creationId="{CFE45BF0-46DB-408C-B5F7-7B11716805D4}"/>
          </ac:spMkLst>
        </pc:spChg>
        <pc:spChg chg="add">
          <ac:chgData name="Angela Laura Muntean (2021775)" userId="S::2021775@student.uwtsd.ac.uk::a975fcf8-c529-489e-87b6-627a9ec48587" providerId="AD" clId="Web-{2D4559AA-8C68-B3AA-FFBA-20BE4DE7DC13}" dt="2022-07-02T12:09:50.283" v="150"/>
          <ac:spMkLst>
            <pc:docMk/>
            <pc:sldMk cId="861877694" sldId="262"/>
            <ac:spMk id="12" creationId="{2AEBC8F2-97B1-41B4-93F1-2D289E197FBA}"/>
          </ac:spMkLst>
        </pc:spChg>
        <pc:spChg chg="add">
          <ac:chgData name="Angela Laura Muntean (2021775)" userId="S::2021775@student.uwtsd.ac.uk::a975fcf8-c529-489e-87b6-627a9ec48587" providerId="AD" clId="Web-{2D4559AA-8C68-B3AA-FFBA-20BE4DE7DC13}" dt="2022-07-02T12:09:50.283" v="150"/>
          <ac:spMkLst>
            <pc:docMk/>
            <pc:sldMk cId="861877694" sldId="262"/>
            <ac:spMk id="14" creationId="{472E3A19-F5D5-48FC-BB9C-48C2F68F598B}"/>
          </ac:spMkLst>
        </pc:spChg>
        <pc:spChg chg="add">
          <ac:chgData name="Angela Laura Muntean (2021775)" userId="S::2021775@student.uwtsd.ac.uk::a975fcf8-c529-489e-87b6-627a9ec48587" providerId="AD" clId="Web-{2D4559AA-8C68-B3AA-FFBA-20BE4DE7DC13}" dt="2022-07-02T12:09:50.283" v="150"/>
          <ac:spMkLst>
            <pc:docMk/>
            <pc:sldMk cId="861877694" sldId="262"/>
            <ac:spMk id="16" creationId="{7A62E32F-BB65-43A8-8EB5-92346890E549}"/>
          </ac:spMkLst>
        </pc:spChg>
        <pc:spChg chg="add">
          <ac:chgData name="Angela Laura Muntean (2021775)" userId="S::2021775@student.uwtsd.ac.uk::a975fcf8-c529-489e-87b6-627a9ec48587" providerId="AD" clId="Web-{2D4559AA-8C68-B3AA-FFBA-20BE4DE7DC13}" dt="2022-07-02T12:09:50.283" v="150"/>
          <ac:spMkLst>
            <pc:docMk/>
            <pc:sldMk cId="861877694" sldId="262"/>
            <ac:spMk id="18" creationId="{14E91B64-9FCC-451E-AFB4-A827D6329367}"/>
          </ac:spMkLst>
        </pc:spChg>
      </pc:sldChg>
      <pc:sldChg chg="addSp delSp modSp new mod setBg modNotes">
        <pc:chgData name="Angela Laura Muntean (2021775)" userId="S::2021775@student.uwtsd.ac.uk::a975fcf8-c529-489e-87b6-627a9ec48587" providerId="AD" clId="Web-{2D4559AA-8C68-B3AA-FFBA-20BE4DE7DC13}" dt="2022-07-02T13:24:57.033" v="739"/>
        <pc:sldMkLst>
          <pc:docMk/>
          <pc:sldMk cId="3788657358" sldId="263"/>
        </pc:sldMkLst>
        <pc:spChg chg="mod">
          <ac:chgData name="Angela Laura Muntean (2021775)" userId="S::2021775@student.uwtsd.ac.uk::a975fcf8-c529-489e-87b6-627a9ec48587" providerId="AD" clId="Web-{2D4559AA-8C68-B3AA-FFBA-20BE4DE7DC13}" dt="2022-07-02T13:24:57.033" v="739"/>
          <ac:spMkLst>
            <pc:docMk/>
            <pc:sldMk cId="3788657358" sldId="263"/>
            <ac:spMk id="2" creationId="{AB02D2EE-4EC5-3D85-BDA3-824A4D72C45B}"/>
          </ac:spMkLst>
        </pc:spChg>
        <pc:spChg chg="add del mod">
          <ac:chgData name="Angela Laura Muntean (2021775)" userId="S::2021775@student.uwtsd.ac.uk::a975fcf8-c529-489e-87b6-627a9ec48587" providerId="AD" clId="Web-{2D4559AA-8C68-B3AA-FFBA-20BE4DE7DC13}" dt="2022-07-02T13:24:57.033" v="739"/>
          <ac:spMkLst>
            <pc:docMk/>
            <pc:sldMk cId="3788657358" sldId="263"/>
            <ac:spMk id="3" creationId="{9A0217C3-DF81-F3E1-E1FF-9826849279EF}"/>
          </ac:spMkLst>
        </pc:spChg>
        <pc:spChg chg="add del">
          <ac:chgData name="Angela Laura Muntean (2021775)" userId="S::2021775@student.uwtsd.ac.uk::a975fcf8-c529-489e-87b6-627a9ec48587" providerId="AD" clId="Web-{2D4559AA-8C68-B3AA-FFBA-20BE4DE7DC13}" dt="2022-07-02T13:24:57.033" v="739"/>
          <ac:spMkLst>
            <pc:docMk/>
            <pc:sldMk cId="3788657358" sldId="263"/>
            <ac:spMk id="8" creationId="{827B839B-9ADE-406B-8590-F1CAEDED45A1}"/>
          </ac:spMkLst>
        </pc:spChg>
        <pc:spChg chg="add del">
          <ac:chgData name="Angela Laura Muntean (2021775)" userId="S::2021775@student.uwtsd.ac.uk::a975fcf8-c529-489e-87b6-627a9ec48587" providerId="AD" clId="Web-{2D4559AA-8C68-B3AA-FFBA-20BE4DE7DC13}" dt="2022-07-02T13:24:57.033" v="739"/>
          <ac:spMkLst>
            <pc:docMk/>
            <pc:sldMk cId="3788657358" sldId="263"/>
            <ac:spMk id="10" creationId="{CFE45BF0-46DB-408C-B5F7-7B11716805D4}"/>
          </ac:spMkLst>
        </pc:spChg>
        <pc:spChg chg="add del">
          <ac:chgData name="Angela Laura Muntean (2021775)" userId="S::2021775@student.uwtsd.ac.uk::a975fcf8-c529-489e-87b6-627a9ec48587" providerId="AD" clId="Web-{2D4559AA-8C68-B3AA-FFBA-20BE4DE7DC13}" dt="2022-07-02T13:24:57.033" v="739"/>
          <ac:spMkLst>
            <pc:docMk/>
            <pc:sldMk cId="3788657358" sldId="263"/>
            <ac:spMk id="12" creationId="{2AEBC8F2-97B1-41B4-93F1-2D289E197FBA}"/>
          </ac:spMkLst>
        </pc:spChg>
        <pc:spChg chg="add del">
          <ac:chgData name="Angela Laura Muntean (2021775)" userId="S::2021775@student.uwtsd.ac.uk::a975fcf8-c529-489e-87b6-627a9ec48587" providerId="AD" clId="Web-{2D4559AA-8C68-B3AA-FFBA-20BE4DE7DC13}" dt="2022-07-02T13:24:57.033" v="739"/>
          <ac:spMkLst>
            <pc:docMk/>
            <pc:sldMk cId="3788657358" sldId="263"/>
            <ac:spMk id="14" creationId="{472E3A19-F5D5-48FC-BB9C-48C2F68F598B}"/>
          </ac:spMkLst>
        </pc:spChg>
        <pc:spChg chg="add del">
          <ac:chgData name="Angela Laura Muntean (2021775)" userId="S::2021775@student.uwtsd.ac.uk::a975fcf8-c529-489e-87b6-627a9ec48587" providerId="AD" clId="Web-{2D4559AA-8C68-B3AA-FFBA-20BE4DE7DC13}" dt="2022-07-02T13:24:57.033" v="739"/>
          <ac:spMkLst>
            <pc:docMk/>
            <pc:sldMk cId="3788657358" sldId="263"/>
            <ac:spMk id="16" creationId="{7A62E32F-BB65-43A8-8EB5-92346890E549}"/>
          </ac:spMkLst>
        </pc:spChg>
        <pc:spChg chg="add del">
          <ac:chgData name="Angela Laura Muntean (2021775)" userId="S::2021775@student.uwtsd.ac.uk::a975fcf8-c529-489e-87b6-627a9ec48587" providerId="AD" clId="Web-{2D4559AA-8C68-B3AA-FFBA-20BE4DE7DC13}" dt="2022-07-02T13:24:57.033" v="739"/>
          <ac:spMkLst>
            <pc:docMk/>
            <pc:sldMk cId="3788657358" sldId="263"/>
            <ac:spMk id="18" creationId="{14E91B64-9FCC-451E-AFB4-A827D6329367}"/>
          </ac:spMkLst>
        </pc:spChg>
        <pc:spChg chg="add del">
          <ac:chgData name="Angela Laura Muntean (2021775)" userId="S::2021775@student.uwtsd.ac.uk::a975fcf8-c529-489e-87b6-627a9ec48587" providerId="AD" clId="Web-{2D4559AA-8C68-B3AA-FFBA-20BE4DE7DC13}" dt="2022-07-02T13:24:57.018" v="738"/>
          <ac:spMkLst>
            <pc:docMk/>
            <pc:sldMk cId="3788657358" sldId="263"/>
            <ac:spMk id="24" creationId="{BACC6370-2D7E-4714-9D71-7542949D7D5D}"/>
          </ac:spMkLst>
        </pc:spChg>
        <pc:spChg chg="add del">
          <ac:chgData name="Angela Laura Muntean (2021775)" userId="S::2021775@student.uwtsd.ac.uk::a975fcf8-c529-489e-87b6-627a9ec48587" providerId="AD" clId="Web-{2D4559AA-8C68-B3AA-FFBA-20BE4DE7DC13}" dt="2022-07-02T13:24:57.018" v="738"/>
          <ac:spMkLst>
            <pc:docMk/>
            <pc:sldMk cId="3788657358" sldId="263"/>
            <ac:spMk id="26" creationId="{F68B3F68-107C-434F-AA38-110D5EA91B85}"/>
          </ac:spMkLst>
        </pc:spChg>
        <pc:spChg chg="add del">
          <ac:chgData name="Angela Laura Muntean (2021775)" userId="S::2021775@student.uwtsd.ac.uk::a975fcf8-c529-489e-87b6-627a9ec48587" providerId="AD" clId="Web-{2D4559AA-8C68-B3AA-FFBA-20BE4DE7DC13}" dt="2022-07-02T13:24:57.018" v="738"/>
          <ac:spMkLst>
            <pc:docMk/>
            <pc:sldMk cId="3788657358" sldId="263"/>
            <ac:spMk id="28" creationId="{AAD0DBB9-1A4B-4391-81D4-CB19F9AB918A}"/>
          </ac:spMkLst>
        </pc:spChg>
        <pc:spChg chg="add del">
          <ac:chgData name="Angela Laura Muntean (2021775)" userId="S::2021775@student.uwtsd.ac.uk::a975fcf8-c529-489e-87b6-627a9ec48587" providerId="AD" clId="Web-{2D4559AA-8C68-B3AA-FFBA-20BE4DE7DC13}" dt="2022-07-02T13:24:57.018" v="738"/>
          <ac:spMkLst>
            <pc:docMk/>
            <pc:sldMk cId="3788657358" sldId="263"/>
            <ac:spMk id="30" creationId="{063BBA22-50EA-4C4D-BE05-F1CE4E63AA56}"/>
          </ac:spMkLst>
        </pc:spChg>
        <pc:spChg chg="add">
          <ac:chgData name="Angela Laura Muntean (2021775)" userId="S::2021775@student.uwtsd.ac.uk::a975fcf8-c529-489e-87b6-627a9ec48587" providerId="AD" clId="Web-{2D4559AA-8C68-B3AA-FFBA-20BE4DE7DC13}" dt="2022-07-02T13:24:57.033" v="739"/>
          <ac:spMkLst>
            <pc:docMk/>
            <pc:sldMk cId="3788657358" sldId="263"/>
            <ac:spMk id="32" creationId="{9A0217C3-DF81-F3E1-E1FF-9826849279EF}"/>
          </ac:spMkLst>
        </pc:spChg>
        <pc:graphicFrameChg chg="add del">
          <ac:chgData name="Angela Laura Muntean (2021775)" userId="S::2021775@student.uwtsd.ac.uk::a975fcf8-c529-489e-87b6-627a9ec48587" providerId="AD" clId="Web-{2D4559AA-8C68-B3AA-FFBA-20BE4DE7DC13}" dt="2022-07-02T13:24:57.018" v="738"/>
          <ac:graphicFrameMkLst>
            <pc:docMk/>
            <pc:sldMk cId="3788657358" sldId="263"/>
            <ac:graphicFrameMk id="20" creationId="{2F58685C-4764-2EB8-CF43-A299E51F56A6}"/>
          </ac:graphicFrameMkLst>
        </pc:graphicFrameChg>
        <pc:picChg chg="add">
          <ac:chgData name="Angela Laura Muntean (2021775)" userId="S::2021775@student.uwtsd.ac.uk::a975fcf8-c529-489e-87b6-627a9ec48587" providerId="AD" clId="Web-{2D4559AA-8C68-B3AA-FFBA-20BE4DE7DC13}" dt="2022-07-02T13:24:57.033" v="739"/>
          <ac:picMkLst>
            <pc:docMk/>
            <pc:sldMk cId="3788657358" sldId="263"/>
            <ac:picMk id="33" creationId="{E8478980-4747-1C83-90F4-68304C4F9B4E}"/>
          </ac:picMkLst>
        </pc:picChg>
        <pc:cxnChg chg="add">
          <ac:chgData name="Angela Laura Muntean (2021775)" userId="S::2021775@student.uwtsd.ac.uk::a975fcf8-c529-489e-87b6-627a9ec48587" providerId="AD" clId="Web-{2D4559AA-8C68-B3AA-FFBA-20BE4DE7DC13}" dt="2022-07-02T13:24:57.033" v="739"/>
          <ac:cxnSpMkLst>
            <pc:docMk/>
            <pc:sldMk cId="3788657358" sldId="263"/>
            <ac:cxnSpMk id="34" creationId="{A7F400EE-A8A5-48AF-B4D6-291B52C6F0B0}"/>
          </ac:cxnSpMkLst>
        </pc:cxnChg>
      </pc:sldChg>
      <pc:sldChg chg="addSp delSp modSp new mod setBg modNotes">
        <pc:chgData name="Angela Laura Muntean (2021775)" userId="S::2021775@student.uwtsd.ac.uk::a975fcf8-c529-489e-87b6-627a9ec48587" providerId="AD" clId="Web-{2D4559AA-8C68-B3AA-FFBA-20BE4DE7DC13}" dt="2022-07-02T13:30:13.761" v="848" actId="20577"/>
        <pc:sldMkLst>
          <pc:docMk/>
          <pc:sldMk cId="405871941" sldId="264"/>
        </pc:sldMkLst>
        <pc:spChg chg="mod">
          <ac:chgData name="Angela Laura Muntean (2021775)" userId="S::2021775@student.uwtsd.ac.uk::a975fcf8-c529-489e-87b6-627a9ec48587" providerId="AD" clId="Web-{2D4559AA-8C68-B3AA-FFBA-20BE4DE7DC13}" dt="2022-07-02T13:30:05.791" v="846"/>
          <ac:spMkLst>
            <pc:docMk/>
            <pc:sldMk cId="405871941" sldId="264"/>
            <ac:spMk id="2" creationId="{C1BC9494-FBEB-2525-1153-08D2C9856B03}"/>
          </ac:spMkLst>
        </pc:spChg>
        <pc:spChg chg="mod">
          <ac:chgData name="Angela Laura Muntean (2021775)" userId="S::2021775@student.uwtsd.ac.uk::a975fcf8-c529-489e-87b6-627a9ec48587" providerId="AD" clId="Web-{2D4559AA-8C68-B3AA-FFBA-20BE4DE7DC13}" dt="2022-07-02T13:30:13.761" v="848" actId="20577"/>
          <ac:spMkLst>
            <pc:docMk/>
            <pc:sldMk cId="405871941" sldId="264"/>
            <ac:spMk id="3" creationId="{4572565A-C32D-A200-562B-55A8C8F6D36B}"/>
          </ac:spMkLst>
        </pc:spChg>
        <pc:spChg chg="add del">
          <ac:chgData name="Angela Laura Muntean (2021775)" userId="S::2021775@student.uwtsd.ac.uk::a975fcf8-c529-489e-87b6-627a9ec48587" providerId="AD" clId="Web-{2D4559AA-8C68-B3AA-FFBA-20BE4DE7DC13}" dt="2022-07-02T13:30:05.791" v="846"/>
          <ac:spMkLst>
            <pc:docMk/>
            <pc:sldMk cId="405871941" sldId="264"/>
            <ac:spMk id="8" creationId="{6A1473A6-3F22-483E-8A30-80B9D2B14592}"/>
          </ac:spMkLst>
        </pc:spChg>
        <pc:spChg chg="add">
          <ac:chgData name="Angela Laura Muntean (2021775)" userId="S::2021775@student.uwtsd.ac.uk::a975fcf8-c529-489e-87b6-627a9ec48587" providerId="AD" clId="Web-{2D4559AA-8C68-B3AA-FFBA-20BE4DE7DC13}" dt="2022-07-02T13:30:05.791" v="846"/>
          <ac:spMkLst>
            <pc:docMk/>
            <pc:sldMk cId="405871941" sldId="264"/>
            <ac:spMk id="18" creationId="{B775CD93-9DF2-48CB-9F57-1BCA9A46C7FA}"/>
          </ac:spMkLst>
        </pc:spChg>
        <pc:spChg chg="add">
          <ac:chgData name="Angela Laura Muntean (2021775)" userId="S::2021775@student.uwtsd.ac.uk::a975fcf8-c529-489e-87b6-627a9ec48587" providerId="AD" clId="Web-{2D4559AA-8C68-B3AA-FFBA-20BE4DE7DC13}" dt="2022-07-02T13:30:05.791" v="846"/>
          <ac:spMkLst>
            <pc:docMk/>
            <pc:sldMk cId="405871941" sldId="264"/>
            <ac:spMk id="20" creationId="{6166C6D1-23AC-49C4-BA07-238E4E9F8CEB}"/>
          </ac:spMkLst>
        </pc:spChg>
        <pc:spChg chg="add">
          <ac:chgData name="Angela Laura Muntean (2021775)" userId="S::2021775@student.uwtsd.ac.uk::a975fcf8-c529-489e-87b6-627a9ec48587" providerId="AD" clId="Web-{2D4559AA-8C68-B3AA-FFBA-20BE4DE7DC13}" dt="2022-07-02T13:30:05.791" v="846"/>
          <ac:spMkLst>
            <pc:docMk/>
            <pc:sldMk cId="405871941" sldId="264"/>
            <ac:spMk id="22" creationId="{1C091803-41C2-48E0-9228-5148460C7479}"/>
          </ac:spMkLst>
        </pc:spChg>
        <pc:grpChg chg="add del">
          <ac:chgData name="Angela Laura Muntean (2021775)" userId="S::2021775@student.uwtsd.ac.uk::a975fcf8-c529-489e-87b6-627a9ec48587" providerId="AD" clId="Web-{2D4559AA-8C68-B3AA-FFBA-20BE4DE7DC13}" dt="2022-07-02T13:30:05.791" v="846"/>
          <ac:grpSpMkLst>
            <pc:docMk/>
            <pc:sldMk cId="405871941" sldId="264"/>
            <ac:grpSpMk id="10" creationId="{AA1375E3-3E53-4D75-BAB7-E5929BFCB25F}"/>
          </ac:grpSpMkLst>
        </pc:grpChg>
      </pc:sldChg>
      <pc:sldChg chg="addSp delSp modSp new mod setBg">
        <pc:chgData name="Angela Laura Muntean (2021775)" userId="S::2021775@student.uwtsd.ac.uk::a975fcf8-c529-489e-87b6-627a9ec48587" providerId="AD" clId="Web-{2D4559AA-8C68-B3AA-FFBA-20BE4DE7DC13}" dt="2022-07-02T13:23:18.479" v="728"/>
        <pc:sldMkLst>
          <pc:docMk/>
          <pc:sldMk cId="3427617423" sldId="265"/>
        </pc:sldMkLst>
        <pc:spChg chg="mod">
          <ac:chgData name="Angela Laura Muntean (2021775)" userId="S::2021775@student.uwtsd.ac.uk::a975fcf8-c529-489e-87b6-627a9ec48587" providerId="AD" clId="Web-{2D4559AA-8C68-B3AA-FFBA-20BE4DE7DC13}" dt="2022-07-02T13:23:18.479" v="728"/>
          <ac:spMkLst>
            <pc:docMk/>
            <pc:sldMk cId="3427617423" sldId="265"/>
            <ac:spMk id="2" creationId="{EAF56C37-02EF-2AB1-96A6-51565F6C5064}"/>
          </ac:spMkLst>
        </pc:spChg>
        <pc:spChg chg="mod">
          <ac:chgData name="Angela Laura Muntean (2021775)" userId="S::2021775@student.uwtsd.ac.uk::a975fcf8-c529-489e-87b6-627a9ec48587" providerId="AD" clId="Web-{2D4559AA-8C68-B3AA-FFBA-20BE4DE7DC13}" dt="2022-07-02T13:23:18.479" v="728"/>
          <ac:spMkLst>
            <pc:docMk/>
            <pc:sldMk cId="3427617423" sldId="265"/>
            <ac:spMk id="3" creationId="{5125A504-8B04-3A31-1D05-658266B2CA5B}"/>
          </ac:spMkLst>
        </pc:spChg>
        <pc:spChg chg="add del">
          <ac:chgData name="Angela Laura Muntean (2021775)" userId="S::2021775@student.uwtsd.ac.uk::a975fcf8-c529-489e-87b6-627a9ec48587" providerId="AD" clId="Web-{2D4559AA-8C68-B3AA-FFBA-20BE4DE7DC13}" dt="2022-07-02T13:23:18.479" v="728"/>
          <ac:spMkLst>
            <pc:docMk/>
            <pc:sldMk cId="3427617423" sldId="265"/>
            <ac:spMk id="8" creationId="{C2F4CBFA-B385-4B16-B63B-29D40EBF7357}"/>
          </ac:spMkLst>
        </pc:spChg>
        <pc:spChg chg="add">
          <ac:chgData name="Angela Laura Muntean (2021775)" userId="S::2021775@student.uwtsd.ac.uk::a975fcf8-c529-489e-87b6-627a9ec48587" providerId="AD" clId="Web-{2D4559AA-8C68-B3AA-FFBA-20BE4DE7DC13}" dt="2022-07-02T13:23:18.479" v="728"/>
          <ac:spMkLst>
            <pc:docMk/>
            <pc:sldMk cId="3427617423" sldId="265"/>
            <ac:spMk id="18" creationId="{B775CD93-9DF2-48CB-9F57-1BCA9A46C7FA}"/>
          </ac:spMkLst>
        </pc:spChg>
        <pc:spChg chg="add">
          <ac:chgData name="Angela Laura Muntean (2021775)" userId="S::2021775@student.uwtsd.ac.uk::a975fcf8-c529-489e-87b6-627a9ec48587" providerId="AD" clId="Web-{2D4559AA-8C68-B3AA-FFBA-20BE4DE7DC13}" dt="2022-07-02T13:23:18.479" v="728"/>
          <ac:spMkLst>
            <pc:docMk/>
            <pc:sldMk cId="3427617423" sldId="265"/>
            <ac:spMk id="20" creationId="{6166C6D1-23AC-49C4-BA07-238E4E9F8CEB}"/>
          </ac:spMkLst>
        </pc:spChg>
        <pc:spChg chg="add">
          <ac:chgData name="Angela Laura Muntean (2021775)" userId="S::2021775@student.uwtsd.ac.uk::a975fcf8-c529-489e-87b6-627a9ec48587" providerId="AD" clId="Web-{2D4559AA-8C68-B3AA-FFBA-20BE4DE7DC13}" dt="2022-07-02T13:23:18.479" v="728"/>
          <ac:spMkLst>
            <pc:docMk/>
            <pc:sldMk cId="3427617423" sldId="265"/>
            <ac:spMk id="22" creationId="{1C091803-41C2-48E0-9228-5148460C7479}"/>
          </ac:spMkLst>
        </pc:spChg>
        <pc:grpChg chg="add del">
          <ac:chgData name="Angela Laura Muntean (2021775)" userId="S::2021775@student.uwtsd.ac.uk::a975fcf8-c529-489e-87b6-627a9ec48587" providerId="AD" clId="Web-{2D4559AA-8C68-B3AA-FFBA-20BE4DE7DC13}" dt="2022-07-02T13:23:18.479" v="728"/>
          <ac:grpSpMkLst>
            <pc:docMk/>
            <pc:sldMk cId="3427617423" sldId="265"/>
            <ac:grpSpMk id="10" creationId="{F698CE04-5039-4B4D-B676-5DDF9467EA20}"/>
          </ac:grpSpMkLst>
        </pc:grpChg>
      </pc:sldChg>
      <pc:sldChg chg="addSp delSp modSp new mod setBg modClrScheme addAnim chgLayout">
        <pc:chgData name="Angela Laura Muntean (2021775)" userId="S::2021775@student.uwtsd.ac.uk::a975fcf8-c529-489e-87b6-627a9ec48587" providerId="AD" clId="Web-{2D4559AA-8C68-B3AA-FFBA-20BE4DE7DC13}" dt="2022-07-02T13:51:35.597" v="1359"/>
        <pc:sldMkLst>
          <pc:docMk/>
          <pc:sldMk cId="2414318340" sldId="266"/>
        </pc:sldMkLst>
        <pc:spChg chg="mod ord">
          <ac:chgData name="Angela Laura Muntean (2021775)" userId="S::2021775@student.uwtsd.ac.uk::a975fcf8-c529-489e-87b6-627a9ec48587" providerId="AD" clId="Web-{2D4559AA-8C68-B3AA-FFBA-20BE4DE7DC13}" dt="2022-07-02T13:51:35.582" v="1358"/>
          <ac:spMkLst>
            <pc:docMk/>
            <pc:sldMk cId="2414318340" sldId="266"/>
            <ac:spMk id="2" creationId="{A4723524-34BB-BE4C-E676-B7E039BAA219}"/>
          </ac:spMkLst>
        </pc:spChg>
        <pc:spChg chg="del">
          <ac:chgData name="Angela Laura Muntean (2021775)" userId="S::2021775@student.uwtsd.ac.uk::a975fcf8-c529-489e-87b6-627a9ec48587" providerId="AD" clId="Web-{2D4559AA-8C68-B3AA-FFBA-20BE4DE7DC13}" dt="2022-07-02T13:51:16.690" v="1349"/>
          <ac:spMkLst>
            <pc:docMk/>
            <pc:sldMk cId="2414318340" sldId="266"/>
            <ac:spMk id="3" creationId="{65E6A716-C088-FC77-A961-1D183A65384C}"/>
          </ac:spMkLst>
        </pc:spChg>
        <pc:spChg chg="add">
          <ac:chgData name="Angela Laura Muntean (2021775)" userId="S::2021775@student.uwtsd.ac.uk::a975fcf8-c529-489e-87b6-627a9ec48587" providerId="AD" clId="Web-{2D4559AA-8C68-B3AA-FFBA-20BE4DE7DC13}" dt="2022-07-02T13:51:35.582" v="1358"/>
          <ac:spMkLst>
            <pc:docMk/>
            <pc:sldMk cId="2414318340" sldId="266"/>
            <ac:spMk id="7" creationId="{0B3B9DBC-97CC-4A18-B4A6-66E240292269}"/>
          </ac:spMkLst>
        </pc:spChg>
        <pc:spChg chg="add del">
          <ac:chgData name="Angela Laura Muntean (2021775)" userId="S::2021775@student.uwtsd.ac.uk::a975fcf8-c529-489e-87b6-627a9ec48587" providerId="AD" clId="Web-{2D4559AA-8C68-B3AA-FFBA-20BE4DE7DC13}" dt="2022-07-02T13:51:35.582" v="1357"/>
          <ac:spMkLst>
            <pc:docMk/>
            <pc:sldMk cId="2414318340" sldId="266"/>
            <ac:spMk id="8" creationId="{C1DD1A8A-57D5-4A81-AD04-532B043C5611}"/>
          </ac:spMkLst>
        </pc:spChg>
        <pc:spChg chg="add">
          <ac:chgData name="Angela Laura Muntean (2021775)" userId="S::2021775@student.uwtsd.ac.uk::a975fcf8-c529-489e-87b6-627a9ec48587" providerId="AD" clId="Web-{2D4559AA-8C68-B3AA-FFBA-20BE4DE7DC13}" dt="2022-07-02T13:51:35.582" v="1358"/>
          <ac:spMkLst>
            <pc:docMk/>
            <pc:sldMk cId="2414318340" sldId="266"/>
            <ac:spMk id="9" creationId="{F4492644-1D84-449E-94E4-5FC5C873D32E}"/>
          </ac:spMkLst>
        </pc:spChg>
        <pc:spChg chg="add del">
          <ac:chgData name="Angela Laura Muntean (2021775)" userId="S::2021775@student.uwtsd.ac.uk::a975fcf8-c529-489e-87b6-627a9ec48587" providerId="AD" clId="Web-{2D4559AA-8C68-B3AA-FFBA-20BE4DE7DC13}" dt="2022-07-02T13:51:35.582" v="1357"/>
          <ac:spMkLst>
            <pc:docMk/>
            <pc:sldMk cId="2414318340" sldId="266"/>
            <ac:spMk id="10" creationId="{007891EC-4501-44ED-A8C8-B11B6DB767AB}"/>
          </ac:spMkLst>
        </pc:spChg>
        <pc:spChg chg="add">
          <ac:chgData name="Angela Laura Muntean (2021775)" userId="S::2021775@student.uwtsd.ac.uk::a975fcf8-c529-489e-87b6-627a9ec48587" providerId="AD" clId="Web-{2D4559AA-8C68-B3AA-FFBA-20BE4DE7DC13}" dt="2022-07-02T13:51:35.582" v="1358"/>
          <ac:spMkLst>
            <pc:docMk/>
            <pc:sldMk cId="2414318340" sldId="266"/>
            <ac:spMk id="11" creationId="{94EE1A74-DEBF-434E-8B5E-7AB296ECBE08}"/>
          </ac:spMkLst>
        </pc:spChg>
        <pc:spChg chg="add">
          <ac:chgData name="Angela Laura Muntean (2021775)" userId="S::2021775@student.uwtsd.ac.uk::a975fcf8-c529-489e-87b6-627a9ec48587" providerId="AD" clId="Web-{2D4559AA-8C68-B3AA-FFBA-20BE4DE7DC13}" dt="2022-07-02T13:51:35.582" v="1358"/>
          <ac:spMkLst>
            <pc:docMk/>
            <pc:sldMk cId="2414318340" sldId="266"/>
            <ac:spMk id="13" creationId="{8C7C4D4B-92D9-4FA4-A294-749E8574FF51}"/>
          </ac:spMkLst>
        </pc:spChg>
        <pc:spChg chg="add">
          <ac:chgData name="Angela Laura Muntean (2021775)" userId="S::2021775@student.uwtsd.ac.uk::a975fcf8-c529-489e-87b6-627a9ec48587" providerId="AD" clId="Web-{2D4559AA-8C68-B3AA-FFBA-20BE4DE7DC13}" dt="2022-07-02T13:51:35.582" v="1358"/>
          <ac:spMkLst>
            <pc:docMk/>
            <pc:sldMk cId="2414318340" sldId="266"/>
            <ac:spMk id="15" creationId="{BADA3358-2A3F-41B0-A458-6FD1DB3AF9BB}"/>
          </ac:spMkLst>
        </pc:spChg>
        <pc:spChg chg="add">
          <ac:chgData name="Angela Laura Muntean (2021775)" userId="S::2021775@student.uwtsd.ac.uk::a975fcf8-c529-489e-87b6-627a9ec48587" providerId="AD" clId="Web-{2D4559AA-8C68-B3AA-FFBA-20BE4DE7DC13}" dt="2022-07-02T13:51:35.582" v="1358"/>
          <ac:spMkLst>
            <pc:docMk/>
            <pc:sldMk cId="2414318340" sldId="266"/>
            <ac:spMk id="17" creationId="{E4737216-37B2-43AD-AB08-05BFCCEFC99E}"/>
          </ac:spMkLst>
        </pc:spChg>
        <pc:picChg chg="add del">
          <ac:chgData name="Angela Laura Muntean (2021775)" userId="S::2021775@student.uwtsd.ac.uk::a975fcf8-c529-489e-87b6-627a9ec48587" providerId="AD" clId="Web-{2D4559AA-8C68-B3AA-FFBA-20BE4DE7DC13}" dt="2022-07-02T13:51:35.582" v="1357"/>
          <ac:picMkLst>
            <pc:docMk/>
            <pc:sldMk cId="2414318340" sldId="266"/>
            <ac:picMk id="4" creationId="{34BF4693-D45F-6303-E314-DD1DC498657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261CA9-E285-4D46-A69D-4B1047E8F979}" type="datetimeFigureOut">
              <a:t>7/2/2022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5893BD-C88C-4496-A096-9BD4FD0E72D9}" type="slidenum">
              <a:t>‹#›</a:t>
            </a:fld>
            <a:endParaRPr lang="en-GB"/>
          </a:p>
        </p:txBody>
      </p:sp>
    </p:spTree>
    <p:extLst>
      <p:ext uri="{BB962C8B-B14F-4D97-AF65-F5344CB8AC3E}">
        <p14:creationId xmlns:p14="http://schemas.microsoft.com/office/powerpoint/2010/main" val="1683379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study's goal is to determine the future potential of H&amp;M's markets. The firm sells clothing for men, women, children, and teens. The mission statement of H&amp;M is 'Fashion and Quality at the Best Price.' Strategic human resource difficulties, leadership, reward management, and team management are all included in this research. All data about rivals, companies, and market variables is gathered from numerous online sources, periodicals, magazines, and books. The process of identification, assessment, and analysis is </a:t>
            </a:r>
            <a:r>
              <a:rPr lang="en-US" dirty="0" err="1"/>
              <a:t>utilised</a:t>
            </a:r>
            <a:r>
              <a:rPr lang="en-US" dirty="0"/>
              <a:t> in this to learn about the many human resource difficulties and theories employed by H&amp;M. The report also covers H&amp;M's numerous HR policies and activities .A variety of recruiting and selection policies are also taken into account. The management wishes to investigate the difficulties involved inside, outside, and globally of these anticipated problems, and seeks assistance on a feasible approach for implementing a change management project for H&amp;M. A thorough comprehension of the concept underlying each critique and strategy is thought to assist develop better judgement on the issue.</a:t>
            </a:r>
          </a:p>
        </p:txBody>
      </p:sp>
      <p:sp>
        <p:nvSpPr>
          <p:cNvPr id="4" name="Slide Number Placeholder 3"/>
          <p:cNvSpPr>
            <a:spLocks noGrp="1"/>
          </p:cNvSpPr>
          <p:nvPr>
            <p:ph type="sldNum" sz="quarter" idx="5"/>
          </p:nvPr>
        </p:nvSpPr>
        <p:spPr/>
        <p:txBody>
          <a:bodyPr/>
          <a:lstStyle/>
          <a:p>
            <a:fld id="{725893BD-C88C-4496-A096-9BD4FD0E72D9}" type="slidenum">
              <a:rPr lang="en-GB"/>
              <a:t>2</a:t>
            </a:fld>
            <a:endParaRPr lang="en-GB"/>
          </a:p>
        </p:txBody>
      </p:sp>
    </p:spTree>
    <p:extLst>
      <p:ext uri="{BB962C8B-B14F-4D97-AF65-F5344CB8AC3E}">
        <p14:creationId xmlns:p14="http://schemas.microsoft.com/office/powerpoint/2010/main" val="851501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Human resource management assists in choosing the appropriate individual for the right job, encouraging their staff to achieve their best, ensuring effective time management, and providing suitable training to their personnel. HRM assists in placing the appropriate person in the right location with the correct capabilities. HRM encourages workers to accomplish </a:t>
            </a:r>
            <a:r>
              <a:rPr lang="en-US" dirty="0" err="1"/>
              <a:t>organisational</a:t>
            </a:r>
            <a:r>
              <a:rPr lang="en-US" dirty="0"/>
              <a:t> goals and good corporate performance. Human resource management is the process of obtaining, training, evaluating, and rewarding employees, as well as adhering to their </a:t>
            </a:r>
            <a:r>
              <a:rPr lang="en-US" dirty="0" err="1"/>
              <a:t>labour</a:t>
            </a:r>
            <a:r>
              <a:rPr lang="en-US" dirty="0"/>
              <a:t> relations, health and safety, and fairness issues. HRM has five major functions:</a:t>
            </a:r>
          </a:p>
          <a:p>
            <a:r>
              <a:rPr lang="en-US" dirty="0"/>
              <a:t>• Planning entails creating goals and criteria.</a:t>
            </a:r>
            <a:endParaRPr lang="en-US" dirty="0">
              <a:cs typeface="Calibri"/>
            </a:endParaRPr>
          </a:p>
          <a:p>
            <a:r>
              <a:rPr lang="en-US" dirty="0"/>
              <a:t>• Organizing: assigning particular tasks to each subordinate; </a:t>
            </a:r>
          </a:p>
          <a:p>
            <a:r>
              <a:rPr lang="en-US" dirty="0"/>
              <a:t>• Staffing: selecting who should be hired; </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25893BD-C88C-4496-A096-9BD4FD0E72D9}" type="slidenum">
              <a:rPr lang="en-GB"/>
              <a:t>3</a:t>
            </a:fld>
            <a:endParaRPr lang="en-GB"/>
          </a:p>
        </p:txBody>
      </p:sp>
    </p:spTree>
    <p:extLst>
      <p:ext uri="{BB962C8B-B14F-4D97-AF65-F5344CB8AC3E}">
        <p14:creationId xmlns:p14="http://schemas.microsoft.com/office/powerpoint/2010/main" val="1260147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Modern Human Resource Management (HRM) currently addresses personnel, performance, change management, and administration. As Torrington et al. (2008) propose. Organizations' HR-related future orientation strategy encourages them to do frequent evaluations on the types of HR capabilities needed in the future, and basic HR activities (of procurement, development, and compensation) are engaged to satisfy such demands. (</a:t>
            </a:r>
            <a:r>
              <a:rPr lang="en-US" dirty="0" err="1"/>
              <a:t>Holbeche</a:t>
            </a:r>
            <a:r>
              <a:rPr lang="en-US" dirty="0"/>
              <a:t>, 1999) Most employees seek personal growth and development, which may be attained if their employer is supportive and challenging.</a:t>
            </a:r>
          </a:p>
          <a:p>
            <a:r>
              <a:rPr lang="en-US" dirty="0"/>
              <a:t>The Chartered Institute of Personnel Development (CIPD) has established a global standard for Human Resource (HR) professionals in the form of the Profession Map, which can be applied to businesses of any size and is applicable to those who have People Management responsibilities. The CIPD Profession Map is an interactive collection of standards designed to help human resource professionals constantly evolve and improve the workplace. The Profession Map's goal is to assist establish a shared professional identity across the sector, with all HR professionals adhering to the same set of norms and principles. The CIPD Profession Map has four distinct degrees of effect and information. Each of these needs certain knowledge and habits in order to become successful. The CIPD Profession Map offers three areas of interest to all professions (specialist knowledge, Core behaviors, and Core knowledge). The goal of </a:t>
            </a:r>
            <a:r>
              <a:rPr lang="en-US" dirty="0" err="1"/>
              <a:t>utilising</a:t>
            </a:r>
            <a:r>
              <a:rPr lang="en-US" dirty="0"/>
              <a:t> this map is to maintain a constant balance of knowledge, abilities, and </a:t>
            </a:r>
            <a:r>
              <a:rPr lang="en-US" dirty="0" err="1"/>
              <a:t>behaviours</a:t>
            </a:r>
            <a:r>
              <a:rPr lang="en-US" dirty="0"/>
              <a:t> to match the job as it changes over time. This adapts the HR professional to the organization's mission and needs. Using the CIPD profession map by HR is an important tool that will ensure that individuals (employees) are able to identify what they need to do, what they need to know, and how to do it, thus enhancing their learning and development over time, performing to the best of their ability, and getting the most out of them for the individual's development and the benefit of the </a:t>
            </a:r>
            <a:r>
              <a:rPr lang="en-US" dirty="0" err="1"/>
              <a:t>organisation</a:t>
            </a:r>
            <a:r>
              <a:rPr lang="en-US" dirty="0"/>
              <a:t>. Using this map, an HR professional will have a mix of skills, knowledge, and habits to be effective in his business.</a:t>
            </a:r>
            <a:endParaRPr lang="en-US" dirty="0">
              <a:cs typeface="Calibri"/>
            </a:endParaRPr>
          </a:p>
        </p:txBody>
      </p:sp>
      <p:sp>
        <p:nvSpPr>
          <p:cNvPr id="4" name="Slide Number Placeholder 3"/>
          <p:cNvSpPr>
            <a:spLocks noGrp="1"/>
          </p:cNvSpPr>
          <p:nvPr>
            <p:ph type="sldNum" sz="quarter" idx="5"/>
          </p:nvPr>
        </p:nvSpPr>
        <p:spPr/>
        <p:txBody>
          <a:bodyPr/>
          <a:lstStyle/>
          <a:p>
            <a:fld id="{725893BD-C88C-4496-A096-9BD4FD0E72D9}" type="slidenum">
              <a:rPr lang="en-GB"/>
              <a:t>4</a:t>
            </a:fld>
            <a:endParaRPr lang="en-GB"/>
          </a:p>
        </p:txBody>
      </p:sp>
    </p:spTree>
    <p:extLst>
      <p:ext uri="{BB962C8B-B14F-4D97-AF65-F5344CB8AC3E}">
        <p14:creationId xmlns:p14="http://schemas.microsoft.com/office/powerpoint/2010/main" val="1942105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Strategic human resource management entails developing and implementing human resource policies and procedures that result in the employee capabilities and </a:t>
            </a:r>
            <a:r>
              <a:rPr lang="en-US" dirty="0" err="1"/>
              <a:t>behaviours</a:t>
            </a:r>
            <a:r>
              <a:rPr lang="en-US" dirty="0"/>
              <a:t> required by the firm to accomplish its strategic goals. One of FedEx's strategic goals, for example, is to deliver excellent levels of customer service and high profitability through a highly devoted workforce, particularly in a non-union setting. SHRM connects HRM to the company's strategic goals and objectives.</a:t>
            </a:r>
          </a:p>
          <a:p>
            <a:r>
              <a:rPr lang="en-US" dirty="0"/>
              <a:t>CHALLENGES IN HUMAN RESOURCES STRATEGY</a:t>
            </a:r>
          </a:p>
          <a:p>
            <a:r>
              <a:rPr lang="en-US" dirty="0"/>
              <a:t>• The need to assist corporate productivity and performance improvement activities. </a:t>
            </a:r>
          </a:p>
          <a:p>
            <a:r>
              <a:rPr lang="en-US" dirty="0"/>
              <a:t>• Employees play a larger role in the performance improvement efforts of their employers.</a:t>
            </a:r>
            <a:endParaRPr lang="en-US" dirty="0">
              <a:cs typeface="Calibri"/>
            </a:endParaRPr>
          </a:p>
          <a:p>
            <a:r>
              <a:rPr lang="en-US" dirty="0"/>
              <a:t>• Human resources must be more involved in the formulation of the company's strategic plan, rather than merely implementing it.</a:t>
            </a:r>
            <a:endParaRPr lang="en-US" dirty="0">
              <a:cs typeface="Calibri"/>
            </a:endParaRPr>
          </a:p>
          <a:p>
            <a:r>
              <a:rPr lang="en-US" dirty="0"/>
              <a:t>THREE KEY COMPONENTS OF THE STRATEGIC HUMAN RESOURCE SYSTEM</a:t>
            </a:r>
            <a:endParaRPr lang="en-US" dirty="0">
              <a:cs typeface="Calibri"/>
            </a:endParaRPr>
          </a:p>
          <a:p>
            <a:r>
              <a:rPr lang="en-US" dirty="0"/>
              <a:t>• High performance work system </a:t>
            </a:r>
          </a:p>
          <a:p>
            <a:r>
              <a:rPr lang="en-US" dirty="0"/>
              <a:t>• HR effectiveness measurement </a:t>
            </a:r>
            <a:endParaRPr lang="en-US" dirty="0">
              <a:cs typeface="Calibri"/>
            </a:endParaRPr>
          </a:p>
          <a:p>
            <a:r>
              <a:rPr lang="en-US" dirty="0"/>
              <a:t>• New approach</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25893BD-C88C-4496-A096-9BD4FD0E72D9}" type="slidenum">
              <a:rPr lang="en-GB"/>
              <a:t>6</a:t>
            </a:fld>
            <a:endParaRPr lang="en-GB"/>
          </a:p>
        </p:txBody>
      </p:sp>
    </p:spTree>
    <p:extLst>
      <p:ext uri="{BB962C8B-B14F-4D97-AF65-F5344CB8AC3E}">
        <p14:creationId xmlns:p14="http://schemas.microsoft.com/office/powerpoint/2010/main" val="1766321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H&amp;M's key aim is to give fashion and quality at the lowest possible price. The firm's annual report </a:t>
            </a:r>
            <a:r>
              <a:rPr lang="en-US" dirty="0" err="1"/>
              <a:t>emphasises</a:t>
            </a:r>
            <a:r>
              <a:rPr lang="en-US" dirty="0"/>
              <a:t> that 'quality' refers to two things: the company's goods exceeding the company's expectations, and the consumers are happy with the company. </a:t>
            </a:r>
            <a:r>
              <a:rPr lang="en-GB" dirty="0"/>
              <a:t>Commercial mindset, simplicity, constant improvement, cost consciousness and entrepreneurship are the main strong values of the company. (AR1 2009). H&amp;M's long-term strategy aims are to "make fashion available to everyone, giving the consumer a fashion experience that enhances the H&amp;M brand," as well as to grow the number of stores by 10 to 15% each year while focusing on ongoing profits and product quality. To meet the objectives, H&amp;M must concentrate on the following key areas of its business concept:</a:t>
            </a:r>
            <a:endParaRPr lang="en-US" dirty="0"/>
          </a:p>
          <a:p>
            <a:r>
              <a:rPr lang="en-GB" dirty="0"/>
              <a:t>• Price: the price may be managed by restricting middlemen, purchasing the correct product from the proper manufacturing markets, implementing effective distribution systems, and minimising economies of scale by purchasing in bulk.</a:t>
            </a:r>
            <a:endParaRPr lang="en-GB" dirty="0">
              <a:cs typeface="Calibri"/>
            </a:endParaRPr>
          </a:p>
          <a:p>
            <a:r>
              <a:rPr lang="en-GB" dirty="0"/>
              <a:t>• Design: in-house product design followed by total outsourcing.</a:t>
            </a:r>
            <a:endParaRPr lang="en-GB" dirty="0">
              <a:cs typeface="Calibri"/>
            </a:endParaRPr>
          </a:p>
          <a:p>
            <a:r>
              <a:rPr lang="en-GB" dirty="0"/>
              <a:t>• Quality: quality conscious with comprehensive testing with little environmental impact.</a:t>
            </a:r>
            <a:endParaRPr lang="en-GB" dirty="0">
              <a:cs typeface="Calibri"/>
            </a:endParaRPr>
          </a:p>
          <a:p>
            <a:r>
              <a:rPr lang="en-GB" dirty="0"/>
              <a:t>• Mergers and acquisitions: Continued acquisitions and mergers will aid the company's growth.</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725893BD-C88C-4496-A096-9BD4FD0E72D9}" type="slidenum">
              <a:rPr lang="en-GB"/>
              <a:t>7</a:t>
            </a:fld>
            <a:endParaRPr lang="en-GB"/>
          </a:p>
        </p:txBody>
      </p:sp>
    </p:spTree>
    <p:extLst>
      <p:ext uri="{BB962C8B-B14F-4D97-AF65-F5344CB8AC3E}">
        <p14:creationId xmlns:p14="http://schemas.microsoft.com/office/powerpoint/2010/main" val="3559270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goal of recruitment is to find "the right person for the right position." Various writers define recruitment:</a:t>
            </a:r>
          </a:p>
          <a:p>
            <a:r>
              <a:rPr lang="en-US" dirty="0"/>
              <a:t>1. 'Recruitment is the identification of possible candidates for current or projected </a:t>
            </a:r>
            <a:r>
              <a:rPr lang="en-US" dirty="0" err="1"/>
              <a:t>organisational</a:t>
            </a:r>
            <a:r>
              <a:rPr lang="en-US" dirty="0"/>
              <a:t> activity.'</a:t>
            </a:r>
            <a:endParaRPr lang="en-GB" dirty="0"/>
          </a:p>
          <a:p>
            <a:r>
              <a:rPr lang="en-US" dirty="0"/>
              <a:t>2. 'Recruitment' refers to the phase of personnel management that entails reaching out to and recruiting a supply of individuals from whom to pick competent candidates for job openings. Thus, an attempt is made to recruit potential employees who possess the requisite traits for the offered occupations.'</a:t>
            </a:r>
            <a:endParaRPr lang="en-GB" dirty="0"/>
          </a:p>
          <a:p>
            <a:r>
              <a:rPr lang="en-US" dirty="0"/>
              <a:t>Recruitment is one of the most important elements in every organization's selecting process. It is an activity aimed at obtaining acceptable human resources whose abilities and credentials fit the functions for the necessary positions. It is also known as the 'heart' of the </a:t>
            </a:r>
            <a:r>
              <a:rPr lang="en-US" dirty="0" err="1"/>
              <a:t>organisation</a:t>
            </a:r>
            <a:r>
              <a:rPr lang="en-US" dirty="0"/>
              <a:t>.</a:t>
            </a:r>
            <a:endParaRPr lang="en-GB" dirty="0"/>
          </a:p>
          <a:p>
            <a:r>
              <a:rPr lang="en-US" dirty="0"/>
              <a:t>THREE TYPES OF RECRUITMENT NEEDS ARE EXPECTED: An </a:t>
            </a:r>
            <a:r>
              <a:rPr lang="en-US" dirty="0" err="1"/>
              <a:t>organisation</a:t>
            </a:r>
            <a:r>
              <a:rPr lang="en-US" dirty="0"/>
              <a:t> will always require new personnel, whether owing to a new corporate recruitment policy or other factors.</a:t>
            </a:r>
            <a:endParaRPr lang="en-US" dirty="0">
              <a:cs typeface="Calibri"/>
            </a:endParaRPr>
          </a:p>
          <a:p>
            <a:r>
              <a:rPr lang="en-US" dirty="0"/>
              <a:t>Unforeseen: Any unexpected event in the </a:t>
            </a:r>
            <a:r>
              <a:rPr lang="en-US" dirty="0" err="1"/>
              <a:t>organisation</a:t>
            </a:r>
            <a:r>
              <a:rPr lang="en-US" dirty="0"/>
              <a:t>, such as the death of an employee, an accident, or illness, may occur. All of this leads to unanticipated recruiting.</a:t>
            </a:r>
            <a:endParaRPr lang="en-US" dirty="0">
              <a:cs typeface="Calibri"/>
            </a:endParaRPr>
          </a:p>
          <a:p>
            <a:r>
              <a:rPr lang="en-US" dirty="0"/>
              <a:t>ANTICIPATED: Given the internal or external circumstances, such recruiting is required.</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25893BD-C88C-4496-A096-9BD4FD0E72D9}" type="slidenum">
              <a:t>8</a:t>
            </a:fld>
            <a:endParaRPr lang="en-GB"/>
          </a:p>
        </p:txBody>
      </p:sp>
    </p:spTree>
    <p:extLst>
      <p:ext uri="{BB962C8B-B14F-4D97-AF65-F5344CB8AC3E}">
        <p14:creationId xmlns:p14="http://schemas.microsoft.com/office/powerpoint/2010/main" val="5028132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H&amp;M group employs around 130.000 people. Employees' abilities and entrepreneurial spirit make them H&amp;M's strongest assets. H&amp;M's corporate culture has been a crucial element in helping them to become one of the world's largest fashion companies while also enjoying great profitability. Personal traits take precedence over formal qualifications in H&amp;M. According to the director of H&amp;M's HR department, all the university credits and high grades in the world do not guarantee a job or a fast-track career. Above all, the </a:t>
            </a:r>
            <a:r>
              <a:rPr lang="en-US" dirty="0" err="1"/>
              <a:t>organisation</a:t>
            </a:r>
            <a:r>
              <a:rPr lang="en-US" dirty="0"/>
              <a:t> seeks workers with the proper personality. H&amp;M thinks that while abilities may be acquired on the job, personality and the correct attitude cannot. Because the firm's tempo is always high and it is a fast-growing </a:t>
            </a:r>
            <a:r>
              <a:rPr lang="en-US" dirty="0" err="1"/>
              <a:t>organisation</a:t>
            </a:r>
            <a:r>
              <a:rPr lang="en-US" dirty="0"/>
              <a:t>, people who are self-driven and capable of direct communication are the primary requirements of the company. As a result, the </a:t>
            </a:r>
            <a:r>
              <a:rPr lang="en-US" dirty="0" err="1"/>
              <a:t>organisation</a:t>
            </a:r>
            <a:r>
              <a:rPr lang="en-US" dirty="0"/>
              <a:t> hires employees who enjoy making decisions and taking on responsibilities. As a result, the material offered by the employment sites and the questioned applicants demonstrates their enthusiasm for fashion while focusing on sales. These are the fundamental requirements for H&amp;M to attract personnel and serve as the foundation for the selection process. According to applicant comments, the interview is </a:t>
            </a:r>
            <a:r>
              <a:rPr lang="en-US" dirty="0" err="1"/>
              <a:t>mostly'structured</a:t>
            </a:r>
            <a:r>
              <a:rPr lang="en-US" dirty="0"/>
              <a:t> situational oriented' (Armstrong (2006), p.447), including topics such as the newest fashion trends and customer service. Following the selection, there will be a panel of interviews and a sample test. At each level of the screening process, candidates are screened.</a:t>
            </a:r>
          </a:p>
          <a:p>
            <a:r>
              <a:rPr lang="en-US" dirty="0"/>
              <a:t>INTERNAL RECRUITMENT: When a corporation hires from inside its own ranks. This is the company's top choice for recruiting.</a:t>
            </a:r>
          </a:p>
          <a:p>
            <a:r>
              <a:rPr lang="en-US" dirty="0"/>
              <a:t>EXTERNAL RECRUITMENT: Outsiders are invited to apply for jobs in stores or on the career website. The firm does not provide work experience or summer jobs. H&amp;M primarily hires locals for their new shop.</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25893BD-C88C-4496-A096-9BD4FD0E72D9}" type="slidenum">
              <a:rPr lang="en-GB"/>
              <a:t>9</a:t>
            </a:fld>
            <a:endParaRPr lang="en-GB"/>
          </a:p>
        </p:txBody>
      </p:sp>
    </p:spTree>
    <p:extLst>
      <p:ext uri="{BB962C8B-B14F-4D97-AF65-F5344CB8AC3E}">
        <p14:creationId xmlns:p14="http://schemas.microsoft.com/office/powerpoint/2010/main" val="3227205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According to the report, H&amp;M should continue its strategic expansion and look for new chances in the apparel sector. The organization should strive to become the largest market for fashionable clothing. H&amp;M should aim to increase its internet sales. They should endeavor to keep their optimistic perspective for the upcoming market. H&amp;M should aim to increase sales in its current outlets. They should endeavor to maintain product quality since consumers value quality more than price, or they can price the item depending on the quality provided and should strive to increase client happiness. Furthermore, to enhance sales at current stores H&amp;M can increase product quality since consumers are more concerned with quality than with price. H&amp;M might also price the item according to its quality. They can even employ bamboo cloth and become the first to do so, giving them a competitive advantage. H&amp;M may introduce items with unique characteristics, such as merging highly trained and experienced designers with current technology, such as simulation. The firm may also sell various brand cosmetics such as L'Oreal, Maybelline, and so on. H&amp;M can conduct more advertising, especially when launching a new product. Surveys can help them enhance customer satisfaction. The corporation should aim to give a complete assortment in all its outlets. They should begin selling online in every country. The organization should improve its personnel training and continuously inspire them. H&amp;M should continue to conduct frequent polls in order to get new ideas and improve on existing shortcomings.</a:t>
            </a:r>
            <a:endParaRPr lang="en-GB" dirty="0"/>
          </a:p>
          <a:p>
            <a:pPr algn="just"/>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725893BD-C88C-4496-A096-9BD4FD0E72D9}" type="slidenum">
              <a:rPr lang="en-GB"/>
              <a:t>10</a:t>
            </a:fld>
            <a:endParaRPr lang="en-GB"/>
          </a:p>
        </p:txBody>
      </p:sp>
    </p:spTree>
    <p:extLst>
      <p:ext uri="{BB962C8B-B14F-4D97-AF65-F5344CB8AC3E}">
        <p14:creationId xmlns:p14="http://schemas.microsoft.com/office/powerpoint/2010/main" val="2413524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1314824" y="735106"/>
            <a:ext cx="10053763" cy="2928470"/>
          </a:xfrm>
        </p:spPr>
        <p:txBody>
          <a:bodyPr vert="horz" lIns="91440" tIns="45720" rIns="91440" bIns="45720" rtlCol="0" anchor="b">
            <a:normAutofit/>
          </a:bodyPr>
          <a:lstStyle/>
          <a:p>
            <a:pPr algn="ctr"/>
            <a:r>
              <a:rPr lang="en-US" kern="1200" dirty="0">
                <a:solidFill>
                  <a:srgbClr val="FFFFFF"/>
                </a:solidFill>
                <a:latin typeface="+mj-lt"/>
                <a:ea typeface="+mj-ea"/>
                <a:cs typeface="+mj-cs"/>
              </a:rPr>
              <a:t>Presentation</a:t>
            </a:r>
            <a:br>
              <a:rPr lang="en-US" sz="4800" kern="1200" dirty="0">
                <a:solidFill>
                  <a:srgbClr val="FFFFFF"/>
                </a:solidFill>
                <a:latin typeface="+mj-lt"/>
                <a:cs typeface="Calibri Light"/>
              </a:rPr>
            </a:br>
            <a:br>
              <a:rPr lang="en-US" sz="4800" dirty="0"/>
            </a:br>
            <a:endParaRPr lang="en-US" sz="4800" kern="1200">
              <a:solidFill>
                <a:srgbClr val="FFFFFF"/>
              </a:solidFill>
              <a:cs typeface="Calibri Light"/>
            </a:endParaRPr>
          </a:p>
        </p:txBody>
      </p:sp>
      <p:sp>
        <p:nvSpPr>
          <p:cNvPr id="3" name="Subtitle 2"/>
          <p:cNvSpPr>
            <a:spLocks noGrp="1"/>
          </p:cNvSpPr>
          <p:nvPr>
            <p:ph type="body" idx="1"/>
          </p:nvPr>
        </p:nvSpPr>
        <p:spPr>
          <a:xfrm>
            <a:off x="1350682" y="4870824"/>
            <a:ext cx="10005951" cy="1458258"/>
          </a:xfrm>
        </p:spPr>
        <p:txBody>
          <a:bodyPr vert="horz" lIns="91440" tIns="45720" rIns="91440" bIns="45720" rtlCol="0" anchor="ctr">
            <a:normAutofit/>
          </a:bodyPr>
          <a:lstStyle/>
          <a:p>
            <a:r>
              <a:rPr lang="en-US" kern="1200">
                <a:solidFill>
                  <a:schemeClr val="tx1"/>
                </a:solidFill>
                <a:latin typeface="+mn-lt"/>
                <a:ea typeface="+mn-ea"/>
                <a:cs typeface="+mn-cs"/>
              </a:rPr>
              <a:t>Student Name – Angela Laura Muntean 2021775</a:t>
            </a:r>
          </a:p>
          <a:p>
            <a:r>
              <a:rPr lang="en-US" kern="1200">
                <a:solidFill>
                  <a:schemeClr val="tx1"/>
                </a:solidFill>
                <a:latin typeface="+mn-lt"/>
                <a:ea typeface="+mn-ea"/>
                <a:cs typeface="+mn-cs"/>
              </a:rPr>
              <a:t>Lecturer Name – Efua Adams</a:t>
            </a:r>
          </a:p>
          <a:p>
            <a:r>
              <a:rPr lang="en-US" kern="1200">
                <a:solidFill>
                  <a:schemeClr val="tx1"/>
                </a:solidFill>
                <a:latin typeface="+mn-lt"/>
                <a:ea typeface="+mn-ea"/>
                <a:cs typeface="+mn-cs"/>
              </a:rPr>
              <a:t>Module Name – Managing People LCBB5004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32" name="Rectangle 22">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0AEE8-27BB-62D1-686C-F64B6DF805AC}"/>
              </a:ext>
            </a:extLst>
          </p:cNvPr>
          <p:cNvSpPr>
            <a:spLocks noGrp="1"/>
          </p:cNvSpPr>
          <p:nvPr>
            <p:ph type="ctrTitle"/>
          </p:nvPr>
        </p:nvSpPr>
        <p:spPr>
          <a:xfrm>
            <a:off x="6746628" y="1783959"/>
            <a:ext cx="4645250" cy="2889114"/>
          </a:xfrm>
        </p:spPr>
        <p:txBody>
          <a:bodyPr anchor="b">
            <a:normAutofit/>
          </a:bodyPr>
          <a:lstStyle/>
          <a:p>
            <a:pPr algn="l"/>
            <a:r>
              <a:rPr lang="en-GB">
                <a:solidFill>
                  <a:schemeClr val="bg1"/>
                </a:solidFill>
                <a:cs typeface="Calibri Light"/>
              </a:rPr>
              <a:t>H&amp;M</a:t>
            </a:r>
          </a:p>
        </p:txBody>
      </p:sp>
      <p:sp>
        <p:nvSpPr>
          <p:cNvPr id="3" name="Text Placeholder 2">
            <a:extLst>
              <a:ext uri="{FF2B5EF4-FFF2-40B4-BE49-F238E27FC236}">
                <a16:creationId xmlns:a16="http://schemas.microsoft.com/office/drawing/2014/main" id="{0E1F3E33-59AD-2062-87D2-F9B1A34E0097}"/>
              </a:ext>
            </a:extLst>
          </p:cNvPr>
          <p:cNvSpPr>
            <a:spLocks noGrp="1"/>
          </p:cNvSpPr>
          <p:nvPr>
            <p:ph type="subTitle" idx="1"/>
          </p:nvPr>
        </p:nvSpPr>
        <p:spPr>
          <a:xfrm>
            <a:off x="6746627" y="4750893"/>
            <a:ext cx="4645250" cy="1147863"/>
          </a:xfrm>
        </p:spPr>
        <p:txBody>
          <a:bodyPr vert="horz" lIns="91440" tIns="45720" rIns="91440" bIns="45720" rtlCol="0" anchor="t">
            <a:normAutofit/>
          </a:bodyPr>
          <a:lstStyle/>
          <a:p>
            <a:pPr marL="342900" indent="-342900" algn="l">
              <a:buChar char="•"/>
            </a:pPr>
            <a:r>
              <a:rPr lang="en-GB" sz="2000" b="1" dirty="0">
                <a:solidFill>
                  <a:schemeClr val="bg1"/>
                </a:solidFill>
                <a:latin typeface="Arial Nova"/>
                <a:cs typeface="Calibri"/>
              </a:rPr>
              <a:t>Human Resources Management </a:t>
            </a:r>
            <a:endParaRPr lang="en-GB" sz="2000" dirty="0">
              <a:solidFill>
                <a:schemeClr val="bg1"/>
              </a:solidFill>
              <a:cs typeface="Calibri"/>
            </a:endParaRPr>
          </a:p>
          <a:p>
            <a:pPr marL="342900" indent="-342900" algn="l">
              <a:buChar char="•"/>
            </a:pPr>
            <a:r>
              <a:rPr lang="en-GB" sz="2000" b="1" dirty="0">
                <a:solidFill>
                  <a:schemeClr val="bg1"/>
                </a:solidFill>
                <a:latin typeface="Arial Nova"/>
                <a:cs typeface="Calibri"/>
              </a:rPr>
              <a:t>CIPD</a:t>
            </a:r>
            <a:endParaRPr lang="en-GB" sz="2000" dirty="0">
              <a:solidFill>
                <a:schemeClr val="bg1"/>
              </a:solidFill>
              <a:cs typeface="Calibri"/>
            </a:endParaRPr>
          </a:p>
          <a:p>
            <a:pPr marL="342900" indent="-342900" algn="l">
              <a:buChar char="•"/>
            </a:pPr>
            <a:endParaRPr lang="en-GB" sz="2000">
              <a:solidFill>
                <a:schemeClr val="bg1"/>
              </a:solidFill>
              <a:cs typeface="Calibri"/>
            </a:endParaRPr>
          </a:p>
        </p:txBody>
      </p:sp>
      <p:sp>
        <p:nvSpPr>
          <p:cNvPr id="33" name="Freeform: Shape 24">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26">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text, clipart, tableware&#10;&#10;Description automatically generated">
            <a:extLst>
              <a:ext uri="{FF2B5EF4-FFF2-40B4-BE49-F238E27FC236}">
                <a16:creationId xmlns:a16="http://schemas.microsoft.com/office/drawing/2014/main" id="{491AA72D-82E1-C17A-9479-696A48F35692}"/>
              </a:ext>
            </a:extLst>
          </p:cNvPr>
          <p:cNvPicPr>
            <a:picLocks noChangeAspect="1"/>
          </p:cNvPicPr>
          <p:nvPr/>
        </p:nvPicPr>
        <p:blipFill>
          <a:blip r:embed="rId3"/>
          <a:stretch>
            <a:fillRect/>
          </a:stretch>
        </p:blipFill>
        <p:spPr>
          <a:xfrm>
            <a:off x="419382" y="596885"/>
            <a:ext cx="4047843" cy="4296059"/>
          </a:xfrm>
          <a:prstGeom prst="rect">
            <a:avLst/>
          </a:prstGeom>
        </p:spPr>
      </p:pic>
    </p:spTree>
    <p:extLst>
      <p:ext uri="{BB962C8B-B14F-4D97-AF65-F5344CB8AC3E}">
        <p14:creationId xmlns:p14="http://schemas.microsoft.com/office/powerpoint/2010/main" val="2402982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2D81DA5-EDA8-5668-2EAE-B346AD2F593B}"/>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About HRM</a:t>
            </a:r>
          </a:p>
        </p:txBody>
      </p:sp>
      <p:sp>
        <p:nvSpPr>
          <p:cNvPr id="4" name="Content Placeholder 3">
            <a:extLst>
              <a:ext uri="{FF2B5EF4-FFF2-40B4-BE49-F238E27FC236}">
                <a16:creationId xmlns:a16="http://schemas.microsoft.com/office/drawing/2014/main" id="{95093DF8-D557-9D28-FBC5-16632BC7A3CE}"/>
              </a:ext>
            </a:extLst>
          </p:cNvPr>
          <p:cNvSpPr>
            <a:spLocks noGrp="1"/>
          </p:cNvSpPr>
          <p:nvPr>
            <p:ph idx="1"/>
          </p:nvPr>
        </p:nvSpPr>
        <p:spPr>
          <a:xfrm>
            <a:off x="1367624" y="2490436"/>
            <a:ext cx="9708995" cy="3567173"/>
          </a:xfrm>
        </p:spPr>
        <p:txBody>
          <a:bodyPr vert="horz" lIns="91440" tIns="45720" rIns="91440" bIns="45720" rtlCol="0" anchor="ctr">
            <a:normAutofit/>
          </a:bodyPr>
          <a:lstStyle/>
          <a:p>
            <a:pPr algn="just"/>
            <a:r>
              <a:rPr lang="en-GB" sz="2000" b="1" dirty="0">
                <a:latin typeface="Arial"/>
                <a:cs typeface="Arial"/>
              </a:rPr>
              <a:t>‘Human resource management is a strategic and coherent approach to management of an organization’s most valuable assets. The people contribute individually and collectively to the achievement of the object (Armstrong 2006).’ </a:t>
            </a:r>
            <a:endParaRPr lang="en-GB" sz="2000" b="1" dirty="0">
              <a:ea typeface="+mn-lt"/>
              <a:cs typeface="+mn-lt"/>
            </a:endParaRPr>
          </a:p>
          <a:p>
            <a:pPr algn="just"/>
            <a:r>
              <a:rPr lang="en-GB" sz="2400" b="1" dirty="0">
                <a:cs typeface="Calibri"/>
              </a:rPr>
              <a:t>HRM is the function of planning for human resource needs and recruitment, selection, development, compensation and evaluation of performance to fill those needs.</a:t>
            </a:r>
          </a:p>
        </p:txBody>
      </p:sp>
      <p:sp>
        <p:nvSpPr>
          <p:cNvPr id="3" name="TextBox 2">
            <a:extLst>
              <a:ext uri="{FF2B5EF4-FFF2-40B4-BE49-F238E27FC236}">
                <a16:creationId xmlns:a16="http://schemas.microsoft.com/office/drawing/2014/main" id="{731573F8-17E2-807B-38C4-A62342EBA39F}"/>
              </a:ext>
            </a:extLst>
          </p:cNvPr>
          <p:cNvSpPr txBox="1"/>
          <p:nvPr/>
        </p:nvSpPr>
        <p:spPr>
          <a:xfrm flipV="1">
            <a:off x="1076037" y="3045434"/>
            <a:ext cx="9728199" cy="154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4000" b="1" dirty="0">
              <a:solidFill>
                <a:srgbClr val="385623"/>
              </a:solidFill>
              <a:latin typeface="Arial"/>
              <a:cs typeface="Arial"/>
            </a:endParaRPr>
          </a:p>
        </p:txBody>
      </p:sp>
    </p:spTree>
    <p:extLst>
      <p:ext uri="{BB962C8B-B14F-4D97-AF65-F5344CB8AC3E}">
        <p14:creationId xmlns:p14="http://schemas.microsoft.com/office/powerpoint/2010/main" val="3424297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30471B-F044-F0E6-22A8-FD0B6F08BE1D}"/>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sz="4400" b="1">
                <a:solidFill>
                  <a:srgbClr val="FFFFFF"/>
                </a:solidFill>
              </a:rPr>
              <a:t>CIPD</a:t>
            </a:r>
            <a:endParaRPr lang="en-US" sz="4400">
              <a:solidFill>
                <a:srgbClr val="FFFFFF"/>
              </a:solidFill>
            </a:endParaRPr>
          </a:p>
        </p:txBody>
      </p:sp>
      <p:pic>
        <p:nvPicPr>
          <p:cNvPr id="4" name="Picture 4" descr="Chart, diagram&#10;&#10;Description automatically generated">
            <a:extLst>
              <a:ext uri="{FF2B5EF4-FFF2-40B4-BE49-F238E27FC236}">
                <a16:creationId xmlns:a16="http://schemas.microsoft.com/office/drawing/2014/main" id="{409756B7-A071-A802-EF23-F005CC47D8DD}"/>
              </a:ext>
            </a:extLst>
          </p:cNvPr>
          <p:cNvPicPr>
            <a:picLocks noGrp="1" noChangeAspect="1"/>
          </p:cNvPicPr>
          <p:nvPr>
            <p:ph idx="1"/>
          </p:nvPr>
        </p:nvPicPr>
        <p:blipFill rotWithShape="1">
          <a:blip r:embed="rId3"/>
          <a:srcRect r="9616" b="1"/>
          <a:stretch/>
        </p:blipFill>
        <p:spPr>
          <a:xfrm>
            <a:off x="327547" y="2454903"/>
            <a:ext cx="7058306" cy="4080254"/>
          </a:xfrm>
          <a:prstGeom prst="rect">
            <a:avLst/>
          </a:prstGeom>
        </p:spPr>
      </p:pic>
      <p:sp>
        <p:nvSpPr>
          <p:cNvPr id="17"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 Placeholder 4">
            <a:extLst>
              <a:ext uri="{FF2B5EF4-FFF2-40B4-BE49-F238E27FC236}">
                <a16:creationId xmlns:a16="http://schemas.microsoft.com/office/drawing/2014/main" id="{94FEA7EF-8365-928B-221F-8FCA6643EA5B}"/>
              </a:ext>
            </a:extLst>
          </p:cNvPr>
          <p:cNvSpPr>
            <a:spLocks noGrp="1"/>
          </p:cNvSpPr>
          <p:nvPr>
            <p:ph type="body" sz="half" idx="2"/>
          </p:nvPr>
        </p:nvSpPr>
        <p:spPr>
          <a:xfrm>
            <a:off x="8029319" y="917725"/>
            <a:ext cx="3424739" cy="4852362"/>
          </a:xfrm>
        </p:spPr>
        <p:txBody>
          <a:bodyPr vert="horz" lIns="91440" tIns="45720" rIns="91440" bIns="45720" rtlCol="0" anchor="ctr">
            <a:normAutofit/>
          </a:bodyPr>
          <a:lstStyle/>
          <a:p>
            <a:pPr indent="-228600">
              <a:buFont typeface="Arial" panose="020B0604020202020204" pitchFamily="34" charset="0"/>
              <a:buChar char="•"/>
            </a:pPr>
            <a:endParaRPr lang="en-US" sz="2000" u="sng">
              <a:solidFill>
                <a:srgbClr val="FFFFFF"/>
              </a:solidFill>
            </a:endParaRPr>
          </a:p>
          <a:p>
            <a:pPr marL="285750" indent="-228600">
              <a:buFont typeface="Arial" panose="020B0604020202020204" pitchFamily="34" charset="0"/>
              <a:buChar char="•"/>
            </a:pPr>
            <a:r>
              <a:rPr lang="en-US" sz="2000">
                <a:solidFill>
                  <a:srgbClr val="FFFFFF"/>
                </a:solidFill>
              </a:rPr>
              <a:t>The Chartered Institute of Personnel and Development (CIPD) is an association for human resource management professionals.</a:t>
            </a:r>
          </a:p>
          <a:p>
            <a:pPr marL="285750" indent="-228600">
              <a:buFont typeface="Arial" panose="020B0604020202020204" pitchFamily="34" charset="0"/>
              <a:buChar char="•"/>
            </a:pPr>
            <a:r>
              <a:rPr lang="en-US" sz="2000">
                <a:solidFill>
                  <a:srgbClr val="FFFFFF"/>
                </a:solidFill>
              </a:rPr>
              <a:t>Is a tool that helps an HR to identifu what the employees  need to do,what they need to know and how to do it .</a:t>
            </a:r>
          </a:p>
          <a:p>
            <a:pPr marL="285750" indent="-228600">
              <a:buFont typeface="Arial" panose="020B0604020202020204" pitchFamily="34" charset="0"/>
              <a:buChar char="•"/>
            </a:pPr>
            <a:r>
              <a:rPr lang="en-US" sz="2000">
                <a:solidFill>
                  <a:srgbClr val="FFFFFF"/>
                </a:solidFill>
              </a:rPr>
              <a:t>Is a mix of skills,knowledge and habits that helps to be effective in the business</a:t>
            </a:r>
          </a:p>
        </p:txBody>
      </p:sp>
    </p:spTree>
    <p:extLst>
      <p:ext uri="{BB962C8B-B14F-4D97-AF65-F5344CB8AC3E}">
        <p14:creationId xmlns:p14="http://schemas.microsoft.com/office/powerpoint/2010/main" val="3045688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AF56C37-02EF-2AB1-96A6-51565F6C5064}"/>
              </a:ext>
            </a:extLst>
          </p:cNvPr>
          <p:cNvSpPr>
            <a:spLocks noGrp="1"/>
          </p:cNvSpPr>
          <p:nvPr>
            <p:ph type="title"/>
          </p:nvPr>
        </p:nvSpPr>
        <p:spPr>
          <a:xfrm>
            <a:off x="777240" y="731519"/>
            <a:ext cx="2845191" cy="3237579"/>
          </a:xfrm>
        </p:spPr>
        <p:txBody>
          <a:bodyPr>
            <a:normAutofit/>
          </a:bodyPr>
          <a:lstStyle/>
          <a:p>
            <a:r>
              <a:rPr lang="en-GB" sz="3800" b="1">
                <a:solidFill>
                  <a:srgbClr val="FFFFFF"/>
                </a:solidFill>
                <a:cs typeface="Calibri Light"/>
              </a:rPr>
              <a:t>Role of an HR</a:t>
            </a:r>
            <a:endParaRPr lang="en-US" sz="3800" b="1">
              <a:solidFill>
                <a:srgbClr val="FFFFFF"/>
              </a:solidFill>
            </a:endParaRPr>
          </a:p>
        </p:txBody>
      </p:sp>
      <p:sp>
        <p:nvSpPr>
          <p:cNvPr id="20" name="Rectangle 1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2" name="Rectangle 2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25A504-8B04-3A31-1D05-658266B2CA5B}"/>
              </a:ext>
            </a:extLst>
          </p:cNvPr>
          <p:cNvSpPr>
            <a:spLocks noGrp="1"/>
          </p:cNvSpPr>
          <p:nvPr>
            <p:ph idx="1"/>
          </p:nvPr>
        </p:nvSpPr>
        <p:spPr>
          <a:xfrm>
            <a:off x="4379709" y="686862"/>
            <a:ext cx="7037591" cy="5475129"/>
          </a:xfrm>
        </p:spPr>
        <p:txBody>
          <a:bodyPr anchor="ctr">
            <a:normAutofit/>
          </a:bodyPr>
          <a:lstStyle/>
          <a:p>
            <a:r>
              <a:rPr lang="en-GB" sz="2600">
                <a:cs typeface="Calibri"/>
              </a:rPr>
              <a:t>Analyzing and diagnosing the present state of the organiztion</a:t>
            </a:r>
          </a:p>
          <a:p>
            <a:r>
              <a:rPr lang="en-GB" sz="2600">
                <a:cs typeface="Calibri"/>
              </a:rPr>
              <a:t>Improving work culture</a:t>
            </a:r>
          </a:p>
          <a:p>
            <a:r>
              <a:rPr lang="en-GB" sz="2600">
                <a:cs typeface="Calibri"/>
              </a:rPr>
              <a:t>Handling surplus employees and making redundancy cost-effective </a:t>
            </a:r>
          </a:p>
          <a:p>
            <a:r>
              <a:rPr lang="en-GB" sz="2600">
                <a:cs typeface="Calibri"/>
              </a:rPr>
              <a:t>Hiring, developing and retaining people who can deal with change </a:t>
            </a:r>
          </a:p>
          <a:p>
            <a:r>
              <a:rPr lang="en-GB" sz="2600">
                <a:cs typeface="Calibri"/>
              </a:rPr>
              <a:t>Anticipating people problems , such as downsizing humanely and with minimum disruption to people lives</a:t>
            </a:r>
          </a:p>
          <a:p>
            <a:r>
              <a:rPr lang="en-GB" sz="2600">
                <a:cs typeface="Calibri"/>
              </a:rPr>
              <a:t>Planning and implementing (training,reward,communication)</a:t>
            </a:r>
          </a:p>
          <a:p>
            <a:endParaRPr lang="en-GB" sz="2600">
              <a:cs typeface="Calibri"/>
            </a:endParaRPr>
          </a:p>
        </p:txBody>
      </p:sp>
    </p:spTree>
    <p:extLst>
      <p:ext uri="{BB962C8B-B14F-4D97-AF65-F5344CB8AC3E}">
        <p14:creationId xmlns:p14="http://schemas.microsoft.com/office/powerpoint/2010/main" val="3427617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2D2EE-4EC5-3D85-BDA3-824A4D72C45B}"/>
              </a:ext>
            </a:extLst>
          </p:cNvPr>
          <p:cNvSpPr>
            <a:spLocks noGrp="1"/>
          </p:cNvSpPr>
          <p:nvPr>
            <p:ph type="title"/>
          </p:nvPr>
        </p:nvSpPr>
        <p:spPr>
          <a:xfrm>
            <a:off x="4965430" y="629268"/>
            <a:ext cx="6586491" cy="1286160"/>
          </a:xfrm>
        </p:spPr>
        <p:txBody>
          <a:bodyPr anchor="b">
            <a:normAutofit/>
          </a:bodyPr>
          <a:lstStyle/>
          <a:p>
            <a:r>
              <a:rPr lang="en-GB" b="1">
                <a:cs typeface="Calibri Light"/>
              </a:rPr>
              <a:t>Strategic HRM</a:t>
            </a:r>
          </a:p>
        </p:txBody>
      </p:sp>
      <p:sp>
        <p:nvSpPr>
          <p:cNvPr id="32" name="Content Placeholder 2">
            <a:extLst>
              <a:ext uri="{FF2B5EF4-FFF2-40B4-BE49-F238E27FC236}">
                <a16:creationId xmlns:a16="http://schemas.microsoft.com/office/drawing/2014/main" id="{9A0217C3-DF81-F3E1-E1FF-9826849279EF}"/>
              </a:ext>
            </a:extLst>
          </p:cNvPr>
          <p:cNvSpPr>
            <a:spLocks noGrp="1"/>
          </p:cNvSpPr>
          <p:nvPr>
            <p:ph idx="1"/>
          </p:nvPr>
        </p:nvSpPr>
        <p:spPr>
          <a:xfrm>
            <a:off x="4965431" y="2438400"/>
            <a:ext cx="6586489" cy="3785419"/>
          </a:xfrm>
        </p:spPr>
        <p:txBody>
          <a:bodyPr>
            <a:normAutofit/>
          </a:bodyPr>
          <a:lstStyle/>
          <a:p>
            <a:r>
              <a:rPr lang="en-GB" sz="2000">
                <a:ea typeface="+mn-lt"/>
                <a:cs typeface="+mn-lt"/>
              </a:rPr>
              <a:t>Strategy determines an organization's behaviour and how it attempts to cope with its surroundings. </a:t>
            </a:r>
            <a:endParaRPr lang="en-US" sz="2000">
              <a:ea typeface="+mn-lt"/>
              <a:cs typeface="+mn-lt"/>
            </a:endParaRPr>
          </a:p>
          <a:p>
            <a:endParaRPr lang="en-GB" sz="2000">
              <a:cs typeface="Calibri" panose="020F0502020204030204"/>
            </a:endParaRPr>
          </a:p>
          <a:p>
            <a:r>
              <a:rPr lang="en-GB" sz="2000">
                <a:ea typeface="+mn-lt"/>
                <a:cs typeface="+mn-lt"/>
              </a:rPr>
              <a:t>If human resource management is a consistent approach to people management, strategic human resource management denotes what is done in a planned manner that blends corporate goals with policies and action sequences.</a:t>
            </a:r>
          </a:p>
          <a:p>
            <a:endParaRPr lang="en-GB" sz="2000">
              <a:cs typeface="Calibri"/>
            </a:endParaRPr>
          </a:p>
        </p:txBody>
      </p:sp>
      <p:pic>
        <p:nvPicPr>
          <p:cNvPr id="33" name="Picture 19" descr="Red toy person in front of two lines of white figures">
            <a:extLst>
              <a:ext uri="{FF2B5EF4-FFF2-40B4-BE49-F238E27FC236}">
                <a16:creationId xmlns:a16="http://schemas.microsoft.com/office/drawing/2014/main" id="{E8478980-4747-1C83-90F4-68304C4F9B4E}"/>
              </a:ext>
            </a:extLst>
          </p:cNvPr>
          <p:cNvPicPr>
            <a:picLocks noChangeAspect="1"/>
          </p:cNvPicPr>
          <p:nvPr/>
        </p:nvPicPr>
        <p:blipFill rotWithShape="1">
          <a:blip r:embed="rId3"/>
          <a:srcRect l="29499" r="25980" b="5"/>
          <a:stretch/>
        </p:blipFill>
        <p:spPr>
          <a:xfrm>
            <a:off x="20" y="10"/>
            <a:ext cx="4635571" cy="6857990"/>
          </a:xfrm>
          <a:prstGeom prst="rect">
            <a:avLst/>
          </a:prstGeom>
          <a:effectLst/>
        </p:spPr>
      </p:pic>
      <p:cxnSp>
        <p:nvCxnSpPr>
          <p:cNvPr id="3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DB8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8657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1BC9494-FBEB-2525-1153-08D2C9856B03}"/>
              </a:ext>
            </a:extLst>
          </p:cNvPr>
          <p:cNvSpPr>
            <a:spLocks noGrp="1"/>
          </p:cNvSpPr>
          <p:nvPr>
            <p:ph type="title"/>
          </p:nvPr>
        </p:nvSpPr>
        <p:spPr>
          <a:xfrm>
            <a:off x="777240" y="731519"/>
            <a:ext cx="2845191" cy="3237579"/>
          </a:xfrm>
        </p:spPr>
        <p:txBody>
          <a:bodyPr>
            <a:normAutofit/>
          </a:bodyPr>
          <a:lstStyle/>
          <a:p>
            <a:r>
              <a:rPr lang="en-GB" sz="3800" b="1">
                <a:solidFill>
                  <a:srgbClr val="FFFFFF"/>
                </a:solidFill>
                <a:cs typeface="Calibri Light"/>
              </a:rPr>
              <a:t>Strategy of H&amp;M</a:t>
            </a:r>
          </a:p>
        </p:txBody>
      </p:sp>
      <p:sp>
        <p:nvSpPr>
          <p:cNvPr id="20" name="Rectangle 1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2" name="Rectangle 2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72565A-C32D-A200-562B-55A8C8F6D36B}"/>
              </a:ext>
            </a:extLst>
          </p:cNvPr>
          <p:cNvSpPr>
            <a:spLocks noGrp="1"/>
          </p:cNvSpPr>
          <p:nvPr>
            <p:ph idx="1"/>
          </p:nvPr>
        </p:nvSpPr>
        <p:spPr>
          <a:xfrm>
            <a:off x="4379709" y="686862"/>
            <a:ext cx="7037591" cy="5475129"/>
          </a:xfrm>
        </p:spPr>
        <p:txBody>
          <a:bodyPr anchor="ctr">
            <a:normAutofit/>
          </a:bodyPr>
          <a:lstStyle/>
          <a:p>
            <a:r>
              <a:rPr lang="en-GB" sz="2600" dirty="0">
                <a:cs typeface="Calibri" panose="020F0502020204030204"/>
              </a:rPr>
              <a:t>Fashion and quality at the lowest price </a:t>
            </a:r>
            <a:endParaRPr lang="en-US" dirty="0"/>
          </a:p>
          <a:p>
            <a:r>
              <a:rPr lang="en-GB" sz="2600" dirty="0">
                <a:cs typeface="Calibri" panose="020F0502020204030204"/>
              </a:rPr>
              <a:t>Constant improvement</a:t>
            </a:r>
          </a:p>
          <a:p>
            <a:r>
              <a:rPr lang="en-GB" sz="2600" dirty="0">
                <a:cs typeface="Calibri" panose="020F0502020204030204"/>
              </a:rPr>
              <a:t>Make fashion available for everyone</a:t>
            </a:r>
          </a:p>
          <a:p>
            <a:r>
              <a:rPr lang="en-GB" sz="2600" dirty="0">
                <a:cs typeface="Calibri" panose="020F0502020204030204"/>
              </a:rPr>
              <a:t>Growing the number of stores</a:t>
            </a:r>
          </a:p>
          <a:p>
            <a:r>
              <a:rPr lang="en-GB" sz="2600" dirty="0">
                <a:cs typeface="Calibri" panose="020F0502020204030204"/>
              </a:rPr>
              <a:t>Key areas:  price, design, quality, mergers and acquisitions.</a:t>
            </a:r>
          </a:p>
          <a:p>
            <a:endParaRPr lang="en-GB" sz="2600">
              <a:cs typeface="Calibri" panose="020F0502020204030204"/>
            </a:endParaRPr>
          </a:p>
        </p:txBody>
      </p:sp>
    </p:spTree>
    <p:extLst>
      <p:ext uri="{BB962C8B-B14F-4D97-AF65-F5344CB8AC3E}">
        <p14:creationId xmlns:p14="http://schemas.microsoft.com/office/powerpoint/2010/main" val="405871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CFAA5B-1EB5-2412-A324-7BAF38FEFC52}"/>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latin typeface="Arial Nova"/>
                <a:cs typeface="Calibri Light"/>
              </a:rPr>
              <a:t>Recruitment and Selection</a:t>
            </a:r>
          </a:p>
        </p:txBody>
      </p:sp>
      <p:sp>
        <p:nvSpPr>
          <p:cNvPr id="3" name="Content Placeholder 2">
            <a:extLst>
              <a:ext uri="{FF2B5EF4-FFF2-40B4-BE49-F238E27FC236}">
                <a16:creationId xmlns:a16="http://schemas.microsoft.com/office/drawing/2014/main" id="{1A43BB94-0A93-6BB2-2ACD-94B92B93EC27}"/>
              </a:ext>
            </a:extLst>
          </p:cNvPr>
          <p:cNvSpPr>
            <a:spLocks noGrp="1"/>
          </p:cNvSpPr>
          <p:nvPr>
            <p:ph sz="half" idx="1"/>
          </p:nvPr>
        </p:nvSpPr>
        <p:spPr>
          <a:xfrm>
            <a:off x="4416399" y="1412489"/>
            <a:ext cx="3708674" cy="4363844"/>
          </a:xfrm>
        </p:spPr>
        <p:txBody>
          <a:bodyPr vert="horz" lIns="91440" tIns="45720" rIns="91440" bIns="45720" rtlCol="0" anchor="t">
            <a:normAutofit/>
          </a:bodyPr>
          <a:lstStyle/>
          <a:p>
            <a:pPr marL="0" indent="0">
              <a:buNone/>
            </a:pPr>
            <a:r>
              <a:rPr lang="en-GB" sz="2400" b="1" u="sng" dirty="0">
                <a:cs typeface="Calibri"/>
              </a:rPr>
              <a:t>Recruitment</a:t>
            </a:r>
          </a:p>
          <a:p>
            <a:pPr marL="0" indent="0">
              <a:buNone/>
            </a:pPr>
            <a:r>
              <a:rPr lang="en-GB" sz="2400" b="1" dirty="0">
                <a:cs typeface="Calibri" panose="020F0502020204030204"/>
              </a:rPr>
              <a:t>"Searching for and obtaining potential job candidates in sufficient numbers and quality so that the organization can select the most appropriate people to fill its job needs" (Dowling&amp;Schuler,1990)</a:t>
            </a:r>
          </a:p>
        </p:txBody>
      </p:sp>
      <p:sp>
        <p:nvSpPr>
          <p:cNvPr id="4" name="Content Placeholder 3">
            <a:extLst>
              <a:ext uri="{FF2B5EF4-FFF2-40B4-BE49-F238E27FC236}">
                <a16:creationId xmlns:a16="http://schemas.microsoft.com/office/drawing/2014/main" id="{8DFFFBFE-423A-8C80-1997-7B87E6A532C5}"/>
              </a:ext>
            </a:extLst>
          </p:cNvPr>
          <p:cNvSpPr>
            <a:spLocks noGrp="1"/>
          </p:cNvSpPr>
          <p:nvPr>
            <p:ph sz="half" idx="2"/>
          </p:nvPr>
        </p:nvSpPr>
        <p:spPr>
          <a:xfrm>
            <a:off x="8451604" y="1412489"/>
            <a:ext cx="2926080" cy="4363844"/>
          </a:xfrm>
        </p:spPr>
        <p:txBody>
          <a:bodyPr vert="horz" lIns="91440" tIns="45720" rIns="91440" bIns="45720" rtlCol="0" anchor="t">
            <a:normAutofit/>
          </a:bodyPr>
          <a:lstStyle/>
          <a:p>
            <a:pPr marL="0" indent="0">
              <a:buNone/>
            </a:pPr>
            <a:r>
              <a:rPr lang="en-GB" sz="2400" b="1" u="sng" dirty="0">
                <a:cs typeface="Calibri"/>
              </a:rPr>
              <a:t>Selection</a:t>
            </a:r>
          </a:p>
          <a:p>
            <a:pPr marL="0" indent="0">
              <a:buNone/>
            </a:pPr>
            <a:r>
              <a:rPr lang="en-GB" sz="2400" b="1" dirty="0">
                <a:cs typeface="Calibri"/>
              </a:rPr>
              <a:t>"Predicting which candidates will make the most appropriate contribution-now and in the future"(Hackett,1991)</a:t>
            </a:r>
          </a:p>
        </p:txBody>
      </p:sp>
    </p:spTree>
    <p:extLst>
      <p:ext uri="{BB962C8B-B14F-4D97-AF65-F5344CB8AC3E}">
        <p14:creationId xmlns:p14="http://schemas.microsoft.com/office/powerpoint/2010/main" val="2332684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A444D0-2E86-5E02-5230-CF02D2BE8C4F}"/>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cs typeface="Calibri Light"/>
              </a:rPr>
              <a:t>Recruitment and selection process of H&amp;M</a:t>
            </a:r>
          </a:p>
        </p:txBody>
      </p:sp>
      <p:sp>
        <p:nvSpPr>
          <p:cNvPr id="3" name="Content Placeholder 2">
            <a:extLst>
              <a:ext uri="{FF2B5EF4-FFF2-40B4-BE49-F238E27FC236}">
                <a16:creationId xmlns:a16="http://schemas.microsoft.com/office/drawing/2014/main" id="{05B50E89-CB64-BA24-CC25-58FE7CA10825}"/>
              </a:ext>
            </a:extLst>
          </p:cNvPr>
          <p:cNvSpPr>
            <a:spLocks noGrp="1"/>
          </p:cNvSpPr>
          <p:nvPr>
            <p:ph sz="half" idx="1"/>
          </p:nvPr>
        </p:nvSpPr>
        <p:spPr>
          <a:xfrm>
            <a:off x="5198993" y="1412489"/>
            <a:ext cx="5923280" cy="4363844"/>
          </a:xfrm>
        </p:spPr>
        <p:txBody>
          <a:bodyPr vert="horz" lIns="91440" tIns="45720" rIns="91440" bIns="45720" rtlCol="0" anchor="t">
            <a:normAutofit/>
          </a:bodyPr>
          <a:lstStyle/>
          <a:p>
            <a:pPr marL="0" indent="0">
              <a:buNone/>
            </a:pPr>
            <a:endParaRPr lang="en-GB" sz="2000" dirty="0">
              <a:ea typeface="+mn-lt"/>
              <a:cs typeface="+mn-lt"/>
            </a:endParaRPr>
          </a:p>
          <a:p>
            <a:r>
              <a:rPr lang="en-GB" sz="2000" b="1" dirty="0">
                <a:cs typeface="Calibri" panose="020F0502020204030204"/>
              </a:rPr>
              <a:t>seek people with the proper personality</a:t>
            </a:r>
          </a:p>
          <a:p>
            <a:r>
              <a:rPr lang="en-GB" sz="2000" b="1" dirty="0">
                <a:cs typeface="Calibri" panose="020F0502020204030204"/>
              </a:rPr>
              <a:t>People who demonstrate their enthusiasm for fashion </a:t>
            </a:r>
          </a:p>
          <a:p>
            <a:r>
              <a:rPr lang="en-GB" sz="2000" b="1" dirty="0">
                <a:cs typeface="Calibri" panose="020F0502020204030204"/>
              </a:rPr>
              <a:t>Primarily, they hires locals for their new shops</a:t>
            </a:r>
          </a:p>
        </p:txBody>
      </p:sp>
    </p:spTree>
    <p:extLst>
      <p:ext uri="{BB962C8B-B14F-4D97-AF65-F5344CB8AC3E}">
        <p14:creationId xmlns:p14="http://schemas.microsoft.com/office/powerpoint/2010/main" val="3544605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AFF292F-9C44-C78B-297C-4C47ADA941D1}"/>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Recommendations</a:t>
            </a:r>
          </a:p>
        </p:txBody>
      </p:sp>
      <p:sp>
        <p:nvSpPr>
          <p:cNvPr id="3" name="Content Placeholder 2">
            <a:extLst>
              <a:ext uri="{FF2B5EF4-FFF2-40B4-BE49-F238E27FC236}">
                <a16:creationId xmlns:a16="http://schemas.microsoft.com/office/drawing/2014/main" id="{F072DD9F-11A5-2D72-C3F5-18BDA5FDD1B5}"/>
              </a:ext>
            </a:extLst>
          </p:cNvPr>
          <p:cNvSpPr>
            <a:spLocks noGrp="1"/>
          </p:cNvSpPr>
          <p:nvPr>
            <p:ph idx="1"/>
          </p:nvPr>
        </p:nvSpPr>
        <p:spPr>
          <a:xfrm>
            <a:off x="1367624" y="3117398"/>
            <a:ext cx="9708995" cy="2940211"/>
          </a:xfrm>
        </p:spPr>
        <p:txBody>
          <a:bodyPr anchor="ctr">
            <a:normAutofit lnSpcReduction="10000"/>
          </a:bodyPr>
          <a:lstStyle/>
          <a:p>
            <a:r>
              <a:rPr lang="en-GB" sz="2400" dirty="0">
                <a:cs typeface="Calibri" panose="020F0502020204030204"/>
              </a:rPr>
              <a:t>Strategic expansion and strive to become the largest market for fashionable clothing</a:t>
            </a:r>
          </a:p>
          <a:p>
            <a:r>
              <a:rPr lang="en-GB" sz="2400" dirty="0">
                <a:cs typeface="Calibri" panose="020F0502020204030204"/>
              </a:rPr>
              <a:t>Should aim to Increase internet sales</a:t>
            </a:r>
          </a:p>
          <a:p>
            <a:r>
              <a:rPr lang="en-GB" sz="2400" dirty="0">
                <a:cs typeface="Calibri" panose="020F0502020204030204"/>
              </a:rPr>
              <a:t>Increase product quality</a:t>
            </a:r>
          </a:p>
          <a:p>
            <a:r>
              <a:rPr lang="en-GB" sz="2400" dirty="0">
                <a:cs typeface="Calibri" panose="020F0502020204030204"/>
              </a:rPr>
              <a:t>Introduce items with unique characteristics</a:t>
            </a:r>
          </a:p>
          <a:p>
            <a:r>
              <a:rPr lang="en-GB" sz="2400" dirty="0">
                <a:cs typeface="Calibri" panose="020F0502020204030204"/>
              </a:rPr>
              <a:t>Advertising when launching a new product</a:t>
            </a:r>
          </a:p>
          <a:p>
            <a:r>
              <a:rPr lang="en-GB" sz="2400" dirty="0">
                <a:cs typeface="Calibri" panose="020F0502020204030204"/>
              </a:rPr>
              <a:t>Surveys to enhance customer satisfaction</a:t>
            </a:r>
          </a:p>
          <a:p>
            <a:endParaRPr lang="en-GB" sz="2400" dirty="0">
              <a:cs typeface="Calibri" panose="020F0502020204030204"/>
            </a:endParaRPr>
          </a:p>
          <a:p>
            <a:endParaRPr lang="en-GB" sz="2400" dirty="0">
              <a:cs typeface="Calibri" panose="020F0502020204030204"/>
            </a:endParaRPr>
          </a:p>
        </p:txBody>
      </p:sp>
    </p:spTree>
    <p:extLst>
      <p:ext uri="{BB962C8B-B14F-4D97-AF65-F5344CB8AC3E}">
        <p14:creationId xmlns:p14="http://schemas.microsoft.com/office/powerpoint/2010/main" val="861877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23524-34BB-BE4C-E676-B7E039BAA219}"/>
              </a:ext>
            </a:extLst>
          </p:cNvPr>
          <p:cNvSpPr>
            <a:spLocks noGrp="1"/>
          </p:cNvSpPr>
          <p:nvPr>
            <p:ph type="title"/>
          </p:nvPr>
        </p:nvSpPr>
        <p:spPr>
          <a:xfrm>
            <a:off x="795342" y="637953"/>
            <a:ext cx="8272458" cy="3189507"/>
          </a:xfrm>
        </p:spPr>
        <p:txBody>
          <a:bodyPr vert="horz" lIns="91440" tIns="45720" rIns="91440" bIns="45720" rtlCol="0" anchor="b">
            <a:normAutofit/>
          </a:bodyPr>
          <a:lstStyle/>
          <a:p>
            <a:r>
              <a:rPr lang="en-US" sz="8000" kern="1200">
                <a:solidFill>
                  <a:srgbClr val="FFFFFF"/>
                </a:solidFill>
                <a:latin typeface="+mj-lt"/>
                <a:ea typeface="+mj-ea"/>
                <a:cs typeface="+mj-cs"/>
              </a:rPr>
              <a:t>Thank you !</a:t>
            </a:r>
          </a:p>
        </p:txBody>
      </p:sp>
      <p:sp>
        <p:nvSpPr>
          <p:cNvPr id="11"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41431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8</Notes>
  <HiddenSlides>1</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Presentation  </vt:lpstr>
      <vt:lpstr>H&amp;M</vt:lpstr>
      <vt:lpstr>About HRM</vt:lpstr>
      <vt:lpstr>CIPD</vt:lpstr>
      <vt:lpstr>Role of an HR</vt:lpstr>
      <vt:lpstr>Strategic HRM</vt:lpstr>
      <vt:lpstr>Strategy of H&amp;M</vt:lpstr>
      <vt:lpstr>Recruitment and Selection</vt:lpstr>
      <vt:lpstr>Recruitment and selection process of H&amp;M</vt:lpstr>
      <vt:lpstr>Recommendations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515</cp:revision>
  <dcterms:created xsi:type="dcterms:W3CDTF">2022-06-26T11:52:00Z</dcterms:created>
  <dcterms:modified xsi:type="dcterms:W3CDTF">2022-07-02T13:51:38Z</dcterms:modified>
</cp:coreProperties>
</file>