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3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72" y="4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llshaw, Claire" userId="35335cee-8e01-4728-85ef-8534a0398bab" providerId="ADAL" clId="{73DDB491-8E1E-45D3-BAC9-3D07012F5AB2}"/>
    <pc:docChg chg="modSld">
      <pc:chgData name="Bellshaw, Claire" userId="35335cee-8e01-4728-85ef-8534a0398bab" providerId="ADAL" clId="{73DDB491-8E1E-45D3-BAC9-3D07012F5AB2}" dt="2023-08-31T16:11:29.980" v="3" actId="20577"/>
      <pc:docMkLst>
        <pc:docMk/>
      </pc:docMkLst>
      <pc:sldChg chg="modSp mod">
        <pc:chgData name="Bellshaw, Claire" userId="35335cee-8e01-4728-85ef-8534a0398bab" providerId="ADAL" clId="{73DDB491-8E1E-45D3-BAC9-3D07012F5AB2}" dt="2023-08-31T16:11:29.980" v="3" actId="20577"/>
        <pc:sldMkLst>
          <pc:docMk/>
          <pc:sldMk cId="1478544132" sldId="257"/>
        </pc:sldMkLst>
        <pc:graphicFrameChg chg="modGraphic">
          <ac:chgData name="Bellshaw, Claire" userId="35335cee-8e01-4728-85ef-8534a0398bab" providerId="ADAL" clId="{73DDB491-8E1E-45D3-BAC9-3D07012F5AB2}" dt="2023-08-31T16:11:29.980" v="3" actId="20577"/>
          <ac:graphicFrameMkLst>
            <pc:docMk/>
            <pc:sldMk cId="1478544132" sldId="257"/>
            <ac:graphicFrameMk id="5" creationId="{E2D3447E-F9C2-65BE-8E50-59FED1BE696A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E455A-F8AD-4518-8631-DEFA8CC3D514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5CB70-7B75-4CD3-BB61-A62401589BF7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850429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E455A-F8AD-4518-8631-DEFA8CC3D514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5CB70-7B75-4CD3-BB61-A62401589B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85625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E455A-F8AD-4518-8631-DEFA8CC3D514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5CB70-7B75-4CD3-BB61-A62401589BF7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408221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E455A-F8AD-4518-8631-DEFA8CC3D514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5CB70-7B75-4CD3-BB61-A62401589B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22293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E455A-F8AD-4518-8631-DEFA8CC3D514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5CB70-7B75-4CD3-BB61-A62401589B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42857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E455A-F8AD-4518-8631-DEFA8CC3D514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5CB70-7B75-4CD3-BB61-A62401589B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54180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E455A-F8AD-4518-8631-DEFA8CC3D514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5CB70-7B75-4CD3-BB61-A62401589B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39034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A01E455A-F8AD-4518-8631-DEFA8CC3D514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765CB70-7B75-4CD3-BB61-A62401589B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55697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E455A-F8AD-4518-8631-DEFA8CC3D514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5CB70-7B75-4CD3-BB61-A62401589B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49491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E455A-F8AD-4518-8631-DEFA8CC3D514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5CB70-7B75-4CD3-BB61-A62401589B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119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E455A-F8AD-4518-8631-DEFA8CC3D514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5CB70-7B75-4CD3-BB61-A62401589B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86902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A01E455A-F8AD-4518-8631-DEFA8CC3D514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4765CB70-7B75-4CD3-BB61-A62401589BF7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39153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  <p:sldLayoutId id="2147483706" r:id="rId3"/>
    <p:sldLayoutId id="2147483707" r:id="rId4"/>
    <p:sldLayoutId id="2147483708" r:id="rId5"/>
    <p:sldLayoutId id="2147483709" r:id="rId6"/>
    <p:sldLayoutId id="2147483710" r:id="rId7"/>
    <p:sldLayoutId id="2147483711" r:id="rId8"/>
    <p:sldLayoutId id="2147483712" r:id="rId9"/>
    <p:sldLayoutId id="2147483713" r:id="rId10"/>
    <p:sldLayoutId id="2147483714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heducation.co.uk/spss-survival-manual-a-step-by-step-guide-to-data-analysis-using-ibm-spss-9780335249497-emea-group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29F7145-6131-C6EC-6FBF-376812A7A3F4}"/>
              </a:ext>
            </a:extLst>
          </p:cNvPr>
          <p:cNvSpPr txBox="1"/>
          <p:nvPr/>
        </p:nvSpPr>
        <p:spPr>
          <a:xfrm>
            <a:off x="685800" y="2063396"/>
            <a:ext cx="4209992" cy="3820167"/>
          </a:xfrm>
          <a:prstGeom prst="rect">
            <a:avLst/>
          </a:prstGeom>
          <a:solidFill>
            <a:srgbClr val="C00000"/>
          </a:solidFill>
        </p:spPr>
        <p:txBody>
          <a:bodyPr vert="horz" lIns="91440" tIns="45720" rIns="91440" bIns="45720" rtlCol="0" anchor="ctr">
            <a:normAutofit fontScale="85000" lnSpcReduction="10000"/>
          </a:bodyPr>
          <a:lstStyle/>
          <a:p>
            <a:pPr marR="0" defTabSz="91440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SzPct val="160000"/>
            </a:pPr>
            <a:r>
              <a:rPr lang="en-US" u="sng" cap="all" dirty="0"/>
              <a:t>Step ONE</a:t>
            </a:r>
            <a:endParaRPr lang="en-US" cap="all" dirty="0"/>
          </a:p>
          <a:p>
            <a:pPr marL="0" marR="0" indent="-228600" defTabSz="91440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cap="all" dirty="0">
                <a:solidFill>
                  <a:schemeClr val="bg1"/>
                </a:solidFill>
              </a:rPr>
              <a:t>Scan </a:t>
            </a:r>
            <a:r>
              <a:rPr lang="en-US" cap="all" dirty="0" err="1">
                <a:solidFill>
                  <a:schemeClr val="bg1"/>
                </a:solidFill>
              </a:rPr>
              <a:t>qr</a:t>
            </a:r>
            <a:r>
              <a:rPr lang="en-US" cap="all" dirty="0">
                <a:solidFill>
                  <a:schemeClr val="bg1"/>
                </a:solidFill>
              </a:rPr>
              <a:t> code with your phone camera</a:t>
            </a:r>
          </a:p>
          <a:p>
            <a:pPr marR="0" defTabSz="91440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SzPct val="160000"/>
            </a:pPr>
            <a:r>
              <a:rPr lang="en-US" u="sng" cap="all" dirty="0"/>
              <a:t>step two</a:t>
            </a:r>
          </a:p>
          <a:p>
            <a:pPr marL="0" marR="0" indent="-228600" defTabSz="91440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cap="all" dirty="0">
                <a:solidFill>
                  <a:schemeClr val="bg1"/>
                </a:solidFill>
              </a:rPr>
              <a:t>Click purchase options &amp; add your choice to cart – sign in, or guest checkout</a:t>
            </a:r>
          </a:p>
          <a:p>
            <a:pPr marR="0" defTabSz="91440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SzPct val="160000"/>
            </a:pPr>
            <a:r>
              <a:rPr lang="en-US" u="sng" cap="all" dirty="0"/>
              <a:t>Step three</a:t>
            </a:r>
            <a:endParaRPr lang="en-US" cap="all" dirty="0"/>
          </a:p>
          <a:p>
            <a:pPr marL="0" marR="0" indent="-228600" defTabSz="91440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cap="all" dirty="0">
                <a:solidFill>
                  <a:schemeClr val="bg1"/>
                </a:solidFill>
              </a:rPr>
              <a:t>Select your payment method and apply discount code.  Enter your given code</a:t>
            </a:r>
          </a:p>
          <a:p>
            <a:pPr marR="0" defTabSz="91440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SzPct val="160000"/>
            </a:pPr>
            <a:r>
              <a:rPr lang="en-US" u="sng" cap="all" dirty="0"/>
              <a:t>Step four</a:t>
            </a:r>
          </a:p>
          <a:p>
            <a:pPr marL="0" marR="0" indent="-228600" defTabSz="91440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cap="all" dirty="0">
                <a:solidFill>
                  <a:schemeClr val="bg1"/>
                </a:solidFill>
              </a:rPr>
              <a:t>Complete purchase, email confirmation will be received</a:t>
            </a:r>
          </a:p>
          <a:p>
            <a:pPr marL="0" marR="0" indent="-228600" defTabSz="91440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endParaRPr lang="en-US" cap="all" dirty="0"/>
          </a:p>
        </p:txBody>
      </p:sp>
      <p:sp>
        <p:nvSpPr>
          <p:cNvPr id="2" name="AutoShape 2">
            <a:extLst>
              <a:ext uri="{FF2B5EF4-FFF2-40B4-BE49-F238E27FC236}">
                <a16:creationId xmlns:a16="http://schemas.microsoft.com/office/drawing/2014/main" id="{4E9A272F-81C1-8F9E-0C23-E8511038133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>
            <a:extLst>
              <a:ext uri="{FF2B5EF4-FFF2-40B4-BE49-F238E27FC236}">
                <a16:creationId xmlns:a16="http://schemas.microsoft.com/office/drawing/2014/main" id="{4409CB5D-58D7-DF15-34C4-51C4A33DBD4B}"/>
              </a:ext>
            </a:extLst>
          </p:cNvPr>
          <p:cNvSpPr>
            <a:spLocks noChangeAspect="1" noChangeArrowheads="1"/>
          </p:cNvSpPr>
          <p:nvPr/>
        </p:nvSpPr>
        <p:spPr bwMode="auto">
          <a:xfrm rot="1467547"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" name="Content Placeholder 10" descr="A red sign with white text&#10;&#10;Description automatically generated">
            <a:extLst>
              <a:ext uri="{FF2B5EF4-FFF2-40B4-BE49-F238E27FC236}">
                <a16:creationId xmlns:a16="http://schemas.microsoft.com/office/drawing/2014/main" id="{937F42F3-C86E-2BCA-BC9A-26614BE1F2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475" y="278508"/>
            <a:ext cx="954675" cy="954675"/>
          </a:xfrm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E2D3447E-F9C2-65BE-8E50-59FED1BE696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2875716"/>
              </p:ext>
            </p:extLst>
          </p:nvPr>
        </p:nvGraphicFramePr>
        <p:xfrm>
          <a:off x="6837028" y="4806892"/>
          <a:ext cx="3590488" cy="107667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590488">
                  <a:extLst>
                    <a:ext uri="{9D8B030D-6E8A-4147-A177-3AD203B41FA5}">
                      <a16:colId xmlns:a16="http://schemas.microsoft.com/office/drawing/2014/main" val="3709945883"/>
                    </a:ext>
                  </a:extLst>
                </a:gridCol>
              </a:tblGrid>
              <a:tr h="1076671">
                <a:tc>
                  <a:txBody>
                    <a:bodyPr/>
                    <a:lstStyle/>
                    <a:p>
                      <a:pPr algn="ctr"/>
                      <a:r>
                        <a:rPr lang="en-GB" sz="2800" kern="100" dirty="0">
                          <a:effectLst/>
                        </a:rPr>
                        <a:t>20% discount code: </a:t>
                      </a:r>
                    </a:p>
                    <a:p>
                      <a:pPr algn="ctr"/>
                      <a:r>
                        <a:rPr lang="en-GB" sz="2800" kern="100" dirty="0">
                          <a:effectLst/>
                        </a:rPr>
                        <a:t>MGH20SA</a:t>
                      </a:r>
                      <a:endParaRPr lang="en-GB" sz="2800" kern="1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rgbClr val="C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2155159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406A59D9-7459-720A-1D77-EB106951E4A2}"/>
              </a:ext>
            </a:extLst>
          </p:cNvPr>
          <p:cNvSpPr txBox="1"/>
          <p:nvPr/>
        </p:nvSpPr>
        <p:spPr>
          <a:xfrm>
            <a:off x="1577130" y="486561"/>
            <a:ext cx="380021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URL: </a:t>
            </a:r>
            <a:r>
              <a:rPr lang="en-GB" sz="1400" dirty="0">
                <a:solidFill>
                  <a:srgbClr val="0070C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https://www.mheducation.co.uk/spss-survival-manual-a-step-by-step-guide-to-data-analysis-using-ibm-spss-9780335249497-emea-group</a:t>
            </a:r>
            <a:r>
              <a:rPr lang="en-GB" sz="1400" dirty="0">
                <a:solidFill>
                  <a:srgbClr val="0070C0"/>
                </a:solidFill>
              </a:rPr>
              <a:t> </a:t>
            </a:r>
          </a:p>
        </p:txBody>
      </p:sp>
      <p:sp>
        <p:nvSpPr>
          <p:cNvPr id="7" name="AutoShape 2">
            <a:extLst>
              <a:ext uri="{FF2B5EF4-FFF2-40B4-BE49-F238E27FC236}">
                <a16:creationId xmlns:a16="http://schemas.microsoft.com/office/drawing/2014/main" id="{47CA677A-20C6-3DA7-2A06-379B2D76968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248400" y="3581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E673124-0EC6-D03B-E383-4FB385E86916}"/>
              </a:ext>
            </a:extLst>
          </p:cNvPr>
          <p:cNvSpPr txBox="1"/>
          <p:nvPr/>
        </p:nvSpPr>
        <p:spPr>
          <a:xfrm>
            <a:off x="8473387" y="826054"/>
            <a:ext cx="29908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err="1"/>
              <a:t>Pallant</a:t>
            </a:r>
            <a:r>
              <a:rPr lang="en-GB" b="1" dirty="0"/>
              <a:t> </a:t>
            </a:r>
          </a:p>
          <a:p>
            <a:pPr algn="ctr"/>
            <a:r>
              <a:rPr lang="en-GB" b="1" dirty="0"/>
              <a:t>SPSS Survival Manual 7e</a:t>
            </a:r>
          </a:p>
        </p:txBody>
      </p:sp>
      <p:pic>
        <p:nvPicPr>
          <p:cNvPr id="1028" name="Picture 4" descr="SPSS Survival Manual: A Step by Step Guide to Data Analysis using IBM SPSS">
            <a:extLst>
              <a:ext uri="{FF2B5EF4-FFF2-40B4-BE49-F238E27FC236}">
                <a16:creationId xmlns:a16="http://schemas.microsoft.com/office/drawing/2014/main" id="{A5D2DEC3-9709-56BA-9C9B-67C43B1626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4913" y="902059"/>
            <a:ext cx="2814105" cy="3546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3" descr="A qr code with a red sign&#10;&#10;Description automatically generated">
            <a:extLst>
              <a:ext uri="{FF2B5EF4-FFF2-40B4-BE49-F238E27FC236}">
                <a16:creationId xmlns:a16="http://schemas.microsoft.com/office/drawing/2014/main" id="{03F75583-0AD7-AB1A-042D-3FB4E071940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31424" y="1440668"/>
            <a:ext cx="3074776" cy="3074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8544132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02006FA4-1611-4B07-AF7F-85CF6D20EB3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349</TotalTime>
  <Words>76</Words>
  <Application>Microsoft Office PowerPoint</Application>
  <PresentationFormat>Widescreen</PresentationFormat>
  <Paragraphs>13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Retrospect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Sheahan, Garry</dc:creator>
  <cp:lastModifiedBy>Stuart Jones</cp:lastModifiedBy>
  <cp:revision>7</cp:revision>
  <dcterms:created xsi:type="dcterms:W3CDTF">2023-08-17T10:52:40Z</dcterms:created>
  <dcterms:modified xsi:type="dcterms:W3CDTF">2023-10-02T15:17:56Z</dcterms:modified>
</cp:coreProperties>
</file>