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77" r:id="rId2"/>
    <p:sldId id="283" r:id="rId3"/>
    <p:sldId id="287" r:id="rId4"/>
    <p:sldId id="278" r:id="rId5"/>
    <p:sldId id="281" r:id="rId6"/>
    <p:sldId id="282" r:id="rId7"/>
    <p:sldId id="286" r:id="rId8"/>
  </p:sldIdLst>
  <p:sldSz cx="9144000" cy="6858000" type="screen4x3"/>
  <p:notesSz cx="6792913" cy="992505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 userDrawn="1">
          <p15:clr>
            <a:srgbClr val="A4A3A4"/>
          </p15:clr>
        </p15:guide>
        <p15:guide id="2" pos="214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3" d="100"/>
          <a:sy n="103" d="100"/>
        </p:scale>
        <p:origin x="172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6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4512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6786" y="1"/>
            <a:ext cx="2944511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7506"/>
            <a:ext cx="2944512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6786" y="9427506"/>
            <a:ext cx="2944511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4512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8401" y="1"/>
            <a:ext cx="2944512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4400" y="742950"/>
            <a:ext cx="4964113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506" y="4713753"/>
            <a:ext cx="4981901" cy="4468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121"/>
            <a:ext cx="2944512" cy="495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8401" y="9429121"/>
            <a:ext cx="2944512" cy="495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Marketing Principles and Practices 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LCMB7026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Assignment Guidance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8F530-4AFC-90CA-390C-016324864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5FB9B-C337-8666-0623-1553090005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assessment consists of two tasks. Task 1 is the international marketing strategy report (4000 words); Task 2 is the personal reflection (1000 words). </a:t>
            </a:r>
          </a:p>
          <a:p>
            <a:pPr marL="139700" indent="-228600"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Task 1 – 4,000 words 1. Choose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one brand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from the list below: 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Primark (clothing) - Ireland 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Deliveroo (food delivery) – United Kingdom 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Tata Tiago (car) - India 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Xiaomi (smartphone) – China 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Wizz Air (low-cost airlines) – Hungary </a:t>
            </a:r>
          </a:p>
          <a:p>
            <a:pPr marL="0" indent="0" algn="just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Choose two countries as new target markets/ Host countries for your chosen brand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51B57-117A-6AF1-41C4-2ACF23DAF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66B710-4712-6AF4-4AD5-9A2356902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525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88C86-5557-70BF-127B-1A7951C27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6C690-B72B-D9CC-1D15-3F1AC3CB7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>
                <a:latin typeface="Ariel"/>
              </a:rPr>
              <a:t>Scenario Brief: </a:t>
            </a:r>
            <a:r>
              <a:rPr lang="en-GB" sz="2800" dirty="0">
                <a:latin typeface="Ariel"/>
              </a:rPr>
              <a:t>You are a strategic marketing consultant. Your task is to produce an </a:t>
            </a:r>
            <a:r>
              <a:rPr lang="en-GB" sz="2800" b="1" dirty="0">
                <a:latin typeface="Ariel"/>
              </a:rPr>
              <a:t>international marketing strategy report</a:t>
            </a:r>
            <a:r>
              <a:rPr lang="en-GB" sz="2800" dirty="0">
                <a:latin typeface="Ariel"/>
              </a:rPr>
              <a:t> that recommends two new target countries for entry. Your report must be grounded in robust evidence, informed by relevant theory, and sufficiently actionable to guide executive decision-making.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F358E-851B-FE1F-E859-F2BA836B4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4BE2E9-E732-5826-ECAE-0AF5B4DAD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0303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DCD77-EDF7-41A9-ADEA-7D5BEFDF5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u="sng" dirty="0"/>
              <a:t>MBA International Marketing Assignment  Guidance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9AFBD-6CD0-43F7-B2D7-987296507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 dirty="0">
                <a:latin typeface="Ariel"/>
              </a:rPr>
              <a:t>Introduction</a:t>
            </a:r>
          </a:p>
          <a:p>
            <a:pPr lvl="0"/>
            <a:r>
              <a:rPr lang="en-GB" sz="2400" dirty="0">
                <a:latin typeface="Ariel"/>
              </a:rPr>
              <a:t>Background information about the company</a:t>
            </a:r>
          </a:p>
          <a:p>
            <a:pPr lvl="0"/>
            <a:r>
              <a:rPr lang="en-GB" sz="2400" dirty="0">
                <a:latin typeface="Ariel"/>
              </a:rPr>
              <a:t>Brand Profile</a:t>
            </a:r>
          </a:p>
          <a:p>
            <a:pPr lvl="0"/>
            <a:r>
              <a:rPr lang="en-GB" sz="2400" dirty="0">
                <a:latin typeface="Ariel"/>
              </a:rPr>
              <a:t>The Macro environment </a:t>
            </a:r>
          </a:p>
          <a:p>
            <a:pPr marL="0" lvl="0" indent="0">
              <a:buNone/>
            </a:pPr>
            <a:r>
              <a:rPr lang="en-GB" sz="2400" dirty="0">
                <a:latin typeface="Ariel"/>
              </a:rPr>
              <a:t>State whether the </a:t>
            </a:r>
            <a:r>
              <a:rPr lang="en-GB" sz="2400" b="1" dirty="0">
                <a:latin typeface="Ariel"/>
              </a:rPr>
              <a:t>PESTLE </a:t>
            </a:r>
            <a:r>
              <a:rPr lang="en-GB" sz="2400" dirty="0">
                <a:latin typeface="Ariel"/>
              </a:rPr>
              <a:t>forces are favourable or unfavourable and why for the company in relation to the 2 countries chosen. The similarities and differences could be explained.</a:t>
            </a:r>
          </a:p>
          <a:p>
            <a:pPr lvl="0"/>
            <a:r>
              <a:rPr lang="en-GB" sz="2400" dirty="0">
                <a:latin typeface="Ariel"/>
              </a:rPr>
              <a:t> (The Hofstede Cultural Dimensions model could be included and related for </a:t>
            </a:r>
            <a:r>
              <a:rPr lang="en-GB" sz="2400" b="1" dirty="0">
                <a:latin typeface="Ariel"/>
              </a:rPr>
              <a:t>Cultural </a:t>
            </a:r>
            <a:r>
              <a:rPr lang="en-GB" sz="2400" dirty="0">
                <a:latin typeface="Ariel"/>
              </a:rPr>
              <a:t>forces). Also include the advantages and disadvantages of the Hofstede model.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2B322D-5233-4F8B-8957-A477C006E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4F220-FC64-4445-9D73-987A1297B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6474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E2333-5034-4B44-AFB4-F6627F887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u="sng" dirty="0"/>
              <a:t>MBA International Marketing Assignment  Guidance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D948F-AA06-4B27-9C60-F93643A6A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Determine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Segmentation, targeting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positioning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strategies for the company in both countries.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Perceptual maps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the company in both countries could be included and explained.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 any similarities and differences with the 2 different countries in relation to STP.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Determine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Marketing mix strategies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the company in both countries. (7Ps)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Similarities and differences with the 2 different countries in relation to the 7Ps should be stated.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F5153-883C-463C-9433-BC32EF2B3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86AB15-0E11-46ED-AB1E-108857CC2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3252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6E361-72D2-43B1-A180-86BFC780B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u="sng" dirty="0"/>
              <a:t>MBA International Marketing Assignment  Guidance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652E2-7140-4C76-BA38-3371B38C0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sz="2400" dirty="0"/>
          </a:p>
          <a:p>
            <a:pPr lvl="0"/>
            <a:endParaRPr lang="en-GB" sz="2400" dirty="0"/>
          </a:p>
          <a:p>
            <a:pPr lvl="0"/>
            <a:endParaRPr lang="en-GB" sz="2400" dirty="0"/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D5FD89-8F51-44DA-99CB-B5C9CEE01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6A1C3-2F08-4B2C-89F4-A820C16DF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8F24E4-A1BB-6834-E2D6-BB7F114FA314}"/>
              </a:ext>
            </a:extLst>
          </p:cNvPr>
          <p:cNvSpPr txBox="1"/>
          <p:nvPr/>
        </p:nvSpPr>
        <p:spPr>
          <a:xfrm>
            <a:off x="899592" y="1268760"/>
            <a:ext cx="8136904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el"/>
              </a:rPr>
              <a:t>Market Entry Strategy. </a:t>
            </a:r>
            <a:r>
              <a:rPr lang="en-GB" sz="2400" dirty="0">
                <a:latin typeface="Ariel"/>
              </a:rPr>
              <a:t>Recommend and justify a specific entry mode to both countries (e.g. exporting, licensing, joint venture, FDI, digital/e-commerce entry). The advantages and disadvantages of one of the market entry methods could be included.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el"/>
              </a:rPr>
              <a:t>Ethical and Sustainability Considerations. </a:t>
            </a:r>
            <a:r>
              <a:rPr lang="en-GB" sz="2400" dirty="0">
                <a:latin typeface="Ariel"/>
              </a:rPr>
              <a:t>Critically evaluate the ethical and sustainability implications of the proposed strategy, in alignment with the UN Sustainable Development Goals where relevant. </a:t>
            </a:r>
          </a:p>
          <a:p>
            <a:r>
              <a:rPr lang="en-GB" sz="2400" dirty="0">
                <a:latin typeface="Ariel"/>
              </a:rPr>
              <a:t>Include one example and evaluation of ethical and unethical marketing based on the proposed strategy in both countries.</a:t>
            </a:r>
          </a:p>
          <a:p>
            <a:endParaRPr lang="en-GB" sz="2400" dirty="0">
              <a:latin typeface="Ariel"/>
            </a:endParaRPr>
          </a:p>
          <a:p>
            <a:endParaRPr lang="en-GB" sz="24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2022392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D098A-7DA4-5C20-B57A-522E05EAF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MBA International Marketing Assignment  Guidance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699A9-076B-E7DD-5F60-172A05CB2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>
                <a:latin typeface="Ariel"/>
              </a:rPr>
              <a:t>Section 2: (≈1,000 words) </a:t>
            </a:r>
          </a:p>
          <a:p>
            <a:pPr marL="0" indent="0">
              <a:buNone/>
            </a:pPr>
            <a:r>
              <a:rPr lang="en-GB" sz="2400" b="1" dirty="0">
                <a:latin typeface="Ariel"/>
              </a:rPr>
              <a:t>Personal Reflexivity: </a:t>
            </a:r>
          </a:p>
          <a:p>
            <a:pPr marL="0" indent="0">
              <a:buNone/>
            </a:pPr>
            <a:r>
              <a:rPr lang="en-GB" sz="2400" b="1" dirty="0">
                <a:latin typeface="Ariel"/>
              </a:rPr>
              <a:t>Reflect on this topic: </a:t>
            </a:r>
            <a:r>
              <a:rPr lang="en-GB" sz="2400" dirty="0">
                <a:latin typeface="Ariel"/>
              </a:rPr>
              <a:t>How your own cultural standpoint may have shaped your analysis? How might a practitioner from the target market read this situation differently? To ensure that you remain reflective throughout, keep asking yourself the question ‘why ’-why did I do what I did?’ (e.g. why did I choose Brand A, Country Z, propose strategy D, etc.).</a:t>
            </a:r>
          </a:p>
          <a:p>
            <a:r>
              <a:rPr lang="en-GB" sz="2400" dirty="0">
                <a:latin typeface="Ariel"/>
              </a:rPr>
              <a:t>Include a conclusion.</a:t>
            </a:r>
          </a:p>
          <a:p>
            <a:r>
              <a:rPr lang="en-GB" sz="2400" dirty="0">
                <a:latin typeface="Ariel"/>
              </a:rPr>
              <a:t>Include references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FA6CC6-D71F-750B-7FBC-DC2B3E1D5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0BCE97-8405-739A-7C43-7CE9BE308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087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2847</TotalTime>
  <Words>526</Words>
  <Application>Microsoft Office PowerPoint</Application>
  <PresentationFormat>On-screen Show (4:3)</PresentationFormat>
  <Paragraphs>57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Ariel</vt:lpstr>
      <vt:lpstr>Myriad Pro</vt:lpstr>
      <vt:lpstr>Verdana</vt:lpstr>
      <vt:lpstr>20140311PresentationUWTSDTemplate</vt:lpstr>
      <vt:lpstr>MBA</vt:lpstr>
      <vt:lpstr>Assignment Question</vt:lpstr>
      <vt:lpstr>Assignment Question</vt:lpstr>
      <vt:lpstr>MBA International Marketing Assignment  Guidance </vt:lpstr>
      <vt:lpstr>MBA International Marketing Assignment  Guidance</vt:lpstr>
      <vt:lpstr>MBA International Marketing Assignment  Guidance</vt:lpstr>
      <vt:lpstr>MBA International Marketing Assignment  Guidance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163</cp:revision>
  <cp:lastPrinted>2023-06-20T18:02:14Z</cp:lastPrinted>
  <dcterms:created xsi:type="dcterms:W3CDTF">2002-10-07T19:43:58Z</dcterms:created>
  <dcterms:modified xsi:type="dcterms:W3CDTF">2026-10-10T18:01:50Z</dcterms:modified>
</cp:coreProperties>
</file>