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61" r:id="rId2"/>
    <p:sldId id="262" r:id="rId3"/>
    <p:sldId id="264" r:id="rId4"/>
    <p:sldId id="259" r:id="rId5"/>
    <p:sldId id="263" r:id="rId6"/>
    <p:sldId id="265" r:id="rId7"/>
    <p:sldId id="260" r:id="rId8"/>
    <p:sldId id="266" r:id="rId9"/>
    <p:sldId id="258" r:id="rId10"/>
    <p:sldId id="257" r:id="rId11"/>
    <p:sldId id="268" r:id="rId12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193BD8-7438-6D84-F650-A7683C3395BF}" v="52" dt="2023-10-09T10:46:57.649"/>
    <p1510:client id="{0F0C9578-C064-13C8-2DD1-53BD5FCC1206}" v="2221" dt="2023-09-26T20:08:25.649"/>
    <p1510:client id="{49C29EB1-10D5-D68F-3915-D6C3BB9D0EB2}" v="419" dt="2023-10-03T16:52:02.657"/>
    <p1510:client id="{613A2FEE-72EE-4674-B3EB-AC21E6386828}" v="852" dt="2023-09-19T21:39:37.177"/>
    <p1510:client id="{9B1EB262-C894-45C3-883C-DD8F9DC6F168}" v="1306" dt="2023-10-03T12:12:55.627"/>
    <p1510:client id="{A5C46113-B41E-4EDD-80EC-6E540DBD20E1}" v="301" dt="2023-09-20T14:56:24.102"/>
    <p1510:client id="{A7165093-0942-C8C7-C740-308DBCC21DFD}" v="6" dt="2023-09-26T11:44:00.4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1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0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613A2FEE-72EE-4674-B3EB-AC21E6386828}"/>
    <pc:docChg chg="addSld">
      <pc:chgData name="" userId="" providerId="" clId="Web-{613A2FEE-72EE-4674-B3EB-AC21E6386828}" dt="2023-09-19T20:40:46.464" v="0"/>
      <pc:docMkLst>
        <pc:docMk/>
      </pc:docMkLst>
      <pc:sldChg chg="new">
        <pc:chgData name="" userId="" providerId="" clId="Web-{613A2FEE-72EE-4674-B3EB-AC21E6386828}" dt="2023-09-19T20:40:46.464" v="0"/>
        <pc:sldMkLst>
          <pc:docMk/>
          <pc:sldMk cId="1713036053" sldId="257"/>
        </pc:sldMkLst>
      </pc:sldChg>
    </pc:docChg>
  </pc:docChgLst>
  <pc:docChgLst>
    <pc:chgData name="Ellie Kelman (2300218)" userId="S::2300218@student.uwtsd.ac.uk::624fe010-02e7-4eab-8bc6-3df589d36fd4" providerId="AD" clId="Web-{A5C46113-B41E-4EDD-80EC-6E540DBD20E1}"/>
    <pc:docChg chg="modSld sldOrd">
      <pc:chgData name="Ellie Kelman (2300218)" userId="S::2300218@student.uwtsd.ac.uk::624fe010-02e7-4eab-8bc6-3df589d36fd4" providerId="AD" clId="Web-{A5C46113-B41E-4EDD-80EC-6E540DBD20E1}" dt="2023-09-20T14:56:24.102" v="296"/>
      <pc:docMkLst>
        <pc:docMk/>
      </pc:docMkLst>
      <pc:sldChg chg="modSp">
        <pc:chgData name="Ellie Kelman (2300218)" userId="S::2300218@student.uwtsd.ac.uk::624fe010-02e7-4eab-8bc6-3df589d36fd4" providerId="AD" clId="Web-{A5C46113-B41E-4EDD-80EC-6E540DBD20E1}" dt="2023-09-20T14:56:08.648" v="295" actId="1076"/>
        <pc:sldMkLst>
          <pc:docMk/>
          <pc:sldMk cId="3016815400" sldId="258"/>
        </pc:sldMkLst>
        <pc:spChg chg="mod">
          <ac:chgData name="Ellie Kelman (2300218)" userId="S::2300218@student.uwtsd.ac.uk::624fe010-02e7-4eab-8bc6-3df589d36fd4" providerId="AD" clId="Web-{A5C46113-B41E-4EDD-80EC-6E540DBD20E1}" dt="2023-09-20T14:55:56.944" v="292" actId="1076"/>
          <ac:spMkLst>
            <pc:docMk/>
            <pc:sldMk cId="3016815400" sldId="258"/>
            <ac:spMk id="3" creationId="{00000000-0000-0000-0000-000000000000}"/>
          </ac:spMkLst>
        </pc:spChg>
        <pc:spChg chg="mod">
          <ac:chgData name="Ellie Kelman (2300218)" userId="S::2300218@student.uwtsd.ac.uk::624fe010-02e7-4eab-8bc6-3df589d36fd4" providerId="AD" clId="Web-{A5C46113-B41E-4EDD-80EC-6E540DBD20E1}" dt="2023-09-20T14:56:08.648" v="295" actId="1076"/>
          <ac:spMkLst>
            <pc:docMk/>
            <pc:sldMk cId="3016815400" sldId="258"/>
            <ac:spMk id="13" creationId="{8A539532-0BB2-1899-0DC3-1535A87965D9}"/>
          </ac:spMkLst>
        </pc:spChg>
        <pc:spChg chg="mod">
          <ac:chgData name="Ellie Kelman (2300218)" userId="S::2300218@student.uwtsd.ac.uk::624fe010-02e7-4eab-8bc6-3df589d36fd4" providerId="AD" clId="Web-{A5C46113-B41E-4EDD-80EC-6E540DBD20E1}" dt="2023-09-20T14:55:43.459" v="287" actId="20577"/>
          <ac:spMkLst>
            <pc:docMk/>
            <pc:sldMk cId="3016815400" sldId="258"/>
            <ac:spMk id="14" creationId="{DD263F5F-0F6A-C881-E5F1-8DA4510F39F6}"/>
          </ac:spMkLst>
        </pc:spChg>
        <pc:spChg chg="mod">
          <ac:chgData name="Ellie Kelman (2300218)" userId="S::2300218@student.uwtsd.ac.uk::624fe010-02e7-4eab-8bc6-3df589d36fd4" providerId="AD" clId="Web-{A5C46113-B41E-4EDD-80EC-6E540DBD20E1}" dt="2023-09-20T14:56:05.523" v="294" actId="1076"/>
          <ac:spMkLst>
            <pc:docMk/>
            <pc:sldMk cId="3016815400" sldId="258"/>
            <ac:spMk id="15" creationId="{D2BBB2C3-F160-83B7-4EB4-5949BBA41567}"/>
          </ac:spMkLst>
        </pc:spChg>
        <pc:spChg chg="mod">
          <ac:chgData name="Ellie Kelman (2300218)" userId="S::2300218@student.uwtsd.ac.uk::624fe010-02e7-4eab-8bc6-3df589d36fd4" providerId="AD" clId="Web-{A5C46113-B41E-4EDD-80EC-6E540DBD20E1}" dt="2023-09-20T14:56:01.132" v="293" actId="1076"/>
          <ac:spMkLst>
            <pc:docMk/>
            <pc:sldMk cId="3016815400" sldId="258"/>
            <ac:spMk id="16" creationId="{AD788BB6-CECC-F04A-D8E2-1AF39AD070BA}"/>
          </ac:spMkLst>
        </pc:spChg>
        <pc:spChg chg="mod">
          <ac:chgData name="Ellie Kelman (2300218)" userId="S::2300218@student.uwtsd.ac.uk::624fe010-02e7-4eab-8bc6-3df589d36fd4" providerId="AD" clId="Web-{A5C46113-B41E-4EDD-80EC-6E540DBD20E1}" dt="2023-09-20T14:55:51.616" v="291" actId="20577"/>
          <ac:spMkLst>
            <pc:docMk/>
            <pc:sldMk cId="3016815400" sldId="258"/>
            <ac:spMk id="17" creationId="{AEAD3E88-6CC3-9A5B-0E81-2A1C40A220A7}"/>
          </ac:spMkLst>
        </pc:spChg>
        <pc:picChg chg="mod">
          <ac:chgData name="Ellie Kelman (2300218)" userId="S::2300218@student.uwtsd.ac.uk::624fe010-02e7-4eab-8bc6-3df589d36fd4" providerId="AD" clId="Web-{A5C46113-B41E-4EDD-80EC-6E540DBD20E1}" dt="2023-09-20T14:55:36.693" v="285" actId="1076"/>
          <ac:picMkLst>
            <pc:docMk/>
            <pc:sldMk cId="3016815400" sldId="258"/>
            <ac:picMk id="5" creationId="{D019C206-94AB-2E54-360E-D44793848B87}"/>
          </ac:picMkLst>
        </pc:picChg>
      </pc:sldChg>
      <pc:sldChg chg="ord">
        <pc:chgData name="Ellie Kelman (2300218)" userId="S::2300218@student.uwtsd.ac.uk::624fe010-02e7-4eab-8bc6-3df589d36fd4" providerId="AD" clId="Web-{A5C46113-B41E-4EDD-80EC-6E540DBD20E1}" dt="2023-09-20T14:56:24.102" v="296"/>
        <pc:sldMkLst>
          <pc:docMk/>
          <pc:sldMk cId="2530772027" sldId="259"/>
        </pc:sldMkLst>
      </pc:sldChg>
      <pc:sldChg chg="modSp">
        <pc:chgData name="Ellie Kelman (2300218)" userId="S::2300218@student.uwtsd.ac.uk::624fe010-02e7-4eab-8bc6-3df589d36fd4" providerId="AD" clId="Web-{A5C46113-B41E-4EDD-80EC-6E540DBD20E1}" dt="2023-09-20T14:21:15.638" v="108" actId="20577"/>
        <pc:sldMkLst>
          <pc:docMk/>
          <pc:sldMk cId="2404895597" sldId="262"/>
        </pc:sldMkLst>
        <pc:spChg chg="mod">
          <ac:chgData name="Ellie Kelman (2300218)" userId="S::2300218@student.uwtsd.ac.uk::624fe010-02e7-4eab-8bc6-3df589d36fd4" providerId="AD" clId="Web-{A5C46113-B41E-4EDD-80EC-6E540DBD20E1}" dt="2023-09-20T14:21:15.638" v="108" actId="20577"/>
          <ac:spMkLst>
            <pc:docMk/>
            <pc:sldMk cId="2404895597" sldId="262"/>
            <ac:spMk id="3" creationId="{48C1174E-3E52-16FD-CACA-509D8A07A1B4}"/>
          </ac:spMkLst>
        </pc:spChg>
      </pc:sldChg>
      <pc:sldChg chg="modSp ord">
        <pc:chgData name="Ellie Kelman (2300218)" userId="S::2300218@student.uwtsd.ac.uk::624fe010-02e7-4eab-8bc6-3df589d36fd4" providerId="AD" clId="Web-{A5C46113-B41E-4EDD-80EC-6E540DBD20E1}" dt="2023-09-20T14:20:53.574" v="105" actId="20577"/>
        <pc:sldMkLst>
          <pc:docMk/>
          <pc:sldMk cId="4070629663" sldId="263"/>
        </pc:sldMkLst>
        <pc:spChg chg="mod">
          <ac:chgData name="Ellie Kelman (2300218)" userId="S::2300218@student.uwtsd.ac.uk::624fe010-02e7-4eab-8bc6-3df589d36fd4" providerId="AD" clId="Web-{A5C46113-B41E-4EDD-80EC-6E540DBD20E1}" dt="2023-09-20T14:20:53.574" v="105" actId="20577"/>
          <ac:spMkLst>
            <pc:docMk/>
            <pc:sldMk cId="4070629663" sldId="263"/>
            <ac:spMk id="3" creationId="{CF001916-72A8-4B1C-E98C-5F64DC7403CA}"/>
          </ac:spMkLst>
        </pc:spChg>
        <pc:spChg chg="mod">
          <ac:chgData name="Ellie Kelman (2300218)" userId="S::2300218@student.uwtsd.ac.uk::624fe010-02e7-4eab-8bc6-3df589d36fd4" providerId="AD" clId="Web-{A5C46113-B41E-4EDD-80EC-6E540DBD20E1}" dt="2023-09-20T14:18:39.237" v="9" actId="20577"/>
          <ac:spMkLst>
            <pc:docMk/>
            <pc:sldMk cId="4070629663" sldId="263"/>
            <ac:spMk id="5" creationId="{6BCDED9C-9898-B576-5418-9908624C15DE}"/>
          </ac:spMkLst>
        </pc:spChg>
      </pc:sldChg>
      <pc:sldChg chg="modSp">
        <pc:chgData name="Ellie Kelman (2300218)" userId="S::2300218@student.uwtsd.ac.uk::624fe010-02e7-4eab-8bc6-3df589d36fd4" providerId="AD" clId="Web-{A5C46113-B41E-4EDD-80EC-6E540DBD20E1}" dt="2023-09-20T14:37:32.389" v="283" actId="20577"/>
        <pc:sldMkLst>
          <pc:docMk/>
          <pc:sldMk cId="4260280046" sldId="264"/>
        </pc:sldMkLst>
        <pc:spChg chg="mod">
          <ac:chgData name="Ellie Kelman (2300218)" userId="S::2300218@student.uwtsd.ac.uk::624fe010-02e7-4eab-8bc6-3df589d36fd4" providerId="AD" clId="Web-{A5C46113-B41E-4EDD-80EC-6E540DBD20E1}" dt="2023-09-20T14:37:32.389" v="283" actId="20577"/>
          <ac:spMkLst>
            <pc:docMk/>
            <pc:sldMk cId="4260280046" sldId="264"/>
            <ac:spMk id="3" creationId="{CF001916-72A8-4B1C-E98C-5F64DC7403CA}"/>
          </ac:spMkLst>
        </pc:spChg>
      </pc:sldChg>
    </pc:docChg>
  </pc:docChgLst>
  <pc:docChgLst>
    <pc:chgData name="Ellie Kelman (2300218)" userId="S::2300218@student.uwtsd.ac.uk::624fe010-02e7-4eab-8bc6-3df589d36fd4" providerId="AD" clId="Web-{A7165093-0942-C8C7-C740-308DBCC21DFD}"/>
    <pc:docChg chg="modSld">
      <pc:chgData name="Ellie Kelman (2300218)" userId="S::2300218@student.uwtsd.ac.uk::624fe010-02e7-4eab-8bc6-3df589d36fd4" providerId="AD" clId="Web-{A7165093-0942-C8C7-C740-308DBCC21DFD}" dt="2023-09-26T11:44:00.489" v="4" actId="20577"/>
      <pc:docMkLst>
        <pc:docMk/>
      </pc:docMkLst>
      <pc:sldChg chg="addSp modSp">
        <pc:chgData name="Ellie Kelman (2300218)" userId="S::2300218@student.uwtsd.ac.uk::624fe010-02e7-4eab-8bc6-3df589d36fd4" providerId="AD" clId="Web-{A7165093-0942-C8C7-C740-308DBCC21DFD}" dt="2023-09-26T11:43:00.753" v="1" actId="1076"/>
        <pc:sldMkLst>
          <pc:docMk/>
          <pc:sldMk cId="4260280046" sldId="264"/>
        </pc:sldMkLst>
        <pc:picChg chg="add mod">
          <ac:chgData name="Ellie Kelman (2300218)" userId="S::2300218@student.uwtsd.ac.uk::624fe010-02e7-4eab-8bc6-3df589d36fd4" providerId="AD" clId="Web-{A7165093-0942-C8C7-C740-308DBCC21DFD}" dt="2023-09-26T11:43:00.753" v="1" actId="1076"/>
          <ac:picMkLst>
            <pc:docMk/>
            <pc:sldMk cId="4260280046" sldId="264"/>
            <ac:picMk id="9" creationId="{23C2E601-622C-8955-8934-D64F40FAEB2D}"/>
          </ac:picMkLst>
        </pc:picChg>
      </pc:sldChg>
      <pc:sldChg chg="modSp">
        <pc:chgData name="Ellie Kelman (2300218)" userId="S::2300218@student.uwtsd.ac.uk::624fe010-02e7-4eab-8bc6-3df589d36fd4" providerId="AD" clId="Web-{A7165093-0942-C8C7-C740-308DBCC21DFD}" dt="2023-09-26T11:44:00.489" v="4" actId="20577"/>
        <pc:sldMkLst>
          <pc:docMk/>
          <pc:sldMk cId="117104109" sldId="266"/>
        </pc:sldMkLst>
        <pc:spChg chg="mod">
          <ac:chgData name="Ellie Kelman (2300218)" userId="S::2300218@student.uwtsd.ac.uk::624fe010-02e7-4eab-8bc6-3df589d36fd4" providerId="AD" clId="Web-{A7165093-0942-C8C7-C740-308DBCC21DFD}" dt="2023-09-26T11:44:00.489" v="4" actId="20577"/>
          <ac:spMkLst>
            <pc:docMk/>
            <pc:sldMk cId="117104109" sldId="266"/>
            <ac:spMk id="3" creationId="{CF001916-72A8-4B1C-E98C-5F64DC7403CA}"/>
          </ac:spMkLst>
        </pc:spChg>
      </pc:sldChg>
    </pc:docChg>
  </pc:docChgLst>
  <pc:docChgLst>
    <pc:chgData name="Ellie Kelman (2300218)" userId="S::2300218@student.uwtsd.ac.uk::624fe010-02e7-4eab-8bc6-3df589d36fd4" providerId="AD" clId="Web-{03193BD8-7438-6D84-F650-A7683C3395BF}"/>
    <pc:docChg chg="delSld modSld">
      <pc:chgData name="Ellie Kelman (2300218)" userId="S::2300218@student.uwtsd.ac.uk::624fe010-02e7-4eab-8bc6-3df589d36fd4" providerId="AD" clId="Web-{03193BD8-7438-6D84-F650-A7683C3395BF}" dt="2023-10-09T10:46:57.649" v="49" actId="1076"/>
      <pc:docMkLst>
        <pc:docMk/>
      </pc:docMkLst>
      <pc:sldChg chg="modSp">
        <pc:chgData name="Ellie Kelman (2300218)" userId="S::2300218@student.uwtsd.ac.uk::624fe010-02e7-4eab-8bc6-3df589d36fd4" providerId="AD" clId="Web-{03193BD8-7438-6D84-F650-A7683C3395BF}" dt="2023-10-09T10:46:57.649" v="49" actId="1076"/>
        <pc:sldMkLst>
          <pc:docMk/>
          <pc:sldMk cId="1070253092" sldId="260"/>
        </pc:sldMkLst>
        <pc:spChg chg="mod">
          <ac:chgData name="Ellie Kelman (2300218)" userId="S::2300218@student.uwtsd.ac.uk::624fe010-02e7-4eab-8bc6-3df589d36fd4" providerId="AD" clId="Web-{03193BD8-7438-6D84-F650-A7683C3395BF}" dt="2023-10-09T10:46:22.882" v="44" actId="20577"/>
          <ac:spMkLst>
            <pc:docMk/>
            <pc:sldMk cId="1070253092" sldId="260"/>
            <ac:spMk id="7" creationId="{15E1A502-4A12-6750-834A-0DD948FD0EA9}"/>
          </ac:spMkLst>
        </pc:spChg>
        <pc:picChg chg="mod">
          <ac:chgData name="Ellie Kelman (2300218)" userId="S::2300218@student.uwtsd.ac.uk::624fe010-02e7-4eab-8bc6-3df589d36fd4" providerId="AD" clId="Web-{03193BD8-7438-6D84-F650-A7683C3395BF}" dt="2023-10-09T10:46:57.649" v="49" actId="1076"/>
          <ac:picMkLst>
            <pc:docMk/>
            <pc:sldMk cId="1070253092" sldId="260"/>
            <ac:picMk id="5" creationId="{87F04E82-7F76-8B5A-53FC-064CAE8C6959}"/>
          </ac:picMkLst>
        </pc:picChg>
        <pc:picChg chg="mod">
          <ac:chgData name="Ellie Kelman (2300218)" userId="S::2300218@student.uwtsd.ac.uk::624fe010-02e7-4eab-8bc6-3df589d36fd4" providerId="AD" clId="Web-{03193BD8-7438-6D84-F650-A7683C3395BF}" dt="2023-10-09T10:46:49.383" v="47" actId="1076"/>
          <ac:picMkLst>
            <pc:docMk/>
            <pc:sldMk cId="1070253092" sldId="260"/>
            <ac:picMk id="6" creationId="{B169935E-0BAE-56EB-8A48-68EE220C6217}"/>
          </ac:picMkLst>
        </pc:picChg>
      </pc:sldChg>
      <pc:sldChg chg="modSp">
        <pc:chgData name="Ellie Kelman (2300218)" userId="S::2300218@student.uwtsd.ac.uk::624fe010-02e7-4eab-8bc6-3df589d36fd4" providerId="AD" clId="Web-{03193BD8-7438-6D84-F650-A7683C3395BF}" dt="2023-10-09T10:46:10.507" v="42" actId="20577"/>
        <pc:sldMkLst>
          <pc:docMk/>
          <pc:sldMk cId="2404895597" sldId="262"/>
        </pc:sldMkLst>
        <pc:spChg chg="mod">
          <ac:chgData name="Ellie Kelman (2300218)" userId="S::2300218@student.uwtsd.ac.uk::624fe010-02e7-4eab-8bc6-3df589d36fd4" providerId="AD" clId="Web-{03193BD8-7438-6D84-F650-A7683C3395BF}" dt="2023-10-09T10:46:10.507" v="42" actId="20577"/>
          <ac:spMkLst>
            <pc:docMk/>
            <pc:sldMk cId="2404895597" sldId="262"/>
            <ac:spMk id="3" creationId="{48C1174E-3E52-16FD-CACA-509D8A07A1B4}"/>
          </ac:spMkLst>
        </pc:spChg>
      </pc:sldChg>
      <pc:sldChg chg="del">
        <pc:chgData name="Ellie Kelman (2300218)" userId="S::2300218@student.uwtsd.ac.uk::624fe010-02e7-4eab-8bc6-3df589d36fd4" providerId="AD" clId="Web-{03193BD8-7438-6D84-F650-A7683C3395BF}" dt="2023-10-09T10:44:41.989" v="13"/>
        <pc:sldMkLst>
          <pc:docMk/>
          <pc:sldMk cId="3184147644" sldId="270"/>
        </pc:sldMkLst>
      </pc:sldChg>
    </pc:docChg>
  </pc:docChgLst>
  <pc:docChgLst>
    <pc:chgData name="Ellie Kelman (2300218)" userId="S::2300218@student.uwtsd.ac.uk::624fe010-02e7-4eab-8bc6-3df589d36fd4" providerId="AD" clId="Web-{9B1EB262-C894-45C3-883C-DD8F9DC6F168}"/>
    <pc:docChg chg="addSld modSld sldOrd">
      <pc:chgData name="Ellie Kelman (2300218)" userId="S::2300218@student.uwtsd.ac.uk::624fe010-02e7-4eab-8bc6-3df589d36fd4" providerId="AD" clId="Web-{9B1EB262-C894-45C3-883C-DD8F9DC6F168}" dt="2023-10-03T12:12:55.627" v="1248" actId="20577"/>
      <pc:docMkLst>
        <pc:docMk/>
      </pc:docMkLst>
      <pc:sldChg chg="addSp delSp modSp mod setBg">
        <pc:chgData name="Ellie Kelman (2300218)" userId="S::2300218@student.uwtsd.ac.uk::624fe010-02e7-4eab-8bc6-3df589d36fd4" providerId="AD" clId="Web-{9B1EB262-C894-45C3-883C-DD8F9DC6F168}" dt="2023-10-03T12:12:18.329" v="1245" actId="20577"/>
        <pc:sldMkLst>
          <pc:docMk/>
          <pc:sldMk cId="1713036053" sldId="257"/>
        </pc:sldMkLst>
        <pc:spChg chg="mod">
          <ac:chgData name="Ellie Kelman (2300218)" userId="S::2300218@student.uwtsd.ac.uk::624fe010-02e7-4eab-8bc6-3df589d36fd4" providerId="AD" clId="Web-{9B1EB262-C894-45C3-883C-DD8F9DC6F168}" dt="2023-10-03T12:10:17.388" v="1230"/>
          <ac:spMkLst>
            <pc:docMk/>
            <pc:sldMk cId="1713036053" sldId="257"/>
            <ac:spMk id="2" creationId="{5667DB82-1466-76D7-2083-51A0E9ABF774}"/>
          </ac:spMkLst>
        </pc:spChg>
        <pc:spChg chg="mod">
          <ac:chgData name="Ellie Kelman (2300218)" userId="S::2300218@student.uwtsd.ac.uk::624fe010-02e7-4eab-8bc6-3df589d36fd4" providerId="AD" clId="Web-{9B1EB262-C894-45C3-883C-DD8F9DC6F168}" dt="2023-10-03T12:12:18.329" v="1245" actId="20577"/>
          <ac:spMkLst>
            <pc:docMk/>
            <pc:sldMk cId="1713036053" sldId="257"/>
            <ac:spMk id="3" creationId="{B52C55AE-DA04-F40C-C54A-16B25F57929E}"/>
          </ac:spMkLst>
        </pc:spChg>
        <pc:grpChg chg="add del">
          <ac:chgData name="Ellie Kelman (2300218)" userId="S::2300218@student.uwtsd.ac.uk::624fe010-02e7-4eab-8bc6-3df589d36fd4" providerId="AD" clId="Web-{9B1EB262-C894-45C3-883C-DD8F9DC6F168}" dt="2023-10-03T12:10:17.388" v="1230"/>
          <ac:grpSpMkLst>
            <pc:docMk/>
            <pc:sldMk cId="1713036053" sldId="257"/>
            <ac:grpSpMk id="9" creationId="{74872A0B-8668-4500-9509-EAA581B26C24}"/>
          </ac:grpSpMkLst>
        </pc:grpChg>
        <pc:grpChg chg="add del">
          <ac:chgData name="Ellie Kelman (2300218)" userId="S::2300218@student.uwtsd.ac.uk::624fe010-02e7-4eab-8bc6-3df589d36fd4" providerId="AD" clId="Web-{9B1EB262-C894-45C3-883C-DD8F9DC6F168}" dt="2023-10-03T12:10:17.388" v="1230"/>
          <ac:grpSpMkLst>
            <pc:docMk/>
            <pc:sldMk cId="1713036053" sldId="257"/>
            <ac:grpSpMk id="13" creationId="{240590EE-5428-41AA-95B2-96FCC1CE67A7}"/>
          </ac:grpSpMkLst>
        </pc:grpChg>
        <pc:picChg chg="add del">
          <ac:chgData name="Ellie Kelman (2300218)" userId="S::2300218@student.uwtsd.ac.uk::624fe010-02e7-4eab-8bc6-3df589d36fd4" providerId="AD" clId="Web-{9B1EB262-C894-45C3-883C-DD8F9DC6F168}" dt="2023-10-03T12:10:17.388" v="1230"/>
          <ac:picMkLst>
            <pc:docMk/>
            <pc:sldMk cId="1713036053" sldId="257"/>
            <ac:picMk id="5" creationId="{9B09EB5C-3771-B735-4EC9-4399905DE38E}"/>
          </ac:picMkLst>
        </pc:picChg>
      </pc:sldChg>
      <pc:sldChg chg="addSp delSp modSp mod ord setBg">
        <pc:chgData name="Ellie Kelman (2300218)" userId="S::2300218@student.uwtsd.ac.uk::624fe010-02e7-4eab-8bc6-3df589d36fd4" providerId="AD" clId="Web-{9B1EB262-C894-45C3-883C-DD8F9DC6F168}" dt="2023-10-03T12:07:33.070" v="1210" actId="20577"/>
        <pc:sldMkLst>
          <pc:docMk/>
          <pc:sldMk cId="3016815400" sldId="258"/>
        </pc:sldMkLst>
        <pc:spChg chg="mod">
          <ac:chgData name="Ellie Kelman (2300218)" userId="S::2300218@student.uwtsd.ac.uk::624fe010-02e7-4eab-8bc6-3df589d36fd4" providerId="AD" clId="Web-{9B1EB262-C894-45C3-883C-DD8F9DC6F168}" dt="2023-10-03T10:48:40.846" v="803" actId="1076"/>
          <ac:spMkLst>
            <pc:docMk/>
            <pc:sldMk cId="3016815400" sldId="258"/>
            <ac:spMk id="2" creationId="{00000000-0000-0000-0000-000000000000}"/>
          </ac:spMkLst>
        </pc:spChg>
        <pc:spChg chg="mod">
          <ac:chgData name="Ellie Kelman (2300218)" userId="S::2300218@student.uwtsd.ac.uk::624fe010-02e7-4eab-8bc6-3df589d36fd4" providerId="AD" clId="Web-{9B1EB262-C894-45C3-883C-DD8F9DC6F168}" dt="2023-10-03T10:59:30.845" v="891" actId="20577"/>
          <ac:spMkLst>
            <pc:docMk/>
            <pc:sldMk cId="3016815400" sldId="258"/>
            <ac:spMk id="3" creationId="{00000000-0000-0000-0000-000000000000}"/>
          </ac:spMkLst>
        </pc:spChg>
        <pc:spChg chg="mod">
          <ac:chgData name="Ellie Kelman (2300218)" userId="S::2300218@student.uwtsd.ac.uk::624fe010-02e7-4eab-8bc6-3df589d36fd4" providerId="AD" clId="Web-{9B1EB262-C894-45C3-883C-DD8F9DC6F168}" dt="2023-10-03T11:24:47.998" v="976" actId="20577"/>
          <ac:spMkLst>
            <pc:docMk/>
            <pc:sldMk cId="3016815400" sldId="258"/>
            <ac:spMk id="7" creationId="{0B4856B7-D5E0-C6F1-1680-1822C77E9CBE}"/>
          </ac:spMkLst>
        </pc:spChg>
        <pc:spChg chg="add mod">
          <ac:chgData name="Ellie Kelman (2300218)" userId="S::2300218@student.uwtsd.ac.uk::624fe010-02e7-4eab-8bc6-3df589d36fd4" providerId="AD" clId="Web-{9B1EB262-C894-45C3-883C-DD8F9DC6F168}" dt="2023-10-03T10:31:45.431" v="612" actId="1076"/>
          <ac:spMkLst>
            <pc:docMk/>
            <pc:sldMk cId="3016815400" sldId="258"/>
            <ac:spMk id="12" creationId="{76C50F59-3FFF-3F63-7AE4-C74E787CDAEB}"/>
          </ac:spMkLst>
        </pc:spChg>
        <pc:spChg chg="mod">
          <ac:chgData name="Ellie Kelman (2300218)" userId="S::2300218@student.uwtsd.ac.uk::624fe010-02e7-4eab-8bc6-3df589d36fd4" providerId="AD" clId="Web-{9B1EB262-C894-45C3-883C-DD8F9DC6F168}" dt="2023-10-03T11:01:33.895" v="914" actId="14100"/>
          <ac:spMkLst>
            <pc:docMk/>
            <pc:sldMk cId="3016815400" sldId="258"/>
            <ac:spMk id="13" creationId="{8A539532-0BB2-1899-0DC3-1535A87965D9}"/>
          </ac:spMkLst>
        </pc:spChg>
        <pc:spChg chg="mod">
          <ac:chgData name="Ellie Kelman (2300218)" userId="S::2300218@student.uwtsd.ac.uk::624fe010-02e7-4eab-8bc6-3df589d36fd4" providerId="AD" clId="Web-{9B1EB262-C894-45C3-883C-DD8F9DC6F168}" dt="2023-10-03T12:05:53.301" v="1207" actId="20577"/>
          <ac:spMkLst>
            <pc:docMk/>
            <pc:sldMk cId="3016815400" sldId="258"/>
            <ac:spMk id="14" creationId="{DD263F5F-0F6A-C881-E5F1-8DA4510F39F6}"/>
          </ac:spMkLst>
        </pc:spChg>
        <pc:spChg chg="mod">
          <ac:chgData name="Ellie Kelman (2300218)" userId="S::2300218@student.uwtsd.ac.uk::624fe010-02e7-4eab-8bc6-3df589d36fd4" providerId="AD" clId="Web-{9B1EB262-C894-45C3-883C-DD8F9DC6F168}" dt="2023-10-03T11:01:15.270" v="913" actId="1076"/>
          <ac:spMkLst>
            <pc:docMk/>
            <pc:sldMk cId="3016815400" sldId="258"/>
            <ac:spMk id="15" creationId="{D2BBB2C3-F160-83B7-4EB4-5949BBA41567}"/>
          </ac:spMkLst>
        </pc:spChg>
        <pc:spChg chg="mod">
          <ac:chgData name="Ellie Kelman (2300218)" userId="S::2300218@student.uwtsd.ac.uk::624fe010-02e7-4eab-8bc6-3df589d36fd4" providerId="AD" clId="Web-{9B1EB262-C894-45C3-883C-DD8F9DC6F168}" dt="2023-10-03T12:07:33.070" v="1210" actId="20577"/>
          <ac:spMkLst>
            <pc:docMk/>
            <pc:sldMk cId="3016815400" sldId="258"/>
            <ac:spMk id="16" creationId="{AD788BB6-CECC-F04A-D8E2-1AF39AD070BA}"/>
          </ac:spMkLst>
        </pc:spChg>
        <pc:spChg chg="del mod">
          <ac:chgData name="Ellie Kelman (2300218)" userId="S::2300218@student.uwtsd.ac.uk::624fe010-02e7-4eab-8bc6-3df589d36fd4" providerId="AD" clId="Web-{9B1EB262-C894-45C3-883C-DD8F9DC6F168}" dt="2023-10-03T10:46:38.952" v="779"/>
          <ac:spMkLst>
            <pc:docMk/>
            <pc:sldMk cId="3016815400" sldId="258"/>
            <ac:spMk id="17" creationId="{AEAD3E88-6CC3-9A5B-0E81-2A1C40A220A7}"/>
          </ac:spMkLst>
        </pc:spChg>
        <pc:spChg chg="add mod">
          <ac:chgData name="Ellie Kelman (2300218)" userId="S::2300218@student.uwtsd.ac.uk::624fe010-02e7-4eab-8bc6-3df589d36fd4" providerId="AD" clId="Web-{9B1EB262-C894-45C3-883C-DD8F9DC6F168}" dt="2023-10-03T11:03:12.382" v="927" actId="1076"/>
          <ac:spMkLst>
            <pc:docMk/>
            <pc:sldMk cId="3016815400" sldId="258"/>
            <ac:spMk id="20" creationId="{850F3BDC-9371-B0F6-B24D-1F1D4F4DAA16}"/>
          </ac:spMkLst>
        </pc:spChg>
        <pc:picChg chg="mod">
          <ac:chgData name="Ellie Kelman (2300218)" userId="S::2300218@student.uwtsd.ac.uk::624fe010-02e7-4eab-8bc6-3df589d36fd4" providerId="AD" clId="Web-{9B1EB262-C894-45C3-883C-DD8F9DC6F168}" dt="2023-10-03T10:04:34.283" v="180" actId="1076"/>
          <ac:picMkLst>
            <pc:docMk/>
            <pc:sldMk cId="3016815400" sldId="258"/>
            <ac:picMk id="4" creationId="{1019095A-9F48-C431-4F28-3A81544C1836}"/>
          </ac:picMkLst>
        </pc:picChg>
        <pc:picChg chg="mod">
          <ac:chgData name="Ellie Kelman (2300218)" userId="S::2300218@student.uwtsd.ac.uk::624fe010-02e7-4eab-8bc6-3df589d36fd4" providerId="AD" clId="Web-{9B1EB262-C894-45C3-883C-DD8F9DC6F168}" dt="2023-10-03T11:58:25.707" v="1178" actId="1076"/>
          <ac:picMkLst>
            <pc:docMk/>
            <pc:sldMk cId="3016815400" sldId="258"/>
            <ac:picMk id="5" creationId="{D019C206-94AB-2E54-360E-D44793848B87}"/>
          </ac:picMkLst>
        </pc:picChg>
        <pc:picChg chg="add del mod ord modCrop">
          <ac:chgData name="Ellie Kelman (2300218)" userId="S::2300218@student.uwtsd.ac.uk::624fe010-02e7-4eab-8bc6-3df589d36fd4" providerId="AD" clId="Web-{9B1EB262-C894-45C3-883C-DD8F9DC6F168}" dt="2023-10-03T09:52:35.047" v="9"/>
          <ac:picMkLst>
            <pc:docMk/>
            <pc:sldMk cId="3016815400" sldId="258"/>
            <ac:picMk id="6" creationId="{B52D7B2C-1BA6-5357-8D06-DDA69AAA17E2}"/>
          </ac:picMkLst>
        </pc:picChg>
        <pc:picChg chg="add mod modCrop">
          <ac:chgData name="Ellie Kelman (2300218)" userId="S::2300218@student.uwtsd.ac.uk::624fe010-02e7-4eab-8bc6-3df589d36fd4" providerId="AD" clId="Web-{9B1EB262-C894-45C3-883C-DD8F9DC6F168}" dt="2023-10-03T10:30:37.976" v="593" actId="1076"/>
          <ac:picMkLst>
            <pc:docMk/>
            <pc:sldMk cId="3016815400" sldId="258"/>
            <ac:picMk id="11" creationId="{B8F7EB7C-C70D-E1CF-DDCE-C67CCEB9DBBD}"/>
          </ac:picMkLst>
        </pc:picChg>
        <pc:picChg chg="add mod modCrop">
          <ac:chgData name="Ellie Kelman (2300218)" userId="S::2300218@student.uwtsd.ac.uk::624fe010-02e7-4eab-8bc6-3df589d36fd4" providerId="AD" clId="Web-{9B1EB262-C894-45C3-883C-DD8F9DC6F168}" dt="2023-10-03T10:36:22.500" v="627" actId="1076"/>
          <ac:picMkLst>
            <pc:docMk/>
            <pc:sldMk cId="3016815400" sldId="258"/>
            <ac:picMk id="18" creationId="{487B742C-3A49-5861-7C09-4F93898B7DF8}"/>
          </ac:picMkLst>
        </pc:picChg>
        <pc:picChg chg="add mod">
          <ac:chgData name="Ellie Kelman (2300218)" userId="S::2300218@student.uwtsd.ac.uk::624fe010-02e7-4eab-8bc6-3df589d36fd4" providerId="AD" clId="Web-{9B1EB262-C894-45C3-883C-DD8F9DC6F168}" dt="2023-10-03T10:46:33.561" v="778" actId="1076"/>
          <ac:picMkLst>
            <pc:docMk/>
            <pc:sldMk cId="3016815400" sldId="258"/>
            <ac:picMk id="19" creationId="{5B7E60C1-03FC-E318-0A60-75434ED39D11}"/>
          </ac:picMkLst>
        </pc:picChg>
        <pc:picChg chg="add mod modCrop">
          <ac:chgData name="Ellie Kelman (2300218)" userId="S::2300218@student.uwtsd.ac.uk::624fe010-02e7-4eab-8bc6-3df589d36fd4" providerId="AD" clId="Web-{9B1EB262-C894-45C3-883C-DD8F9DC6F168}" dt="2023-10-03T11:01:03.238" v="911" actId="1076"/>
          <ac:picMkLst>
            <pc:docMk/>
            <pc:sldMk cId="3016815400" sldId="258"/>
            <ac:picMk id="21" creationId="{AE8D24A4-8DA4-692C-5459-5694F80B46CB}"/>
          </ac:picMkLst>
        </pc:picChg>
      </pc:sldChg>
      <pc:sldChg chg="modSp new">
        <pc:chgData name="Ellie Kelman (2300218)" userId="S::2300218@student.uwtsd.ac.uk::624fe010-02e7-4eab-8bc6-3df589d36fd4" providerId="AD" clId="Web-{9B1EB262-C894-45C3-883C-DD8F9DC6F168}" dt="2023-10-03T12:12:55.627" v="1248" actId="20577"/>
        <pc:sldMkLst>
          <pc:docMk/>
          <pc:sldMk cId="2671105542" sldId="268"/>
        </pc:sldMkLst>
        <pc:spChg chg="mod">
          <ac:chgData name="Ellie Kelman (2300218)" userId="S::2300218@student.uwtsd.ac.uk::624fe010-02e7-4eab-8bc6-3df589d36fd4" providerId="AD" clId="Web-{9B1EB262-C894-45C3-883C-DD8F9DC6F168}" dt="2023-10-03T10:21:48.417" v="388" actId="20577"/>
          <ac:spMkLst>
            <pc:docMk/>
            <pc:sldMk cId="2671105542" sldId="268"/>
            <ac:spMk id="2" creationId="{E30467BB-ADB7-833C-E8F3-0A4D7B20C8BD}"/>
          </ac:spMkLst>
        </pc:spChg>
        <pc:spChg chg="mod">
          <ac:chgData name="Ellie Kelman (2300218)" userId="S::2300218@student.uwtsd.ac.uk::624fe010-02e7-4eab-8bc6-3df589d36fd4" providerId="AD" clId="Web-{9B1EB262-C894-45C3-883C-DD8F9DC6F168}" dt="2023-10-03T12:12:55.627" v="1248" actId="20577"/>
          <ac:spMkLst>
            <pc:docMk/>
            <pc:sldMk cId="2671105542" sldId="268"/>
            <ac:spMk id="3" creationId="{32252F2F-D0AD-541A-D692-C7FFCA877A1E}"/>
          </ac:spMkLst>
        </pc:spChg>
      </pc:sldChg>
      <pc:sldChg chg="addSp modSp add replId">
        <pc:chgData name="Ellie Kelman (2300218)" userId="S::2300218@student.uwtsd.ac.uk::624fe010-02e7-4eab-8bc6-3df589d36fd4" providerId="AD" clId="Web-{9B1EB262-C894-45C3-883C-DD8F9DC6F168}" dt="2023-10-03T11:46:38.308" v="1130" actId="20577"/>
        <pc:sldMkLst>
          <pc:docMk/>
          <pc:sldMk cId="1809466279" sldId="269"/>
        </pc:sldMkLst>
        <pc:spChg chg="mod">
          <ac:chgData name="Ellie Kelman (2300218)" userId="S::2300218@student.uwtsd.ac.uk::624fe010-02e7-4eab-8bc6-3df589d36fd4" providerId="AD" clId="Web-{9B1EB262-C894-45C3-883C-DD8F9DC6F168}" dt="2023-10-03T11:46:38.308" v="1130" actId="20577"/>
          <ac:spMkLst>
            <pc:docMk/>
            <pc:sldMk cId="1809466279" sldId="269"/>
            <ac:spMk id="14" creationId="{DD263F5F-0F6A-C881-E5F1-8DA4510F39F6}"/>
          </ac:spMkLst>
        </pc:spChg>
        <pc:spChg chg="mod">
          <ac:chgData name="Ellie Kelman (2300218)" userId="S::2300218@student.uwtsd.ac.uk::624fe010-02e7-4eab-8bc6-3df589d36fd4" providerId="AD" clId="Web-{9B1EB262-C894-45C3-883C-DD8F9DC6F168}" dt="2023-10-03T11:46:32.152" v="1129" actId="20577"/>
          <ac:spMkLst>
            <pc:docMk/>
            <pc:sldMk cId="1809466279" sldId="269"/>
            <ac:spMk id="15" creationId="{D2BBB2C3-F160-83B7-4EB4-5949BBA41567}"/>
          </ac:spMkLst>
        </pc:spChg>
        <pc:spChg chg="mod">
          <ac:chgData name="Ellie Kelman (2300218)" userId="S::2300218@student.uwtsd.ac.uk::624fe010-02e7-4eab-8bc6-3df589d36fd4" providerId="AD" clId="Web-{9B1EB262-C894-45C3-883C-DD8F9DC6F168}" dt="2023-10-03T11:43:44.599" v="1103" actId="20577"/>
          <ac:spMkLst>
            <pc:docMk/>
            <pc:sldMk cId="1809466279" sldId="269"/>
            <ac:spMk id="20" creationId="{850F3BDC-9371-B0F6-B24D-1F1D4F4DAA16}"/>
          </ac:spMkLst>
        </pc:spChg>
        <pc:picChg chg="add mod">
          <ac:chgData name="Ellie Kelman (2300218)" userId="S::2300218@student.uwtsd.ac.uk::624fe010-02e7-4eab-8bc6-3df589d36fd4" providerId="AD" clId="Web-{9B1EB262-C894-45C3-883C-DD8F9DC6F168}" dt="2023-10-03T11:41:13.969" v="1077" actId="1076"/>
          <ac:picMkLst>
            <pc:docMk/>
            <pc:sldMk cId="1809466279" sldId="269"/>
            <ac:picMk id="6" creationId="{A386CFBC-A474-9AB8-FC4C-0F3FF119661E}"/>
          </ac:picMkLst>
        </pc:picChg>
        <pc:picChg chg="mod">
          <ac:chgData name="Ellie Kelman (2300218)" userId="S::2300218@student.uwtsd.ac.uk::624fe010-02e7-4eab-8bc6-3df589d36fd4" providerId="AD" clId="Web-{9B1EB262-C894-45C3-883C-DD8F9DC6F168}" dt="2023-10-03T11:41:10.188" v="1076" actId="1076"/>
          <ac:picMkLst>
            <pc:docMk/>
            <pc:sldMk cId="1809466279" sldId="269"/>
            <ac:picMk id="21" creationId="{AE8D24A4-8DA4-692C-5459-5694F80B46CB}"/>
          </ac:picMkLst>
        </pc:picChg>
      </pc:sldChg>
    </pc:docChg>
  </pc:docChgLst>
  <pc:docChgLst>
    <pc:chgData name="Ellie Kelman (2300218)" userId="S::2300218@student.uwtsd.ac.uk::624fe010-02e7-4eab-8bc6-3df589d36fd4" providerId="AD" clId="Web-{613A2FEE-72EE-4674-B3EB-AC21E6386828}"/>
    <pc:docChg chg="addSld delSld modSld sldOrd">
      <pc:chgData name="Ellie Kelman (2300218)" userId="S::2300218@student.uwtsd.ac.uk::624fe010-02e7-4eab-8bc6-3df589d36fd4" providerId="AD" clId="Web-{613A2FEE-72EE-4674-B3EB-AC21E6386828}" dt="2023-09-19T21:39:37.177" v="839" actId="20577"/>
      <pc:docMkLst>
        <pc:docMk/>
      </pc:docMkLst>
      <pc:sldChg chg="addSp delSp modSp del mod setBg">
        <pc:chgData name="Ellie Kelman (2300218)" userId="S::2300218@student.uwtsd.ac.uk::624fe010-02e7-4eab-8bc6-3df589d36fd4" providerId="AD" clId="Web-{613A2FEE-72EE-4674-B3EB-AC21E6386828}" dt="2023-09-19T21:02:01.360" v="61"/>
        <pc:sldMkLst>
          <pc:docMk/>
          <pc:sldMk cId="3856144342" sldId="256"/>
        </pc:sldMkLst>
        <pc:spChg chg="mod">
          <ac:chgData name="Ellie Kelman (2300218)" userId="S::2300218@student.uwtsd.ac.uk::624fe010-02e7-4eab-8bc6-3df589d36fd4" providerId="AD" clId="Web-{613A2FEE-72EE-4674-B3EB-AC21E6386828}" dt="2023-09-19T20:59:32.972" v="31" actId="1076"/>
          <ac:spMkLst>
            <pc:docMk/>
            <pc:sldMk cId="3856144342" sldId="256"/>
            <ac:spMk id="2" creationId="{00000000-0000-0000-0000-000000000000}"/>
          </ac:spMkLst>
        </pc:spChg>
        <pc:spChg chg="mod">
          <ac:chgData name="Ellie Kelman (2300218)" userId="S::2300218@student.uwtsd.ac.uk::624fe010-02e7-4eab-8bc6-3df589d36fd4" providerId="AD" clId="Web-{613A2FEE-72EE-4674-B3EB-AC21E6386828}" dt="2023-09-19T21:00:36.212" v="46" actId="20577"/>
          <ac:spMkLst>
            <pc:docMk/>
            <pc:sldMk cId="3856144342" sldId="256"/>
            <ac:spMk id="3" creationId="{00000000-0000-0000-0000-000000000000}"/>
          </ac:spMkLst>
        </pc:spChg>
        <pc:spChg chg="add mod">
          <ac:chgData name="Ellie Kelman (2300218)" userId="S::2300218@student.uwtsd.ac.uk::624fe010-02e7-4eab-8bc6-3df589d36fd4" providerId="AD" clId="Web-{613A2FEE-72EE-4674-B3EB-AC21E6386828}" dt="2023-09-19T21:01:15.497" v="57" actId="1076"/>
          <ac:spMkLst>
            <pc:docMk/>
            <pc:sldMk cId="3856144342" sldId="256"/>
            <ac:spMk id="7" creationId="{0B4856B7-D5E0-C6F1-1680-1822C77E9CBE}"/>
          </ac:spMkLst>
        </pc:spChg>
        <pc:spChg chg="add del">
          <ac:chgData name="Ellie Kelman (2300218)" userId="S::2300218@student.uwtsd.ac.uk::624fe010-02e7-4eab-8bc6-3df589d36fd4" providerId="AD" clId="Web-{613A2FEE-72EE-4674-B3EB-AC21E6386828}" dt="2023-09-19T21:01:19.497" v="58"/>
          <ac:spMkLst>
            <pc:docMk/>
            <pc:sldMk cId="3856144342" sldId="256"/>
            <ac:spMk id="12" creationId="{7391C3FC-B6C3-E916-0608-BB8DF0159EE1}"/>
          </ac:spMkLst>
        </pc:spChg>
        <pc:spChg chg="add">
          <ac:chgData name="Ellie Kelman (2300218)" userId="S::2300218@student.uwtsd.ac.uk::624fe010-02e7-4eab-8bc6-3df589d36fd4" providerId="AD" clId="Web-{613A2FEE-72EE-4674-B3EB-AC21E6386828}" dt="2023-09-19T21:00:49.385" v="48"/>
          <ac:spMkLst>
            <pc:docMk/>
            <pc:sldMk cId="3856144342" sldId="256"/>
            <ac:spMk id="13" creationId="{8A539532-0BB2-1899-0DC3-1535A87965D9}"/>
          </ac:spMkLst>
        </pc:spChg>
        <pc:spChg chg="add mod">
          <ac:chgData name="Ellie Kelman (2300218)" userId="S::2300218@student.uwtsd.ac.uk::624fe010-02e7-4eab-8bc6-3df589d36fd4" providerId="AD" clId="Web-{613A2FEE-72EE-4674-B3EB-AC21E6386828}" dt="2023-09-19T21:01:09.277" v="56" actId="1076"/>
          <ac:spMkLst>
            <pc:docMk/>
            <pc:sldMk cId="3856144342" sldId="256"/>
            <ac:spMk id="14" creationId="{DD263F5F-0F6A-C881-E5F1-8DA4510F39F6}"/>
          </ac:spMkLst>
        </pc:spChg>
        <pc:spChg chg="add mod">
          <ac:chgData name="Ellie Kelman (2300218)" userId="S::2300218@student.uwtsd.ac.uk::624fe010-02e7-4eab-8bc6-3df589d36fd4" providerId="AD" clId="Web-{613A2FEE-72EE-4674-B3EB-AC21E6386828}" dt="2023-09-19T21:01:05.214" v="55" actId="1076"/>
          <ac:spMkLst>
            <pc:docMk/>
            <pc:sldMk cId="3856144342" sldId="256"/>
            <ac:spMk id="15" creationId="{D2BBB2C3-F160-83B7-4EB4-5949BBA41567}"/>
          </ac:spMkLst>
        </pc:spChg>
        <pc:spChg chg="add mod">
          <ac:chgData name="Ellie Kelman (2300218)" userId="S::2300218@student.uwtsd.ac.uk::624fe010-02e7-4eab-8bc6-3df589d36fd4" providerId="AD" clId="Web-{613A2FEE-72EE-4674-B3EB-AC21E6386828}" dt="2023-09-19T21:01:00.902" v="54" actId="1076"/>
          <ac:spMkLst>
            <pc:docMk/>
            <pc:sldMk cId="3856144342" sldId="256"/>
            <ac:spMk id="16" creationId="{AD788BB6-CECC-F04A-D8E2-1AF39AD070BA}"/>
          </ac:spMkLst>
        </pc:spChg>
        <pc:spChg chg="add mod">
          <ac:chgData name="Ellie Kelman (2300218)" userId="S::2300218@student.uwtsd.ac.uk::624fe010-02e7-4eab-8bc6-3df589d36fd4" providerId="AD" clId="Web-{613A2FEE-72EE-4674-B3EB-AC21E6386828}" dt="2023-09-19T21:00:56.511" v="53" actId="1076"/>
          <ac:spMkLst>
            <pc:docMk/>
            <pc:sldMk cId="3856144342" sldId="256"/>
            <ac:spMk id="17" creationId="{AEAD3E88-6CC3-9A5B-0E81-2A1C40A220A7}"/>
          </ac:spMkLst>
        </pc:spChg>
        <pc:grpChg chg="add">
          <ac:chgData name="Ellie Kelman (2300218)" userId="S::2300218@student.uwtsd.ac.uk::624fe010-02e7-4eab-8bc6-3df589d36fd4" providerId="AD" clId="Web-{613A2FEE-72EE-4674-B3EB-AC21E6386828}" dt="2023-09-19T20:41:16.966" v="0"/>
          <ac:grpSpMkLst>
            <pc:docMk/>
            <pc:sldMk cId="3856144342" sldId="256"/>
            <ac:grpSpMk id="8" creationId="{82EEA7F3-64E0-47B1-9B06-0677EA6FD79E}"/>
          </ac:grpSpMkLst>
        </pc:grpChg>
        <pc:picChg chg="add mod">
          <ac:chgData name="Ellie Kelman (2300218)" userId="S::2300218@student.uwtsd.ac.uk::624fe010-02e7-4eab-8bc6-3df589d36fd4" providerId="AD" clId="Web-{613A2FEE-72EE-4674-B3EB-AC21E6386828}" dt="2023-09-19T20:59:04.173" v="26" actId="1076"/>
          <ac:picMkLst>
            <pc:docMk/>
            <pc:sldMk cId="3856144342" sldId="256"/>
            <ac:picMk id="4" creationId="{1019095A-9F48-C431-4F28-3A81544C1836}"/>
          </ac:picMkLst>
        </pc:picChg>
        <pc:picChg chg="add mod">
          <ac:chgData name="Ellie Kelman (2300218)" userId="S::2300218@student.uwtsd.ac.uk::624fe010-02e7-4eab-8bc6-3df589d36fd4" providerId="AD" clId="Web-{613A2FEE-72EE-4674-B3EB-AC21E6386828}" dt="2023-09-19T20:59:36.035" v="32" actId="1076"/>
          <ac:picMkLst>
            <pc:docMk/>
            <pc:sldMk cId="3856144342" sldId="256"/>
            <ac:picMk id="5" creationId="{D019C206-94AB-2E54-360E-D44793848B87}"/>
          </ac:picMkLst>
        </pc:picChg>
      </pc:sldChg>
      <pc:sldChg chg="modSp">
        <pc:chgData name="Ellie Kelman (2300218)" userId="S::2300218@student.uwtsd.ac.uk::624fe010-02e7-4eab-8bc6-3df589d36fd4" providerId="AD" clId="Web-{613A2FEE-72EE-4674-B3EB-AC21E6386828}" dt="2023-09-19T20:58:11.418" v="23" actId="20577"/>
        <pc:sldMkLst>
          <pc:docMk/>
          <pc:sldMk cId="1713036053" sldId="257"/>
        </pc:sldMkLst>
        <pc:spChg chg="mod">
          <ac:chgData name="Ellie Kelman (2300218)" userId="S::2300218@student.uwtsd.ac.uk::624fe010-02e7-4eab-8bc6-3df589d36fd4" providerId="AD" clId="Web-{613A2FEE-72EE-4674-B3EB-AC21E6386828}" dt="2023-09-19T20:58:11.418" v="23" actId="20577"/>
          <ac:spMkLst>
            <pc:docMk/>
            <pc:sldMk cId="1713036053" sldId="257"/>
            <ac:spMk id="3" creationId="{B52C55AE-DA04-F40C-C54A-16B25F57929E}"/>
          </ac:spMkLst>
        </pc:spChg>
      </pc:sldChg>
      <pc:sldChg chg="add replId">
        <pc:chgData name="Ellie Kelman (2300218)" userId="S::2300218@student.uwtsd.ac.uk::624fe010-02e7-4eab-8bc6-3df589d36fd4" providerId="AD" clId="Web-{613A2FEE-72EE-4674-B3EB-AC21E6386828}" dt="2023-09-19T21:01:43.671" v="59"/>
        <pc:sldMkLst>
          <pc:docMk/>
          <pc:sldMk cId="3016815400" sldId="258"/>
        </pc:sldMkLst>
      </pc:sldChg>
      <pc:sldChg chg="addSp delSp modSp new mod ord setBg setClrOvrMap">
        <pc:chgData name="Ellie Kelman (2300218)" userId="S::2300218@student.uwtsd.ac.uk::624fe010-02e7-4eab-8bc6-3df589d36fd4" providerId="AD" clId="Web-{613A2FEE-72EE-4674-B3EB-AC21E6386828}" dt="2023-09-19T21:25:02.540" v="604" actId="20577"/>
        <pc:sldMkLst>
          <pc:docMk/>
          <pc:sldMk cId="2530772027" sldId="259"/>
        </pc:sldMkLst>
        <pc:spChg chg="del mod">
          <ac:chgData name="Ellie Kelman (2300218)" userId="S::2300218@student.uwtsd.ac.uk::624fe010-02e7-4eab-8bc6-3df589d36fd4" providerId="AD" clId="Web-{613A2FEE-72EE-4674-B3EB-AC21E6386828}" dt="2023-09-19T21:05:41.379" v="112"/>
          <ac:spMkLst>
            <pc:docMk/>
            <pc:sldMk cId="2530772027" sldId="259"/>
            <ac:spMk id="2" creationId="{BF81D9AC-89EC-7789-7E4A-CA3019D9AE3D}"/>
          </ac:spMkLst>
        </pc:spChg>
        <pc:spChg chg="mod">
          <ac:chgData name="Ellie Kelman (2300218)" userId="S::2300218@student.uwtsd.ac.uk::624fe010-02e7-4eab-8bc6-3df589d36fd4" providerId="AD" clId="Web-{613A2FEE-72EE-4674-B3EB-AC21E6386828}" dt="2023-09-19T21:14:58.176" v="461" actId="20577"/>
          <ac:spMkLst>
            <pc:docMk/>
            <pc:sldMk cId="2530772027" sldId="259"/>
            <ac:spMk id="3" creationId="{CF001916-72A8-4B1C-E98C-5F64DC7403CA}"/>
          </ac:spMkLst>
        </pc:spChg>
        <pc:spChg chg="add mod">
          <ac:chgData name="Ellie Kelman (2300218)" userId="S::2300218@student.uwtsd.ac.uk::624fe010-02e7-4eab-8bc6-3df589d36fd4" providerId="AD" clId="Web-{613A2FEE-72EE-4674-B3EB-AC21E6386828}" dt="2023-09-19T21:25:02.540" v="604" actId="20577"/>
          <ac:spMkLst>
            <pc:docMk/>
            <pc:sldMk cId="2530772027" sldId="259"/>
            <ac:spMk id="5" creationId="{6BCDED9C-9898-B576-5418-9908624C15DE}"/>
          </ac:spMkLst>
        </pc:spChg>
        <pc:spChg chg="add">
          <ac:chgData name="Ellie Kelman (2300218)" userId="S::2300218@student.uwtsd.ac.uk::624fe010-02e7-4eab-8bc6-3df589d36fd4" providerId="AD" clId="Web-{613A2FEE-72EE-4674-B3EB-AC21E6386828}" dt="2023-09-19T21:02:19.799" v="65"/>
          <ac:spMkLst>
            <pc:docMk/>
            <pc:sldMk cId="2530772027" sldId="259"/>
            <ac:spMk id="8" creationId="{E9B448F0-DA06-4165-AB5F-4330A20E06D0}"/>
          </ac:spMkLst>
        </pc:spChg>
        <pc:grpChg chg="add">
          <ac:chgData name="Ellie Kelman (2300218)" userId="S::2300218@student.uwtsd.ac.uk::624fe010-02e7-4eab-8bc6-3df589d36fd4" providerId="AD" clId="Web-{613A2FEE-72EE-4674-B3EB-AC21E6386828}" dt="2023-09-19T21:02:19.799" v="65"/>
          <ac:grpSpMkLst>
            <pc:docMk/>
            <pc:sldMk cId="2530772027" sldId="259"/>
            <ac:grpSpMk id="12" creationId="{2576BCDF-119F-4EB5-83D7-ED823C93EBBD}"/>
          </ac:grpSpMkLst>
        </pc:grpChg>
        <pc:grpChg chg="add">
          <ac:chgData name="Ellie Kelman (2300218)" userId="S::2300218@student.uwtsd.ac.uk::624fe010-02e7-4eab-8bc6-3df589d36fd4" providerId="AD" clId="Web-{613A2FEE-72EE-4674-B3EB-AC21E6386828}" dt="2023-09-19T21:02:19.799" v="65"/>
          <ac:grpSpMkLst>
            <pc:docMk/>
            <pc:sldMk cId="2530772027" sldId="259"/>
            <ac:grpSpMk id="41" creationId="{8DB4BB99-C854-45F9-BED1-63D15E3A2411}"/>
          </ac:grpSpMkLst>
        </pc:grpChg>
        <pc:picChg chg="add">
          <ac:chgData name="Ellie Kelman (2300218)" userId="S::2300218@student.uwtsd.ac.uk::624fe010-02e7-4eab-8bc6-3df589d36fd4" providerId="AD" clId="Web-{613A2FEE-72EE-4674-B3EB-AC21E6386828}" dt="2023-09-19T21:02:19.799" v="65"/>
          <ac:picMkLst>
            <pc:docMk/>
            <pc:sldMk cId="2530772027" sldId="259"/>
            <ac:picMk id="10" creationId="{92D83638-A467-411A-9C31-FE9A111CD885}"/>
          </ac:picMkLst>
        </pc:picChg>
      </pc:sldChg>
      <pc:sldChg chg="new">
        <pc:chgData name="Ellie Kelman (2300218)" userId="S::2300218@student.uwtsd.ac.uk::624fe010-02e7-4eab-8bc6-3df589d36fd4" providerId="AD" clId="Web-{613A2FEE-72EE-4674-B3EB-AC21E6386828}" dt="2023-09-19T21:02:05.813" v="62"/>
        <pc:sldMkLst>
          <pc:docMk/>
          <pc:sldMk cId="1070253092" sldId="260"/>
        </pc:sldMkLst>
      </pc:sldChg>
      <pc:sldChg chg="addSp delSp modSp new ord">
        <pc:chgData name="Ellie Kelman (2300218)" userId="S::2300218@student.uwtsd.ac.uk::624fe010-02e7-4eab-8bc6-3df589d36fd4" providerId="AD" clId="Web-{613A2FEE-72EE-4674-B3EB-AC21E6386828}" dt="2023-09-19T21:30:45.710" v="693" actId="20577"/>
        <pc:sldMkLst>
          <pc:docMk/>
          <pc:sldMk cId="31855035" sldId="261"/>
        </pc:sldMkLst>
        <pc:spChg chg="del">
          <ac:chgData name="Ellie Kelman (2300218)" userId="S::2300218@student.uwtsd.ac.uk::624fe010-02e7-4eab-8bc6-3df589d36fd4" providerId="AD" clId="Web-{613A2FEE-72EE-4674-B3EB-AC21E6386828}" dt="2023-09-19T21:05:54.130" v="115"/>
          <ac:spMkLst>
            <pc:docMk/>
            <pc:sldMk cId="31855035" sldId="261"/>
            <ac:spMk id="2" creationId="{BFEC41C5-0C3B-7EF0-171B-E51992E03DAD}"/>
          </ac:spMkLst>
        </pc:spChg>
        <pc:spChg chg="mod">
          <ac:chgData name="Ellie Kelman (2300218)" userId="S::2300218@student.uwtsd.ac.uk::624fe010-02e7-4eab-8bc6-3df589d36fd4" providerId="AD" clId="Web-{613A2FEE-72EE-4674-B3EB-AC21E6386828}" dt="2023-09-19T21:30:45.710" v="693" actId="20577"/>
          <ac:spMkLst>
            <pc:docMk/>
            <pc:sldMk cId="31855035" sldId="261"/>
            <ac:spMk id="3" creationId="{089788D8-5320-AC9B-3D31-00A53FD1710A}"/>
          </ac:spMkLst>
        </pc:spChg>
        <pc:spChg chg="add mod">
          <ac:chgData name="Ellie Kelman (2300218)" userId="S::2300218@student.uwtsd.ac.uk::624fe010-02e7-4eab-8bc6-3df589d36fd4" providerId="AD" clId="Web-{613A2FEE-72EE-4674-B3EB-AC21E6386828}" dt="2023-09-19T21:06:00.912" v="117" actId="20577"/>
          <ac:spMkLst>
            <pc:docMk/>
            <pc:sldMk cId="31855035" sldId="261"/>
            <ac:spMk id="4" creationId="{FC96B3AD-8F37-3DDA-622E-8322AD4A5384}"/>
          </ac:spMkLst>
        </pc:spChg>
      </pc:sldChg>
      <pc:sldChg chg="addSp delSp modSp new mod setBg setClrOvrMap">
        <pc:chgData name="Ellie Kelman (2300218)" userId="S::2300218@student.uwtsd.ac.uk::624fe010-02e7-4eab-8bc6-3df589d36fd4" providerId="AD" clId="Web-{613A2FEE-72EE-4674-B3EB-AC21E6386828}" dt="2023-09-19T21:27:03.441" v="682" actId="20577"/>
        <pc:sldMkLst>
          <pc:docMk/>
          <pc:sldMk cId="2404895597" sldId="262"/>
        </pc:sldMkLst>
        <pc:spChg chg="mod">
          <ac:chgData name="Ellie Kelman (2300218)" userId="S::2300218@student.uwtsd.ac.uk::624fe010-02e7-4eab-8bc6-3df589d36fd4" providerId="AD" clId="Web-{613A2FEE-72EE-4674-B3EB-AC21E6386828}" dt="2023-09-19T21:04:46.796" v="109" actId="20577"/>
          <ac:spMkLst>
            <pc:docMk/>
            <pc:sldMk cId="2404895597" sldId="262"/>
            <ac:spMk id="2" creationId="{B19025FA-72C8-7344-C138-232119609F8E}"/>
          </ac:spMkLst>
        </pc:spChg>
        <pc:spChg chg="mod">
          <ac:chgData name="Ellie Kelman (2300218)" userId="S::2300218@student.uwtsd.ac.uk::624fe010-02e7-4eab-8bc6-3df589d36fd4" providerId="AD" clId="Web-{613A2FEE-72EE-4674-B3EB-AC21E6386828}" dt="2023-09-19T21:27:03.441" v="682" actId="20577"/>
          <ac:spMkLst>
            <pc:docMk/>
            <pc:sldMk cId="2404895597" sldId="262"/>
            <ac:spMk id="3" creationId="{48C1174E-3E52-16FD-CACA-509D8A07A1B4}"/>
          </ac:spMkLst>
        </pc:spChg>
        <pc:spChg chg="add del">
          <ac:chgData name="Ellie Kelman (2300218)" userId="S::2300218@student.uwtsd.ac.uk::624fe010-02e7-4eab-8bc6-3df589d36fd4" providerId="AD" clId="Web-{613A2FEE-72EE-4674-B3EB-AC21E6386828}" dt="2023-09-19T21:04:35.842" v="100"/>
          <ac:spMkLst>
            <pc:docMk/>
            <pc:sldMk cId="2404895597" sldId="262"/>
            <ac:spMk id="8" creationId="{E9B448F0-DA06-4165-AB5F-4330A20E06D0}"/>
          </ac:spMkLst>
        </pc:spChg>
        <pc:spChg chg="add del">
          <ac:chgData name="Ellie Kelman (2300218)" userId="S::2300218@student.uwtsd.ac.uk::624fe010-02e7-4eab-8bc6-3df589d36fd4" providerId="AD" clId="Web-{613A2FEE-72EE-4674-B3EB-AC21E6386828}" dt="2023-09-19T21:04:39.358" v="102"/>
          <ac:spMkLst>
            <pc:docMk/>
            <pc:sldMk cId="2404895597" sldId="262"/>
            <ac:spMk id="53" creationId="{E978A47D-4F17-40FE-AB70-7AF78A9575EB}"/>
          </ac:spMkLst>
        </pc:spChg>
        <pc:spChg chg="add">
          <ac:chgData name="Ellie Kelman (2300218)" userId="S::2300218@student.uwtsd.ac.uk::624fe010-02e7-4eab-8bc6-3df589d36fd4" providerId="AD" clId="Web-{613A2FEE-72EE-4674-B3EB-AC21E6386828}" dt="2023-09-19T21:04:39.373" v="103"/>
          <ac:spMkLst>
            <pc:docMk/>
            <pc:sldMk cId="2404895597" sldId="262"/>
            <ac:spMk id="58" creationId="{6BFC9644-673A-459F-B3C5-9310A4E50E3B}"/>
          </ac:spMkLst>
        </pc:spChg>
        <pc:spChg chg="add">
          <ac:chgData name="Ellie Kelman (2300218)" userId="S::2300218@student.uwtsd.ac.uk::624fe010-02e7-4eab-8bc6-3df589d36fd4" providerId="AD" clId="Web-{613A2FEE-72EE-4674-B3EB-AC21E6386828}" dt="2023-09-19T21:04:39.373" v="103"/>
          <ac:spMkLst>
            <pc:docMk/>
            <pc:sldMk cId="2404895597" sldId="262"/>
            <ac:spMk id="61" creationId="{7D1C411D-0818-4640-8657-2AF78250C802}"/>
          </ac:spMkLst>
        </pc:spChg>
        <pc:grpChg chg="add del">
          <ac:chgData name="Ellie Kelman (2300218)" userId="S::2300218@student.uwtsd.ac.uk::624fe010-02e7-4eab-8bc6-3df589d36fd4" providerId="AD" clId="Web-{613A2FEE-72EE-4674-B3EB-AC21E6386828}" dt="2023-09-19T21:04:35.842" v="100"/>
          <ac:grpSpMkLst>
            <pc:docMk/>
            <pc:sldMk cId="2404895597" sldId="262"/>
            <ac:grpSpMk id="12" creationId="{2576BCDF-119F-4EB5-83D7-ED823C93EBBD}"/>
          </ac:grpSpMkLst>
        </pc:grpChg>
        <pc:grpChg chg="add del">
          <ac:chgData name="Ellie Kelman (2300218)" userId="S::2300218@student.uwtsd.ac.uk::624fe010-02e7-4eab-8bc6-3df589d36fd4" providerId="AD" clId="Web-{613A2FEE-72EE-4674-B3EB-AC21E6386828}" dt="2023-09-19T21:04:35.842" v="100"/>
          <ac:grpSpMkLst>
            <pc:docMk/>
            <pc:sldMk cId="2404895597" sldId="262"/>
            <ac:grpSpMk id="41" creationId="{8DB4BB99-C854-45F9-BED1-63D15E3A2411}"/>
          </ac:grpSpMkLst>
        </pc:grpChg>
        <pc:grpChg chg="add del">
          <ac:chgData name="Ellie Kelman (2300218)" userId="S::2300218@student.uwtsd.ac.uk::624fe010-02e7-4eab-8bc6-3df589d36fd4" providerId="AD" clId="Web-{613A2FEE-72EE-4674-B3EB-AC21E6386828}" dt="2023-09-19T21:04:39.358" v="102"/>
          <ac:grpSpMkLst>
            <pc:docMk/>
            <pc:sldMk cId="2404895597" sldId="262"/>
            <ac:grpSpMk id="54" creationId="{85BE3A7E-6A3F-401E-A025-BBB8FDB8DD30}"/>
          </ac:grpSpMkLst>
        </pc:grpChg>
        <pc:grpChg chg="add del">
          <ac:chgData name="Ellie Kelman (2300218)" userId="S::2300218@student.uwtsd.ac.uk::624fe010-02e7-4eab-8bc6-3df589d36fd4" providerId="AD" clId="Web-{613A2FEE-72EE-4674-B3EB-AC21E6386828}" dt="2023-09-19T21:04:39.358" v="102"/>
          <ac:grpSpMkLst>
            <pc:docMk/>
            <pc:sldMk cId="2404895597" sldId="262"/>
            <ac:grpSpMk id="56" creationId="{F4E035BE-9FF4-43D3-BC25-CF582D7FF85E}"/>
          </ac:grpSpMkLst>
        </pc:grpChg>
        <pc:grpChg chg="add">
          <ac:chgData name="Ellie Kelman (2300218)" userId="S::2300218@student.uwtsd.ac.uk::624fe010-02e7-4eab-8bc6-3df589d36fd4" providerId="AD" clId="Web-{613A2FEE-72EE-4674-B3EB-AC21E6386828}" dt="2023-09-19T21:04:39.373" v="103"/>
          <ac:grpSpMkLst>
            <pc:docMk/>
            <pc:sldMk cId="2404895597" sldId="262"/>
            <ac:grpSpMk id="59" creationId="{4ADB9295-9645-4BF2-ADFD-75800B7FAD06}"/>
          </ac:grpSpMkLst>
        </pc:grpChg>
        <pc:picChg chg="add del">
          <ac:chgData name="Ellie Kelman (2300218)" userId="S::2300218@student.uwtsd.ac.uk::624fe010-02e7-4eab-8bc6-3df589d36fd4" providerId="AD" clId="Web-{613A2FEE-72EE-4674-B3EB-AC21E6386828}" dt="2023-09-19T21:04:35.842" v="100"/>
          <ac:picMkLst>
            <pc:docMk/>
            <pc:sldMk cId="2404895597" sldId="262"/>
            <ac:picMk id="10" creationId="{92D83638-A467-411A-9C31-FE9A111CD885}"/>
          </ac:picMkLst>
        </pc:picChg>
        <pc:cxnChg chg="add del">
          <ac:chgData name="Ellie Kelman (2300218)" userId="S::2300218@student.uwtsd.ac.uk::624fe010-02e7-4eab-8bc6-3df589d36fd4" providerId="AD" clId="Web-{613A2FEE-72EE-4674-B3EB-AC21E6386828}" dt="2023-09-19T21:04:39.358" v="102"/>
          <ac:cxnSpMkLst>
            <pc:docMk/>
            <pc:sldMk cId="2404895597" sldId="262"/>
            <ac:cxnSpMk id="39" creationId="{085ECEC0-FF5D-4348-92C7-1EA7C61E770C}"/>
          </ac:cxnSpMkLst>
        </pc:cxnChg>
      </pc:sldChg>
      <pc:sldChg chg="modSp add ord replId">
        <pc:chgData name="Ellie Kelman (2300218)" userId="S::2300218@student.uwtsd.ac.uk::624fe010-02e7-4eab-8bc6-3df589d36fd4" providerId="AD" clId="Web-{613A2FEE-72EE-4674-B3EB-AC21E6386828}" dt="2023-09-19T21:39:37.177" v="839" actId="20577"/>
        <pc:sldMkLst>
          <pc:docMk/>
          <pc:sldMk cId="4070629663" sldId="263"/>
        </pc:sldMkLst>
        <pc:spChg chg="mod">
          <ac:chgData name="Ellie Kelman (2300218)" userId="S::2300218@student.uwtsd.ac.uk::624fe010-02e7-4eab-8bc6-3df589d36fd4" providerId="AD" clId="Web-{613A2FEE-72EE-4674-B3EB-AC21E6386828}" dt="2023-09-19T21:39:37.177" v="839" actId="20577"/>
          <ac:spMkLst>
            <pc:docMk/>
            <pc:sldMk cId="4070629663" sldId="263"/>
            <ac:spMk id="3" creationId="{CF001916-72A8-4B1C-E98C-5F64DC7403CA}"/>
          </ac:spMkLst>
        </pc:spChg>
      </pc:sldChg>
      <pc:sldChg chg="modSp add replId">
        <pc:chgData name="Ellie Kelman (2300218)" userId="S::2300218@student.uwtsd.ac.uk::624fe010-02e7-4eab-8bc6-3df589d36fd4" providerId="AD" clId="Web-{613A2FEE-72EE-4674-B3EB-AC21E6386828}" dt="2023-09-19T21:17:34.627" v="597" actId="20577"/>
        <pc:sldMkLst>
          <pc:docMk/>
          <pc:sldMk cId="4260280046" sldId="264"/>
        </pc:sldMkLst>
        <pc:spChg chg="mod">
          <ac:chgData name="Ellie Kelman (2300218)" userId="S::2300218@student.uwtsd.ac.uk::624fe010-02e7-4eab-8bc6-3df589d36fd4" providerId="AD" clId="Web-{613A2FEE-72EE-4674-B3EB-AC21E6386828}" dt="2023-09-19T21:17:34.627" v="597" actId="20577"/>
          <ac:spMkLst>
            <pc:docMk/>
            <pc:sldMk cId="4260280046" sldId="264"/>
            <ac:spMk id="3" creationId="{CF001916-72A8-4B1C-E98C-5F64DC7403CA}"/>
          </ac:spMkLst>
        </pc:spChg>
        <pc:spChg chg="mod">
          <ac:chgData name="Ellie Kelman (2300218)" userId="S::2300218@student.uwtsd.ac.uk::624fe010-02e7-4eab-8bc6-3df589d36fd4" providerId="AD" clId="Web-{613A2FEE-72EE-4674-B3EB-AC21E6386828}" dt="2023-09-19T21:15:48.071" v="480" actId="20577"/>
          <ac:spMkLst>
            <pc:docMk/>
            <pc:sldMk cId="4260280046" sldId="264"/>
            <ac:spMk id="5" creationId="{6BCDED9C-9898-B576-5418-9908624C15DE}"/>
          </ac:spMkLst>
        </pc:spChg>
      </pc:sldChg>
      <pc:sldChg chg="add replId">
        <pc:chgData name="Ellie Kelman (2300218)" userId="S::2300218@student.uwtsd.ac.uk::624fe010-02e7-4eab-8bc6-3df589d36fd4" providerId="AD" clId="Web-{613A2FEE-72EE-4674-B3EB-AC21E6386828}" dt="2023-09-19T21:17:45.425" v="598"/>
        <pc:sldMkLst>
          <pc:docMk/>
          <pc:sldMk cId="1818936288" sldId="265"/>
        </pc:sldMkLst>
      </pc:sldChg>
      <pc:sldChg chg="modSp add replId">
        <pc:chgData name="Ellie Kelman (2300218)" userId="S::2300218@student.uwtsd.ac.uk::624fe010-02e7-4eab-8bc6-3df589d36fd4" providerId="AD" clId="Web-{613A2FEE-72EE-4674-B3EB-AC21E6386828}" dt="2023-09-19T21:37:06.414" v="755" actId="20577"/>
        <pc:sldMkLst>
          <pc:docMk/>
          <pc:sldMk cId="117104109" sldId="266"/>
        </pc:sldMkLst>
        <pc:spChg chg="mod">
          <ac:chgData name="Ellie Kelman (2300218)" userId="S::2300218@student.uwtsd.ac.uk::624fe010-02e7-4eab-8bc6-3df589d36fd4" providerId="AD" clId="Web-{613A2FEE-72EE-4674-B3EB-AC21E6386828}" dt="2023-09-19T21:37:06.414" v="755" actId="20577"/>
          <ac:spMkLst>
            <pc:docMk/>
            <pc:sldMk cId="117104109" sldId="266"/>
            <ac:spMk id="3" creationId="{CF001916-72A8-4B1C-E98C-5F64DC7403CA}"/>
          </ac:spMkLst>
        </pc:spChg>
        <pc:spChg chg="mod">
          <ac:chgData name="Ellie Kelman (2300218)" userId="S::2300218@student.uwtsd.ac.uk::624fe010-02e7-4eab-8bc6-3df589d36fd4" providerId="AD" clId="Web-{613A2FEE-72EE-4674-B3EB-AC21E6386828}" dt="2023-09-19T21:18:43.383" v="602" actId="20577"/>
          <ac:spMkLst>
            <pc:docMk/>
            <pc:sldMk cId="117104109" sldId="266"/>
            <ac:spMk id="5" creationId="{6BCDED9C-9898-B576-5418-9908624C15DE}"/>
          </ac:spMkLst>
        </pc:spChg>
      </pc:sldChg>
    </pc:docChg>
  </pc:docChgLst>
  <pc:docChgLst>
    <pc:chgData name="Ellie Kelman (2300218)" userId="S::2300218@student.uwtsd.ac.uk::624fe010-02e7-4eab-8bc6-3df589d36fd4" providerId="AD" clId="Web-{0F0C9578-C064-13C8-2DD1-53BD5FCC1206}"/>
    <pc:docChg chg="addSld modSld sldOrd">
      <pc:chgData name="Ellie Kelman (2300218)" userId="S::2300218@student.uwtsd.ac.uk::624fe010-02e7-4eab-8bc6-3df589d36fd4" providerId="AD" clId="Web-{0F0C9578-C064-13C8-2DD1-53BD5FCC1206}" dt="2023-09-26T20:08:25.649" v="1799" actId="1076"/>
      <pc:docMkLst>
        <pc:docMk/>
      </pc:docMkLst>
      <pc:sldChg chg="modSp">
        <pc:chgData name="Ellie Kelman (2300218)" userId="S::2300218@student.uwtsd.ac.uk::624fe010-02e7-4eab-8bc6-3df589d36fd4" providerId="AD" clId="Web-{0F0C9578-C064-13C8-2DD1-53BD5FCC1206}" dt="2023-09-26T19:59:25.224" v="1796" actId="1076"/>
        <pc:sldMkLst>
          <pc:docMk/>
          <pc:sldMk cId="3016815400" sldId="258"/>
        </pc:sldMkLst>
        <pc:picChg chg="mod">
          <ac:chgData name="Ellie Kelman (2300218)" userId="S::2300218@student.uwtsd.ac.uk::624fe010-02e7-4eab-8bc6-3df589d36fd4" providerId="AD" clId="Web-{0F0C9578-C064-13C8-2DD1-53BD5FCC1206}" dt="2023-09-26T19:59:25.224" v="1796" actId="1076"/>
          <ac:picMkLst>
            <pc:docMk/>
            <pc:sldMk cId="3016815400" sldId="258"/>
            <ac:picMk id="4" creationId="{1019095A-9F48-C431-4F28-3A81544C1836}"/>
          </ac:picMkLst>
        </pc:picChg>
      </pc:sldChg>
      <pc:sldChg chg="addSp delSp modSp mod setBg setClrOvrMap">
        <pc:chgData name="Ellie Kelman (2300218)" userId="S::2300218@student.uwtsd.ac.uk::624fe010-02e7-4eab-8bc6-3df589d36fd4" providerId="AD" clId="Web-{0F0C9578-C064-13C8-2DD1-53BD5FCC1206}" dt="2023-09-26T19:19:40.557" v="1287" actId="20577"/>
        <pc:sldMkLst>
          <pc:docMk/>
          <pc:sldMk cId="2530772027" sldId="259"/>
        </pc:sldMkLst>
        <pc:spChg chg="add mod">
          <ac:chgData name="Ellie Kelman (2300218)" userId="S::2300218@student.uwtsd.ac.uk::624fe010-02e7-4eab-8bc6-3df589d36fd4" providerId="AD" clId="Web-{0F0C9578-C064-13C8-2DD1-53BD5FCC1206}" dt="2023-09-25T19:44:25.845" v="329" actId="1076"/>
          <ac:spMkLst>
            <pc:docMk/>
            <pc:sldMk cId="2530772027" sldId="259"/>
            <ac:spMk id="2" creationId="{56533895-783A-7145-1CFC-8F53F0BD42AF}"/>
          </ac:spMkLst>
        </pc:spChg>
        <pc:spChg chg="mod ord">
          <ac:chgData name="Ellie Kelman (2300218)" userId="S::2300218@student.uwtsd.ac.uk::624fe010-02e7-4eab-8bc6-3df589d36fd4" providerId="AD" clId="Web-{0F0C9578-C064-13C8-2DD1-53BD5FCC1206}" dt="2023-09-25T19:40:53.181" v="236"/>
          <ac:spMkLst>
            <pc:docMk/>
            <pc:sldMk cId="2530772027" sldId="259"/>
            <ac:spMk id="3" creationId="{CF001916-72A8-4B1C-E98C-5F64DC7403CA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2:55.576" v="281" actId="1076"/>
          <ac:spMkLst>
            <pc:docMk/>
            <pc:sldMk cId="2530772027" sldId="259"/>
            <ac:spMk id="4" creationId="{9F30F4CC-4AF9-5E92-2E39-3D71F95DEBA3}"/>
          </ac:spMkLst>
        </pc:spChg>
        <pc:spChg chg="mod">
          <ac:chgData name="Ellie Kelman (2300218)" userId="S::2300218@student.uwtsd.ac.uk::624fe010-02e7-4eab-8bc6-3df589d36fd4" providerId="AD" clId="Web-{0F0C9578-C064-13C8-2DD1-53BD5FCC1206}" dt="2023-09-25T19:40:53.181" v="236"/>
          <ac:spMkLst>
            <pc:docMk/>
            <pc:sldMk cId="2530772027" sldId="259"/>
            <ac:spMk id="5" creationId="{6BCDED9C-9898-B576-5418-9908624C15DE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2:50.498" v="280" actId="20577"/>
          <ac:spMkLst>
            <pc:docMk/>
            <pc:sldMk cId="2530772027" sldId="259"/>
            <ac:spMk id="6" creationId="{589FF4A1-E23B-DDE9-81D1-3ACC28713379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3:09.186" v="287" actId="20577"/>
          <ac:spMkLst>
            <pc:docMk/>
            <pc:sldMk cId="2530772027" sldId="259"/>
            <ac:spMk id="7" creationId="{5F13762C-40DB-2A2A-63C7-AAE92653D98C}"/>
          </ac:spMkLst>
        </pc:spChg>
        <pc:spChg chg="del">
          <ac:chgData name="Ellie Kelman (2300218)" userId="S::2300218@student.uwtsd.ac.uk::624fe010-02e7-4eab-8bc6-3df589d36fd4" providerId="AD" clId="Web-{0F0C9578-C064-13C8-2DD1-53BD5FCC1206}" dt="2023-09-25T19:40:04.867" v="228"/>
          <ac:spMkLst>
            <pc:docMk/>
            <pc:sldMk cId="2530772027" sldId="259"/>
            <ac:spMk id="8" creationId="{E9B448F0-DA06-4165-AB5F-4330A20E06D0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3:24.405" v="296" actId="1076"/>
          <ac:spMkLst>
            <pc:docMk/>
            <pc:sldMk cId="2530772027" sldId="259"/>
            <ac:spMk id="9" creationId="{E1CD8AEF-1BE6-226A-B22E-D9315D0E17FC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4:30.407" v="330" actId="1076"/>
          <ac:spMkLst>
            <pc:docMk/>
            <pc:sldMk cId="2530772027" sldId="259"/>
            <ac:spMk id="11" creationId="{044D760C-5033-0AED-2E2F-E8D230E92B8E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4:41.970" v="333" actId="1076"/>
          <ac:spMkLst>
            <pc:docMk/>
            <pc:sldMk cId="2530772027" sldId="259"/>
            <ac:spMk id="40" creationId="{8BA44922-2C54-0B21-C8AB-0B2B826E6122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4:56.643" v="336" actId="1076"/>
          <ac:spMkLst>
            <pc:docMk/>
            <pc:sldMk cId="2530772027" sldId="259"/>
            <ac:spMk id="52" creationId="{BA45AFFA-54CE-13DD-5F18-DA0665810016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5:03.002" v="338" actId="1076"/>
          <ac:spMkLst>
            <pc:docMk/>
            <pc:sldMk cId="2530772027" sldId="259"/>
            <ac:spMk id="53" creationId="{1B109594-258B-7750-C9F6-0A8E3E9D308B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5:08.081" v="340" actId="1076"/>
          <ac:spMkLst>
            <pc:docMk/>
            <pc:sldMk cId="2530772027" sldId="259"/>
            <ac:spMk id="54" creationId="{54FB61BF-9463-3B0E-6082-BDD52B03AFDE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5:15.096" v="342" actId="1076"/>
          <ac:spMkLst>
            <pc:docMk/>
            <pc:sldMk cId="2530772027" sldId="259"/>
            <ac:spMk id="55" creationId="{C347B839-0459-1738-4E5D-E985C99DBA60}"/>
          </ac:spMkLst>
        </pc:spChg>
        <pc:spChg chg="add del">
          <ac:chgData name="Ellie Kelman (2300218)" userId="S::2300218@student.uwtsd.ac.uk::624fe010-02e7-4eab-8bc6-3df589d36fd4" providerId="AD" clId="Web-{0F0C9578-C064-13C8-2DD1-53BD5FCC1206}" dt="2023-09-25T19:40:53.181" v="236"/>
          <ac:spMkLst>
            <pc:docMk/>
            <pc:sldMk cId="2530772027" sldId="259"/>
            <ac:spMk id="56" creationId="{EAC88772-6DB3-49EC-9C8A-A0B46ACE37A3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5:19.550" v="344" actId="1076"/>
          <ac:spMkLst>
            <pc:docMk/>
            <pc:sldMk cId="2530772027" sldId="259"/>
            <ac:spMk id="57" creationId="{B9FDEDF2-0672-D71D-F193-BFA1BCB75975}"/>
          </ac:spMkLst>
        </pc:spChg>
        <pc:spChg chg="add del">
          <ac:chgData name="Ellie Kelman (2300218)" userId="S::2300218@student.uwtsd.ac.uk::624fe010-02e7-4eab-8bc6-3df589d36fd4" providerId="AD" clId="Web-{0F0C9578-C064-13C8-2DD1-53BD5FCC1206}" dt="2023-09-25T19:40:53.181" v="236"/>
          <ac:spMkLst>
            <pc:docMk/>
            <pc:sldMk cId="2530772027" sldId="259"/>
            <ac:spMk id="58" creationId="{17A3DD84-FAA5-438A-8462-D1E01EA0D624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5:24.987" v="346" actId="1076"/>
          <ac:spMkLst>
            <pc:docMk/>
            <pc:sldMk cId="2530772027" sldId="259"/>
            <ac:spMk id="59" creationId="{F582CC6D-2FF6-9A7C-15B9-B19AB8603AD2}"/>
          </ac:spMkLst>
        </pc:spChg>
        <pc:spChg chg="add del mod">
          <ac:chgData name="Ellie Kelman (2300218)" userId="S::2300218@student.uwtsd.ac.uk::624fe010-02e7-4eab-8bc6-3df589d36fd4" providerId="AD" clId="Web-{0F0C9578-C064-13C8-2DD1-53BD5FCC1206}" dt="2023-09-25T19:45:36.832" v="349"/>
          <ac:spMkLst>
            <pc:docMk/>
            <pc:sldMk cId="2530772027" sldId="259"/>
            <ac:spMk id="61" creationId="{8F83E72D-5242-B9EE-3A2C-1A09E221A08B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6:31.599" v="360" actId="20577"/>
          <ac:spMkLst>
            <pc:docMk/>
            <pc:sldMk cId="2530772027" sldId="259"/>
            <ac:spMk id="63" creationId="{18B2012D-9BF4-82BB-60CB-7C69DB569CEF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6:52.068" v="365" actId="1076"/>
          <ac:spMkLst>
            <pc:docMk/>
            <pc:sldMk cId="2530772027" sldId="259"/>
            <ac:spMk id="64" creationId="{5CA00973-51DF-A51D-D9B6-1CC565BCDBE3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7:03.663" v="369" actId="1076"/>
          <ac:spMkLst>
            <pc:docMk/>
            <pc:sldMk cId="2530772027" sldId="259"/>
            <ac:spMk id="65" creationId="{F5E56CEB-BFC7-D3D1-D77D-943AD866F556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7:15.194" v="371" actId="1076"/>
          <ac:spMkLst>
            <pc:docMk/>
            <pc:sldMk cId="2530772027" sldId="259"/>
            <ac:spMk id="69" creationId="{0DDA4B70-54B1-781F-E2CA-091A5BF193AF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7:19.788" v="373" actId="1076"/>
          <ac:spMkLst>
            <pc:docMk/>
            <pc:sldMk cId="2530772027" sldId="259"/>
            <ac:spMk id="125" creationId="{450C64C1-85E7-01D9-16EB-109C66C1D192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7:35.726" v="384" actId="20577"/>
          <ac:spMkLst>
            <pc:docMk/>
            <pc:sldMk cId="2530772027" sldId="259"/>
            <ac:spMk id="129" creationId="{FBA368E2-FB53-ED4C-C436-BCB6FF96F4D4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7:42.914" v="386" actId="1076"/>
          <ac:spMkLst>
            <pc:docMk/>
            <pc:sldMk cId="2530772027" sldId="259"/>
            <ac:spMk id="130" creationId="{06D8B3D6-B323-6FBC-2DE6-274AC69CB9FE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7:52.508" v="388" actId="1076"/>
          <ac:spMkLst>
            <pc:docMk/>
            <pc:sldMk cId="2530772027" sldId="259"/>
            <ac:spMk id="131" creationId="{28949348-4915-280E-8CF1-76327F5074EE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48:07.524" v="390" actId="1076"/>
          <ac:spMkLst>
            <pc:docMk/>
            <pc:sldMk cId="2530772027" sldId="259"/>
            <ac:spMk id="132" creationId="{BBC02096-BB31-D8F5-B1E7-C4022B87F30C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6T19:19:40.557" v="1287" actId="20577"/>
          <ac:spMkLst>
            <pc:docMk/>
            <pc:sldMk cId="2530772027" sldId="259"/>
            <ac:spMk id="133" creationId="{A32F30DE-1E5D-7433-B4BF-4E924B84F646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5T19:56:38.855" v="528" actId="20577"/>
          <ac:spMkLst>
            <pc:docMk/>
            <pc:sldMk cId="2530772027" sldId="259"/>
            <ac:spMk id="134" creationId="{70B5AEE1-7409-288C-AD6F-6B5CC5F810CF}"/>
          </ac:spMkLst>
        </pc:spChg>
        <pc:grpChg chg="del">
          <ac:chgData name="Ellie Kelman (2300218)" userId="S::2300218@student.uwtsd.ac.uk::624fe010-02e7-4eab-8bc6-3df589d36fd4" providerId="AD" clId="Web-{0F0C9578-C064-13C8-2DD1-53BD5FCC1206}" dt="2023-09-25T19:40:04.867" v="228"/>
          <ac:grpSpMkLst>
            <pc:docMk/>
            <pc:sldMk cId="2530772027" sldId="259"/>
            <ac:grpSpMk id="12" creationId="{2576BCDF-119F-4EB5-83D7-ED823C93EBBD}"/>
          </ac:grpSpMkLst>
        </pc:grpChg>
        <pc:grpChg chg="del">
          <ac:chgData name="Ellie Kelman (2300218)" userId="S::2300218@student.uwtsd.ac.uk::624fe010-02e7-4eab-8bc6-3df589d36fd4" providerId="AD" clId="Web-{0F0C9578-C064-13C8-2DD1-53BD5FCC1206}" dt="2023-09-25T19:40:04.867" v="228"/>
          <ac:grpSpMkLst>
            <pc:docMk/>
            <pc:sldMk cId="2530772027" sldId="259"/>
            <ac:grpSpMk id="41" creationId="{8DB4BB99-C854-45F9-BED1-63D15E3A2411}"/>
          </ac:grpSpMkLst>
        </pc:grpChg>
        <pc:grpChg chg="add del">
          <ac:chgData name="Ellie Kelman (2300218)" userId="S::2300218@student.uwtsd.ac.uk::624fe010-02e7-4eab-8bc6-3df589d36fd4" providerId="AD" clId="Web-{0F0C9578-C064-13C8-2DD1-53BD5FCC1206}" dt="2023-09-25T19:40:53.150" v="235"/>
          <ac:grpSpMkLst>
            <pc:docMk/>
            <pc:sldMk cId="2530772027" sldId="259"/>
            <ac:grpSpMk id="66" creationId="{9AE4726C-1831-4FE3-9A11-227F0DC2F0BC}"/>
          </ac:grpSpMkLst>
        </pc:grpChg>
        <pc:grpChg chg="add del">
          <ac:chgData name="Ellie Kelman (2300218)" userId="S::2300218@student.uwtsd.ac.uk::624fe010-02e7-4eab-8bc6-3df589d36fd4" providerId="AD" clId="Web-{0F0C9578-C064-13C8-2DD1-53BD5FCC1206}" dt="2023-09-25T19:40:53.150" v="235"/>
          <ac:grpSpMkLst>
            <pc:docMk/>
            <pc:sldMk cId="2530772027" sldId="259"/>
            <ac:grpSpMk id="70" creationId="{E916825F-759B-4F1A-BA80-AF7137691EC5}"/>
          </ac:grpSpMkLst>
        </pc:grpChg>
        <pc:grpChg chg="add">
          <ac:chgData name="Ellie Kelman (2300218)" userId="S::2300218@student.uwtsd.ac.uk::624fe010-02e7-4eab-8bc6-3df589d36fd4" providerId="AD" clId="Web-{0F0C9578-C064-13C8-2DD1-53BD5FCC1206}" dt="2023-09-25T19:40:53.181" v="236"/>
          <ac:grpSpMkLst>
            <pc:docMk/>
            <pc:sldMk cId="2530772027" sldId="259"/>
            <ac:grpSpMk id="126" creationId="{74872A0B-8668-4500-9509-EAA581B26C24}"/>
          </ac:grpSpMkLst>
        </pc:grpChg>
        <pc:grpChg chg="add">
          <ac:chgData name="Ellie Kelman (2300218)" userId="S::2300218@student.uwtsd.ac.uk::624fe010-02e7-4eab-8bc6-3df589d36fd4" providerId="AD" clId="Web-{0F0C9578-C064-13C8-2DD1-53BD5FCC1206}" dt="2023-09-25T19:40:53.181" v="236"/>
          <ac:grpSpMkLst>
            <pc:docMk/>
            <pc:sldMk cId="2530772027" sldId="259"/>
            <ac:grpSpMk id="128" creationId="{240590EE-5428-41AA-95B2-96FCC1CE67A7}"/>
          </ac:grpSpMkLst>
        </pc:grpChg>
        <pc:picChg chg="del">
          <ac:chgData name="Ellie Kelman (2300218)" userId="S::2300218@student.uwtsd.ac.uk::624fe010-02e7-4eab-8bc6-3df589d36fd4" providerId="AD" clId="Web-{0F0C9578-C064-13C8-2DD1-53BD5FCC1206}" dt="2023-09-25T19:40:04.867" v="228"/>
          <ac:picMkLst>
            <pc:docMk/>
            <pc:sldMk cId="2530772027" sldId="259"/>
            <ac:picMk id="10" creationId="{92D83638-A467-411A-9C31-FE9A111CD885}"/>
          </ac:picMkLst>
        </pc:picChg>
        <pc:picChg chg="add del">
          <ac:chgData name="Ellie Kelman (2300218)" userId="S::2300218@student.uwtsd.ac.uk::624fe010-02e7-4eab-8bc6-3df589d36fd4" providerId="AD" clId="Web-{0F0C9578-C064-13C8-2DD1-53BD5FCC1206}" dt="2023-09-25T19:40:53.150" v="235"/>
          <ac:picMkLst>
            <pc:docMk/>
            <pc:sldMk cId="2530772027" sldId="259"/>
            <ac:picMk id="62" creationId="{54C159AF-F219-F3F7-0721-E79EEC0604A7}"/>
          </ac:picMkLst>
        </pc:picChg>
        <pc:picChg chg="add mod">
          <ac:chgData name="Ellie Kelman (2300218)" userId="S::2300218@student.uwtsd.ac.uk::624fe010-02e7-4eab-8bc6-3df589d36fd4" providerId="AD" clId="Web-{0F0C9578-C064-13C8-2DD1-53BD5FCC1206}" dt="2023-09-25T19:40:59.275" v="237" actId="14100"/>
          <ac:picMkLst>
            <pc:docMk/>
            <pc:sldMk cId="2530772027" sldId="259"/>
            <ac:picMk id="127" creationId="{667D8E18-13EF-977C-7F93-8A2BBA6EAFA9}"/>
          </ac:picMkLst>
        </pc:picChg>
        <pc:cxnChg chg="add del">
          <ac:chgData name="Ellie Kelman (2300218)" userId="S::2300218@student.uwtsd.ac.uk::624fe010-02e7-4eab-8bc6-3df589d36fd4" providerId="AD" clId="Web-{0F0C9578-C064-13C8-2DD1-53BD5FCC1206}" dt="2023-09-25T19:40:53.181" v="236"/>
          <ac:cxnSpMkLst>
            <pc:docMk/>
            <pc:sldMk cId="2530772027" sldId="259"/>
            <ac:cxnSpMk id="60" creationId="{46640D31-0CFD-4B3F-AE95-530AA5174FEB}"/>
          </ac:cxnSpMkLst>
        </pc:cxnChg>
      </pc:sldChg>
      <pc:sldChg chg="addSp modSp modNotes">
        <pc:chgData name="Ellie Kelman (2300218)" userId="S::2300218@student.uwtsd.ac.uk::624fe010-02e7-4eab-8bc6-3df589d36fd4" providerId="AD" clId="Web-{0F0C9578-C064-13C8-2DD1-53BD5FCC1206}" dt="2023-09-26T19:48:22.431" v="1733" actId="20577"/>
        <pc:sldMkLst>
          <pc:docMk/>
          <pc:sldMk cId="1070253092" sldId="260"/>
        </pc:sldMkLst>
        <pc:spChg chg="mod">
          <ac:chgData name="Ellie Kelman (2300218)" userId="S::2300218@student.uwtsd.ac.uk::624fe010-02e7-4eab-8bc6-3df589d36fd4" providerId="AD" clId="Web-{0F0C9578-C064-13C8-2DD1-53BD5FCC1206}" dt="2023-09-26T19:48:22.431" v="1733" actId="20577"/>
          <ac:spMkLst>
            <pc:docMk/>
            <pc:sldMk cId="1070253092" sldId="260"/>
            <ac:spMk id="2" creationId="{4DE3D194-60B9-947C-F224-DCEB940FE7E6}"/>
          </ac:spMkLst>
        </pc:spChg>
        <pc:spChg chg="mod">
          <ac:chgData name="Ellie Kelman (2300218)" userId="S::2300218@student.uwtsd.ac.uk::624fe010-02e7-4eab-8bc6-3df589d36fd4" providerId="AD" clId="Web-{0F0C9578-C064-13C8-2DD1-53BD5FCC1206}" dt="2023-09-26T19:48:09.555" v="1731" actId="20577"/>
          <ac:spMkLst>
            <pc:docMk/>
            <pc:sldMk cId="1070253092" sldId="260"/>
            <ac:spMk id="3" creationId="{A92086DD-9D78-DB38-8CAD-CCAFFBD49B80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6T19:38:10.330" v="1460" actId="1076"/>
          <ac:spMkLst>
            <pc:docMk/>
            <pc:sldMk cId="1070253092" sldId="260"/>
            <ac:spMk id="4" creationId="{33F8125F-D760-EBA0-1B7A-6DA555F123A8}"/>
          </ac:spMkLst>
        </pc:spChg>
        <pc:spChg chg="add mod">
          <ac:chgData name="Ellie Kelman (2300218)" userId="S::2300218@student.uwtsd.ac.uk::624fe010-02e7-4eab-8bc6-3df589d36fd4" providerId="AD" clId="Web-{0F0C9578-C064-13C8-2DD1-53BD5FCC1206}" dt="2023-09-26T19:47:46.710" v="1728" actId="20577"/>
          <ac:spMkLst>
            <pc:docMk/>
            <pc:sldMk cId="1070253092" sldId="260"/>
            <ac:spMk id="7" creationId="{15E1A502-4A12-6750-834A-0DD948FD0EA9}"/>
          </ac:spMkLst>
        </pc:spChg>
        <pc:picChg chg="add mod">
          <ac:chgData name="Ellie Kelman (2300218)" userId="S::2300218@student.uwtsd.ac.uk::624fe010-02e7-4eab-8bc6-3df589d36fd4" providerId="AD" clId="Web-{0F0C9578-C064-13C8-2DD1-53BD5FCC1206}" dt="2023-09-26T19:37:47.547" v="1455" actId="14100"/>
          <ac:picMkLst>
            <pc:docMk/>
            <pc:sldMk cId="1070253092" sldId="260"/>
            <ac:picMk id="5" creationId="{87F04E82-7F76-8B5A-53FC-064CAE8C6959}"/>
          </ac:picMkLst>
        </pc:picChg>
        <pc:picChg chg="add mod">
          <ac:chgData name="Ellie Kelman (2300218)" userId="S::2300218@student.uwtsd.ac.uk::624fe010-02e7-4eab-8bc6-3df589d36fd4" providerId="AD" clId="Web-{0F0C9578-C064-13C8-2DD1-53BD5FCC1206}" dt="2023-09-26T19:38:18.627" v="1462" actId="1076"/>
          <ac:picMkLst>
            <pc:docMk/>
            <pc:sldMk cId="1070253092" sldId="260"/>
            <ac:picMk id="6" creationId="{B169935E-0BAE-56EB-8A48-68EE220C6217}"/>
          </ac:picMkLst>
        </pc:picChg>
      </pc:sldChg>
      <pc:sldChg chg="addSp delSp modSp mod setBg setClrOvrMap modShow modNotes">
        <pc:chgData name="Ellie Kelman (2300218)" userId="S::2300218@student.uwtsd.ac.uk::624fe010-02e7-4eab-8bc6-3df589d36fd4" providerId="AD" clId="Web-{0F0C9578-C064-13C8-2DD1-53BD5FCC1206}" dt="2023-09-26T19:19:19.899" v="1285" actId="20577"/>
        <pc:sldMkLst>
          <pc:docMk/>
          <pc:sldMk cId="4070629663" sldId="263"/>
        </pc:sldMkLst>
        <pc:spChg chg="mod">
          <ac:chgData name="Ellie Kelman (2300218)" userId="S::2300218@student.uwtsd.ac.uk::624fe010-02e7-4eab-8bc6-3df589d36fd4" providerId="AD" clId="Web-{0F0C9578-C064-13C8-2DD1-53BD5FCC1206}" dt="2023-09-26T19:19:19.899" v="1285" actId="20577"/>
          <ac:spMkLst>
            <pc:docMk/>
            <pc:sldMk cId="4070629663" sldId="263"/>
            <ac:spMk id="3" creationId="{CF001916-72A8-4B1C-E98C-5F64DC7403CA}"/>
          </ac:spMkLst>
        </pc:spChg>
        <pc:spChg chg="mod ord">
          <ac:chgData name="Ellie Kelman (2300218)" userId="S::2300218@student.uwtsd.ac.uk::624fe010-02e7-4eab-8bc6-3df589d36fd4" providerId="AD" clId="Web-{0F0C9578-C064-13C8-2DD1-53BD5FCC1206}" dt="2023-09-25T19:39:26.145" v="225"/>
          <ac:spMkLst>
            <pc:docMk/>
            <pc:sldMk cId="4070629663" sldId="263"/>
            <ac:spMk id="5" creationId="{6BCDED9C-9898-B576-5418-9908624C15DE}"/>
          </ac:spMkLst>
        </pc:spChg>
        <pc:spChg chg="del ord">
          <ac:chgData name="Ellie Kelman (2300218)" userId="S::2300218@student.uwtsd.ac.uk::624fe010-02e7-4eab-8bc6-3df589d36fd4" providerId="AD" clId="Web-{0F0C9578-C064-13C8-2DD1-53BD5FCC1206}" dt="2023-09-25T19:39:26.145" v="225"/>
          <ac:spMkLst>
            <pc:docMk/>
            <pc:sldMk cId="4070629663" sldId="263"/>
            <ac:spMk id="8" creationId="{E9B448F0-DA06-4165-AB5F-4330A20E06D0}"/>
          </ac:spMkLst>
        </pc:spChg>
        <pc:grpChg chg="del">
          <ac:chgData name="Ellie Kelman (2300218)" userId="S::2300218@student.uwtsd.ac.uk::624fe010-02e7-4eab-8bc6-3df589d36fd4" providerId="AD" clId="Web-{0F0C9578-C064-13C8-2DD1-53BD5FCC1206}" dt="2023-09-25T19:39:26.145" v="225"/>
          <ac:grpSpMkLst>
            <pc:docMk/>
            <pc:sldMk cId="4070629663" sldId="263"/>
            <ac:grpSpMk id="12" creationId="{2576BCDF-119F-4EB5-83D7-ED823C93EBBD}"/>
          </ac:grpSpMkLst>
        </pc:grpChg>
        <pc:grpChg chg="del">
          <ac:chgData name="Ellie Kelman (2300218)" userId="S::2300218@student.uwtsd.ac.uk::624fe010-02e7-4eab-8bc6-3df589d36fd4" providerId="AD" clId="Web-{0F0C9578-C064-13C8-2DD1-53BD5FCC1206}" dt="2023-09-25T19:39:26.145" v="225"/>
          <ac:grpSpMkLst>
            <pc:docMk/>
            <pc:sldMk cId="4070629663" sldId="263"/>
            <ac:grpSpMk id="41" creationId="{8DB4BB99-C854-45F9-BED1-63D15E3A2411}"/>
          </ac:grpSpMkLst>
        </pc:grpChg>
        <pc:grpChg chg="add">
          <ac:chgData name="Ellie Kelman (2300218)" userId="S::2300218@student.uwtsd.ac.uk::624fe010-02e7-4eab-8bc6-3df589d36fd4" providerId="AD" clId="Web-{0F0C9578-C064-13C8-2DD1-53BD5FCC1206}" dt="2023-09-25T19:39:26.145" v="225"/>
          <ac:grpSpMkLst>
            <pc:docMk/>
            <pc:sldMk cId="4070629663" sldId="263"/>
            <ac:grpSpMk id="56" creationId="{9AE4726C-1831-4FE3-9A11-227F0DC2F0BC}"/>
          </ac:grpSpMkLst>
        </pc:grpChg>
        <pc:grpChg chg="add">
          <ac:chgData name="Ellie Kelman (2300218)" userId="S::2300218@student.uwtsd.ac.uk::624fe010-02e7-4eab-8bc6-3df589d36fd4" providerId="AD" clId="Web-{0F0C9578-C064-13C8-2DD1-53BD5FCC1206}" dt="2023-09-25T19:39:26.145" v="225"/>
          <ac:grpSpMkLst>
            <pc:docMk/>
            <pc:sldMk cId="4070629663" sldId="263"/>
            <ac:grpSpMk id="60" creationId="{E916825F-759B-4F1A-BA80-AF7137691EC5}"/>
          </ac:grpSpMkLst>
        </pc:grpChg>
        <pc:picChg chg="add mod ord modCrop">
          <ac:chgData name="Ellie Kelman (2300218)" userId="S::2300218@student.uwtsd.ac.uk::624fe010-02e7-4eab-8bc6-3df589d36fd4" providerId="AD" clId="Web-{0F0C9578-C064-13C8-2DD1-53BD5FCC1206}" dt="2023-09-25T19:39:26.145" v="225"/>
          <ac:picMkLst>
            <pc:docMk/>
            <pc:sldMk cId="4070629663" sldId="263"/>
            <ac:picMk id="2" creationId="{DC825065-28E3-5988-DEC5-E6AFF6286735}"/>
          </ac:picMkLst>
        </pc:picChg>
        <pc:picChg chg="del">
          <ac:chgData name="Ellie Kelman (2300218)" userId="S::2300218@student.uwtsd.ac.uk::624fe010-02e7-4eab-8bc6-3df589d36fd4" providerId="AD" clId="Web-{0F0C9578-C064-13C8-2DD1-53BD5FCC1206}" dt="2023-09-25T19:39:26.145" v="225"/>
          <ac:picMkLst>
            <pc:docMk/>
            <pc:sldMk cId="4070629663" sldId="263"/>
            <ac:picMk id="10" creationId="{92D83638-A467-411A-9C31-FE9A111CD885}"/>
          </ac:picMkLst>
        </pc:picChg>
      </pc:sldChg>
      <pc:sldChg chg="addSp delSp modSp mod setBg setClrOvrMap modNotes">
        <pc:chgData name="Ellie Kelman (2300218)" userId="S::2300218@student.uwtsd.ac.uk::624fe010-02e7-4eab-8bc6-3df589d36fd4" providerId="AD" clId="Web-{0F0C9578-C064-13C8-2DD1-53BD5FCC1206}" dt="2023-09-26T19:58:53.597" v="1793" actId="20577"/>
        <pc:sldMkLst>
          <pc:docMk/>
          <pc:sldMk cId="4260280046" sldId="264"/>
        </pc:sldMkLst>
        <pc:spChg chg="add del">
          <ac:chgData name="Ellie Kelman (2300218)" userId="S::2300218@student.uwtsd.ac.uk::624fe010-02e7-4eab-8bc6-3df589d36fd4" providerId="AD" clId="Web-{0F0C9578-C064-13C8-2DD1-53BD5FCC1206}" dt="2023-09-25T19:40:26.883" v="231"/>
          <ac:spMkLst>
            <pc:docMk/>
            <pc:sldMk cId="4260280046" sldId="264"/>
            <ac:spMk id="3" creationId="{CF001916-72A8-4B1C-E98C-5F64DC7403CA}"/>
          </ac:spMkLst>
        </pc:spChg>
        <pc:spChg chg="mod">
          <ac:chgData name="Ellie Kelman (2300218)" userId="S::2300218@student.uwtsd.ac.uk::624fe010-02e7-4eab-8bc6-3df589d36fd4" providerId="AD" clId="Web-{0F0C9578-C064-13C8-2DD1-53BD5FCC1206}" dt="2023-09-25T19:40:26.883" v="231"/>
          <ac:spMkLst>
            <pc:docMk/>
            <pc:sldMk cId="4260280046" sldId="264"/>
            <ac:spMk id="5" creationId="{6BCDED9C-9898-B576-5418-9908624C15DE}"/>
          </ac:spMkLst>
        </pc:spChg>
        <pc:spChg chg="add del">
          <ac:chgData name="Ellie Kelman (2300218)" userId="S::2300218@student.uwtsd.ac.uk::624fe010-02e7-4eab-8bc6-3df589d36fd4" providerId="AD" clId="Web-{0F0C9578-C064-13C8-2DD1-53BD5FCC1206}" dt="2023-09-25T19:40:26.883" v="231"/>
          <ac:spMkLst>
            <pc:docMk/>
            <pc:sldMk cId="4260280046" sldId="264"/>
            <ac:spMk id="8" creationId="{E9B448F0-DA06-4165-AB5F-4330A20E06D0}"/>
          </ac:spMkLst>
        </pc:spChg>
        <pc:spChg chg="add del">
          <ac:chgData name="Ellie Kelman (2300218)" userId="S::2300218@student.uwtsd.ac.uk::624fe010-02e7-4eab-8bc6-3df589d36fd4" providerId="AD" clId="Web-{0F0C9578-C064-13C8-2DD1-53BD5FCC1206}" dt="2023-09-25T19:40:26.836" v="230"/>
          <ac:spMkLst>
            <pc:docMk/>
            <pc:sldMk cId="4260280046" sldId="264"/>
            <ac:spMk id="57" creationId="{2EEF4763-EB4A-4A35-89EB-AD2763B48C3B}"/>
          </ac:spMkLst>
        </pc:spChg>
        <pc:spChg chg="add">
          <ac:chgData name="Ellie Kelman (2300218)" userId="S::2300218@student.uwtsd.ac.uk::624fe010-02e7-4eab-8bc6-3df589d36fd4" providerId="AD" clId="Web-{0F0C9578-C064-13C8-2DD1-53BD5FCC1206}" dt="2023-09-25T19:40:26.883" v="231"/>
          <ac:spMkLst>
            <pc:docMk/>
            <pc:sldMk cId="4260280046" sldId="264"/>
            <ac:spMk id="59" creationId="{2EEF4763-EB4A-4A35-89EB-AD2763B48C3B}"/>
          </ac:spMkLst>
        </pc:spChg>
        <pc:grpChg chg="add del">
          <ac:chgData name="Ellie Kelman (2300218)" userId="S::2300218@student.uwtsd.ac.uk::624fe010-02e7-4eab-8bc6-3df589d36fd4" providerId="AD" clId="Web-{0F0C9578-C064-13C8-2DD1-53BD5FCC1206}" dt="2023-09-25T19:40:26.883" v="231"/>
          <ac:grpSpMkLst>
            <pc:docMk/>
            <pc:sldMk cId="4260280046" sldId="264"/>
            <ac:grpSpMk id="12" creationId="{2576BCDF-119F-4EB5-83D7-ED823C93EBBD}"/>
          </ac:grpSpMkLst>
        </pc:grpChg>
        <pc:grpChg chg="add del">
          <ac:chgData name="Ellie Kelman (2300218)" userId="S::2300218@student.uwtsd.ac.uk::624fe010-02e7-4eab-8bc6-3df589d36fd4" providerId="AD" clId="Web-{0F0C9578-C064-13C8-2DD1-53BD5FCC1206}" dt="2023-09-25T19:40:26.883" v="231"/>
          <ac:grpSpMkLst>
            <pc:docMk/>
            <pc:sldMk cId="4260280046" sldId="264"/>
            <ac:grpSpMk id="41" creationId="{8DB4BB99-C854-45F9-BED1-63D15E3A2411}"/>
          </ac:grpSpMkLst>
        </pc:grpChg>
        <pc:graphicFrameChg chg="add del">
          <ac:chgData name="Ellie Kelman (2300218)" userId="S::2300218@student.uwtsd.ac.uk::624fe010-02e7-4eab-8bc6-3df589d36fd4" providerId="AD" clId="Web-{0F0C9578-C064-13C8-2DD1-53BD5FCC1206}" dt="2023-09-25T19:40:26.836" v="230"/>
          <ac:graphicFrameMkLst>
            <pc:docMk/>
            <pc:sldMk cId="4260280046" sldId="264"/>
            <ac:graphicFrameMk id="53" creationId="{881955EE-CB7E-B5B2-F433-9A47624A75B0}"/>
          </ac:graphicFrameMkLst>
        </pc:graphicFrameChg>
        <pc:graphicFrameChg chg="add mod modGraphic">
          <ac:chgData name="Ellie Kelman (2300218)" userId="S::2300218@student.uwtsd.ac.uk::624fe010-02e7-4eab-8bc6-3df589d36fd4" providerId="AD" clId="Web-{0F0C9578-C064-13C8-2DD1-53BD5FCC1206}" dt="2023-09-26T19:58:53.597" v="1793" actId="20577"/>
          <ac:graphicFrameMkLst>
            <pc:docMk/>
            <pc:sldMk cId="4260280046" sldId="264"/>
            <ac:graphicFrameMk id="60" creationId="{5E46F084-840F-2F3B-2EAC-10E0CB508CC4}"/>
          </ac:graphicFrameMkLst>
        </pc:graphicFrameChg>
        <pc:picChg chg="add del">
          <ac:chgData name="Ellie Kelman (2300218)" userId="S::2300218@student.uwtsd.ac.uk::624fe010-02e7-4eab-8bc6-3df589d36fd4" providerId="AD" clId="Web-{0F0C9578-C064-13C8-2DD1-53BD5FCC1206}" dt="2023-09-25T19:40:26.883" v="231"/>
          <ac:picMkLst>
            <pc:docMk/>
            <pc:sldMk cId="4260280046" sldId="264"/>
            <ac:picMk id="10" creationId="{92D83638-A467-411A-9C31-FE9A111CD885}"/>
          </ac:picMkLst>
        </pc:picChg>
      </pc:sldChg>
      <pc:sldChg chg="addSp modSp modNotes">
        <pc:chgData name="Ellie Kelman (2300218)" userId="S::2300218@student.uwtsd.ac.uk::624fe010-02e7-4eab-8bc6-3df589d36fd4" providerId="AD" clId="Web-{0F0C9578-C064-13C8-2DD1-53BD5FCC1206}" dt="2023-09-26T19:51:50.241" v="1776" actId="14100"/>
        <pc:sldMkLst>
          <pc:docMk/>
          <pc:sldMk cId="1818936288" sldId="265"/>
        </pc:sldMkLst>
        <pc:spChg chg="mod">
          <ac:chgData name="Ellie Kelman (2300218)" userId="S::2300218@student.uwtsd.ac.uk::624fe010-02e7-4eab-8bc6-3df589d36fd4" providerId="AD" clId="Web-{0F0C9578-C064-13C8-2DD1-53BD5FCC1206}" dt="2023-09-26T19:51:50.241" v="1776" actId="14100"/>
          <ac:spMkLst>
            <pc:docMk/>
            <pc:sldMk cId="1818936288" sldId="265"/>
            <ac:spMk id="3" creationId="{CF001916-72A8-4B1C-E98C-5F64DC7403CA}"/>
          </ac:spMkLst>
        </pc:spChg>
        <pc:spChg chg="mod">
          <ac:chgData name="Ellie Kelman (2300218)" userId="S::2300218@student.uwtsd.ac.uk::624fe010-02e7-4eab-8bc6-3df589d36fd4" providerId="AD" clId="Web-{0F0C9578-C064-13C8-2DD1-53BD5FCC1206}" dt="2023-09-25T19:56:52.480" v="544" actId="20577"/>
          <ac:spMkLst>
            <pc:docMk/>
            <pc:sldMk cId="1818936288" sldId="265"/>
            <ac:spMk id="5" creationId="{6BCDED9C-9898-B576-5418-9908624C15DE}"/>
          </ac:spMkLst>
        </pc:spChg>
        <pc:spChg chg="ord">
          <ac:chgData name="Ellie Kelman (2300218)" userId="S::2300218@student.uwtsd.ac.uk::624fe010-02e7-4eab-8bc6-3df589d36fd4" providerId="AD" clId="Web-{0F0C9578-C064-13C8-2DD1-53BD5FCC1206}" dt="2023-09-25T20:11:48.074" v="1072"/>
          <ac:spMkLst>
            <pc:docMk/>
            <pc:sldMk cId="1818936288" sldId="265"/>
            <ac:spMk id="8" creationId="{E9B448F0-DA06-4165-AB5F-4330A20E06D0}"/>
          </ac:spMkLst>
        </pc:spChg>
        <pc:picChg chg="add mod modCrop">
          <ac:chgData name="Ellie Kelman (2300218)" userId="S::2300218@student.uwtsd.ac.uk::624fe010-02e7-4eab-8bc6-3df589d36fd4" providerId="AD" clId="Web-{0F0C9578-C064-13C8-2DD1-53BD5FCC1206}" dt="2023-09-26T19:06:49.743" v="1204" actId="1076"/>
          <ac:picMkLst>
            <pc:docMk/>
            <pc:sldMk cId="1818936288" sldId="265"/>
            <ac:picMk id="2" creationId="{5F73A54F-E566-D1E8-EA0A-61F080291D8E}"/>
          </ac:picMkLst>
        </pc:picChg>
        <pc:picChg chg="add mod ord modCrop">
          <ac:chgData name="Ellie Kelman (2300218)" userId="S::2300218@student.uwtsd.ac.uk::624fe010-02e7-4eab-8bc6-3df589d36fd4" providerId="AD" clId="Web-{0F0C9578-C064-13C8-2DD1-53BD5FCC1206}" dt="2023-09-26T19:15:19.259" v="1268" actId="14100"/>
          <ac:picMkLst>
            <pc:docMk/>
            <pc:sldMk cId="1818936288" sldId="265"/>
            <ac:picMk id="4" creationId="{42DC99C4-9218-5D4B-8C23-FEE3314EDB7B}"/>
          </ac:picMkLst>
        </pc:picChg>
        <pc:picChg chg="add mod ord">
          <ac:chgData name="Ellie Kelman (2300218)" userId="S::2300218@student.uwtsd.ac.uk::624fe010-02e7-4eab-8bc6-3df589d36fd4" providerId="AD" clId="Web-{0F0C9578-C064-13C8-2DD1-53BD5FCC1206}" dt="2023-09-25T20:12:03.137" v="1074" actId="14100"/>
          <ac:picMkLst>
            <pc:docMk/>
            <pc:sldMk cId="1818936288" sldId="265"/>
            <ac:picMk id="6" creationId="{59BCF46B-1035-6B11-AB98-8A4C437D3E1C}"/>
          </ac:picMkLst>
        </pc:picChg>
      </pc:sldChg>
      <pc:sldChg chg="modSp ord">
        <pc:chgData name="Ellie Kelman (2300218)" userId="S::2300218@student.uwtsd.ac.uk::624fe010-02e7-4eab-8bc6-3df589d36fd4" providerId="AD" clId="Web-{0F0C9578-C064-13C8-2DD1-53BD5FCC1206}" dt="2023-09-26T19:59:05.207" v="1795" actId="20577"/>
        <pc:sldMkLst>
          <pc:docMk/>
          <pc:sldMk cId="117104109" sldId="266"/>
        </pc:sldMkLst>
        <pc:spChg chg="mod">
          <ac:chgData name="Ellie Kelman (2300218)" userId="S::2300218@student.uwtsd.ac.uk::624fe010-02e7-4eab-8bc6-3df589d36fd4" providerId="AD" clId="Web-{0F0C9578-C064-13C8-2DD1-53BD5FCC1206}" dt="2023-09-26T19:59:05.207" v="1795" actId="20577"/>
          <ac:spMkLst>
            <pc:docMk/>
            <pc:sldMk cId="117104109" sldId="266"/>
            <ac:spMk id="3" creationId="{CF001916-72A8-4B1C-E98C-5F64DC7403CA}"/>
          </ac:spMkLst>
        </pc:spChg>
        <pc:spChg chg="mod">
          <ac:chgData name="Ellie Kelman (2300218)" userId="S::2300218@student.uwtsd.ac.uk::624fe010-02e7-4eab-8bc6-3df589d36fd4" providerId="AD" clId="Web-{0F0C9578-C064-13C8-2DD1-53BD5FCC1206}" dt="2023-09-26T18:40:22.876" v="1203" actId="20577"/>
          <ac:spMkLst>
            <pc:docMk/>
            <pc:sldMk cId="117104109" sldId="266"/>
            <ac:spMk id="5" creationId="{6BCDED9C-9898-B576-5418-9908624C15DE}"/>
          </ac:spMkLst>
        </pc:spChg>
      </pc:sldChg>
      <pc:sldChg chg="modSp add replId">
        <pc:chgData name="Ellie Kelman (2300218)" userId="S::2300218@student.uwtsd.ac.uk::624fe010-02e7-4eab-8bc6-3df589d36fd4" providerId="AD" clId="Web-{0F0C9578-C064-13C8-2DD1-53BD5FCC1206}" dt="2023-09-26T20:08:25.649" v="1799" actId="1076"/>
        <pc:sldMkLst>
          <pc:docMk/>
          <pc:sldMk cId="3225665604" sldId="267"/>
        </pc:sldMkLst>
        <pc:picChg chg="mod">
          <ac:chgData name="Ellie Kelman (2300218)" userId="S::2300218@student.uwtsd.ac.uk::624fe010-02e7-4eab-8bc6-3df589d36fd4" providerId="AD" clId="Web-{0F0C9578-C064-13C8-2DD1-53BD5FCC1206}" dt="2023-09-26T20:08:25.649" v="1799" actId="1076"/>
          <ac:picMkLst>
            <pc:docMk/>
            <pc:sldMk cId="3225665604" sldId="267"/>
            <ac:picMk id="4" creationId="{1019095A-9F48-C431-4F28-3A81544C1836}"/>
          </ac:picMkLst>
        </pc:picChg>
      </pc:sldChg>
    </pc:docChg>
  </pc:docChgLst>
  <pc:docChgLst>
    <pc:chgData name="Ellie Kelman (2300218)" userId="S::2300218@student.uwtsd.ac.uk::624fe010-02e7-4eab-8bc6-3df589d36fd4" providerId="AD" clId="Web-{49C29EB1-10D5-D68F-3915-D6C3BB9D0EB2}"/>
    <pc:docChg chg="addSld delSld modSld">
      <pc:chgData name="Ellie Kelman (2300218)" userId="S::2300218@student.uwtsd.ac.uk::624fe010-02e7-4eab-8bc6-3df589d36fd4" providerId="AD" clId="Web-{49C29EB1-10D5-D68F-3915-D6C3BB9D0EB2}" dt="2023-10-03T16:52:02.657" v="383"/>
      <pc:docMkLst>
        <pc:docMk/>
      </pc:docMkLst>
      <pc:sldChg chg="modSp add del">
        <pc:chgData name="Ellie Kelman (2300218)" userId="S::2300218@student.uwtsd.ac.uk::624fe010-02e7-4eab-8bc6-3df589d36fd4" providerId="AD" clId="Web-{49C29EB1-10D5-D68F-3915-D6C3BB9D0EB2}" dt="2023-10-03T16:51:55.922" v="382" actId="20577"/>
        <pc:sldMkLst>
          <pc:docMk/>
          <pc:sldMk cId="1713036053" sldId="257"/>
        </pc:sldMkLst>
        <pc:spChg chg="mod">
          <ac:chgData name="Ellie Kelman (2300218)" userId="S::2300218@student.uwtsd.ac.uk::624fe010-02e7-4eab-8bc6-3df589d36fd4" providerId="AD" clId="Web-{49C29EB1-10D5-D68F-3915-D6C3BB9D0EB2}" dt="2023-10-03T16:24:53.623" v="46" actId="1076"/>
          <ac:spMkLst>
            <pc:docMk/>
            <pc:sldMk cId="1713036053" sldId="257"/>
            <ac:spMk id="2" creationId="{5667DB82-1466-76D7-2083-51A0E9ABF774}"/>
          </ac:spMkLst>
        </pc:spChg>
        <pc:spChg chg="mod">
          <ac:chgData name="Ellie Kelman (2300218)" userId="S::2300218@student.uwtsd.ac.uk::624fe010-02e7-4eab-8bc6-3df589d36fd4" providerId="AD" clId="Web-{49C29EB1-10D5-D68F-3915-D6C3BB9D0EB2}" dt="2023-10-03T16:51:55.922" v="382" actId="20577"/>
          <ac:spMkLst>
            <pc:docMk/>
            <pc:sldMk cId="1713036053" sldId="257"/>
            <ac:spMk id="3" creationId="{B52C55AE-DA04-F40C-C54A-16B25F57929E}"/>
          </ac:spMkLst>
        </pc:spChg>
      </pc:sldChg>
      <pc:sldChg chg="addSp delSp modSp">
        <pc:chgData name="Ellie Kelman (2300218)" userId="S::2300218@student.uwtsd.ac.uk::624fe010-02e7-4eab-8bc6-3df589d36fd4" providerId="AD" clId="Web-{49C29EB1-10D5-D68F-3915-D6C3BB9D0EB2}" dt="2023-10-03T16:44:19.143" v="298" actId="20577"/>
        <pc:sldMkLst>
          <pc:docMk/>
          <pc:sldMk cId="3016815400" sldId="258"/>
        </pc:sldMkLst>
        <pc:spChg chg="mod">
          <ac:chgData name="Ellie Kelman (2300218)" userId="S::2300218@student.uwtsd.ac.uk::624fe010-02e7-4eab-8bc6-3df589d36fd4" providerId="AD" clId="Web-{49C29EB1-10D5-D68F-3915-D6C3BB9D0EB2}" dt="2023-10-03T16:40:31.433" v="244" actId="14100"/>
          <ac:spMkLst>
            <pc:docMk/>
            <pc:sldMk cId="3016815400" sldId="258"/>
            <ac:spMk id="3" creationId="{00000000-0000-0000-0000-000000000000}"/>
          </ac:spMkLst>
        </pc:spChg>
        <pc:spChg chg="mod">
          <ac:chgData name="Ellie Kelman (2300218)" userId="S::2300218@student.uwtsd.ac.uk::624fe010-02e7-4eab-8bc6-3df589d36fd4" providerId="AD" clId="Web-{49C29EB1-10D5-D68F-3915-D6C3BB9D0EB2}" dt="2023-10-03T16:40:19.604" v="242" actId="14100"/>
          <ac:spMkLst>
            <pc:docMk/>
            <pc:sldMk cId="3016815400" sldId="258"/>
            <ac:spMk id="7" creationId="{0B4856B7-D5E0-C6F1-1680-1822C77E9CBE}"/>
          </ac:spMkLst>
        </pc:spChg>
        <pc:spChg chg="mod">
          <ac:chgData name="Ellie Kelman (2300218)" userId="S::2300218@student.uwtsd.ac.uk::624fe010-02e7-4eab-8bc6-3df589d36fd4" providerId="AD" clId="Web-{49C29EB1-10D5-D68F-3915-D6C3BB9D0EB2}" dt="2023-10-03T16:40:24.823" v="243" actId="14100"/>
          <ac:spMkLst>
            <pc:docMk/>
            <pc:sldMk cId="3016815400" sldId="258"/>
            <ac:spMk id="13" creationId="{8A539532-0BB2-1899-0DC3-1535A87965D9}"/>
          </ac:spMkLst>
        </pc:spChg>
        <pc:spChg chg="mod">
          <ac:chgData name="Ellie Kelman (2300218)" userId="S::2300218@student.uwtsd.ac.uk::624fe010-02e7-4eab-8bc6-3df589d36fd4" providerId="AD" clId="Web-{49C29EB1-10D5-D68F-3915-D6C3BB9D0EB2}" dt="2023-10-03T16:40:14.901" v="241" actId="20577"/>
          <ac:spMkLst>
            <pc:docMk/>
            <pc:sldMk cId="3016815400" sldId="258"/>
            <ac:spMk id="14" creationId="{DD263F5F-0F6A-C881-E5F1-8DA4510F39F6}"/>
          </ac:spMkLst>
        </pc:spChg>
        <pc:spChg chg="mod">
          <ac:chgData name="Ellie Kelman (2300218)" userId="S::2300218@student.uwtsd.ac.uk::624fe010-02e7-4eab-8bc6-3df589d36fd4" providerId="AD" clId="Web-{49C29EB1-10D5-D68F-3915-D6C3BB9D0EB2}" dt="2023-10-03T16:23:13.385" v="42" actId="20577"/>
          <ac:spMkLst>
            <pc:docMk/>
            <pc:sldMk cId="3016815400" sldId="258"/>
            <ac:spMk id="15" creationId="{D2BBB2C3-F160-83B7-4EB4-5949BBA41567}"/>
          </ac:spMkLst>
        </pc:spChg>
        <pc:spChg chg="mod">
          <ac:chgData name="Ellie Kelman (2300218)" userId="S::2300218@student.uwtsd.ac.uk::624fe010-02e7-4eab-8bc6-3df589d36fd4" providerId="AD" clId="Web-{49C29EB1-10D5-D68F-3915-D6C3BB9D0EB2}" dt="2023-10-03T16:41:15.340" v="253" actId="1076"/>
          <ac:spMkLst>
            <pc:docMk/>
            <pc:sldMk cId="3016815400" sldId="258"/>
            <ac:spMk id="16" creationId="{AD788BB6-CECC-F04A-D8E2-1AF39AD070BA}"/>
          </ac:spMkLst>
        </pc:spChg>
        <pc:spChg chg="mod">
          <ac:chgData name="Ellie Kelman (2300218)" userId="S::2300218@student.uwtsd.ac.uk::624fe010-02e7-4eab-8bc6-3df589d36fd4" providerId="AD" clId="Web-{49C29EB1-10D5-D68F-3915-D6C3BB9D0EB2}" dt="2023-10-03T16:41:32.794" v="257" actId="1076"/>
          <ac:spMkLst>
            <pc:docMk/>
            <pc:sldMk cId="3016815400" sldId="258"/>
            <ac:spMk id="20" creationId="{850F3BDC-9371-B0F6-B24D-1F1D4F4DAA16}"/>
          </ac:spMkLst>
        </pc:spChg>
        <pc:spChg chg="add mod">
          <ac:chgData name="Ellie Kelman (2300218)" userId="S::2300218@student.uwtsd.ac.uk::624fe010-02e7-4eab-8bc6-3df589d36fd4" providerId="AD" clId="Web-{49C29EB1-10D5-D68F-3915-D6C3BB9D0EB2}" dt="2023-10-03T16:44:19.143" v="298" actId="20577"/>
          <ac:spMkLst>
            <pc:docMk/>
            <pc:sldMk cId="3016815400" sldId="258"/>
            <ac:spMk id="24" creationId="{6619DEC4-1A92-C19B-896F-001C3FD7C81F}"/>
          </ac:spMkLst>
        </pc:spChg>
        <pc:grpChg chg="ord">
          <ac:chgData name="Ellie Kelman (2300218)" userId="S::2300218@student.uwtsd.ac.uk::624fe010-02e7-4eab-8bc6-3df589d36fd4" providerId="AD" clId="Web-{49C29EB1-10D5-D68F-3915-D6C3BB9D0EB2}" dt="2023-10-03T16:21:23.101" v="20"/>
          <ac:grpSpMkLst>
            <pc:docMk/>
            <pc:sldMk cId="3016815400" sldId="258"/>
            <ac:grpSpMk id="8" creationId="{82EEA7F3-64E0-47B1-9B06-0677EA6FD79E}"/>
          </ac:grpSpMkLst>
        </pc:grpChg>
        <pc:picChg chg="add del mod">
          <ac:chgData name="Ellie Kelman (2300218)" userId="S::2300218@student.uwtsd.ac.uk::624fe010-02e7-4eab-8bc6-3df589d36fd4" providerId="AD" clId="Web-{49C29EB1-10D5-D68F-3915-D6C3BB9D0EB2}" dt="2023-10-03T16:19:14.191" v="1"/>
          <ac:picMkLst>
            <pc:docMk/>
            <pc:sldMk cId="3016815400" sldId="258"/>
            <ac:picMk id="6" creationId="{7165070C-F306-8125-5127-31A521B5AEAA}"/>
          </ac:picMkLst>
        </pc:picChg>
        <pc:picChg chg="add mod ord">
          <ac:chgData name="Ellie Kelman (2300218)" userId="S::2300218@student.uwtsd.ac.uk::624fe010-02e7-4eab-8bc6-3df589d36fd4" providerId="AD" clId="Web-{49C29EB1-10D5-D68F-3915-D6C3BB9D0EB2}" dt="2023-10-03T16:21:59.930" v="29" actId="14100"/>
          <ac:picMkLst>
            <pc:docMk/>
            <pc:sldMk cId="3016815400" sldId="258"/>
            <ac:picMk id="17" creationId="{2641480E-2DB0-E244-3401-0703147A43F6}"/>
          </ac:picMkLst>
        </pc:picChg>
        <pc:picChg chg="mod">
          <ac:chgData name="Ellie Kelman (2300218)" userId="S::2300218@student.uwtsd.ac.uk::624fe010-02e7-4eab-8bc6-3df589d36fd4" providerId="AD" clId="Web-{49C29EB1-10D5-D68F-3915-D6C3BB9D0EB2}" dt="2023-10-03T16:26:41.751" v="64" actId="1076"/>
          <ac:picMkLst>
            <pc:docMk/>
            <pc:sldMk cId="3016815400" sldId="258"/>
            <ac:picMk id="21" creationId="{AE8D24A4-8DA4-692C-5459-5694F80B46CB}"/>
          </ac:picMkLst>
        </pc:picChg>
        <pc:picChg chg="add mod">
          <ac:chgData name="Ellie Kelman (2300218)" userId="S::2300218@student.uwtsd.ac.uk::624fe010-02e7-4eab-8bc6-3df589d36fd4" providerId="AD" clId="Web-{49C29EB1-10D5-D68F-3915-D6C3BB9D0EB2}" dt="2023-10-03T16:41:28.653" v="256" actId="1076"/>
          <ac:picMkLst>
            <pc:docMk/>
            <pc:sldMk cId="3016815400" sldId="258"/>
            <ac:picMk id="23" creationId="{F40BE27B-373F-8B91-9853-BA447B30C4C5}"/>
          </ac:picMkLst>
        </pc:picChg>
      </pc:sldChg>
      <pc:sldChg chg="del">
        <pc:chgData name="Ellie Kelman (2300218)" userId="S::2300218@student.uwtsd.ac.uk::624fe010-02e7-4eab-8bc6-3df589d36fd4" providerId="AD" clId="Web-{49C29EB1-10D5-D68F-3915-D6C3BB9D0EB2}" dt="2023-10-03T16:52:02.657" v="383"/>
        <pc:sldMkLst>
          <pc:docMk/>
          <pc:sldMk cId="3225665604" sldId="267"/>
        </pc:sldMkLst>
      </pc:sldChg>
      <pc:sldChg chg="del">
        <pc:chgData name="Ellie Kelman (2300218)" userId="S::2300218@student.uwtsd.ac.uk::624fe010-02e7-4eab-8bc6-3df589d36fd4" providerId="AD" clId="Web-{49C29EB1-10D5-D68F-3915-D6C3BB9D0EB2}" dt="2023-10-03T16:44:52.784" v="299"/>
        <pc:sldMkLst>
          <pc:docMk/>
          <pc:sldMk cId="1809466279" sldId="269"/>
        </pc:sldMkLst>
      </pc:sldChg>
      <pc:sldChg chg="modSp new">
        <pc:chgData name="Ellie Kelman (2300218)" userId="S::2300218@student.uwtsd.ac.uk::624fe010-02e7-4eab-8bc6-3df589d36fd4" providerId="AD" clId="Web-{49C29EB1-10D5-D68F-3915-D6C3BB9D0EB2}" dt="2023-10-03T16:25:48.921" v="63" actId="14100"/>
        <pc:sldMkLst>
          <pc:docMk/>
          <pc:sldMk cId="3184147644" sldId="270"/>
        </pc:sldMkLst>
        <pc:spChg chg="mod">
          <ac:chgData name="Ellie Kelman (2300218)" userId="S::2300218@student.uwtsd.ac.uk::624fe010-02e7-4eab-8bc6-3df589d36fd4" providerId="AD" clId="Web-{49C29EB1-10D5-D68F-3915-D6C3BB9D0EB2}" dt="2023-10-03T16:25:40.265" v="61" actId="14100"/>
          <ac:spMkLst>
            <pc:docMk/>
            <pc:sldMk cId="3184147644" sldId="270"/>
            <ac:spMk id="2" creationId="{18D0EF56-C013-88B4-CF8D-196121813020}"/>
          </ac:spMkLst>
        </pc:spChg>
        <pc:spChg chg="mod">
          <ac:chgData name="Ellie Kelman (2300218)" userId="S::2300218@student.uwtsd.ac.uk::624fe010-02e7-4eab-8bc6-3df589d36fd4" providerId="AD" clId="Web-{49C29EB1-10D5-D68F-3915-D6C3BB9D0EB2}" dt="2023-10-03T16:25:48.921" v="63" actId="14100"/>
          <ac:spMkLst>
            <pc:docMk/>
            <pc:sldMk cId="3184147644" sldId="270"/>
            <ac:spMk id="3" creationId="{5946C980-ECB3-F8EC-2FD5-B29987852352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CB2341-BBB2-41A4-9F0A-3351F3AE266E}" type="doc">
      <dgm:prSet loTypeId="urn:microsoft.com/office/officeart/2005/8/layout/vProcess5" loCatId="process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8C33C67-726F-4D8E-B4E6-517BC53495F0}">
      <dgm:prSet/>
      <dgm:spPr/>
      <dgm:t>
        <a:bodyPr/>
        <a:lstStyle/>
        <a:p>
          <a:pPr rtl="0"/>
          <a:r>
            <a:rPr lang="en-US" dirty="0"/>
            <a:t>We all know about Dweck's theory on growth mindset</a:t>
          </a:r>
          <a:r>
            <a:rPr lang="en-US" dirty="0">
              <a:latin typeface="Tw Cen MT" panose="020B0602020104020603"/>
            </a:rPr>
            <a:t> (</a:t>
          </a:r>
          <a:r>
            <a:rPr lang="en-US" dirty="0">
              <a:solidFill>
                <a:srgbClr val="000000"/>
              </a:solidFill>
              <a:latin typeface="Calibri"/>
              <a:ea typeface="Calibri"/>
              <a:cs typeface="Calibri"/>
            </a:rPr>
            <a:t>Dweck, C. S. (2019). </a:t>
          </a:r>
          <a:r>
            <a:rPr lang="en-US" dirty="0">
              <a:latin typeface="Calibri"/>
              <a:ea typeface="Calibri"/>
              <a:cs typeface="Calibri"/>
            </a:rPr>
            <a:t>p21</a:t>
          </a:r>
          <a:r>
            <a:rPr lang="en-US" dirty="0">
              <a:latin typeface="Tw Cen MT" panose="020B0602020104020603"/>
            </a:rPr>
            <a:t>),</a:t>
          </a:r>
          <a:r>
            <a:rPr lang="en-US" dirty="0"/>
            <a:t> and if it wasn’t for this then I wouldn’t have applied for the course, or applied for the new job I started last term or bought a house! Believing in yourself is a huge part of time management as well as having a good routine.</a:t>
          </a:r>
        </a:p>
      </dgm:t>
    </dgm:pt>
    <dgm:pt modelId="{319A8544-6C6B-4A0A-979C-79DE591701DA}" type="parTrans" cxnId="{E46A5193-190E-4D01-95A6-2588E1D2DA9C}">
      <dgm:prSet/>
      <dgm:spPr/>
      <dgm:t>
        <a:bodyPr/>
        <a:lstStyle/>
        <a:p>
          <a:endParaRPr lang="en-US"/>
        </a:p>
      </dgm:t>
    </dgm:pt>
    <dgm:pt modelId="{EBA7C020-3D32-4685-8DB4-C971358F2F5D}" type="sibTrans" cxnId="{E46A5193-190E-4D01-95A6-2588E1D2DA9C}">
      <dgm:prSet/>
      <dgm:spPr/>
      <dgm:t>
        <a:bodyPr/>
        <a:lstStyle/>
        <a:p>
          <a:endParaRPr lang="en-US"/>
        </a:p>
      </dgm:t>
    </dgm:pt>
    <dgm:pt modelId="{EBDF3E9F-DC2E-4167-9146-79F1232EE02C}">
      <dgm:prSet/>
      <dgm:spPr/>
      <dgm:t>
        <a:bodyPr/>
        <a:lstStyle/>
        <a:p>
          <a:r>
            <a:rPr lang="en-US" dirty="0"/>
            <a:t>What's hard is not getting so overwhelmed by it all and falling apart, or then procrastinating so then nothing happens and it all falls apart. </a:t>
          </a:r>
        </a:p>
      </dgm:t>
    </dgm:pt>
    <dgm:pt modelId="{16117109-4163-4156-936B-DB26D0DC1700}" type="parTrans" cxnId="{35C2FD90-6095-455F-A280-CACE46D75310}">
      <dgm:prSet/>
      <dgm:spPr/>
      <dgm:t>
        <a:bodyPr/>
        <a:lstStyle/>
        <a:p>
          <a:endParaRPr lang="en-US"/>
        </a:p>
      </dgm:t>
    </dgm:pt>
    <dgm:pt modelId="{DB780C42-4ADF-4570-8B5C-880D818D0866}" type="sibTrans" cxnId="{35C2FD90-6095-455F-A280-CACE46D75310}">
      <dgm:prSet/>
      <dgm:spPr/>
      <dgm:t>
        <a:bodyPr/>
        <a:lstStyle/>
        <a:p>
          <a:endParaRPr lang="en-US"/>
        </a:p>
      </dgm:t>
    </dgm:pt>
    <dgm:pt modelId="{2B7356BD-3E76-4737-AD37-950908827EB3}">
      <dgm:prSet/>
      <dgm:spPr/>
      <dgm:t>
        <a:bodyPr/>
        <a:lstStyle/>
        <a:p>
          <a:r>
            <a:rPr lang="en-US" dirty="0"/>
            <a:t>Working out a good plan, such as packing in the morning before the kids get up when I have more energy, then reading and course work in the evenings. While trying not to fall asleep. </a:t>
          </a:r>
        </a:p>
      </dgm:t>
    </dgm:pt>
    <dgm:pt modelId="{D5740225-8FC1-436F-B0F8-42784F2EA3A7}" type="parTrans" cxnId="{E2E0AF17-C8D8-4F69-B300-8F022BADB96C}">
      <dgm:prSet/>
      <dgm:spPr/>
      <dgm:t>
        <a:bodyPr/>
        <a:lstStyle/>
        <a:p>
          <a:endParaRPr lang="en-US"/>
        </a:p>
      </dgm:t>
    </dgm:pt>
    <dgm:pt modelId="{8448851C-7BCF-4ABF-85F3-40E6D9BE8737}" type="sibTrans" cxnId="{E2E0AF17-C8D8-4F69-B300-8F022BADB96C}">
      <dgm:prSet/>
      <dgm:spPr/>
      <dgm:t>
        <a:bodyPr/>
        <a:lstStyle/>
        <a:p>
          <a:endParaRPr lang="en-US"/>
        </a:p>
      </dgm:t>
    </dgm:pt>
    <dgm:pt modelId="{1686B865-16B8-461A-9EFD-647E1BA100F3}" type="pres">
      <dgm:prSet presAssocID="{2CCB2341-BBB2-41A4-9F0A-3351F3AE266E}" presName="outerComposite" presStyleCnt="0">
        <dgm:presLayoutVars>
          <dgm:chMax val="5"/>
          <dgm:dir/>
          <dgm:resizeHandles val="exact"/>
        </dgm:presLayoutVars>
      </dgm:prSet>
      <dgm:spPr/>
    </dgm:pt>
    <dgm:pt modelId="{F6FCBDE7-8F37-4F84-84CF-05EA6C13974F}" type="pres">
      <dgm:prSet presAssocID="{2CCB2341-BBB2-41A4-9F0A-3351F3AE266E}" presName="dummyMaxCanvas" presStyleCnt="0">
        <dgm:presLayoutVars/>
      </dgm:prSet>
      <dgm:spPr/>
    </dgm:pt>
    <dgm:pt modelId="{2317E19B-3975-4A64-9CFA-D1285C34C269}" type="pres">
      <dgm:prSet presAssocID="{2CCB2341-BBB2-41A4-9F0A-3351F3AE266E}" presName="ThreeNodes_1" presStyleLbl="node1" presStyleIdx="0" presStyleCnt="3">
        <dgm:presLayoutVars>
          <dgm:bulletEnabled val="1"/>
        </dgm:presLayoutVars>
      </dgm:prSet>
      <dgm:spPr/>
    </dgm:pt>
    <dgm:pt modelId="{029BD18E-A3B9-47C5-AB6E-553E88F02646}" type="pres">
      <dgm:prSet presAssocID="{2CCB2341-BBB2-41A4-9F0A-3351F3AE266E}" presName="ThreeNodes_2" presStyleLbl="node1" presStyleIdx="1" presStyleCnt="3">
        <dgm:presLayoutVars>
          <dgm:bulletEnabled val="1"/>
        </dgm:presLayoutVars>
      </dgm:prSet>
      <dgm:spPr/>
    </dgm:pt>
    <dgm:pt modelId="{53572088-55E3-47E3-97CD-5BA542B2F459}" type="pres">
      <dgm:prSet presAssocID="{2CCB2341-BBB2-41A4-9F0A-3351F3AE266E}" presName="ThreeNodes_3" presStyleLbl="node1" presStyleIdx="2" presStyleCnt="3">
        <dgm:presLayoutVars>
          <dgm:bulletEnabled val="1"/>
        </dgm:presLayoutVars>
      </dgm:prSet>
      <dgm:spPr/>
    </dgm:pt>
    <dgm:pt modelId="{FB565AE4-9FA6-4AAD-8245-4FF79F0EFC5B}" type="pres">
      <dgm:prSet presAssocID="{2CCB2341-BBB2-41A4-9F0A-3351F3AE266E}" presName="ThreeConn_1-2" presStyleLbl="fgAccFollowNode1" presStyleIdx="0" presStyleCnt="2">
        <dgm:presLayoutVars>
          <dgm:bulletEnabled val="1"/>
        </dgm:presLayoutVars>
      </dgm:prSet>
      <dgm:spPr/>
    </dgm:pt>
    <dgm:pt modelId="{C89204A8-1AE9-484A-92E9-FA57D65A6397}" type="pres">
      <dgm:prSet presAssocID="{2CCB2341-BBB2-41A4-9F0A-3351F3AE266E}" presName="ThreeConn_2-3" presStyleLbl="fgAccFollowNode1" presStyleIdx="1" presStyleCnt="2">
        <dgm:presLayoutVars>
          <dgm:bulletEnabled val="1"/>
        </dgm:presLayoutVars>
      </dgm:prSet>
      <dgm:spPr/>
    </dgm:pt>
    <dgm:pt modelId="{D0E5E285-B92B-44F2-B87A-00FD99BDA2FB}" type="pres">
      <dgm:prSet presAssocID="{2CCB2341-BBB2-41A4-9F0A-3351F3AE266E}" presName="ThreeNodes_1_text" presStyleLbl="node1" presStyleIdx="2" presStyleCnt="3">
        <dgm:presLayoutVars>
          <dgm:bulletEnabled val="1"/>
        </dgm:presLayoutVars>
      </dgm:prSet>
      <dgm:spPr/>
    </dgm:pt>
    <dgm:pt modelId="{C148AB98-2845-489D-9895-5C202C785EF8}" type="pres">
      <dgm:prSet presAssocID="{2CCB2341-BBB2-41A4-9F0A-3351F3AE266E}" presName="ThreeNodes_2_text" presStyleLbl="node1" presStyleIdx="2" presStyleCnt="3">
        <dgm:presLayoutVars>
          <dgm:bulletEnabled val="1"/>
        </dgm:presLayoutVars>
      </dgm:prSet>
      <dgm:spPr/>
    </dgm:pt>
    <dgm:pt modelId="{E6FD5C79-940E-4BDD-A52D-73A8154138B0}" type="pres">
      <dgm:prSet presAssocID="{2CCB2341-BBB2-41A4-9F0A-3351F3AE266E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E2E0AF17-C8D8-4F69-B300-8F022BADB96C}" srcId="{2CCB2341-BBB2-41A4-9F0A-3351F3AE266E}" destId="{2B7356BD-3E76-4737-AD37-950908827EB3}" srcOrd="2" destOrd="0" parTransId="{D5740225-8FC1-436F-B0F8-42784F2EA3A7}" sibTransId="{8448851C-7BCF-4ABF-85F3-40E6D9BE8737}"/>
    <dgm:cxn modelId="{CAA9455E-8507-488F-A7CC-5FA627FFC126}" type="presOf" srcId="{2B7356BD-3E76-4737-AD37-950908827EB3}" destId="{53572088-55E3-47E3-97CD-5BA542B2F459}" srcOrd="0" destOrd="0" presId="urn:microsoft.com/office/officeart/2005/8/layout/vProcess5"/>
    <dgm:cxn modelId="{23493371-4E1F-4315-B695-10FAD7403307}" type="presOf" srcId="{DB780C42-4ADF-4570-8B5C-880D818D0866}" destId="{C89204A8-1AE9-484A-92E9-FA57D65A6397}" srcOrd="0" destOrd="0" presId="urn:microsoft.com/office/officeart/2005/8/layout/vProcess5"/>
    <dgm:cxn modelId="{574C6574-6B0B-45B8-AD6F-246DB3F05622}" type="presOf" srcId="{EBDF3E9F-DC2E-4167-9146-79F1232EE02C}" destId="{C148AB98-2845-489D-9895-5C202C785EF8}" srcOrd="1" destOrd="0" presId="urn:microsoft.com/office/officeart/2005/8/layout/vProcess5"/>
    <dgm:cxn modelId="{2A5A4077-C03B-464F-A346-DDB3C4FA99BA}" type="presOf" srcId="{78C33C67-726F-4D8E-B4E6-517BC53495F0}" destId="{2317E19B-3975-4A64-9CFA-D1285C34C269}" srcOrd="0" destOrd="0" presId="urn:microsoft.com/office/officeart/2005/8/layout/vProcess5"/>
    <dgm:cxn modelId="{71DB6759-5C9D-4402-854C-8801E8827B2C}" type="presOf" srcId="{EBDF3E9F-DC2E-4167-9146-79F1232EE02C}" destId="{029BD18E-A3B9-47C5-AB6E-553E88F02646}" srcOrd="0" destOrd="0" presId="urn:microsoft.com/office/officeart/2005/8/layout/vProcess5"/>
    <dgm:cxn modelId="{35C2FD90-6095-455F-A280-CACE46D75310}" srcId="{2CCB2341-BBB2-41A4-9F0A-3351F3AE266E}" destId="{EBDF3E9F-DC2E-4167-9146-79F1232EE02C}" srcOrd="1" destOrd="0" parTransId="{16117109-4163-4156-936B-DB26D0DC1700}" sibTransId="{DB780C42-4ADF-4570-8B5C-880D818D0866}"/>
    <dgm:cxn modelId="{E46A5193-190E-4D01-95A6-2588E1D2DA9C}" srcId="{2CCB2341-BBB2-41A4-9F0A-3351F3AE266E}" destId="{78C33C67-726F-4D8E-B4E6-517BC53495F0}" srcOrd="0" destOrd="0" parTransId="{319A8544-6C6B-4A0A-979C-79DE591701DA}" sibTransId="{EBA7C020-3D32-4685-8DB4-C971358F2F5D}"/>
    <dgm:cxn modelId="{D3B9969C-460A-4727-A818-5C0169A923F7}" type="presOf" srcId="{2CCB2341-BBB2-41A4-9F0A-3351F3AE266E}" destId="{1686B865-16B8-461A-9EFD-647E1BA100F3}" srcOrd="0" destOrd="0" presId="urn:microsoft.com/office/officeart/2005/8/layout/vProcess5"/>
    <dgm:cxn modelId="{0093EFA5-3234-4B06-AF94-BA0C0BDDCB9C}" type="presOf" srcId="{2B7356BD-3E76-4737-AD37-950908827EB3}" destId="{E6FD5C79-940E-4BDD-A52D-73A8154138B0}" srcOrd="1" destOrd="0" presId="urn:microsoft.com/office/officeart/2005/8/layout/vProcess5"/>
    <dgm:cxn modelId="{353F4EE6-3082-4202-B869-3B4C9AAC364E}" type="presOf" srcId="{EBA7C020-3D32-4685-8DB4-C971358F2F5D}" destId="{FB565AE4-9FA6-4AAD-8245-4FF79F0EFC5B}" srcOrd="0" destOrd="0" presId="urn:microsoft.com/office/officeart/2005/8/layout/vProcess5"/>
    <dgm:cxn modelId="{90BF64FE-99E5-45E9-9568-5F2E61FC16A0}" type="presOf" srcId="{78C33C67-726F-4D8E-B4E6-517BC53495F0}" destId="{D0E5E285-B92B-44F2-B87A-00FD99BDA2FB}" srcOrd="1" destOrd="0" presId="urn:microsoft.com/office/officeart/2005/8/layout/vProcess5"/>
    <dgm:cxn modelId="{0054A7AE-8590-4E3E-85DE-D5CA8F9E65DB}" type="presParOf" srcId="{1686B865-16B8-461A-9EFD-647E1BA100F3}" destId="{F6FCBDE7-8F37-4F84-84CF-05EA6C13974F}" srcOrd="0" destOrd="0" presId="urn:microsoft.com/office/officeart/2005/8/layout/vProcess5"/>
    <dgm:cxn modelId="{4EBDE220-8BF6-409A-8086-503CCA1EDA0B}" type="presParOf" srcId="{1686B865-16B8-461A-9EFD-647E1BA100F3}" destId="{2317E19B-3975-4A64-9CFA-D1285C34C269}" srcOrd="1" destOrd="0" presId="urn:microsoft.com/office/officeart/2005/8/layout/vProcess5"/>
    <dgm:cxn modelId="{881C3B3C-3E73-4D01-A543-8AE3DB4671B9}" type="presParOf" srcId="{1686B865-16B8-461A-9EFD-647E1BA100F3}" destId="{029BD18E-A3B9-47C5-AB6E-553E88F02646}" srcOrd="2" destOrd="0" presId="urn:microsoft.com/office/officeart/2005/8/layout/vProcess5"/>
    <dgm:cxn modelId="{772863AD-04E1-4EE6-9DFE-1B6DE4B4C8A3}" type="presParOf" srcId="{1686B865-16B8-461A-9EFD-647E1BA100F3}" destId="{53572088-55E3-47E3-97CD-5BA542B2F459}" srcOrd="3" destOrd="0" presId="urn:microsoft.com/office/officeart/2005/8/layout/vProcess5"/>
    <dgm:cxn modelId="{46D98A83-0AD8-480F-9DDD-974DBEB344B5}" type="presParOf" srcId="{1686B865-16B8-461A-9EFD-647E1BA100F3}" destId="{FB565AE4-9FA6-4AAD-8245-4FF79F0EFC5B}" srcOrd="4" destOrd="0" presId="urn:microsoft.com/office/officeart/2005/8/layout/vProcess5"/>
    <dgm:cxn modelId="{DC78EBFF-6F76-459B-A778-244EBF4663E4}" type="presParOf" srcId="{1686B865-16B8-461A-9EFD-647E1BA100F3}" destId="{C89204A8-1AE9-484A-92E9-FA57D65A6397}" srcOrd="5" destOrd="0" presId="urn:microsoft.com/office/officeart/2005/8/layout/vProcess5"/>
    <dgm:cxn modelId="{A4E90760-0B77-434A-8B0F-86A53EF9C119}" type="presParOf" srcId="{1686B865-16B8-461A-9EFD-647E1BA100F3}" destId="{D0E5E285-B92B-44F2-B87A-00FD99BDA2FB}" srcOrd="6" destOrd="0" presId="urn:microsoft.com/office/officeart/2005/8/layout/vProcess5"/>
    <dgm:cxn modelId="{FF9C1AAE-FB7A-45C7-BC12-3CC3648B2944}" type="presParOf" srcId="{1686B865-16B8-461A-9EFD-647E1BA100F3}" destId="{C148AB98-2845-489D-9895-5C202C785EF8}" srcOrd="7" destOrd="0" presId="urn:microsoft.com/office/officeart/2005/8/layout/vProcess5"/>
    <dgm:cxn modelId="{DFC0BC16-44FA-4A99-925D-0F53900C1F67}" type="presParOf" srcId="{1686B865-16B8-461A-9EFD-647E1BA100F3}" destId="{E6FD5C79-940E-4BDD-A52D-73A8154138B0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17E19B-3975-4A64-9CFA-D1285C34C269}">
      <dsp:nvSpPr>
        <dsp:cNvPr id="0" name=""/>
        <dsp:cNvSpPr/>
      </dsp:nvSpPr>
      <dsp:spPr>
        <a:xfrm>
          <a:off x="0" y="0"/>
          <a:ext cx="8847825" cy="12350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We all know about Dweck's theory on growth mindset</a:t>
          </a:r>
          <a:r>
            <a:rPr lang="en-US" sz="1800" kern="1200" dirty="0">
              <a:latin typeface="Tw Cen MT" panose="020B0602020104020603"/>
            </a:rPr>
            <a:t> (</a:t>
          </a:r>
          <a:r>
            <a:rPr lang="en-US" sz="1800" kern="1200" dirty="0">
              <a:solidFill>
                <a:srgbClr val="000000"/>
              </a:solidFill>
              <a:latin typeface="Calibri"/>
              <a:ea typeface="Calibri"/>
              <a:cs typeface="Calibri"/>
            </a:rPr>
            <a:t>Dweck, C. S. (2019). </a:t>
          </a:r>
          <a:r>
            <a:rPr lang="en-US" sz="1800" kern="1200" dirty="0">
              <a:latin typeface="Calibri"/>
              <a:ea typeface="Calibri"/>
              <a:cs typeface="Calibri"/>
            </a:rPr>
            <a:t>p21</a:t>
          </a:r>
          <a:r>
            <a:rPr lang="en-US" sz="1800" kern="1200" dirty="0">
              <a:latin typeface="Tw Cen MT" panose="020B0602020104020603"/>
            </a:rPr>
            <a:t>),</a:t>
          </a:r>
          <a:r>
            <a:rPr lang="en-US" sz="1800" kern="1200" dirty="0"/>
            <a:t> and if it wasn’t for this then I wouldn’t have applied for the course, or applied for the new job I started last term or bought a house! Believing in yourself is a huge part of time management as well as having a good routine.</a:t>
          </a:r>
        </a:p>
      </dsp:txBody>
      <dsp:txXfrm>
        <a:off x="36173" y="36173"/>
        <a:ext cx="7515117" cy="1162697"/>
      </dsp:txXfrm>
    </dsp:sp>
    <dsp:sp modelId="{029BD18E-A3B9-47C5-AB6E-553E88F02646}">
      <dsp:nvSpPr>
        <dsp:cNvPr id="0" name=""/>
        <dsp:cNvSpPr/>
      </dsp:nvSpPr>
      <dsp:spPr>
        <a:xfrm>
          <a:off x="780690" y="1440884"/>
          <a:ext cx="8847825" cy="12350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What's hard is not getting so overwhelmed by it all and falling apart, or then procrastinating so then nothing happens and it all falls apart. </a:t>
          </a:r>
        </a:p>
      </dsp:txBody>
      <dsp:txXfrm>
        <a:off x="816863" y="1477057"/>
        <a:ext cx="7192010" cy="1162697"/>
      </dsp:txXfrm>
    </dsp:sp>
    <dsp:sp modelId="{53572088-55E3-47E3-97CD-5BA542B2F459}">
      <dsp:nvSpPr>
        <dsp:cNvPr id="0" name=""/>
        <dsp:cNvSpPr/>
      </dsp:nvSpPr>
      <dsp:spPr>
        <a:xfrm>
          <a:off x="1561380" y="2881768"/>
          <a:ext cx="8847825" cy="12350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Working out a good plan, such as packing in the morning before the kids get up when I have more energy, then reading and course work in the evenings. While trying not to fall asleep. </a:t>
          </a:r>
        </a:p>
      </dsp:txBody>
      <dsp:txXfrm>
        <a:off x="1597553" y="2917941"/>
        <a:ext cx="7192010" cy="1162697"/>
      </dsp:txXfrm>
    </dsp:sp>
    <dsp:sp modelId="{FB565AE4-9FA6-4AAD-8245-4FF79F0EFC5B}">
      <dsp:nvSpPr>
        <dsp:cNvPr id="0" name=""/>
        <dsp:cNvSpPr/>
      </dsp:nvSpPr>
      <dsp:spPr>
        <a:xfrm>
          <a:off x="8045046" y="936574"/>
          <a:ext cx="802778" cy="80277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225671" y="936574"/>
        <a:ext cx="441528" cy="604090"/>
      </dsp:txXfrm>
    </dsp:sp>
    <dsp:sp modelId="{C89204A8-1AE9-484A-92E9-FA57D65A6397}">
      <dsp:nvSpPr>
        <dsp:cNvPr id="0" name=""/>
        <dsp:cNvSpPr/>
      </dsp:nvSpPr>
      <dsp:spPr>
        <a:xfrm>
          <a:off x="8825737" y="2369225"/>
          <a:ext cx="802778" cy="80277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9006362" y="2369225"/>
        <a:ext cx="441528" cy="6040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0FCB736-0ADD-49BB-B6DE-B82334245F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F83AE6-440A-41CC-97E8-CB5B4896799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22A0DD-9D25-4E63-A187-2DD30194DBFD}" type="datetime1">
              <a:rPr lang="en-GB" smtClean="0"/>
              <a:t>09/10/2023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56C4EC-0C1D-4CB6-A06C-633D86E643D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70F510-C925-4D25-B15A-6F217A3CFD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5CD996-28E9-4091-BD1A-BF7E37D77A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8767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D70F6-D675-4BF2-9C80-0A6E714C3280}" type="datetime1">
              <a:rPr lang="en-GB" smtClean="0"/>
              <a:pPr/>
              <a:t>09/10/2023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FF5F66-C26C-4A0C-9C41-1168CB2D5E6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9532998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uitytraining.co.uk/news-tips/to-do-lists/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.uk/THOUGHT-Calendar-Magnetic-Whiteboard-Refrigerator/dp/B0BYBZ22BT/ref=sr_1_8?crid=6CCJY5N7V9W8&amp;keywords=magnetic+weekly+planner+for+fridge&amp;qid=1695672217&amp;s=officeproduct&amp;sprefix=magnetic+%2Coffice-products%2C921&amp;sr=1-8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rojectscoaching.com/eisenhower-matrix-vs-covey-matrix-which-is-right-for-you/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Dweck, C. S. (2019). The Choice to Make a Difference. Perspectives on Psychological Science, 14(1), 21–25. https://doi.org/10.1177/1745691618804180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FF5F66-C26C-4A0C-9C41-1168CB2D5E67}" type="slidenum">
              <a:rPr lang="en-GB" noProof="0" smtClean="0"/>
              <a:t>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922078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The Ultimate Guide To To-Do Lists (&amp; 7 Ways To Improve Them) (acuitytraining.co.uk)</a:t>
            </a:r>
            <a:endParaRPr lang="en-US"/>
          </a:p>
          <a:p>
            <a:r>
              <a:rPr lang="en-US" b="1" u="sng" dirty="0">
                <a:hlinkClick r:id="rId3"/>
              </a:rPr>
              <a:t>to do list </a:t>
            </a:r>
            <a:endParaRPr lang="en-US"/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FF5F66-C26C-4A0C-9C41-1168CB2D5E67}" type="slidenum">
              <a:rPr lang="en-GB" noProof="0" smtClean="0"/>
              <a:t>5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823716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4 THOUGHT Acrylic Dry Erase Board Calendar for Fridge, 30 x 40 cm Magnetic Clear Acrylic Whiteboard Veritical Weekly Planner Board for Refrigerator with 3 Markers for Menu Memo Home Kitchen : Amazon.co.uk: Stationery &amp; Office Supplies</a:t>
            </a:r>
          </a:p>
          <a:p>
            <a:r>
              <a:rPr lang="en-US" dirty="0">
                <a:ea typeface="Calibri"/>
                <a:cs typeface="Calibri"/>
              </a:rPr>
              <a:t>Coffee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FF5F66-C26C-4A0C-9C41-1168CB2D5E67}" type="slidenum">
              <a:rPr lang="en-GB" noProof="0" smtClean="0"/>
              <a:t>6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55728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Eisenhower Matrix vs Covey Matrix: Which Is Right For You? (projectscoaching.com)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FF5F66-C26C-4A0C-9C41-1168CB2D5E67}" type="slidenum">
              <a:rPr lang="en-GB" noProof="0" smtClean="0"/>
              <a:t>7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94600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FF5F66-C26C-4A0C-9C41-1168CB2D5E6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612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rtlCol="0" anchor="b">
            <a:normAutofit/>
          </a:bodyPr>
          <a:lstStyle>
            <a:lvl1pPr algn="l">
              <a:defRPr sz="48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 rtlCol="0"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 rtlCol="0"/>
          <a:lstStyle/>
          <a:p>
            <a:pPr rtl="0"/>
            <a:fld id="{5355920F-8813-44EC-AED1-120E4BCB0925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4E16477-E8D2-43C0-A50E-845846FEAC04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 rtlCol="0"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2B697E2-EEA4-4363-9F6C-1C2D4F12F198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ECD9C7-69D7-4946-BBD8-85389B2495AE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CD82FEF-FDBD-44C3-8D53-FA6833181DB4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1989A33-01B0-4BA9-8EB6-B677C28A548B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799F48B-A9D1-4B0C-AE5C-DBE22274E5F5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rtlCol="0" anchor="ctr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7F28C62-ABFA-480E-806B-CB4677ED0797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B0F450E-E848-4464-994A-64854034B5ED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rtlCol="0" anchor="b">
            <a:normAutofit/>
          </a:bodyPr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1E812C-795D-4E09-AF62-732DA0C7EE74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FF9F7AA-89A2-4A57-827F-54802C50BB91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1261511-2BA3-4532-9E9C-698507BF3378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rtlCol="0"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903A195-93D0-4BEC-9F67-1AFA8DB8220C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5D5347D-0EBE-449D-BD9B-CB5F47DC29E5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078C67-0F9B-40DA-9AB4-C2F5141636FA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6401448-49AC-400C-BF53-87065CDDDF0B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147C008-C388-4CCE-8316-F1EAEF6206CE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7984CB5-8AAC-4564-8117-67D63242CF48}" type="datetime1">
              <a:rPr lang="en-GB" noProof="0" smtClean="0"/>
              <a:t>09/10/2023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dictionary/english/available" TargetMode="External"/><Relationship Id="rId3" Type="http://schemas.openxmlformats.org/officeDocument/2006/relationships/image" Target="../media/image1.jpeg"/><Relationship Id="rId7" Type="http://schemas.openxmlformats.org/officeDocument/2006/relationships/hyperlink" Target="https://dictionary.cambridge.org/dictionary/english/tim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ictionary.cambridge.org/dictionary/english/practice" TargetMode="External"/><Relationship Id="rId5" Type="http://schemas.openxmlformats.org/officeDocument/2006/relationships/image" Target="../media/image5.png"/><Relationship Id="rId10" Type="http://schemas.openxmlformats.org/officeDocument/2006/relationships/hyperlink" Target="https://dictionary.cambridge.org/dictionary/english/effective" TargetMode="External"/><Relationship Id="rId4" Type="http://schemas.openxmlformats.org/officeDocument/2006/relationships/image" Target="../media/image2.png"/><Relationship Id="rId9" Type="http://schemas.openxmlformats.org/officeDocument/2006/relationships/hyperlink" Target="https://dictionary.cambridge.org/dictionary/english/usefu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ictionary.cambridge.org/dictionary/english/time-management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ifespaceblog.com/2018/03/28/moving-day-disasters-and-how-to-avoid-them/" TargetMode="External"/><Relationship Id="rId4" Type="http://schemas.openxmlformats.org/officeDocument/2006/relationships/hyperlink" Target="https://projectscoaching.com/eisenhower-matrix-vs-covey-matrix-which-is-right-for-you/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dictionary/english/thinking" TargetMode="External"/><Relationship Id="rId13" Type="http://schemas.openxmlformats.org/officeDocument/2006/relationships/hyperlink" Target="https://dictionary.cambridge.org/dictionary/english/feeling" TargetMode="External"/><Relationship Id="rId18" Type="http://schemas.openxmlformats.org/officeDocument/2006/relationships/image" Target="../media/image17.png"/><Relationship Id="rId3" Type="http://schemas.openxmlformats.org/officeDocument/2006/relationships/image" Target="../media/image11.jpeg"/><Relationship Id="rId21" Type="http://schemas.openxmlformats.org/officeDocument/2006/relationships/image" Target="../media/image20.jpeg"/><Relationship Id="rId7" Type="http://schemas.openxmlformats.org/officeDocument/2006/relationships/hyperlink" Target="https://dictionary.cambridge.org/dictionary/english/process" TargetMode="External"/><Relationship Id="rId12" Type="http://schemas.openxmlformats.org/officeDocument/2006/relationships/hyperlink" Target="https://dictionary.cambridge.org/dictionary/english/allow" TargetMode="External"/><Relationship Id="rId17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11" Type="http://schemas.openxmlformats.org/officeDocument/2006/relationships/hyperlink" Target="https://dictionary.cambridge.org/dictionary/english/idea" TargetMode="External"/><Relationship Id="rId5" Type="http://schemas.openxmlformats.org/officeDocument/2006/relationships/image" Target="../media/image12.png"/><Relationship Id="rId15" Type="http://schemas.openxmlformats.org/officeDocument/2006/relationships/image" Target="../media/image14.png"/><Relationship Id="rId10" Type="http://schemas.openxmlformats.org/officeDocument/2006/relationships/hyperlink" Target="https://dictionary.cambridge.org/dictionary/english/subject" TargetMode="External"/><Relationship Id="rId19" Type="http://schemas.openxmlformats.org/officeDocument/2006/relationships/image" Target="../media/image18.png"/><Relationship Id="rId4" Type="http://schemas.openxmlformats.org/officeDocument/2006/relationships/image" Target="../media/image2.png"/><Relationship Id="rId9" Type="http://schemas.openxmlformats.org/officeDocument/2006/relationships/hyperlink" Target="https://dictionary.cambridge.org/dictionary/english/carefully" TargetMode="External"/><Relationship Id="rId14" Type="http://schemas.openxmlformats.org/officeDocument/2006/relationships/hyperlink" Target="https://dictionary.cambridge.org/dictionary/english/opinion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agneticmemorymethod.com/types-of-thinking/" TargetMode="External"/><Relationship Id="rId3" Type="http://schemas.openxmlformats.org/officeDocument/2006/relationships/hyperlink" Target="https://interculturaltoolbox.org/tools/six-nine-perspective-image" TargetMode="External"/><Relationship Id="rId7" Type="http://schemas.openxmlformats.org/officeDocument/2006/relationships/hyperlink" Target="https://thedmcclinic.ie/the-comfort-zone/" TargetMode="External"/><Relationship Id="rId2" Type="http://schemas.openxmlformats.org/officeDocument/2006/relationships/hyperlink" Target="https://numberdyslexia.com/inspiring-critical-thinking-quote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77/15413446221086727" TargetMode="External"/><Relationship Id="rId5" Type="http://schemas.openxmlformats.org/officeDocument/2006/relationships/hyperlink" Target="https://i0.wp.com/literacypathway.com/wp-content/uploads/2020/01/AdobeStock_185961949.jpeg?resize=480%2C480&amp;ssl=1" TargetMode="External"/><Relationship Id="rId4" Type="http://schemas.openxmlformats.org/officeDocument/2006/relationships/hyperlink" Target="https://dictionary.cambridge.org/dictionary/english/critical-thinkin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journals.sagepub.com/doi/10.1177/016146814204300507" TargetMode="External"/><Relationship Id="rId2" Type="http://schemas.openxmlformats.org/officeDocument/2006/relationships/hyperlink" Target="https://journals.sagepub.com/doi/full/10.1177/1541344622108672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9788D8-5320-AC9B-3D31-00A53FD171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000000"/>
                </a:solidFill>
                <a:latin typeface="TW Cen MT"/>
              </a:rPr>
              <a:t>Assignment 1</a:t>
            </a:r>
          </a:p>
          <a:p>
            <a:endParaRPr lang="en-US" dirty="0">
              <a:solidFill>
                <a:srgbClr val="000000"/>
              </a:solidFill>
              <a:latin typeface="TW Cen MT"/>
            </a:endParaRPr>
          </a:p>
          <a:p>
            <a:r>
              <a:rPr lang="en-US" dirty="0">
                <a:solidFill>
                  <a:srgbClr val="000000"/>
                </a:solidFill>
                <a:latin typeface="TW Cen MT"/>
              </a:rPr>
              <a:t>Ellie Kelman</a:t>
            </a: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C96B3AD-8F37-3DDA-622E-8322AD4A5384}"/>
              </a:ext>
            </a:extLst>
          </p:cNvPr>
          <p:cNvSpPr>
            <a:spLocks noGrp="1"/>
          </p:cNvSpPr>
          <p:nvPr/>
        </p:nvSpPr>
        <p:spPr>
          <a:xfrm>
            <a:off x="820569" y="654661"/>
            <a:ext cx="9906000" cy="11170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dirty="0"/>
              <a:t>Lifelong learning in the digital era </a:t>
            </a:r>
          </a:p>
        </p:txBody>
      </p:sp>
    </p:spTree>
    <p:extLst>
      <p:ext uri="{BB962C8B-B14F-4D97-AF65-F5344CB8AC3E}">
        <p14:creationId xmlns:p14="http://schemas.microsoft.com/office/powerpoint/2010/main" val="31855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7">
            <a:extLst>
              <a:ext uri="{FF2B5EF4-FFF2-40B4-BE49-F238E27FC236}">
                <a16:creationId xmlns:a16="http://schemas.microsoft.com/office/drawing/2014/main" id="{6BFC9644-673A-459F-B3C5-9310A4E50E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4ADB9295-9645-4BF2-ADFD-75800B7FA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20788" cy="6858001"/>
            <a:chOff x="-14288" y="0"/>
            <a:chExt cx="1220788" cy="6858001"/>
          </a:xfrm>
          <a:solidFill>
            <a:schemeClr val="bg2">
              <a:lumMod val="60000"/>
              <a:lumOff val="40000"/>
              <a:alpha val="60000"/>
            </a:schemeClr>
          </a:solidFill>
        </p:grpSpPr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95B061E9-E435-4E1B-B160-96584A1166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0" name="Freeform 6">
              <a:extLst>
                <a:ext uri="{FF2B5EF4-FFF2-40B4-BE49-F238E27FC236}">
                  <a16:creationId xmlns:a16="http://schemas.microsoft.com/office/drawing/2014/main" id="{3CD7972E-7D38-40EE-A80B-E2A848811E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524A3B55-746F-419F-8CFF-5F3A4BE143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9C63219B-AD72-4494-935E-F5C70DB549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15B41FD2-05E2-44E7-8760-09E65D1C60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FE6D63D0-3347-4EE2-8F65-F1C32168FA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538A46A3-DB16-45D5-B636-03EFE39FE9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0B8A2B0E-823F-4BE8-9359-45143BB12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44516B3C-A8BE-46FC-B643-3DFEB7F28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59FD699C-3920-4E57-BE27-165A3F036C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0FB0C02E-3F53-4889-8ADF-80DBC43F69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Line 16">
              <a:extLst>
                <a:ext uri="{FF2B5EF4-FFF2-40B4-BE49-F238E27FC236}">
                  <a16:creationId xmlns:a16="http://schemas.microsoft.com/office/drawing/2014/main" id="{F8A0C89C-946F-4BCD-8A27-BB73E37FE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70C83EAF-4E92-4849-A240-B257871D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320FD164-4D7A-469C-B3F4-B926BFACF5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F6E14D9A-4E63-48FF-95C5-9E8DDFF86C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F3DCD24F-3CA8-4404-B22C-E4C928995F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Rectangle 21">
              <a:extLst>
                <a:ext uri="{FF2B5EF4-FFF2-40B4-BE49-F238E27FC236}">
                  <a16:creationId xmlns:a16="http://schemas.microsoft.com/office/drawing/2014/main" id="{8AD2E827-32A3-4BE4-9CC6-8315629177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47FB2CCC-1230-494F-B2D1-F05E5B8EDF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A5F44514-9274-47E3-9243-CA9356C166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D06192CD-AD86-4DCA-8B53-4ACCA46583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99E9203A-21E4-46D8-981A-4B28CA320A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id="{32FCE9B6-FB52-4045-8DCC-E5959B9A40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E4A7025C-CDE8-429A-BBB9-E7380C9623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A4EA0256-5DF5-437A-98A7-B79F3E6BB8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90C9433D-9E1C-493B-BEBD-C3081FFA32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352B39BB-F298-4285-A709-1FBA0CB72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31CAF2A0-CBA0-4E86-AA87-8750EC1AFB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9025FA-72C8-7344-C138-232119609F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015" y="1093787"/>
            <a:ext cx="3059969" cy="4697413"/>
          </a:xfrm>
        </p:spPr>
        <p:txBody>
          <a:bodyPr>
            <a:normAutofit/>
          </a:bodyPr>
          <a:lstStyle/>
          <a:p>
            <a:r>
              <a:rPr lang="en-US" dirty="0"/>
              <a:t>contents</a:t>
            </a:r>
          </a:p>
        </p:txBody>
      </p:sp>
      <p:sp useBgFill="1">
        <p:nvSpPr>
          <p:cNvPr id="61" name="Round Diagonal Corner Rectangle 7">
            <a:extLst>
              <a:ext uri="{FF2B5EF4-FFF2-40B4-BE49-F238E27FC236}">
                <a16:creationId xmlns:a16="http://schemas.microsoft.com/office/drawing/2014/main" id="{7D1C411D-0818-4640-8657-2AF78250C8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5084" y="0"/>
            <a:ext cx="7566916" cy="6848476"/>
          </a:xfrm>
          <a:prstGeom prst="round2DiagRect">
            <a:avLst>
              <a:gd name="adj1" fmla="val 0"/>
              <a:gd name="adj2" fmla="val 0"/>
            </a:avLst>
          </a:prstGeom>
          <a:ln w="19050" cap="sq">
            <a:noFill/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C1174E-3E52-16FD-CACA-509D8A07A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5467" y="1093788"/>
            <a:ext cx="5831944" cy="469741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/>
              <a:t>Element 1: Blog- what is time management. (Slide 3)</a:t>
            </a:r>
          </a:p>
          <a:p>
            <a:r>
              <a:rPr lang="en-US"/>
              <a:t>Reference list for Blog. (Slide 8) 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Element 2: Poster- what is critical thinking and how can it be developed? (Slide 9) </a:t>
            </a:r>
          </a:p>
          <a:p>
            <a:r>
              <a:rPr lang="en-US" dirty="0"/>
              <a:t>Element 2:  reference page (Slide 10) 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/>
              <a:t>Biography</a:t>
            </a:r>
            <a:r>
              <a:rPr lang="en-US" dirty="0"/>
              <a:t> (Slide 11)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4895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8000"/>
                <a:hueMod val="94000"/>
                <a:satMod val="148000"/>
                <a:lumMod val="150000"/>
              </a:schemeClr>
            </a:gs>
            <a:gs pos="100000">
              <a:schemeClr val="bg2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9" name="Rectangle 58">
            <a:extLst>
              <a:ext uri="{FF2B5EF4-FFF2-40B4-BE49-F238E27FC236}">
                <a16:creationId xmlns:a16="http://schemas.microsoft.com/office/drawing/2014/main" id="{2EEF4763-EB4A-4A35-89EB-AD2763B48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BCDED9C-9898-B576-5418-9908624C1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</p:spPr>
        <p:txBody>
          <a:bodyPr>
            <a:normAutofit/>
          </a:bodyPr>
          <a:lstStyle/>
          <a:p>
            <a:r>
              <a:rPr lang="en-US" dirty="0"/>
              <a:t>Positive thinking and preparation is a start</a:t>
            </a:r>
          </a:p>
        </p:txBody>
      </p:sp>
      <p:graphicFrame>
        <p:nvGraphicFramePr>
          <p:cNvPr id="60" name="Content Placeholder 2">
            <a:extLst>
              <a:ext uri="{FF2B5EF4-FFF2-40B4-BE49-F238E27FC236}">
                <a16:creationId xmlns:a16="http://schemas.microsoft.com/office/drawing/2014/main" id="{5E46F084-840F-2F3B-2EAC-10E0CB508C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6375558"/>
              </p:ext>
            </p:extLst>
          </p:nvPr>
        </p:nvGraphicFramePr>
        <p:xfrm>
          <a:off x="1357072" y="2095715"/>
          <a:ext cx="10409206" cy="4116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Picture 8" descr="A person lying on the floor with boxes on their head&#10;&#10;Description automatically generated">
            <a:extLst>
              <a:ext uri="{FF2B5EF4-FFF2-40B4-BE49-F238E27FC236}">
                <a16:creationId xmlns:a16="http://schemas.microsoft.com/office/drawing/2014/main" id="{23C2E601-622C-8955-8934-D64F40FAEB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925" y="4905409"/>
            <a:ext cx="2743200" cy="181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280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Group 125">
            <a:extLst>
              <a:ext uri="{FF2B5EF4-FFF2-40B4-BE49-F238E27FC236}">
                <a16:creationId xmlns:a16="http://schemas.microsoft.com/office/drawing/2014/main" id="{74872A0B-8668-4500-9509-EAA581B26C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67" name="Rectangle 66">
              <a:extLst>
                <a:ext uri="{FF2B5EF4-FFF2-40B4-BE49-F238E27FC236}">
                  <a16:creationId xmlns:a16="http://schemas.microsoft.com/office/drawing/2014/main" id="{8B504305-5526-408E-85F7-F0BA7E527C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8" name="Picture 2">
              <a:extLst>
                <a:ext uri="{FF2B5EF4-FFF2-40B4-BE49-F238E27FC236}">
                  <a16:creationId xmlns:a16="http://schemas.microsoft.com/office/drawing/2014/main" id="{5827CE64-2533-45A6-9A39-7D5052E5C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p14="http://schemas.microsoft.com/office/powerpoint/2010/main" xmlns:a14="http://schemas.microsoft.com/office/drawing/2010/main" xmlns:a16="http://schemas.microsoft.com/office/drawing/2014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6BCDED9C-9898-B576-5418-9908624C1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8425" y="618518"/>
            <a:ext cx="4598985" cy="1478570"/>
          </a:xfrm>
        </p:spPr>
        <p:txBody>
          <a:bodyPr>
            <a:normAutofit/>
          </a:bodyPr>
          <a:lstStyle/>
          <a:p>
            <a:r>
              <a:rPr lang="en-US" sz="3300"/>
              <a:t>Good Time management... what is that??</a:t>
            </a:r>
          </a:p>
        </p:txBody>
      </p:sp>
      <p:pic>
        <p:nvPicPr>
          <p:cNvPr id="127" name="Picture 126" descr="Calendar on table">
            <a:extLst>
              <a:ext uri="{FF2B5EF4-FFF2-40B4-BE49-F238E27FC236}">
                <a16:creationId xmlns:a16="http://schemas.microsoft.com/office/drawing/2014/main" id="{667D8E18-13EF-977C-7F93-8A2BBA6EAFA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39" r="39060" b="-3"/>
          <a:stretch/>
        </p:blipFill>
        <p:spPr>
          <a:xfrm>
            <a:off x="-5597" y="10"/>
            <a:ext cx="5138314" cy="6857990"/>
          </a:xfrm>
          <a:prstGeom prst="rect">
            <a:avLst/>
          </a:prstGeom>
        </p:spPr>
      </p:pic>
      <p:grpSp>
        <p:nvGrpSpPr>
          <p:cNvPr id="128" name="Group 127">
            <a:extLst>
              <a:ext uri="{FF2B5EF4-FFF2-40B4-BE49-F238E27FC236}">
                <a16:creationId xmlns:a16="http://schemas.microsoft.com/office/drawing/2014/main" id="{240590EE-5428-41AA-95B2-96FCC1CE67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solidFill>
            <a:schemeClr val="tx1">
              <a:alpha val="70000"/>
            </a:schemeClr>
          </a:solidFill>
          <a:effectLst/>
        </p:grpSpPr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494DCC55-99C6-45CF-B357-E3848C8093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2" name="Freeform 6">
              <a:extLst>
                <a:ext uri="{FF2B5EF4-FFF2-40B4-BE49-F238E27FC236}">
                  <a16:creationId xmlns:a16="http://schemas.microsoft.com/office/drawing/2014/main" id="{63D64E32-FF0C-4665-B9D8-D1ECAAE5BA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7">
              <a:extLst>
                <a:ext uri="{FF2B5EF4-FFF2-40B4-BE49-F238E27FC236}">
                  <a16:creationId xmlns:a16="http://schemas.microsoft.com/office/drawing/2014/main" id="{3675001D-3840-4589-8190-505A7F52F0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19E34E87-395F-4023-A80E-D1CBAAEBD9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5" name="Freeform 9">
              <a:extLst>
                <a:ext uri="{FF2B5EF4-FFF2-40B4-BE49-F238E27FC236}">
                  <a16:creationId xmlns:a16="http://schemas.microsoft.com/office/drawing/2014/main" id="{6FB1B38F-1B92-41C3-AA1D-6D6440FB0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10">
              <a:extLst>
                <a:ext uri="{FF2B5EF4-FFF2-40B4-BE49-F238E27FC236}">
                  <a16:creationId xmlns:a16="http://schemas.microsoft.com/office/drawing/2014/main" id="{02FBE453-FBD2-4348-8DDA-4A023444EC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11">
              <a:extLst>
                <a:ext uri="{FF2B5EF4-FFF2-40B4-BE49-F238E27FC236}">
                  <a16:creationId xmlns:a16="http://schemas.microsoft.com/office/drawing/2014/main" id="{60D719E8-BF78-4F42-B9D1-7F5E02A36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12">
              <a:extLst>
                <a:ext uri="{FF2B5EF4-FFF2-40B4-BE49-F238E27FC236}">
                  <a16:creationId xmlns:a16="http://schemas.microsoft.com/office/drawing/2014/main" id="{5EC70737-9C19-4CF5-84DA-B22A960D5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13">
              <a:extLst>
                <a:ext uri="{FF2B5EF4-FFF2-40B4-BE49-F238E27FC236}">
                  <a16:creationId xmlns:a16="http://schemas.microsoft.com/office/drawing/2014/main" id="{88FD042E-E56E-4360-9620-F811AB9A33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4">
              <a:extLst>
                <a:ext uri="{FF2B5EF4-FFF2-40B4-BE49-F238E27FC236}">
                  <a16:creationId xmlns:a16="http://schemas.microsoft.com/office/drawing/2014/main" id="{18F15D2B-0812-46F6-B0F4-6A6714B543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5">
              <a:extLst>
                <a:ext uri="{FF2B5EF4-FFF2-40B4-BE49-F238E27FC236}">
                  <a16:creationId xmlns:a16="http://schemas.microsoft.com/office/drawing/2014/main" id="{0C2F2A50-98DD-4F92-BDFE-B72E235766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16">
              <a:extLst>
                <a:ext uri="{FF2B5EF4-FFF2-40B4-BE49-F238E27FC236}">
                  <a16:creationId xmlns:a16="http://schemas.microsoft.com/office/drawing/2014/main" id="{473541D9-6DAE-4718-97D4-8952F4E7CC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17">
              <a:extLst>
                <a:ext uri="{FF2B5EF4-FFF2-40B4-BE49-F238E27FC236}">
                  <a16:creationId xmlns:a16="http://schemas.microsoft.com/office/drawing/2014/main" id="{3A56C5E9-011C-44D2-AF94-3BF5420433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18">
              <a:extLst>
                <a:ext uri="{FF2B5EF4-FFF2-40B4-BE49-F238E27FC236}">
                  <a16:creationId xmlns:a16="http://schemas.microsoft.com/office/drawing/2014/main" id="{CD279E0E-1CD5-4F41-96A5-3A09707E81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19">
              <a:extLst>
                <a:ext uri="{FF2B5EF4-FFF2-40B4-BE49-F238E27FC236}">
                  <a16:creationId xmlns:a16="http://schemas.microsoft.com/office/drawing/2014/main" id="{F5A6F094-9E54-4985-8738-D2067A4F07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20">
              <a:extLst>
                <a:ext uri="{FF2B5EF4-FFF2-40B4-BE49-F238E27FC236}">
                  <a16:creationId xmlns:a16="http://schemas.microsoft.com/office/drawing/2014/main" id="{99D51F59-FA93-490E-B9CF-97BB63747C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21">
              <a:extLst>
                <a:ext uri="{FF2B5EF4-FFF2-40B4-BE49-F238E27FC236}">
                  <a16:creationId xmlns:a16="http://schemas.microsoft.com/office/drawing/2014/main" id="{3CD83DC6-F4A0-4A4D-AAC3-83983F960D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22">
              <a:extLst>
                <a:ext uri="{FF2B5EF4-FFF2-40B4-BE49-F238E27FC236}">
                  <a16:creationId xmlns:a16="http://schemas.microsoft.com/office/drawing/2014/main" id="{6E9B4028-C74F-4631-8312-68B30E6E62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23">
              <a:extLst>
                <a:ext uri="{FF2B5EF4-FFF2-40B4-BE49-F238E27FC236}">
                  <a16:creationId xmlns:a16="http://schemas.microsoft.com/office/drawing/2014/main" id="{1E3337C9-1DDE-4E2E-8519-7D2C23C95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4">
              <a:extLst>
                <a:ext uri="{FF2B5EF4-FFF2-40B4-BE49-F238E27FC236}">
                  <a16:creationId xmlns:a16="http://schemas.microsoft.com/office/drawing/2014/main" id="{754A526E-6EC0-458A-9C4C-008F6749CD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5">
              <a:extLst>
                <a:ext uri="{FF2B5EF4-FFF2-40B4-BE49-F238E27FC236}">
                  <a16:creationId xmlns:a16="http://schemas.microsoft.com/office/drawing/2014/main" id="{6A3DA723-7448-48CF-8BD2-FED2D4FED5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26">
              <a:extLst>
                <a:ext uri="{FF2B5EF4-FFF2-40B4-BE49-F238E27FC236}">
                  <a16:creationId xmlns:a16="http://schemas.microsoft.com/office/drawing/2014/main" id="{9B506EC1-D8A8-4532-B78B-A236567EE0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27">
              <a:extLst>
                <a:ext uri="{FF2B5EF4-FFF2-40B4-BE49-F238E27FC236}">
                  <a16:creationId xmlns:a16="http://schemas.microsoft.com/office/drawing/2014/main" id="{AA9DFB36-74F4-4977-ABC5-3257EDA331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28">
              <a:extLst>
                <a:ext uri="{FF2B5EF4-FFF2-40B4-BE49-F238E27FC236}">
                  <a16:creationId xmlns:a16="http://schemas.microsoft.com/office/drawing/2014/main" id="{966A7FBA-BB79-4AF0-90C2-5F2BC9F2D1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29">
              <a:extLst>
                <a:ext uri="{FF2B5EF4-FFF2-40B4-BE49-F238E27FC236}">
                  <a16:creationId xmlns:a16="http://schemas.microsoft.com/office/drawing/2014/main" id="{23BB8A47-FF1B-44E5-8D93-7ADF37F1D7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30">
              <a:extLst>
                <a:ext uri="{FF2B5EF4-FFF2-40B4-BE49-F238E27FC236}">
                  <a16:creationId xmlns:a16="http://schemas.microsoft.com/office/drawing/2014/main" id="{E463E1B7-7BED-4425-95B7-F6F75F8733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31">
              <a:extLst>
                <a:ext uri="{FF2B5EF4-FFF2-40B4-BE49-F238E27FC236}">
                  <a16:creationId xmlns:a16="http://schemas.microsoft.com/office/drawing/2014/main" id="{749D0675-4397-4610-9807-2F7C1CC942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32">
              <a:extLst>
                <a:ext uri="{FF2B5EF4-FFF2-40B4-BE49-F238E27FC236}">
                  <a16:creationId xmlns:a16="http://schemas.microsoft.com/office/drawing/2014/main" id="{DE7617CF-8919-43C3-9557-08D67C7DAF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3DB68720-7E37-4930-9900-8632140D62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0" name="Freeform 34">
              <a:extLst>
                <a:ext uri="{FF2B5EF4-FFF2-40B4-BE49-F238E27FC236}">
                  <a16:creationId xmlns:a16="http://schemas.microsoft.com/office/drawing/2014/main" id="{202F13DF-5B76-468E-A95E-80780788B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5">
              <a:extLst>
                <a:ext uri="{FF2B5EF4-FFF2-40B4-BE49-F238E27FC236}">
                  <a16:creationId xmlns:a16="http://schemas.microsoft.com/office/drawing/2014/main" id="{219143C2-6062-4C2C-9563-6534108E35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36">
              <a:extLst>
                <a:ext uri="{FF2B5EF4-FFF2-40B4-BE49-F238E27FC236}">
                  <a16:creationId xmlns:a16="http://schemas.microsoft.com/office/drawing/2014/main" id="{38413A0C-26DB-479B-B747-1D81361007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37">
              <a:extLst>
                <a:ext uri="{FF2B5EF4-FFF2-40B4-BE49-F238E27FC236}">
                  <a16:creationId xmlns:a16="http://schemas.microsoft.com/office/drawing/2014/main" id="{CB526B5F-4FAA-4B4C-8AF8-B98EC74A3D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38">
              <a:extLst>
                <a:ext uri="{FF2B5EF4-FFF2-40B4-BE49-F238E27FC236}">
                  <a16:creationId xmlns:a16="http://schemas.microsoft.com/office/drawing/2014/main" id="{54FFF88E-6D69-4AE9-8378-D16419155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39">
              <a:extLst>
                <a:ext uri="{FF2B5EF4-FFF2-40B4-BE49-F238E27FC236}">
                  <a16:creationId xmlns:a16="http://schemas.microsoft.com/office/drawing/2014/main" id="{8008115A-CE00-4E36-BAF1-B511F21E8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40">
              <a:extLst>
                <a:ext uri="{FF2B5EF4-FFF2-40B4-BE49-F238E27FC236}">
                  <a16:creationId xmlns:a16="http://schemas.microsoft.com/office/drawing/2014/main" id="{2935DB29-6F85-47D8-863C-11386389DB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Freeform 41">
              <a:extLst>
                <a:ext uri="{FF2B5EF4-FFF2-40B4-BE49-F238E27FC236}">
                  <a16:creationId xmlns:a16="http://schemas.microsoft.com/office/drawing/2014/main" id="{4FB8E51B-1AC1-4671-B181-473C29BECD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8" name="Freeform 42">
              <a:extLst>
                <a:ext uri="{FF2B5EF4-FFF2-40B4-BE49-F238E27FC236}">
                  <a16:creationId xmlns:a16="http://schemas.microsoft.com/office/drawing/2014/main" id="{91E6AE4F-959F-4ED7-A199-8C0307E40E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43">
              <a:extLst>
                <a:ext uri="{FF2B5EF4-FFF2-40B4-BE49-F238E27FC236}">
                  <a16:creationId xmlns:a16="http://schemas.microsoft.com/office/drawing/2014/main" id="{A0445E55-0009-44A5-AA6A-350D9D48A2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4">
              <a:extLst>
                <a:ext uri="{FF2B5EF4-FFF2-40B4-BE49-F238E27FC236}">
                  <a16:creationId xmlns:a16="http://schemas.microsoft.com/office/drawing/2014/main" id="{B5291C75-4ECA-4829-B824-5725C32905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6793376D-3E7C-4F04-8BC8-EC4820622B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12" name="Freeform 46">
              <a:extLst>
                <a:ext uri="{FF2B5EF4-FFF2-40B4-BE49-F238E27FC236}">
                  <a16:creationId xmlns:a16="http://schemas.microsoft.com/office/drawing/2014/main" id="{3596510A-5528-445D-AFEA-6E3F89BA84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47">
              <a:extLst>
                <a:ext uri="{FF2B5EF4-FFF2-40B4-BE49-F238E27FC236}">
                  <a16:creationId xmlns:a16="http://schemas.microsoft.com/office/drawing/2014/main" id="{E1B69479-D8C9-4E2E-A931-4D49C4FD76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48">
              <a:extLst>
                <a:ext uri="{FF2B5EF4-FFF2-40B4-BE49-F238E27FC236}">
                  <a16:creationId xmlns:a16="http://schemas.microsoft.com/office/drawing/2014/main" id="{0A759A2E-A8B1-44C8-B3F9-A16714C895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49">
              <a:extLst>
                <a:ext uri="{FF2B5EF4-FFF2-40B4-BE49-F238E27FC236}">
                  <a16:creationId xmlns:a16="http://schemas.microsoft.com/office/drawing/2014/main" id="{6C2B3B3C-1DC9-4352-BB73-801976C8F5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50">
              <a:extLst>
                <a:ext uri="{FF2B5EF4-FFF2-40B4-BE49-F238E27FC236}">
                  <a16:creationId xmlns:a16="http://schemas.microsoft.com/office/drawing/2014/main" id="{EE22E3A8-5789-4189-9AC7-98D6826B03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51">
              <a:extLst>
                <a:ext uri="{FF2B5EF4-FFF2-40B4-BE49-F238E27FC236}">
                  <a16:creationId xmlns:a16="http://schemas.microsoft.com/office/drawing/2014/main" id="{9AC0FC74-D003-4D0D-9CAF-F6A03739E2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52">
              <a:extLst>
                <a:ext uri="{FF2B5EF4-FFF2-40B4-BE49-F238E27FC236}">
                  <a16:creationId xmlns:a16="http://schemas.microsoft.com/office/drawing/2014/main" id="{126C2057-02E1-4348-ABEB-EAC063A17E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53">
              <a:extLst>
                <a:ext uri="{FF2B5EF4-FFF2-40B4-BE49-F238E27FC236}">
                  <a16:creationId xmlns:a16="http://schemas.microsoft.com/office/drawing/2014/main" id="{5150586D-D743-4392-844F-F2AFCCE649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4">
              <a:extLst>
                <a:ext uri="{FF2B5EF4-FFF2-40B4-BE49-F238E27FC236}">
                  <a16:creationId xmlns:a16="http://schemas.microsoft.com/office/drawing/2014/main" id="{9E5B157A-534E-4879-8013-D02864E76F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1" name="Freeform 55">
              <a:extLst>
                <a:ext uri="{FF2B5EF4-FFF2-40B4-BE49-F238E27FC236}">
                  <a16:creationId xmlns:a16="http://schemas.microsoft.com/office/drawing/2014/main" id="{CEE2DD73-7E8C-4F26-8E93-8C32D11B2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2" name="Freeform 56">
              <a:extLst>
                <a:ext uri="{FF2B5EF4-FFF2-40B4-BE49-F238E27FC236}">
                  <a16:creationId xmlns:a16="http://schemas.microsoft.com/office/drawing/2014/main" id="{908CAC5F-DD8E-4A58-BD4C-6D8D29FA49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3" name="Freeform 57">
              <a:extLst>
                <a:ext uri="{FF2B5EF4-FFF2-40B4-BE49-F238E27FC236}">
                  <a16:creationId xmlns:a16="http://schemas.microsoft.com/office/drawing/2014/main" id="{20F130CF-281E-408C-9884-5F8B22CA1D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4" name="Freeform 58">
              <a:extLst>
                <a:ext uri="{FF2B5EF4-FFF2-40B4-BE49-F238E27FC236}">
                  <a16:creationId xmlns:a16="http://schemas.microsoft.com/office/drawing/2014/main" id="{3BC78068-9115-4D5D-9B2B-6F9BD9C296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01916-72A8-4B1C-E98C-5F64DC7403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8425" y="2249487"/>
            <a:ext cx="4598986" cy="3541714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700"/>
              <a:t>So, what idiot with kids and no partner in the week, decides to start a new job in May, start university in September and then throw in a house move 2 weeks into starting university? That would be me! Then time management is my first assignment, how do I lesson plan, pack boxes, read material for university and start assignment work all without the use of pixie dust and a magic wand...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700"/>
          </a:p>
          <a:p>
            <a:pPr marL="0" indent="0">
              <a:lnSpc>
                <a:spcPct val="110000"/>
              </a:lnSpc>
              <a:buNone/>
            </a:pPr>
            <a:r>
              <a:rPr lang="en-US" sz="1700"/>
              <a:t>Any ideas?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533895-783A-7145-1CFC-8F53F0BD42AF}"/>
              </a:ext>
            </a:extLst>
          </p:cNvPr>
          <p:cNvSpPr txBox="1"/>
          <p:nvPr/>
        </p:nvSpPr>
        <p:spPr>
          <a:xfrm>
            <a:off x="3346192" y="3690833"/>
            <a:ext cx="60205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Move home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30F4CC-4AF9-5E92-2E39-3D71F95DEBA3}"/>
              </a:ext>
            </a:extLst>
          </p:cNvPr>
          <p:cNvSpPr txBox="1"/>
          <p:nvPr/>
        </p:nvSpPr>
        <p:spPr>
          <a:xfrm>
            <a:off x="1692795" y="2267474"/>
            <a:ext cx="602052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 err="1">
                <a:solidFill>
                  <a:srgbClr val="FF0000"/>
                </a:solidFill>
              </a:rPr>
              <a:t>uni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9FF4A1-E23B-DDE9-81D1-3ACC28713379}"/>
              </a:ext>
            </a:extLst>
          </p:cNvPr>
          <p:cNvSpPr txBox="1"/>
          <p:nvPr/>
        </p:nvSpPr>
        <p:spPr>
          <a:xfrm>
            <a:off x="1261474" y="2123700"/>
            <a:ext cx="60205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kickboxing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13762C-40DB-2A2A-63C7-AAE92653D98C}"/>
              </a:ext>
            </a:extLst>
          </p:cNvPr>
          <p:cNvSpPr txBox="1"/>
          <p:nvPr/>
        </p:nvSpPr>
        <p:spPr>
          <a:xfrm>
            <a:off x="2742342" y="2209964"/>
            <a:ext cx="602052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LBTs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1CD8AEF-1BE6-226A-B22E-D9315D0E17FC}"/>
              </a:ext>
            </a:extLst>
          </p:cNvPr>
          <p:cNvSpPr txBox="1"/>
          <p:nvPr/>
        </p:nvSpPr>
        <p:spPr>
          <a:xfrm>
            <a:off x="2253511" y="2181209"/>
            <a:ext cx="60205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rounders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4D760C-5033-0AED-2E2F-E8D230E92B8E}"/>
              </a:ext>
            </a:extLst>
          </p:cNvPr>
          <p:cNvSpPr txBox="1"/>
          <p:nvPr/>
        </p:nvSpPr>
        <p:spPr>
          <a:xfrm>
            <a:off x="3346191" y="2871323"/>
            <a:ext cx="60205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get keys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BA44922-2C54-0B21-C8AB-0B2B826E6122}"/>
              </a:ext>
            </a:extLst>
          </p:cNvPr>
          <p:cNvSpPr txBox="1"/>
          <p:nvPr/>
        </p:nvSpPr>
        <p:spPr>
          <a:xfrm>
            <a:off x="1649662" y="4898530"/>
            <a:ext cx="60205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Hand over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A45AFFA-54CE-13DD-5F18-DA0665810016}"/>
              </a:ext>
            </a:extLst>
          </p:cNvPr>
          <p:cNvSpPr txBox="1"/>
          <p:nvPr/>
        </p:nvSpPr>
        <p:spPr>
          <a:xfrm>
            <a:off x="1865323" y="2957587"/>
            <a:ext cx="602052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 err="1">
                <a:solidFill>
                  <a:srgbClr val="FF0000"/>
                </a:solidFill>
              </a:rPr>
              <a:t>uni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B109594-258B-7750-C9F6-0A8E3E9D308B}"/>
              </a:ext>
            </a:extLst>
          </p:cNvPr>
          <p:cNvSpPr txBox="1"/>
          <p:nvPr/>
        </p:nvSpPr>
        <p:spPr>
          <a:xfrm>
            <a:off x="1865323" y="3892115"/>
            <a:ext cx="602052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 err="1">
                <a:solidFill>
                  <a:srgbClr val="FF0000"/>
                </a:solidFill>
              </a:rPr>
              <a:t>uni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4FB61BF-9463-3B0E-6082-BDD52B03AFDE}"/>
              </a:ext>
            </a:extLst>
          </p:cNvPr>
          <p:cNvSpPr txBox="1"/>
          <p:nvPr/>
        </p:nvSpPr>
        <p:spPr>
          <a:xfrm>
            <a:off x="1994719" y="4898530"/>
            <a:ext cx="602052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 err="1">
                <a:solidFill>
                  <a:srgbClr val="FF0000"/>
                </a:solidFill>
              </a:rPr>
              <a:t>uni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347B839-0459-1738-4E5D-E985C99DBA60}"/>
              </a:ext>
            </a:extLst>
          </p:cNvPr>
          <p:cNvSpPr txBox="1"/>
          <p:nvPr/>
        </p:nvSpPr>
        <p:spPr>
          <a:xfrm>
            <a:off x="1347738" y="3086982"/>
            <a:ext cx="60205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kickboxing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9FDEDF2-0672-D71D-F193-BFA1BCB75975}"/>
              </a:ext>
            </a:extLst>
          </p:cNvPr>
          <p:cNvSpPr txBox="1"/>
          <p:nvPr/>
        </p:nvSpPr>
        <p:spPr>
          <a:xfrm>
            <a:off x="1563398" y="3906492"/>
            <a:ext cx="60205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kickboxing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582CC6D-2FF6-9A7C-15B9-B19AB8603AD2}"/>
              </a:ext>
            </a:extLst>
          </p:cNvPr>
          <p:cNvSpPr txBox="1"/>
          <p:nvPr/>
        </p:nvSpPr>
        <p:spPr>
          <a:xfrm>
            <a:off x="1563399" y="4596606"/>
            <a:ext cx="60205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kickboxing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8B2012D-9BF4-82BB-60CB-7C69DB569CEF}"/>
              </a:ext>
            </a:extLst>
          </p:cNvPr>
          <p:cNvSpPr txBox="1"/>
          <p:nvPr/>
        </p:nvSpPr>
        <p:spPr>
          <a:xfrm>
            <a:off x="2467155" y="4465608"/>
            <a:ext cx="414068" cy="6001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rounders</a:t>
            </a:r>
            <a:endParaRPr lang="en-US" dirty="0" err="1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CA00973-51DF-A51D-D9B6-1CC565BCDBE3}"/>
              </a:ext>
            </a:extLst>
          </p:cNvPr>
          <p:cNvSpPr txBox="1"/>
          <p:nvPr/>
        </p:nvSpPr>
        <p:spPr>
          <a:xfrm>
            <a:off x="2395268" y="3904890"/>
            <a:ext cx="572219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>
                <a:solidFill>
                  <a:srgbClr val="FF0000"/>
                </a:solidFill>
              </a:rPr>
              <a:t>rounders</a:t>
            </a:r>
            <a:endParaRPr lang="en-US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5E56CEB-BFC7-D3D1-D77D-943AD866F556}"/>
              </a:ext>
            </a:extLst>
          </p:cNvPr>
          <p:cNvSpPr txBox="1"/>
          <p:nvPr/>
        </p:nvSpPr>
        <p:spPr>
          <a:xfrm>
            <a:off x="2352136" y="3085381"/>
            <a:ext cx="428446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>
                <a:solidFill>
                  <a:srgbClr val="FF0000"/>
                </a:solidFill>
              </a:rPr>
              <a:t>rounders</a:t>
            </a:r>
            <a:endParaRPr lang="en-US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0DDA4B70-54B1-781F-E2CA-091A5BF193AF}"/>
              </a:ext>
            </a:extLst>
          </p:cNvPr>
          <p:cNvSpPr txBox="1"/>
          <p:nvPr/>
        </p:nvSpPr>
        <p:spPr>
          <a:xfrm>
            <a:off x="2771096" y="3086982"/>
            <a:ext cx="602052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LBTs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450C64C1-85E7-01D9-16EB-109C66C1D192}"/>
              </a:ext>
            </a:extLst>
          </p:cNvPr>
          <p:cNvSpPr txBox="1"/>
          <p:nvPr/>
        </p:nvSpPr>
        <p:spPr>
          <a:xfrm>
            <a:off x="2958002" y="3906492"/>
            <a:ext cx="602052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LBTs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FBA368E2-FB53-ED4C-C436-BCB6FF96F4D4}"/>
              </a:ext>
            </a:extLst>
          </p:cNvPr>
          <p:cNvSpPr txBox="1"/>
          <p:nvPr/>
        </p:nvSpPr>
        <p:spPr>
          <a:xfrm>
            <a:off x="3475587" y="2051812"/>
            <a:ext cx="60205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 err="1">
                <a:solidFill>
                  <a:srgbClr val="FF0000"/>
                </a:solidFill>
              </a:rPr>
              <a:t>Swm</a:t>
            </a:r>
            <a:r>
              <a:rPr lang="en-US" sz="1100" dirty="0">
                <a:solidFill>
                  <a:srgbClr val="FF0000"/>
                </a:solidFill>
              </a:rPr>
              <a:t> less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06D8B3D6-B323-6FBC-2DE6-274AC69CB9FE}"/>
              </a:ext>
            </a:extLst>
          </p:cNvPr>
          <p:cNvSpPr txBox="1"/>
          <p:nvPr/>
        </p:nvSpPr>
        <p:spPr>
          <a:xfrm>
            <a:off x="3777511" y="2785057"/>
            <a:ext cx="60205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 err="1">
                <a:solidFill>
                  <a:srgbClr val="FF0000"/>
                </a:solidFill>
              </a:rPr>
              <a:t>Swm</a:t>
            </a:r>
            <a:r>
              <a:rPr lang="en-US" sz="1100" dirty="0">
                <a:solidFill>
                  <a:srgbClr val="FF0000"/>
                </a:solidFill>
              </a:rPr>
              <a:t> less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28949348-4915-280E-8CF1-76327F5074EE}"/>
              </a:ext>
            </a:extLst>
          </p:cNvPr>
          <p:cNvSpPr txBox="1"/>
          <p:nvPr/>
        </p:nvSpPr>
        <p:spPr>
          <a:xfrm>
            <a:off x="3950040" y="3676453"/>
            <a:ext cx="60205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 err="1">
                <a:solidFill>
                  <a:srgbClr val="FF0000"/>
                </a:solidFill>
              </a:rPr>
              <a:t>Swm</a:t>
            </a:r>
            <a:r>
              <a:rPr lang="en-US" sz="1100" dirty="0">
                <a:solidFill>
                  <a:srgbClr val="FF0000"/>
                </a:solidFill>
              </a:rPr>
              <a:t> less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BBC02096-BB31-D8F5-B1E7-C4022B87F30C}"/>
              </a:ext>
            </a:extLst>
          </p:cNvPr>
          <p:cNvSpPr txBox="1"/>
          <p:nvPr/>
        </p:nvSpPr>
        <p:spPr>
          <a:xfrm>
            <a:off x="3346190" y="1289811"/>
            <a:ext cx="60205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 err="1">
                <a:solidFill>
                  <a:srgbClr val="FF0000"/>
                </a:solidFill>
              </a:rPr>
              <a:t>Swm</a:t>
            </a:r>
            <a:r>
              <a:rPr lang="en-US" sz="1100" dirty="0">
                <a:solidFill>
                  <a:srgbClr val="FF0000"/>
                </a:solidFill>
              </a:rPr>
              <a:t> less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A32F30DE-1E5D-7433-B4BF-4E924B84F646}"/>
              </a:ext>
            </a:extLst>
          </p:cNvPr>
          <p:cNvSpPr txBox="1"/>
          <p:nvPr/>
        </p:nvSpPr>
        <p:spPr>
          <a:xfrm rot="-1680000">
            <a:off x="4961342" y="361026"/>
            <a:ext cx="274441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Bradley Hand ITC"/>
              </a:rPr>
              <a:t>Yes!! I can do this!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70B5AEE1-7409-288C-AD6F-6B5CC5F810CF}"/>
              </a:ext>
            </a:extLst>
          </p:cNvPr>
          <p:cNvSpPr txBox="1"/>
          <p:nvPr/>
        </p:nvSpPr>
        <p:spPr>
          <a:xfrm rot="-1680000">
            <a:off x="8777468" y="4616772"/>
            <a:ext cx="3492037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Bradley Hand ITC"/>
              </a:rPr>
              <a:t>This was a BAD idea... </a:t>
            </a:r>
            <a:endParaRPr lang="en-US"/>
          </a:p>
          <a:p>
            <a:pPr algn="ctr"/>
            <a:r>
              <a:rPr lang="en-US" sz="20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Bradley Hand ITC"/>
              </a:rPr>
              <a:t>I will never fit all this in...</a:t>
            </a:r>
          </a:p>
          <a:p>
            <a:pPr algn="ctr"/>
            <a:r>
              <a:rPr lang="en-US" sz="20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Bradley Hand ITC"/>
              </a:rPr>
              <a:t>Especially with kids and no peace. They don’t even sleep quietly! </a:t>
            </a:r>
          </a:p>
        </p:txBody>
      </p:sp>
    </p:spTree>
    <p:extLst>
      <p:ext uri="{BB962C8B-B14F-4D97-AF65-F5344CB8AC3E}">
        <p14:creationId xmlns:p14="http://schemas.microsoft.com/office/powerpoint/2010/main" val="2530772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>
            <a:extLst>
              <a:ext uri="{FF2B5EF4-FFF2-40B4-BE49-F238E27FC236}">
                <a16:creationId xmlns:a16="http://schemas.microsoft.com/office/drawing/2014/main" id="{9AE4726C-1831-4FE3-9A11-227F0DC2F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57" name="Rectangle 56">
              <a:extLst>
                <a:ext uri="{FF2B5EF4-FFF2-40B4-BE49-F238E27FC236}">
                  <a16:creationId xmlns:a16="http://schemas.microsoft.com/office/drawing/2014/main" id="{B651D7F7-8C54-448E-A268-1CBFAD87D4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8" name="Picture 2">
              <a:extLst>
                <a:ext uri="{FF2B5EF4-FFF2-40B4-BE49-F238E27FC236}">
                  <a16:creationId xmlns:a16="http://schemas.microsoft.com/office/drawing/2014/main" id="{E3B56E94-40E1-489A-98B2-A3238D66A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p14="http://schemas.microsoft.com/office/powerpoint/2010/main" xmlns:a14="http://schemas.microsoft.com/office/drawing/2010/main" xmlns:a16="http://schemas.microsoft.com/office/drawing/2014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6BCDED9C-9898-B576-5418-9908624C1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6697" y="618518"/>
            <a:ext cx="6050713" cy="1478570"/>
          </a:xfrm>
        </p:spPr>
        <p:txBody>
          <a:bodyPr>
            <a:normAutofit/>
          </a:bodyPr>
          <a:lstStyle/>
          <a:p>
            <a:r>
              <a:rPr lang="en-US" sz="3300">
                <a:latin typeface="Calibri"/>
                <a:cs typeface="Calibri"/>
              </a:rPr>
              <a:t>Time management, what is that??</a:t>
            </a:r>
            <a:br>
              <a:rPr lang="en-US" sz="3300">
                <a:latin typeface="Calibri"/>
                <a:cs typeface="Calibri"/>
              </a:rPr>
            </a:br>
            <a:r>
              <a:rPr lang="en-US" sz="3300">
                <a:latin typeface="Calibri"/>
                <a:ea typeface="Calibri"/>
                <a:cs typeface="Calibri"/>
              </a:rPr>
              <a:t>How do I do this...</a:t>
            </a:r>
            <a:endParaRPr lang="en-US" sz="3300"/>
          </a:p>
        </p:txBody>
      </p:sp>
      <p:pic>
        <p:nvPicPr>
          <p:cNvPr id="2" name="Picture 1" descr="A notebook with a pen on it&#10;&#10;Description automatically generated">
            <a:extLst>
              <a:ext uri="{FF2B5EF4-FFF2-40B4-BE49-F238E27FC236}">
                <a16:creationId xmlns:a16="http://schemas.microsoft.com/office/drawing/2014/main" id="{DC825065-28E3-5988-DEC5-E6AFF628673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539" r="23341" b="-1"/>
          <a:stretch/>
        </p:blipFill>
        <p:spPr>
          <a:xfrm>
            <a:off x="-5597" y="10"/>
            <a:ext cx="4635583" cy="6857990"/>
          </a:xfrm>
          <a:prstGeom prst="rect">
            <a:avLst/>
          </a:prstGeom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grpSp>
        <p:nvGrpSpPr>
          <p:cNvPr id="60" name="Group 59">
            <a:extLst>
              <a:ext uri="{FF2B5EF4-FFF2-40B4-BE49-F238E27FC236}">
                <a16:creationId xmlns:a16="http://schemas.microsoft.com/office/drawing/2014/main" id="{E916825F-759B-4F1A-BA80-AF7137691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solidFill>
            <a:schemeClr val="tx1">
              <a:alpha val="70000"/>
            </a:schemeClr>
          </a:solidFill>
          <a:effectLst/>
        </p:grpSpPr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0AF64541-DE3B-4DBB-84E1-907956469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2" name="Freeform 6">
              <a:extLst>
                <a:ext uri="{FF2B5EF4-FFF2-40B4-BE49-F238E27FC236}">
                  <a16:creationId xmlns:a16="http://schemas.microsoft.com/office/drawing/2014/main" id="{9175DCC0-514A-4CA1-AD9A-1BB0FFF1B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7">
              <a:extLst>
                <a:ext uri="{FF2B5EF4-FFF2-40B4-BE49-F238E27FC236}">
                  <a16:creationId xmlns:a16="http://schemas.microsoft.com/office/drawing/2014/main" id="{10371924-94D9-48AF-9D5B-6471775B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7C964FF9-A41A-438C-A22B-62690C98F1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5" name="Freeform 9">
              <a:extLst>
                <a:ext uri="{FF2B5EF4-FFF2-40B4-BE49-F238E27FC236}">
                  <a16:creationId xmlns:a16="http://schemas.microsoft.com/office/drawing/2014/main" id="{61716CD6-1875-4567-B3E2-364CD0960D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6" name="Freeform 10">
              <a:extLst>
                <a:ext uri="{FF2B5EF4-FFF2-40B4-BE49-F238E27FC236}">
                  <a16:creationId xmlns:a16="http://schemas.microsoft.com/office/drawing/2014/main" id="{31A293D3-7189-453D-AB91-1291AAFF3D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7" name="Freeform 11">
              <a:extLst>
                <a:ext uri="{FF2B5EF4-FFF2-40B4-BE49-F238E27FC236}">
                  <a16:creationId xmlns:a16="http://schemas.microsoft.com/office/drawing/2014/main" id="{87CB4EFE-58B3-4326-9CFB-A2AFADDFA5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8" name="Freeform 12">
              <a:extLst>
                <a:ext uri="{FF2B5EF4-FFF2-40B4-BE49-F238E27FC236}">
                  <a16:creationId xmlns:a16="http://schemas.microsoft.com/office/drawing/2014/main" id="{249CF4D3-B5A3-4287-BC9D-E9BB8FA6E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13">
              <a:extLst>
                <a:ext uri="{FF2B5EF4-FFF2-40B4-BE49-F238E27FC236}">
                  <a16:creationId xmlns:a16="http://schemas.microsoft.com/office/drawing/2014/main" id="{4D2515F2-4D11-41AF-A6B1-7D084BEA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Freeform 14">
              <a:extLst>
                <a:ext uri="{FF2B5EF4-FFF2-40B4-BE49-F238E27FC236}">
                  <a16:creationId xmlns:a16="http://schemas.microsoft.com/office/drawing/2014/main" id="{331BCBF4-0DC2-426E-84B3-AE38E403C9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1" name="Freeform 15">
              <a:extLst>
                <a:ext uri="{FF2B5EF4-FFF2-40B4-BE49-F238E27FC236}">
                  <a16:creationId xmlns:a16="http://schemas.microsoft.com/office/drawing/2014/main" id="{EC8AF156-0BE9-437D-A83B-87364146D0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16">
              <a:extLst>
                <a:ext uri="{FF2B5EF4-FFF2-40B4-BE49-F238E27FC236}">
                  <a16:creationId xmlns:a16="http://schemas.microsoft.com/office/drawing/2014/main" id="{AC8CB256-3F62-4406-88F5-CE2421FF25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17">
              <a:extLst>
                <a:ext uri="{FF2B5EF4-FFF2-40B4-BE49-F238E27FC236}">
                  <a16:creationId xmlns:a16="http://schemas.microsoft.com/office/drawing/2014/main" id="{F3E812EB-415E-4B60-B0FB-65386882CE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18">
              <a:extLst>
                <a:ext uri="{FF2B5EF4-FFF2-40B4-BE49-F238E27FC236}">
                  <a16:creationId xmlns:a16="http://schemas.microsoft.com/office/drawing/2014/main" id="{EB4C95D7-8E6D-45EC-8CA1-9123D718E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19">
              <a:extLst>
                <a:ext uri="{FF2B5EF4-FFF2-40B4-BE49-F238E27FC236}">
                  <a16:creationId xmlns:a16="http://schemas.microsoft.com/office/drawing/2014/main" id="{83F62FD2-2F62-4495-997C-8BD7F95AB8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20">
              <a:extLst>
                <a:ext uri="{FF2B5EF4-FFF2-40B4-BE49-F238E27FC236}">
                  <a16:creationId xmlns:a16="http://schemas.microsoft.com/office/drawing/2014/main" id="{B7DFE0F9-22A3-4846-8D4E-0D193BD328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21">
              <a:extLst>
                <a:ext uri="{FF2B5EF4-FFF2-40B4-BE49-F238E27FC236}">
                  <a16:creationId xmlns:a16="http://schemas.microsoft.com/office/drawing/2014/main" id="{244DAF25-7415-491A-9FF6-E04BC2DC2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22">
              <a:extLst>
                <a:ext uri="{FF2B5EF4-FFF2-40B4-BE49-F238E27FC236}">
                  <a16:creationId xmlns:a16="http://schemas.microsoft.com/office/drawing/2014/main" id="{7ACA3646-863C-4D00-A58A-62C7FE71CE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23">
              <a:extLst>
                <a:ext uri="{FF2B5EF4-FFF2-40B4-BE49-F238E27FC236}">
                  <a16:creationId xmlns:a16="http://schemas.microsoft.com/office/drawing/2014/main" id="{0EA18B38-BD42-45ED-8458-FB205DBC76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24">
              <a:extLst>
                <a:ext uri="{FF2B5EF4-FFF2-40B4-BE49-F238E27FC236}">
                  <a16:creationId xmlns:a16="http://schemas.microsoft.com/office/drawing/2014/main" id="{45302917-5DBE-4CF2-B52F-478F93FDDE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25">
              <a:extLst>
                <a:ext uri="{FF2B5EF4-FFF2-40B4-BE49-F238E27FC236}">
                  <a16:creationId xmlns:a16="http://schemas.microsoft.com/office/drawing/2014/main" id="{8E61E6FD-D40E-479C-ABE9-2B69AE20D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26">
              <a:extLst>
                <a:ext uri="{FF2B5EF4-FFF2-40B4-BE49-F238E27FC236}">
                  <a16:creationId xmlns:a16="http://schemas.microsoft.com/office/drawing/2014/main" id="{2F4DEB4F-F824-48D7-AF9B-B5D905DCD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27">
              <a:extLst>
                <a:ext uri="{FF2B5EF4-FFF2-40B4-BE49-F238E27FC236}">
                  <a16:creationId xmlns:a16="http://schemas.microsoft.com/office/drawing/2014/main" id="{F76CFA02-6090-4464-B573-BCA350C90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28">
              <a:extLst>
                <a:ext uri="{FF2B5EF4-FFF2-40B4-BE49-F238E27FC236}">
                  <a16:creationId xmlns:a16="http://schemas.microsoft.com/office/drawing/2014/main" id="{51BE8BEC-76C7-41FE-AB76-35194C2442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29">
              <a:extLst>
                <a:ext uri="{FF2B5EF4-FFF2-40B4-BE49-F238E27FC236}">
                  <a16:creationId xmlns:a16="http://schemas.microsoft.com/office/drawing/2014/main" id="{710F61D4-3B34-45A9-B9B7-CE0373AB49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30">
              <a:extLst>
                <a:ext uri="{FF2B5EF4-FFF2-40B4-BE49-F238E27FC236}">
                  <a16:creationId xmlns:a16="http://schemas.microsoft.com/office/drawing/2014/main" id="{451F080F-4CFB-4626-87CA-BB4CACA1C6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31">
              <a:extLst>
                <a:ext uri="{FF2B5EF4-FFF2-40B4-BE49-F238E27FC236}">
                  <a16:creationId xmlns:a16="http://schemas.microsoft.com/office/drawing/2014/main" id="{667BBD71-2295-4A66-B76C-F82175C2B0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32">
              <a:extLst>
                <a:ext uri="{FF2B5EF4-FFF2-40B4-BE49-F238E27FC236}">
                  <a16:creationId xmlns:a16="http://schemas.microsoft.com/office/drawing/2014/main" id="{B6644DE8-5BD1-4D5F-B245-0D3A21BCE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A4DE8FD0-E681-4D9C-85C2-BEA4C2B3A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0" name="Freeform 34">
              <a:extLst>
                <a:ext uri="{FF2B5EF4-FFF2-40B4-BE49-F238E27FC236}">
                  <a16:creationId xmlns:a16="http://schemas.microsoft.com/office/drawing/2014/main" id="{D46033BD-1026-4388-B926-9D11E1D7C4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35">
              <a:extLst>
                <a:ext uri="{FF2B5EF4-FFF2-40B4-BE49-F238E27FC236}">
                  <a16:creationId xmlns:a16="http://schemas.microsoft.com/office/drawing/2014/main" id="{1FA74D4C-2E28-42C5-A7FA-3C7D6BD8B7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36">
              <a:extLst>
                <a:ext uri="{FF2B5EF4-FFF2-40B4-BE49-F238E27FC236}">
                  <a16:creationId xmlns:a16="http://schemas.microsoft.com/office/drawing/2014/main" id="{FADF7B3F-903C-456C-983E-C9868DDAB9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37">
              <a:extLst>
                <a:ext uri="{FF2B5EF4-FFF2-40B4-BE49-F238E27FC236}">
                  <a16:creationId xmlns:a16="http://schemas.microsoft.com/office/drawing/2014/main" id="{033F8698-1549-44AD-8DAD-0055D7B807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38">
              <a:extLst>
                <a:ext uri="{FF2B5EF4-FFF2-40B4-BE49-F238E27FC236}">
                  <a16:creationId xmlns:a16="http://schemas.microsoft.com/office/drawing/2014/main" id="{F1BDD4B6-46FD-4048-ADF1-32EADD9E5A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39">
              <a:extLst>
                <a:ext uri="{FF2B5EF4-FFF2-40B4-BE49-F238E27FC236}">
                  <a16:creationId xmlns:a16="http://schemas.microsoft.com/office/drawing/2014/main" id="{E7F387A7-B3BF-4B1A-BFCA-2D21AD3DFE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40">
              <a:extLst>
                <a:ext uri="{FF2B5EF4-FFF2-40B4-BE49-F238E27FC236}">
                  <a16:creationId xmlns:a16="http://schemas.microsoft.com/office/drawing/2014/main" id="{7A1B6BC8-EA82-459D-A0E0-4EBE394E71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41">
              <a:extLst>
                <a:ext uri="{FF2B5EF4-FFF2-40B4-BE49-F238E27FC236}">
                  <a16:creationId xmlns:a16="http://schemas.microsoft.com/office/drawing/2014/main" id="{8B94E190-DDC2-4545-906F-A1699BD73D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42">
              <a:extLst>
                <a:ext uri="{FF2B5EF4-FFF2-40B4-BE49-F238E27FC236}">
                  <a16:creationId xmlns:a16="http://schemas.microsoft.com/office/drawing/2014/main" id="{D9807239-A5BA-4BB3-9194-BCE3B2F21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43">
              <a:extLst>
                <a:ext uri="{FF2B5EF4-FFF2-40B4-BE49-F238E27FC236}">
                  <a16:creationId xmlns:a16="http://schemas.microsoft.com/office/drawing/2014/main" id="{04D300FD-DC53-4375-8981-09EA63BCF1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44">
              <a:extLst>
                <a:ext uri="{FF2B5EF4-FFF2-40B4-BE49-F238E27FC236}">
                  <a16:creationId xmlns:a16="http://schemas.microsoft.com/office/drawing/2014/main" id="{1DF83FFD-4C16-41FD-928F-6E88AFC45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A5B4BC2F-B667-462B-99D8-0C433124A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2" name="Freeform 46">
              <a:extLst>
                <a:ext uri="{FF2B5EF4-FFF2-40B4-BE49-F238E27FC236}">
                  <a16:creationId xmlns:a16="http://schemas.microsoft.com/office/drawing/2014/main" id="{0CBD9EFB-AC61-4674-B75A-56449003CC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47">
              <a:extLst>
                <a:ext uri="{FF2B5EF4-FFF2-40B4-BE49-F238E27FC236}">
                  <a16:creationId xmlns:a16="http://schemas.microsoft.com/office/drawing/2014/main" id="{1AD4BBB0-F6A7-451F-BE09-DF619F38E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48">
              <a:extLst>
                <a:ext uri="{FF2B5EF4-FFF2-40B4-BE49-F238E27FC236}">
                  <a16:creationId xmlns:a16="http://schemas.microsoft.com/office/drawing/2014/main" id="{A258B285-AE5E-473A-AA72-3C95E1D83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49">
              <a:extLst>
                <a:ext uri="{FF2B5EF4-FFF2-40B4-BE49-F238E27FC236}">
                  <a16:creationId xmlns:a16="http://schemas.microsoft.com/office/drawing/2014/main" id="{7BEEDDE5-CB8A-4DF9-858F-4D9462D95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50">
              <a:extLst>
                <a:ext uri="{FF2B5EF4-FFF2-40B4-BE49-F238E27FC236}">
                  <a16:creationId xmlns:a16="http://schemas.microsoft.com/office/drawing/2014/main" id="{DA1C731B-9B66-4D65-BF47-04B118107B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Freeform 51">
              <a:extLst>
                <a:ext uri="{FF2B5EF4-FFF2-40B4-BE49-F238E27FC236}">
                  <a16:creationId xmlns:a16="http://schemas.microsoft.com/office/drawing/2014/main" id="{58DBFEC6-C6DC-4B7A-934F-5A79EC3280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8" name="Freeform 52">
              <a:extLst>
                <a:ext uri="{FF2B5EF4-FFF2-40B4-BE49-F238E27FC236}">
                  <a16:creationId xmlns:a16="http://schemas.microsoft.com/office/drawing/2014/main" id="{9948D8CB-2DBE-4E48-98EA-DF9E2666A2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53">
              <a:extLst>
                <a:ext uri="{FF2B5EF4-FFF2-40B4-BE49-F238E27FC236}">
                  <a16:creationId xmlns:a16="http://schemas.microsoft.com/office/drawing/2014/main" id="{56AB69F6-9F0B-4AB6-BCA8-AA2FD69E99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54">
              <a:extLst>
                <a:ext uri="{FF2B5EF4-FFF2-40B4-BE49-F238E27FC236}">
                  <a16:creationId xmlns:a16="http://schemas.microsoft.com/office/drawing/2014/main" id="{0E7FB426-288D-4B0B-B73B-10CCC0EF41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55">
              <a:extLst>
                <a:ext uri="{FF2B5EF4-FFF2-40B4-BE49-F238E27FC236}">
                  <a16:creationId xmlns:a16="http://schemas.microsoft.com/office/drawing/2014/main" id="{A5C59C6B-46C9-48C9-9F57-2EE738B531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56">
              <a:extLst>
                <a:ext uri="{FF2B5EF4-FFF2-40B4-BE49-F238E27FC236}">
                  <a16:creationId xmlns:a16="http://schemas.microsoft.com/office/drawing/2014/main" id="{7CE85F33-17DC-4273-B06F-D171094449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57">
              <a:extLst>
                <a:ext uri="{FF2B5EF4-FFF2-40B4-BE49-F238E27FC236}">
                  <a16:creationId xmlns:a16="http://schemas.microsoft.com/office/drawing/2014/main" id="{5CD001CF-F2C4-4810-A8D9-679F9F89E5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58">
              <a:extLst>
                <a:ext uri="{FF2B5EF4-FFF2-40B4-BE49-F238E27FC236}">
                  <a16:creationId xmlns:a16="http://schemas.microsoft.com/office/drawing/2014/main" id="{69F4BCDD-D153-40D2-8DD1-2509EE0CE4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01916-72A8-4B1C-E98C-5F64DC7403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8958" y="2249487"/>
            <a:ext cx="6078453" cy="35417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300" dirty="0"/>
              <a:t>According to the Cambridge Dictionary (online addition 2022) it states "</a:t>
            </a:r>
            <a:r>
              <a:rPr lang="en-US" sz="1300" i="1" dirty="0">
                <a:latin typeface="Arial Nova"/>
              </a:rPr>
              <a:t> </a:t>
            </a:r>
            <a:r>
              <a:rPr lang="en-US" sz="1300" i="1" dirty="0">
                <a:latin typeface="Arial Nova"/>
                <a:cs typeface="Arial"/>
              </a:rPr>
              <a:t>the </a:t>
            </a:r>
            <a:r>
              <a:rPr lang="en-US" sz="1300" i="1" dirty="0">
                <a:latin typeface="Arial Nova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practice</a:t>
            </a:r>
            <a:r>
              <a:rPr lang="en-US" sz="1300" i="1" dirty="0">
                <a:latin typeface="Arial Nova"/>
                <a:cs typeface="Arial"/>
              </a:rPr>
              <a:t> of using the </a:t>
            </a:r>
            <a:r>
              <a:rPr lang="en-US" sz="1300" i="1" dirty="0">
                <a:latin typeface="Arial Nova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time</a:t>
            </a:r>
            <a:r>
              <a:rPr lang="en-US" sz="1300" i="1" dirty="0">
                <a:latin typeface="Arial Nova"/>
                <a:cs typeface="Arial"/>
              </a:rPr>
              <a:t> that you have </a:t>
            </a:r>
            <a:r>
              <a:rPr lang="en-US" sz="1300" i="1" dirty="0">
                <a:latin typeface="Arial Nova"/>
                <a:cs typeface="Arial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available</a:t>
            </a:r>
            <a:r>
              <a:rPr lang="en-US" sz="1300" i="1" dirty="0">
                <a:latin typeface="Arial Nova"/>
                <a:cs typeface="Arial"/>
              </a:rPr>
              <a:t> in a </a:t>
            </a:r>
            <a:r>
              <a:rPr lang="en-US" sz="1300" i="1" dirty="0">
                <a:latin typeface="Arial Nova"/>
                <a:cs typeface="Arial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useful</a:t>
            </a:r>
            <a:r>
              <a:rPr lang="en-US" sz="1300" i="1" dirty="0">
                <a:latin typeface="Arial Nova"/>
                <a:cs typeface="Arial"/>
              </a:rPr>
              <a:t> and </a:t>
            </a:r>
            <a:r>
              <a:rPr lang="en-US" sz="1300" i="1" dirty="0">
                <a:latin typeface="Arial Nova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effective</a:t>
            </a:r>
            <a:r>
              <a:rPr lang="en-US" sz="1300" i="1" dirty="0">
                <a:latin typeface="Arial Nova"/>
                <a:cs typeface="Arial"/>
              </a:rPr>
              <a:t> way"  </a:t>
            </a:r>
            <a:r>
              <a:rPr lang="en-US" sz="1300" dirty="0">
                <a:latin typeface="Arial Nova"/>
                <a:cs typeface="Arial"/>
              </a:rPr>
              <a:t>This is a great idea when you know how to prioritize  things and not play games on your phone or get distracted by your kids fighting! 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300">
              <a:latin typeface="Arial Nova"/>
              <a:cs typeface="Arial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sz="1300" dirty="0">
                <a:latin typeface="Arial Nova"/>
                <a:cs typeface="Arial"/>
              </a:rPr>
              <a:t>Which basically means, not moving house, and starting university at the same time, while having no help with the kids, where you can't fit everything in! So, I have produced a plan, either never sleep again or work out how an earth to fit everything in. </a:t>
            </a:r>
            <a:endParaRPr lang="en-US" sz="13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1300" dirty="0">
                <a:latin typeface="Arial Nova"/>
                <a:cs typeface="Arial"/>
              </a:rPr>
              <a:t>The first thing I need to do is create a list, and the top of my list is making a list! This way I know I can at least tick one thing off there!  Next is Coffee. 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300">
              <a:latin typeface="Arial Nov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70629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8000"/>
                <a:hueMod val="94000"/>
                <a:satMod val="148000"/>
                <a:lumMod val="150000"/>
              </a:schemeClr>
            </a:gs>
            <a:gs pos="100000">
              <a:schemeClr val="bg1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9B448F0-DA06-4165-AB5F-4330A20E06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-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wall with a coffee cup and text&#10;&#10;Description automatically generated">
            <a:extLst>
              <a:ext uri="{FF2B5EF4-FFF2-40B4-BE49-F238E27FC236}">
                <a16:creationId xmlns:a16="http://schemas.microsoft.com/office/drawing/2014/main" id="{42DC99C4-9218-5D4B-8C23-FEE3314EDB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513" t="1579" r="22513" b="10526"/>
          <a:stretch/>
        </p:blipFill>
        <p:spPr>
          <a:xfrm>
            <a:off x="10619116" y="4285891"/>
            <a:ext cx="1594313" cy="2641169"/>
          </a:xfrm>
          <a:prstGeom prst="rect">
            <a:avLst/>
          </a:prstGeom>
        </p:spPr>
      </p:pic>
      <p:pic>
        <p:nvPicPr>
          <p:cNvPr id="6" name="Picture 5" descr="A cup of coffee on a saucer&#10;&#10;Description automatically generated">
            <a:extLst>
              <a:ext uri="{FF2B5EF4-FFF2-40B4-BE49-F238E27FC236}">
                <a16:creationId xmlns:a16="http://schemas.microsoft.com/office/drawing/2014/main" id="{59BCF46B-1035-6B11-AB98-8A4C437D3E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18" y="5328069"/>
            <a:ext cx="1839763" cy="1535862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92D83638-A467-411A-9C31-FE9A111CD8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2576BCDF-119F-4EB5-83D7-ED823C93E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0788" cy="6858001"/>
            <a:chOff x="-14288" y="0"/>
            <a:chExt cx="1220788" cy="6858001"/>
          </a:xfrm>
          <a:solidFill>
            <a:schemeClr val="tx2">
              <a:alpha val="45000"/>
            </a:schemeClr>
          </a:solidFill>
        </p:grpSpPr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43D63E8F-FD8A-4CE3-B7C9-3E9E2B66B5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D107D890-1831-46D8-90FB-F2FC0B288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02440904-A4EC-4F72-8E22-AAF4D9DB5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625E9C1F-1569-416B-A85C-FA14348722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3A186C77-43BF-4B1B-8170-48944F3057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FA8D72C1-8526-44B4-9333-5E0057ECC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790E4BA0-9C47-48B6-AA4A-8FC22DA954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FD051475-431F-4B9D-94C6-7B49A69582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82255D2F-85A1-4A19-8BC4-EB2715F36C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EBC3A004-9794-4EFA-83F0-989248797C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6EFD9FC3-E11A-44E3-BCAC-A07F3C601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Line 16">
              <a:extLst>
                <a:ext uri="{FF2B5EF4-FFF2-40B4-BE49-F238E27FC236}">
                  <a16:creationId xmlns:a16="http://schemas.microsoft.com/office/drawing/2014/main" id="{AB6AB6F7-6592-4028-B349-1C0E53A29C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6C2415E6-F914-4C11-B48B-4910AA6CA6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2412013C-072A-489E-851A-CFEF91A9A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DE93DF9F-296F-4DE4-8813-D8C04DE4CF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F440D966-5030-460C-9916-BF9B915421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Rectangle 21">
              <a:extLst>
                <a:ext uri="{FF2B5EF4-FFF2-40B4-BE49-F238E27FC236}">
                  <a16:creationId xmlns:a16="http://schemas.microsoft.com/office/drawing/2014/main" id="{1EFE245D-BA05-4F4D-A6E8-40739F48E7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ED67811C-F735-441C-98A6-2517EC09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3070FC44-32F9-470F-A131-868F3F1DB7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4">
              <a:extLst>
                <a:ext uri="{FF2B5EF4-FFF2-40B4-BE49-F238E27FC236}">
                  <a16:creationId xmlns:a16="http://schemas.microsoft.com/office/drawing/2014/main" id="{95FB52C7-C779-4E3F-978C-4595FEF868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5">
              <a:extLst>
                <a:ext uri="{FF2B5EF4-FFF2-40B4-BE49-F238E27FC236}">
                  <a16:creationId xmlns:a16="http://schemas.microsoft.com/office/drawing/2014/main" id="{D4EB1759-62AC-4B24-9DC6-E4F8737E8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6">
              <a:extLst>
                <a:ext uri="{FF2B5EF4-FFF2-40B4-BE49-F238E27FC236}">
                  <a16:creationId xmlns:a16="http://schemas.microsoft.com/office/drawing/2014/main" id="{7BF6FB39-864B-4F58-86E8-790E16FB3C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5FE4FA46-B51C-43DA-87FC-2644ED117A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25DD1322-2D3A-4E7B-B23B-B4F96E02C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6E4FFBEB-52BB-494D-AD99-A0F072AB6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7DE92406-3F65-4333-BAAA-A9A7B5AEE9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B8B0FFC4-D1BB-4BB9-A224-BB78BFD338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01916-72A8-4B1C-E98C-5F64DC7403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4613" y="1775034"/>
            <a:ext cx="9840911" cy="4289336"/>
          </a:xfrm>
        </p:spPr>
        <p:txBody>
          <a:bodyPr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So, it turns out, that taking a day off work to move, sleeping only 4 hours a night for a week, takeaways and a lot of coffee, this can be done! </a:t>
            </a:r>
          </a:p>
          <a:p>
            <a:pPr marL="0" indent="0">
              <a:buNone/>
            </a:pPr>
            <a:r>
              <a:rPr lang="en-US" dirty="0"/>
              <a:t>Beliveing in yourself but not being too hard on yourself when it doesn't  work out. Sitting crying because I haven't packed as much as I wanted or even produce an idea for this blog yet was getting me anywhere. Realizing that I can hold my coffee in one hand and pack a box with another made a difference. Getting up and extra hour early with ho kids about, meant I could work twice as fast. Slow cooker and timer was a god send to help with after school routine. My weekly planner and to do list were on my fridge, and as I always like to eat a lot, I could see what I needed to do every time I went into the fridge! </a:t>
            </a:r>
          </a:p>
          <a:p>
            <a:pPr marL="0" indent="0" algn="ctr">
              <a:buNone/>
            </a:pPr>
            <a:r>
              <a:rPr lang="en-US" sz="3600" b="1">
                <a:solidFill>
                  <a:schemeClr val="accent3"/>
                </a:solidFill>
              </a:rPr>
              <a:t>MY ONE RULE... </a:t>
            </a:r>
            <a:endParaRPr lang="en-US" sz="3600" b="1" dirty="0">
              <a:solidFill>
                <a:schemeClr val="accent3"/>
              </a:solidFill>
            </a:endParaRPr>
          </a:p>
          <a:p>
            <a:pPr marL="0" indent="0" algn="ctr">
              <a:buNone/>
            </a:pPr>
            <a:r>
              <a:rPr lang="en-US" sz="3600" b="1" dirty="0">
                <a:solidFill>
                  <a:schemeClr val="accent3"/>
                </a:solidFill>
              </a:rPr>
              <a:t>IF I SNACK I MUST TICK SOMETHING OFF THE LIST!!</a:t>
            </a:r>
          </a:p>
          <a:p>
            <a:pPr marL="0" indent="0">
              <a:buNone/>
            </a:pPr>
            <a:endParaRPr lang="en-US" dirty="0">
              <a:solidFill>
                <a:schemeClr val="accent2"/>
              </a:solidFill>
            </a:endParaRPr>
          </a:p>
          <a:p>
            <a:pPr marL="0" indent="0" algn="ctr">
              <a:buNone/>
            </a:pPr>
            <a:endParaRPr lang="en-US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8DB4BB99-C854-45F9-BED1-63D15E3A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64912" y="0"/>
            <a:ext cx="674688" cy="6848476"/>
            <a:chOff x="11364912" y="0"/>
            <a:chExt cx="674688" cy="6848476"/>
          </a:xfrm>
          <a:solidFill>
            <a:schemeClr val="tx2">
              <a:alpha val="45000"/>
            </a:schemeClr>
          </a:solidFill>
        </p:grpSpPr>
        <p:sp>
          <p:nvSpPr>
            <p:cNvPr id="42" name="Freeform 32">
              <a:extLst>
                <a:ext uri="{FF2B5EF4-FFF2-40B4-BE49-F238E27FC236}">
                  <a16:creationId xmlns:a16="http://schemas.microsoft.com/office/drawing/2014/main" id="{5D1CCC4C-284C-4BF6-97D9-D97467463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3">
              <a:extLst>
                <a:ext uri="{FF2B5EF4-FFF2-40B4-BE49-F238E27FC236}">
                  <a16:creationId xmlns:a16="http://schemas.microsoft.com/office/drawing/2014/main" id="{35D82D1B-EB09-4028-9107-D60B547C7B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4">
              <a:extLst>
                <a:ext uri="{FF2B5EF4-FFF2-40B4-BE49-F238E27FC236}">
                  <a16:creationId xmlns:a16="http://schemas.microsoft.com/office/drawing/2014/main" id="{1389EE93-8059-437E-8507-7557AD68FB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5">
              <a:extLst>
                <a:ext uri="{FF2B5EF4-FFF2-40B4-BE49-F238E27FC236}">
                  <a16:creationId xmlns:a16="http://schemas.microsoft.com/office/drawing/2014/main" id="{377C05DC-75FF-4426-A34F-DBF0C7E7BE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6">
              <a:extLst>
                <a:ext uri="{FF2B5EF4-FFF2-40B4-BE49-F238E27FC236}">
                  <a16:creationId xmlns:a16="http://schemas.microsoft.com/office/drawing/2014/main" id="{03D385C8-866D-437D-91B1-2E3ECDD88E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37">
              <a:extLst>
                <a:ext uri="{FF2B5EF4-FFF2-40B4-BE49-F238E27FC236}">
                  <a16:creationId xmlns:a16="http://schemas.microsoft.com/office/drawing/2014/main" id="{3F649CBB-748F-4C79-A14F-C531C40B08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38">
              <a:extLst>
                <a:ext uri="{FF2B5EF4-FFF2-40B4-BE49-F238E27FC236}">
                  <a16:creationId xmlns:a16="http://schemas.microsoft.com/office/drawing/2014/main" id="{7F4622C0-84AF-41F1-9128-FE73CADD36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CC6F29C1-A471-4CDE-8C21-E4B15C5EF4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0">
              <a:extLst>
                <a:ext uri="{FF2B5EF4-FFF2-40B4-BE49-F238E27FC236}">
                  <a16:creationId xmlns:a16="http://schemas.microsoft.com/office/drawing/2014/main" id="{67F5B7DA-86C7-4AE0-96B6-D7F5AA51E2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Rectangle 41">
              <a:extLst>
                <a:ext uri="{FF2B5EF4-FFF2-40B4-BE49-F238E27FC236}">
                  <a16:creationId xmlns:a16="http://schemas.microsoft.com/office/drawing/2014/main" id="{0FA481E3-0439-484A-AC9B-19D58B98E4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6BCDED9C-9898-B576-5418-9908624C1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 management... how to make it work</a:t>
            </a:r>
          </a:p>
        </p:txBody>
      </p:sp>
      <p:pic>
        <p:nvPicPr>
          <p:cNvPr id="2" name="Picture 1" descr="A refrigerator with a list of food items&#10;&#10;Description automatically generated">
            <a:extLst>
              <a:ext uri="{FF2B5EF4-FFF2-40B4-BE49-F238E27FC236}">
                <a16:creationId xmlns:a16="http://schemas.microsoft.com/office/drawing/2014/main" id="{5F73A54F-E566-D1E8-EA0A-61F080291D8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3037" t="7678" r="32461" b="34210"/>
          <a:stretch/>
        </p:blipFill>
        <p:spPr>
          <a:xfrm rot="20040000">
            <a:off x="10446589" y="-234519"/>
            <a:ext cx="1839026" cy="241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9362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3D194-60B9-947C-F224-DCEB940FE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3300" y="172820"/>
            <a:ext cx="9905998" cy="960986"/>
          </a:xfrm>
        </p:spPr>
        <p:txBody>
          <a:bodyPr/>
          <a:lstStyle/>
          <a:p>
            <a:pPr algn="ctr"/>
            <a:r>
              <a:rPr lang="en-US" dirty="0"/>
              <a:t>Matrix of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086DD-9D78-DB38-8CAD-CCAFFBD49B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4507" y="1142430"/>
            <a:ext cx="9905999" cy="132760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/>
              <a:t>We all have the same number of hours in a day, yet some of us can be more proactive than others. A simple way to help time management is to use a matrix like these. But who’s to choose...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F8125F-D760-EBA0-1B7A-6DA555F123A8}"/>
              </a:ext>
            </a:extLst>
          </p:cNvPr>
          <p:cNvSpPr txBox="1"/>
          <p:nvPr/>
        </p:nvSpPr>
        <p:spPr>
          <a:xfrm>
            <a:off x="2222741" y="2481532"/>
            <a:ext cx="790467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222222"/>
                </a:solidFill>
                <a:latin typeface="-apple-system"/>
              </a:rPr>
              <a:t>Eisenhower Matrix vs Covey Matrix (Flours d. project coaching 2023)</a:t>
            </a:r>
          </a:p>
        </p:txBody>
      </p:sp>
      <p:pic>
        <p:nvPicPr>
          <p:cNvPr id="5" name="Picture 4" descr="A colorful squares with text&#10;&#10;Description automatically generated">
            <a:extLst>
              <a:ext uri="{FF2B5EF4-FFF2-40B4-BE49-F238E27FC236}">
                <a16:creationId xmlns:a16="http://schemas.microsoft.com/office/drawing/2014/main" id="{87F04E82-7F76-8B5A-53FC-064CAE8C69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8739" y="4275193"/>
            <a:ext cx="3462069" cy="2577690"/>
          </a:xfrm>
          <a:prstGeom prst="rect">
            <a:avLst/>
          </a:prstGeom>
        </p:spPr>
      </p:pic>
      <p:pic>
        <p:nvPicPr>
          <p:cNvPr id="6" name="Picture 5" descr="A diagram of a project&#10;&#10;Description automatically generated">
            <a:extLst>
              <a:ext uri="{FF2B5EF4-FFF2-40B4-BE49-F238E27FC236}">
                <a16:creationId xmlns:a16="http://schemas.microsoft.com/office/drawing/2014/main" id="{B169935E-0BAE-56EB-8A48-68EE220C62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594" y="4385468"/>
            <a:ext cx="4123426" cy="246736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5E1A502-4A12-6750-834A-0DD948FD0EA9}"/>
              </a:ext>
            </a:extLst>
          </p:cNvPr>
          <p:cNvSpPr txBox="1"/>
          <p:nvPr/>
        </p:nvSpPr>
        <p:spPr>
          <a:xfrm>
            <a:off x="4330211" y="3099288"/>
            <a:ext cx="3648807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As Flours explains in his article these are both similar, how every Eisenhour believes that everything with a date is urgent, while Covey priories those more do it now and schedule it for later. </a:t>
            </a:r>
          </a:p>
          <a:p>
            <a:r>
              <a:rPr lang="en-US" dirty="0"/>
              <a:t>I Personally, I </a:t>
            </a:r>
            <a:r>
              <a:rPr lang="en-US"/>
              <a:t>favor</a:t>
            </a:r>
            <a:r>
              <a:rPr lang="en-US" dirty="0"/>
              <a:t> of Covey's Matrix purely because I solve everything into the boxes easily. Working on important not urgent tasks will help eliminate the urgent important ones. </a:t>
            </a:r>
          </a:p>
        </p:txBody>
      </p:sp>
    </p:spTree>
    <p:extLst>
      <p:ext uri="{BB962C8B-B14F-4D97-AF65-F5344CB8AC3E}">
        <p14:creationId xmlns:p14="http://schemas.microsoft.com/office/powerpoint/2010/main" val="10702530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8000"/>
                <a:hueMod val="94000"/>
                <a:satMod val="148000"/>
                <a:lumMod val="150000"/>
              </a:schemeClr>
            </a:gs>
            <a:gs pos="100000">
              <a:schemeClr val="bg1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9B448F0-DA06-4165-AB5F-4330A20E06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-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92D83638-A467-411A-9C31-FE9A111CD8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14="http://schemas.microsoft.com/office/powerpoint/2010/main" xmlns:a16="http://schemas.microsoft.com/office/drawing/2014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2576BCDF-119F-4EB5-83D7-ED823C93E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0788" cy="6858001"/>
            <a:chOff x="-14288" y="0"/>
            <a:chExt cx="1220788" cy="6858001"/>
          </a:xfrm>
          <a:solidFill>
            <a:schemeClr val="tx2">
              <a:alpha val="45000"/>
            </a:schemeClr>
          </a:solidFill>
        </p:grpSpPr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43D63E8F-FD8A-4CE3-B7C9-3E9E2B66B5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D107D890-1831-46D8-90FB-F2FC0B288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02440904-A4EC-4F72-8E22-AAF4D9DB5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625E9C1F-1569-416B-A85C-FA14348722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3A186C77-43BF-4B1B-8170-48944F3057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FA8D72C1-8526-44B4-9333-5E0057ECC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790E4BA0-9C47-48B6-AA4A-8FC22DA954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FD051475-431F-4B9D-94C6-7B49A69582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82255D2F-85A1-4A19-8BC4-EB2715F36C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EBC3A004-9794-4EFA-83F0-989248797C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6EFD9FC3-E11A-44E3-BCAC-A07F3C601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Line 16">
              <a:extLst>
                <a:ext uri="{FF2B5EF4-FFF2-40B4-BE49-F238E27FC236}">
                  <a16:creationId xmlns:a16="http://schemas.microsoft.com/office/drawing/2014/main" id="{AB6AB6F7-6592-4028-B349-1C0E53A29C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6C2415E6-F914-4C11-B48B-4910AA6CA6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2412013C-072A-489E-851A-CFEF91A9A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DE93DF9F-296F-4DE4-8813-D8C04DE4CF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F440D966-5030-460C-9916-BF9B915421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Rectangle 21">
              <a:extLst>
                <a:ext uri="{FF2B5EF4-FFF2-40B4-BE49-F238E27FC236}">
                  <a16:creationId xmlns:a16="http://schemas.microsoft.com/office/drawing/2014/main" id="{1EFE245D-BA05-4F4D-A6E8-40739F48E7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ED67811C-F735-441C-98A6-2517EC09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3070FC44-32F9-470F-A131-868F3F1DB7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4">
              <a:extLst>
                <a:ext uri="{FF2B5EF4-FFF2-40B4-BE49-F238E27FC236}">
                  <a16:creationId xmlns:a16="http://schemas.microsoft.com/office/drawing/2014/main" id="{95FB52C7-C779-4E3F-978C-4595FEF868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5">
              <a:extLst>
                <a:ext uri="{FF2B5EF4-FFF2-40B4-BE49-F238E27FC236}">
                  <a16:creationId xmlns:a16="http://schemas.microsoft.com/office/drawing/2014/main" id="{D4EB1759-62AC-4B24-9DC6-E4F8737E8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6">
              <a:extLst>
                <a:ext uri="{FF2B5EF4-FFF2-40B4-BE49-F238E27FC236}">
                  <a16:creationId xmlns:a16="http://schemas.microsoft.com/office/drawing/2014/main" id="{7BF6FB39-864B-4F58-86E8-790E16FB3C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5FE4FA46-B51C-43DA-87FC-2644ED117A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25DD1322-2D3A-4E7B-B23B-B4F96E02C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6E4FFBEB-52BB-494D-AD99-A0F072AB6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7DE92406-3F65-4333-BAAA-A9A7B5AEE9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B8B0FFC4-D1BB-4BB9-A224-BB78BFD338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01916-72A8-4B1C-E98C-5F64DC7403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6500" y="2249487"/>
            <a:ext cx="9840911" cy="354171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dirty="0"/>
              <a:t>Cambridge Dictionary online addition - </a:t>
            </a:r>
            <a:r>
              <a:rPr lang="en-US" dirty="0">
                <a:highlight>
                  <a:srgbClr val="808000"/>
                </a:highlight>
                <a:ea typeface="+mn-lt"/>
                <a:cs typeface="+mn-lt"/>
                <a:hlinkClick r:id="rId3"/>
              </a:rPr>
              <a:t>TIME MANAGEMENT | English meaning - Cambridge Dictionary</a:t>
            </a:r>
            <a:endParaRPr lang="en-US">
              <a:highlight>
                <a:srgbClr val="808000"/>
              </a:highlight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200" dirty="0">
                <a:solidFill>
                  <a:srgbClr val="000000"/>
                </a:solidFill>
                <a:highlight>
                  <a:srgbClr val="808000"/>
                </a:highlight>
                <a:latin typeface="Calibri"/>
                <a:ea typeface="Calibri"/>
                <a:cs typeface="Calibri"/>
              </a:rPr>
              <a:t>Dweck, C. S. (2019). The Choice to Make a Difference. Perspectives on Psychological Science, 14(1), 21–25. https://doi.org/10.1177/1745691618804180</a:t>
            </a:r>
            <a:endParaRPr lang="en-US" dirty="0"/>
          </a:p>
          <a:p>
            <a:pPr marL="0" indent="0">
              <a:buNone/>
            </a:pPr>
            <a:r>
              <a:rPr lang="en-US" sz="2500" b="1" dirty="0">
                <a:solidFill>
                  <a:srgbClr val="222222"/>
                </a:solidFill>
              </a:rPr>
              <a:t>Flours P. Eisenhower Matrix vs Covey Matrix: Which Is Right For You? 25th June 2023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B8FA56"/>
                </a:solidFill>
                <a:highlight>
                  <a:srgbClr val="808000"/>
                </a:highlight>
                <a:latin typeface="Calibri"/>
                <a:ea typeface="Calibri"/>
                <a:cs typeface="Calibri"/>
                <a:hlinkClick r:id="rId4"/>
              </a:rPr>
              <a:t>Eisenhower</a:t>
            </a:r>
            <a:r>
              <a:rPr lang="en-US" sz="1200" dirty="0">
                <a:solidFill>
                  <a:srgbClr val="B8FA56"/>
                </a:solidFill>
                <a:highlight>
                  <a:srgbClr val="808000"/>
                </a:highlight>
                <a:latin typeface="Calibri"/>
                <a:ea typeface="Calibri"/>
                <a:cs typeface="Calibr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Matrix vs Covey Matrix: Which Is Right For You? (projectscoaching.com)</a:t>
            </a:r>
            <a:endParaRPr lang="en-US"/>
          </a:p>
          <a:p>
            <a:pPr>
              <a:buNone/>
            </a:pPr>
            <a:r>
              <a:rPr lang="en-US" dirty="0">
                <a:highlight>
                  <a:srgbClr val="808000"/>
                </a:highlight>
                <a:ea typeface="+mn-lt"/>
                <a:cs typeface="+mn-lt"/>
                <a:hlinkClick r:id="rId5"/>
              </a:rPr>
              <a:t>Moving Day Disasters And How To Avoid Them | lifespaceblog</a:t>
            </a:r>
            <a:endParaRPr lang="en-US">
              <a:highlight>
                <a:srgbClr val="808000"/>
              </a:highlight>
            </a:endParaRPr>
          </a:p>
          <a:p>
            <a:pPr marL="0" indent="0">
              <a:buNone/>
            </a:pPr>
            <a:endParaRPr lang="en-US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8DB4BB99-C854-45F9-BED1-63D15E3A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64912" y="0"/>
            <a:ext cx="674688" cy="6848476"/>
            <a:chOff x="11364912" y="0"/>
            <a:chExt cx="674688" cy="6848476"/>
          </a:xfrm>
          <a:solidFill>
            <a:schemeClr val="tx2">
              <a:alpha val="45000"/>
            </a:schemeClr>
          </a:solidFill>
        </p:grpSpPr>
        <p:sp>
          <p:nvSpPr>
            <p:cNvPr id="42" name="Freeform 32">
              <a:extLst>
                <a:ext uri="{FF2B5EF4-FFF2-40B4-BE49-F238E27FC236}">
                  <a16:creationId xmlns:a16="http://schemas.microsoft.com/office/drawing/2014/main" id="{5D1CCC4C-284C-4BF6-97D9-D97467463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3">
              <a:extLst>
                <a:ext uri="{FF2B5EF4-FFF2-40B4-BE49-F238E27FC236}">
                  <a16:creationId xmlns:a16="http://schemas.microsoft.com/office/drawing/2014/main" id="{35D82D1B-EB09-4028-9107-D60B547C7B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4">
              <a:extLst>
                <a:ext uri="{FF2B5EF4-FFF2-40B4-BE49-F238E27FC236}">
                  <a16:creationId xmlns:a16="http://schemas.microsoft.com/office/drawing/2014/main" id="{1389EE93-8059-437E-8507-7557AD68FB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5">
              <a:extLst>
                <a:ext uri="{FF2B5EF4-FFF2-40B4-BE49-F238E27FC236}">
                  <a16:creationId xmlns:a16="http://schemas.microsoft.com/office/drawing/2014/main" id="{377C05DC-75FF-4426-A34F-DBF0C7E7BE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6">
              <a:extLst>
                <a:ext uri="{FF2B5EF4-FFF2-40B4-BE49-F238E27FC236}">
                  <a16:creationId xmlns:a16="http://schemas.microsoft.com/office/drawing/2014/main" id="{03D385C8-866D-437D-91B1-2E3ECDD88E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37">
              <a:extLst>
                <a:ext uri="{FF2B5EF4-FFF2-40B4-BE49-F238E27FC236}">
                  <a16:creationId xmlns:a16="http://schemas.microsoft.com/office/drawing/2014/main" id="{3F649CBB-748F-4C79-A14F-C531C40B08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38">
              <a:extLst>
                <a:ext uri="{FF2B5EF4-FFF2-40B4-BE49-F238E27FC236}">
                  <a16:creationId xmlns:a16="http://schemas.microsoft.com/office/drawing/2014/main" id="{7F4622C0-84AF-41F1-9128-FE73CADD36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CC6F29C1-A471-4CDE-8C21-E4B15C5EF4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0">
              <a:extLst>
                <a:ext uri="{FF2B5EF4-FFF2-40B4-BE49-F238E27FC236}">
                  <a16:creationId xmlns:a16="http://schemas.microsoft.com/office/drawing/2014/main" id="{67F5B7DA-86C7-4AE0-96B6-D7F5AA51E2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Rectangle 41">
              <a:extLst>
                <a:ext uri="{FF2B5EF4-FFF2-40B4-BE49-F238E27FC236}">
                  <a16:creationId xmlns:a16="http://schemas.microsoft.com/office/drawing/2014/main" id="{0FA481E3-0439-484A-AC9B-19D58B98E4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6BCDED9C-9898-B576-5418-9908624C1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1171041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82EEA7F3-64E0-47B1-9B06-0677EA6FD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9" name="Rectangle 8">
              <a:extLst>
                <a:ext uri="{FF2B5EF4-FFF2-40B4-BE49-F238E27FC236}">
                  <a16:creationId xmlns:a16="http://schemas.microsoft.com/office/drawing/2014/main" id="{F0787433-E8FF-45C5-A1C3-70BC1491BA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A649E977-62EB-4D2F-9AF9-947B5E73CA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:p14="http://schemas.microsoft.com/office/powerpoint/2010/main" xmlns:a16="http://schemas.microsoft.com/office/drawing/2014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7" name="Graphic 16" descr="Lightbulb and pencil outline">
            <a:extLst>
              <a:ext uri="{FF2B5EF4-FFF2-40B4-BE49-F238E27FC236}">
                <a16:creationId xmlns:a16="http://schemas.microsoft.com/office/drawing/2014/main" id="{2641480E-2DB0-E244-3401-0703147A43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100000">
            <a:off x="3845905" y="4085819"/>
            <a:ext cx="4130487" cy="41416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6785" y="-3853"/>
            <a:ext cx="8695647" cy="910390"/>
          </a:xfrm>
        </p:spPr>
        <p:txBody>
          <a:bodyPr rtlCol="0">
            <a:normAutofit fontScale="90000"/>
          </a:bodyPr>
          <a:lstStyle/>
          <a:p>
            <a:r>
              <a:rPr lang="en-GB" sz="6600" dirty="0">
                <a:solidFill>
                  <a:schemeClr val="bg2"/>
                </a:solidFill>
                <a:latin typeface="Bradley Hand ITC"/>
              </a:rPr>
              <a:t>Critical thinking...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019" y="444873"/>
            <a:ext cx="3878198" cy="2148946"/>
          </a:xfrm>
        </p:spPr>
        <p:txBody>
          <a:bodyPr rtlCol="0" anchor="t">
            <a:normAutofit/>
          </a:bodyPr>
          <a:lstStyle/>
          <a:p>
            <a:r>
              <a:rPr lang="en-GB" sz="2400" dirty="0">
                <a:solidFill>
                  <a:schemeClr val="bg2"/>
                </a:solidFill>
              </a:rPr>
              <a:t>  </a:t>
            </a:r>
            <a:r>
              <a:rPr lang="en-GB" sz="2400" dirty="0">
                <a:solidFill>
                  <a:schemeClr val="bg2"/>
                </a:solidFill>
                <a:latin typeface="Bradley Hand ITC"/>
              </a:rPr>
              <a:t> </a:t>
            </a:r>
            <a:r>
              <a:rPr lang="en-GB" sz="1600" b="1" dirty="0">
                <a:solidFill>
                  <a:schemeClr val="bg2"/>
                </a:solidFill>
                <a:latin typeface="Bradley Hand ITC"/>
              </a:rPr>
              <a:t> </a:t>
            </a:r>
            <a:r>
              <a:rPr lang="en-GB" sz="1600" b="1" cap="none" dirty="0">
                <a:solidFill>
                  <a:schemeClr val="bg2"/>
                </a:solidFill>
                <a:latin typeface="Bradley Hand ITC"/>
              </a:rPr>
              <a:t> What is it?</a:t>
            </a:r>
          </a:p>
          <a:p>
            <a:r>
              <a:rPr lang="en-GB" sz="1400" cap="none" dirty="0">
                <a:solidFill>
                  <a:schemeClr val="bg2"/>
                </a:solidFill>
                <a:latin typeface="Arial Nova"/>
              </a:rPr>
              <a:t> In the Cambridge Dictionary (2023)</a:t>
            </a:r>
            <a:r>
              <a:rPr lang="en-GB" sz="1400" cap="none" dirty="0">
                <a:solidFill>
                  <a:schemeClr val="bg2"/>
                </a:solidFill>
                <a:latin typeface="Arial Nova"/>
                <a:cs typeface="Arial"/>
              </a:rPr>
              <a:t>it states</a:t>
            </a:r>
            <a:r>
              <a:rPr lang="en-GB" sz="1400" cap="none" dirty="0">
                <a:solidFill>
                  <a:schemeClr val="bg2"/>
                </a:solidFill>
                <a:latin typeface="Bradley Hand ITC"/>
                <a:cs typeface="Arial"/>
              </a:rPr>
              <a:t> 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</a:rPr>
              <a:t>"The 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process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</a:rPr>
              <a:t> of 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thinking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</a:rPr>
              <a:t> 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carefully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</a:rPr>
              <a:t> about a 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subject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</a:rPr>
              <a:t> or 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idea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</a:rPr>
              <a:t>, without 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allowing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</a:rPr>
              <a:t> 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feelings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</a:rPr>
              <a:t> or 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opinions</a:t>
            </a:r>
            <a:r>
              <a:rPr lang="en-GB" sz="1300" i="1" cap="none" dirty="0">
                <a:solidFill>
                  <a:schemeClr val="bg1"/>
                </a:solidFill>
                <a:latin typeface="Arial"/>
                <a:cs typeface="Arial"/>
              </a:rPr>
              <a:t> to affects you." </a:t>
            </a:r>
          </a:p>
        </p:txBody>
      </p:sp>
      <p:pic>
        <p:nvPicPr>
          <p:cNvPr id="4" name="Picture 3" descr="A light bulb with a brain with gears and a wire&#10;&#10;Description automatically generated">
            <a:extLst>
              <a:ext uri="{FF2B5EF4-FFF2-40B4-BE49-F238E27FC236}">
                <a16:creationId xmlns:a16="http://schemas.microsoft.com/office/drawing/2014/main" id="{1019095A-9F48-C431-4F28-3A81544C183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101771" y="-389555"/>
            <a:ext cx="1577789" cy="1039266"/>
          </a:xfrm>
          <a:prstGeom prst="rect">
            <a:avLst/>
          </a:prstGeom>
        </p:spPr>
      </p:pic>
      <p:pic>
        <p:nvPicPr>
          <p:cNvPr id="5" name="Picture 4" descr="Diagram of critical thinking skills&#10;&#10;Description automatically generated">
            <a:extLst>
              <a:ext uri="{FF2B5EF4-FFF2-40B4-BE49-F238E27FC236}">
                <a16:creationId xmlns:a16="http://schemas.microsoft.com/office/drawing/2014/main" id="{D019C206-94AB-2E54-360E-D44793848B8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702473" y="808683"/>
            <a:ext cx="2034186" cy="207429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0B4856B7-D5E0-C6F1-1680-1822C77E9CBE}"/>
              </a:ext>
            </a:extLst>
          </p:cNvPr>
          <p:cNvSpPr txBox="1">
            <a:spLocks/>
          </p:cNvSpPr>
          <p:nvPr/>
        </p:nvSpPr>
        <p:spPr>
          <a:xfrm>
            <a:off x="1023" y="2511706"/>
            <a:ext cx="3934226" cy="2261004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None/>
              <a:defRPr sz="2000" kern="1200" cap="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600" b="1" dirty="0">
                <a:solidFill>
                  <a:schemeClr val="bg2"/>
                </a:solidFill>
                <a:latin typeface="Bradley Hand ITC"/>
              </a:rPr>
              <a:t>D</a:t>
            </a:r>
            <a:r>
              <a:rPr lang="en-GB" sz="1600" b="1" cap="none" dirty="0">
                <a:solidFill>
                  <a:schemeClr val="bg2"/>
                </a:solidFill>
                <a:latin typeface="Bradley Hand ITC"/>
              </a:rPr>
              <a:t>Ifferent ways of thinking...</a:t>
            </a:r>
            <a:endParaRPr lang="en-US" sz="1600">
              <a:solidFill>
                <a:schemeClr val="bg2"/>
              </a:solidFill>
            </a:endParaRPr>
          </a:p>
          <a:p>
            <a:pPr algn="ctr"/>
            <a:r>
              <a:rPr lang="en-GB" sz="1300" i="1" cap="none" dirty="0">
                <a:solidFill>
                  <a:schemeClr val="bg2"/>
                </a:solidFill>
                <a:latin typeface="Bradley Hand ITC"/>
              </a:rPr>
              <a:t>(</a:t>
            </a:r>
            <a:r>
              <a:rPr lang="en-GB" sz="1300" i="1" cap="none" dirty="0" err="1">
                <a:solidFill>
                  <a:schemeClr val="bg2"/>
                </a:solidFill>
                <a:latin typeface="Bradley Hand ITC"/>
              </a:rPr>
              <a:t>Metivire</a:t>
            </a:r>
            <a:r>
              <a:rPr lang="en-GB" sz="1300" i="1" cap="none" dirty="0">
                <a:solidFill>
                  <a:schemeClr val="bg2"/>
                </a:solidFill>
                <a:latin typeface="Bradley Hand ITC"/>
              </a:rPr>
              <a:t> A. 2023 the 7 main types of thinking)</a:t>
            </a:r>
          </a:p>
          <a:p>
            <a:pPr marL="171450" indent="-171450">
              <a:buFont typeface="Wingdings" panose="020B0604020202020204" pitchFamily="34" charset="0"/>
              <a:buChar char="ü"/>
            </a:pPr>
            <a:r>
              <a:rPr lang="en-GB" sz="1200" cap="none" dirty="0">
                <a:solidFill>
                  <a:schemeClr val="bg2"/>
                </a:solidFill>
                <a:latin typeface="Arial Nova"/>
              </a:rPr>
              <a:t>Pull the idea apart, can you put it back a different way?</a:t>
            </a:r>
          </a:p>
          <a:p>
            <a:pPr marL="171450" indent="-171450">
              <a:buFont typeface="Wingdings" panose="020B0604020202020204" pitchFamily="34" charset="0"/>
              <a:buChar char="ü"/>
            </a:pPr>
            <a:r>
              <a:rPr lang="en-GB" sz="1200" cap="none" dirty="0">
                <a:solidFill>
                  <a:schemeClr val="bg2"/>
                </a:solidFill>
                <a:latin typeface="Arial Nova"/>
              </a:rPr>
              <a:t>Look at the details, do they add up?</a:t>
            </a:r>
          </a:p>
          <a:p>
            <a:pPr marL="171450" indent="-171450">
              <a:buFont typeface="Wingdings" panose="020B0604020202020204" pitchFamily="34" charset="0"/>
              <a:buChar char="ü"/>
            </a:pPr>
            <a:r>
              <a:rPr lang="en-GB" sz="1200" cap="none" dirty="0">
                <a:solidFill>
                  <a:schemeClr val="bg2"/>
                </a:solidFill>
                <a:latin typeface="Arial Nova"/>
              </a:rPr>
              <a:t>Think outside the box! </a:t>
            </a:r>
          </a:p>
          <a:p>
            <a:pPr marL="171450" indent="-171450">
              <a:buFont typeface="Wingdings" panose="020B0604020202020204" pitchFamily="34" charset="0"/>
              <a:buChar char="ü"/>
            </a:pPr>
            <a:r>
              <a:rPr lang="en-GB" sz="1200" cap="none" dirty="0">
                <a:solidFill>
                  <a:schemeClr val="bg2"/>
                </a:solidFill>
                <a:latin typeface="Arial Nova"/>
              </a:rPr>
              <a:t>Work on the facts not opinions!</a:t>
            </a:r>
          </a:p>
          <a:p>
            <a:endParaRPr lang="en-GB" sz="1200" cap="none" dirty="0">
              <a:solidFill>
                <a:schemeClr val="bg2"/>
              </a:solidFill>
              <a:latin typeface="Arial Nova"/>
            </a:endParaRPr>
          </a:p>
          <a:p>
            <a:endParaRPr lang="en-GB" sz="1200" cap="none" dirty="0">
              <a:solidFill>
                <a:schemeClr val="bg2"/>
              </a:solidFill>
              <a:latin typeface="Arial Nova"/>
            </a:endParaRPr>
          </a:p>
          <a:p>
            <a:endParaRPr lang="en-GB" sz="1200" cap="none" dirty="0">
              <a:solidFill>
                <a:schemeClr val="bg2"/>
              </a:solidFill>
              <a:latin typeface="Arial Nova"/>
            </a:endParaRPr>
          </a:p>
          <a:p>
            <a:endParaRPr lang="en-GB" sz="1400" cap="none" dirty="0">
              <a:solidFill>
                <a:schemeClr val="bg2"/>
              </a:solidFill>
              <a:latin typeface="Bradley Hand ITC"/>
            </a:endParaRPr>
          </a:p>
          <a:p>
            <a:endParaRPr lang="en-GB" sz="1400" cap="none" dirty="0">
              <a:solidFill>
                <a:schemeClr val="bg2"/>
              </a:solidFill>
              <a:latin typeface="Bradley Hand ITC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8A539532-0BB2-1899-0DC3-1535A87965D9}"/>
              </a:ext>
            </a:extLst>
          </p:cNvPr>
          <p:cNvSpPr txBox="1">
            <a:spLocks/>
          </p:cNvSpPr>
          <p:nvPr/>
        </p:nvSpPr>
        <p:spPr>
          <a:xfrm>
            <a:off x="195133" y="4903761"/>
            <a:ext cx="3743725" cy="1868798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None/>
              <a:defRPr sz="2000" kern="1200" cap="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b="1" cap="none" dirty="0">
                <a:solidFill>
                  <a:schemeClr val="bg2"/>
                </a:solidFill>
                <a:latin typeface="Bradley Hand ITC"/>
              </a:rPr>
              <a:t>Sky's the limit!</a:t>
            </a:r>
          </a:p>
          <a:p>
            <a:pPr marL="171450" indent="-171450">
              <a:buFont typeface="Wingdings" panose="020B0604020202020204" pitchFamily="34" charset="0"/>
              <a:buChar char="ü"/>
            </a:pPr>
            <a:r>
              <a:rPr lang="en-GB" sz="1200" cap="none" dirty="0">
                <a:latin typeface="Arial Nova"/>
              </a:rPr>
              <a:t>The only thing is your way is you! </a:t>
            </a:r>
          </a:p>
          <a:p>
            <a:pPr marL="171450" indent="-171450">
              <a:buFont typeface="Wingdings" panose="020B0604020202020204" pitchFamily="34" charset="0"/>
              <a:buChar char="ü"/>
            </a:pPr>
            <a:r>
              <a:rPr lang="en-GB" sz="1200" cap="none" dirty="0">
                <a:latin typeface="Arial Nova"/>
              </a:rPr>
              <a:t>Believe in yourself!</a:t>
            </a:r>
          </a:p>
          <a:p>
            <a:pPr marL="171450" indent="-171450">
              <a:buFont typeface="Wingdings" panose="020B0604020202020204" pitchFamily="34" charset="0"/>
              <a:buChar char="ü"/>
            </a:pPr>
            <a:r>
              <a:rPr lang="en-GB" sz="1200" cap="none" dirty="0">
                <a:latin typeface="Arial Nova"/>
              </a:rPr>
              <a:t>If it was easy everyone would do it!</a:t>
            </a:r>
          </a:p>
          <a:p>
            <a:pPr marL="171450" indent="-171450">
              <a:buFont typeface="Wingdings" panose="020B0604020202020204" pitchFamily="34" charset="0"/>
              <a:buChar char="ü"/>
            </a:pPr>
            <a:r>
              <a:rPr lang="en-GB" sz="1200" cap="none" dirty="0"/>
              <a:t>Get out of your comfort zone, you can not solve the problem with the same thought that created it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D263F5F-0F6A-C881-E5F1-8DA4510F39F6}"/>
              </a:ext>
            </a:extLst>
          </p:cNvPr>
          <p:cNvSpPr txBox="1">
            <a:spLocks/>
          </p:cNvSpPr>
          <p:nvPr/>
        </p:nvSpPr>
        <p:spPr>
          <a:xfrm>
            <a:off x="4441894" y="2704959"/>
            <a:ext cx="2981725" cy="172312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None/>
              <a:defRPr sz="2000" kern="1200" cap="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cap="none" dirty="0"/>
              <a:t>  </a:t>
            </a:r>
            <a:r>
              <a:rPr lang="en-GB" sz="1000" cap="none" dirty="0">
                <a:solidFill>
                  <a:schemeClr val="bg2">
                    <a:lumMod val="50000"/>
                  </a:schemeClr>
                </a:solidFill>
                <a:latin typeface="Segoe UI"/>
                <a:cs typeface="Segoe UI"/>
              </a:rPr>
              <a:t>Looking back on what we have done, learning form this, </a:t>
            </a:r>
            <a:r>
              <a:rPr lang="en-GB" sz="1000" cap="none" dirty="0" err="1">
                <a:solidFill>
                  <a:schemeClr val="bg2">
                    <a:lumMod val="50000"/>
                  </a:schemeClr>
                </a:solidFill>
                <a:latin typeface="Segoe UI"/>
                <a:cs typeface="Segoe UI"/>
              </a:rPr>
              <a:t>i</a:t>
            </a:r>
            <a:r>
              <a:rPr lang="en-GB" sz="1000" cap="none" dirty="0">
                <a:solidFill>
                  <a:schemeClr val="bg2">
                    <a:lumMod val="50000"/>
                  </a:schemeClr>
                </a:solidFill>
                <a:latin typeface="Segoe UI"/>
                <a:cs typeface="Segoe UI"/>
              </a:rPr>
              <a:t> like to use</a:t>
            </a:r>
            <a:r>
              <a:rPr lang="en-GB" sz="1000" cap="none" dirty="0">
                <a:solidFill>
                  <a:schemeClr val="bg2">
                    <a:lumMod val="75000"/>
                  </a:schemeClr>
                </a:solidFill>
                <a:latin typeface="Segoe UI"/>
                <a:cs typeface="Segoe UI"/>
              </a:rPr>
              <a:t>, WWW. (What went well)</a:t>
            </a:r>
            <a:r>
              <a:rPr lang="en-GB" sz="1600" b="1" cap="none" dirty="0">
                <a:solidFill>
                  <a:schemeClr val="accent3">
                    <a:lumMod val="75000"/>
                  </a:schemeClr>
                </a:solidFill>
                <a:latin typeface="Bradley Hand ITC"/>
              </a:rPr>
              <a:t> EBI!</a:t>
            </a:r>
            <a:r>
              <a:rPr lang="en-GB" sz="1600" cap="none" dirty="0">
                <a:solidFill>
                  <a:schemeClr val="accent1"/>
                </a:solidFill>
                <a:latin typeface="Bradley Hand ITC"/>
              </a:rPr>
              <a:t> </a:t>
            </a:r>
            <a:r>
              <a:rPr lang="en-GB" sz="1600" cap="none" dirty="0">
                <a:solidFill>
                  <a:schemeClr val="bg2">
                    <a:lumMod val="50000"/>
                  </a:schemeClr>
                </a:solidFill>
                <a:latin typeface="Bradley Hand ITC"/>
              </a:rPr>
              <a:t>(</a:t>
            </a:r>
            <a:r>
              <a:rPr lang="en-GB" sz="1000" cap="none" dirty="0">
                <a:solidFill>
                  <a:schemeClr val="bg2">
                    <a:lumMod val="50000"/>
                  </a:schemeClr>
                </a:solidFill>
                <a:latin typeface="Segoe UI"/>
                <a:cs typeface="Segoe UI"/>
              </a:rPr>
              <a:t>Even better if!) </a:t>
            </a:r>
            <a:r>
              <a:rPr lang="en-GB" sz="1100" b="1" u="sng" cap="none" dirty="0">
                <a:solidFill>
                  <a:schemeClr val="bg2">
                    <a:lumMod val="50000"/>
                  </a:schemeClr>
                </a:solidFill>
                <a:latin typeface="Segoe UI"/>
                <a:cs typeface="Segoe UI"/>
              </a:rPr>
              <a:t>List 3 of e</a:t>
            </a:r>
            <a:r>
              <a:rPr lang="en-GB" sz="1050" b="1" u="sng" cap="none" dirty="0">
                <a:solidFill>
                  <a:schemeClr val="bg2">
                    <a:lumMod val="50000"/>
                  </a:schemeClr>
                </a:solidFill>
                <a:latin typeface="Segoe UI"/>
                <a:cs typeface="Segoe UI"/>
              </a:rPr>
              <a:t>ach. @Team </a:t>
            </a:r>
            <a:r>
              <a:rPr lang="en-GB" sz="1050" b="1" u="sng" cap="none" dirty="0" err="1">
                <a:solidFill>
                  <a:schemeClr val="bg2">
                    <a:lumMod val="50000"/>
                  </a:schemeClr>
                </a:solidFill>
                <a:latin typeface="Segoe UI"/>
                <a:cs typeface="Segoe UI"/>
              </a:rPr>
              <a:t>penyrheol</a:t>
            </a:r>
            <a:endParaRPr lang="en-GB" sz="1050" cap="none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D2BBB2C3-F160-83B7-4EB4-5949BBA41567}"/>
              </a:ext>
            </a:extLst>
          </p:cNvPr>
          <p:cNvSpPr txBox="1">
            <a:spLocks/>
          </p:cNvSpPr>
          <p:nvPr/>
        </p:nvSpPr>
        <p:spPr>
          <a:xfrm>
            <a:off x="4914165" y="4714344"/>
            <a:ext cx="1984403" cy="137574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None/>
              <a:defRPr sz="2000" kern="1200" cap="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cap="none" dirty="0">
                <a:solidFill>
                  <a:schemeClr val="accent4">
                    <a:lumMod val="50000"/>
                  </a:schemeClr>
                </a:solidFill>
                <a:latin typeface="Bradley Hand ITC"/>
                <a:ea typeface="+mn-lt"/>
                <a:cs typeface="+mn-lt"/>
              </a:rPr>
              <a:t>"My father </a:t>
            </a:r>
            <a:endParaRPr lang="en-US" dirty="0">
              <a:solidFill>
                <a:schemeClr val="accent4">
                  <a:lumMod val="50000"/>
                </a:schemeClr>
              </a:solidFill>
              <a:latin typeface="Tw Cen MT" panose="020B0602020104020603"/>
              <a:ea typeface="+mn-lt"/>
              <a:cs typeface="+mn-lt"/>
            </a:endParaRPr>
          </a:p>
          <a:p>
            <a:pPr algn="ctr"/>
            <a:r>
              <a:rPr lang="en-GB" sz="1400" cap="none" dirty="0">
                <a:solidFill>
                  <a:schemeClr val="accent4">
                    <a:lumMod val="50000"/>
                  </a:schemeClr>
                </a:solidFill>
                <a:latin typeface="Bradley Hand ITC"/>
                <a:ea typeface="+mn-lt"/>
                <a:cs typeface="+mn-lt"/>
              </a:rPr>
              <a:t>used to say 'don't raise your voice, improve your argument.'</a:t>
            </a:r>
            <a:r>
              <a:rPr lang="en-GB" sz="1400" dirty="0">
                <a:solidFill>
                  <a:schemeClr val="accent4">
                    <a:lumMod val="50000"/>
                  </a:schemeClr>
                </a:solidFill>
                <a:ea typeface="+mn-lt"/>
                <a:cs typeface="+mn-lt"/>
              </a:rPr>
              <a:t> </a:t>
            </a:r>
            <a:r>
              <a:rPr lang="en-GB" sz="1200" dirty="0">
                <a:solidFill>
                  <a:srgbClr val="111111"/>
                </a:solidFill>
                <a:ea typeface="+mn-lt"/>
                <a:cs typeface="+mn-lt"/>
              </a:rPr>
              <a:t>" </a:t>
            </a:r>
            <a:endParaRPr lang="en-US">
              <a:solidFill>
                <a:srgbClr val="82FFFF"/>
              </a:solidFill>
              <a:ea typeface="+mn-lt"/>
              <a:cs typeface="+mn-lt"/>
            </a:endParaRPr>
          </a:p>
          <a:p>
            <a:pPr algn="ctr"/>
            <a:r>
              <a:rPr lang="en-GB" sz="1200" dirty="0">
                <a:solidFill>
                  <a:srgbClr val="111111"/>
                </a:solidFill>
                <a:ea typeface="+mn-lt"/>
                <a:cs typeface="+mn-lt"/>
              </a:rPr>
              <a:t>—Desmond Tutu</a:t>
            </a:r>
            <a:endParaRPr lang="en-US"/>
          </a:p>
          <a:p>
            <a:endParaRPr lang="en-GB" sz="2400" dirty="0">
              <a:latin typeface="Bradley Hand ITC"/>
            </a:endParaRP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AD788BB6-CECC-F04A-D8E2-1AF39AD070BA}"/>
              </a:ext>
            </a:extLst>
          </p:cNvPr>
          <p:cNvSpPr txBox="1">
            <a:spLocks/>
          </p:cNvSpPr>
          <p:nvPr/>
        </p:nvSpPr>
        <p:spPr>
          <a:xfrm>
            <a:off x="7375279" y="905986"/>
            <a:ext cx="3777343" cy="294456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None/>
              <a:defRPr sz="2000" kern="1200" cap="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900" b="1" cap="none" dirty="0">
                <a:solidFill>
                  <a:schemeClr val="bg2">
                    <a:lumMod val="75000"/>
                  </a:schemeClr>
                </a:solidFill>
                <a:latin typeface="Bradley Hand ITC"/>
              </a:rPr>
              <a:t>Critical </a:t>
            </a:r>
            <a:r>
              <a:rPr lang="en-GB" sz="1900" b="1" cap="none" err="1">
                <a:solidFill>
                  <a:schemeClr val="bg2">
                    <a:lumMod val="75000"/>
                  </a:schemeClr>
                </a:solidFill>
                <a:latin typeface="Bradley Hand ITC"/>
              </a:rPr>
              <a:t>consciouseness</a:t>
            </a:r>
            <a:endParaRPr lang="en-US" sz="1900" b="1">
              <a:solidFill>
                <a:schemeClr val="bg2">
                  <a:lumMod val="75000"/>
                </a:schemeClr>
              </a:solidFill>
              <a:latin typeface="Bradley Hand ITC"/>
            </a:endParaRPr>
          </a:p>
          <a:p>
            <a:pPr algn="ctr"/>
            <a:r>
              <a:rPr lang="en-GB" sz="1900" b="1" cap="none" dirty="0">
                <a:solidFill>
                  <a:schemeClr val="bg2">
                    <a:lumMod val="75000"/>
                  </a:schemeClr>
                </a:solidFill>
                <a:latin typeface="Bradley Hand ITC"/>
              </a:rPr>
              <a:t>(Freire P.  2016 p20)      </a:t>
            </a:r>
            <a:r>
              <a:rPr lang="en-GB" sz="1700" cap="none" dirty="0">
                <a:solidFill>
                  <a:schemeClr val="bg2">
                    <a:lumMod val="75000"/>
                  </a:schemeClr>
                </a:solidFill>
                <a:latin typeface="Bradley Hand ITC"/>
              </a:rPr>
              <a:t>  </a:t>
            </a:r>
            <a:r>
              <a:rPr lang="en-GB" sz="1700" b="1" cap="none" dirty="0">
                <a:solidFill>
                  <a:schemeClr val="bg2">
                    <a:lumMod val="75000"/>
                  </a:schemeClr>
                </a:solidFill>
                <a:latin typeface="Bradley Hand ITC"/>
              </a:rPr>
              <a:t>   </a:t>
            </a:r>
          </a:p>
          <a:p>
            <a:pPr marL="342900" indent="-342900" algn="ctr">
              <a:buAutoNum type="arabicPeriod"/>
            </a:pPr>
            <a:r>
              <a:rPr lang="en-GB" sz="1700" b="1" cap="none" dirty="0">
                <a:solidFill>
                  <a:schemeClr val="bg2">
                    <a:lumMod val="75000"/>
                  </a:schemeClr>
                </a:solidFill>
                <a:latin typeface="Consolas"/>
              </a:rPr>
              <a:t>Identify the problem</a:t>
            </a:r>
            <a:endParaRPr lang="en-GB" sz="1700" b="1" cap="none" dirty="0">
              <a:solidFill>
                <a:schemeClr val="bg2">
                  <a:lumMod val="75000"/>
                </a:schemeClr>
              </a:solidFill>
              <a:latin typeface="Bradley Hand ITC"/>
            </a:endParaRPr>
          </a:p>
          <a:p>
            <a:pPr marL="342900" indent="-342900" algn="ctr">
              <a:buAutoNum type="arabicPeriod"/>
            </a:pPr>
            <a:r>
              <a:rPr lang="en-GB" sz="1700" b="1" cap="none" dirty="0">
                <a:solidFill>
                  <a:schemeClr val="bg2">
                    <a:lumMod val="75000"/>
                  </a:schemeClr>
                </a:solidFill>
                <a:latin typeface="Consolas"/>
              </a:rPr>
              <a:t>Find the original way to present the problem </a:t>
            </a:r>
          </a:p>
          <a:p>
            <a:pPr marL="342900" indent="-342900" algn="ctr">
              <a:buAutoNum type="arabicPeriod"/>
            </a:pPr>
            <a:r>
              <a:rPr lang="en-GB" sz="1700" b="1" cap="none" dirty="0">
                <a:solidFill>
                  <a:schemeClr val="bg2">
                    <a:lumMod val="75000"/>
                  </a:schemeClr>
                </a:solidFill>
                <a:latin typeface="Consolas"/>
              </a:rPr>
              <a:t>See the problem though the learners eyes</a:t>
            </a:r>
          </a:p>
          <a:p>
            <a:pPr marL="342900" indent="-342900" algn="ctr">
              <a:buAutoNum type="arabicPeriod"/>
            </a:pPr>
            <a:r>
              <a:rPr lang="en-GB" sz="1700" b="1" cap="none" dirty="0">
                <a:solidFill>
                  <a:schemeClr val="bg2">
                    <a:lumMod val="75000"/>
                  </a:schemeClr>
                </a:solidFill>
                <a:latin typeface="Consolas"/>
              </a:rPr>
              <a:t>Analyse the cause of the problem </a:t>
            </a:r>
          </a:p>
          <a:p>
            <a:pPr marL="342900" indent="-342900" algn="ctr">
              <a:buAutoNum type="arabicPeriod"/>
            </a:pPr>
            <a:r>
              <a:rPr lang="en-GB" sz="1700" b="1" cap="none" dirty="0">
                <a:solidFill>
                  <a:schemeClr val="bg2">
                    <a:lumMod val="75000"/>
                  </a:schemeClr>
                </a:solidFill>
                <a:latin typeface="Consolas"/>
              </a:rPr>
              <a:t>Take action to solve the problem</a:t>
            </a:r>
          </a:p>
          <a:p>
            <a:pPr algn="r"/>
            <a:endParaRPr lang="en-GB" sz="1700" cap="none" dirty="0">
              <a:solidFill>
                <a:srgbClr val="333333"/>
              </a:solidFill>
              <a:latin typeface="Bradley Hand ITC"/>
            </a:endParaRPr>
          </a:p>
          <a:p>
            <a:pPr algn="r"/>
            <a:endParaRPr lang="en-GB" sz="1400" cap="none" dirty="0">
              <a:solidFill>
                <a:srgbClr val="BEDCF4"/>
              </a:solidFill>
              <a:latin typeface="Bradley Hand ITC"/>
            </a:endParaRPr>
          </a:p>
          <a:p>
            <a:pPr algn="r"/>
            <a:endParaRPr lang="en-GB" sz="1400" b="1" u="sng" cap="none" dirty="0">
              <a:solidFill>
                <a:schemeClr val="bg2">
                  <a:lumMod val="50000"/>
                </a:schemeClr>
              </a:solidFill>
              <a:latin typeface="Arial Nova"/>
            </a:endParaRPr>
          </a:p>
        </p:txBody>
      </p:sp>
      <p:pic>
        <p:nvPicPr>
          <p:cNvPr id="11" name="Picture 10" descr="Open white gift box tied with red ribbon">
            <a:extLst>
              <a:ext uri="{FF2B5EF4-FFF2-40B4-BE49-F238E27FC236}">
                <a16:creationId xmlns:a16="http://schemas.microsoft.com/office/drawing/2014/main" id="{B8F7EB7C-C70D-E1CF-DDCE-C67CCEB9DBBD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24490" t="12805" r="20000" b="15847"/>
          <a:stretch/>
        </p:blipFill>
        <p:spPr>
          <a:xfrm rot="-2160000">
            <a:off x="2400854" y="3646600"/>
            <a:ext cx="816789" cy="795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6C50F59-3FFF-3F63-7AE4-C74E787CDAEB}"/>
              </a:ext>
            </a:extLst>
          </p:cNvPr>
          <p:cNvSpPr txBox="1"/>
          <p:nvPr/>
        </p:nvSpPr>
        <p:spPr>
          <a:xfrm>
            <a:off x="2605367" y="3961279"/>
            <a:ext cx="442631" cy="2539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050" dirty="0">
                <a:latin typeface="Bradley Hand ITC"/>
              </a:rPr>
              <a:t>?!?!</a:t>
            </a:r>
          </a:p>
        </p:txBody>
      </p:sp>
      <p:pic>
        <p:nvPicPr>
          <p:cNvPr id="18" name="Picture 17" descr="A screenshot of a computer&#10;&#10;Description automatically generated">
            <a:extLst>
              <a:ext uri="{FF2B5EF4-FFF2-40B4-BE49-F238E27FC236}">
                <a16:creationId xmlns:a16="http://schemas.microsoft.com/office/drawing/2014/main" id="{487B742C-3A49-5861-7C09-4F93898B7DF8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8972" t="23396" r="42184" b="29057"/>
          <a:stretch/>
        </p:blipFill>
        <p:spPr>
          <a:xfrm>
            <a:off x="10820401" y="1681"/>
            <a:ext cx="1198613" cy="17294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9" name="Picture 18" descr="A diagram of a circle and a circle with a arrow&#10;&#10;Description automatically generated">
            <a:extLst>
              <a:ext uri="{FF2B5EF4-FFF2-40B4-BE49-F238E27FC236}">
                <a16:creationId xmlns:a16="http://schemas.microsoft.com/office/drawing/2014/main" id="{5B7E60C1-03FC-E318-0A60-75434ED39D1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135842" y="4611731"/>
            <a:ext cx="2306171" cy="15790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50F3BDC-9371-B0F6-B24D-1F1D4F4DAA16}"/>
              </a:ext>
            </a:extLst>
          </p:cNvPr>
          <p:cNvSpPr txBox="1"/>
          <p:nvPr/>
        </p:nvSpPr>
        <p:spPr>
          <a:xfrm>
            <a:off x="7210986" y="4297456"/>
            <a:ext cx="2476500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b="1" dirty="0">
                <a:solidFill>
                  <a:srgbClr val="FF0000"/>
                </a:solidFill>
                <a:latin typeface="Bahnschrift"/>
              </a:rPr>
              <a:t>Look at both sides of the story</a:t>
            </a:r>
            <a:endParaRPr lang="en-US" sz="1400"/>
          </a:p>
          <a:p>
            <a:pPr algn="ctr"/>
            <a:r>
              <a:rPr lang="en-US" sz="1400" b="1" dirty="0">
                <a:solidFill>
                  <a:srgbClr val="FF0000"/>
                </a:solidFill>
                <a:latin typeface="Consolas"/>
              </a:rPr>
              <a:t>Is it possible for both to be right?</a:t>
            </a:r>
            <a:endParaRPr lang="en-US" sz="1400" b="1" dirty="0">
              <a:solidFill>
                <a:srgbClr val="FF0000"/>
              </a:solidFill>
              <a:latin typeface="Bahnschrift"/>
            </a:endParaRPr>
          </a:p>
        </p:txBody>
      </p:sp>
      <p:pic>
        <p:nvPicPr>
          <p:cNvPr id="21" name="Picture 20" descr="Cartoon a cartoon of two men pointing at a piece of wood&#10;&#10;Description automatically generated">
            <a:extLst>
              <a:ext uri="{FF2B5EF4-FFF2-40B4-BE49-F238E27FC236}">
                <a16:creationId xmlns:a16="http://schemas.microsoft.com/office/drawing/2014/main" id="{AE8D24A4-8DA4-692C-5459-5694F80B46CB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-816" t="17714" r="1224" b="499"/>
          <a:stretch/>
        </p:blipFill>
        <p:spPr>
          <a:xfrm>
            <a:off x="7133664" y="5387222"/>
            <a:ext cx="2732008" cy="15992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22" descr="Two people look at a number lying flat on its side. From one side it looks like a six. From the other side a nine.">
            <a:extLst>
              <a:ext uri="{FF2B5EF4-FFF2-40B4-BE49-F238E27FC236}">
                <a16:creationId xmlns:a16="http://schemas.microsoft.com/office/drawing/2014/main" id="{F40BE27B-373F-8B91-9853-BA447B30C4C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688606" y="4349074"/>
            <a:ext cx="2743199" cy="1544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619DEC4-1A92-C19B-896F-001C3FD7C81F}"/>
              </a:ext>
            </a:extLst>
          </p:cNvPr>
          <p:cNvSpPr txBox="1"/>
          <p:nvPr/>
        </p:nvSpPr>
        <p:spPr>
          <a:xfrm>
            <a:off x="9821957" y="6023161"/>
            <a:ext cx="2476500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b="1" dirty="0">
                <a:solidFill>
                  <a:srgbClr val="FF0000"/>
                </a:solidFill>
                <a:latin typeface="Bahnschrift"/>
              </a:rPr>
              <a:t>Don't  </a:t>
            </a:r>
            <a:r>
              <a:rPr lang="en-US" sz="1400" b="1" dirty="0" err="1">
                <a:solidFill>
                  <a:srgbClr val="FF0000"/>
                </a:solidFill>
                <a:latin typeface="Bahnschrift"/>
              </a:rPr>
              <a:t>beleive</a:t>
            </a:r>
            <a:r>
              <a:rPr lang="en-US" sz="1400" b="1" dirty="0">
                <a:solidFill>
                  <a:srgbClr val="FF0000"/>
                </a:solidFill>
                <a:latin typeface="Bahnschrift"/>
              </a:rPr>
              <a:t> everything you see. Make your own decisions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6815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7DB82-1466-76D7-2083-51A0E9ABF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-255541"/>
            <a:ext cx="9905998" cy="1478570"/>
          </a:xfrm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2C55AE-DA04-F40C-C54A-16B25F5792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236" y="681494"/>
            <a:ext cx="9905999" cy="5938942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US" dirty="0">
                <a:ea typeface="+mn-lt"/>
                <a:cs typeface="+mn-lt"/>
                <a:hlinkClick r:id="rId2"/>
              </a:rPr>
              <a:t>12 Inspiring Critical Thinking Quotes For Students - Number Dyslexia</a:t>
            </a:r>
            <a:endParaRPr lang="en-US" dirty="0"/>
          </a:p>
          <a:p>
            <a:r>
              <a:rPr lang="en-US" dirty="0"/>
              <a:t>Background picture, Microsoft/PowerPoint/insert/stock images/search sky</a:t>
            </a:r>
          </a:p>
          <a:p>
            <a:r>
              <a:rPr lang="en-US" dirty="0">
                <a:ea typeface="+mn-lt"/>
                <a:cs typeface="+mn-lt"/>
              </a:rPr>
              <a:t>Bui H 2021</a:t>
            </a:r>
            <a:r>
              <a:rPr lang="en-US" sz="1600" dirty="0">
                <a:ea typeface="+mn-lt"/>
                <a:cs typeface="+mn-lt"/>
              </a:rPr>
              <a:t>, </a:t>
            </a:r>
            <a:r>
              <a:rPr lang="en-US" sz="1600" dirty="0">
                <a:latin typeface="Consolas"/>
                <a:ea typeface="+mn-lt"/>
                <a:cs typeface="+mn-lt"/>
              </a:rPr>
              <a:t>The 6/9 perspective image </a:t>
            </a:r>
            <a:r>
              <a:rPr lang="en-US" sz="1600" dirty="0">
                <a:ea typeface="+mn-lt"/>
                <a:cs typeface="+mn-lt"/>
                <a:hlinkClick r:id="rId3"/>
              </a:rPr>
              <a:t>Toolbox (interculturaltoolbox.org)</a:t>
            </a:r>
          </a:p>
          <a:p>
            <a:r>
              <a:rPr lang="en-US" dirty="0">
                <a:ea typeface="+mn-lt"/>
                <a:cs typeface="+mn-lt"/>
                <a:hlinkClick r:id="rId4"/>
              </a:rPr>
              <a:t>CRITICAL THINKING | English meaning - Cambridge Dictionary</a:t>
            </a:r>
            <a:endParaRPr lang="en-US" dirty="0"/>
          </a:p>
          <a:p>
            <a:r>
              <a:rPr lang="en-US" dirty="0"/>
              <a:t>Center picture </a:t>
            </a:r>
            <a:r>
              <a:rPr lang="en-US" dirty="0">
                <a:ea typeface="+mn-lt"/>
                <a:cs typeface="+mn-lt"/>
                <a:hlinkClick r:id="rId5"/>
              </a:rPr>
              <a:t>https://i0.wp.com/literacypathway.com/wp-content/uploads/2020/01/AdobeStock_185961949.jpeg?resize=480%2C480&amp;ssl=1</a:t>
            </a:r>
            <a:endParaRPr lang="en-US">
              <a:ea typeface="+mn-lt"/>
              <a:cs typeface="+mn-lt"/>
            </a:endParaRPr>
          </a:p>
          <a:p>
            <a:r>
              <a:rPr lang="en-US" dirty="0" err="1">
                <a:latin typeface="Tw Cen MT"/>
              </a:rPr>
              <a:t>Frieie</a:t>
            </a:r>
            <a:r>
              <a:rPr lang="en-US" dirty="0">
                <a:latin typeface="Tw Cen MT"/>
              </a:rPr>
              <a:t> P, 2016, Bob Bates book on Learning theories simplified page 20 critical consciousness </a:t>
            </a:r>
          </a:p>
          <a:p>
            <a:r>
              <a:rPr lang="en-US" sz="1400" err="1">
                <a:latin typeface="Consolas"/>
              </a:rPr>
              <a:t>Holdo</a:t>
            </a:r>
            <a:r>
              <a:rPr lang="en-US" sz="1400" dirty="0">
                <a:latin typeface="Consolas"/>
              </a:rPr>
              <a:t>, M. (2023). Critical Reflection: John Dewey’s Relational View of Transformative Learning. Journal of Transformative Education, 21(1), 9-25</a:t>
            </a:r>
            <a:r>
              <a:rPr lang="en-US" dirty="0">
                <a:solidFill>
                  <a:srgbClr val="B8FA56"/>
                </a:solidFill>
                <a:latin typeface="TW Cen MT"/>
              </a:rPr>
              <a:t>. </a:t>
            </a:r>
            <a:r>
              <a:rPr lang="en-US" dirty="0">
                <a:solidFill>
                  <a:srgbClr val="B8FA56"/>
                </a:solidFill>
                <a:latin typeface="TW Cen MT"/>
                <a:hlinkClick r:id="rId6"/>
              </a:rPr>
              <a:t>https://doi.org/10.1177/15413446221086727</a:t>
            </a:r>
            <a:endParaRPr lang="en-US" dirty="0">
              <a:latin typeface="Tw Cen MT"/>
            </a:endParaRPr>
          </a:p>
          <a:p>
            <a:r>
              <a:rPr lang="en-US" sz="1100" dirty="0">
                <a:solidFill>
                  <a:srgbClr val="FFFFFF"/>
                </a:solidFill>
                <a:latin typeface="Consolas"/>
              </a:rPr>
              <a:t>Leanne, Trainee Counsellor at The DMC Clinic 23rd April 2020 the comfort zone </a:t>
            </a:r>
            <a:r>
              <a:rPr lang="en-US" sz="1100" b="1" dirty="0">
                <a:solidFill>
                  <a:srgbClr val="FFFFFF"/>
                </a:solidFill>
                <a:latin typeface="Consolas"/>
              </a:rPr>
              <a:t>-</a:t>
            </a:r>
            <a:r>
              <a:rPr lang="en-US" sz="1300" i="1" dirty="0">
                <a:solidFill>
                  <a:srgbClr val="535659"/>
                </a:solidFill>
                <a:latin typeface="TW Cen MT"/>
              </a:rPr>
              <a:t> </a:t>
            </a:r>
            <a:r>
              <a:rPr lang="en-US" sz="2100" dirty="0">
                <a:solidFill>
                  <a:srgbClr val="B8FA56"/>
                </a:solidFill>
                <a:latin typeface="TW Cen MT"/>
                <a:hlinkClick r:id="rId7"/>
              </a:rPr>
              <a:t>The Comfort Zone Blog - The DMC Clinic - Counselling Wexford</a:t>
            </a:r>
            <a:endParaRPr lang="en-US" dirty="0">
              <a:solidFill>
                <a:srgbClr val="B8FA56"/>
              </a:solidFill>
              <a:latin typeface="TW Cen MT"/>
            </a:endParaRPr>
          </a:p>
          <a:p>
            <a:r>
              <a:rPr lang="en-US" sz="1400" err="1">
                <a:latin typeface="Consolas"/>
              </a:rPr>
              <a:t>Metivire</a:t>
            </a:r>
            <a:r>
              <a:rPr lang="en-US" sz="1400" dirty="0">
                <a:latin typeface="Consolas"/>
              </a:rPr>
              <a:t> A. September 2023 the 7 main types of thinking</a:t>
            </a:r>
            <a:r>
              <a:rPr lang="en-US" dirty="0"/>
              <a:t> </a:t>
            </a:r>
            <a:r>
              <a:rPr lang="en-US" dirty="0">
                <a:ea typeface="+mn-lt"/>
                <a:cs typeface="+mn-lt"/>
                <a:hlinkClick r:id="rId8"/>
              </a:rPr>
              <a:t>The 7 Main Types Of Thinking (And How To Use Them Better) (magneticmemorymethod.com)</a:t>
            </a:r>
          </a:p>
          <a:p>
            <a:r>
              <a:rPr lang="en-US" sz="1400" dirty="0" err="1">
                <a:latin typeface="Consolas"/>
              </a:rPr>
              <a:t>SandersH</a:t>
            </a:r>
            <a:r>
              <a:rPr lang="en-US" sz="1400" dirty="0">
                <a:latin typeface="Consolas"/>
              </a:rPr>
              <a:t>. 2023- Dr Seuss quote </a:t>
            </a:r>
            <a:r>
              <a:rPr lang="en-US" sz="1400" dirty="0">
                <a:solidFill>
                  <a:srgbClr val="282828"/>
                </a:solidFill>
                <a:latin typeface="Tw Cen MT"/>
              </a:rPr>
              <a:t>""</a:t>
            </a:r>
            <a:r>
              <a:rPr lang="en-US" sz="2200" dirty="0">
                <a:solidFill>
                  <a:srgbClr val="282828"/>
                </a:solidFill>
                <a:latin typeface="Tw Cen MT"/>
              </a:rPr>
              <a:t>Sometimes</a:t>
            </a:r>
            <a:r>
              <a:rPr lang="en-US" sz="2200" dirty="0">
                <a:solidFill>
                  <a:srgbClr val="282828"/>
                </a:solidFill>
                <a:ea typeface="+mn-lt"/>
                <a:cs typeface="+mn-lt"/>
              </a:rPr>
              <a:t> the questions are complicated and the answers are simple." What does this quote mean?" </a:t>
            </a:r>
            <a:r>
              <a:rPr lang="en-US" sz="2200" i="1" dirty="0" err="1">
                <a:solidFill>
                  <a:srgbClr val="282828"/>
                </a:solidFill>
                <a:ea typeface="+mn-lt"/>
                <a:cs typeface="+mn-lt"/>
              </a:rPr>
              <a:t>eNotes</a:t>
            </a:r>
            <a:r>
              <a:rPr lang="en-US" sz="2200" i="1" dirty="0">
                <a:solidFill>
                  <a:srgbClr val="282828"/>
                </a:solidFill>
                <a:ea typeface="+mn-lt"/>
                <a:cs typeface="+mn-lt"/>
              </a:rPr>
              <a:t> Editorial</a:t>
            </a:r>
            <a:r>
              <a:rPr lang="en-US" sz="2200" dirty="0">
                <a:solidFill>
                  <a:srgbClr val="282828"/>
                </a:solidFill>
                <a:ea typeface="+mn-lt"/>
                <a:cs typeface="+mn-lt"/>
              </a:rPr>
              <a:t>, 6 Feb. 2019, https://www.enotes.com/homework-help/sometimes-questions-complicated-answers-sample-267175. Accessed 3 Oct. 2023.</a:t>
            </a:r>
            <a:endParaRPr lang="en-US" sz="2200" dirty="0">
              <a:solidFill>
                <a:srgbClr val="282828"/>
              </a:solidFill>
            </a:endParaRPr>
          </a:p>
          <a:p>
            <a:r>
              <a:rPr lang="en-US" sz="2200" dirty="0">
                <a:solidFill>
                  <a:srgbClr val="282828"/>
                </a:solidFill>
                <a:ea typeface="+mn-lt"/>
                <a:cs typeface="+mn-lt"/>
              </a:rPr>
              <a:t>12 Inspiring Critical Thinking Quotes For Students</a:t>
            </a:r>
            <a:endParaRPr lang="en-US" sz="2200" dirty="0">
              <a:solidFill>
                <a:srgbClr val="282828"/>
              </a:solidFill>
            </a:endParaRPr>
          </a:p>
          <a:p>
            <a:endParaRPr lang="en-US" sz="2200" dirty="0">
              <a:solidFill>
                <a:srgbClr val="282828"/>
              </a:solidFill>
            </a:endParaRPr>
          </a:p>
          <a:p>
            <a:endParaRPr lang="en-US" sz="1500" i="1" dirty="0">
              <a:solidFill>
                <a:srgbClr val="5356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0360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467BB-ADB7-833C-E8F3-0A4D7B20C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Biography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252F2F-D0AD-541A-D692-C7FFCA877A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  <a:hlinkClick r:id="rId2"/>
              </a:rPr>
              <a:t>Critical Reflection: John Dewey’s Relational View of Transformative Learning - Markus Holdo, 2023 (sagepub.com)</a:t>
            </a:r>
            <a:endParaRPr lang="en-US">
              <a:ea typeface="+mn-lt"/>
              <a:cs typeface="+mn-lt"/>
            </a:endParaRPr>
          </a:p>
          <a:p>
            <a:r>
              <a:rPr lang="en-US" sz="1100" dirty="0">
                <a:latin typeface="Calibri"/>
                <a:ea typeface="Calibri"/>
                <a:cs typeface="Calibri"/>
              </a:rPr>
              <a:t>Edward </a:t>
            </a:r>
            <a:r>
              <a:rPr lang="en-US" sz="1100" dirty="0" err="1">
                <a:latin typeface="Calibri"/>
                <a:ea typeface="Calibri"/>
                <a:cs typeface="Calibri"/>
              </a:rPr>
              <a:t>graser</a:t>
            </a:r>
            <a:r>
              <a:rPr lang="en-US" sz="1100" dirty="0">
                <a:latin typeface="Calibri"/>
                <a:ea typeface="Calibri"/>
                <a:cs typeface="Calibri"/>
              </a:rPr>
              <a:t> created critical thinking! </a:t>
            </a:r>
            <a:r>
              <a:rPr lang="en-US" sz="1100" u="sng" dirty="0">
                <a:solidFill>
                  <a:srgbClr val="0563C1"/>
                </a:solidFill>
                <a:latin typeface="Calibri"/>
                <a:ea typeface="Calibri"/>
                <a:cs typeface="Calibri"/>
                <a:hlinkClick r:id="rId3"/>
              </a:rPr>
              <a:t>An Experiment in Development of Critical Thinking - Edward M. Glaser, 1942 (sagepub.com)</a:t>
            </a:r>
            <a:endParaRPr lang="en-US" sz="1100">
              <a:latin typeface="Calibri"/>
              <a:ea typeface="Calibri"/>
              <a:cs typeface="Calibri"/>
            </a:endParaRPr>
          </a:p>
          <a:p>
            <a:endParaRPr lang="en-US" sz="1100" dirty="0">
              <a:latin typeface="Calibri"/>
              <a:ea typeface="Calibri"/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1055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0</TotalTime>
  <Words>1</Words>
  <Application>Microsoft Office PowerPoint</Application>
  <PresentationFormat>Widescreen</PresentationFormat>
  <Paragraphs>1</Paragraphs>
  <Slides>11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Circuit</vt:lpstr>
      <vt:lpstr>PowerPoint Presentation</vt:lpstr>
      <vt:lpstr>contents</vt:lpstr>
      <vt:lpstr>Positive thinking and preparation is a start</vt:lpstr>
      <vt:lpstr>Good Time management... what is that??</vt:lpstr>
      <vt:lpstr>Time management, what is that?? How do I do this...</vt:lpstr>
      <vt:lpstr>Time management... how to make it work</vt:lpstr>
      <vt:lpstr>Matrix of time</vt:lpstr>
      <vt:lpstr>references</vt:lpstr>
      <vt:lpstr>Critical thinking...</vt:lpstr>
      <vt:lpstr>references</vt:lpstr>
      <vt:lpstr>Biography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1252</cp:revision>
  <dcterms:created xsi:type="dcterms:W3CDTF">2023-09-19T20:40:31Z</dcterms:created>
  <dcterms:modified xsi:type="dcterms:W3CDTF">2023-10-09T10:47:00Z</dcterms:modified>
</cp:coreProperties>
</file>