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56"/>
    <p:restoredTop sz="94672"/>
  </p:normalViewPr>
  <p:slideViewPr>
    <p:cSldViewPr snapToGrid="0">
      <p:cViewPr varScale="1">
        <p:scale>
          <a:sx n="107" d="100"/>
          <a:sy n="107" d="100"/>
        </p:scale>
        <p:origin x="184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36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50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149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495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258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831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610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069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827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51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423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1457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0059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9154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2411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461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740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BD95FD1-A43F-B646-BB9C-6144F4C9738E}" type="datetimeFigureOut">
              <a:rPr lang="en-US" smtClean="0"/>
              <a:t>5/24/23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4166456-83CE-DE43-A999-B3C88175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406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C34EF-37E4-BC24-9F06-E6210B279E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n-US" sz="5400"/>
              <a:t>Monica Lavric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FDB659-FFE9-53AA-3994-226784DA67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>
            <a:normAutofit fontScale="92500"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500"/>
              <a:t>Student: 2121183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500"/>
              <a:t>Course: BMIH5003 – Room Reservation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500"/>
              <a:t>Module Tutor: Rodrigo Aguilera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500"/>
              <a:t>Date: 24.05.2023</a:t>
            </a:r>
          </a:p>
          <a:p>
            <a:pPr algn="l"/>
            <a:endParaRPr lang="en-US" sz="1500"/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692B7086-7881-AEF4-C0AE-5CAB92DA5D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6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7479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81A48-90D3-A82B-123F-FD5B3F2E9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Je </a:t>
            </a:r>
            <a:r>
              <a:rPr lang="en-US" dirty="0" err="1"/>
              <a:t>voudrais</a:t>
            </a:r>
            <a:r>
              <a:rPr lang="en-US" dirty="0"/>
              <a:t> faire </a:t>
            </a:r>
            <a:r>
              <a:rPr lang="en-US" dirty="0" err="1"/>
              <a:t>une</a:t>
            </a:r>
            <a:r>
              <a:rPr lang="en-US" dirty="0"/>
              <a:t> reservation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61F81A-52BD-7376-08B4-56D8799A91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884" y="2220686"/>
            <a:ext cx="7778338" cy="4512623"/>
          </a:xfrm>
        </p:spPr>
        <p:txBody>
          <a:bodyPr>
            <a:normAutofit fontScale="55000" lnSpcReduction="20000"/>
          </a:bodyPr>
          <a:lstStyle/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Bonjour! Hôtel Ritz.  Comment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puis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-je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vous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aider?</a:t>
            </a:r>
          </a:p>
          <a:p>
            <a:r>
              <a:rPr lang="en-GB" b="0" i="0" dirty="0">
                <a:solidFill>
                  <a:srgbClr val="002060"/>
                </a:solidFill>
                <a:effectLst/>
                <a:latin typeface="system-ui"/>
              </a:rPr>
              <a:t> Bonjour! Je </a:t>
            </a:r>
            <a:r>
              <a:rPr lang="en-GB" b="0" i="0" dirty="0" err="1">
                <a:solidFill>
                  <a:srgbClr val="002060"/>
                </a:solidFill>
                <a:effectLst/>
                <a:latin typeface="system-ui"/>
              </a:rPr>
              <a:t>voudrais</a:t>
            </a:r>
            <a:r>
              <a:rPr lang="en-GB" b="0" i="0" dirty="0">
                <a:solidFill>
                  <a:srgbClr val="002060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02060"/>
                </a:solidFill>
                <a:effectLst/>
                <a:latin typeface="system-ui"/>
              </a:rPr>
              <a:t>réserver</a:t>
            </a:r>
            <a:r>
              <a:rPr lang="en-GB" b="0" i="0" dirty="0">
                <a:solidFill>
                  <a:srgbClr val="002060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02060"/>
                </a:solidFill>
                <a:effectLst/>
                <a:latin typeface="system-ui"/>
              </a:rPr>
              <a:t>une</a:t>
            </a:r>
            <a:r>
              <a:rPr lang="en-GB" b="0" i="0" dirty="0">
                <a:solidFill>
                  <a:srgbClr val="002060"/>
                </a:solidFill>
                <a:effectLst/>
                <a:latin typeface="system-ui"/>
              </a:rPr>
              <a:t> chambre </a:t>
            </a:r>
            <a:r>
              <a:rPr lang="en-GB" b="0" i="0" dirty="0" err="1">
                <a:solidFill>
                  <a:srgbClr val="002060"/>
                </a:solidFill>
                <a:effectLst/>
                <a:latin typeface="system-ui"/>
              </a:rPr>
              <a:t>à</a:t>
            </a:r>
            <a:r>
              <a:rPr lang="en-GB" b="0" i="0" dirty="0">
                <a:solidFill>
                  <a:srgbClr val="002060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02060"/>
                </a:solidFill>
                <a:effectLst/>
                <a:latin typeface="system-ui"/>
              </a:rPr>
              <a:t>l'hôtel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.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Très bien. Comment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vous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appelez-vous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?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Je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m'appelle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Monica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Lavric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. Très bien Madame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Lavric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.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Pour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combien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de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personnes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?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Pour quatre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personnes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.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Deux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ou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quatre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chambres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? </a:t>
            </a:r>
          </a:p>
          <a:p>
            <a:r>
              <a:rPr lang="en-GB" dirty="0">
                <a:solidFill>
                  <a:srgbClr val="050505"/>
                </a:solidFill>
                <a:latin typeface="system-ui"/>
              </a:rPr>
              <a:t>Quatre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chambres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.</a:t>
            </a:r>
          </a:p>
          <a:p>
            <a:r>
              <a:rPr lang="en-GB" dirty="0">
                <a:solidFill>
                  <a:srgbClr val="050505"/>
                </a:solidFill>
                <a:latin typeface="system-ui"/>
              </a:rPr>
              <a:t>L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it double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ou</a:t>
            </a:r>
            <a:r>
              <a:rPr lang="en-GB" dirty="0">
                <a:solidFill>
                  <a:srgbClr val="050505"/>
                </a:solidFill>
                <a:latin typeface="system-ui"/>
              </a:rPr>
              <a:t> deux </a:t>
            </a:r>
            <a:r>
              <a:rPr lang="en-GB" dirty="0" err="1">
                <a:solidFill>
                  <a:srgbClr val="050505"/>
                </a:solidFill>
                <a:latin typeface="system-ui"/>
              </a:rPr>
              <a:t>lits</a:t>
            </a:r>
            <a:r>
              <a:rPr lang="en-GB" dirty="0">
                <a:solidFill>
                  <a:srgbClr val="050505"/>
                </a:solidFill>
                <a:latin typeface="system-ui"/>
              </a:rPr>
              <a:t> simple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? </a:t>
            </a:r>
          </a:p>
          <a:p>
            <a:r>
              <a:rPr lang="en-GB" dirty="0">
                <a:solidFill>
                  <a:srgbClr val="050505"/>
                </a:solidFill>
                <a:latin typeface="system-ui"/>
              </a:rPr>
              <a:t>Quatre </a:t>
            </a:r>
            <a:r>
              <a:rPr lang="en-GB" dirty="0" err="1">
                <a:solidFill>
                  <a:srgbClr val="050505"/>
                </a:solidFill>
                <a:latin typeface="system-ui"/>
              </a:rPr>
              <a:t>lits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double.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Pour quelle date ?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Pour le cinq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aout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 2023.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Pour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combien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de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nuits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?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Pour trois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nuits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.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Très bien. Tout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est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réservé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.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Puis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-je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avoir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votre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numéro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de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téléphone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,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s'il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vous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plait ?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Bien sur,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mon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numéro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de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téléphone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est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le 124475893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Parfait. Tout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est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en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 </a:t>
            </a:r>
            <a:r>
              <a:rPr lang="en-GB" b="0" i="0" dirty="0" err="1">
                <a:solidFill>
                  <a:srgbClr val="050505"/>
                </a:solidFill>
                <a:effectLst/>
                <a:latin typeface="system-ui"/>
              </a:rPr>
              <a:t>ordre</a:t>
            </a:r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. Merci beaucoup. Au revoir. </a:t>
            </a:r>
          </a:p>
          <a:p>
            <a:r>
              <a:rPr lang="en-GB" b="0" i="0" dirty="0">
                <a:solidFill>
                  <a:srgbClr val="050505"/>
                </a:solidFill>
                <a:effectLst/>
                <a:latin typeface="system-ui"/>
              </a:rPr>
              <a:t>Merci beaucoup. Au revoir.</a:t>
            </a:r>
            <a:endParaRPr lang="en-US" dirty="0"/>
          </a:p>
        </p:txBody>
      </p:sp>
      <p:pic>
        <p:nvPicPr>
          <p:cNvPr id="6" name="Audio Recording 25 May 2023 at 10:09:27">
            <a:hlinkClick r:id="" action="ppaction://media"/>
            <a:extLst>
              <a:ext uri="{FF2B5EF4-FFF2-40B4-BE49-F238E27FC236}">
                <a16:creationId xmlns:a16="http://schemas.microsoft.com/office/drawing/2014/main" id="{B830018D-6340-D35E-36F2-A4A147EA58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68822" y="316510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378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{48EEF669-86BA-3C44-BCE1-B61036CAF844}tf10001076</Template>
  <TotalTime>1302</TotalTime>
  <Words>156</Words>
  <Application>Microsoft Macintosh PowerPoint</Application>
  <PresentationFormat>Widescreen</PresentationFormat>
  <Paragraphs>24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Century Gothic</vt:lpstr>
      <vt:lpstr>system-ui</vt:lpstr>
      <vt:lpstr>Wingdings 3</vt:lpstr>
      <vt:lpstr>Ion Boardroom</vt:lpstr>
      <vt:lpstr>Monica Lavric </vt:lpstr>
      <vt:lpstr>Je voudrais faire une reservation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Monica Lavric </dc:title>
  <dc:creator>Monica Lavric (2121183)</dc:creator>
  <cp:lastModifiedBy>Monica Lavric (2121183)</cp:lastModifiedBy>
  <cp:revision>2</cp:revision>
  <dcterms:created xsi:type="dcterms:W3CDTF">2023-05-24T11:27:23Z</dcterms:created>
  <dcterms:modified xsi:type="dcterms:W3CDTF">2023-05-25T09:11:04Z</dcterms:modified>
</cp:coreProperties>
</file>