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5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6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7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8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9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10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11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12.xml" ContentType="application/vnd.openxmlformats-officedocument.theme+xml"/>
  <Override PartName="/ppt/slideLayouts/slideLayout37.xml" ContentType="application/vnd.openxmlformats-officedocument.presentationml.slideLayout+xml"/>
  <Override PartName="/ppt/theme/theme13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14.xml" ContentType="application/vnd.openxmlformats-officedocument.theme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15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16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theme/theme17.xml" ContentType="application/vnd.openxmlformats-officedocument.theme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heme/theme18.xml" ContentType="application/vnd.openxmlformats-officedocument.theme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theme/theme19.xml" ContentType="application/vnd.openxmlformats-officedocument.theme+xml"/>
  <Override PartName="/ppt/slideLayouts/slideLayout77.xml" ContentType="application/vnd.openxmlformats-officedocument.presentationml.slideLayout+xml"/>
  <Override PartName="/ppt/theme/theme20.xml" ContentType="application/vnd.openxmlformats-officedocument.theme+xml"/>
  <Override PartName="/ppt/theme/theme21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1" r:id="rId4"/>
    <p:sldMasterId id="2147483650" r:id="rId5"/>
    <p:sldMasterId id="2147483652" r:id="rId6"/>
    <p:sldMasterId id="2147483653" r:id="rId7"/>
    <p:sldMasterId id="2147483654" r:id="rId8"/>
    <p:sldMasterId id="2147483655" r:id="rId9"/>
    <p:sldMasterId id="2147483656" r:id="rId10"/>
    <p:sldMasterId id="2147483657" r:id="rId11"/>
    <p:sldMasterId id="2147483658" r:id="rId12"/>
    <p:sldMasterId id="2147483660" r:id="rId13"/>
    <p:sldMasterId id="2147483659" r:id="rId14"/>
    <p:sldMasterId id="2147483661" r:id="rId15"/>
    <p:sldMasterId id="2147483662" r:id="rId16"/>
    <p:sldMasterId id="2147483663" r:id="rId17"/>
    <p:sldMasterId id="2147483664" r:id="rId18"/>
    <p:sldMasterId id="2147483665" r:id="rId19"/>
    <p:sldMasterId id="2147483666" r:id="rId20"/>
    <p:sldMasterId id="2147483673" r:id="rId21"/>
    <p:sldMasterId id="2147483670" r:id="rId22"/>
    <p:sldMasterId id="2147483671" r:id="rId23"/>
  </p:sldMasterIdLst>
  <p:notesMasterIdLst>
    <p:notesMasterId r:id="rId41"/>
  </p:notesMasterIdLst>
  <p:sldIdLst>
    <p:sldId id="719" r:id="rId24"/>
    <p:sldId id="787" r:id="rId25"/>
    <p:sldId id="789" r:id="rId26"/>
    <p:sldId id="788" r:id="rId27"/>
    <p:sldId id="790" r:id="rId28"/>
    <p:sldId id="780" r:id="rId29"/>
    <p:sldId id="803" r:id="rId30"/>
    <p:sldId id="775" r:id="rId31"/>
    <p:sldId id="791" r:id="rId32"/>
    <p:sldId id="792" r:id="rId33"/>
    <p:sldId id="793" r:id="rId34"/>
    <p:sldId id="794" r:id="rId35"/>
    <p:sldId id="795" r:id="rId36"/>
    <p:sldId id="805" r:id="rId37"/>
    <p:sldId id="806" r:id="rId38"/>
    <p:sldId id="807" r:id="rId39"/>
    <p:sldId id="720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E0BC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4" d="100"/>
          <a:sy n="94" d="100"/>
        </p:scale>
        <p:origin x="114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0.xml"/><Relationship Id="rId18" Type="http://schemas.openxmlformats.org/officeDocument/2006/relationships/slideMaster" Target="slideMasters/slideMaster15.xml"/><Relationship Id="rId26" Type="http://schemas.openxmlformats.org/officeDocument/2006/relationships/slide" Target="slides/slide3.xml"/><Relationship Id="rId39" Type="http://schemas.openxmlformats.org/officeDocument/2006/relationships/slide" Target="slides/slide16.xml"/><Relationship Id="rId21" Type="http://schemas.openxmlformats.org/officeDocument/2006/relationships/slideMaster" Target="slideMasters/slideMaster18.xml"/><Relationship Id="rId34" Type="http://schemas.openxmlformats.org/officeDocument/2006/relationships/slide" Target="slides/slide11.xml"/><Relationship Id="rId42" Type="http://schemas.openxmlformats.org/officeDocument/2006/relationships/presProps" Target="presProps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9" Type="http://schemas.openxmlformats.org/officeDocument/2006/relationships/slide" Target="slides/slide6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.xml"/><Relationship Id="rId32" Type="http://schemas.openxmlformats.org/officeDocument/2006/relationships/slide" Target="slides/slide9.xml"/><Relationship Id="rId37" Type="http://schemas.openxmlformats.org/officeDocument/2006/relationships/slide" Target="slides/slide14.xml"/><Relationship Id="rId40" Type="http://schemas.openxmlformats.org/officeDocument/2006/relationships/slide" Target="slides/slide17.xml"/><Relationship Id="rId45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Master" Target="slideMasters/slideMaster12.xml"/><Relationship Id="rId23" Type="http://schemas.openxmlformats.org/officeDocument/2006/relationships/slideMaster" Target="slideMasters/slideMaster20.xml"/><Relationship Id="rId28" Type="http://schemas.openxmlformats.org/officeDocument/2006/relationships/slide" Target="slides/slide5.xml"/><Relationship Id="rId36" Type="http://schemas.openxmlformats.org/officeDocument/2006/relationships/slide" Target="slides/slide13.xml"/><Relationship Id="rId10" Type="http://schemas.openxmlformats.org/officeDocument/2006/relationships/slideMaster" Target="slideMasters/slideMaster7.xml"/><Relationship Id="rId19" Type="http://schemas.openxmlformats.org/officeDocument/2006/relationships/slideMaster" Target="slideMasters/slideMaster16.xml"/><Relationship Id="rId31" Type="http://schemas.openxmlformats.org/officeDocument/2006/relationships/slide" Target="slides/slide8.xml"/><Relationship Id="rId44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Master" Target="slideMasters/slideMaster19.xml"/><Relationship Id="rId27" Type="http://schemas.openxmlformats.org/officeDocument/2006/relationships/slide" Target="slides/slide4.xml"/><Relationship Id="rId30" Type="http://schemas.openxmlformats.org/officeDocument/2006/relationships/slide" Target="slides/slide7.xml"/><Relationship Id="rId35" Type="http://schemas.openxmlformats.org/officeDocument/2006/relationships/slide" Target="slides/slide12.xml"/><Relationship Id="rId43" Type="http://schemas.openxmlformats.org/officeDocument/2006/relationships/viewProps" Target="viewProps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slide" Target="slides/slide2.xml"/><Relationship Id="rId33" Type="http://schemas.openxmlformats.org/officeDocument/2006/relationships/slide" Target="slides/slide10.xml"/><Relationship Id="rId38" Type="http://schemas.openxmlformats.org/officeDocument/2006/relationships/slide" Target="slides/slide15.xml"/><Relationship Id="rId46" Type="http://schemas.microsoft.com/office/2016/11/relationships/changesInfo" Target="changesInfos/changesInfo1.xml"/><Relationship Id="rId20" Type="http://schemas.openxmlformats.org/officeDocument/2006/relationships/slideMaster" Target="slideMasters/slideMaster17.xml"/><Relationship Id="rId41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ifer Prince Devaraj" userId="c3fb109c-09d1-42a6-93f4-69472d709861" providerId="ADAL" clId="{D371B4CF-5FA3-48BD-AA23-6EDDC1B98FAE}"/>
    <pc:docChg chg="custSel addSld delSld modSld">
      <pc:chgData name="Jenifer Prince Devaraj" userId="c3fb109c-09d1-42a6-93f4-69472d709861" providerId="ADAL" clId="{D371B4CF-5FA3-48BD-AA23-6EDDC1B98FAE}" dt="2023-11-09T12:46:45.121" v="80" actId="47"/>
      <pc:docMkLst>
        <pc:docMk/>
      </pc:docMkLst>
      <pc:sldChg chg="modSp mod">
        <pc:chgData name="Jenifer Prince Devaraj" userId="c3fb109c-09d1-42a6-93f4-69472d709861" providerId="ADAL" clId="{D371B4CF-5FA3-48BD-AA23-6EDDC1B98FAE}" dt="2023-11-09T12:46:26.493" v="74" actId="20577"/>
        <pc:sldMkLst>
          <pc:docMk/>
          <pc:sldMk cId="3119007398" sldId="719"/>
        </pc:sldMkLst>
        <pc:spChg chg="mod">
          <ac:chgData name="Jenifer Prince Devaraj" userId="c3fb109c-09d1-42a6-93f4-69472d709861" providerId="ADAL" clId="{D371B4CF-5FA3-48BD-AA23-6EDDC1B98FAE}" dt="2023-11-09T12:46:26.493" v="74" actId="20577"/>
          <ac:spMkLst>
            <pc:docMk/>
            <pc:sldMk cId="3119007398" sldId="719"/>
            <ac:spMk id="4" creationId="{BE605BA5-7179-54D8-AA19-BC9809E09348}"/>
          </ac:spMkLst>
        </pc:spChg>
      </pc:sldChg>
      <pc:sldChg chg="del">
        <pc:chgData name="Jenifer Prince Devaraj" userId="c3fb109c-09d1-42a6-93f4-69472d709861" providerId="ADAL" clId="{D371B4CF-5FA3-48BD-AA23-6EDDC1B98FAE}" dt="2023-11-09T10:02:31.229" v="2" actId="47"/>
        <pc:sldMkLst>
          <pc:docMk/>
          <pc:sldMk cId="2611094109" sldId="762"/>
        </pc:sldMkLst>
      </pc:sldChg>
      <pc:sldChg chg="del">
        <pc:chgData name="Jenifer Prince Devaraj" userId="c3fb109c-09d1-42a6-93f4-69472d709861" providerId="ADAL" clId="{D371B4CF-5FA3-48BD-AA23-6EDDC1B98FAE}" dt="2023-11-09T10:02:30.782" v="1" actId="47"/>
        <pc:sldMkLst>
          <pc:docMk/>
          <pc:sldMk cId="3598935197" sldId="763"/>
        </pc:sldMkLst>
      </pc:sldChg>
      <pc:sldChg chg="del">
        <pc:chgData name="Jenifer Prince Devaraj" userId="c3fb109c-09d1-42a6-93f4-69472d709861" providerId="ADAL" clId="{D371B4CF-5FA3-48BD-AA23-6EDDC1B98FAE}" dt="2023-11-09T10:02:31.671" v="3" actId="47"/>
        <pc:sldMkLst>
          <pc:docMk/>
          <pc:sldMk cId="1136932899" sldId="764"/>
        </pc:sldMkLst>
      </pc:sldChg>
      <pc:sldChg chg="del">
        <pc:chgData name="Jenifer Prince Devaraj" userId="c3fb109c-09d1-42a6-93f4-69472d709861" providerId="ADAL" clId="{D371B4CF-5FA3-48BD-AA23-6EDDC1B98FAE}" dt="2023-11-09T10:02:32.853" v="6" actId="47"/>
        <pc:sldMkLst>
          <pc:docMk/>
          <pc:sldMk cId="3333022880" sldId="765"/>
        </pc:sldMkLst>
      </pc:sldChg>
      <pc:sldChg chg="del">
        <pc:chgData name="Jenifer Prince Devaraj" userId="c3fb109c-09d1-42a6-93f4-69472d709861" providerId="ADAL" clId="{D371B4CF-5FA3-48BD-AA23-6EDDC1B98FAE}" dt="2023-11-09T10:02:41.640" v="17" actId="47"/>
        <pc:sldMkLst>
          <pc:docMk/>
          <pc:sldMk cId="1566448402" sldId="766"/>
        </pc:sldMkLst>
      </pc:sldChg>
      <pc:sldChg chg="del">
        <pc:chgData name="Jenifer Prince Devaraj" userId="c3fb109c-09d1-42a6-93f4-69472d709861" providerId="ADAL" clId="{D371B4CF-5FA3-48BD-AA23-6EDDC1B98FAE}" dt="2023-11-09T10:02:40.293" v="16" actId="47"/>
        <pc:sldMkLst>
          <pc:docMk/>
          <pc:sldMk cId="2267343068" sldId="767"/>
        </pc:sldMkLst>
      </pc:sldChg>
      <pc:sldChg chg="del">
        <pc:chgData name="Jenifer Prince Devaraj" userId="c3fb109c-09d1-42a6-93f4-69472d709861" providerId="ADAL" clId="{D371B4CF-5FA3-48BD-AA23-6EDDC1B98FAE}" dt="2023-11-09T10:02:33.212" v="7" actId="47"/>
        <pc:sldMkLst>
          <pc:docMk/>
          <pc:sldMk cId="1530452782" sldId="768"/>
        </pc:sldMkLst>
      </pc:sldChg>
      <pc:sldChg chg="del">
        <pc:chgData name="Jenifer Prince Devaraj" userId="c3fb109c-09d1-42a6-93f4-69472d709861" providerId="ADAL" clId="{D371B4CF-5FA3-48BD-AA23-6EDDC1B98FAE}" dt="2023-11-09T10:02:33.809" v="8" actId="47"/>
        <pc:sldMkLst>
          <pc:docMk/>
          <pc:sldMk cId="1412841008" sldId="770"/>
        </pc:sldMkLst>
      </pc:sldChg>
      <pc:sldChg chg="del">
        <pc:chgData name="Jenifer Prince Devaraj" userId="c3fb109c-09d1-42a6-93f4-69472d709861" providerId="ADAL" clId="{D371B4CF-5FA3-48BD-AA23-6EDDC1B98FAE}" dt="2023-11-09T10:02:34.254" v="9" actId="47"/>
        <pc:sldMkLst>
          <pc:docMk/>
          <pc:sldMk cId="2061688000" sldId="771"/>
        </pc:sldMkLst>
      </pc:sldChg>
      <pc:sldChg chg="del">
        <pc:chgData name="Jenifer Prince Devaraj" userId="c3fb109c-09d1-42a6-93f4-69472d709861" providerId="ADAL" clId="{D371B4CF-5FA3-48BD-AA23-6EDDC1B98FAE}" dt="2023-11-09T10:02:34.662" v="10" actId="47"/>
        <pc:sldMkLst>
          <pc:docMk/>
          <pc:sldMk cId="2826356959" sldId="772"/>
        </pc:sldMkLst>
      </pc:sldChg>
      <pc:sldChg chg="del">
        <pc:chgData name="Jenifer Prince Devaraj" userId="c3fb109c-09d1-42a6-93f4-69472d709861" providerId="ADAL" clId="{D371B4CF-5FA3-48BD-AA23-6EDDC1B98FAE}" dt="2023-11-09T10:02:01.817" v="0" actId="47"/>
        <pc:sldMkLst>
          <pc:docMk/>
          <pc:sldMk cId="932761036" sldId="773"/>
        </pc:sldMkLst>
      </pc:sldChg>
      <pc:sldChg chg="del">
        <pc:chgData name="Jenifer Prince Devaraj" userId="c3fb109c-09d1-42a6-93f4-69472d709861" providerId="ADAL" clId="{D371B4CF-5FA3-48BD-AA23-6EDDC1B98FAE}" dt="2023-11-09T10:02:01.817" v="0" actId="47"/>
        <pc:sldMkLst>
          <pc:docMk/>
          <pc:sldMk cId="4090384084" sldId="774"/>
        </pc:sldMkLst>
      </pc:sldChg>
      <pc:sldChg chg="del">
        <pc:chgData name="Jenifer Prince Devaraj" userId="c3fb109c-09d1-42a6-93f4-69472d709861" providerId="ADAL" clId="{D371B4CF-5FA3-48BD-AA23-6EDDC1B98FAE}" dt="2023-11-09T10:02:36.176" v="13" actId="47"/>
        <pc:sldMkLst>
          <pc:docMk/>
          <pc:sldMk cId="193366117" sldId="776"/>
        </pc:sldMkLst>
      </pc:sldChg>
      <pc:sldChg chg="del">
        <pc:chgData name="Jenifer Prince Devaraj" userId="c3fb109c-09d1-42a6-93f4-69472d709861" providerId="ADAL" clId="{D371B4CF-5FA3-48BD-AA23-6EDDC1B98FAE}" dt="2023-11-09T10:02:36.986" v="14" actId="47"/>
        <pc:sldMkLst>
          <pc:docMk/>
          <pc:sldMk cId="2228201940" sldId="777"/>
        </pc:sldMkLst>
      </pc:sldChg>
      <pc:sldChg chg="del">
        <pc:chgData name="Jenifer Prince Devaraj" userId="c3fb109c-09d1-42a6-93f4-69472d709861" providerId="ADAL" clId="{D371B4CF-5FA3-48BD-AA23-6EDDC1B98FAE}" dt="2023-11-09T10:02:37.566" v="15" actId="47"/>
        <pc:sldMkLst>
          <pc:docMk/>
          <pc:sldMk cId="445162786" sldId="778"/>
        </pc:sldMkLst>
      </pc:sldChg>
      <pc:sldChg chg="del">
        <pc:chgData name="Jenifer Prince Devaraj" userId="c3fb109c-09d1-42a6-93f4-69472d709861" providerId="ADAL" clId="{D371B4CF-5FA3-48BD-AA23-6EDDC1B98FAE}" dt="2023-11-09T10:02:44.261" v="18" actId="47"/>
        <pc:sldMkLst>
          <pc:docMk/>
          <pc:sldMk cId="4113335038" sldId="779"/>
        </pc:sldMkLst>
      </pc:sldChg>
      <pc:sldChg chg="del">
        <pc:chgData name="Jenifer Prince Devaraj" userId="c3fb109c-09d1-42a6-93f4-69472d709861" providerId="ADAL" clId="{D371B4CF-5FA3-48BD-AA23-6EDDC1B98FAE}" dt="2023-11-09T10:02:35.653" v="12" actId="47"/>
        <pc:sldMkLst>
          <pc:docMk/>
          <pc:sldMk cId="1487919398" sldId="781"/>
        </pc:sldMkLst>
      </pc:sldChg>
      <pc:sldChg chg="del">
        <pc:chgData name="Jenifer Prince Devaraj" userId="c3fb109c-09d1-42a6-93f4-69472d709861" providerId="ADAL" clId="{D371B4CF-5FA3-48BD-AA23-6EDDC1B98FAE}" dt="2023-11-09T10:02:35.109" v="11" actId="47"/>
        <pc:sldMkLst>
          <pc:docMk/>
          <pc:sldMk cId="3424793455" sldId="782"/>
        </pc:sldMkLst>
      </pc:sldChg>
      <pc:sldChg chg="del">
        <pc:chgData name="Jenifer Prince Devaraj" userId="c3fb109c-09d1-42a6-93f4-69472d709861" providerId="ADAL" clId="{D371B4CF-5FA3-48BD-AA23-6EDDC1B98FAE}" dt="2023-11-09T12:46:42.818" v="75" actId="47"/>
        <pc:sldMkLst>
          <pc:docMk/>
          <pc:sldMk cId="3118542242" sldId="785"/>
        </pc:sldMkLst>
      </pc:sldChg>
      <pc:sldChg chg="del">
        <pc:chgData name="Jenifer Prince Devaraj" userId="c3fb109c-09d1-42a6-93f4-69472d709861" providerId="ADAL" clId="{D371B4CF-5FA3-48BD-AA23-6EDDC1B98FAE}" dt="2023-11-09T10:02:01.817" v="0" actId="47"/>
        <pc:sldMkLst>
          <pc:docMk/>
          <pc:sldMk cId="379571549" sldId="786"/>
        </pc:sldMkLst>
      </pc:sldChg>
      <pc:sldChg chg="del">
        <pc:chgData name="Jenifer Prince Devaraj" userId="c3fb109c-09d1-42a6-93f4-69472d709861" providerId="ADAL" clId="{D371B4CF-5FA3-48BD-AA23-6EDDC1B98FAE}" dt="2023-11-09T12:46:43.227" v="76" actId="47"/>
        <pc:sldMkLst>
          <pc:docMk/>
          <pc:sldMk cId="267537870" sldId="796"/>
        </pc:sldMkLst>
      </pc:sldChg>
      <pc:sldChg chg="del">
        <pc:chgData name="Jenifer Prince Devaraj" userId="c3fb109c-09d1-42a6-93f4-69472d709861" providerId="ADAL" clId="{D371B4CF-5FA3-48BD-AA23-6EDDC1B98FAE}" dt="2023-11-09T12:46:43.767" v="77" actId="47"/>
        <pc:sldMkLst>
          <pc:docMk/>
          <pc:sldMk cId="2317749549" sldId="797"/>
        </pc:sldMkLst>
      </pc:sldChg>
      <pc:sldChg chg="del">
        <pc:chgData name="Jenifer Prince Devaraj" userId="c3fb109c-09d1-42a6-93f4-69472d709861" providerId="ADAL" clId="{D371B4CF-5FA3-48BD-AA23-6EDDC1B98FAE}" dt="2023-11-09T12:46:44.129" v="78" actId="47"/>
        <pc:sldMkLst>
          <pc:docMk/>
          <pc:sldMk cId="2803444793" sldId="798"/>
        </pc:sldMkLst>
      </pc:sldChg>
      <pc:sldChg chg="del">
        <pc:chgData name="Jenifer Prince Devaraj" userId="c3fb109c-09d1-42a6-93f4-69472d709861" providerId="ADAL" clId="{D371B4CF-5FA3-48BD-AA23-6EDDC1B98FAE}" dt="2023-11-09T12:46:44.567" v="79" actId="47"/>
        <pc:sldMkLst>
          <pc:docMk/>
          <pc:sldMk cId="1058707239" sldId="799"/>
        </pc:sldMkLst>
      </pc:sldChg>
      <pc:sldChg chg="del">
        <pc:chgData name="Jenifer Prince Devaraj" userId="c3fb109c-09d1-42a6-93f4-69472d709861" providerId="ADAL" clId="{D371B4CF-5FA3-48BD-AA23-6EDDC1B98FAE}" dt="2023-11-09T12:46:45.121" v="80" actId="47"/>
        <pc:sldMkLst>
          <pc:docMk/>
          <pc:sldMk cId="4035399342" sldId="800"/>
        </pc:sldMkLst>
      </pc:sldChg>
      <pc:sldChg chg="del">
        <pc:chgData name="Jenifer Prince Devaraj" userId="c3fb109c-09d1-42a6-93f4-69472d709861" providerId="ADAL" clId="{D371B4CF-5FA3-48BD-AA23-6EDDC1B98FAE}" dt="2023-11-09T10:02:32.102" v="4" actId="47"/>
        <pc:sldMkLst>
          <pc:docMk/>
          <pc:sldMk cId="912066001" sldId="801"/>
        </pc:sldMkLst>
      </pc:sldChg>
      <pc:sldChg chg="del">
        <pc:chgData name="Jenifer Prince Devaraj" userId="c3fb109c-09d1-42a6-93f4-69472d709861" providerId="ADAL" clId="{D371B4CF-5FA3-48BD-AA23-6EDDC1B98FAE}" dt="2023-11-09T10:02:32.452" v="5" actId="47"/>
        <pc:sldMkLst>
          <pc:docMk/>
          <pc:sldMk cId="758990827" sldId="802"/>
        </pc:sldMkLst>
      </pc:sldChg>
      <pc:sldChg chg="del">
        <pc:chgData name="Jenifer Prince Devaraj" userId="c3fb109c-09d1-42a6-93f4-69472d709861" providerId="ADAL" clId="{D371B4CF-5FA3-48BD-AA23-6EDDC1B98FAE}" dt="2023-11-09T10:02:01.817" v="0" actId="47"/>
        <pc:sldMkLst>
          <pc:docMk/>
          <pc:sldMk cId="107471273" sldId="804"/>
        </pc:sldMkLst>
      </pc:sldChg>
      <pc:sldChg chg="delSp add mod">
        <pc:chgData name="Jenifer Prince Devaraj" userId="c3fb109c-09d1-42a6-93f4-69472d709861" providerId="ADAL" clId="{D371B4CF-5FA3-48BD-AA23-6EDDC1B98FAE}" dt="2023-11-09T10:57:08.361" v="23" actId="478"/>
        <pc:sldMkLst>
          <pc:docMk/>
          <pc:sldMk cId="100748887" sldId="808"/>
        </pc:sldMkLst>
        <pc:spChg chg="del">
          <ac:chgData name="Jenifer Prince Devaraj" userId="c3fb109c-09d1-42a6-93f4-69472d709861" providerId="ADAL" clId="{D371B4CF-5FA3-48BD-AA23-6EDDC1B98FAE}" dt="2023-11-09T10:57:08.361" v="23" actId="478"/>
          <ac:spMkLst>
            <pc:docMk/>
            <pc:sldMk cId="100748887" sldId="808"/>
            <ac:spMk id="3" creationId="{12A27531-B680-7021-E646-741A3E68B1BE}"/>
          </ac:spMkLst>
        </pc:spChg>
        <pc:spChg chg="del">
          <ac:chgData name="Jenifer Prince Devaraj" userId="c3fb109c-09d1-42a6-93f4-69472d709861" providerId="ADAL" clId="{D371B4CF-5FA3-48BD-AA23-6EDDC1B98FAE}" dt="2023-11-09T10:57:04.418" v="22" actId="478"/>
          <ac:spMkLst>
            <pc:docMk/>
            <pc:sldMk cId="100748887" sldId="808"/>
            <ac:spMk id="8" creationId="{8DF4234B-BDCE-5EBF-0103-C2AE963EC084}"/>
          </ac:spMkLst>
        </pc:spChg>
      </pc:sldChg>
    </pc:docChg>
  </pc:docChgLst>
  <pc:docChgLst>
    <pc:chgData name="Jenifer Prince Devaraj" userId="c3fb109c-09d1-42a6-93f4-69472d709861" providerId="ADAL" clId="{2F7C0C0F-BF0E-40A8-ABF7-AB8F71D2BA5D}"/>
    <pc:docChg chg="delSld">
      <pc:chgData name="Jenifer Prince Devaraj" userId="c3fb109c-09d1-42a6-93f4-69472d709861" providerId="ADAL" clId="{2F7C0C0F-BF0E-40A8-ABF7-AB8F71D2BA5D}" dt="2023-11-30T07:39:48.693" v="0" actId="47"/>
      <pc:docMkLst>
        <pc:docMk/>
      </pc:docMkLst>
      <pc:sldChg chg="del">
        <pc:chgData name="Jenifer Prince Devaraj" userId="c3fb109c-09d1-42a6-93f4-69472d709861" providerId="ADAL" clId="{2F7C0C0F-BF0E-40A8-ABF7-AB8F71D2BA5D}" dt="2023-11-30T07:39:48.693" v="0" actId="47"/>
        <pc:sldMkLst>
          <pc:docMk/>
          <pc:sldMk cId="100748887" sldId="808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43E031-8EA7-4CC5-A13E-73C0167506AA}" type="datetimeFigureOut">
              <a:rPr lang="en-GB" smtClean="0"/>
              <a:t>30/11/2023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74F67A-0874-45E3-BD6B-71B178B0D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153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16327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4713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46215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24719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53587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765461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63232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8153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60239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24998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18565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68740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671819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3870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41855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6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9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0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6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7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7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7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7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7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7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7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7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7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8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9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3137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9800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367D72-5AB2-8643-8633-40F3233CA8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2"/>
            <a:ext cx="5213809" cy="375186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754628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797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AB39B9-1950-2646-9CCB-5BADF16EFB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92652" y="1470581"/>
            <a:ext cx="4242061" cy="416664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169050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29399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49238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16447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16A415-C468-5944-85A1-00EECAE1DE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8938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1ECC629B-684D-4212-AA2C-A8FE308BA0B8}" type="datetime1">
              <a:rPr lang="en-GB" smtClean="0"/>
              <a:t>30/11/2023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04299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88418-03B5-45DB-8EAE-DE2636E80AF5}" type="datetime1">
              <a:rPr lang="en-GB" smtClean="0"/>
              <a:t>30/11/2023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1760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7E98493-DDAD-435F-AE76-5CCAF33F75A5}" type="datetime1">
              <a:rPr lang="en-GB" smtClean="0"/>
              <a:t>30/11/2023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20474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21563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54175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FD0158-1FCA-E74C-B123-8A32383F3E8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307197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278843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AABAF2-22C1-AC4B-8333-FD1A2385CB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BDBEAAAA-701D-1142-BD3E-4627645949BB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8352986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642620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7234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8702FC45-8D7B-4277-8BFF-3CB747D483DB}" type="datetime1">
              <a:rPr lang="en-GB" smtClean="0"/>
              <a:t>30/11/2023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2677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ED1B24-A5CA-4071-A6C9-1AE3529832D6}" type="datetime1">
              <a:rPr lang="en-GB" smtClean="0"/>
              <a:t>30/11/2023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09839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63B98B5-6BDD-46FB-8132-89F9E2BD167F}" type="datetime1">
              <a:rPr lang="en-GB" smtClean="0"/>
              <a:t>30/11/2023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0266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881143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0B0A0EAF-927A-44FC-B437-46F9FAF770F8}" type="datetime1">
              <a:rPr lang="en-GB" noProof="0" smtClean="0"/>
              <a:t>30/11/2023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73496184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29612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C8F31C6C-DEA2-492D-874F-7FB1916D30B9}" type="datetime1">
              <a:rPr lang="en-GB" smtClean="0"/>
              <a:t>30/11/2023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92505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251E9-8936-4644-B812-2C97BB8BC3C8}" type="datetime1">
              <a:rPr lang="en-GB" smtClean="0"/>
              <a:t>30/11/2023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13742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32E8273-AFCE-4639-A91F-008040FDE9A6}" type="datetime1">
              <a:rPr lang="en-GB" smtClean="0"/>
              <a:t>30/11/2023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22360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9A62DFB9-A675-44F5-9D72-03A234F6063D}" type="datetime1">
              <a:rPr lang="en-GB" noProof="0" smtClean="0"/>
              <a:t>30/11/2023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41417474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14850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85481E15-FDEF-4304-9551-52520DB108C5}" type="datetime1">
              <a:rPr lang="en-GB" smtClean="0"/>
              <a:t>30/11/2023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77769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5F988-DCEE-421E-9B64-849117103AFC}" type="datetime1">
              <a:rPr lang="en-GB" smtClean="0"/>
              <a:t>30/11/2023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79594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A56355B-8FD5-425B-8339-B3EBF68E16C2}" type="datetime1">
              <a:rPr lang="en-GB" smtClean="0"/>
              <a:t>30/11/2023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969892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738CBCBA-DB53-6A4F-BFAA-F2617D64B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EFA7E1F-A405-5E4D-B3BE-1635EAA19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23642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A5CE0-1683-4F28-BCFE-8E76196DBD17}" type="datetime1">
              <a:rPr lang="en-GB" smtClean="0"/>
              <a:t>30/11/2023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63731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71970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3450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946B8C49-F046-7544-B210-8A57A47EE1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C7AD169-458D-844F-87D0-E86ADE9949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88506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76FE172A-FE0E-466F-B376-ED4A1B5A5036}" type="datetime1">
              <a:rPr lang="en-GB" smtClean="0"/>
              <a:t>30/11/2023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616694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CABB0-9BA2-4E8F-B0B0-E11B6E783B16}" type="datetime1">
              <a:rPr lang="en-GB" smtClean="0"/>
              <a:t>30/11/2023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048573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091DD75-2C5F-4424-888F-2ED39F1754ED}" type="datetime1">
              <a:rPr lang="en-GB" smtClean="0"/>
              <a:t>30/11/2023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787670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552DD44B-0E1C-4961-820C-A0AC2D96CE83}" type="datetime1">
              <a:rPr lang="en-GB" noProof="0" smtClean="0"/>
              <a:t>30/11/2023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61291950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4A92ADF8-47B7-6B4A-B238-A057A73B01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773D9E3-3B36-3040-8C61-C6D71B056A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02071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4AF5030C-EC54-42FA-A909-41CD51007B7D}" type="datetime1">
              <a:rPr lang="en-GB" smtClean="0"/>
              <a:t>30/11/2023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108030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8519F-D28C-4E8B-818B-2DB29FAF99F0}" type="datetime1">
              <a:rPr lang="en-GB" smtClean="0"/>
              <a:t>30/11/2023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49868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4EDC702-6726-4D51-B9F2-8128A9F26581}" type="datetime1">
              <a:rPr lang="en-GB" smtClean="0"/>
              <a:t>30/11/2023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145491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9077CB6A-10FB-41F9-9C12-799D028C2ED0}" type="datetime1">
              <a:rPr lang="en-GB" noProof="0" smtClean="0"/>
              <a:t>30/11/2023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30468977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221C0F8-8767-7347-8567-33EC2C43A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7C00D9-A76E-0A47-9B36-E891DB84A9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52872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AAE5CFC5-3BCE-46EE-829A-2A7235F6CB42}" type="datetime1">
              <a:rPr lang="en-GB" smtClean="0"/>
              <a:t>30/11/2023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920710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38D67-816A-4132-9C71-E4840AF973F7}" type="datetime1">
              <a:rPr lang="en-GB" smtClean="0"/>
              <a:t>30/11/2023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675532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FB7F4B1-06C5-41F2-B10B-6BCA5D3B555F}" type="datetime1">
              <a:rPr lang="en-GB" smtClean="0"/>
              <a:t>30/11/2023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102376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22DBA5E6-4F13-41B5-86A7-28D9BFA07315}" type="datetime1">
              <a:rPr lang="en-GB" noProof="0" smtClean="0"/>
              <a:t>30/11/2023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91458264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DCBFE8A-C6F7-A544-8F31-0CCDED409EB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FA6CC141-D3C3-CF46-8806-6EF9ECBF04A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84648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37C85027-557F-564E-B900-62504E7DC9C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01604F21-C270-C641-937C-5D69615E475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31878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DF0ADC39-9337-C84C-96D4-EC36AD5080A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99469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CD7CB20A-5151-0345-9977-F500A5DBB68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414652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6F16E7EC-321A-E845-A511-9309819FB9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81321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727A1AA7-7246-A143-9534-34C47E4562E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76177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Shape&#10;&#10;Description automatically generated with medium confidence">
            <a:extLst>
              <a:ext uri="{FF2B5EF4-FFF2-40B4-BE49-F238E27FC236}">
                <a16:creationId xmlns:a16="http://schemas.microsoft.com/office/drawing/2014/main" id="{DF7E1276-06FD-3A4E-A9FD-24D0E92EAD0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491513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Shape&#10;&#10;Description automatically generated with medium confidence">
            <a:extLst>
              <a:ext uri="{FF2B5EF4-FFF2-40B4-BE49-F238E27FC236}">
                <a16:creationId xmlns:a16="http://schemas.microsoft.com/office/drawing/2014/main" id="{71967FB5-4373-9146-B347-1A00A0CD5A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86555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A678EDFB-5486-4450-9F72-75E033786448}" type="datetime1">
              <a:rPr lang="en-GB" smtClean="0"/>
              <a:t>30/11/2023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7840193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E1AA72-A85A-46CD-88DF-390F0C812EBC}" type="datetime1">
              <a:rPr lang="en-GB" smtClean="0"/>
              <a:t>30/11/2023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973259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5460473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3D3ED5E-6082-4919-BF07-CFCA6063B297}" type="datetime1">
              <a:rPr lang="en-GB" smtClean="0"/>
              <a:t>30/11/2023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1081314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5330510F-5117-49D0-977E-5F280A7F3A4C}" type="datetime1">
              <a:rPr lang="en-GB" noProof="0" smtClean="0"/>
              <a:t>30/11/2023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668421069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98069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4F058FAC-E8BE-41A7-A583-26AC699B3810}" type="datetime1">
              <a:rPr lang="en-GB" smtClean="0"/>
              <a:t>30/11/2023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674427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5DC1D-1011-4651-9EE8-E2D8E0760C6A}" type="datetime1">
              <a:rPr lang="en-GB" smtClean="0"/>
              <a:t>30/11/2023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8645816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7840142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8FDECCD-F9BE-4381-91D9-BBD88E8C745E}" type="datetime1">
              <a:rPr lang="en-GB" smtClean="0"/>
              <a:t>30/11/2023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1448030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45AA8DBF-510D-4B9B-9767-65F0AE5B88D6}" type="datetime1">
              <a:rPr lang="en-GB" noProof="0" smtClean="0"/>
              <a:t>30/11/2023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2939912982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83415931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01AF437D-1D83-4BDC-8390-D3376A973482}" type="datetime1">
              <a:rPr lang="en-GB" smtClean="0"/>
              <a:t>30/11/2023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107345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418C0-C0E6-4389-9577-5B9DAC3770A0}" type="datetime1">
              <a:rPr lang="en-GB" smtClean="0"/>
              <a:t>30/11/2023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739104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0480586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FA250CE-282F-4C41-BBB1-7A6CF387A411}" type="datetime1">
              <a:rPr lang="en-GB" smtClean="0"/>
              <a:t>30/11/2023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0812382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4548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pn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11.xml"/><Relationship Id="rId7" Type="http://schemas.openxmlformats.org/officeDocument/2006/relationships/theme" Target="../theme/theme6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2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theme" Target="../theme/theme7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png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9.png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1.xml"/><Relationship Id="rId7" Type="http://schemas.openxmlformats.org/officeDocument/2006/relationships/theme" Target="../theme/theme9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5" Type="http://schemas.openxmlformats.org/officeDocument/2006/relationships/slideLayout" Target="../slideLayouts/slideLayout23.xml"/><Relationship Id="rId4" Type="http://schemas.openxmlformats.org/officeDocument/2006/relationships/slideLayout" Target="../slideLayouts/slideLayout22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theme" Target="../theme/theme10.xml"/><Relationship Id="rId5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8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2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2.png"/><Relationship Id="rId5" Type="http://schemas.openxmlformats.org/officeDocument/2006/relationships/theme" Target="../theme/theme11.xml"/><Relationship Id="rId4" Type="http://schemas.openxmlformats.org/officeDocument/2006/relationships/slideLayout" Target="../slideLayouts/slideLayout33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6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5" Type="http://schemas.openxmlformats.org/officeDocument/2006/relationships/image" Target="../media/image13.png"/><Relationship Id="rId4" Type="http://schemas.openxmlformats.org/officeDocument/2006/relationships/theme" Target="../theme/theme12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37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0.xml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theme" Target="../theme/theme14.xml"/><Relationship Id="rId5" Type="http://schemas.openxmlformats.org/officeDocument/2006/relationships/slideLayout" Target="../slideLayouts/slideLayout42.xml"/><Relationship Id="rId4" Type="http://schemas.openxmlformats.org/officeDocument/2006/relationships/slideLayout" Target="../slideLayouts/slideLayout41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5.xml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44.xml"/><Relationship Id="rId1" Type="http://schemas.openxmlformats.org/officeDocument/2006/relationships/slideLayout" Target="../slideLayouts/slideLayout43.xml"/><Relationship Id="rId6" Type="http://schemas.openxmlformats.org/officeDocument/2006/relationships/theme" Target="../theme/theme15.xml"/><Relationship Id="rId5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6.xml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0.xml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49.xml"/><Relationship Id="rId1" Type="http://schemas.openxmlformats.org/officeDocument/2006/relationships/slideLayout" Target="../slideLayouts/slideLayout48.xml"/><Relationship Id="rId6" Type="http://schemas.openxmlformats.org/officeDocument/2006/relationships/theme" Target="../theme/theme16.xml"/><Relationship Id="rId5" Type="http://schemas.openxmlformats.org/officeDocument/2006/relationships/slideLayout" Target="../slideLayouts/slideLayout52.xml"/><Relationship Id="rId4" Type="http://schemas.openxmlformats.org/officeDocument/2006/relationships/slideLayout" Target="../slideLayouts/slideLayout51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0.xml"/><Relationship Id="rId13" Type="http://schemas.openxmlformats.org/officeDocument/2006/relationships/slideLayout" Target="../slideLayouts/slideLayout65.xml"/><Relationship Id="rId3" Type="http://schemas.openxmlformats.org/officeDocument/2006/relationships/slideLayout" Target="../slideLayouts/slideLayout55.xml"/><Relationship Id="rId7" Type="http://schemas.openxmlformats.org/officeDocument/2006/relationships/slideLayout" Target="../slideLayouts/slideLayout59.xml"/><Relationship Id="rId12" Type="http://schemas.openxmlformats.org/officeDocument/2006/relationships/slideLayout" Target="../slideLayouts/slideLayout64.xml"/><Relationship Id="rId2" Type="http://schemas.openxmlformats.org/officeDocument/2006/relationships/slideLayout" Target="../slideLayouts/slideLayout54.xml"/><Relationship Id="rId1" Type="http://schemas.openxmlformats.org/officeDocument/2006/relationships/slideLayout" Target="../slideLayouts/slideLayout53.xml"/><Relationship Id="rId6" Type="http://schemas.openxmlformats.org/officeDocument/2006/relationships/slideLayout" Target="../slideLayouts/slideLayout58.xml"/><Relationship Id="rId11" Type="http://schemas.openxmlformats.org/officeDocument/2006/relationships/slideLayout" Target="../slideLayouts/slideLayout63.xml"/><Relationship Id="rId5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62.xml"/><Relationship Id="rId4" Type="http://schemas.openxmlformats.org/officeDocument/2006/relationships/slideLayout" Target="../slideLayouts/slideLayout56.xml"/><Relationship Id="rId9" Type="http://schemas.openxmlformats.org/officeDocument/2006/relationships/slideLayout" Target="../slideLayouts/slideLayout61.xml"/><Relationship Id="rId14" Type="http://schemas.openxmlformats.org/officeDocument/2006/relationships/theme" Target="../theme/theme17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slideLayout" Target="../slideLayouts/slideLayout68.xml"/><Relationship Id="rId7" Type="http://schemas.openxmlformats.org/officeDocument/2006/relationships/theme" Target="../theme/theme18.xml"/><Relationship Id="rId2" Type="http://schemas.openxmlformats.org/officeDocument/2006/relationships/slideLayout" Target="../slideLayouts/slideLayout67.xml"/><Relationship Id="rId1" Type="http://schemas.openxmlformats.org/officeDocument/2006/relationships/slideLayout" Target="../slideLayouts/slideLayout66.xml"/><Relationship Id="rId6" Type="http://schemas.openxmlformats.org/officeDocument/2006/relationships/slideLayout" Target="../slideLayouts/slideLayout71.xml"/><Relationship Id="rId5" Type="http://schemas.openxmlformats.org/officeDocument/2006/relationships/slideLayout" Target="../slideLayouts/slideLayout70.xml"/><Relationship Id="rId4" Type="http://schemas.openxmlformats.org/officeDocument/2006/relationships/slideLayout" Target="../slideLayouts/slideLayout69.xml"/></Relationships>
</file>

<file path=ppt/slideMasters/_rels/slideMaster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4.xml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73.xml"/><Relationship Id="rId1" Type="http://schemas.openxmlformats.org/officeDocument/2006/relationships/slideLayout" Target="../slideLayouts/slideLayout72.xml"/><Relationship Id="rId6" Type="http://schemas.openxmlformats.org/officeDocument/2006/relationships/theme" Target="../theme/theme19.xml"/><Relationship Id="rId5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5.xml"/></Relationships>
</file>

<file path=ppt/slideMasters/_rels/slideMaster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theme" Target="../theme/theme20.xml"/><Relationship Id="rId1" Type="http://schemas.openxmlformats.org/officeDocument/2006/relationships/slideLayout" Target="../slideLayouts/slideLayout7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0FD76DA-018B-3547-8990-82DB73013FC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84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building&#10;&#10;Description automatically generated with low confidence">
            <a:extLst>
              <a:ext uri="{FF2B5EF4-FFF2-40B4-BE49-F238E27FC236}">
                <a16:creationId xmlns:a16="http://schemas.microsoft.com/office/drawing/2014/main" id="{652246B8-F90A-D54D-9365-58AB53D76FF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187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2D7B8D1-75EF-D947-959C-87044A2449F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966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786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8561490A-6980-ED46-8095-7572CAE878C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04C61A7C-4809-A943-A5D0-A39547C692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418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787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, website&#10;&#10;Description automatically generated">
            <a:extLst>
              <a:ext uri="{FF2B5EF4-FFF2-40B4-BE49-F238E27FC236}">
                <a16:creationId xmlns:a16="http://schemas.microsoft.com/office/drawing/2014/main" id="{DFB84B04-0FF3-C442-88A6-731D9253B970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1F471F12-1C66-E44E-AD4E-4DC26AA43A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86982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706" r:id="rId2"/>
    <p:sldLayoutId id="2147483707" r:id="rId3"/>
    <p:sldLayoutId id="2147483708" r:id="rId4"/>
    <p:sldLayoutId id="2147483709" r:id="rId5"/>
    <p:sldLayoutId id="2147483788" r:id="rId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239F8A73-144A-9540-B398-7210BE8543A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C265FAA-23A0-0C4C-B5BB-9498790FB0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37362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789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251BAB70-5F78-8E45-BF3D-7FB372DD419C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5E0E4F28-8131-874E-B467-742C87EEE4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75634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790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4939C035-3B3A-3141-87AF-3CED54A86634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196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719" r:id="rId2"/>
    <p:sldLayoutId id="2147483720" r:id="rId3"/>
    <p:sldLayoutId id="2147483721" r:id="rId4"/>
    <p:sldLayoutId id="2147483751" r:id="rId5"/>
    <p:sldLayoutId id="2147483783" r:id="rId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8A66B088-E0A6-B04B-A848-48BB056A166C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0237886-34D3-1D41-A6F8-63E649878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511" y="365125"/>
            <a:ext cx="1155726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F1874A-6B5E-4345-A666-BDEBFF4190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20511" y="1825625"/>
            <a:ext cx="11557262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5794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716" r:id="rId2"/>
    <p:sldLayoutId id="2147483717" r:id="rId3"/>
    <p:sldLayoutId id="2147483718" r:id="rId4"/>
    <p:sldLayoutId id="2147483777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text, application&#10;&#10;Description automatically generated with medium confidence">
            <a:extLst>
              <a:ext uri="{FF2B5EF4-FFF2-40B4-BE49-F238E27FC236}">
                <a16:creationId xmlns:a16="http://schemas.microsoft.com/office/drawing/2014/main" id="{5B8E6985-ED3E-5140-B1DC-7EB25AF90A75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999A67-4D82-1343-ADCB-91ABB3369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9725" y="1383220"/>
            <a:ext cx="115580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EF9B43-36A1-A24C-9E5C-E80D6AD922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9725" y="2843720"/>
            <a:ext cx="11558047" cy="36984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0093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752" r:id="rId2"/>
    <p:sldLayoutId id="2147483753" r:id="rId3"/>
    <p:sldLayoutId id="2147483754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FD05A6E-26E7-4B4E-8DE8-CB8D0F5570F8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9427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7BDEAF-B28A-E341-BAF2-958203DC7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6AE5CE-D53C-2D4A-A704-799BDE06A2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90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713" r:id="rId2"/>
    <p:sldLayoutId id="2147483714" r:id="rId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FDFDA30E-911E-924E-87B8-67036FC886E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2D4C3F-9A76-2E42-B34F-7CEA258C0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413055-A589-1D46-8D68-568B73DF5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26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44C1E5E2-1953-F94D-BA36-344020BF6A90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846CF1DF-DD44-224C-A546-3E1E2E3B8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9022366-0B75-6F48-AD0F-02EC835D79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220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772" r:id="rId2"/>
    <p:sldLayoutId id="2147483773" r:id="rId3"/>
    <p:sldLayoutId id="2147483774" r:id="rId4"/>
    <p:sldLayoutId id="2147483775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7D2BEAE9-BB48-F248-AB05-5997B0428915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5F599EEE-BCD6-714D-9202-CD1509AFE4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D8EE71EC-2AC3-BF46-B2FA-DA688BA7E2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040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768" r:id="rId2"/>
    <p:sldLayoutId id="2147483769" r:id="rId3"/>
    <p:sldLayoutId id="2147483770" r:id="rId4"/>
    <p:sldLayoutId id="2147483771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screenshot of a computer&#10;&#10;Description automatically generated">
            <a:extLst>
              <a:ext uri="{FF2B5EF4-FFF2-40B4-BE49-F238E27FC236}">
                <a16:creationId xmlns:a16="http://schemas.microsoft.com/office/drawing/2014/main" id="{CFFC19FE-DD40-FF48-B65B-C885291D438B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9A889E4D-83E5-4448-9028-B2B53F3B6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30E283CE-FBE6-DF40-B49B-94A7FF1EBF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822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764" r:id="rId2"/>
    <p:sldLayoutId id="2147483765" r:id="rId3"/>
    <p:sldLayoutId id="2147483766" r:id="rId4"/>
    <p:sldLayoutId id="2147483767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4378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8" r:id="rId2"/>
    <p:sldLayoutId id="2147483699" r:id="rId3"/>
    <p:sldLayoutId id="2147483700" r:id="rId4"/>
    <p:sldLayoutId id="2147483701" r:id="rId5"/>
    <p:sldLayoutId id="2147483703" r:id="rId6"/>
    <p:sldLayoutId id="2147483704" r:id="rId7"/>
    <p:sldLayoutId id="2147483705" r:id="rId8"/>
    <p:sldLayoutId id="2147483759" r:id="rId9"/>
    <p:sldLayoutId id="2147483760" r:id="rId10"/>
    <p:sldLayoutId id="2147483761" r:id="rId11"/>
    <p:sldLayoutId id="2147483762" r:id="rId12"/>
    <p:sldLayoutId id="2147483763" r:id="rId1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6FC97BDC-4AE5-5B4F-9174-C56779FB876A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75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778" r:id="rId2"/>
    <p:sldLayoutId id="2147483779" r:id="rId3"/>
    <p:sldLayoutId id="2147483780" r:id="rId4"/>
    <p:sldLayoutId id="2147483781" r:id="rId5"/>
    <p:sldLayoutId id="2147483782" r:id="rId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pe&#10;&#10;Description automatically generated with medium confidence">
            <a:extLst>
              <a:ext uri="{FF2B5EF4-FFF2-40B4-BE49-F238E27FC236}">
                <a16:creationId xmlns:a16="http://schemas.microsoft.com/office/drawing/2014/main" id="{0A9F7686-190C-1F40-BEEB-680ECBB5F76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95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722" r:id="rId2"/>
    <p:sldLayoutId id="2147483723" r:id="rId3"/>
    <p:sldLayoutId id="2147483724" r:id="rId4"/>
    <p:sldLayoutId id="2147483725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&#10;&#10;Description automatically generated with medium confidence">
            <a:extLst>
              <a:ext uri="{FF2B5EF4-FFF2-40B4-BE49-F238E27FC236}">
                <a16:creationId xmlns:a16="http://schemas.microsoft.com/office/drawing/2014/main" id="{E0330C9C-EE50-174D-9971-646EB363571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180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3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36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AF40EAB-6954-8B5E-C784-2A455332F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38418" y="4695965"/>
            <a:ext cx="5315818" cy="3088946"/>
          </a:xfrm>
        </p:spPr>
        <p:txBody>
          <a:bodyPr/>
          <a:lstStyle/>
          <a:p>
            <a:r>
              <a:rPr lang="en-GB" sz="1600" i="1">
                <a:latin typeface="Cambria" panose="02040503050406030204" pitchFamily="18" charset="0"/>
                <a:ea typeface="Cambria" panose="02040503050406030204" pitchFamily="18" charset="0"/>
              </a:rPr>
              <a:t>Lecture By,</a:t>
            </a:r>
          </a:p>
          <a:p>
            <a:r>
              <a:rPr lang="en-GB" sz="1600" i="1">
                <a:latin typeface="Cambria" panose="02040503050406030204" pitchFamily="18" charset="0"/>
                <a:ea typeface="Cambria" panose="02040503050406030204" pitchFamily="18" charset="0"/>
              </a:rPr>
              <a:t>                    Mrs. Jenifer Prince Devaraj,</a:t>
            </a:r>
          </a:p>
          <a:p>
            <a:r>
              <a:rPr lang="en-GB" sz="1600" i="1">
                <a:latin typeface="Cambria" panose="02040503050406030204" pitchFamily="18" charset="0"/>
                <a:ea typeface="Cambria" panose="02040503050406030204" pitchFamily="18" charset="0"/>
              </a:rPr>
              <a:t>                    Lecturer - Embedded Electronics,</a:t>
            </a:r>
          </a:p>
          <a:p>
            <a:r>
              <a:rPr lang="en-GB" sz="1600" i="1">
                <a:latin typeface="Cambria" panose="02040503050406030204" pitchFamily="18" charset="0"/>
                <a:ea typeface="Cambria" panose="02040503050406030204" pitchFamily="18" charset="0"/>
              </a:rPr>
              <a:t>                    Faculty of Applied Computing,</a:t>
            </a:r>
          </a:p>
          <a:p>
            <a:r>
              <a:rPr lang="en-GB" sz="1600" i="1">
                <a:latin typeface="Cambria" panose="02040503050406030204" pitchFamily="18" charset="0"/>
                <a:ea typeface="Cambria" panose="02040503050406030204" pitchFamily="18" charset="0"/>
              </a:rPr>
              <a:t>	UWTSD</a:t>
            </a:r>
          </a:p>
          <a:p>
            <a:r>
              <a:rPr lang="en-GB" sz="1600" i="1">
                <a:latin typeface="Cambria" panose="02040503050406030204" pitchFamily="18" charset="0"/>
                <a:ea typeface="Cambria" panose="02040503050406030204" pitchFamily="18" charset="0"/>
              </a:rPr>
              <a:t>	</a:t>
            </a:r>
            <a:r>
              <a:rPr lang="en-GB" sz="1600" i="1" err="1">
                <a:latin typeface="Cambria" panose="02040503050406030204" pitchFamily="18" charset="0"/>
                <a:ea typeface="Cambria" panose="02040503050406030204" pitchFamily="18" charset="0"/>
              </a:rPr>
              <a:t>Email:j.prince-devaraj@uwtsd.ac.uk</a:t>
            </a:r>
            <a:endParaRPr lang="en-GB" sz="1600" i="1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en-GB" sz="1600" b="1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BE605BA5-7179-54D8-AA19-BC9809E09348}"/>
              </a:ext>
            </a:extLst>
          </p:cNvPr>
          <p:cNvSpPr txBox="1">
            <a:spLocks/>
          </p:cNvSpPr>
          <p:nvPr/>
        </p:nvSpPr>
        <p:spPr>
          <a:xfrm>
            <a:off x="3210634" y="1884527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Module Name	: Electronics II</a:t>
            </a:r>
          </a:p>
          <a:p>
            <a:r>
              <a:rPr lang="en-GB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Module Code	:  </a:t>
            </a:r>
            <a:r>
              <a:rPr lang="en-GB" b="1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ACDA6001</a:t>
            </a:r>
          </a:p>
          <a:p>
            <a:r>
              <a:rPr lang="en-GB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Topic 		: VHDL – Full Adder &amp; Half Adder </a:t>
            </a:r>
          </a:p>
          <a:p>
            <a:r>
              <a:rPr lang="en-GB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				– Test bench	</a:t>
            </a:r>
          </a:p>
          <a:p>
            <a:r>
              <a:rPr lang="en-GB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Lecture 		: 7</a:t>
            </a:r>
          </a:p>
        </p:txBody>
      </p:sp>
    </p:spTree>
    <p:extLst>
      <p:ext uri="{BB962C8B-B14F-4D97-AF65-F5344CB8AC3E}">
        <p14:creationId xmlns:p14="http://schemas.microsoft.com/office/powerpoint/2010/main" val="3119007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270848" y="278297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Introduction to VHDL</a:t>
            </a: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A27531-B680-7021-E646-741A3E68B1BE}"/>
              </a:ext>
            </a:extLst>
          </p:cNvPr>
          <p:cNvSpPr txBox="1"/>
          <p:nvPr/>
        </p:nvSpPr>
        <p:spPr>
          <a:xfrm>
            <a:off x="284247" y="1670229"/>
            <a:ext cx="840002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dirty="0">
                <a:latin typeface="Cambria" panose="02040503050406030204" pitchFamily="18" charset="0"/>
                <a:ea typeface="Cambria" panose="02040503050406030204" pitchFamily="18" charset="0"/>
              </a:rPr>
              <a:t>VHDL - Entity and Architecture : Exercise</a:t>
            </a:r>
            <a:endParaRPr lang="en-IN" sz="28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2C62BF3-A7BB-DDF9-25F5-6D1F7532EFC3}"/>
              </a:ext>
            </a:extLst>
          </p:cNvPr>
          <p:cNvSpPr txBox="1"/>
          <p:nvPr/>
        </p:nvSpPr>
        <p:spPr>
          <a:xfrm>
            <a:off x="1803962" y="2704707"/>
            <a:ext cx="10673080" cy="5777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3. Write a VHDL Program to implement a half adder.</a:t>
            </a:r>
          </a:p>
        </p:txBody>
      </p:sp>
      <p:sp>
        <p:nvSpPr>
          <p:cNvPr id="2" name="Footer Placeholder 3">
            <a:extLst>
              <a:ext uri="{FF2B5EF4-FFF2-40B4-BE49-F238E27FC236}">
                <a16:creationId xmlns:a16="http://schemas.microsoft.com/office/drawing/2014/main" id="{7EFC3649-F4A3-A6C4-63FD-C31C050F085A}"/>
              </a:ext>
            </a:extLst>
          </p:cNvPr>
          <p:cNvSpPr txBox="1">
            <a:spLocks/>
          </p:cNvSpPr>
          <p:nvPr/>
        </p:nvSpPr>
        <p:spPr>
          <a:xfrm>
            <a:off x="211959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245438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270848" y="278297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Introduction to VHDL</a:t>
            </a: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3</a:t>
            </a:fld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2C62BF3-A7BB-DDF9-25F5-6D1F7532EFC3}"/>
              </a:ext>
            </a:extLst>
          </p:cNvPr>
          <p:cNvSpPr txBox="1"/>
          <p:nvPr/>
        </p:nvSpPr>
        <p:spPr>
          <a:xfrm>
            <a:off x="211959" y="1158815"/>
            <a:ext cx="10673080" cy="5777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3. Write a VHDL Program to implement a half adder.</a:t>
            </a:r>
          </a:p>
        </p:txBody>
      </p:sp>
      <p:sp>
        <p:nvSpPr>
          <p:cNvPr id="2" name="Footer Placeholder 3">
            <a:extLst>
              <a:ext uri="{FF2B5EF4-FFF2-40B4-BE49-F238E27FC236}">
                <a16:creationId xmlns:a16="http://schemas.microsoft.com/office/drawing/2014/main" id="{7EFC3649-F4A3-A6C4-63FD-C31C050F085A}"/>
              </a:ext>
            </a:extLst>
          </p:cNvPr>
          <p:cNvSpPr txBox="1">
            <a:spLocks/>
          </p:cNvSpPr>
          <p:nvPr/>
        </p:nvSpPr>
        <p:spPr>
          <a:xfrm>
            <a:off x="211959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DF1D7E6-9A60-D500-5050-AA61B5A3C7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2821" y="1958320"/>
            <a:ext cx="5147963" cy="4066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95188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270848" y="278297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Introduction to VHDL</a:t>
            </a: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4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A27531-B680-7021-E646-741A3E68B1BE}"/>
              </a:ext>
            </a:extLst>
          </p:cNvPr>
          <p:cNvSpPr txBox="1"/>
          <p:nvPr/>
        </p:nvSpPr>
        <p:spPr>
          <a:xfrm>
            <a:off x="284247" y="1670229"/>
            <a:ext cx="840002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dirty="0">
                <a:latin typeface="Cambria" panose="02040503050406030204" pitchFamily="18" charset="0"/>
                <a:ea typeface="Cambria" panose="02040503050406030204" pitchFamily="18" charset="0"/>
              </a:rPr>
              <a:t>VHDL - Entity and Architecture : Exercise</a:t>
            </a:r>
            <a:endParaRPr lang="en-IN" sz="28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2C62BF3-A7BB-DDF9-25F5-6D1F7532EFC3}"/>
              </a:ext>
            </a:extLst>
          </p:cNvPr>
          <p:cNvSpPr txBox="1"/>
          <p:nvPr/>
        </p:nvSpPr>
        <p:spPr>
          <a:xfrm>
            <a:off x="1803962" y="2704707"/>
            <a:ext cx="10673080" cy="5777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4. Write a VHDL Program to implement a Full adder.</a:t>
            </a:r>
          </a:p>
        </p:txBody>
      </p:sp>
      <p:sp>
        <p:nvSpPr>
          <p:cNvPr id="2" name="Footer Placeholder 3">
            <a:extLst>
              <a:ext uri="{FF2B5EF4-FFF2-40B4-BE49-F238E27FC236}">
                <a16:creationId xmlns:a16="http://schemas.microsoft.com/office/drawing/2014/main" id="{7EFC3649-F4A3-A6C4-63FD-C31C050F085A}"/>
              </a:ext>
            </a:extLst>
          </p:cNvPr>
          <p:cNvSpPr txBox="1">
            <a:spLocks/>
          </p:cNvSpPr>
          <p:nvPr/>
        </p:nvSpPr>
        <p:spPr>
          <a:xfrm>
            <a:off x="211959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733320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270848" y="278297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Introduction to VHDL</a:t>
            </a: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5</a:t>
            </a:fld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2C62BF3-A7BB-DDF9-25F5-6D1F7532EFC3}"/>
              </a:ext>
            </a:extLst>
          </p:cNvPr>
          <p:cNvSpPr txBox="1"/>
          <p:nvPr/>
        </p:nvSpPr>
        <p:spPr>
          <a:xfrm>
            <a:off x="146932" y="1068589"/>
            <a:ext cx="10673080" cy="5777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4. Write a VHDL Program to implement a Full adder.</a:t>
            </a:r>
          </a:p>
        </p:txBody>
      </p:sp>
      <p:sp>
        <p:nvSpPr>
          <p:cNvPr id="2" name="Footer Placeholder 3">
            <a:extLst>
              <a:ext uri="{FF2B5EF4-FFF2-40B4-BE49-F238E27FC236}">
                <a16:creationId xmlns:a16="http://schemas.microsoft.com/office/drawing/2014/main" id="{7EFC3649-F4A3-A6C4-63FD-C31C050F085A}"/>
              </a:ext>
            </a:extLst>
          </p:cNvPr>
          <p:cNvSpPr txBox="1">
            <a:spLocks/>
          </p:cNvSpPr>
          <p:nvPr/>
        </p:nvSpPr>
        <p:spPr>
          <a:xfrm>
            <a:off x="211959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8FACA71-ECC4-ABC0-78CC-F6C88770D1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7835" y="1702501"/>
            <a:ext cx="6754883" cy="4863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1202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270848" y="278297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Introduction to VHDL</a:t>
            </a: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6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A27531-B680-7021-E646-741A3E68B1BE}"/>
              </a:ext>
            </a:extLst>
          </p:cNvPr>
          <p:cNvSpPr txBox="1"/>
          <p:nvPr/>
        </p:nvSpPr>
        <p:spPr>
          <a:xfrm>
            <a:off x="211959" y="1381990"/>
            <a:ext cx="840002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dirty="0">
                <a:latin typeface="Cambria" panose="02040503050406030204" pitchFamily="18" charset="0"/>
                <a:ea typeface="Cambria" panose="02040503050406030204" pitchFamily="18" charset="0"/>
              </a:rPr>
              <a:t>VHDL Basics - Signals</a:t>
            </a:r>
            <a:endParaRPr lang="en-IN" sz="28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2C62BF3-A7BB-DDF9-25F5-6D1F7532EFC3}"/>
              </a:ext>
            </a:extLst>
          </p:cNvPr>
          <p:cNvSpPr txBox="1"/>
          <p:nvPr/>
        </p:nvSpPr>
        <p:spPr>
          <a:xfrm>
            <a:off x="668525" y="2274735"/>
            <a:ext cx="10673080" cy="390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Signals are essential for </a:t>
            </a:r>
            <a:r>
              <a:rPr lang="en-GB" sz="2400" b="1" dirty="0">
                <a:latin typeface="Cambria" panose="02040503050406030204" pitchFamily="18" charset="0"/>
                <a:ea typeface="Cambria" panose="02040503050406030204" pitchFamily="18" charset="0"/>
              </a:rPr>
              <a:t>defining the interconnections and data flow within an entity's internal behaviour,</a:t>
            </a: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 contributing to its overall functionality.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They serve as </a:t>
            </a:r>
            <a:r>
              <a:rPr lang="en-GB" sz="2400" b="1" dirty="0">
                <a:latin typeface="Cambria" panose="02040503050406030204" pitchFamily="18" charset="0"/>
                <a:ea typeface="Cambria" panose="02040503050406030204" pitchFamily="18" charset="0"/>
              </a:rPr>
              <a:t>internal communication pathways</a:t>
            </a: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, allowing various parts of the entity to exchange data without directly exposing this interaction to the outside world.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They exists between ‘architecture’ and ‘begin’.</a:t>
            </a:r>
          </a:p>
        </p:txBody>
      </p:sp>
      <p:sp>
        <p:nvSpPr>
          <p:cNvPr id="2" name="Footer Placeholder 3">
            <a:extLst>
              <a:ext uri="{FF2B5EF4-FFF2-40B4-BE49-F238E27FC236}">
                <a16:creationId xmlns:a16="http://schemas.microsoft.com/office/drawing/2014/main" id="{7EFC3649-F4A3-A6C4-63FD-C31C050F085A}"/>
              </a:ext>
            </a:extLst>
          </p:cNvPr>
          <p:cNvSpPr txBox="1">
            <a:spLocks/>
          </p:cNvSpPr>
          <p:nvPr/>
        </p:nvSpPr>
        <p:spPr>
          <a:xfrm>
            <a:off x="211959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315949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270848" y="278297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Introduction to VHDL</a:t>
            </a: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7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A27531-B680-7021-E646-741A3E68B1BE}"/>
              </a:ext>
            </a:extLst>
          </p:cNvPr>
          <p:cNvSpPr txBox="1"/>
          <p:nvPr/>
        </p:nvSpPr>
        <p:spPr>
          <a:xfrm>
            <a:off x="0" y="1109187"/>
            <a:ext cx="8400027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500" b="1" dirty="0">
                <a:latin typeface="Cambria" panose="02040503050406030204" pitchFamily="18" charset="0"/>
                <a:ea typeface="Cambria" panose="02040503050406030204" pitchFamily="18" charset="0"/>
              </a:rPr>
              <a:t>VHDL Basics - Signals</a:t>
            </a:r>
            <a:endParaRPr lang="en-IN" sz="25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Footer Placeholder 3">
            <a:extLst>
              <a:ext uri="{FF2B5EF4-FFF2-40B4-BE49-F238E27FC236}">
                <a16:creationId xmlns:a16="http://schemas.microsoft.com/office/drawing/2014/main" id="{7EFC3649-F4A3-A6C4-63FD-C31C050F085A}"/>
              </a:ext>
            </a:extLst>
          </p:cNvPr>
          <p:cNvSpPr txBox="1">
            <a:spLocks/>
          </p:cNvSpPr>
          <p:nvPr/>
        </p:nvSpPr>
        <p:spPr>
          <a:xfrm>
            <a:off x="211959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21CB14E-E56F-CB33-2AED-F62C77DCA9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0312" y="1252879"/>
            <a:ext cx="8400028" cy="5529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64445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270848" y="278297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Introduction to VHDL</a:t>
            </a: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8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A27531-B680-7021-E646-741A3E68B1BE}"/>
              </a:ext>
            </a:extLst>
          </p:cNvPr>
          <p:cNvSpPr txBox="1"/>
          <p:nvPr/>
        </p:nvSpPr>
        <p:spPr>
          <a:xfrm>
            <a:off x="264039" y="1515556"/>
            <a:ext cx="840002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dirty="0">
                <a:latin typeface="Cambria" panose="02040503050406030204" pitchFamily="18" charset="0"/>
                <a:ea typeface="Cambria" panose="02040503050406030204" pitchFamily="18" charset="0"/>
              </a:rPr>
              <a:t>VHDL Basics - Signals</a:t>
            </a:r>
            <a:endParaRPr lang="en-IN" sz="28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Footer Placeholder 3">
            <a:extLst>
              <a:ext uri="{FF2B5EF4-FFF2-40B4-BE49-F238E27FC236}">
                <a16:creationId xmlns:a16="http://schemas.microsoft.com/office/drawing/2014/main" id="{7EFC3649-F4A3-A6C4-63FD-C31C050F085A}"/>
              </a:ext>
            </a:extLst>
          </p:cNvPr>
          <p:cNvSpPr txBox="1">
            <a:spLocks/>
          </p:cNvSpPr>
          <p:nvPr/>
        </p:nvSpPr>
        <p:spPr>
          <a:xfrm>
            <a:off x="211959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DF4234B-BDCE-5EBF-0103-C2AE963EC084}"/>
              </a:ext>
            </a:extLst>
          </p:cNvPr>
          <p:cNvSpPr txBox="1"/>
          <p:nvPr/>
        </p:nvSpPr>
        <p:spPr>
          <a:xfrm>
            <a:off x="619530" y="2169198"/>
            <a:ext cx="10807944" cy="27937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In this example, the signals "X" and "Y" serve as intermediate variables for storing the results of the individual logical operations, making the code more readable and modular. 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These signals are continuously updated based on the inputs and, in turn, influence the final result in output signal "C."</a:t>
            </a:r>
          </a:p>
        </p:txBody>
      </p:sp>
    </p:spTree>
    <p:extLst>
      <p:ext uri="{BB962C8B-B14F-4D97-AF65-F5344CB8AC3E}">
        <p14:creationId xmlns:p14="http://schemas.microsoft.com/office/powerpoint/2010/main" val="2498847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270848" y="278297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Introduction to VHDL</a:t>
            </a: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9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A27531-B680-7021-E646-741A3E68B1BE}"/>
              </a:ext>
            </a:extLst>
          </p:cNvPr>
          <p:cNvSpPr txBox="1"/>
          <p:nvPr/>
        </p:nvSpPr>
        <p:spPr>
          <a:xfrm>
            <a:off x="264039" y="1515556"/>
            <a:ext cx="840002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dirty="0">
                <a:latin typeface="Cambria" panose="02040503050406030204" pitchFamily="18" charset="0"/>
                <a:ea typeface="Cambria" panose="02040503050406030204" pitchFamily="18" charset="0"/>
              </a:rPr>
              <a:t>VHDL Instantiation</a:t>
            </a:r>
            <a:endParaRPr lang="en-IN" sz="28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Footer Placeholder 3">
            <a:extLst>
              <a:ext uri="{FF2B5EF4-FFF2-40B4-BE49-F238E27FC236}">
                <a16:creationId xmlns:a16="http://schemas.microsoft.com/office/drawing/2014/main" id="{7EFC3649-F4A3-A6C4-63FD-C31C050F085A}"/>
              </a:ext>
            </a:extLst>
          </p:cNvPr>
          <p:cNvSpPr txBox="1">
            <a:spLocks/>
          </p:cNvSpPr>
          <p:nvPr/>
        </p:nvSpPr>
        <p:spPr>
          <a:xfrm>
            <a:off x="211959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DF4234B-BDCE-5EBF-0103-C2AE963EC084}"/>
              </a:ext>
            </a:extLst>
          </p:cNvPr>
          <p:cNvSpPr txBox="1"/>
          <p:nvPr/>
        </p:nvSpPr>
        <p:spPr>
          <a:xfrm>
            <a:off x="619530" y="2169198"/>
            <a:ext cx="10807944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In VHDL, instantiation refers to the process of creating and using components (previously defined modules) within your design.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It allows you to reuse existing modules in your design hierarchy. </a:t>
            </a:r>
          </a:p>
          <a:p>
            <a:pPr algn="just"/>
            <a:endParaRPr lang="en-GB" sz="2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just"/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It consists of the following</a:t>
            </a:r>
          </a:p>
          <a:p>
            <a:pPr marL="914400" lvl="1" indent="-457200" algn="just">
              <a:buFont typeface="+mj-lt"/>
              <a:buAutoNum type="arabicPeriod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Component Declaration</a:t>
            </a:r>
          </a:p>
          <a:p>
            <a:pPr marL="914400" lvl="1" indent="-457200" algn="just">
              <a:buFont typeface="+mj-lt"/>
              <a:buAutoNum type="arabicPeriod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Instance</a:t>
            </a:r>
          </a:p>
          <a:p>
            <a:pPr marL="914400" lvl="1" indent="-457200" algn="just">
              <a:buFont typeface="+mj-lt"/>
              <a:buAutoNum type="arabicPeriod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Port Mapping</a:t>
            </a:r>
          </a:p>
        </p:txBody>
      </p:sp>
    </p:spTree>
    <p:extLst>
      <p:ext uri="{BB962C8B-B14F-4D97-AF65-F5344CB8AC3E}">
        <p14:creationId xmlns:p14="http://schemas.microsoft.com/office/powerpoint/2010/main" val="36149339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270848" y="278297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Introduction to VHDL</a:t>
            </a: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10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A27531-B680-7021-E646-741A3E68B1BE}"/>
              </a:ext>
            </a:extLst>
          </p:cNvPr>
          <p:cNvSpPr txBox="1"/>
          <p:nvPr/>
        </p:nvSpPr>
        <p:spPr>
          <a:xfrm>
            <a:off x="211959" y="1215091"/>
            <a:ext cx="8400027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dirty="0">
                <a:latin typeface="Cambria" panose="02040503050406030204" pitchFamily="18" charset="0"/>
                <a:ea typeface="Cambria" panose="02040503050406030204" pitchFamily="18" charset="0"/>
              </a:rPr>
              <a:t>VHDL Instantiation -Component Declaration</a:t>
            </a:r>
          </a:p>
          <a:p>
            <a:r>
              <a:rPr lang="en-GB" sz="28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endParaRPr lang="en-IN" sz="28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Footer Placeholder 3">
            <a:extLst>
              <a:ext uri="{FF2B5EF4-FFF2-40B4-BE49-F238E27FC236}">
                <a16:creationId xmlns:a16="http://schemas.microsoft.com/office/drawing/2014/main" id="{7EFC3649-F4A3-A6C4-63FD-C31C050F085A}"/>
              </a:ext>
            </a:extLst>
          </p:cNvPr>
          <p:cNvSpPr txBox="1">
            <a:spLocks/>
          </p:cNvSpPr>
          <p:nvPr/>
        </p:nvSpPr>
        <p:spPr>
          <a:xfrm>
            <a:off x="211959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DF4234B-BDCE-5EBF-0103-C2AE963EC084}"/>
              </a:ext>
            </a:extLst>
          </p:cNvPr>
          <p:cNvSpPr txBox="1"/>
          <p:nvPr/>
        </p:nvSpPr>
        <p:spPr>
          <a:xfrm>
            <a:off x="599323" y="1815562"/>
            <a:ext cx="10807944" cy="16857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Before instantiate a module, it is important to declare its component. 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A component declaration describes the interface of the module, specifying its inputs and outputs.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2E28729-3DCF-5B19-AB64-CFE1A3B2F9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9320" y="3626396"/>
            <a:ext cx="7926326" cy="293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30254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270848" y="278297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Introduction to VHDL</a:t>
            </a: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11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A27531-B680-7021-E646-741A3E68B1BE}"/>
              </a:ext>
            </a:extLst>
          </p:cNvPr>
          <p:cNvSpPr txBox="1"/>
          <p:nvPr/>
        </p:nvSpPr>
        <p:spPr>
          <a:xfrm>
            <a:off x="0" y="1057494"/>
            <a:ext cx="8400027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dirty="0">
                <a:latin typeface="Cambria" panose="02040503050406030204" pitchFamily="18" charset="0"/>
                <a:ea typeface="Cambria" panose="02040503050406030204" pitchFamily="18" charset="0"/>
              </a:rPr>
              <a:t>VHDL Instantiation –Instance and Port Map</a:t>
            </a:r>
          </a:p>
          <a:p>
            <a:endParaRPr lang="en-GB" sz="28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en-GB" sz="28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endParaRPr lang="en-IN" sz="28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Footer Placeholder 3">
            <a:extLst>
              <a:ext uri="{FF2B5EF4-FFF2-40B4-BE49-F238E27FC236}">
                <a16:creationId xmlns:a16="http://schemas.microsoft.com/office/drawing/2014/main" id="{7EFC3649-F4A3-A6C4-63FD-C31C050F085A}"/>
              </a:ext>
            </a:extLst>
          </p:cNvPr>
          <p:cNvSpPr txBox="1">
            <a:spLocks/>
          </p:cNvSpPr>
          <p:nvPr/>
        </p:nvSpPr>
        <p:spPr>
          <a:xfrm>
            <a:off x="211959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DF4234B-BDCE-5EBF-0103-C2AE963EC084}"/>
              </a:ext>
            </a:extLst>
          </p:cNvPr>
          <p:cNvSpPr txBox="1"/>
          <p:nvPr/>
        </p:nvSpPr>
        <p:spPr>
          <a:xfrm>
            <a:off x="160357" y="1471830"/>
            <a:ext cx="6220982" cy="5107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</a:rPr>
              <a:t>Instance 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Cambria" panose="02040503050406030204" pitchFamily="18" charset="0"/>
                <a:ea typeface="Cambria" panose="02040503050406030204" pitchFamily="18" charset="0"/>
              </a:rPr>
              <a:t>After declaring the component, you can instantiate it within the architecture.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Cambria" panose="02040503050406030204" pitchFamily="18" charset="0"/>
                <a:ea typeface="Cambria" panose="02040503050406030204" pitchFamily="18" charset="0"/>
              </a:rPr>
              <a:t>An instance of the module can be created and can be connected to signals or other instances.</a:t>
            </a:r>
          </a:p>
          <a:p>
            <a:pPr algn="just">
              <a:lnSpc>
                <a:spcPct val="150000"/>
              </a:lnSpc>
            </a:pPr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</a:rPr>
              <a:t>Port Mapping</a:t>
            </a:r>
          </a:p>
          <a:p>
            <a:pPr algn="just">
              <a:lnSpc>
                <a:spcPct val="150000"/>
              </a:lnSpc>
            </a:pPr>
            <a:r>
              <a:rPr lang="en-GB" sz="2200" dirty="0">
                <a:latin typeface="Cambria" panose="02040503050406030204" pitchFamily="18" charset="0"/>
                <a:ea typeface="Cambria" panose="02040503050406030204" pitchFamily="18" charset="0"/>
              </a:rPr>
              <a:t>In the instantiation, the signals in current architecture should be specified are connected to the module's inputs and outputs. This is called port mapping.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F2C155E-9097-F017-E723-0EE5449083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65576" y="2755708"/>
            <a:ext cx="5044819" cy="2084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85738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270848" y="278297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Introduction to VHDL</a:t>
            </a: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12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A27531-B680-7021-E646-741A3E68B1BE}"/>
              </a:ext>
            </a:extLst>
          </p:cNvPr>
          <p:cNvSpPr txBox="1"/>
          <p:nvPr/>
        </p:nvSpPr>
        <p:spPr>
          <a:xfrm>
            <a:off x="0" y="1057494"/>
            <a:ext cx="8400027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dirty="0">
                <a:latin typeface="Cambria" panose="02040503050406030204" pitchFamily="18" charset="0"/>
                <a:ea typeface="Cambria" panose="02040503050406030204" pitchFamily="18" charset="0"/>
              </a:rPr>
              <a:t>VHDL Instantiation –Example</a:t>
            </a:r>
          </a:p>
          <a:p>
            <a:endParaRPr lang="en-GB" sz="28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en-GB" sz="28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endParaRPr lang="en-IN" sz="28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Footer Placeholder 3">
            <a:extLst>
              <a:ext uri="{FF2B5EF4-FFF2-40B4-BE49-F238E27FC236}">
                <a16:creationId xmlns:a16="http://schemas.microsoft.com/office/drawing/2014/main" id="{7EFC3649-F4A3-A6C4-63FD-C31C050F085A}"/>
              </a:ext>
            </a:extLst>
          </p:cNvPr>
          <p:cNvSpPr txBox="1">
            <a:spLocks/>
          </p:cNvSpPr>
          <p:nvPr/>
        </p:nvSpPr>
        <p:spPr>
          <a:xfrm>
            <a:off x="211959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DF4234B-BDCE-5EBF-0103-C2AE963EC084}"/>
              </a:ext>
            </a:extLst>
          </p:cNvPr>
          <p:cNvSpPr txBox="1"/>
          <p:nvPr/>
        </p:nvSpPr>
        <p:spPr>
          <a:xfrm>
            <a:off x="160357" y="1471831"/>
            <a:ext cx="10913482" cy="5373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200" dirty="0">
                <a:latin typeface="Cambria" panose="02040503050406030204" pitchFamily="18" charset="0"/>
                <a:ea typeface="Cambria" panose="02040503050406030204" pitchFamily="18" charset="0"/>
              </a:rPr>
              <a:t>Consider a 2-input AND gate module called "AND2" with the following VHDL code: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47A0A98-1072-2E69-B033-D33361FD63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4550" y="2092985"/>
            <a:ext cx="5751392" cy="4566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06372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270848" y="278297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Introduction to VHDL</a:t>
            </a: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13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A27531-B680-7021-E646-741A3E68B1BE}"/>
              </a:ext>
            </a:extLst>
          </p:cNvPr>
          <p:cNvSpPr txBox="1"/>
          <p:nvPr/>
        </p:nvSpPr>
        <p:spPr>
          <a:xfrm>
            <a:off x="0" y="1057494"/>
            <a:ext cx="8400027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dirty="0">
                <a:latin typeface="Cambria" panose="02040503050406030204" pitchFamily="18" charset="0"/>
                <a:ea typeface="Cambria" panose="02040503050406030204" pitchFamily="18" charset="0"/>
              </a:rPr>
              <a:t>VHDL Instantiation –Example</a:t>
            </a:r>
          </a:p>
          <a:p>
            <a:endParaRPr lang="en-GB" sz="28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en-GB" sz="28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endParaRPr lang="en-IN" sz="28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Footer Placeholder 3">
            <a:extLst>
              <a:ext uri="{FF2B5EF4-FFF2-40B4-BE49-F238E27FC236}">
                <a16:creationId xmlns:a16="http://schemas.microsoft.com/office/drawing/2014/main" id="{7EFC3649-F4A3-A6C4-63FD-C31C050F085A}"/>
              </a:ext>
            </a:extLst>
          </p:cNvPr>
          <p:cNvSpPr txBox="1">
            <a:spLocks/>
          </p:cNvSpPr>
          <p:nvPr/>
        </p:nvSpPr>
        <p:spPr>
          <a:xfrm>
            <a:off x="211959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DF4234B-BDCE-5EBF-0103-C2AE963EC084}"/>
              </a:ext>
            </a:extLst>
          </p:cNvPr>
          <p:cNvSpPr txBox="1"/>
          <p:nvPr/>
        </p:nvSpPr>
        <p:spPr>
          <a:xfrm>
            <a:off x="160357" y="1471831"/>
            <a:ext cx="10913482" cy="5373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200" dirty="0">
                <a:latin typeface="Cambria" panose="02040503050406030204" pitchFamily="18" charset="0"/>
                <a:ea typeface="Cambria" panose="02040503050406030204" pitchFamily="18" charset="0"/>
              </a:rPr>
              <a:t>To use this AND gate within a top-level module.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1D05672-6B2D-5915-8D03-7202B9E6D0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116" y="1953660"/>
            <a:ext cx="5966892" cy="458354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F3665EA-40D9-81CD-7152-D1C5D9D5EB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01839" y="1953659"/>
            <a:ext cx="5615339" cy="3051703"/>
          </a:xfrm>
          <a:prstGeom prst="rect">
            <a:avLst/>
          </a:prstGeom>
        </p:spPr>
      </p:pic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CABEF497-B3EE-46E9-294A-4D616C7777BA}"/>
              </a:ext>
            </a:extLst>
          </p:cNvPr>
          <p:cNvCxnSpPr/>
          <p:nvPr/>
        </p:nvCxnSpPr>
        <p:spPr>
          <a:xfrm>
            <a:off x="6309867" y="1879319"/>
            <a:ext cx="0" cy="4526533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034981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270848" y="278297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Introduction to VHDL</a:t>
            </a: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14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A27531-B680-7021-E646-741A3E68B1BE}"/>
              </a:ext>
            </a:extLst>
          </p:cNvPr>
          <p:cNvSpPr txBox="1"/>
          <p:nvPr/>
        </p:nvSpPr>
        <p:spPr>
          <a:xfrm>
            <a:off x="40415" y="1577843"/>
            <a:ext cx="8400027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dirty="0">
                <a:latin typeface="Cambria" panose="02040503050406030204" pitchFamily="18" charset="0"/>
                <a:ea typeface="Cambria" panose="02040503050406030204" pitchFamily="18" charset="0"/>
              </a:rPr>
              <a:t>VHDL – Creating Test Bench</a:t>
            </a:r>
          </a:p>
          <a:p>
            <a:endParaRPr lang="en-GB" sz="28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en-GB" sz="28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endParaRPr lang="en-IN" sz="28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Footer Placeholder 3">
            <a:extLst>
              <a:ext uri="{FF2B5EF4-FFF2-40B4-BE49-F238E27FC236}">
                <a16:creationId xmlns:a16="http://schemas.microsoft.com/office/drawing/2014/main" id="{7EFC3649-F4A3-A6C4-63FD-C31C050F085A}"/>
              </a:ext>
            </a:extLst>
          </p:cNvPr>
          <p:cNvSpPr txBox="1">
            <a:spLocks/>
          </p:cNvSpPr>
          <p:nvPr/>
        </p:nvSpPr>
        <p:spPr>
          <a:xfrm>
            <a:off x="211959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DF4234B-BDCE-5EBF-0103-C2AE963EC084}"/>
              </a:ext>
            </a:extLst>
          </p:cNvPr>
          <p:cNvSpPr txBox="1"/>
          <p:nvPr/>
        </p:nvSpPr>
        <p:spPr>
          <a:xfrm>
            <a:off x="695862" y="2350867"/>
            <a:ext cx="10913482" cy="33727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Cambria" panose="02040503050406030204" pitchFamily="18" charset="0"/>
                <a:ea typeface="Cambria" panose="02040503050406030204" pitchFamily="18" charset="0"/>
              </a:rPr>
              <a:t>Test benches helps to evaluate the behavioural aspects of your design.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Cambria" panose="02040503050406030204" pitchFamily="18" charset="0"/>
                <a:ea typeface="Cambria" panose="02040503050406030204" pitchFamily="18" charset="0"/>
              </a:rPr>
              <a:t>The design responds to various input conditions and scenarios, which gives idea on  its behaviour under different conditions.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Cambria" panose="02040503050406030204" pitchFamily="18" charset="0"/>
                <a:ea typeface="Cambria" panose="02040503050406030204" pitchFamily="18" charset="0"/>
              </a:rPr>
              <a:t>The test bench ensures whether the  design functions correctly, meets its requirements, and operates reliably in real-world scenarios.</a:t>
            </a:r>
          </a:p>
        </p:txBody>
      </p:sp>
    </p:spTree>
    <p:extLst>
      <p:ext uri="{BB962C8B-B14F-4D97-AF65-F5344CB8AC3E}">
        <p14:creationId xmlns:p14="http://schemas.microsoft.com/office/powerpoint/2010/main" val="28090293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270848" y="278297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Introduction to VHDL</a:t>
            </a: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15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A27531-B680-7021-E646-741A3E68B1BE}"/>
              </a:ext>
            </a:extLst>
          </p:cNvPr>
          <p:cNvSpPr txBox="1"/>
          <p:nvPr/>
        </p:nvSpPr>
        <p:spPr>
          <a:xfrm>
            <a:off x="-65675" y="1183792"/>
            <a:ext cx="8400027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dirty="0">
                <a:latin typeface="Cambria" panose="02040503050406030204" pitchFamily="18" charset="0"/>
                <a:ea typeface="Cambria" panose="02040503050406030204" pitchFamily="18" charset="0"/>
              </a:rPr>
              <a:t>Test Bench</a:t>
            </a:r>
          </a:p>
          <a:p>
            <a:r>
              <a:rPr lang="en-GB" sz="2800" b="1" dirty="0">
                <a:latin typeface="Cambria" panose="02040503050406030204" pitchFamily="18" charset="0"/>
                <a:ea typeface="Cambria" panose="02040503050406030204" pitchFamily="18" charset="0"/>
              </a:rPr>
              <a:t>- Example- Full Adder</a:t>
            </a:r>
          </a:p>
          <a:p>
            <a:endParaRPr lang="en-GB" sz="28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en-GB" sz="28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endParaRPr lang="en-IN" sz="28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Footer Placeholder 3">
            <a:extLst>
              <a:ext uri="{FF2B5EF4-FFF2-40B4-BE49-F238E27FC236}">
                <a16:creationId xmlns:a16="http://schemas.microsoft.com/office/drawing/2014/main" id="{7EFC3649-F4A3-A6C4-63FD-C31C050F085A}"/>
              </a:ext>
            </a:extLst>
          </p:cNvPr>
          <p:cNvSpPr txBox="1">
            <a:spLocks/>
          </p:cNvSpPr>
          <p:nvPr/>
        </p:nvSpPr>
        <p:spPr>
          <a:xfrm>
            <a:off x="211959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90952BB-6137-56AB-A258-C5FC0C484F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00092" y="1257931"/>
            <a:ext cx="6959964" cy="549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06592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270848" y="278297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Introduction to VHDL</a:t>
            </a: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16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A27531-B680-7021-E646-741A3E68B1BE}"/>
              </a:ext>
            </a:extLst>
          </p:cNvPr>
          <p:cNvSpPr txBox="1"/>
          <p:nvPr/>
        </p:nvSpPr>
        <p:spPr>
          <a:xfrm>
            <a:off x="-65675" y="1183792"/>
            <a:ext cx="8400027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dirty="0">
                <a:latin typeface="Cambria" panose="02040503050406030204" pitchFamily="18" charset="0"/>
                <a:ea typeface="Cambria" panose="02040503050406030204" pitchFamily="18" charset="0"/>
              </a:rPr>
              <a:t>Test Bench</a:t>
            </a:r>
          </a:p>
          <a:p>
            <a:r>
              <a:rPr lang="en-GB" sz="2800" b="1" dirty="0">
                <a:latin typeface="Cambria" panose="02040503050406030204" pitchFamily="18" charset="0"/>
                <a:ea typeface="Cambria" panose="02040503050406030204" pitchFamily="18" charset="0"/>
              </a:rPr>
              <a:t>- Example- Full Adder</a:t>
            </a:r>
          </a:p>
          <a:p>
            <a:endParaRPr lang="en-GB" sz="28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en-GB" sz="28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endParaRPr lang="en-IN" sz="28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Footer Placeholder 3">
            <a:extLst>
              <a:ext uri="{FF2B5EF4-FFF2-40B4-BE49-F238E27FC236}">
                <a16:creationId xmlns:a16="http://schemas.microsoft.com/office/drawing/2014/main" id="{7EFC3649-F4A3-A6C4-63FD-C31C050F085A}"/>
              </a:ext>
            </a:extLst>
          </p:cNvPr>
          <p:cNvSpPr txBox="1">
            <a:spLocks/>
          </p:cNvSpPr>
          <p:nvPr/>
        </p:nvSpPr>
        <p:spPr>
          <a:xfrm>
            <a:off x="211959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4B714DF-448E-D732-6F1A-E527250D77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60228" y="1333710"/>
            <a:ext cx="2995394" cy="547637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D7206BA-A32A-8D0C-9511-D224CF9ABE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17097" y="2297505"/>
            <a:ext cx="4294905" cy="4282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65179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BE605BA5-7179-54D8-AA19-BC9809E09348}"/>
              </a:ext>
            </a:extLst>
          </p:cNvPr>
          <p:cNvSpPr txBox="1">
            <a:spLocks/>
          </p:cNvSpPr>
          <p:nvPr/>
        </p:nvSpPr>
        <p:spPr>
          <a:xfrm>
            <a:off x="4375931" y="2913611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>
                <a:latin typeface="Arial"/>
                <a:cs typeface="Arial"/>
              </a:rPr>
              <a:t>Thank you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9027904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200_Title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itle Pag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UWTSD 200_Title Pag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UWTSD 200_Sub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UWTSD 200_Subtit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UWTSD 200_Sub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UWTSD 200_Subtitl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UWTSD 200_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UWTSD 200_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UWTSD 200_Text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UWTSD 200_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UWTSD 200_Text 5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UWTSD 200_Text 6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UWTSD 200_Text 7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UWTSD 200_Text 8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UWTSD Logo Variations with Image Behi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8.xml><?xml version="1.0" encoding="utf-8"?>
<a:theme xmlns:a="http://schemas.openxmlformats.org/drawingml/2006/main" name="UWTSD Logo Full Colour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9.xml><?xml version="1.0" encoding="utf-8"?>
<a:theme xmlns:a="http://schemas.openxmlformats.org/drawingml/2006/main" name="UWTSD Logo only mono_top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0.xml><?xml version="1.0" encoding="utf-8"?>
<a:theme xmlns:a="http://schemas.openxmlformats.org/drawingml/2006/main" name="UWTSD Logo only mono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0804DBFC42F64693D899720BA9B0FE" ma:contentTypeVersion="12" ma:contentTypeDescription="Create a new document." ma:contentTypeScope="" ma:versionID="5c81c53a402e6d4cdf1213f0cdb4457e">
  <xsd:schema xmlns:xsd="http://www.w3.org/2001/XMLSchema" xmlns:xs="http://www.w3.org/2001/XMLSchema" xmlns:p="http://schemas.microsoft.com/office/2006/metadata/properties" xmlns:ns3="d8e79d84-78fb-44a9-92e9-d04bdd8f0359" xmlns:ns4="04c7059f-bde8-4ce9-bb0f-e52888740953" targetNamespace="http://schemas.microsoft.com/office/2006/metadata/properties" ma:root="true" ma:fieldsID="be1b2890ab1318a7a06729010eb0bbf9" ns3:_="" ns4:_="">
    <xsd:import namespace="d8e79d84-78fb-44a9-92e9-d04bdd8f0359"/>
    <xsd:import namespace="04c7059f-bde8-4ce9-bb0f-e5288874095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DateTaken" minOccurs="0"/>
                <xsd:element ref="ns3:MediaServiceAutoTags" minOccurs="0"/>
                <xsd:element ref="ns3:MediaLengthInSeconds" minOccurs="0"/>
                <xsd:element ref="ns3:MediaServiceGenerationTime" minOccurs="0"/>
                <xsd:element ref="ns3:MediaServiceEventHashCode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e79d84-78fb-44a9-92e9-d04bdd8f035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4c7059f-bde8-4ce9-bb0f-e52888740953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DB61DE1-D78C-49DF-BF2B-F8284A9B5320}">
  <ds:schemaRefs>
    <ds:schemaRef ds:uri="04c7059f-bde8-4ce9-bb0f-e52888740953"/>
    <ds:schemaRef ds:uri="d8e79d84-78fb-44a9-92e9-d04bdd8f0359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DAEDFBF8-727B-4366-BD16-3E84A7D1284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7D09DC4-48CE-45C2-9393-0A8E48C8FD95}">
  <ds:schemaRefs>
    <ds:schemaRef ds:uri="04c7059f-bde8-4ce9-bb0f-e52888740953"/>
    <ds:schemaRef ds:uri="d8e79d84-78fb-44a9-92e9-d04bdd8f0359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733</Words>
  <Application>Microsoft Office PowerPoint</Application>
  <PresentationFormat>Widescreen</PresentationFormat>
  <Paragraphs>158</Paragraphs>
  <Slides>17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20</vt:i4>
      </vt:variant>
      <vt:variant>
        <vt:lpstr>Slide Titles</vt:lpstr>
      </vt:variant>
      <vt:variant>
        <vt:i4>17</vt:i4>
      </vt:variant>
    </vt:vector>
  </HeadingPairs>
  <TitlesOfParts>
    <vt:vector size="41" baseType="lpstr">
      <vt:lpstr>Arial</vt:lpstr>
      <vt:lpstr>Calibri</vt:lpstr>
      <vt:lpstr>Calibri Light</vt:lpstr>
      <vt:lpstr>Cambria</vt:lpstr>
      <vt:lpstr>UWTSD 200_Title Page</vt:lpstr>
      <vt:lpstr>UWTSD 200_Title Page 1</vt:lpstr>
      <vt:lpstr>UWTSD 200_Title Page 2</vt:lpstr>
      <vt:lpstr>UWTSD 200_Title Page 3</vt:lpstr>
      <vt:lpstr>UWTSD 200_Subtitle 1</vt:lpstr>
      <vt:lpstr>UWTSD 200_Subtitle 2</vt:lpstr>
      <vt:lpstr>UWTSD 200_Subtitle 3</vt:lpstr>
      <vt:lpstr>UWTSD 200_Subtitle 4</vt:lpstr>
      <vt:lpstr>UWTSD 200_Text 1</vt:lpstr>
      <vt:lpstr>UWTSD 200_Text 2</vt:lpstr>
      <vt:lpstr>UWTSD 200_Text 3</vt:lpstr>
      <vt:lpstr>UWTSD 200_Text 4</vt:lpstr>
      <vt:lpstr>UWTSD 200_Text 5</vt:lpstr>
      <vt:lpstr>UWTSD 200_Text 6</vt:lpstr>
      <vt:lpstr>UWTSD 200_Text 7</vt:lpstr>
      <vt:lpstr>UWTSD 200_Text 8</vt:lpstr>
      <vt:lpstr>UWTSD Logo Variations with Image Behind</vt:lpstr>
      <vt:lpstr>UWTSD Logo Full Colour_Bottom Left</vt:lpstr>
      <vt:lpstr>UWTSD Logo only mono_top left</vt:lpstr>
      <vt:lpstr>UWTSD Logo only mono_bottom left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Jenifer Prince Devaraj</cp:lastModifiedBy>
  <cp:revision>9</cp:revision>
  <dcterms:created xsi:type="dcterms:W3CDTF">2021-03-09T15:35:42Z</dcterms:created>
  <dcterms:modified xsi:type="dcterms:W3CDTF">2023-11-30T07:39:59Z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0x010100A20804DBFC42F64693D899720BA9B0FE</vt:lpwstr>
  </property>
</Properties>
</file>