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219" r:id="rId2"/>
    <p:sldId id="1510" r:id="rId3"/>
    <p:sldId id="1511" r:id="rId4"/>
    <p:sldId id="2227" r:id="rId5"/>
    <p:sldId id="261" r:id="rId6"/>
    <p:sldId id="2228" r:id="rId7"/>
    <p:sldId id="2222" r:id="rId8"/>
    <p:sldId id="2223" r:id="rId9"/>
    <p:sldId id="2224" r:id="rId10"/>
    <p:sldId id="2225" r:id="rId11"/>
    <p:sldId id="222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6129AF-0EA1-F514-160A-8BD4CA389DE1}" v="1" dt="2025-12-01T10:49:16.069"/>
    <p1510:client id="{9BA9BB0A-FB4D-102C-7B91-B348F1B65ADE}" v="447" dt="2025-12-01T14:35:37.549"/>
    <p1510:client id="{FC60FD7E-9242-E9E9-245B-687605A4131A}" v="21" dt="2025-12-01T14:38:20.9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9BA9BB0A-FB4D-102C-7B91-B348F1B65ADE}"/>
    <pc:docChg chg="addSld delSld modSld">
      <pc:chgData name="Mari Powell" userId="S::mari.powell@uwtsd.ac.uk::a1b98dd7-29dc-4131-8e37-1423e6a9ecca" providerId="AD" clId="Web-{9BA9BB0A-FB4D-102C-7B91-B348F1B65ADE}" dt="2025-12-01T14:35:37.549" v="319"/>
      <pc:docMkLst>
        <pc:docMk/>
      </pc:docMkLst>
      <pc:sldChg chg="addSp delSp modSp">
        <pc:chgData name="Mari Powell" userId="S::mari.powell@uwtsd.ac.uk::a1b98dd7-29dc-4131-8e37-1423e6a9ecca" providerId="AD" clId="Web-{9BA9BB0A-FB4D-102C-7B91-B348F1B65ADE}" dt="2025-12-01T14:27:56.512" v="224" actId="1076"/>
        <pc:sldMkLst>
          <pc:docMk/>
          <pc:sldMk cId="2677511393" sldId="261"/>
        </pc:sldMkLst>
        <pc:spChg chg="del">
          <ac:chgData name="Mari Powell" userId="S::mari.powell@uwtsd.ac.uk::a1b98dd7-29dc-4131-8e37-1423e6a9ecca" providerId="AD" clId="Web-{9BA9BB0A-FB4D-102C-7B91-B348F1B65ADE}" dt="2025-12-01T14:18:54.441" v="8"/>
          <ac:spMkLst>
            <pc:docMk/>
            <pc:sldMk cId="2677511393" sldId="261"/>
            <ac:spMk id="5" creationId="{75D1ED70-9BA1-542A-6725-F2A91CC3E9AF}"/>
          </ac:spMkLst>
        </pc:spChg>
        <pc:spChg chg="mod">
          <ac:chgData name="Mari Powell" userId="S::mari.powell@uwtsd.ac.uk::a1b98dd7-29dc-4131-8e37-1423e6a9ecca" providerId="AD" clId="Web-{9BA9BB0A-FB4D-102C-7B91-B348F1B65ADE}" dt="2025-12-01T14:27:11.601" v="208" actId="1076"/>
          <ac:spMkLst>
            <pc:docMk/>
            <pc:sldMk cId="2677511393" sldId="261"/>
            <ac:spMk id="6" creationId="{7256D23B-5D76-1B4A-9258-B31554ECCDB8}"/>
          </ac:spMkLst>
        </pc:spChg>
        <pc:graphicFrameChg chg="mod modGraphic">
          <ac:chgData name="Mari Powell" userId="S::mari.powell@uwtsd.ac.uk::a1b98dd7-29dc-4131-8e37-1423e6a9ecca" providerId="AD" clId="Web-{9BA9BB0A-FB4D-102C-7B91-B348F1B65ADE}" dt="2025-12-01T14:27:07.007" v="207"/>
          <ac:graphicFrameMkLst>
            <pc:docMk/>
            <pc:sldMk cId="2677511393" sldId="261"/>
            <ac:graphicFrameMk id="4" creationId="{90BF24E8-73D9-7B4C-800F-520BE961193E}"/>
          </ac:graphicFrameMkLst>
        </pc:graphicFrameChg>
        <pc:picChg chg="add">
          <ac:chgData name="Mari Powell" userId="S::mari.powell@uwtsd.ac.uk::a1b98dd7-29dc-4131-8e37-1423e6a9ecca" providerId="AD" clId="Web-{9BA9BB0A-FB4D-102C-7B91-B348F1B65ADE}" dt="2025-12-01T14:26:21.303" v="185"/>
          <ac:picMkLst>
            <pc:docMk/>
            <pc:sldMk cId="2677511393" sldId="261"/>
            <ac:picMk id="3" creationId="{2ADC0C48-58B1-7FD3-0770-5784D87CA665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8:55.535" v="9"/>
          <ac:picMkLst>
            <pc:docMk/>
            <pc:sldMk cId="2677511393" sldId="261"/>
            <ac:picMk id="8" creationId="{41DAE18E-953D-97DC-13B1-04D498E06B94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27:56.512" v="224" actId="1076"/>
          <ac:picMkLst>
            <pc:docMk/>
            <pc:sldMk cId="2677511393" sldId="261"/>
            <ac:picMk id="10" creationId="{E8AAB9A3-63F5-5F4A-7E9F-D6B9608DEBE9}"/>
          </ac:picMkLst>
        </pc:picChg>
      </pc:sldChg>
      <pc:sldChg chg="add del">
        <pc:chgData name="Mari Powell" userId="S::mari.powell@uwtsd.ac.uk::a1b98dd7-29dc-4131-8e37-1423e6a9ecca" providerId="AD" clId="Web-{9BA9BB0A-FB4D-102C-7B91-B348F1B65ADE}" dt="2025-12-01T14:20:05.754" v="28"/>
        <pc:sldMkLst>
          <pc:docMk/>
          <pc:sldMk cId="1572167926" sldId="436"/>
        </pc:sldMkLst>
      </pc:sldChg>
      <pc:sldChg chg="addSp delSp modSp">
        <pc:chgData name="Mari Powell" userId="S::mari.powell@uwtsd.ac.uk::a1b98dd7-29dc-4131-8e37-1423e6a9ecca" providerId="AD" clId="Web-{9BA9BB0A-FB4D-102C-7B91-B348F1B65ADE}" dt="2025-12-01T14:23:21.865" v="112" actId="1076"/>
        <pc:sldMkLst>
          <pc:docMk/>
          <pc:sldMk cId="490662561" sldId="1510"/>
        </pc:sldMkLst>
        <pc:spChg chg="mod">
          <ac:chgData name="Mari Powell" userId="S::mari.powell@uwtsd.ac.uk::a1b98dd7-29dc-4131-8e37-1423e6a9ecca" providerId="AD" clId="Web-{9BA9BB0A-FB4D-102C-7B91-B348F1B65ADE}" dt="2025-12-01T14:23:18.224" v="111" actId="20577"/>
          <ac:spMkLst>
            <pc:docMk/>
            <pc:sldMk cId="490662561" sldId="1510"/>
            <ac:spMk id="4" creationId="{B5D928B0-CF9E-7400-78A8-98C5E7D0C199}"/>
          </ac:spMkLst>
        </pc:spChg>
        <pc:spChg chg="del">
          <ac:chgData name="Mari Powell" userId="S::mari.powell@uwtsd.ac.uk::a1b98dd7-29dc-4131-8e37-1423e6a9ecca" providerId="AD" clId="Web-{9BA9BB0A-FB4D-102C-7B91-B348F1B65ADE}" dt="2025-12-01T14:18:44.925" v="2"/>
          <ac:spMkLst>
            <pc:docMk/>
            <pc:sldMk cId="490662561" sldId="1510"/>
            <ac:spMk id="5" creationId="{CFEBE4E2-374F-F199-F4D4-41F78CF99AAA}"/>
          </ac:spMkLst>
        </pc:spChg>
        <pc:spChg chg="mod">
          <ac:chgData name="Mari Powell" userId="S::mari.powell@uwtsd.ac.uk::a1b98dd7-29dc-4131-8e37-1423e6a9ecca" providerId="AD" clId="Web-{9BA9BB0A-FB4D-102C-7B91-B348F1B65ADE}" dt="2025-12-01T14:23:06.911" v="106" actId="1076"/>
          <ac:spMkLst>
            <pc:docMk/>
            <pc:sldMk cId="490662561" sldId="1510"/>
            <ac:spMk id="6" creationId="{41C6FF45-9E33-2C48-B9B2-465B0FA3564A}"/>
          </ac:spMkLst>
        </pc:spChg>
        <pc:picChg chg="add mod">
          <ac:chgData name="Mari Powell" userId="S::mari.powell@uwtsd.ac.uk::a1b98dd7-29dc-4131-8e37-1423e6a9ecca" providerId="AD" clId="Web-{9BA9BB0A-FB4D-102C-7B91-B348F1B65ADE}" dt="2025-12-01T14:22:56.411" v="104" actId="1076"/>
          <ac:picMkLst>
            <pc:docMk/>
            <pc:sldMk cId="490662561" sldId="1510"/>
            <ac:picMk id="2" creationId="{2AA2E9B1-E773-D658-7D50-707FC84ABFF1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8:45.160" v="3"/>
          <ac:picMkLst>
            <pc:docMk/>
            <pc:sldMk cId="490662561" sldId="1510"/>
            <ac:picMk id="8" creationId="{827A373A-F31B-1713-472C-58CABF3AAEE1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23:21.865" v="112" actId="1076"/>
          <ac:picMkLst>
            <pc:docMk/>
            <pc:sldMk cId="490662561" sldId="1510"/>
            <ac:picMk id="12" creationId="{D53491FE-1FE2-5777-5A7D-921937CFA473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24:28.615" v="130" actId="1076"/>
        <pc:sldMkLst>
          <pc:docMk/>
          <pc:sldMk cId="1115564490" sldId="1511"/>
        </pc:sldMkLst>
        <pc:spChg chg="mod">
          <ac:chgData name="Mari Powell" userId="S::mari.powell@uwtsd.ac.uk::a1b98dd7-29dc-4131-8e37-1423e6a9ecca" providerId="AD" clId="Web-{9BA9BB0A-FB4D-102C-7B91-B348F1B65ADE}" dt="2025-12-01T14:24:12.537" v="126"/>
          <ac:spMkLst>
            <pc:docMk/>
            <pc:sldMk cId="1115564490" sldId="1511"/>
            <ac:spMk id="2" creationId="{41C6FF45-9E33-2C48-B9B2-465B0FA3564A}"/>
          </ac:spMkLst>
        </pc:spChg>
        <pc:spChg chg="mod">
          <ac:chgData name="Mari Powell" userId="S::mari.powell@uwtsd.ac.uk::a1b98dd7-29dc-4131-8e37-1423e6a9ecca" providerId="AD" clId="Web-{9BA9BB0A-FB4D-102C-7B91-B348F1B65ADE}" dt="2025-12-01T14:24:23.115" v="128"/>
          <ac:spMkLst>
            <pc:docMk/>
            <pc:sldMk cId="1115564490" sldId="1511"/>
            <ac:spMk id="3" creationId="{6982427A-76A5-8446-89AF-0F8B7F47DFC9}"/>
          </ac:spMkLst>
        </pc:spChg>
        <pc:spChg chg="mod">
          <ac:chgData name="Mari Powell" userId="S::mari.powell@uwtsd.ac.uk::a1b98dd7-29dc-4131-8e37-1423e6a9ecca" providerId="AD" clId="Web-{9BA9BB0A-FB4D-102C-7B91-B348F1B65ADE}" dt="2025-12-01T14:23:45.208" v="119" actId="20577"/>
          <ac:spMkLst>
            <pc:docMk/>
            <pc:sldMk cId="1115564490" sldId="1511"/>
            <ac:spMk id="4" creationId="{B5D928B0-CF9E-7400-78A8-98C5E7D0C199}"/>
          </ac:spMkLst>
        </pc:spChg>
        <pc:spChg chg="del">
          <ac:chgData name="Mari Powell" userId="S::mari.powell@uwtsd.ac.uk::a1b98dd7-29dc-4131-8e37-1423e6a9ecca" providerId="AD" clId="Web-{9BA9BB0A-FB4D-102C-7B91-B348F1B65ADE}" dt="2025-12-01T14:18:47.019" v="4"/>
          <ac:spMkLst>
            <pc:docMk/>
            <pc:sldMk cId="1115564490" sldId="1511"/>
            <ac:spMk id="6" creationId="{04CA6698-CFB4-09D3-7E71-75EACFD0A684}"/>
          </ac:spMkLst>
        </pc:spChg>
        <pc:picChg chg="add mod">
          <ac:chgData name="Mari Powell" userId="S::mari.powell@uwtsd.ac.uk::a1b98dd7-29dc-4131-8e37-1423e6a9ecca" providerId="AD" clId="Web-{9BA9BB0A-FB4D-102C-7B91-B348F1B65ADE}" dt="2025-12-01T14:23:31.396" v="114" actId="1076"/>
          <ac:picMkLst>
            <pc:docMk/>
            <pc:sldMk cId="1115564490" sldId="1511"/>
            <ac:picMk id="5" creationId="{F9F3571C-99FF-9EBE-C6FA-CBCBC1534D34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24:28.615" v="130" actId="1076"/>
          <ac:picMkLst>
            <pc:docMk/>
            <pc:sldMk cId="1115564490" sldId="1511"/>
            <ac:picMk id="9" creationId="{FD755C27-3A12-B1E3-2B7F-1558C2B54964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8:48.519" v="5"/>
          <ac:picMkLst>
            <pc:docMk/>
            <pc:sldMk cId="1115564490" sldId="1511"/>
            <ac:picMk id="10" creationId="{B64B52C9-219B-D18E-D950-A783820D82F7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22:47.239" v="102" actId="1076"/>
        <pc:sldMkLst>
          <pc:docMk/>
          <pc:sldMk cId="2637558056" sldId="2219"/>
        </pc:sldMkLst>
        <pc:spChg chg="mod">
          <ac:chgData name="Mari Powell" userId="S::mari.powell@uwtsd.ac.uk::a1b98dd7-29dc-4131-8e37-1423e6a9ecca" providerId="AD" clId="Web-{9BA9BB0A-FB4D-102C-7B91-B348F1B65ADE}" dt="2025-12-01T14:22:45.177" v="101" actId="1076"/>
          <ac:spMkLst>
            <pc:docMk/>
            <pc:sldMk cId="2637558056" sldId="2219"/>
            <ac:spMk id="2" creationId="{C3D33310-8D55-55D0-C61A-15264C86AD98}"/>
          </ac:spMkLst>
        </pc:spChg>
        <pc:spChg chg="mod">
          <ac:chgData name="Mari Powell" userId="S::mari.powell@uwtsd.ac.uk::a1b98dd7-29dc-4131-8e37-1423e6a9ecca" providerId="AD" clId="Web-{9BA9BB0A-FB4D-102C-7B91-B348F1B65ADE}" dt="2025-12-01T14:22:40.271" v="100" actId="1076"/>
          <ac:spMkLst>
            <pc:docMk/>
            <pc:sldMk cId="2637558056" sldId="2219"/>
            <ac:spMk id="3" creationId="{6A463CC9-9F8A-941A-35DA-53AC0E4E6899}"/>
          </ac:spMkLst>
        </pc:spChg>
        <pc:spChg chg="del">
          <ac:chgData name="Mari Powell" userId="S::mari.powell@uwtsd.ac.uk::a1b98dd7-29dc-4131-8e37-1423e6a9ecca" providerId="AD" clId="Web-{9BA9BB0A-FB4D-102C-7B91-B348F1B65ADE}" dt="2025-12-01T14:18:40.925" v="0"/>
          <ac:spMkLst>
            <pc:docMk/>
            <pc:sldMk cId="2637558056" sldId="2219"/>
            <ac:spMk id="6" creationId="{0B8F703E-8A6B-5F4D-866A-0175D50216D3}"/>
          </ac:spMkLst>
        </pc:spChg>
        <pc:picChg chg="add mod">
          <ac:chgData name="Mari Powell" userId="S::mari.powell@uwtsd.ac.uk::a1b98dd7-29dc-4131-8e37-1423e6a9ecca" providerId="AD" clId="Web-{9BA9BB0A-FB4D-102C-7B91-B348F1B65ADE}" dt="2025-12-01T14:22:33.817" v="98" actId="1076"/>
          <ac:picMkLst>
            <pc:docMk/>
            <pc:sldMk cId="2637558056" sldId="2219"/>
            <ac:picMk id="4" creationId="{1DF5CFE8-F8C9-623A-249E-F0B477E1EACA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22:47.239" v="102" actId="1076"/>
          <ac:picMkLst>
            <pc:docMk/>
            <pc:sldMk cId="2637558056" sldId="2219"/>
            <ac:picMk id="5" creationId="{FFD331BA-9BEC-5E39-9757-6C8AF138B72A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8:41.800" v="1"/>
          <ac:picMkLst>
            <pc:docMk/>
            <pc:sldMk cId="2637558056" sldId="2219"/>
            <ac:picMk id="8" creationId="{0395C277-A67E-F8E9-C563-5F55C386A303}"/>
          </ac:picMkLst>
        </pc:picChg>
      </pc:sldChg>
      <pc:sldChg chg="delSp del">
        <pc:chgData name="Mari Powell" userId="S::mari.powell@uwtsd.ac.uk::a1b98dd7-29dc-4131-8e37-1423e6a9ecca" providerId="AD" clId="Web-{9BA9BB0A-FB4D-102C-7B91-B348F1B65ADE}" dt="2025-12-01T14:26:14.553" v="184"/>
        <pc:sldMkLst>
          <pc:docMk/>
          <pc:sldMk cId="4287100940" sldId="2220"/>
        </pc:sldMkLst>
        <pc:spChg chg="del">
          <ac:chgData name="Mari Powell" userId="S::mari.powell@uwtsd.ac.uk::a1b98dd7-29dc-4131-8e37-1423e6a9ecca" providerId="AD" clId="Web-{9BA9BB0A-FB4D-102C-7B91-B348F1B65ADE}" dt="2025-12-01T14:18:51.269" v="6"/>
          <ac:spMkLst>
            <pc:docMk/>
            <pc:sldMk cId="4287100940" sldId="2220"/>
            <ac:spMk id="6" creationId="{A3B4B912-D3F1-1F04-EBE7-9980648094CB}"/>
          </ac:spMkLst>
        </pc:spChg>
        <pc:spChg chg="del">
          <ac:chgData name="Mari Powell" userId="S::mari.powell@uwtsd.ac.uk::a1b98dd7-29dc-4131-8e37-1423e6a9ecca" providerId="AD" clId="Web-{9BA9BB0A-FB4D-102C-7B91-B348F1B65ADE}" dt="2025-12-01T14:24:45.209" v="134"/>
          <ac:spMkLst>
            <pc:docMk/>
            <pc:sldMk cId="4287100940" sldId="2220"/>
            <ac:spMk id="7" creationId="{1B54F1D8-89CC-3273-A5B4-4C6E9205303E}"/>
          </ac:spMkLst>
        </pc:spChg>
        <pc:picChg chg="del">
          <ac:chgData name="Mari Powell" userId="S::mari.powell@uwtsd.ac.uk::a1b98dd7-29dc-4131-8e37-1423e6a9ecca" providerId="AD" clId="Web-{9BA9BB0A-FB4D-102C-7B91-B348F1B65ADE}" dt="2025-12-01T14:18:52.160" v="7"/>
          <ac:picMkLst>
            <pc:docMk/>
            <pc:sldMk cId="4287100940" sldId="2220"/>
            <ac:picMk id="10" creationId="{A1999379-CFCA-117A-3A04-889A168443AB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28:13.201" v="227"/>
        <pc:sldMkLst>
          <pc:docMk/>
          <pc:sldMk cId="1630020157" sldId="2221"/>
        </pc:sldMkLst>
        <pc:spChg chg="del">
          <ac:chgData name="Mari Powell" userId="S::mari.powell@uwtsd.ac.uk::a1b98dd7-29dc-4131-8e37-1423e6a9ecca" providerId="AD" clId="Web-{9BA9BB0A-FB4D-102C-7B91-B348F1B65ADE}" dt="2025-12-01T14:18:59.332" v="10"/>
          <ac:spMkLst>
            <pc:docMk/>
            <pc:sldMk cId="1630020157" sldId="2221"/>
            <ac:spMk id="5" creationId="{9984ADD5-0608-A062-AEE8-5583983AA320}"/>
          </ac:spMkLst>
        </pc:spChg>
        <pc:spChg chg="mod">
          <ac:chgData name="Mari Powell" userId="S::mari.powell@uwtsd.ac.uk::a1b98dd7-29dc-4131-8e37-1423e6a9ecca" providerId="AD" clId="Web-{9BA9BB0A-FB4D-102C-7B91-B348F1B65ADE}" dt="2025-12-01T14:27:32.806" v="211"/>
          <ac:spMkLst>
            <pc:docMk/>
            <pc:sldMk cId="1630020157" sldId="2221"/>
            <ac:spMk id="6" creationId="{FAE6EEB2-F9FD-9702-4016-1DE1F7D47D7B}"/>
          </ac:spMkLst>
        </pc:spChg>
        <pc:graphicFrameChg chg="mod modGraphic">
          <ac:chgData name="Mari Powell" userId="S::mari.powell@uwtsd.ac.uk::a1b98dd7-29dc-4131-8e37-1423e6a9ecca" providerId="AD" clId="Web-{9BA9BB0A-FB4D-102C-7B91-B348F1B65ADE}" dt="2025-12-01T14:28:13.201" v="227"/>
          <ac:graphicFrameMkLst>
            <pc:docMk/>
            <pc:sldMk cId="1630020157" sldId="2221"/>
            <ac:graphicFrameMk id="3" creationId="{EE3CDDB1-DEA7-74F6-008E-602E9DAAE672}"/>
          </ac:graphicFrameMkLst>
        </pc:graphicFrameChg>
        <pc:picChg chg="add">
          <ac:chgData name="Mari Powell" userId="S::mari.powell@uwtsd.ac.uk::a1b98dd7-29dc-4131-8e37-1423e6a9ecca" providerId="AD" clId="Web-{9BA9BB0A-FB4D-102C-7B91-B348F1B65ADE}" dt="2025-12-01T14:27:44.511" v="221"/>
          <ac:picMkLst>
            <pc:docMk/>
            <pc:sldMk cId="1630020157" sldId="2221"/>
            <ac:picMk id="4" creationId="{2784B61E-8BEA-31EC-E0C3-6D14BE99986E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9:00.503" v="11"/>
          <ac:picMkLst>
            <pc:docMk/>
            <pc:sldMk cId="1630020157" sldId="2221"/>
            <ac:picMk id="8" creationId="{DE23DE1B-D56B-0FAA-D8CE-B461FB268305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27:53.168" v="223" actId="1076"/>
          <ac:picMkLst>
            <pc:docMk/>
            <pc:sldMk cId="1630020157" sldId="2221"/>
            <ac:picMk id="9" creationId="{63EF94B6-03C8-BDF7-AC8E-4F0D5C0671EA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34:23.110" v="263" actId="1076"/>
        <pc:sldMkLst>
          <pc:docMk/>
          <pc:sldMk cId="2694319044" sldId="2222"/>
        </pc:sldMkLst>
        <pc:spChg chg="add mod">
          <ac:chgData name="Mari Powell" userId="S::mari.powell@uwtsd.ac.uk::a1b98dd7-29dc-4131-8e37-1423e6a9ecca" providerId="AD" clId="Web-{9BA9BB0A-FB4D-102C-7B91-B348F1B65ADE}" dt="2025-12-01T14:34:23.110" v="263" actId="1076"/>
          <ac:spMkLst>
            <pc:docMk/>
            <pc:sldMk cId="2694319044" sldId="2222"/>
            <ac:spMk id="3" creationId="{26320053-ED71-A861-A47B-4767C755A235}"/>
          </ac:spMkLst>
        </pc:spChg>
        <pc:spChg chg="del">
          <ac:chgData name="Mari Powell" userId="S::mari.powell@uwtsd.ac.uk::a1b98dd7-29dc-4131-8e37-1423e6a9ecca" providerId="AD" clId="Web-{9BA9BB0A-FB4D-102C-7B91-B348F1B65ADE}" dt="2025-12-01T14:19:03.800" v="12"/>
          <ac:spMkLst>
            <pc:docMk/>
            <pc:sldMk cId="2694319044" sldId="2222"/>
            <ac:spMk id="5" creationId="{B2A381A7-0F4F-2075-5D0D-6DAEAA74C4A7}"/>
          </ac:spMkLst>
        </pc:spChg>
        <pc:spChg chg="del">
          <ac:chgData name="Mari Powell" userId="S::mari.powell@uwtsd.ac.uk::a1b98dd7-29dc-4131-8e37-1423e6a9ecca" providerId="AD" clId="Web-{9BA9BB0A-FB4D-102C-7B91-B348F1B65ADE}" dt="2025-12-01T14:28:35.062" v="228"/>
          <ac:spMkLst>
            <pc:docMk/>
            <pc:sldMk cId="2694319044" sldId="2222"/>
            <ac:spMk id="6" creationId="{AF0ABE97-EB2C-88E8-161F-3D93EF13627B}"/>
          </ac:spMkLst>
        </pc:spChg>
        <pc:graphicFrameChg chg="mod modGraphic">
          <ac:chgData name="Mari Powell" userId="S::mari.powell@uwtsd.ac.uk::a1b98dd7-29dc-4131-8e37-1423e6a9ecca" providerId="AD" clId="Web-{9BA9BB0A-FB4D-102C-7B91-B348F1B65ADE}" dt="2025-12-01T14:33:29.155" v="244" actId="1076"/>
          <ac:graphicFrameMkLst>
            <pc:docMk/>
            <pc:sldMk cId="2694319044" sldId="2222"/>
            <ac:graphicFrameMk id="4" creationId="{EB91F865-D0EB-1216-FF4C-3E8EAF8BD765}"/>
          </ac:graphicFrameMkLst>
        </pc:graphicFrameChg>
        <pc:picChg chg="del">
          <ac:chgData name="Mari Powell" userId="S::mari.powell@uwtsd.ac.uk::a1b98dd7-29dc-4131-8e37-1423e6a9ecca" providerId="AD" clId="Web-{9BA9BB0A-FB4D-102C-7B91-B348F1B65ADE}" dt="2025-12-01T14:19:04.082" v="13"/>
          <ac:picMkLst>
            <pc:docMk/>
            <pc:sldMk cId="2694319044" sldId="2222"/>
            <ac:picMk id="8" creationId="{84956DC1-4770-32A3-CE70-6801D83E6DCC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28:35.859" v="229"/>
          <ac:picMkLst>
            <pc:docMk/>
            <pc:sldMk cId="2694319044" sldId="2222"/>
            <ac:picMk id="9" creationId="{FE9244C7-B2CA-5CCB-EB98-28C297E487EE}"/>
          </ac:picMkLst>
        </pc:picChg>
        <pc:picChg chg="add">
          <ac:chgData name="Mari Powell" userId="S::mari.powell@uwtsd.ac.uk::a1b98dd7-29dc-4131-8e37-1423e6a9ecca" providerId="AD" clId="Web-{9BA9BB0A-FB4D-102C-7B91-B348F1B65ADE}" dt="2025-12-01T14:28:47.610" v="231"/>
          <ac:picMkLst>
            <pc:docMk/>
            <pc:sldMk cId="2694319044" sldId="2222"/>
            <ac:picMk id="10" creationId="{C27C30D9-B934-99C9-55D1-6C8993A5D94F}"/>
          </ac:picMkLst>
        </pc:picChg>
        <pc:picChg chg="add">
          <ac:chgData name="Mari Powell" userId="S::mari.powell@uwtsd.ac.uk::a1b98dd7-29dc-4131-8e37-1423e6a9ecca" providerId="AD" clId="Web-{9BA9BB0A-FB4D-102C-7B91-B348F1B65ADE}" dt="2025-12-01T14:29:02.439" v="241"/>
          <ac:picMkLst>
            <pc:docMk/>
            <pc:sldMk cId="2694319044" sldId="2222"/>
            <ac:picMk id="12" creationId="{8ABBABE1-640A-9A8B-3173-7EFB550F1BBA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34:49.939" v="285"/>
        <pc:sldMkLst>
          <pc:docMk/>
          <pc:sldMk cId="444985646" sldId="2223"/>
        </pc:sldMkLst>
        <pc:spChg chg="del">
          <ac:chgData name="Mari Powell" userId="S::mari.powell@uwtsd.ac.uk::a1b98dd7-29dc-4131-8e37-1423e6a9ecca" providerId="AD" clId="Web-{9BA9BB0A-FB4D-102C-7B91-B348F1B65ADE}" dt="2025-12-01T14:19:07.785" v="14"/>
          <ac:spMkLst>
            <pc:docMk/>
            <pc:sldMk cId="444985646" sldId="2223"/>
            <ac:spMk id="5" creationId="{741ED59C-5BBB-CAAC-6076-AEDE4A4BB94C}"/>
          </ac:spMkLst>
        </pc:spChg>
        <pc:spChg chg="mod">
          <ac:chgData name="Mari Powell" userId="S::mari.powell@uwtsd.ac.uk::a1b98dd7-29dc-4131-8e37-1423e6a9ecca" providerId="AD" clId="Web-{9BA9BB0A-FB4D-102C-7B91-B348F1B65ADE}" dt="2025-12-01T14:33:42.843" v="245"/>
          <ac:spMkLst>
            <pc:docMk/>
            <pc:sldMk cId="444985646" sldId="2223"/>
            <ac:spMk id="6" creationId="{37DAA04F-2212-CE2E-A28E-1C17BE3657E1}"/>
          </ac:spMkLst>
        </pc:spChg>
        <pc:graphicFrameChg chg="mod modGraphic">
          <ac:chgData name="Mari Powell" userId="S::mari.powell@uwtsd.ac.uk::a1b98dd7-29dc-4131-8e37-1423e6a9ecca" providerId="AD" clId="Web-{9BA9BB0A-FB4D-102C-7B91-B348F1B65ADE}" dt="2025-12-01T14:34:49.939" v="285"/>
          <ac:graphicFrameMkLst>
            <pc:docMk/>
            <pc:sldMk cId="444985646" sldId="2223"/>
            <ac:graphicFrameMk id="3" creationId="{3E603219-FBC1-0E52-AC7A-E134B00BA4F2}"/>
          </ac:graphicFrameMkLst>
        </pc:graphicFrameChg>
        <pc:picChg chg="add">
          <ac:chgData name="Mari Powell" userId="S::mari.powell@uwtsd.ac.uk::a1b98dd7-29dc-4131-8e37-1423e6a9ecca" providerId="AD" clId="Web-{9BA9BB0A-FB4D-102C-7B91-B348F1B65ADE}" dt="2025-12-01T14:33:55.562" v="260"/>
          <ac:picMkLst>
            <pc:docMk/>
            <pc:sldMk cId="444985646" sldId="2223"/>
            <ac:picMk id="4" creationId="{B734EB0A-B24E-7E44-3833-D343D4CC843C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9:08.144" v="15"/>
          <ac:picMkLst>
            <pc:docMk/>
            <pc:sldMk cId="444985646" sldId="2223"/>
            <ac:picMk id="8" creationId="{DD2CCD06-4430-AA98-C147-03F3963F9494}"/>
          </ac:picMkLst>
        </pc:picChg>
        <pc:picChg chg="mod">
          <ac:chgData name="Mari Powell" userId="S::mari.powell@uwtsd.ac.uk::a1b98dd7-29dc-4131-8e37-1423e6a9ecca" providerId="AD" clId="Web-{9BA9BB0A-FB4D-102C-7B91-B348F1B65ADE}" dt="2025-12-01T14:34:01.312" v="261" actId="1076"/>
          <ac:picMkLst>
            <pc:docMk/>
            <pc:sldMk cId="444985646" sldId="2223"/>
            <ac:picMk id="9" creationId="{75BF23EA-1310-2346-FF0A-D421D4A67CF7}"/>
          </ac:picMkLst>
        </pc:picChg>
      </pc:sldChg>
      <pc:sldChg chg="addSp delSp modSp">
        <pc:chgData name="Mari Powell" userId="S::mari.powell@uwtsd.ac.uk::a1b98dd7-29dc-4131-8e37-1423e6a9ecca" providerId="AD" clId="Web-{9BA9BB0A-FB4D-102C-7B91-B348F1B65ADE}" dt="2025-12-01T14:35:37.549" v="319"/>
        <pc:sldMkLst>
          <pc:docMk/>
          <pc:sldMk cId="3319306147" sldId="2224"/>
        </pc:sldMkLst>
        <pc:spChg chg="del">
          <ac:chgData name="Mari Powell" userId="S::mari.powell@uwtsd.ac.uk::a1b98dd7-29dc-4131-8e37-1423e6a9ecca" providerId="AD" clId="Web-{9BA9BB0A-FB4D-102C-7B91-B348F1B65ADE}" dt="2025-12-01T14:19:10.894" v="16"/>
          <ac:spMkLst>
            <pc:docMk/>
            <pc:sldMk cId="3319306147" sldId="2224"/>
            <ac:spMk id="5" creationId="{37E6FA1C-6964-68E3-36F8-13DF95D053EF}"/>
          </ac:spMkLst>
        </pc:spChg>
        <pc:spChg chg="mod">
          <ac:chgData name="Mari Powell" userId="S::mari.powell@uwtsd.ac.uk::a1b98dd7-29dc-4131-8e37-1423e6a9ecca" providerId="AD" clId="Web-{9BA9BB0A-FB4D-102C-7B91-B348F1B65ADE}" dt="2025-12-01T14:35:19.033" v="317" actId="20577"/>
          <ac:spMkLst>
            <pc:docMk/>
            <pc:sldMk cId="3319306147" sldId="2224"/>
            <ac:spMk id="6" creationId="{0293CE65-8791-CC5D-7393-A618063FF77E}"/>
          </ac:spMkLst>
        </pc:spChg>
        <pc:graphicFrameChg chg="mod modGraphic">
          <ac:chgData name="Mari Powell" userId="S::mari.powell@uwtsd.ac.uk::a1b98dd7-29dc-4131-8e37-1423e6a9ecca" providerId="AD" clId="Web-{9BA9BB0A-FB4D-102C-7B91-B348F1B65ADE}" dt="2025-12-01T14:35:31.908" v="318" actId="1076"/>
          <ac:graphicFrameMkLst>
            <pc:docMk/>
            <pc:sldMk cId="3319306147" sldId="2224"/>
            <ac:graphicFrameMk id="4" creationId="{26E34576-6234-1C90-A80C-DC49BF13765E}"/>
          </ac:graphicFrameMkLst>
        </pc:graphicFrameChg>
        <pc:picChg chg="add">
          <ac:chgData name="Mari Powell" userId="S::mari.powell@uwtsd.ac.uk::a1b98dd7-29dc-4131-8e37-1423e6a9ecca" providerId="AD" clId="Web-{9BA9BB0A-FB4D-102C-7B91-B348F1B65ADE}" dt="2025-12-01T14:34:30.391" v="264"/>
          <ac:picMkLst>
            <pc:docMk/>
            <pc:sldMk cId="3319306147" sldId="2224"/>
            <ac:picMk id="3" creationId="{7074A0DE-2B8C-8805-1104-BAF715E5B9EB}"/>
          </ac:picMkLst>
        </pc:picChg>
        <pc:picChg chg="del">
          <ac:chgData name="Mari Powell" userId="S::mari.powell@uwtsd.ac.uk::a1b98dd7-29dc-4131-8e37-1423e6a9ecca" providerId="AD" clId="Web-{9BA9BB0A-FB4D-102C-7B91-B348F1B65ADE}" dt="2025-12-01T14:19:11.097" v="17"/>
          <ac:picMkLst>
            <pc:docMk/>
            <pc:sldMk cId="3319306147" sldId="2224"/>
            <ac:picMk id="8" creationId="{C90D4C16-BAE6-BE8E-8A08-29502099C9BF}"/>
          </ac:picMkLst>
        </pc:picChg>
        <pc:picChg chg="add">
          <ac:chgData name="Mari Powell" userId="S::mari.powell@uwtsd.ac.uk::a1b98dd7-29dc-4131-8e37-1423e6a9ecca" providerId="AD" clId="Web-{9BA9BB0A-FB4D-102C-7B91-B348F1B65ADE}" dt="2025-12-01T14:35:37.549" v="319"/>
          <ac:picMkLst>
            <pc:docMk/>
            <pc:sldMk cId="3319306147" sldId="2224"/>
            <ac:picMk id="9" creationId="{0B770DD2-BF52-77AB-1B26-29B9828704F3}"/>
          </ac:picMkLst>
        </pc:picChg>
      </pc:sldChg>
      <pc:sldChg chg="delSp">
        <pc:chgData name="Mari Powell" userId="S::mari.powell@uwtsd.ac.uk::a1b98dd7-29dc-4131-8e37-1423e6a9ecca" providerId="AD" clId="Web-{9BA9BB0A-FB4D-102C-7B91-B348F1B65ADE}" dt="2025-12-01T14:19:17.441" v="19"/>
        <pc:sldMkLst>
          <pc:docMk/>
          <pc:sldMk cId="1553293712" sldId="2225"/>
        </pc:sldMkLst>
        <pc:spChg chg="del">
          <ac:chgData name="Mari Powell" userId="S::mari.powell@uwtsd.ac.uk::a1b98dd7-29dc-4131-8e37-1423e6a9ecca" providerId="AD" clId="Web-{9BA9BB0A-FB4D-102C-7B91-B348F1B65ADE}" dt="2025-12-01T14:19:16.379" v="18"/>
          <ac:spMkLst>
            <pc:docMk/>
            <pc:sldMk cId="1553293712" sldId="2225"/>
            <ac:spMk id="5" creationId="{EA007CAE-C608-26A2-CA41-BEB1D5F1F9FD}"/>
          </ac:spMkLst>
        </pc:spChg>
        <pc:picChg chg="del">
          <ac:chgData name="Mari Powell" userId="S::mari.powell@uwtsd.ac.uk::a1b98dd7-29dc-4131-8e37-1423e6a9ecca" providerId="AD" clId="Web-{9BA9BB0A-FB4D-102C-7B91-B348F1B65ADE}" dt="2025-12-01T14:19:17.441" v="19"/>
          <ac:picMkLst>
            <pc:docMk/>
            <pc:sldMk cId="1553293712" sldId="2225"/>
            <ac:picMk id="8" creationId="{E6FB9048-27B7-FF7F-CD19-9115BF8D5B85}"/>
          </ac:picMkLst>
        </pc:picChg>
      </pc:sldChg>
      <pc:sldChg chg="delSp">
        <pc:chgData name="Mari Powell" userId="S::mari.powell@uwtsd.ac.uk::a1b98dd7-29dc-4131-8e37-1423e6a9ecca" providerId="AD" clId="Web-{9BA9BB0A-FB4D-102C-7B91-B348F1B65ADE}" dt="2025-12-01T14:19:23.113" v="21"/>
        <pc:sldMkLst>
          <pc:docMk/>
          <pc:sldMk cId="4153248439" sldId="2226"/>
        </pc:sldMkLst>
        <pc:spChg chg="del">
          <ac:chgData name="Mari Powell" userId="S::mari.powell@uwtsd.ac.uk::a1b98dd7-29dc-4131-8e37-1423e6a9ecca" providerId="AD" clId="Web-{9BA9BB0A-FB4D-102C-7B91-B348F1B65ADE}" dt="2025-12-01T14:19:22.097" v="20"/>
          <ac:spMkLst>
            <pc:docMk/>
            <pc:sldMk cId="4153248439" sldId="2226"/>
            <ac:spMk id="5" creationId="{EF358212-734A-C214-28AA-A9DC58C6A0B6}"/>
          </ac:spMkLst>
        </pc:spChg>
        <pc:picChg chg="del">
          <ac:chgData name="Mari Powell" userId="S::mari.powell@uwtsd.ac.uk::a1b98dd7-29dc-4131-8e37-1423e6a9ecca" providerId="AD" clId="Web-{9BA9BB0A-FB4D-102C-7B91-B348F1B65ADE}" dt="2025-12-01T14:19:23.113" v="21"/>
          <ac:picMkLst>
            <pc:docMk/>
            <pc:sldMk cId="4153248439" sldId="2226"/>
            <ac:picMk id="8" creationId="{372930AE-7F75-6525-77C6-60089C3D9AC9}"/>
          </ac:picMkLst>
        </pc:picChg>
      </pc:sldChg>
      <pc:sldChg chg="addSp delSp modSp add replId">
        <pc:chgData name="Mari Powell" userId="S::mari.powell@uwtsd.ac.uk::a1b98dd7-29dc-4131-8e37-1423e6a9ecca" providerId="AD" clId="Web-{9BA9BB0A-FB4D-102C-7B91-B348F1B65ADE}" dt="2025-12-01T14:26:00.178" v="183"/>
        <pc:sldMkLst>
          <pc:docMk/>
          <pc:sldMk cId="2190279526" sldId="2227"/>
        </pc:sldMkLst>
        <pc:spChg chg="del">
          <ac:chgData name="Mari Powell" userId="S::mari.powell@uwtsd.ac.uk::a1b98dd7-29dc-4131-8e37-1423e6a9ecca" providerId="AD" clId="Web-{9BA9BB0A-FB4D-102C-7B91-B348F1B65ADE}" dt="2025-12-01T14:24:38.787" v="132"/>
          <ac:spMkLst>
            <pc:docMk/>
            <pc:sldMk cId="2190279526" sldId="2227"/>
            <ac:spMk id="2" creationId="{4387C20C-30A7-E7AD-8745-431E67EFA45F}"/>
          </ac:spMkLst>
        </pc:spChg>
        <pc:spChg chg="del">
          <ac:chgData name="Mari Powell" userId="S::mari.powell@uwtsd.ac.uk::a1b98dd7-29dc-4131-8e37-1423e6a9ecca" providerId="AD" clId="Web-{9BA9BB0A-FB4D-102C-7B91-B348F1B65ADE}" dt="2025-12-01T14:24:39.256" v="133"/>
          <ac:spMkLst>
            <pc:docMk/>
            <pc:sldMk cId="2190279526" sldId="2227"/>
            <ac:spMk id="3" creationId="{BE602D8B-9CA7-18CE-95D6-1229AC4CFC21}"/>
          </ac:spMkLst>
        </pc:spChg>
        <pc:spChg chg="add mod">
          <ac:chgData name="Mari Powell" userId="S::mari.powell@uwtsd.ac.uk::a1b98dd7-29dc-4131-8e37-1423e6a9ecca" providerId="AD" clId="Web-{9BA9BB0A-FB4D-102C-7B91-B348F1B65ADE}" dt="2025-12-01T14:25:46.678" v="181" actId="1076"/>
          <ac:spMkLst>
            <pc:docMk/>
            <pc:sldMk cId="2190279526" sldId="2227"/>
            <ac:spMk id="6" creationId="{1B54F1D8-89CC-3273-A5B4-4C6E9205303E}"/>
          </ac:spMkLst>
        </pc:spChg>
        <pc:picChg chg="mod ord">
          <ac:chgData name="Mari Powell" userId="S::mari.powell@uwtsd.ac.uk::a1b98dd7-29dc-4131-8e37-1423e6a9ecca" providerId="AD" clId="Web-{9BA9BB0A-FB4D-102C-7B91-B348F1B65ADE}" dt="2025-12-01T14:26:00.178" v="183"/>
          <ac:picMkLst>
            <pc:docMk/>
            <pc:sldMk cId="2190279526" sldId="2227"/>
            <ac:picMk id="9" creationId="{2BE14576-18DD-79DF-FA98-94A759651E92}"/>
          </ac:picMkLst>
        </pc:picChg>
      </pc:sldChg>
      <pc:sldChg chg="del">
        <pc:chgData name="Mari Powell" userId="S::mari.powell@uwtsd.ac.uk::a1b98dd7-29dc-4131-8e37-1423e6a9ecca" providerId="AD" clId="Web-{9BA9BB0A-FB4D-102C-7B91-B348F1B65ADE}" dt="2025-12-01T14:19:25.926" v="22"/>
        <pc:sldMkLst>
          <pc:docMk/>
          <pc:sldMk cId="4191777262" sldId="2227"/>
        </pc:sldMkLst>
      </pc:sldChg>
      <pc:sldChg chg="del">
        <pc:chgData name="Mari Powell" userId="S::mari.powell@uwtsd.ac.uk::a1b98dd7-29dc-4131-8e37-1423e6a9ecca" providerId="AD" clId="Web-{9BA9BB0A-FB4D-102C-7B91-B348F1B65ADE}" dt="2025-12-01T14:19:27.613" v="24"/>
        <pc:sldMkLst>
          <pc:docMk/>
          <pc:sldMk cId="4186093373" sldId="2228"/>
        </pc:sldMkLst>
      </pc:sldChg>
      <pc:sldChg chg="del">
        <pc:chgData name="Mari Powell" userId="S::mari.powell@uwtsd.ac.uk::a1b98dd7-29dc-4131-8e37-1423e6a9ecca" providerId="AD" clId="Web-{9BA9BB0A-FB4D-102C-7B91-B348F1B65ADE}" dt="2025-12-01T14:19:27.129" v="23"/>
        <pc:sldMkLst>
          <pc:docMk/>
          <pc:sldMk cId="4224242464" sldId="2229"/>
        </pc:sldMkLst>
      </pc:sldChg>
      <pc:sldChg chg="del">
        <pc:chgData name="Mari Powell" userId="S::mari.powell@uwtsd.ac.uk::a1b98dd7-29dc-4131-8e37-1423e6a9ecca" providerId="AD" clId="Web-{9BA9BB0A-FB4D-102C-7B91-B348F1B65ADE}" dt="2025-12-01T14:19:29.722" v="25"/>
        <pc:sldMkLst>
          <pc:docMk/>
          <pc:sldMk cId="2461825279" sldId="2230"/>
        </pc:sldMkLst>
      </pc:sldChg>
      <pc:sldChg chg="del">
        <pc:chgData name="Mari Powell" userId="S::mari.powell@uwtsd.ac.uk::a1b98dd7-29dc-4131-8e37-1423e6a9ecca" providerId="AD" clId="Web-{9BA9BB0A-FB4D-102C-7B91-B348F1B65ADE}" dt="2025-12-01T14:19:32.269" v="26"/>
        <pc:sldMkLst>
          <pc:docMk/>
          <pc:sldMk cId="2978523347" sldId="2231"/>
        </pc:sldMkLst>
      </pc:sldChg>
    </pc:docChg>
  </pc:docChgLst>
  <pc:docChgLst>
    <pc:chgData name="Mari Powell" userId="S::mari.powell@uwtsd.ac.uk::a1b98dd7-29dc-4131-8e37-1423e6a9ecca" providerId="AD" clId="Web-{0A6129AF-0EA1-F514-160A-8BD4CA389DE1}"/>
    <pc:docChg chg="modSld">
      <pc:chgData name="Mari Powell" userId="S::mari.powell@uwtsd.ac.uk::a1b98dd7-29dc-4131-8e37-1423e6a9ecca" providerId="AD" clId="Web-{0A6129AF-0EA1-F514-160A-8BD4CA389DE1}" dt="2025-12-01T10:49:16.069" v="0"/>
      <pc:docMkLst>
        <pc:docMk/>
      </pc:docMkLst>
      <pc:sldChg chg="modSp">
        <pc:chgData name="Mari Powell" userId="S::mari.powell@uwtsd.ac.uk::a1b98dd7-29dc-4131-8e37-1423e6a9ecca" providerId="AD" clId="Web-{0A6129AF-0EA1-F514-160A-8BD4CA389DE1}" dt="2025-12-01T10:49:16.069" v="0"/>
        <pc:sldMkLst>
          <pc:docMk/>
          <pc:sldMk cId="2637558056" sldId="2219"/>
        </pc:sldMkLst>
        <pc:picChg chg="mod">
          <ac:chgData name="Mari Powell" userId="S::mari.powell@uwtsd.ac.uk::a1b98dd7-29dc-4131-8e37-1423e6a9ecca" providerId="AD" clId="Web-{0A6129AF-0EA1-F514-160A-8BD4CA389DE1}" dt="2025-12-01T10:49:16.069" v="0"/>
          <ac:picMkLst>
            <pc:docMk/>
            <pc:sldMk cId="2637558056" sldId="2219"/>
            <ac:picMk id="5" creationId="{FFD331BA-9BEC-5E39-9757-6C8AF138B72A}"/>
          </ac:picMkLst>
        </pc:picChg>
      </pc:sldChg>
    </pc:docChg>
  </pc:docChgLst>
  <pc:docChgLst>
    <pc:chgData name="Mari Powell" userId="S::mari.powell@uwtsd.ac.uk::a1b98dd7-29dc-4131-8e37-1423e6a9ecca" providerId="AD" clId="Web-{FC60FD7E-9242-E9E9-245B-687605A4131A}"/>
    <pc:docChg chg="addSld delSld modSld">
      <pc:chgData name="Mari Powell" userId="S::mari.powell@uwtsd.ac.uk::a1b98dd7-29dc-4131-8e37-1423e6a9ecca" providerId="AD" clId="Web-{FC60FD7E-9242-E9E9-245B-687605A4131A}" dt="2025-12-01T14:38:20.940" v="20"/>
      <pc:docMkLst>
        <pc:docMk/>
      </pc:docMkLst>
      <pc:sldChg chg="modSp">
        <pc:chgData name="Mari Powell" userId="S::mari.powell@uwtsd.ac.uk::a1b98dd7-29dc-4131-8e37-1423e6a9ecca" providerId="AD" clId="Web-{FC60FD7E-9242-E9E9-245B-687605A4131A}" dt="2025-12-01T14:36:02.311" v="0" actId="1076"/>
        <pc:sldMkLst>
          <pc:docMk/>
          <pc:sldMk cId="2677511393" sldId="261"/>
        </pc:sldMkLst>
        <pc:picChg chg="mod">
          <ac:chgData name="Mari Powell" userId="S::mari.powell@uwtsd.ac.uk::a1b98dd7-29dc-4131-8e37-1423e6a9ecca" providerId="AD" clId="Web-{FC60FD7E-9242-E9E9-245B-687605A4131A}" dt="2025-12-01T14:36:02.311" v="0" actId="1076"/>
          <ac:picMkLst>
            <pc:docMk/>
            <pc:sldMk cId="2677511393" sldId="261"/>
            <ac:picMk id="10" creationId="{E8AAB9A3-63F5-5F4A-7E9F-D6B9608DEBE9}"/>
          </ac:picMkLst>
        </pc:picChg>
      </pc:sldChg>
      <pc:sldChg chg="modSp del">
        <pc:chgData name="Mari Powell" userId="S::mari.powell@uwtsd.ac.uk::a1b98dd7-29dc-4131-8e37-1423e6a9ecca" providerId="AD" clId="Web-{FC60FD7E-9242-E9E9-245B-687605A4131A}" dt="2025-12-01T14:36:46.906" v="10"/>
        <pc:sldMkLst>
          <pc:docMk/>
          <pc:sldMk cId="1630020157" sldId="2221"/>
        </pc:sldMkLst>
        <pc:graphicFrameChg chg="mod modGraphic">
          <ac:chgData name="Mari Powell" userId="S::mari.powell@uwtsd.ac.uk::a1b98dd7-29dc-4131-8e37-1423e6a9ecca" providerId="AD" clId="Web-{FC60FD7E-9242-E9E9-245B-687605A4131A}" dt="2025-12-01T14:36:40.671" v="8" actId="1076"/>
          <ac:graphicFrameMkLst>
            <pc:docMk/>
            <pc:sldMk cId="1630020157" sldId="2221"/>
            <ac:graphicFrameMk id="3" creationId="{EE3CDDB1-DEA7-74F6-008E-602E9DAAE672}"/>
          </ac:graphicFrameMkLst>
        </pc:graphicFrameChg>
        <pc:picChg chg="mod">
          <ac:chgData name="Mari Powell" userId="S::mari.powell@uwtsd.ac.uk::a1b98dd7-29dc-4131-8e37-1423e6a9ecca" providerId="AD" clId="Web-{FC60FD7E-9242-E9E9-245B-687605A4131A}" dt="2025-12-01T14:36:25.812" v="4" actId="1076"/>
          <ac:picMkLst>
            <pc:docMk/>
            <pc:sldMk cId="1630020157" sldId="2221"/>
            <ac:picMk id="9" creationId="{63EF94B6-03C8-BDF7-AC8E-4F0D5C0671EA}"/>
          </ac:picMkLst>
        </pc:picChg>
      </pc:sldChg>
      <pc:sldChg chg="modSp">
        <pc:chgData name="Mari Powell" userId="S::mari.powell@uwtsd.ac.uk::a1b98dd7-29dc-4131-8e37-1423e6a9ecca" providerId="AD" clId="Web-{FC60FD7E-9242-E9E9-245B-687605A4131A}" dt="2025-12-01T14:37:25.689" v="15" actId="1076"/>
        <pc:sldMkLst>
          <pc:docMk/>
          <pc:sldMk cId="2694319044" sldId="2222"/>
        </pc:sldMkLst>
        <pc:picChg chg="mod">
          <ac:chgData name="Mari Powell" userId="S::mari.powell@uwtsd.ac.uk::a1b98dd7-29dc-4131-8e37-1423e6a9ecca" providerId="AD" clId="Web-{FC60FD7E-9242-E9E9-245B-687605A4131A}" dt="2025-12-01T14:37:25.689" v="15" actId="1076"/>
          <ac:picMkLst>
            <pc:docMk/>
            <pc:sldMk cId="2694319044" sldId="2222"/>
            <ac:picMk id="10" creationId="{C27C30D9-B934-99C9-55D1-6C8993A5D94F}"/>
          </ac:picMkLst>
        </pc:picChg>
      </pc:sldChg>
      <pc:sldChg chg="modSp">
        <pc:chgData name="Mari Powell" userId="S::mari.powell@uwtsd.ac.uk::a1b98dd7-29dc-4131-8e37-1423e6a9ecca" providerId="AD" clId="Web-{FC60FD7E-9242-E9E9-245B-687605A4131A}" dt="2025-12-01T14:37:36.142" v="16" actId="1076"/>
        <pc:sldMkLst>
          <pc:docMk/>
          <pc:sldMk cId="444985646" sldId="2223"/>
        </pc:sldMkLst>
        <pc:picChg chg="mod">
          <ac:chgData name="Mari Powell" userId="S::mari.powell@uwtsd.ac.uk::a1b98dd7-29dc-4131-8e37-1423e6a9ecca" providerId="AD" clId="Web-{FC60FD7E-9242-E9E9-245B-687605A4131A}" dt="2025-12-01T14:37:36.142" v="16" actId="1076"/>
          <ac:picMkLst>
            <pc:docMk/>
            <pc:sldMk cId="444985646" sldId="2223"/>
            <ac:picMk id="9" creationId="{75BF23EA-1310-2346-FF0A-D421D4A67CF7}"/>
          </ac:picMkLst>
        </pc:picChg>
      </pc:sldChg>
      <pc:sldChg chg="modSp">
        <pc:chgData name="Mari Powell" userId="S::mari.powell@uwtsd.ac.uk::a1b98dd7-29dc-4131-8e37-1423e6a9ecca" providerId="AD" clId="Web-{FC60FD7E-9242-E9E9-245B-687605A4131A}" dt="2025-12-01T14:37:52.611" v="17" actId="1076"/>
        <pc:sldMkLst>
          <pc:docMk/>
          <pc:sldMk cId="3319306147" sldId="2224"/>
        </pc:sldMkLst>
        <pc:picChg chg="mod">
          <ac:chgData name="Mari Powell" userId="S::mari.powell@uwtsd.ac.uk::a1b98dd7-29dc-4131-8e37-1423e6a9ecca" providerId="AD" clId="Web-{FC60FD7E-9242-E9E9-245B-687605A4131A}" dt="2025-12-01T14:37:52.611" v="17" actId="1076"/>
          <ac:picMkLst>
            <pc:docMk/>
            <pc:sldMk cId="3319306147" sldId="2224"/>
            <ac:picMk id="9" creationId="{0B770DD2-BF52-77AB-1B26-29B9828704F3}"/>
          </ac:picMkLst>
        </pc:picChg>
      </pc:sldChg>
      <pc:sldChg chg="modSp">
        <pc:chgData name="Mari Powell" userId="S::mari.powell@uwtsd.ac.uk::a1b98dd7-29dc-4131-8e37-1423e6a9ecca" providerId="AD" clId="Web-{FC60FD7E-9242-E9E9-245B-687605A4131A}" dt="2025-12-01T14:38:14.331" v="19"/>
        <pc:sldMkLst>
          <pc:docMk/>
          <pc:sldMk cId="1553293712" sldId="2225"/>
        </pc:sldMkLst>
        <pc:spChg chg="mod">
          <ac:chgData name="Mari Powell" userId="S::mari.powell@uwtsd.ac.uk::a1b98dd7-29dc-4131-8e37-1423e6a9ecca" providerId="AD" clId="Web-{FC60FD7E-9242-E9E9-245B-687605A4131A}" dt="2025-12-01T14:38:14.331" v="19"/>
          <ac:spMkLst>
            <pc:docMk/>
            <pc:sldMk cId="1553293712" sldId="2225"/>
            <ac:spMk id="3" creationId="{C0F87B5F-5A39-22C9-B353-090C1B68C191}"/>
          </ac:spMkLst>
        </pc:spChg>
        <pc:picChg chg="mod">
          <ac:chgData name="Mari Powell" userId="S::mari.powell@uwtsd.ac.uk::a1b98dd7-29dc-4131-8e37-1423e6a9ecca" providerId="AD" clId="Web-{FC60FD7E-9242-E9E9-245B-687605A4131A}" dt="2025-12-01T14:38:08.440" v="18" actId="1076"/>
          <ac:picMkLst>
            <pc:docMk/>
            <pc:sldMk cId="1553293712" sldId="2225"/>
            <ac:picMk id="2" creationId="{7DE50BC9-9576-F820-4BA7-9295DA5910AE}"/>
          </ac:picMkLst>
        </pc:picChg>
      </pc:sldChg>
      <pc:sldChg chg="modSp">
        <pc:chgData name="Mari Powell" userId="S::mari.powell@uwtsd.ac.uk::a1b98dd7-29dc-4131-8e37-1423e6a9ecca" providerId="AD" clId="Web-{FC60FD7E-9242-E9E9-245B-687605A4131A}" dt="2025-12-01T14:38:20.940" v="20"/>
        <pc:sldMkLst>
          <pc:docMk/>
          <pc:sldMk cId="4153248439" sldId="2226"/>
        </pc:sldMkLst>
        <pc:spChg chg="mod">
          <ac:chgData name="Mari Powell" userId="S::mari.powell@uwtsd.ac.uk::a1b98dd7-29dc-4131-8e37-1423e6a9ecca" providerId="AD" clId="Web-{FC60FD7E-9242-E9E9-245B-687605A4131A}" dt="2025-12-01T14:38:20.940" v="20"/>
          <ac:spMkLst>
            <pc:docMk/>
            <pc:sldMk cId="4153248439" sldId="2226"/>
            <ac:spMk id="3" creationId="{EE9315AB-2A48-7474-17AB-93ED9EABB927}"/>
          </ac:spMkLst>
        </pc:spChg>
      </pc:sldChg>
      <pc:sldChg chg="modSp add replId">
        <pc:chgData name="Mari Powell" userId="S::mari.powell@uwtsd.ac.uk::a1b98dd7-29dc-4131-8e37-1423e6a9ecca" providerId="AD" clId="Web-{FC60FD7E-9242-E9E9-245B-687605A4131A}" dt="2025-12-01T14:37:16.470" v="14" actId="1076"/>
        <pc:sldMkLst>
          <pc:docMk/>
          <pc:sldMk cId="4095283206" sldId="2228"/>
        </pc:sldMkLst>
        <pc:graphicFrameChg chg="mod">
          <ac:chgData name="Mari Powell" userId="S::mari.powell@uwtsd.ac.uk::a1b98dd7-29dc-4131-8e37-1423e6a9ecca" providerId="AD" clId="Web-{FC60FD7E-9242-E9E9-245B-687605A4131A}" dt="2025-12-01T14:36:55.563" v="12" actId="1076"/>
          <ac:graphicFrameMkLst>
            <pc:docMk/>
            <pc:sldMk cId="4095283206" sldId="2228"/>
            <ac:graphicFrameMk id="3" creationId="{20F1D727-B075-8F45-0EFC-72E777BB37AB}"/>
          </ac:graphicFrameMkLst>
        </pc:graphicFrameChg>
        <pc:picChg chg="mod">
          <ac:chgData name="Mari Powell" userId="S::mari.powell@uwtsd.ac.uk::a1b98dd7-29dc-4131-8e37-1423e6a9ecca" providerId="AD" clId="Web-{FC60FD7E-9242-E9E9-245B-687605A4131A}" dt="2025-12-01T14:37:16.470" v="14" actId="1076"/>
          <ac:picMkLst>
            <pc:docMk/>
            <pc:sldMk cId="4095283206" sldId="2228"/>
            <ac:picMk id="9" creationId="{928A2A5D-4333-05F5-0264-48D1FBE6C30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FA73EB-4180-460B-B86F-2AC230C5AEDB}" type="datetimeFigureOut">
              <a:t>12/1/2025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1166F7-756B-44A5-AF6E-A24482666DD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1216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413855-F87A-027A-616F-DC824BC52B2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35E4DA6-D322-BA46-8CE8-48B4A8544594}" type="datetime1">
              <a:rPr lang="en-US"/>
              <a:pPr lvl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8E78F9-9BA9-0EF4-A87A-2BC9FEE2386A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999750-B184-77FC-4F39-F4202CB26FF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09B4C6B-CE77-E24F-B687-43AE2C9C0C15}" type="slidenum">
              <a:t>‹#›</a:t>
            </a:fld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31B6237-BB19-063A-AE61-41B72E973983}"/>
              </a:ext>
            </a:extLst>
          </p:cNvPr>
          <p:cNvSpPr txBox="1">
            <a:spLocks noGrp="1"/>
          </p:cNvSpPr>
          <p:nvPr>
            <p:ph type="title" idx="4294967295"/>
          </p:nvPr>
        </p:nvSpPr>
        <p:spPr>
          <a:xfrm>
            <a:off x="609484" y="273597"/>
            <a:ext cx="10972443" cy="1144801"/>
          </a:xfrm>
        </p:spPr>
        <p:txBody>
          <a:bodyPr lIns="0" tIns="0" rIns="0" bIns="0" anchorCtr="1"/>
          <a:lstStyle>
            <a:lvl1pPr algn="ctr" hangingPunct="0">
              <a:defRPr lang="cy-GB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955153B3-146A-508D-C872-7507F13CF88C}"/>
              </a:ext>
            </a:extLst>
          </p:cNvPr>
          <p:cNvSpPr txBox="1">
            <a:spLocks noGrp="1"/>
          </p:cNvSpPr>
          <p:nvPr>
            <p:ph type="body" idx="4294967295"/>
          </p:nvPr>
        </p:nvSpPr>
        <p:spPr>
          <a:xfrm>
            <a:off x="609484" y="1604515"/>
            <a:ext cx="10972443" cy="3977283"/>
          </a:xfrm>
        </p:spPr>
        <p:txBody>
          <a:bodyPr lIns="0" tIns="0" rIns="0" bIns="0"/>
          <a:lstStyle>
            <a:lvl1pPr hangingPunct="0">
              <a:spcBef>
                <a:spcPts val="1415"/>
              </a:spcBef>
              <a:defRPr lang="cy-GB" sz="3200">
                <a:latin typeface="Liberation Sans" pitchFamily="18"/>
              </a:defRPr>
            </a:lvl1pPr>
          </a:lstStyle>
          <a:p>
            <a:pPr lvl="0"/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51888028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3444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01/12/2025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201EFE5-5BCF-B9B8-282F-7C01C7642A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6A463CC9-9F8A-941A-35DA-53AC0E4E6899}"/>
              </a:ext>
            </a:extLst>
          </p:cNvPr>
          <p:cNvSpPr txBox="1"/>
          <p:nvPr/>
        </p:nvSpPr>
        <p:spPr>
          <a:xfrm>
            <a:off x="2271132" y="240252"/>
            <a:ext cx="7648232" cy="1021556"/>
          </a:xfrm>
          <a:prstGeom prst="round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5400" b="1" dirty="0">
                <a:solidFill>
                  <a:srgbClr val="002060"/>
                </a:solidFill>
                <a:latin typeface="Aptos"/>
              </a:rPr>
              <a:t>Cymraeg Bob Dydd!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3D33310-8D55-55D0-C61A-15264C86AD98}"/>
              </a:ext>
            </a:extLst>
          </p:cNvPr>
          <p:cNvSpPr txBox="1"/>
          <p:nvPr/>
        </p:nvSpPr>
        <p:spPr>
          <a:xfrm>
            <a:off x="971661" y="1263921"/>
            <a:ext cx="10250183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cy-GB" sz="4000" i="1" dirty="0" err="1">
                <a:solidFill>
                  <a:srgbClr val="002060"/>
                </a:solidFill>
                <a:latin typeface="Aptos"/>
              </a:rPr>
              <a:t>Everyday</a:t>
            </a:r>
            <a:r>
              <a:rPr lang="cy-GB" sz="4000" i="1" dirty="0">
                <a:solidFill>
                  <a:srgbClr val="002060"/>
                </a:solidFill>
                <a:latin typeface="Aptos"/>
              </a:rPr>
              <a:t> Welsh!</a:t>
            </a:r>
          </a:p>
        </p:txBody>
      </p:sp>
      <p:pic>
        <p:nvPicPr>
          <p:cNvPr id="5" name="Picture 4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FFD331BA-9BEC-5E39-9757-6C8AF138B7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048000" y="2219066"/>
            <a:ext cx="6096000" cy="3560496"/>
          </a:xfrm>
          <a:prstGeom prst="rect">
            <a:avLst/>
          </a:prstGeom>
        </p:spPr>
      </p:pic>
      <p:pic>
        <p:nvPicPr>
          <p:cNvPr id="4" name="Picture 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1DF5CFE8-F8C9-623A-249E-F0B477E1EA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980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5580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D928B0-CF9E-7400-78A8-98C5E7D0C199}"/>
              </a:ext>
            </a:extLst>
          </p:cNvPr>
          <p:cNvSpPr txBox="1"/>
          <p:nvPr/>
        </p:nvSpPr>
        <p:spPr>
          <a:xfrm>
            <a:off x="10590" y="72224"/>
            <a:ext cx="1218326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Geiriau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Canmol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4400" b="1" dirty="0">
                <a:latin typeface="Aptos"/>
                <a:ea typeface="Calibri"/>
                <a:cs typeface="Calibri"/>
              </a:rPr>
              <a:t>   </a:t>
            </a:r>
            <a:r>
              <a:rPr lang="en-US" sz="4000" i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Words</a:t>
            </a:r>
            <a:r>
              <a:rPr lang="en-US" sz="4000" i="1" dirty="0">
                <a:solidFill>
                  <a:srgbClr val="002060"/>
                </a:solidFill>
                <a:latin typeface="Aptos"/>
              </a:rPr>
              <a:t> of Praise </a:t>
            </a:r>
            <a:r>
              <a:rPr lang="en-US" i="1" dirty="0">
                <a:solidFill>
                  <a:srgbClr val="002060"/>
                </a:solidFill>
                <a:latin typeface="Aptos"/>
              </a:rPr>
              <a:t> </a:t>
            </a:r>
            <a:endParaRPr lang="en-US" i="1">
              <a:solidFill>
                <a:srgbClr val="7030A0"/>
              </a:solidFill>
              <a:latin typeface="Aptos"/>
              <a:cs typeface="Calibri"/>
            </a:endParaRPr>
          </a:p>
        </p:txBody>
      </p:sp>
      <p:sp>
        <p:nvSpPr>
          <p:cNvPr id="6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812218" y="971488"/>
            <a:ext cx="6411594" cy="4946674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  <a:latin typeface="Aptos"/>
              </a:rPr>
              <a:t>Da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iawn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, </a:t>
            </a:r>
            <a:r>
              <a:rPr lang="en-US" sz="2400" b="1" dirty="0" err="1">
                <a:solidFill>
                  <a:srgbClr val="FF0000"/>
                </a:solidFill>
                <a:latin typeface="Aptos"/>
              </a:rPr>
              <a:t>b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awb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Well done everyone!</a:t>
            </a:r>
            <a:endParaRPr lang="en-US" sz="2400" dirty="0">
              <a:solidFill>
                <a:srgbClr val="002060"/>
              </a:solidFill>
            </a:endParaRPr>
          </a:p>
          <a:p>
            <a:pPr>
              <a:lnSpc>
                <a:spcPct val="150000"/>
              </a:lnSpc>
            </a:pPr>
            <a:r>
              <a:rPr lang="en-US" sz="2400" b="1" err="1">
                <a:solidFill>
                  <a:srgbClr val="002060"/>
                </a:solidFill>
                <a:latin typeface="Aptos"/>
              </a:rPr>
              <a:t>Ardderchog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, </a:t>
            </a:r>
            <a:r>
              <a:rPr lang="en-US" sz="2400" b="1" err="1">
                <a:solidFill>
                  <a:srgbClr val="FF0000"/>
                </a:solidFill>
                <a:latin typeface="Aptos"/>
              </a:rPr>
              <a:t>b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lant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Excellent children! </a:t>
            </a:r>
          </a:p>
          <a:p>
            <a:pPr>
              <a:lnSpc>
                <a:spcPct val="150000"/>
              </a:lnSpc>
            </a:pP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Bendigedig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            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Wonderful! / Great!</a:t>
            </a:r>
          </a:p>
          <a:p>
            <a:pPr>
              <a:lnSpc>
                <a:spcPct val="150000"/>
              </a:lnSpc>
            </a:pP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Arbennig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Wonderful! / Great!</a:t>
            </a:r>
          </a:p>
          <a:p>
            <a:pPr>
              <a:lnSpc>
                <a:spcPct val="150000"/>
              </a:lnSpc>
            </a:pP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Ymdrech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 da!      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Good effort!</a:t>
            </a:r>
            <a:endParaRPr lang="en-US" sz="2400" b="1" dirty="0">
              <a:solidFill>
                <a:srgbClr val="002060"/>
              </a:solidFill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Ceisiwch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eto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</a:t>
            </a:r>
            <a:r>
              <a:rPr lang="en-US" sz="2400" b="1" i="1" dirty="0">
                <a:solidFill>
                  <a:srgbClr val="002060"/>
                </a:solidFill>
                <a:latin typeface="Aptos"/>
              </a:rPr>
              <a:t>   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Try again!</a:t>
            </a:r>
            <a:endParaRPr lang="en-US" sz="2400" b="1" dirty="0">
              <a:solidFill>
                <a:srgbClr val="002060"/>
              </a:solidFill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  <a:latin typeface="Aptos"/>
              </a:rPr>
              <a:t>Gwaith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gwych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Great work!</a:t>
            </a:r>
            <a:endParaRPr lang="en-US" sz="2400" dirty="0">
              <a:solidFill>
                <a:srgbClr val="002060"/>
              </a:solidFill>
              <a:latin typeface="Aptos"/>
            </a:endParaRPr>
          </a:p>
          <a:p>
            <a:pPr>
              <a:lnSpc>
                <a:spcPct val="150000"/>
              </a:lnSpc>
            </a:pPr>
            <a:r>
              <a:rPr lang="en-US" sz="2400" b="1" dirty="0">
                <a:solidFill>
                  <a:srgbClr val="002060"/>
                </a:solidFill>
                <a:latin typeface="Aptos"/>
              </a:rPr>
              <a:t>Dal </a:t>
            </a:r>
            <a:r>
              <a:rPr lang="en-US" sz="2400" b="1" dirty="0" err="1">
                <a:solidFill>
                  <a:srgbClr val="002060"/>
                </a:solidFill>
                <a:latin typeface="Aptos"/>
              </a:rPr>
              <a:t>ati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      </a:t>
            </a:r>
            <a:r>
              <a:rPr lang="en-US" sz="2400" b="1" dirty="0">
                <a:latin typeface="Aptos"/>
              </a:rPr>
              <a:t>           </a:t>
            </a:r>
            <a:r>
              <a:rPr lang="en-US" sz="2400" b="1" dirty="0">
                <a:solidFill>
                  <a:srgbClr val="000000"/>
                </a:solidFill>
                <a:latin typeface="Aptos"/>
              </a:rPr>
              <a:t>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Keep at it!</a:t>
            </a:r>
            <a:endParaRPr lang="en-US" sz="2400" dirty="0">
              <a:solidFill>
                <a:srgbClr val="002060"/>
              </a:solidFill>
              <a:latin typeface="Aptos"/>
            </a:endParaRPr>
          </a:p>
        </p:txBody>
      </p:sp>
      <p:pic>
        <p:nvPicPr>
          <p:cNvPr id="12" name="Picture 11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D53491FE-1FE2-5777-5A7D-921937CFA47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54802" y="2286988"/>
            <a:ext cx="3907071" cy="2279171"/>
          </a:xfrm>
          <a:prstGeom prst="rect">
            <a:avLst/>
          </a:prstGeom>
        </p:spPr>
      </p:pic>
      <p:pic>
        <p:nvPicPr>
          <p:cNvPr id="2" name="Picture 1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AA2E9B1-E773-D658-7D50-707FC84ABF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66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5D928B0-CF9E-7400-78A8-98C5E7D0C199}"/>
              </a:ext>
            </a:extLst>
          </p:cNvPr>
          <p:cNvSpPr txBox="1"/>
          <p:nvPr/>
        </p:nvSpPr>
        <p:spPr>
          <a:xfrm>
            <a:off x="1755" y="98031"/>
            <a:ext cx="1218326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Ymadroddion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Defnyddiol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   </a:t>
            </a:r>
            <a:r>
              <a:rPr lang="en-US" sz="4000" i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Useful</a:t>
            </a:r>
            <a:r>
              <a:rPr lang="en-US" sz="4000" i="1" dirty="0">
                <a:solidFill>
                  <a:srgbClr val="002060"/>
                </a:solidFill>
                <a:latin typeface="Aptos"/>
              </a:rPr>
              <a:t> Phrases</a:t>
            </a:r>
            <a:endParaRPr lang="en-US" sz="4000" i="1">
              <a:solidFill>
                <a:srgbClr val="002060"/>
              </a:solidFill>
              <a:latin typeface="Aptos"/>
              <a:cs typeface="Calibri"/>
            </a:endParaRPr>
          </a:p>
        </p:txBody>
      </p:sp>
      <p:sp>
        <p:nvSpPr>
          <p:cNvPr id="2" name="TextBox 8">
            <a:extLst>
              <a:ext uri="{FF2B5EF4-FFF2-40B4-BE49-F238E27FC236}">
                <a16:creationId xmlns:a16="http://schemas.microsoft.com/office/drawing/2014/main" id="{41C6FF45-9E33-2C48-B9B2-465B0FA3564A}"/>
              </a:ext>
            </a:extLst>
          </p:cNvPr>
          <p:cNvSpPr txBox="1"/>
          <p:nvPr/>
        </p:nvSpPr>
        <p:spPr>
          <a:xfrm>
            <a:off x="430409" y="1452368"/>
            <a:ext cx="4844228" cy="377975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err="1">
                <a:solidFill>
                  <a:srgbClr val="002060"/>
                </a:solidFill>
                <a:latin typeface="Aptos"/>
              </a:rPr>
              <a:t>Wrth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gwrs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   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Of course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Pam lai?!                   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Why not?! 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Man a man!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Might as well!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Dim problem!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No problem!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err="1">
                <a:solidFill>
                  <a:srgbClr val="002060"/>
                </a:solidFill>
                <a:latin typeface="Aptos"/>
              </a:rPr>
              <a:t>Efallai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          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Maybe</a:t>
            </a:r>
          </a:p>
        </p:txBody>
      </p:sp>
      <p:sp>
        <p:nvSpPr>
          <p:cNvPr id="3" name="TextBox 9">
            <a:extLst>
              <a:ext uri="{FF2B5EF4-FFF2-40B4-BE49-F238E27FC236}">
                <a16:creationId xmlns:a16="http://schemas.microsoft.com/office/drawing/2014/main" id="{6982427A-76A5-8446-89AF-0F8B7F47DFC9}"/>
              </a:ext>
            </a:extLst>
          </p:cNvPr>
          <p:cNvSpPr txBox="1"/>
          <p:nvPr/>
        </p:nvSpPr>
        <p:spPr>
          <a:xfrm>
            <a:off x="5818322" y="1452983"/>
            <a:ext cx="5933414" cy="3779758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b="1" err="1">
                <a:solidFill>
                  <a:srgbClr val="002060"/>
                </a:solidFill>
                <a:latin typeface="Aptos"/>
              </a:rPr>
              <a:t>Gobeithio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             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I hope so / Hopefully      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err="1">
                <a:solidFill>
                  <a:srgbClr val="002060"/>
                </a:solidFill>
                <a:latin typeface="Aptos"/>
              </a:rPr>
              <a:t>O’r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gorau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Alright then! / Ok then!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Dim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ots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        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Doesn’t matter!</a:t>
            </a:r>
          </a:p>
          <a:p>
            <a:endParaRPr lang="en-US" sz="2400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Dyna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ni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</a:t>
            </a:r>
            <a:r>
              <a:rPr lang="en-US" sz="2400" dirty="0">
                <a:solidFill>
                  <a:srgbClr val="002060"/>
                </a:solidFill>
                <a:latin typeface="Aptos"/>
              </a:rPr>
              <a:t>                  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There we are!</a:t>
            </a:r>
          </a:p>
          <a:p>
            <a:endParaRPr lang="en-US" sz="2400" i="1" dirty="0">
              <a:solidFill>
                <a:srgbClr val="002060"/>
              </a:solidFill>
              <a:latin typeface="Aptos"/>
            </a:endParaRPr>
          </a:p>
          <a:p>
            <a:r>
              <a:rPr lang="en-US" sz="2400" b="1" dirty="0">
                <a:solidFill>
                  <a:srgbClr val="002060"/>
                </a:solidFill>
                <a:latin typeface="Aptos"/>
              </a:rPr>
              <a:t>Dyna </a:t>
            </a:r>
            <a:r>
              <a:rPr lang="en-US" sz="2400" b="1" err="1">
                <a:solidFill>
                  <a:srgbClr val="002060"/>
                </a:solidFill>
                <a:latin typeface="Aptos"/>
              </a:rPr>
              <a:t>drueni</a:t>
            </a:r>
            <a:r>
              <a:rPr lang="en-US" sz="2400" b="1" dirty="0">
                <a:solidFill>
                  <a:srgbClr val="002060"/>
                </a:solidFill>
                <a:latin typeface="Aptos"/>
              </a:rPr>
              <a:t>!        </a:t>
            </a:r>
            <a:r>
              <a:rPr lang="en-US" sz="2400" i="1" dirty="0">
                <a:solidFill>
                  <a:srgbClr val="002060"/>
                </a:solidFill>
                <a:latin typeface="Aptos"/>
              </a:rPr>
              <a:t>That’s a pity!</a:t>
            </a:r>
          </a:p>
        </p:txBody>
      </p:sp>
      <p:pic>
        <p:nvPicPr>
          <p:cNvPr id="9" name="Picture 8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FD755C27-3A12-B1E3-2B7F-1558C2B549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918458" y="4823386"/>
            <a:ext cx="2074667" cy="1196604"/>
          </a:xfrm>
          <a:prstGeom prst="rect">
            <a:avLst/>
          </a:prstGeom>
        </p:spPr>
      </p:pic>
      <p:pic>
        <p:nvPicPr>
          <p:cNvPr id="5" name="Picture 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F9F3571C-99FF-9EBE-C6FA-CBCBC1534D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564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5637AB2-CFAF-1A62-DBC6-02B6A26EFB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D4BF3AD-0768-9F66-CD32-494C88703CB5}"/>
              </a:ext>
            </a:extLst>
          </p:cNvPr>
          <p:cNvSpPr txBox="1"/>
          <p:nvPr/>
        </p:nvSpPr>
        <p:spPr>
          <a:xfrm>
            <a:off x="1755" y="98031"/>
            <a:ext cx="12183265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Ymadroddion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Defnyddiol</a:t>
            </a:r>
            <a:r>
              <a:rPr lang="en-US" sz="4400" b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    </a:t>
            </a:r>
            <a:r>
              <a:rPr lang="en-US" sz="4000" i="1" dirty="0">
                <a:solidFill>
                  <a:srgbClr val="002060"/>
                </a:solidFill>
                <a:latin typeface="Aptos"/>
                <a:ea typeface="Calibri"/>
                <a:cs typeface="Calibri"/>
              </a:rPr>
              <a:t>Useful</a:t>
            </a:r>
            <a:r>
              <a:rPr lang="en-US" sz="4000" i="1" dirty="0">
                <a:solidFill>
                  <a:srgbClr val="002060"/>
                </a:solidFill>
                <a:latin typeface="Aptos"/>
              </a:rPr>
              <a:t> Phrases</a:t>
            </a:r>
            <a:endParaRPr lang="en-US" sz="4000" i="1">
              <a:solidFill>
                <a:srgbClr val="002060"/>
              </a:solidFill>
              <a:latin typeface="Aptos"/>
              <a:cs typeface="Calibri"/>
            </a:endParaRPr>
          </a:p>
        </p:txBody>
      </p:sp>
      <p:pic>
        <p:nvPicPr>
          <p:cNvPr id="5" name="Picture 4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2F56B37-A759-E981-9CAD-9627F5151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1B54F1D8-89CC-3273-A5B4-4C6E9205303E}"/>
              </a:ext>
            </a:extLst>
          </p:cNvPr>
          <p:cNvSpPr txBox="1"/>
          <p:nvPr/>
        </p:nvSpPr>
        <p:spPr>
          <a:xfrm>
            <a:off x="1926708" y="1233961"/>
            <a:ext cx="8335909" cy="4392692"/>
          </a:xfrm>
          <a:prstGeom prst="roundRect">
            <a:avLst/>
          </a:prstGeom>
          <a:solidFill>
            <a:srgbClr val="FFC000">
              <a:alpha val="70000"/>
            </a:srgbClr>
          </a:solidFill>
        </p:spPr>
        <p:txBody>
          <a:bodyPr wrap="square" lIns="91440" tIns="45720" rIns="91440" bIns="45720" rtlCol="0" anchor="t"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Syniad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da!                                              </a:t>
            </a:r>
            <a:r>
              <a:rPr lang="en-US" sz="2800" i="1" dirty="0">
                <a:solidFill>
                  <a:srgbClr val="002060"/>
                </a:solidFill>
                <a:latin typeface="Aptos"/>
              </a:rPr>
              <a:t>Good idea!</a:t>
            </a:r>
          </a:p>
          <a:p>
            <a:endParaRPr lang="en-US" sz="2800" i="1" dirty="0">
              <a:solidFill>
                <a:srgbClr val="002060"/>
              </a:solidFill>
              <a:latin typeface="Aptos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Dw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i'n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hoffi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dy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/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eich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ateb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!</a:t>
            </a:r>
            <a:r>
              <a:rPr lang="en-US" sz="2800" i="1" dirty="0">
                <a:solidFill>
                  <a:srgbClr val="002060"/>
                </a:solidFill>
                <a:latin typeface="Aptos"/>
              </a:rPr>
              <a:t>            I like you answer!</a:t>
            </a:r>
          </a:p>
          <a:p>
            <a:endParaRPr lang="en-US" sz="2800" dirty="0">
              <a:solidFill>
                <a:srgbClr val="002060"/>
              </a:solidFill>
              <a:latin typeface="Aptos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Cwestiwn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da!                                       </a:t>
            </a:r>
            <a:r>
              <a:rPr lang="en-US" sz="2800" i="1" dirty="0">
                <a:solidFill>
                  <a:srgbClr val="002060"/>
                </a:solidFill>
                <a:latin typeface="Aptos"/>
              </a:rPr>
              <a:t>Good question!</a:t>
            </a:r>
          </a:p>
          <a:p>
            <a:endParaRPr lang="en-US" sz="2800" dirty="0">
              <a:solidFill>
                <a:srgbClr val="002060"/>
              </a:solidFill>
              <a:latin typeface="Aptos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Ateb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da!                                                   </a:t>
            </a:r>
            <a:r>
              <a:rPr lang="en-US" sz="2800" i="1" dirty="0">
                <a:solidFill>
                  <a:srgbClr val="002060"/>
                </a:solidFill>
                <a:latin typeface="Aptos"/>
              </a:rPr>
              <a:t>Good answer!</a:t>
            </a:r>
          </a:p>
          <a:p>
            <a:endParaRPr lang="en-US" sz="2800" dirty="0">
              <a:solidFill>
                <a:srgbClr val="002060"/>
              </a:solidFill>
              <a:latin typeface="Aptos"/>
            </a:endParaRPr>
          </a:p>
          <a:p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Ateb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Aptos"/>
              </a:rPr>
              <a:t>cywir</a:t>
            </a:r>
            <a:r>
              <a:rPr lang="en-US" sz="2800" b="1" dirty="0">
                <a:solidFill>
                  <a:srgbClr val="002060"/>
                </a:solidFill>
                <a:latin typeface="Aptos"/>
              </a:rPr>
              <a:t>!                                            </a:t>
            </a:r>
            <a:r>
              <a:rPr lang="en-US" sz="2800" i="1" dirty="0">
                <a:solidFill>
                  <a:srgbClr val="002060"/>
                </a:solidFill>
                <a:latin typeface="Aptos"/>
              </a:rPr>
              <a:t>Correct answer!</a:t>
            </a:r>
            <a:endParaRPr lang="en-US" dirty="0">
              <a:solidFill>
                <a:srgbClr val="002060"/>
              </a:solidFill>
            </a:endParaRPr>
          </a:p>
        </p:txBody>
      </p:sp>
      <p:pic>
        <p:nvPicPr>
          <p:cNvPr id="9" name="Picture 8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2BE14576-18DD-79DF-FA98-94A759651E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058385" y="4786215"/>
            <a:ext cx="2074667" cy="11966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279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688929"/>
              </p:ext>
            </p:extLst>
          </p:nvPr>
        </p:nvGraphicFramePr>
        <p:xfrm>
          <a:off x="1060443" y="1354077"/>
          <a:ext cx="10062325" cy="443967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71198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4991127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909331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……</a:t>
                      </a:r>
                    </a:p>
                    <a:p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(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Fathemateg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Saesneg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)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Welcome to the ….. lesson.</a:t>
                      </a:r>
                    </a:p>
                    <a:p>
                      <a:r>
                        <a:rPr lang="en-US" sz="2000" b="0" i="1" dirty="0">
                          <a:solidFill>
                            <a:srgbClr val="002060"/>
                          </a:solidFill>
                          <a:latin typeface="+mn-lt"/>
                        </a:rPr>
                        <a:t>(Welsh / Mathematics / English)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me.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arna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Listen to me.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ar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Look at the whiteboard.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Open your books.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Write the date.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  <a:tr h="58839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Ewch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i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rgbClr val="002060"/>
                          </a:solidFill>
                          <a:latin typeface="+mn-lt"/>
                        </a:rPr>
                        <a:t>dudalen</a:t>
                      </a:r>
                      <a:r>
                        <a:rPr lang="en-US" sz="2400" b="1" i="0" dirty="0">
                          <a:solidFill>
                            <a:srgbClr val="002060"/>
                          </a:solidFill>
                          <a:latin typeface="+mn-lt"/>
                        </a:rPr>
                        <a:t> …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0" i="1" dirty="0">
                          <a:solidFill>
                            <a:srgbClr val="002060"/>
                          </a:solidFill>
                          <a:latin typeface="+mn-lt"/>
                        </a:rPr>
                        <a:t>Go to page …</a:t>
                      </a:r>
                    </a:p>
                  </a:txBody>
                  <a:tcPr anchor="ctr">
                    <a:lnL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2910856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7256D23B-5D76-1B4A-9258-B31554ECCDB8}"/>
              </a:ext>
            </a:extLst>
          </p:cNvPr>
          <p:cNvSpPr txBox="1"/>
          <p:nvPr/>
        </p:nvSpPr>
        <p:spPr>
          <a:xfrm>
            <a:off x="2243655" y="140616"/>
            <a:ext cx="7704733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Agor y wers</a:t>
            </a:r>
            <a:r>
              <a:rPr lang="cy-GB" sz="4400" b="1" dirty="0">
                <a:solidFill>
                  <a:srgbClr val="002060"/>
                </a:solidFill>
              </a:rPr>
              <a:t>    </a:t>
            </a:r>
            <a:r>
              <a:rPr lang="cy-GB" sz="4400" i="1" err="1">
                <a:solidFill>
                  <a:srgbClr val="002060"/>
                </a:solidFill>
              </a:rPr>
              <a:t>Lesson</a:t>
            </a:r>
            <a:r>
              <a:rPr lang="cy-GB" sz="4400" i="1" dirty="0">
                <a:solidFill>
                  <a:srgbClr val="002060"/>
                </a:solidFill>
              </a:rPr>
              <a:t> </a:t>
            </a:r>
            <a:r>
              <a:rPr lang="cy-GB" sz="4400" i="1" err="1">
                <a:solidFill>
                  <a:srgbClr val="002060"/>
                </a:solidFill>
              </a:rPr>
              <a:t>openers</a:t>
            </a:r>
            <a:endParaRPr lang="en-US" sz="4400" i="1">
              <a:solidFill>
                <a:srgbClr val="002060"/>
              </a:solidFill>
            </a:endParaRPr>
          </a:p>
        </p:txBody>
      </p:sp>
      <p:pic>
        <p:nvPicPr>
          <p:cNvPr id="10" name="Picture 9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E8AAB9A3-63F5-5F4A-7E9F-D6B9608DEBE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79893" y="5010833"/>
            <a:ext cx="1689021" cy="973580"/>
          </a:xfrm>
          <a:prstGeom prst="rect">
            <a:avLst/>
          </a:prstGeom>
        </p:spPr>
      </p:pic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ADC0C48-58B1-7FD3-0770-5784D87CA6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5113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97E8A5-4CF9-C465-A250-29D1FCA512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1626DEB8-FC1F-93E1-BCBD-B1A5FED07389}"/>
              </a:ext>
            </a:extLst>
          </p:cNvPr>
          <p:cNvSpPr txBox="1"/>
          <p:nvPr/>
        </p:nvSpPr>
        <p:spPr>
          <a:xfrm>
            <a:off x="2243655" y="140616"/>
            <a:ext cx="7704733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Nod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  </a:t>
            </a:r>
            <a:r>
              <a:rPr lang="cy-GB" sz="4400" i="1" dirty="0" err="1">
                <a:solidFill>
                  <a:srgbClr val="002060"/>
                </a:solidFill>
              </a:rPr>
              <a:t>Aim</a:t>
            </a:r>
            <a:r>
              <a:rPr lang="cy-GB" sz="4400" i="1" dirty="0">
                <a:solidFill>
                  <a:srgbClr val="002060"/>
                </a:solidFill>
              </a:rPr>
              <a:t> of the </a:t>
            </a:r>
            <a:r>
              <a:rPr lang="cy-GB" sz="4400" i="1" dirty="0" err="1">
                <a:solidFill>
                  <a:srgbClr val="002060"/>
                </a:solidFill>
              </a:rPr>
              <a:t>lesson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0F1D727-B075-8F45-0EFC-72E777BB37A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8370339"/>
              </p:ext>
            </p:extLst>
          </p:nvPr>
        </p:nvGraphicFramePr>
        <p:xfrm>
          <a:off x="1104882" y="1140607"/>
          <a:ext cx="9985910" cy="47577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992955">
                  <a:extLst>
                    <a:ext uri="{9D8B030D-6E8A-4147-A177-3AD203B41FA5}">
                      <a16:colId xmlns:a16="http://schemas.microsoft.com/office/drawing/2014/main" val="2564003526"/>
                    </a:ext>
                  </a:extLst>
                </a:gridCol>
                <a:gridCol w="4992955">
                  <a:extLst>
                    <a:ext uri="{9D8B030D-6E8A-4147-A177-3AD203B41FA5}">
                      <a16:colId xmlns:a16="http://schemas.microsoft.com/office/drawing/2014/main" val="1720940362"/>
                    </a:ext>
                  </a:extLst>
                </a:gridCol>
              </a:tblGrid>
              <a:tr h="789878">
                <a:tc rowSpan="3"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Nod y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…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The aim of the lesson is to …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cyfrif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learn how to count in Welsh.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9526866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am y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Celtiaid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learn about the Celts.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4834662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adolygu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rhifau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revise numbers in Welsh.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46765"/>
                  </a:ext>
                </a:extLst>
              </a:tr>
              <a:tr h="361950">
                <a:tc rowSpan="3"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Nod y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wers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heddiw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ydy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…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The aim of today’s lesson is to …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am y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tywydd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learn about the weather.</a:t>
                      </a:r>
                      <a:endParaRPr lang="en-US" sz="18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8312502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ysgrifennu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llythyr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write a letter.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7065209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dysgu’r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Wyddor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Gymraeg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learn the Welsh Alphabet.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9950563"/>
                  </a:ext>
                </a:extLst>
              </a:tr>
            </a:tbl>
          </a:graphicData>
        </a:graphic>
      </p:graphicFrame>
      <p:pic>
        <p:nvPicPr>
          <p:cNvPr id="9" name="Picture 8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928A2A5D-4333-05F5-0264-48D1FBE6C30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44543" y="5046933"/>
            <a:ext cx="1689021" cy="973580"/>
          </a:xfrm>
          <a:prstGeom prst="rect">
            <a:avLst/>
          </a:prstGeom>
        </p:spPr>
      </p:pic>
      <p:pic>
        <p:nvPicPr>
          <p:cNvPr id="4" name="Picture 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225E92D1-FA2D-33EF-27B7-2F47F58D7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5283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B6A7548-5028-8F9E-759C-739CA7F40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B91F865-D0EB-1216-FF4C-3E8EAF8BD7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416106"/>
              </p:ext>
            </p:extLst>
          </p:nvPr>
        </p:nvGraphicFramePr>
        <p:xfrm>
          <a:off x="1057275" y="1076215"/>
          <a:ext cx="10077450" cy="47577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5038725">
                  <a:extLst>
                    <a:ext uri="{9D8B030D-6E8A-4147-A177-3AD203B41FA5}">
                      <a16:colId xmlns:a16="http://schemas.microsoft.com/office/drawing/2014/main" val="3703782956"/>
                    </a:ext>
                  </a:extLst>
                </a:gridCol>
                <a:gridCol w="5038725">
                  <a:extLst>
                    <a:ext uri="{9D8B030D-6E8A-4147-A177-3AD203B41FA5}">
                      <a16:colId xmlns:a16="http://schemas.microsoft.com/office/drawing/2014/main" val="384254316"/>
                    </a:ext>
                  </a:extLst>
                </a:gridCol>
              </a:tblGrid>
              <a:tr h="0">
                <a:tc rowSpan="6"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Heddiw,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rydych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mynd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…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Today, you are going to …</a:t>
                      </a:r>
                      <a:r>
                        <a:rPr lang="en-US" sz="1800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 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redeg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1950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run.</a:t>
                      </a:r>
                      <a:endParaRPr lang="en-US" sz="1800" dirty="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4149631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beintio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paint.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3988568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ganu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sing.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244234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wylio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rhaglen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deledu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watch a tv </a:t>
                      </a:r>
                      <a:r>
                        <a:rPr lang="en-US" sz="1800" i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programme</a:t>
                      </a: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9783989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goginio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bisgedi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cook biscuits.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09815877"/>
                  </a:ext>
                </a:extLst>
              </a:tr>
              <a:tr h="361950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ddysgu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am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Kyffin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Williams.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  <a:p>
                      <a:pPr fontAlgn="base">
                        <a:lnSpc>
                          <a:spcPts val="2175"/>
                        </a:lnSpc>
                      </a:pP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learn about </a:t>
                      </a:r>
                      <a:r>
                        <a:rPr lang="en-US" sz="1800" i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Kyffin</a:t>
                      </a:r>
                      <a:r>
                        <a:rPr lang="en-US" sz="1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Wiliams.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6727054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6320053-ED71-A861-A47B-4767C755A235}"/>
              </a:ext>
            </a:extLst>
          </p:cNvPr>
          <p:cNvSpPr txBox="1"/>
          <p:nvPr/>
        </p:nvSpPr>
        <p:spPr>
          <a:xfrm>
            <a:off x="2243655" y="75567"/>
            <a:ext cx="7704733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Nod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  </a:t>
            </a:r>
            <a:r>
              <a:rPr lang="cy-GB" sz="4400" i="1" dirty="0" err="1">
                <a:solidFill>
                  <a:srgbClr val="002060"/>
                </a:solidFill>
              </a:rPr>
              <a:t>Aim</a:t>
            </a:r>
            <a:r>
              <a:rPr lang="cy-GB" sz="4400" i="1" dirty="0">
                <a:solidFill>
                  <a:srgbClr val="002060"/>
                </a:solidFill>
              </a:rPr>
              <a:t> of the </a:t>
            </a:r>
            <a:r>
              <a:rPr lang="cy-GB" sz="4400" i="1" dirty="0" err="1">
                <a:solidFill>
                  <a:srgbClr val="002060"/>
                </a:solidFill>
              </a:rPr>
              <a:t>lesson</a:t>
            </a:r>
          </a:p>
        </p:txBody>
      </p:sp>
      <p:pic>
        <p:nvPicPr>
          <p:cNvPr id="10" name="Picture 9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C27C30D9-B934-99C9-55D1-6C8993A5D94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289186" y="5020125"/>
            <a:ext cx="1689021" cy="973580"/>
          </a:xfrm>
          <a:prstGeom prst="rect">
            <a:avLst/>
          </a:prstGeom>
        </p:spPr>
      </p:pic>
      <p:pic>
        <p:nvPicPr>
          <p:cNvPr id="12" name="Picture 11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8ABBABE1-640A-9A8B-3173-7EFB550F1BB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43190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FD9C32-730C-999A-8D15-E98344B310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37DAA04F-2212-CE2E-A28E-1C17BE3657E1}"/>
              </a:ext>
            </a:extLst>
          </p:cNvPr>
          <p:cNvSpPr txBox="1"/>
          <p:nvPr/>
        </p:nvSpPr>
        <p:spPr>
          <a:xfrm>
            <a:off x="1535251" y="205665"/>
            <a:ext cx="9121955" cy="851297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400" b="1" dirty="0">
                <a:solidFill>
                  <a:srgbClr val="002060"/>
                </a:solidFill>
              </a:rPr>
              <a:t>Yn ystod</a:t>
            </a:r>
            <a:r>
              <a:rPr lang="cy-GB" sz="4400" b="1" i="0" u="none" strike="noStrike" dirty="0">
                <a:solidFill>
                  <a:srgbClr val="002060"/>
                </a:solidFill>
                <a:effectLst/>
              </a:rPr>
              <a:t> y wers</a:t>
            </a:r>
            <a:r>
              <a:rPr lang="cy-GB" sz="4400" b="1" dirty="0">
                <a:solidFill>
                  <a:srgbClr val="002060"/>
                </a:solidFill>
              </a:rPr>
              <a:t>    </a:t>
            </a:r>
            <a:r>
              <a:rPr lang="cy-GB" sz="4400" i="1" err="1">
                <a:solidFill>
                  <a:srgbClr val="002060"/>
                </a:solidFill>
              </a:rPr>
              <a:t>During</a:t>
            </a:r>
            <a:r>
              <a:rPr lang="cy-GB" sz="4400" i="1" dirty="0">
                <a:solidFill>
                  <a:srgbClr val="002060"/>
                </a:solidFill>
              </a:rPr>
              <a:t> the </a:t>
            </a:r>
            <a:r>
              <a:rPr lang="cy-GB" sz="4400" i="1" err="1">
                <a:solidFill>
                  <a:srgbClr val="002060"/>
                </a:solidFill>
              </a:rPr>
              <a:t>lesson</a:t>
            </a:r>
            <a:endParaRPr lang="cy-GB" sz="4400" i="1" dirty="0">
              <a:solidFill>
                <a:srgbClr val="002060"/>
              </a:solidFill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3E603219-FBC1-0E52-AC7A-E134B00BA4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69898526"/>
              </p:ext>
            </p:extLst>
          </p:nvPr>
        </p:nvGraphicFramePr>
        <p:xfrm>
          <a:off x="1509712" y="1433730"/>
          <a:ext cx="9172575" cy="3793602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629150">
                  <a:extLst>
                    <a:ext uri="{9D8B030D-6E8A-4147-A177-3AD203B41FA5}">
                      <a16:colId xmlns:a16="http://schemas.microsoft.com/office/drawing/2014/main" val="2606681513"/>
                    </a:ext>
                  </a:extLst>
                </a:gridCol>
                <a:gridCol w="4543425">
                  <a:extLst>
                    <a:ext uri="{9D8B030D-6E8A-4147-A177-3AD203B41FA5}">
                      <a16:colId xmlns:a16="http://schemas.microsoft.com/office/drawing/2014/main" val="3884844464"/>
                    </a:ext>
                  </a:extLst>
                </a:gridCol>
              </a:tblGrid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Pawb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barod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Everyone ready?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32112515"/>
                  </a:ext>
                </a:extLst>
              </a:tr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Ydych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barod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Are you ready? (plural)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04096631"/>
                  </a:ext>
                </a:extLst>
              </a:tr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Pawb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hapus?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Everyone happy?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95419359"/>
                  </a:ext>
                </a:extLst>
              </a:tr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Ydych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chi’n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hapus?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Are you happy? (plural)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0006542"/>
                  </a:ext>
                </a:extLst>
              </a:tr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Oes problem?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Is there a problem?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4492667"/>
                  </a:ext>
                </a:extLst>
              </a:tr>
              <a:tr h="632267"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Oes </a:t>
                      </a:r>
                      <a:r>
                        <a:rPr lang="en-US" sz="28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cwestiwn</a:t>
                      </a:r>
                      <a:r>
                        <a:rPr lang="en-US" sz="28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3375"/>
                        </a:lnSpc>
                      </a:pPr>
                      <a:r>
                        <a:rPr lang="en-US" sz="28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Any questions?</a:t>
                      </a:r>
                      <a:endParaRPr lang="en-US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6614861"/>
                  </a:ext>
                </a:extLst>
              </a:tr>
            </a:tbl>
          </a:graphicData>
        </a:graphic>
      </p:graphicFrame>
      <p:pic>
        <p:nvPicPr>
          <p:cNvPr id="9" name="Picture 8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75BF23EA-1310-2346-FF0A-D421D4A67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9838076" y="4820718"/>
            <a:ext cx="1689021" cy="973580"/>
          </a:xfrm>
          <a:prstGeom prst="rect">
            <a:avLst/>
          </a:prstGeom>
        </p:spPr>
      </p:pic>
      <p:pic>
        <p:nvPicPr>
          <p:cNvPr id="4" name="Picture 3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B734EB0A-B24E-7E44-3833-D343D4CC84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9856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DA9A64-56BF-A867-F2AB-E13F1E0006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0293CE65-8791-CC5D-7393-A618063FF77E}"/>
              </a:ext>
            </a:extLst>
          </p:cNvPr>
          <p:cNvSpPr txBox="1"/>
          <p:nvPr/>
        </p:nvSpPr>
        <p:spPr>
          <a:xfrm>
            <a:off x="501455" y="98888"/>
            <a:ext cx="11189546" cy="783193"/>
          </a:xfrm>
          <a:prstGeom prst="roundRect">
            <a:avLst/>
          </a:prstGeom>
          <a:noFill/>
          <a:ln>
            <a:noFill/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cy-GB" sz="4000" b="1" dirty="0">
                <a:solidFill>
                  <a:srgbClr val="002060"/>
                </a:solidFill>
              </a:rPr>
              <a:t>Ar ddiwedd </a:t>
            </a:r>
            <a:r>
              <a:rPr lang="cy-GB" sz="4000" b="1" i="0" u="none" strike="noStrike" dirty="0">
                <a:solidFill>
                  <a:srgbClr val="002060"/>
                </a:solidFill>
                <a:effectLst/>
              </a:rPr>
              <a:t>y wers</a:t>
            </a:r>
            <a:r>
              <a:rPr lang="cy-GB" sz="4000" b="1" dirty="0">
                <a:solidFill>
                  <a:srgbClr val="002060"/>
                </a:solidFill>
              </a:rPr>
              <a:t>    </a:t>
            </a:r>
            <a:r>
              <a:rPr lang="cy-GB" sz="4000" i="1" dirty="0">
                <a:solidFill>
                  <a:srgbClr val="002060"/>
                </a:solidFill>
              </a:rPr>
              <a:t>At the </a:t>
            </a:r>
            <a:r>
              <a:rPr lang="cy-GB" sz="4000" i="1" err="1">
                <a:solidFill>
                  <a:srgbClr val="002060"/>
                </a:solidFill>
              </a:rPr>
              <a:t>end</a:t>
            </a:r>
            <a:r>
              <a:rPr lang="cy-GB" sz="4000" i="1" dirty="0">
                <a:solidFill>
                  <a:srgbClr val="002060"/>
                </a:solidFill>
              </a:rPr>
              <a:t> of the </a:t>
            </a:r>
            <a:r>
              <a:rPr lang="cy-GB" sz="4000" i="1" err="1">
                <a:solidFill>
                  <a:srgbClr val="002060"/>
                </a:solidFill>
              </a:rPr>
              <a:t>lesson</a:t>
            </a:r>
            <a:endParaRPr lang="cy-GB" sz="4000" i="1">
              <a:solidFill>
                <a:srgbClr val="002060"/>
              </a:solidFill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6E34576-6234-1C90-A80C-DC49BF1376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41017497"/>
              </p:ext>
            </p:extLst>
          </p:nvPr>
        </p:nvGraphicFramePr>
        <p:xfrm>
          <a:off x="1314272" y="915667"/>
          <a:ext cx="9563099" cy="502758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819649">
                  <a:extLst>
                    <a:ext uri="{9D8B030D-6E8A-4147-A177-3AD203B41FA5}">
                      <a16:colId xmlns:a16="http://schemas.microsoft.com/office/drawing/2014/main" val="3680060447"/>
                    </a:ext>
                  </a:extLst>
                </a:gridCol>
                <a:gridCol w="4743450">
                  <a:extLst>
                    <a:ext uri="{9D8B030D-6E8A-4147-A177-3AD203B41FA5}">
                      <a16:colId xmlns:a16="http://schemas.microsoft.com/office/drawing/2014/main" val="1779094739"/>
                    </a:ext>
                  </a:extLst>
                </a:gridCol>
              </a:tblGrid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Gorffennwch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gwaith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Finish your work.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85594508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Ysgrifennwch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y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gwaith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cartref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Write the homework.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63853000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Caewch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eich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llyfrau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Close your books.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5315536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Tacluswch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gyflym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Tidy up quickly!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97054973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Sefwch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dawel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Stand quietly!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57300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,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bawb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Thank you very much everyone!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325444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lvl="0">
                        <a:lnSpc>
                          <a:spcPts val="2850"/>
                        </a:lnSpc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Diolch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am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weithio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mor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galed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</a:p>
                  </a:txBody>
                  <a:tcPr anchor="ctr">
                    <a:lnL w="28031">
                      <a:solidFill>
                        <a:srgbClr val="002060"/>
                      </a:solidFill>
                    </a:lnL>
                    <a:lnR w="28031">
                      <a:solidFill>
                        <a:srgbClr val="002060"/>
                      </a:solidFill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1">
                      <a:solidFill>
                        <a:srgbClr val="002060"/>
                      </a:solidFill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2850"/>
                        </a:lnSpc>
                        <a:buNone/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Thank you for working so hard!</a:t>
                      </a:r>
                    </a:p>
                  </a:txBody>
                  <a:tcPr anchor="ctr">
                    <a:lnL w="2803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1">
                      <a:solidFill>
                        <a:srgbClr val="002060"/>
                      </a:solidFill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6704252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Hwyl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fawr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ts val="2850"/>
                        </a:lnSpc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Goodbye!</a:t>
                      </a:r>
                      <a:endParaRPr lang="en-US" sz="2400">
                        <a:solidFill>
                          <a:srgbClr val="002060"/>
                        </a:solidFill>
                        <a:effectLst/>
                        <a:latin typeface="Aptos Display"/>
                      </a:endParaRPr>
                    </a:p>
                  </a:txBody>
                  <a:tcPr anchor="ctr">
                    <a:lnL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03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1120234"/>
                  </a:ext>
                </a:extLst>
              </a:tr>
              <a:tr h="558621">
                <a:tc>
                  <a:txBody>
                    <a:bodyPr/>
                    <a:lstStyle/>
                    <a:p>
                      <a:pPr lvl="0">
                        <a:lnSpc>
                          <a:spcPts val="2850"/>
                        </a:lnSpc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Gwela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 chi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yfory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!</a:t>
                      </a:r>
                    </a:p>
                  </a:txBody>
                  <a:tcPr anchor="ctr">
                    <a:lnL w="28031">
                      <a:solidFill>
                        <a:srgbClr val="002060"/>
                      </a:solidFill>
                    </a:lnL>
                    <a:lnR w="28031">
                      <a:solidFill>
                        <a:srgbClr val="002060"/>
                      </a:solidFill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1">
                      <a:solidFill>
                        <a:srgbClr val="002060"/>
                      </a:solidFill>
                    </a:lnB>
                    <a:solidFill>
                      <a:srgbClr val="FFC000">
                        <a:alpha val="7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lnSpc>
                          <a:spcPts val="2850"/>
                        </a:lnSpc>
                        <a:buNone/>
                      </a:pPr>
                      <a:r>
                        <a:rPr lang="en-US" sz="2400" i="1" dirty="0">
                          <a:solidFill>
                            <a:srgbClr val="002060"/>
                          </a:solidFill>
                          <a:effectLst/>
                          <a:latin typeface="Aptos Display"/>
                        </a:rPr>
                        <a:t>See you tomorrow!</a:t>
                      </a:r>
                    </a:p>
                  </a:txBody>
                  <a:tcPr anchor="ctr">
                    <a:lnL w="28031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031">
                      <a:solidFill>
                        <a:srgbClr val="002060"/>
                      </a:solidFill>
                    </a:lnR>
                    <a:lnT w="28032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031">
                      <a:solidFill>
                        <a:srgbClr val="002060"/>
                      </a:solidFill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47127090"/>
                  </a:ext>
                </a:extLst>
              </a:tr>
            </a:tbl>
          </a:graphicData>
        </a:graphic>
      </p:graphicFrame>
      <p:pic>
        <p:nvPicPr>
          <p:cNvPr id="3" name="Picture 2" descr="A blue rectangular object with a white strip&#10;&#10;Description automatically generated">
            <a:extLst>
              <a:ext uri="{FF2B5EF4-FFF2-40B4-BE49-F238E27FC236}">
                <a16:creationId xmlns:a16="http://schemas.microsoft.com/office/drawing/2014/main" id="{7074A0DE-2B8C-8805-1104-BAF715E5B9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086592"/>
            <a:ext cx="12192000" cy="771525"/>
          </a:xfrm>
          <a:prstGeom prst="rect">
            <a:avLst/>
          </a:prstGeom>
        </p:spPr>
      </p:pic>
      <p:pic>
        <p:nvPicPr>
          <p:cNvPr id="9" name="Picture 8" descr="A pair of hands making a heart shape with a red dragon&#10;&#10;AI-generated content may be incorrect.">
            <a:extLst>
              <a:ext uri="{FF2B5EF4-FFF2-40B4-BE49-F238E27FC236}">
                <a16:creationId xmlns:a16="http://schemas.microsoft.com/office/drawing/2014/main" id="{0B770DD2-BF52-77AB-1B26-29B9828704F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0029640" y="4615604"/>
            <a:ext cx="1689021" cy="973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930614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A0906A4-A172-9730-23EC-050A142B9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white rectangular box with red green and white text&#10;&#10;AI-generated content may be incorrect.">
            <a:extLst>
              <a:ext uri="{FF2B5EF4-FFF2-40B4-BE49-F238E27FC236}">
                <a16:creationId xmlns:a16="http://schemas.microsoft.com/office/drawing/2014/main" id="{7DE50BC9-9576-F820-4BA7-9295DA5910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4358" y="345468"/>
            <a:ext cx="4456769" cy="6162977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0F87B5F-5A39-22C9-B353-090C1B68C191}"/>
              </a:ext>
            </a:extLst>
          </p:cNvPr>
          <p:cNvSpPr txBox="1"/>
          <p:nvPr/>
        </p:nvSpPr>
        <p:spPr>
          <a:xfrm>
            <a:off x="6989044" y="1844330"/>
            <a:ext cx="4005110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 dirty="0">
                <a:solidFill>
                  <a:srgbClr val="002060"/>
                </a:solidFill>
              </a:rPr>
              <a:t>Suggested Language Patterns for Nursery and Reception</a:t>
            </a:r>
            <a:endParaRPr lang="en-US" sz="400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2937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661404-1251-57A9-4EE7-3716491286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E9315AB-2A48-7474-17AB-93ED9EABB927}"/>
              </a:ext>
            </a:extLst>
          </p:cNvPr>
          <p:cNvSpPr txBox="1"/>
          <p:nvPr/>
        </p:nvSpPr>
        <p:spPr>
          <a:xfrm>
            <a:off x="4678777" y="2271438"/>
            <a:ext cx="2917926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dirty="0">
                <a:solidFill>
                  <a:srgbClr val="002060"/>
                </a:solidFill>
              </a:rPr>
              <a:t>Suggested Language Patterns for</a:t>
            </a:r>
            <a:r>
              <a:rPr lang="en-GB" sz="2800" b="1" dirty="0">
                <a:solidFill>
                  <a:srgbClr val="002060"/>
                </a:solidFill>
              </a:rPr>
              <a:t> </a:t>
            </a:r>
            <a:endParaRPr lang="en-US" sz="2800">
              <a:solidFill>
                <a:srgbClr val="002060"/>
              </a:solidFill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</a:rPr>
              <a:t>Year 1 </a:t>
            </a:r>
            <a:r>
              <a:rPr lang="en-GB" sz="2800" dirty="0">
                <a:solidFill>
                  <a:srgbClr val="002060"/>
                </a:solidFill>
              </a:rPr>
              <a:t>/</a:t>
            </a:r>
            <a:r>
              <a:rPr lang="en-GB" sz="2800" b="1" dirty="0">
                <a:solidFill>
                  <a:srgbClr val="002060"/>
                </a:solidFill>
              </a:rPr>
              <a:t> Year 2</a:t>
            </a:r>
            <a:endParaRPr lang="en-US" sz="2800" dirty="0">
              <a:solidFill>
                <a:srgbClr val="002060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78E444-41A5-2F66-72DD-BCBDA42AD1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773" y="466422"/>
            <a:ext cx="4195396" cy="5692189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6" name="Picture 5" descr="A group of text boxes&#10;&#10;AI-generated content may be incorrect.">
            <a:extLst>
              <a:ext uri="{FF2B5EF4-FFF2-40B4-BE49-F238E27FC236}">
                <a16:creationId xmlns:a16="http://schemas.microsoft.com/office/drawing/2014/main" id="{F3470345-CB45-5397-227A-FE5668A517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51598" y="466422"/>
            <a:ext cx="4182612" cy="5706749"/>
          </a:xfrm>
          <a:prstGeom prst="rect">
            <a:avLst/>
          </a:prstGeom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532484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442</cp:revision>
  <dcterms:created xsi:type="dcterms:W3CDTF">2025-02-10T12:25:32Z</dcterms:created>
  <dcterms:modified xsi:type="dcterms:W3CDTF">2025-12-01T14:38:29Z</dcterms:modified>
</cp:coreProperties>
</file>