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13"/>
  </p:notesMasterIdLst>
  <p:sldIdLst>
    <p:sldId id="377" r:id="rId3"/>
    <p:sldId id="349" r:id="rId4"/>
    <p:sldId id="367" r:id="rId5"/>
    <p:sldId id="360" r:id="rId6"/>
    <p:sldId id="372" r:id="rId7"/>
    <p:sldId id="373" r:id="rId8"/>
    <p:sldId id="374" r:id="rId9"/>
    <p:sldId id="375" r:id="rId10"/>
    <p:sldId id="376" r:id="rId11"/>
    <p:sldId id="28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6A4519-6B00-4BC8-BBA1-821BD07F90E9}" v="1" dt="2024-07-22T07:18:06.4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9A6A4519-6B00-4BC8-BBA1-821BD07F90E9}"/>
    <pc:docChg chg="addSld delSld modSld">
      <pc:chgData name="Stephanie Bradley" userId="bb573b86-6a01-430f-ba3c-43c2b2970490" providerId="ADAL" clId="{9A6A4519-6B00-4BC8-BBA1-821BD07F90E9}" dt="2024-07-22T07:18:14.283" v="2" actId="2696"/>
      <pc:docMkLst>
        <pc:docMk/>
      </pc:docMkLst>
      <pc:sldChg chg="del">
        <pc:chgData name="Stephanie Bradley" userId="bb573b86-6a01-430f-ba3c-43c2b2970490" providerId="ADAL" clId="{9A6A4519-6B00-4BC8-BBA1-821BD07F90E9}" dt="2024-07-22T07:18:11.440" v="1" actId="2696"/>
        <pc:sldMkLst>
          <pc:docMk/>
          <pc:sldMk cId="3776677975" sldId="256"/>
        </pc:sldMkLst>
      </pc:sldChg>
      <pc:sldChg chg="del">
        <pc:chgData name="Stephanie Bradley" userId="bb573b86-6a01-430f-ba3c-43c2b2970490" providerId="ADAL" clId="{9A6A4519-6B00-4BC8-BBA1-821BD07F90E9}" dt="2024-07-22T07:18:14.283" v="2" actId="2696"/>
        <pc:sldMkLst>
          <pc:docMk/>
          <pc:sldMk cId="1839522070" sldId="311"/>
        </pc:sldMkLst>
      </pc:sldChg>
      <pc:sldChg chg="add">
        <pc:chgData name="Stephanie Bradley" userId="bb573b86-6a01-430f-ba3c-43c2b2970490" providerId="ADAL" clId="{9A6A4519-6B00-4BC8-BBA1-821BD07F90E9}" dt="2024-07-22T07:18:06.407" v="0"/>
        <pc:sldMkLst>
          <pc:docMk/>
          <pc:sldMk cId="2818376342" sldId="377"/>
        </pc:sldMkLst>
      </pc:sldChg>
      <pc:sldMasterChg chg="delSldLayout">
        <pc:chgData name="Stephanie Bradley" userId="bb573b86-6a01-430f-ba3c-43c2b2970490" providerId="ADAL" clId="{9A6A4519-6B00-4BC8-BBA1-821BD07F90E9}" dt="2024-07-22T07:18:14.283" v="2" actId="2696"/>
        <pc:sldMasterMkLst>
          <pc:docMk/>
          <pc:sldMasterMk cId="2022768043" sldId="2147483648"/>
        </pc:sldMasterMkLst>
        <pc:sldLayoutChg chg="del">
          <pc:chgData name="Stephanie Bradley" userId="bb573b86-6a01-430f-ba3c-43c2b2970490" providerId="ADAL" clId="{9A6A4519-6B00-4BC8-BBA1-821BD07F90E9}" dt="2024-07-22T07:18:14.283" v="2" actId="2696"/>
          <pc:sldLayoutMkLst>
            <pc:docMk/>
            <pc:sldMasterMk cId="2022768043" sldId="2147483648"/>
            <pc:sldLayoutMk cId="4079647654" sldId="2147483660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FCB2E9-DA0C-48AF-80F4-378ABFCEA571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626AFF-6E74-4015-97BF-CC1959D01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363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28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D0F30-571C-9E18-BE70-938CB098CA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A4CDC7-60C1-A97A-9AF6-6250510165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37BC8C-10C8-CA03-69F0-EC41BADD6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227ED-52C0-428A-86DE-E8DEB0D4240D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BC9305-B782-2916-0985-F3F5484B63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419822-F482-944F-388F-230265241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54F3-327C-4DEA-BA30-FEAF65A91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790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17CAA-2482-988A-2ADB-988B58C3A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EFD85-0C30-5C95-0B6C-F535B83A08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EB5DB1-6697-B21E-B13B-4BBA76544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227ED-52C0-428A-86DE-E8DEB0D4240D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E4CB7F-C467-1B0B-76D3-BA1BD8CEA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CD07F-20A2-C9B8-9DB2-CDBBBAB1D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54F3-327C-4DEA-BA30-FEAF65A91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275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33F77-3D09-CF0A-BBD0-9DD05BF10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AF9355-6C0D-D894-4FCD-25D128E459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04CDD-3270-5E81-F2B8-45D8FB09E4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227ED-52C0-428A-86DE-E8DEB0D4240D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E87738-FFB1-53F8-D4B1-67BF42571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F1F09D-48E2-343D-4986-F07F627C2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54F3-327C-4DEA-BA30-FEAF65A91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932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AC7C2-3A11-F3CD-DBD9-7E27D4785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F72CE-C14B-0F88-783D-FF0BEBD4E5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68C3FD-DB4D-1D3A-AA4C-94298CD3F2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BBB9B3-489F-8813-E352-903CB92E6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227ED-52C0-428A-86DE-E8DEB0D4240D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2C1585-EA69-722B-21C1-ECB51BA48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1F6C50-F31D-0948-FAC0-E7B865364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54F3-327C-4DEA-BA30-FEAF65A91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909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DFDC2-4794-930A-D75D-AB22F78E6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1899DF-1931-D7E0-894F-673CB2D77F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1E7A94-E3AE-52DD-2830-47083E91F5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8DB5E0-2B4D-9558-DAD6-87EAEE23BC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F39EB4-84AA-1591-47C7-D61EA34EC3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D708DB-C1CA-67FA-49F7-3B880C064F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227ED-52C0-428A-86DE-E8DEB0D4240D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377273-9EEB-BF2F-E581-529802797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F7A13B-E9D5-D67E-3926-C713C677D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54F3-327C-4DEA-BA30-FEAF65A91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406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328A9-AEC5-4844-9001-577E0C2D0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4DE846-2D0C-AFE1-96AF-2B6D3D241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227ED-52C0-428A-86DE-E8DEB0D4240D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8D90C6-B525-AC6B-4855-6C355FF7C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1A0EF4-735C-923A-92E8-EB1F8B7EA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54F3-327C-4DEA-BA30-FEAF65A91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25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30EC63-76A4-DD23-8774-565E24700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227ED-52C0-428A-86DE-E8DEB0D4240D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1D208C-D35D-2134-350F-F28EED0D7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35271C-6390-07B0-5B10-DE63B0C98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54F3-327C-4DEA-BA30-FEAF65A91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201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C8866-6476-C8DB-B985-5C9283832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0909A-9EC0-6595-E8A7-963B3A13C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682CEE-4BB1-AFDB-5C84-34047DF561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9B6D65-5794-7803-D82E-F234FA36C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227ED-52C0-428A-86DE-E8DEB0D4240D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ADE0BC-99D0-FEBE-9F58-16FEA29CA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B086B-810D-0A43-62BB-D4A342003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54F3-327C-4DEA-BA30-FEAF65A91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0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90729-04C5-A773-23C6-7934125D9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45B439-4F2C-42C2-CF9E-2DDD55F6F5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F2DC05-DF8E-54FF-0D53-DED4A917F8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FC8A0F-AC0A-6311-BEDC-C27028198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227ED-52C0-428A-86DE-E8DEB0D4240D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ABC846-DDF1-C571-E7DE-3B0F87114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CBCB2F-A562-29B6-6398-53CFAEFA5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54F3-327C-4DEA-BA30-FEAF65A91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637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C680F-53B3-BF9C-5582-6F962D1CF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A72AC5-45D0-E9AA-B4D4-9CCDFD7688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1F517F-17A2-E4AA-360A-312475D1C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227ED-52C0-428A-86DE-E8DEB0D4240D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5CE781-5AE7-BC95-77C7-B303D92B2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CB04E8-4C0A-A9E8-3C26-AE0DBE093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54F3-327C-4DEA-BA30-FEAF65A91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018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21D3D9-2B8F-BBD7-F80D-88D1647C8C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86E3EC-5525-6D1D-FD1F-A90FE9331B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51A717-F315-09CA-DCA7-92B5F5648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227ED-52C0-428A-86DE-E8DEB0D4240D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0DCE1F-C35E-35F4-3EA4-61B3C3090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D1FA47-77D0-C339-5862-8561F9ECC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54F3-327C-4DEA-BA30-FEAF65A91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0724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14149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1754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093C88-AED9-01E2-2B53-B6C05EB67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B095F6-B156-C410-3C22-B3959646EA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BA3D4-78BC-EA81-DB16-8B176C9D3D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6227ED-52C0-428A-86DE-E8DEB0D4240D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030E4F-4B51-613F-6693-E4E9329AB8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775974-3E8D-3ADA-7D23-F278608A08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1554F3-327C-4DEA-BA30-FEAF65A91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768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301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3.xml"/><Relationship Id="rId4" Type="http://schemas.openxmlformats.org/officeDocument/2006/relationships/customXml" Target="../ink/ink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THREE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One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Two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Listening Skills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Design Vocabulary 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932" y="256235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932" y="256235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818376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BFB40-6749-D047-06E9-57360808E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Practise speaking about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867F4-FA66-369C-D6F8-431476A6AB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285539"/>
            <a:ext cx="7886700" cy="4891424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L&amp;S E book page 28</a:t>
            </a:r>
          </a:p>
          <a:p>
            <a:endParaRPr lang="en-GB" dirty="0"/>
          </a:p>
          <a:p>
            <a:r>
              <a:rPr lang="en-GB" dirty="0"/>
              <a:t>Exercise 1 &amp; 2</a:t>
            </a:r>
          </a:p>
          <a:p>
            <a:endParaRPr lang="en-GB" dirty="0"/>
          </a:p>
          <a:p>
            <a:r>
              <a:rPr lang="en-GB" dirty="0"/>
              <a:t>Discuss exercise 2</a:t>
            </a:r>
          </a:p>
          <a:p>
            <a:r>
              <a:rPr lang="en-GB" dirty="0"/>
              <a:t>Discuss exercise B</a:t>
            </a:r>
          </a:p>
        </p:txBody>
      </p:sp>
    </p:spTree>
    <p:extLst>
      <p:ext uri="{BB962C8B-B14F-4D97-AF65-F5344CB8AC3E}">
        <p14:creationId xmlns:p14="http://schemas.microsoft.com/office/powerpoint/2010/main" val="3496716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97E77-0A00-65DE-9F9C-CB78898D4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Listening Skills II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8C146-3E41-3B66-341D-690B9C94ED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en-GB" dirty="0"/>
              <a:t>Look for clues – images, titles, key words</a:t>
            </a:r>
          </a:p>
          <a:p>
            <a:pPr marL="514350" indent="-514350">
              <a:buAutoNum type="arabicParenR"/>
            </a:pPr>
            <a:r>
              <a:rPr lang="en-GB" dirty="0"/>
              <a:t>Underline key terms – listen for them</a:t>
            </a:r>
          </a:p>
          <a:p>
            <a:pPr marL="514350" indent="-514350">
              <a:buAutoNum type="arabicParenR"/>
            </a:pPr>
            <a:r>
              <a:rPr lang="en-GB" dirty="0"/>
              <a:t>As you listen a 2</a:t>
            </a:r>
            <a:r>
              <a:rPr lang="en-GB" baseline="30000" dirty="0"/>
              <a:t>nd</a:t>
            </a:r>
            <a:r>
              <a:rPr lang="en-GB" dirty="0"/>
              <a:t> time, check that you have understood clearly – multiple choice questions test this – listen intensively. E.g. did you hear </a:t>
            </a:r>
            <a:r>
              <a:rPr lang="en-GB" dirty="0">
                <a:solidFill>
                  <a:srgbClr val="002060"/>
                </a:solidFill>
              </a:rPr>
              <a:t>should</a:t>
            </a:r>
            <a:r>
              <a:rPr lang="en-GB" dirty="0"/>
              <a:t> or </a:t>
            </a:r>
            <a:r>
              <a:rPr lang="en-GB" dirty="0">
                <a:solidFill>
                  <a:srgbClr val="002060"/>
                </a:solidFill>
              </a:rPr>
              <a:t>should</a:t>
            </a:r>
            <a:r>
              <a:rPr lang="en-GB" b="1" dirty="0">
                <a:solidFill>
                  <a:srgbClr val="002060"/>
                </a:solidFill>
              </a:rPr>
              <a:t>n’t</a:t>
            </a:r>
            <a:r>
              <a:rPr lang="en-GB" dirty="0">
                <a:solidFill>
                  <a:srgbClr val="002060"/>
                </a:solidFill>
              </a:rPr>
              <a:t>, </a:t>
            </a:r>
            <a:r>
              <a:rPr lang="en-GB" b="1" dirty="0">
                <a:solidFill>
                  <a:srgbClr val="002060"/>
                </a:solidFill>
              </a:rPr>
              <a:t>m</a:t>
            </a:r>
            <a:r>
              <a:rPr lang="en-GB" dirty="0">
                <a:solidFill>
                  <a:srgbClr val="002060"/>
                </a:solidFill>
              </a:rPr>
              <a:t>illion or </a:t>
            </a:r>
            <a:r>
              <a:rPr lang="en-GB" b="1" dirty="0">
                <a:solidFill>
                  <a:srgbClr val="002060"/>
                </a:solidFill>
              </a:rPr>
              <a:t>b</a:t>
            </a:r>
            <a:r>
              <a:rPr lang="en-GB" dirty="0">
                <a:solidFill>
                  <a:srgbClr val="002060"/>
                </a:solidFill>
              </a:rPr>
              <a:t>illion?</a:t>
            </a:r>
          </a:p>
          <a:p>
            <a:pPr marL="514350" indent="-514350">
              <a:buAutoNum type="arabicParenR"/>
            </a:pPr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049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CE5B1-D579-A3B7-43B3-352CBDA9B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65126"/>
            <a:ext cx="7886700" cy="76980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Global Listening </a:t>
            </a:r>
            <a:br>
              <a:rPr lang="en-GB" b="1" dirty="0">
                <a:solidFill>
                  <a:srgbClr val="002060"/>
                </a:solidFill>
              </a:rPr>
            </a:br>
            <a:r>
              <a:rPr lang="en-GB" sz="3600" b="1" dirty="0">
                <a:solidFill>
                  <a:srgbClr val="002060"/>
                </a:solidFill>
              </a:rPr>
              <a:t>– Understanding main ideas.</a:t>
            </a:r>
            <a:br>
              <a:rPr lang="en-GB" b="1" dirty="0">
                <a:solidFill>
                  <a:srgbClr val="002060"/>
                </a:solidFill>
              </a:rPr>
            </a:b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FB2B2-9FA7-914D-0CD4-716E41E554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333949"/>
            <a:ext cx="7886700" cy="4843015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Check the glossary if there is one.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S&amp;L book page 29</a:t>
            </a:r>
          </a:p>
          <a:p>
            <a:endParaRPr lang="en-GB" dirty="0"/>
          </a:p>
          <a:p>
            <a:r>
              <a:rPr lang="en-GB" dirty="0"/>
              <a:t>Exercise C 1</a:t>
            </a:r>
          </a:p>
          <a:p>
            <a:endParaRPr lang="en-GB" dirty="0"/>
          </a:p>
          <a:p>
            <a:r>
              <a:rPr lang="en-GB" dirty="0"/>
              <a:t>Exercise C 2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200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626781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99687-29C0-D4F6-FF80-5CB7F6F34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7C460-F76D-A627-6C5D-734EA217A9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Check the glossary – page 29</a:t>
            </a:r>
          </a:p>
          <a:p>
            <a:r>
              <a:rPr lang="en-GB" dirty="0"/>
              <a:t>Check for word family members</a:t>
            </a:r>
          </a:p>
          <a:p>
            <a:endParaRPr lang="en-GB" dirty="0"/>
          </a:p>
          <a:p>
            <a:r>
              <a:rPr lang="en-GB" dirty="0"/>
              <a:t>Evaluation</a:t>
            </a:r>
          </a:p>
          <a:p>
            <a:r>
              <a:rPr lang="en-GB" dirty="0"/>
              <a:t>Pioneering</a:t>
            </a:r>
          </a:p>
          <a:p>
            <a:r>
              <a:rPr lang="en-GB" dirty="0"/>
              <a:t>Vertically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18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21ED3-0C11-56AB-D462-275C4DDCC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Inferring  - Close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B072C-19F2-C315-D60A-49F334FB0C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S&amp;L E book page 30</a:t>
            </a:r>
          </a:p>
          <a:p>
            <a:endParaRPr lang="en-GB" dirty="0"/>
          </a:p>
          <a:p>
            <a:r>
              <a:rPr lang="en-GB" dirty="0"/>
              <a:t>Some listening questions ask you to </a:t>
            </a:r>
            <a:r>
              <a:rPr lang="en-GB" b="1" dirty="0">
                <a:solidFill>
                  <a:srgbClr val="002060"/>
                </a:solidFill>
              </a:rPr>
              <a:t>infer </a:t>
            </a:r>
          </a:p>
          <a:p>
            <a:r>
              <a:rPr lang="en-GB" dirty="0"/>
              <a:t>Listen for </a:t>
            </a:r>
            <a:r>
              <a:rPr lang="en-GB" b="1" dirty="0">
                <a:solidFill>
                  <a:srgbClr val="002060"/>
                </a:solidFill>
              </a:rPr>
              <a:t>clues</a:t>
            </a:r>
          </a:p>
          <a:p>
            <a:r>
              <a:rPr lang="en-GB" b="1" dirty="0">
                <a:solidFill>
                  <a:srgbClr val="002060"/>
                </a:solidFill>
              </a:rPr>
              <a:t>Intonation </a:t>
            </a:r>
            <a:r>
              <a:rPr lang="en-GB" dirty="0"/>
              <a:t>(up↗ for questions/down↘ for statements)</a:t>
            </a:r>
          </a:p>
          <a:p>
            <a:r>
              <a:rPr lang="en-GB" b="1" dirty="0">
                <a:solidFill>
                  <a:srgbClr val="002060"/>
                </a:solidFill>
              </a:rPr>
              <a:t>Discourse Markers</a:t>
            </a:r>
            <a:r>
              <a:rPr lang="en-GB" dirty="0"/>
              <a:t> give you information about what is next.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2220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C8D7C-DF6E-629E-858E-91CE8A732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Which discourse markers do you hear?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6B9E0-B206-61F3-F433-5940E114AF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Well…</a:t>
            </a:r>
          </a:p>
          <a:p>
            <a:pPr marL="0" indent="0">
              <a:buNone/>
            </a:pPr>
            <a:r>
              <a:rPr lang="en-GB" dirty="0"/>
              <a:t>Like, for example</a:t>
            </a:r>
          </a:p>
          <a:p>
            <a:pPr marL="0" indent="0">
              <a:buNone/>
            </a:pPr>
            <a:r>
              <a:rPr lang="en-GB" dirty="0"/>
              <a:t>And the  most important one…</a:t>
            </a:r>
          </a:p>
          <a:p>
            <a:pPr marL="0" indent="0">
              <a:buNone/>
            </a:pPr>
            <a:r>
              <a:rPr lang="en-GB" dirty="0"/>
              <a:t>In addition to that…</a:t>
            </a:r>
          </a:p>
          <a:p>
            <a:pPr marL="0" indent="0">
              <a:buNone/>
            </a:pPr>
            <a:r>
              <a:rPr lang="en-GB" dirty="0"/>
              <a:t>That’s the problem…</a:t>
            </a:r>
          </a:p>
          <a:p>
            <a:pPr marL="0" indent="0">
              <a:buNone/>
            </a:pPr>
            <a:r>
              <a:rPr lang="en-GB" dirty="0"/>
              <a:t>He believes…</a:t>
            </a:r>
          </a:p>
        </p:txBody>
      </p:sp>
    </p:spTree>
    <p:extLst>
      <p:ext uri="{BB962C8B-B14F-4D97-AF65-F5344CB8AC3E}">
        <p14:creationId xmlns:p14="http://schemas.microsoft.com/office/powerpoint/2010/main" val="3548519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C8D7C-DF6E-629E-858E-91CE8A732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Which discourse markers do you hear?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6B9E0-B206-61F3-F433-5940E114AF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Well…</a:t>
            </a:r>
          </a:p>
          <a:p>
            <a:pPr marL="0" indent="0">
              <a:buNone/>
            </a:pPr>
            <a:r>
              <a:rPr lang="en-GB" dirty="0"/>
              <a:t>Like, for example</a:t>
            </a:r>
          </a:p>
          <a:p>
            <a:pPr marL="0" indent="0">
              <a:buNone/>
            </a:pPr>
            <a:r>
              <a:rPr lang="en-GB" dirty="0"/>
              <a:t>And the  most important one…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In addition to that…</a:t>
            </a:r>
          </a:p>
          <a:p>
            <a:pPr marL="0" indent="0">
              <a:buNone/>
            </a:pPr>
            <a:r>
              <a:rPr lang="en-GB" dirty="0"/>
              <a:t>That’s the problem…</a:t>
            </a:r>
          </a:p>
          <a:p>
            <a:pPr marL="0" indent="0">
              <a:buNone/>
            </a:pPr>
            <a:r>
              <a:rPr lang="en-GB" dirty="0"/>
              <a:t>He believes…</a:t>
            </a:r>
          </a:p>
        </p:txBody>
      </p:sp>
    </p:spTree>
    <p:extLst>
      <p:ext uri="{BB962C8B-B14F-4D97-AF65-F5344CB8AC3E}">
        <p14:creationId xmlns:p14="http://schemas.microsoft.com/office/powerpoint/2010/main" val="380558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4C88B-05E5-57D9-9F38-7747B9E7C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204BF-ECAD-EFAF-CEED-D8D6E517D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S&amp;L E book page 30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Exercise 2.1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Discuss the ideas.</a:t>
            </a:r>
          </a:p>
        </p:txBody>
      </p:sp>
    </p:spTree>
    <p:extLst>
      <p:ext uri="{BB962C8B-B14F-4D97-AF65-F5344CB8AC3E}">
        <p14:creationId xmlns:p14="http://schemas.microsoft.com/office/powerpoint/2010/main" val="4009334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A00A2-EC19-3F28-78A0-E84F60035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Self-Study  - Listening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C9534-5B9B-605C-3C4D-80E82EF48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253267"/>
            <a:ext cx="7886700" cy="4923697"/>
          </a:xfrm>
        </p:spPr>
        <p:txBody>
          <a:bodyPr/>
          <a:lstStyle/>
          <a:p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S&amp;L book – pages 29-30 C&amp;D: </a:t>
            </a:r>
            <a:r>
              <a:rPr lang="en-GB" sz="2600" i="1" dirty="0"/>
              <a:t>Principles of Good Design</a:t>
            </a:r>
          </a:p>
          <a:p>
            <a:pPr marL="0" indent="0">
              <a:buNone/>
            </a:pPr>
            <a:r>
              <a:rPr lang="en-GB" sz="2600" dirty="0"/>
              <a:t>&amp; S&amp;L book – pages 32-34 A, C &amp; D: </a:t>
            </a:r>
            <a:r>
              <a:rPr lang="en-GB" sz="2600" i="1" dirty="0"/>
              <a:t>VR &amp; AR</a:t>
            </a:r>
          </a:p>
          <a:p>
            <a:pPr marL="0" indent="0">
              <a:buNone/>
            </a:pPr>
            <a:endParaRPr lang="en-GB" sz="2600" i="1" dirty="0"/>
          </a:p>
          <a:p>
            <a:r>
              <a:rPr lang="en-GB" sz="2600" dirty="0"/>
              <a:t>Listen to each recording once and try to answer the questions in your book.</a:t>
            </a:r>
          </a:p>
          <a:p>
            <a:r>
              <a:rPr lang="en-GB" sz="2600" dirty="0"/>
              <a:t>Then, listen again and submit your attempt on the e-book. </a:t>
            </a:r>
          </a:p>
        </p:txBody>
      </p:sp>
    </p:spTree>
    <p:extLst>
      <p:ext uri="{BB962C8B-B14F-4D97-AF65-F5344CB8AC3E}">
        <p14:creationId xmlns:p14="http://schemas.microsoft.com/office/powerpoint/2010/main" val="18977925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326</Words>
  <Application>Microsoft Office PowerPoint</Application>
  <PresentationFormat>Widescreen</PresentationFormat>
  <Paragraphs>84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Sub Title 1</vt:lpstr>
      <vt:lpstr>  WEEK THREE   Day One   Session Two</vt:lpstr>
      <vt:lpstr>Practise speaking about Design</vt:lpstr>
      <vt:lpstr>Listening Skills II</vt:lpstr>
      <vt:lpstr>Global Listening  – Understanding main ideas. </vt:lpstr>
      <vt:lpstr>Vocabulary</vt:lpstr>
      <vt:lpstr>Inferring  - Close Listening</vt:lpstr>
      <vt:lpstr>Which discourse markers do you hear?</vt:lpstr>
      <vt:lpstr>Which discourse markers do you hear?</vt:lpstr>
      <vt:lpstr>Practice</vt:lpstr>
      <vt:lpstr>Self-Study  - Listening Practice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Bradley</dc:creator>
  <cp:lastModifiedBy>Stephanie Bradley</cp:lastModifiedBy>
  <cp:revision>1</cp:revision>
  <dcterms:created xsi:type="dcterms:W3CDTF">2024-07-22T07:17:01Z</dcterms:created>
  <dcterms:modified xsi:type="dcterms:W3CDTF">2024-07-22T07:18:15Z</dcterms:modified>
</cp:coreProperties>
</file>