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219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Agree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Question 1</c:v>
                </c:pt>
                <c:pt idx="1">
                  <c:v>Question2</c:v>
                </c:pt>
                <c:pt idx="2">
                  <c:v>Question 3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</c:v>
                </c:pt>
                <c:pt idx="1">
                  <c:v>5</c:v>
                </c:pt>
                <c:pt idx="2">
                  <c:v>3.5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0C9-46AF-95DF-B0F87C7D658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Disagree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Question 1</c:v>
                </c:pt>
                <c:pt idx="1">
                  <c:v>Question2</c:v>
                </c:pt>
                <c:pt idx="2">
                  <c:v>Question 3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3</c:v>
                </c:pt>
                <c:pt idx="1">
                  <c:v>3</c:v>
                </c:pt>
                <c:pt idx="2">
                  <c:v>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0C9-46AF-95DF-B0F87C7D6581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Strongly Disagree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Question 1</c:v>
                </c:pt>
                <c:pt idx="1">
                  <c:v>Question2</c:v>
                </c:pt>
                <c:pt idx="2">
                  <c:v>Question 3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6</c:v>
                </c:pt>
                <c:pt idx="1">
                  <c:v>2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0C9-46AF-95DF-B0F87C7D65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54672752"/>
        <c:axId val="1054667832"/>
      </c:barChart>
      <c:catAx>
        <c:axId val="10546727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54667832"/>
        <c:crosses val="autoZero"/>
        <c:auto val="1"/>
        <c:lblAlgn val="ctr"/>
        <c:lblOffset val="100"/>
        <c:noMultiLvlLbl val="0"/>
      </c:catAx>
      <c:valAx>
        <c:axId val="1054667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546727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neci73/cdi_proquest_journals_2610396117" TargetMode="External"/><Relationship Id="rId2" Type="http://schemas.openxmlformats.org/officeDocument/2006/relationships/hyperlink" Target="https://librarysearch.uwtsd.ac.uk/permalink/44WHELF_UWTSD/neci73/cdi_gale_infotracacademiconefile_A232102145" TargetMode="External"/><Relationship Id="rId1" Type="http://schemas.openxmlformats.org/officeDocument/2006/relationships/hyperlink" Target="https://librarysearch.uwtsd.ac.uk/permalink/44WHELF_UWTSD/1ir6fgh/cdi_proquest_journals_1640888852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neci73/cdi_proquest_journals_2610396117" TargetMode="External"/><Relationship Id="rId2" Type="http://schemas.openxmlformats.org/officeDocument/2006/relationships/hyperlink" Target="https://librarysearch.uwtsd.ac.uk/permalink/44WHELF_UWTSD/neci73/cdi_gale_infotracacademiconefile_A232102145" TargetMode="External"/><Relationship Id="rId1" Type="http://schemas.openxmlformats.org/officeDocument/2006/relationships/hyperlink" Target="https://librarysearch.uwtsd.ac.uk/permalink/44WHELF_UWTSD/1ir6fgh/cdi_proquest_journals_1640888852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2AEF1C-98E5-454E-9FDF-1401112C192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B9F41D-87C7-41FD-9389-381A348F87CC}">
      <dgm:prSet custT="1"/>
      <dgm:spPr/>
      <dgm:t>
        <a:bodyPr/>
        <a:lstStyle/>
        <a:p>
          <a:r>
            <a:rPr lang="en-GB" sz="1800" b="1" dirty="0"/>
            <a:t>Attitudes and beliefs student and teachers hold toward technology integration</a:t>
          </a:r>
          <a:endParaRPr lang="en-US" sz="1800" b="1" dirty="0"/>
        </a:p>
      </dgm:t>
    </dgm:pt>
    <dgm:pt modelId="{5D5ACB86-7E87-479B-8096-7E59C6B241F3}" type="parTrans" cxnId="{C8BB2B8A-3245-478C-B321-4C9F06DE11F0}">
      <dgm:prSet/>
      <dgm:spPr/>
      <dgm:t>
        <a:bodyPr/>
        <a:lstStyle/>
        <a:p>
          <a:endParaRPr lang="en-US"/>
        </a:p>
      </dgm:t>
    </dgm:pt>
    <dgm:pt modelId="{4F266D73-C4B6-4065-9458-FF00652A1793}" type="sibTrans" cxnId="{C8BB2B8A-3245-478C-B321-4C9F06DE11F0}">
      <dgm:prSet/>
      <dgm:spPr/>
      <dgm:t>
        <a:bodyPr/>
        <a:lstStyle/>
        <a:p>
          <a:endParaRPr lang="en-US"/>
        </a:p>
      </dgm:t>
    </dgm:pt>
    <dgm:pt modelId="{3EF9CA37-E30D-4A3F-BC17-1367A9CE2226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https://librarysearch.uwtsd.ac.uk/permalink/44WHELF_UWTSD/1ir6fgh/cdi_proquest_journals_1640888852</a:t>
          </a:r>
          <a:endParaRPr lang="en-US"/>
        </a:p>
      </dgm:t>
    </dgm:pt>
    <dgm:pt modelId="{CD95E37E-CFE5-4EA9-B224-EDE0D49653A9}" type="parTrans" cxnId="{50A8581D-644F-489D-A236-54172D57BF65}">
      <dgm:prSet/>
      <dgm:spPr/>
      <dgm:t>
        <a:bodyPr/>
        <a:lstStyle/>
        <a:p>
          <a:endParaRPr lang="en-US"/>
        </a:p>
      </dgm:t>
    </dgm:pt>
    <dgm:pt modelId="{6EA26FD4-34FA-4EB4-B663-B21FBC5A26D3}" type="sibTrans" cxnId="{50A8581D-644F-489D-A236-54172D57BF65}">
      <dgm:prSet/>
      <dgm:spPr/>
      <dgm:t>
        <a:bodyPr/>
        <a:lstStyle/>
        <a:p>
          <a:endParaRPr lang="en-US"/>
        </a:p>
      </dgm:t>
    </dgm:pt>
    <dgm:pt modelId="{8CCDA53B-D59B-4BC5-B102-3FC8A0A00B21}">
      <dgm:prSet custT="1"/>
      <dgm:spPr/>
      <dgm:t>
        <a:bodyPr/>
        <a:lstStyle/>
        <a:p>
          <a:r>
            <a:rPr lang="en-GB" sz="1800" b="1" dirty="0"/>
            <a:t>Targeted support for using Technology </a:t>
          </a:r>
          <a:endParaRPr lang="en-US" sz="1800" b="1" dirty="0"/>
        </a:p>
      </dgm:t>
    </dgm:pt>
    <dgm:pt modelId="{CB50E3B1-25FD-4718-B53B-5BB03EFBF2E1}" type="parTrans" cxnId="{ECDB62EB-3281-44F9-8DEC-6C1CCC2ADAD1}">
      <dgm:prSet/>
      <dgm:spPr/>
      <dgm:t>
        <a:bodyPr/>
        <a:lstStyle/>
        <a:p>
          <a:endParaRPr lang="en-US"/>
        </a:p>
      </dgm:t>
    </dgm:pt>
    <dgm:pt modelId="{D845E171-E94F-4991-9175-35B61B366D21}" type="sibTrans" cxnId="{ECDB62EB-3281-44F9-8DEC-6C1CCC2ADAD1}">
      <dgm:prSet/>
      <dgm:spPr/>
      <dgm:t>
        <a:bodyPr/>
        <a:lstStyle/>
        <a:p>
          <a:endParaRPr lang="en-US"/>
        </a:p>
      </dgm:t>
    </dgm:pt>
    <dgm:pt modelId="{F2BCBD82-C2B5-46EC-B430-0481F7DB5BE6}">
      <dgm:prSet/>
      <dgm:spPr/>
      <dgm:t>
        <a:bodyPr/>
        <a:lstStyle/>
        <a:p>
          <a:r>
            <a:rPr lang="en-GB">
              <a:hlinkClick xmlns:r="http://schemas.openxmlformats.org/officeDocument/2006/relationships" r:id="rId2"/>
            </a:rPr>
            <a:t>https://librarysearch.uwtsd.ac.uk/permalink/44WHELF_UWTSD/neci73/cdi_gale_infotracacademiconefile_A232102145</a:t>
          </a:r>
          <a:endParaRPr lang="en-US"/>
        </a:p>
      </dgm:t>
    </dgm:pt>
    <dgm:pt modelId="{F3F524D9-518D-4D43-BA27-4E56EEE5C748}" type="parTrans" cxnId="{9A7E9512-B035-4AC3-A831-C81E90DB6336}">
      <dgm:prSet/>
      <dgm:spPr/>
      <dgm:t>
        <a:bodyPr/>
        <a:lstStyle/>
        <a:p>
          <a:endParaRPr lang="en-US"/>
        </a:p>
      </dgm:t>
    </dgm:pt>
    <dgm:pt modelId="{B9C7DF7F-59C6-4952-ABD9-99594394B9CA}" type="sibTrans" cxnId="{9A7E9512-B035-4AC3-A831-C81E90DB6336}">
      <dgm:prSet/>
      <dgm:spPr/>
      <dgm:t>
        <a:bodyPr/>
        <a:lstStyle/>
        <a:p>
          <a:endParaRPr lang="en-US"/>
        </a:p>
      </dgm:t>
    </dgm:pt>
    <dgm:pt modelId="{308367E7-12B7-48F4-98CE-24E44901220B}">
      <dgm:prSet custT="1"/>
      <dgm:spPr/>
      <dgm:t>
        <a:bodyPr/>
        <a:lstStyle/>
        <a:p>
          <a:r>
            <a:rPr lang="en-GB" sz="1800" b="1" dirty="0"/>
            <a:t>Using google Docs to enhance Students’ collaborative Translation and Engagement</a:t>
          </a:r>
          <a:endParaRPr lang="en-US" sz="1800" b="1" dirty="0"/>
        </a:p>
      </dgm:t>
    </dgm:pt>
    <dgm:pt modelId="{02A0A754-9F68-44ED-B83E-D60CF042A2ED}" type="parTrans" cxnId="{514ED1CD-7583-4134-A9B4-111C165C48EA}">
      <dgm:prSet/>
      <dgm:spPr/>
      <dgm:t>
        <a:bodyPr/>
        <a:lstStyle/>
        <a:p>
          <a:endParaRPr lang="en-US"/>
        </a:p>
      </dgm:t>
    </dgm:pt>
    <dgm:pt modelId="{E9C12BA2-B1EA-4378-A4E1-6072C975A56B}" type="sibTrans" cxnId="{514ED1CD-7583-4134-A9B4-111C165C48EA}">
      <dgm:prSet/>
      <dgm:spPr/>
      <dgm:t>
        <a:bodyPr/>
        <a:lstStyle/>
        <a:p>
          <a:endParaRPr lang="en-US"/>
        </a:p>
      </dgm:t>
    </dgm:pt>
    <dgm:pt modelId="{862E102F-C431-446D-B5D7-282C37EBF64D}">
      <dgm:prSet/>
      <dgm:spPr/>
      <dgm:t>
        <a:bodyPr/>
        <a:lstStyle/>
        <a:p>
          <a:r>
            <a:rPr lang="en-GB">
              <a:hlinkClick xmlns:r="http://schemas.openxmlformats.org/officeDocument/2006/relationships" r:id="rId3"/>
            </a:rPr>
            <a:t>https://librarysearch.uwtsd.ac.uk/permalink/44WHELF_UWTSD/neci73/cdi_proquest_journals_2610396117</a:t>
          </a:r>
          <a:endParaRPr lang="en-US"/>
        </a:p>
      </dgm:t>
    </dgm:pt>
    <dgm:pt modelId="{97DDE219-DBBA-46B2-B626-575D3DFC9FBA}" type="parTrans" cxnId="{E31264F7-1C1D-4402-AE1F-0EDE72685498}">
      <dgm:prSet/>
      <dgm:spPr/>
      <dgm:t>
        <a:bodyPr/>
        <a:lstStyle/>
        <a:p>
          <a:endParaRPr lang="en-US"/>
        </a:p>
      </dgm:t>
    </dgm:pt>
    <dgm:pt modelId="{24CF22A9-1B06-4F41-AB69-8D6CBAD25C10}" type="sibTrans" cxnId="{E31264F7-1C1D-4402-AE1F-0EDE72685498}">
      <dgm:prSet/>
      <dgm:spPr/>
      <dgm:t>
        <a:bodyPr/>
        <a:lstStyle/>
        <a:p>
          <a:endParaRPr lang="en-US"/>
        </a:p>
      </dgm:t>
    </dgm:pt>
    <dgm:pt modelId="{2A934D67-11BF-4200-BB82-F1E5F96CA237}" type="pres">
      <dgm:prSet presAssocID="{3E2AEF1C-98E5-454E-9FDF-1401112C192E}" presName="vert0" presStyleCnt="0">
        <dgm:presLayoutVars>
          <dgm:dir/>
          <dgm:animOne val="branch"/>
          <dgm:animLvl val="lvl"/>
        </dgm:presLayoutVars>
      </dgm:prSet>
      <dgm:spPr/>
    </dgm:pt>
    <dgm:pt modelId="{428F69D6-6720-4571-8396-456278E5F478}" type="pres">
      <dgm:prSet presAssocID="{29B9F41D-87C7-41FD-9389-381A348F87CC}" presName="thickLine" presStyleLbl="alignNode1" presStyleIdx="0" presStyleCnt="6"/>
      <dgm:spPr/>
    </dgm:pt>
    <dgm:pt modelId="{65B7B790-136F-41E7-B917-0349F322DE26}" type="pres">
      <dgm:prSet presAssocID="{29B9F41D-87C7-41FD-9389-381A348F87CC}" presName="horz1" presStyleCnt="0"/>
      <dgm:spPr/>
    </dgm:pt>
    <dgm:pt modelId="{F271F779-B6D5-4315-AF94-47CA06ACA0C6}" type="pres">
      <dgm:prSet presAssocID="{29B9F41D-87C7-41FD-9389-381A348F87CC}" presName="tx1" presStyleLbl="revTx" presStyleIdx="0" presStyleCnt="6"/>
      <dgm:spPr/>
    </dgm:pt>
    <dgm:pt modelId="{F0FED856-31C9-4288-9DB4-27E59AB65E64}" type="pres">
      <dgm:prSet presAssocID="{29B9F41D-87C7-41FD-9389-381A348F87CC}" presName="vert1" presStyleCnt="0"/>
      <dgm:spPr/>
    </dgm:pt>
    <dgm:pt modelId="{1BA454B7-D28E-4207-B063-ACFF5438B1CD}" type="pres">
      <dgm:prSet presAssocID="{3EF9CA37-E30D-4A3F-BC17-1367A9CE2226}" presName="thickLine" presStyleLbl="alignNode1" presStyleIdx="1" presStyleCnt="6"/>
      <dgm:spPr/>
    </dgm:pt>
    <dgm:pt modelId="{C599BE36-0038-4F0E-B873-D0C314A31B61}" type="pres">
      <dgm:prSet presAssocID="{3EF9CA37-E30D-4A3F-BC17-1367A9CE2226}" presName="horz1" presStyleCnt="0"/>
      <dgm:spPr/>
    </dgm:pt>
    <dgm:pt modelId="{B06AB6E3-8690-4B3A-BE41-5C5805E3AE66}" type="pres">
      <dgm:prSet presAssocID="{3EF9CA37-E30D-4A3F-BC17-1367A9CE2226}" presName="tx1" presStyleLbl="revTx" presStyleIdx="1" presStyleCnt="6"/>
      <dgm:spPr/>
    </dgm:pt>
    <dgm:pt modelId="{A8A74DB0-32E9-44DD-AC25-7101D8541C90}" type="pres">
      <dgm:prSet presAssocID="{3EF9CA37-E30D-4A3F-BC17-1367A9CE2226}" presName="vert1" presStyleCnt="0"/>
      <dgm:spPr/>
    </dgm:pt>
    <dgm:pt modelId="{6A57384B-3740-4C07-A029-2971BCBA2BE6}" type="pres">
      <dgm:prSet presAssocID="{8CCDA53B-D59B-4BC5-B102-3FC8A0A00B21}" presName="thickLine" presStyleLbl="alignNode1" presStyleIdx="2" presStyleCnt="6"/>
      <dgm:spPr/>
    </dgm:pt>
    <dgm:pt modelId="{4037D454-6E29-43CD-BC88-F3CA1BB32923}" type="pres">
      <dgm:prSet presAssocID="{8CCDA53B-D59B-4BC5-B102-3FC8A0A00B21}" presName="horz1" presStyleCnt="0"/>
      <dgm:spPr/>
    </dgm:pt>
    <dgm:pt modelId="{08B4D5A5-196A-4116-B132-A867C154D51A}" type="pres">
      <dgm:prSet presAssocID="{8CCDA53B-D59B-4BC5-B102-3FC8A0A00B21}" presName="tx1" presStyleLbl="revTx" presStyleIdx="2" presStyleCnt="6"/>
      <dgm:spPr/>
    </dgm:pt>
    <dgm:pt modelId="{2B29B197-F795-4D58-A18A-567824DE93A2}" type="pres">
      <dgm:prSet presAssocID="{8CCDA53B-D59B-4BC5-B102-3FC8A0A00B21}" presName="vert1" presStyleCnt="0"/>
      <dgm:spPr/>
    </dgm:pt>
    <dgm:pt modelId="{B95F5A0D-1F98-445D-8387-F5256BEF329A}" type="pres">
      <dgm:prSet presAssocID="{F2BCBD82-C2B5-46EC-B430-0481F7DB5BE6}" presName="thickLine" presStyleLbl="alignNode1" presStyleIdx="3" presStyleCnt="6"/>
      <dgm:spPr/>
    </dgm:pt>
    <dgm:pt modelId="{AC8D976A-D662-43B8-8A3E-EC7040D467E9}" type="pres">
      <dgm:prSet presAssocID="{F2BCBD82-C2B5-46EC-B430-0481F7DB5BE6}" presName="horz1" presStyleCnt="0"/>
      <dgm:spPr/>
    </dgm:pt>
    <dgm:pt modelId="{41E9AEC8-F13B-4B65-8E56-7C0284E72B56}" type="pres">
      <dgm:prSet presAssocID="{F2BCBD82-C2B5-46EC-B430-0481F7DB5BE6}" presName="tx1" presStyleLbl="revTx" presStyleIdx="3" presStyleCnt="6"/>
      <dgm:spPr/>
    </dgm:pt>
    <dgm:pt modelId="{425F5E72-44D0-4B8B-86B9-A2004D47FAC2}" type="pres">
      <dgm:prSet presAssocID="{F2BCBD82-C2B5-46EC-B430-0481F7DB5BE6}" presName="vert1" presStyleCnt="0"/>
      <dgm:spPr/>
    </dgm:pt>
    <dgm:pt modelId="{4553C32D-8C83-4362-9107-C1EB2ED843F9}" type="pres">
      <dgm:prSet presAssocID="{308367E7-12B7-48F4-98CE-24E44901220B}" presName="thickLine" presStyleLbl="alignNode1" presStyleIdx="4" presStyleCnt="6"/>
      <dgm:spPr/>
    </dgm:pt>
    <dgm:pt modelId="{25A3309A-C96B-41DC-88DC-D2D7DE40BBD6}" type="pres">
      <dgm:prSet presAssocID="{308367E7-12B7-48F4-98CE-24E44901220B}" presName="horz1" presStyleCnt="0"/>
      <dgm:spPr/>
    </dgm:pt>
    <dgm:pt modelId="{08B491B3-B210-4965-9EBB-75F254572010}" type="pres">
      <dgm:prSet presAssocID="{308367E7-12B7-48F4-98CE-24E44901220B}" presName="tx1" presStyleLbl="revTx" presStyleIdx="4" presStyleCnt="6"/>
      <dgm:spPr/>
    </dgm:pt>
    <dgm:pt modelId="{CD8A5F39-BB19-4D44-885C-66398F973A44}" type="pres">
      <dgm:prSet presAssocID="{308367E7-12B7-48F4-98CE-24E44901220B}" presName="vert1" presStyleCnt="0"/>
      <dgm:spPr/>
    </dgm:pt>
    <dgm:pt modelId="{DA56F27E-52C3-440E-B4A0-4ABBFD8E5330}" type="pres">
      <dgm:prSet presAssocID="{862E102F-C431-446D-B5D7-282C37EBF64D}" presName="thickLine" presStyleLbl="alignNode1" presStyleIdx="5" presStyleCnt="6"/>
      <dgm:spPr/>
    </dgm:pt>
    <dgm:pt modelId="{79ABF905-8191-4E76-8FAF-8815BE65EBB2}" type="pres">
      <dgm:prSet presAssocID="{862E102F-C431-446D-B5D7-282C37EBF64D}" presName="horz1" presStyleCnt="0"/>
      <dgm:spPr/>
    </dgm:pt>
    <dgm:pt modelId="{BD7C7B2F-5653-4F7A-AE7B-7EF123235B82}" type="pres">
      <dgm:prSet presAssocID="{862E102F-C431-446D-B5D7-282C37EBF64D}" presName="tx1" presStyleLbl="revTx" presStyleIdx="5" presStyleCnt="6"/>
      <dgm:spPr/>
    </dgm:pt>
    <dgm:pt modelId="{AB0B05BA-F1FB-4E3B-AD95-AD744B2AE35C}" type="pres">
      <dgm:prSet presAssocID="{862E102F-C431-446D-B5D7-282C37EBF64D}" presName="vert1" presStyleCnt="0"/>
      <dgm:spPr/>
    </dgm:pt>
  </dgm:ptLst>
  <dgm:cxnLst>
    <dgm:cxn modelId="{EA2EA808-D103-4C01-9CE0-26CC707A8A16}" type="presOf" srcId="{308367E7-12B7-48F4-98CE-24E44901220B}" destId="{08B491B3-B210-4965-9EBB-75F254572010}" srcOrd="0" destOrd="0" presId="urn:microsoft.com/office/officeart/2008/layout/LinedList"/>
    <dgm:cxn modelId="{9A7E9512-B035-4AC3-A831-C81E90DB6336}" srcId="{3E2AEF1C-98E5-454E-9FDF-1401112C192E}" destId="{F2BCBD82-C2B5-46EC-B430-0481F7DB5BE6}" srcOrd="3" destOrd="0" parTransId="{F3F524D9-518D-4D43-BA27-4E56EEE5C748}" sibTransId="{B9C7DF7F-59C6-4952-ABD9-99594394B9CA}"/>
    <dgm:cxn modelId="{50A8581D-644F-489D-A236-54172D57BF65}" srcId="{3E2AEF1C-98E5-454E-9FDF-1401112C192E}" destId="{3EF9CA37-E30D-4A3F-BC17-1367A9CE2226}" srcOrd="1" destOrd="0" parTransId="{CD95E37E-CFE5-4EA9-B224-EDE0D49653A9}" sibTransId="{6EA26FD4-34FA-4EB4-B663-B21FBC5A26D3}"/>
    <dgm:cxn modelId="{9024D82D-A9C9-4325-81BA-DB0A88EF9CE3}" type="presOf" srcId="{3EF9CA37-E30D-4A3F-BC17-1367A9CE2226}" destId="{B06AB6E3-8690-4B3A-BE41-5C5805E3AE66}" srcOrd="0" destOrd="0" presId="urn:microsoft.com/office/officeart/2008/layout/LinedList"/>
    <dgm:cxn modelId="{0C5BF180-1B54-45CE-A0D3-132F1ED1B940}" type="presOf" srcId="{8CCDA53B-D59B-4BC5-B102-3FC8A0A00B21}" destId="{08B4D5A5-196A-4116-B132-A867C154D51A}" srcOrd="0" destOrd="0" presId="urn:microsoft.com/office/officeart/2008/layout/LinedList"/>
    <dgm:cxn modelId="{C8BB2B8A-3245-478C-B321-4C9F06DE11F0}" srcId="{3E2AEF1C-98E5-454E-9FDF-1401112C192E}" destId="{29B9F41D-87C7-41FD-9389-381A348F87CC}" srcOrd="0" destOrd="0" parTransId="{5D5ACB86-7E87-479B-8096-7E59C6B241F3}" sibTransId="{4F266D73-C4B6-4065-9458-FF00652A1793}"/>
    <dgm:cxn modelId="{06849FA3-89D9-4B07-B9D7-97D7AF4DCE56}" type="presOf" srcId="{862E102F-C431-446D-B5D7-282C37EBF64D}" destId="{BD7C7B2F-5653-4F7A-AE7B-7EF123235B82}" srcOrd="0" destOrd="0" presId="urn:microsoft.com/office/officeart/2008/layout/LinedList"/>
    <dgm:cxn modelId="{16F0C2A8-294D-4E5C-990F-06AFEA5C182B}" type="presOf" srcId="{29B9F41D-87C7-41FD-9389-381A348F87CC}" destId="{F271F779-B6D5-4315-AF94-47CA06ACA0C6}" srcOrd="0" destOrd="0" presId="urn:microsoft.com/office/officeart/2008/layout/LinedList"/>
    <dgm:cxn modelId="{514ED1CD-7583-4134-A9B4-111C165C48EA}" srcId="{3E2AEF1C-98E5-454E-9FDF-1401112C192E}" destId="{308367E7-12B7-48F4-98CE-24E44901220B}" srcOrd="4" destOrd="0" parTransId="{02A0A754-9F68-44ED-B83E-D60CF042A2ED}" sibTransId="{E9C12BA2-B1EA-4378-A4E1-6072C975A56B}"/>
    <dgm:cxn modelId="{B4E461EA-68C3-4861-AC44-06594A71CAC3}" type="presOf" srcId="{3E2AEF1C-98E5-454E-9FDF-1401112C192E}" destId="{2A934D67-11BF-4200-BB82-F1E5F96CA237}" srcOrd="0" destOrd="0" presId="urn:microsoft.com/office/officeart/2008/layout/LinedList"/>
    <dgm:cxn modelId="{ECDB62EB-3281-44F9-8DEC-6C1CCC2ADAD1}" srcId="{3E2AEF1C-98E5-454E-9FDF-1401112C192E}" destId="{8CCDA53B-D59B-4BC5-B102-3FC8A0A00B21}" srcOrd="2" destOrd="0" parTransId="{CB50E3B1-25FD-4718-B53B-5BB03EFBF2E1}" sibTransId="{D845E171-E94F-4991-9175-35B61B366D21}"/>
    <dgm:cxn modelId="{6844CAF1-6E75-4947-BC7A-DB18CDBBA8DD}" type="presOf" srcId="{F2BCBD82-C2B5-46EC-B430-0481F7DB5BE6}" destId="{41E9AEC8-F13B-4B65-8E56-7C0284E72B56}" srcOrd="0" destOrd="0" presId="urn:microsoft.com/office/officeart/2008/layout/LinedList"/>
    <dgm:cxn modelId="{E31264F7-1C1D-4402-AE1F-0EDE72685498}" srcId="{3E2AEF1C-98E5-454E-9FDF-1401112C192E}" destId="{862E102F-C431-446D-B5D7-282C37EBF64D}" srcOrd="5" destOrd="0" parTransId="{97DDE219-DBBA-46B2-B626-575D3DFC9FBA}" sibTransId="{24CF22A9-1B06-4F41-AB69-8D6CBAD25C10}"/>
    <dgm:cxn modelId="{C2427BAA-105B-4316-BF4B-AF134C2B37FD}" type="presParOf" srcId="{2A934D67-11BF-4200-BB82-F1E5F96CA237}" destId="{428F69D6-6720-4571-8396-456278E5F478}" srcOrd="0" destOrd="0" presId="urn:microsoft.com/office/officeart/2008/layout/LinedList"/>
    <dgm:cxn modelId="{7C528939-93DA-4E55-B743-DFC30055E578}" type="presParOf" srcId="{2A934D67-11BF-4200-BB82-F1E5F96CA237}" destId="{65B7B790-136F-41E7-B917-0349F322DE26}" srcOrd="1" destOrd="0" presId="urn:microsoft.com/office/officeart/2008/layout/LinedList"/>
    <dgm:cxn modelId="{08C3392C-20E4-4D76-90AC-B0BF308E788B}" type="presParOf" srcId="{65B7B790-136F-41E7-B917-0349F322DE26}" destId="{F271F779-B6D5-4315-AF94-47CA06ACA0C6}" srcOrd="0" destOrd="0" presId="urn:microsoft.com/office/officeart/2008/layout/LinedList"/>
    <dgm:cxn modelId="{5B6A0B1E-4EF0-47C8-89ED-5BD7D9484886}" type="presParOf" srcId="{65B7B790-136F-41E7-B917-0349F322DE26}" destId="{F0FED856-31C9-4288-9DB4-27E59AB65E64}" srcOrd="1" destOrd="0" presId="urn:microsoft.com/office/officeart/2008/layout/LinedList"/>
    <dgm:cxn modelId="{66D492F3-8EF0-4803-B943-8E584C99E020}" type="presParOf" srcId="{2A934D67-11BF-4200-BB82-F1E5F96CA237}" destId="{1BA454B7-D28E-4207-B063-ACFF5438B1CD}" srcOrd="2" destOrd="0" presId="urn:microsoft.com/office/officeart/2008/layout/LinedList"/>
    <dgm:cxn modelId="{EB23AA99-7CB4-4F82-9E2F-AA3D10D1881B}" type="presParOf" srcId="{2A934D67-11BF-4200-BB82-F1E5F96CA237}" destId="{C599BE36-0038-4F0E-B873-D0C314A31B61}" srcOrd="3" destOrd="0" presId="urn:microsoft.com/office/officeart/2008/layout/LinedList"/>
    <dgm:cxn modelId="{D0E8007E-20A7-498A-916D-C87216A940CD}" type="presParOf" srcId="{C599BE36-0038-4F0E-B873-D0C314A31B61}" destId="{B06AB6E3-8690-4B3A-BE41-5C5805E3AE66}" srcOrd="0" destOrd="0" presId="urn:microsoft.com/office/officeart/2008/layout/LinedList"/>
    <dgm:cxn modelId="{0E39ACB7-483E-4F9E-9D87-850DC219BAD2}" type="presParOf" srcId="{C599BE36-0038-4F0E-B873-D0C314A31B61}" destId="{A8A74DB0-32E9-44DD-AC25-7101D8541C90}" srcOrd="1" destOrd="0" presId="urn:microsoft.com/office/officeart/2008/layout/LinedList"/>
    <dgm:cxn modelId="{21022FFD-536C-4EF9-BDEC-546B1761E318}" type="presParOf" srcId="{2A934D67-11BF-4200-BB82-F1E5F96CA237}" destId="{6A57384B-3740-4C07-A029-2971BCBA2BE6}" srcOrd="4" destOrd="0" presId="urn:microsoft.com/office/officeart/2008/layout/LinedList"/>
    <dgm:cxn modelId="{DAE11107-4355-4141-AEEA-373BA930BF41}" type="presParOf" srcId="{2A934D67-11BF-4200-BB82-F1E5F96CA237}" destId="{4037D454-6E29-43CD-BC88-F3CA1BB32923}" srcOrd="5" destOrd="0" presId="urn:microsoft.com/office/officeart/2008/layout/LinedList"/>
    <dgm:cxn modelId="{F2289308-2E4E-4179-BFF7-A26F6AE8F5D7}" type="presParOf" srcId="{4037D454-6E29-43CD-BC88-F3CA1BB32923}" destId="{08B4D5A5-196A-4116-B132-A867C154D51A}" srcOrd="0" destOrd="0" presId="urn:microsoft.com/office/officeart/2008/layout/LinedList"/>
    <dgm:cxn modelId="{A7647171-A8AF-40F1-8206-50825138A5D3}" type="presParOf" srcId="{4037D454-6E29-43CD-BC88-F3CA1BB32923}" destId="{2B29B197-F795-4D58-A18A-567824DE93A2}" srcOrd="1" destOrd="0" presId="urn:microsoft.com/office/officeart/2008/layout/LinedList"/>
    <dgm:cxn modelId="{93B3D9E3-1674-4FDD-8390-E36B58CD98D5}" type="presParOf" srcId="{2A934D67-11BF-4200-BB82-F1E5F96CA237}" destId="{B95F5A0D-1F98-445D-8387-F5256BEF329A}" srcOrd="6" destOrd="0" presId="urn:microsoft.com/office/officeart/2008/layout/LinedList"/>
    <dgm:cxn modelId="{DD28F55F-8FB4-4DEF-95D7-232C3C29A888}" type="presParOf" srcId="{2A934D67-11BF-4200-BB82-F1E5F96CA237}" destId="{AC8D976A-D662-43B8-8A3E-EC7040D467E9}" srcOrd="7" destOrd="0" presId="urn:microsoft.com/office/officeart/2008/layout/LinedList"/>
    <dgm:cxn modelId="{8C3D08AA-559E-4623-A7D8-360C702836A5}" type="presParOf" srcId="{AC8D976A-D662-43B8-8A3E-EC7040D467E9}" destId="{41E9AEC8-F13B-4B65-8E56-7C0284E72B56}" srcOrd="0" destOrd="0" presId="urn:microsoft.com/office/officeart/2008/layout/LinedList"/>
    <dgm:cxn modelId="{28BEE5FE-5E2C-419D-AA16-58B9702EED28}" type="presParOf" srcId="{AC8D976A-D662-43B8-8A3E-EC7040D467E9}" destId="{425F5E72-44D0-4B8B-86B9-A2004D47FAC2}" srcOrd="1" destOrd="0" presId="urn:microsoft.com/office/officeart/2008/layout/LinedList"/>
    <dgm:cxn modelId="{BBE17FED-0F76-4D43-9F2C-B4B2E89F47F8}" type="presParOf" srcId="{2A934D67-11BF-4200-BB82-F1E5F96CA237}" destId="{4553C32D-8C83-4362-9107-C1EB2ED843F9}" srcOrd="8" destOrd="0" presId="urn:microsoft.com/office/officeart/2008/layout/LinedList"/>
    <dgm:cxn modelId="{BC4FC453-1D14-4884-AAB1-153C64865752}" type="presParOf" srcId="{2A934D67-11BF-4200-BB82-F1E5F96CA237}" destId="{25A3309A-C96B-41DC-88DC-D2D7DE40BBD6}" srcOrd="9" destOrd="0" presId="urn:microsoft.com/office/officeart/2008/layout/LinedList"/>
    <dgm:cxn modelId="{A24CD91B-23DA-4A4C-93C2-05A31386C313}" type="presParOf" srcId="{25A3309A-C96B-41DC-88DC-D2D7DE40BBD6}" destId="{08B491B3-B210-4965-9EBB-75F254572010}" srcOrd="0" destOrd="0" presId="urn:microsoft.com/office/officeart/2008/layout/LinedList"/>
    <dgm:cxn modelId="{B14C0AE0-9B71-4678-8395-E22F61195CC0}" type="presParOf" srcId="{25A3309A-C96B-41DC-88DC-D2D7DE40BBD6}" destId="{CD8A5F39-BB19-4D44-885C-66398F973A44}" srcOrd="1" destOrd="0" presId="urn:microsoft.com/office/officeart/2008/layout/LinedList"/>
    <dgm:cxn modelId="{FBDDB03C-51AC-4ADF-841E-65FCACD1674F}" type="presParOf" srcId="{2A934D67-11BF-4200-BB82-F1E5F96CA237}" destId="{DA56F27E-52C3-440E-B4A0-4ABBFD8E5330}" srcOrd="10" destOrd="0" presId="urn:microsoft.com/office/officeart/2008/layout/LinedList"/>
    <dgm:cxn modelId="{D7619122-A482-45C6-87BF-6B336878DB80}" type="presParOf" srcId="{2A934D67-11BF-4200-BB82-F1E5F96CA237}" destId="{79ABF905-8191-4E76-8FAF-8815BE65EBB2}" srcOrd="11" destOrd="0" presId="urn:microsoft.com/office/officeart/2008/layout/LinedList"/>
    <dgm:cxn modelId="{A1E70BF1-221F-4DE7-B70D-DC941307D40D}" type="presParOf" srcId="{79ABF905-8191-4E76-8FAF-8815BE65EBB2}" destId="{BD7C7B2F-5653-4F7A-AE7B-7EF123235B82}" srcOrd="0" destOrd="0" presId="urn:microsoft.com/office/officeart/2008/layout/LinedList"/>
    <dgm:cxn modelId="{D81B8058-EA10-48FD-AAB5-33E8458F37D9}" type="presParOf" srcId="{79ABF905-8191-4E76-8FAF-8815BE65EBB2}" destId="{AB0B05BA-F1FB-4E3B-AD95-AD744B2AE35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EA372A-6A0B-427E-8D27-A0312BE3B540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E78E0CD-A611-45BF-AB82-530A9255E815}">
      <dgm:prSet/>
      <dgm:spPr/>
      <dgm:t>
        <a:bodyPr/>
        <a:lstStyle/>
        <a:p>
          <a:r>
            <a:rPr lang="en-GB" dirty="0"/>
            <a:t>Who?</a:t>
          </a:r>
          <a:endParaRPr lang="en-US" dirty="0"/>
        </a:p>
      </dgm:t>
    </dgm:pt>
    <dgm:pt modelId="{FA0006E9-A363-478B-9F32-3E8360BD093A}" type="parTrans" cxnId="{0ED3A333-FAA9-43BD-A91A-71258D071574}">
      <dgm:prSet/>
      <dgm:spPr/>
      <dgm:t>
        <a:bodyPr/>
        <a:lstStyle/>
        <a:p>
          <a:endParaRPr lang="en-US"/>
        </a:p>
      </dgm:t>
    </dgm:pt>
    <dgm:pt modelId="{93AFC225-1D83-455D-9513-9413DE41D9DB}" type="sibTrans" cxnId="{0ED3A333-FAA9-43BD-A91A-71258D071574}">
      <dgm:prSet/>
      <dgm:spPr/>
      <dgm:t>
        <a:bodyPr/>
        <a:lstStyle/>
        <a:p>
          <a:endParaRPr lang="en-US"/>
        </a:p>
      </dgm:t>
    </dgm:pt>
    <dgm:pt modelId="{72921DB0-52A0-43C0-9692-9FC38885324E}">
      <dgm:prSet/>
      <dgm:spPr/>
      <dgm:t>
        <a:bodyPr/>
        <a:lstStyle/>
        <a:p>
          <a:r>
            <a:rPr lang="en-GB" dirty="0"/>
            <a:t>Students at UWTSD BIRMINGHAM</a:t>
          </a:r>
          <a:endParaRPr lang="en-US" dirty="0"/>
        </a:p>
      </dgm:t>
    </dgm:pt>
    <dgm:pt modelId="{DA2ED424-82F3-47C8-98CB-62856EAFCB00}" type="parTrans" cxnId="{07BE0FAB-4CE7-43D4-B8A6-5F01B5F9FEE2}">
      <dgm:prSet/>
      <dgm:spPr/>
      <dgm:t>
        <a:bodyPr/>
        <a:lstStyle/>
        <a:p>
          <a:endParaRPr lang="en-US"/>
        </a:p>
      </dgm:t>
    </dgm:pt>
    <dgm:pt modelId="{AFD937C7-DB07-422E-A619-C81A9C26E700}" type="sibTrans" cxnId="{07BE0FAB-4CE7-43D4-B8A6-5F01B5F9FEE2}">
      <dgm:prSet/>
      <dgm:spPr/>
      <dgm:t>
        <a:bodyPr/>
        <a:lstStyle/>
        <a:p>
          <a:endParaRPr lang="en-US"/>
        </a:p>
      </dgm:t>
    </dgm:pt>
    <dgm:pt modelId="{04BCCC1D-1043-477B-85FC-98002B09458B}">
      <dgm:prSet/>
      <dgm:spPr/>
      <dgm:t>
        <a:bodyPr/>
        <a:lstStyle/>
        <a:p>
          <a:r>
            <a:rPr lang="en-GB" dirty="0"/>
            <a:t>What?</a:t>
          </a:r>
          <a:endParaRPr lang="en-US" dirty="0"/>
        </a:p>
      </dgm:t>
    </dgm:pt>
    <dgm:pt modelId="{EBE416F1-2116-42CD-9526-BBA090B3E92E}" type="parTrans" cxnId="{F987C9D0-FA37-42A3-957F-E1D8E09536D0}">
      <dgm:prSet/>
      <dgm:spPr/>
      <dgm:t>
        <a:bodyPr/>
        <a:lstStyle/>
        <a:p>
          <a:endParaRPr lang="en-US"/>
        </a:p>
      </dgm:t>
    </dgm:pt>
    <dgm:pt modelId="{5A2FA37F-3B8E-4484-8EF7-4A920900CD9A}" type="sibTrans" cxnId="{F987C9D0-FA37-42A3-957F-E1D8E09536D0}">
      <dgm:prSet/>
      <dgm:spPr/>
      <dgm:t>
        <a:bodyPr/>
        <a:lstStyle/>
        <a:p>
          <a:endParaRPr lang="en-US"/>
        </a:p>
      </dgm:t>
    </dgm:pt>
    <dgm:pt modelId="{58A09DF3-7E7D-4230-B916-1AEBC98AD04A}">
      <dgm:prSet/>
      <dgm:spPr/>
      <dgm:t>
        <a:bodyPr/>
        <a:lstStyle/>
        <a:p>
          <a:r>
            <a:rPr lang="en-GB" dirty="0"/>
            <a:t>Are staff and students confidents using technology to collaborate?</a:t>
          </a:r>
          <a:endParaRPr lang="en-US" dirty="0"/>
        </a:p>
      </dgm:t>
    </dgm:pt>
    <dgm:pt modelId="{BE154104-7959-439A-9A88-68016B2BC2D6}" type="parTrans" cxnId="{63D10AC0-05E7-4814-977F-BF94CDB5A3DD}">
      <dgm:prSet/>
      <dgm:spPr/>
      <dgm:t>
        <a:bodyPr/>
        <a:lstStyle/>
        <a:p>
          <a:endParaRPr lang="en-US"/>
        </a:p>
      </dgm:t>
    </dgm:pt>
    <dgm:pt modelId="{D52EFB84-D984-47F3-800F-52FD00B52E06}" type="sibTrans" cxnId="{63D10AC0-05E7-4814-977F-BF94CDB5A3DD}">
      <dgm:prSet/>
      <dgm:spPr/>
      <dgm:t>
        <a:bodyPr/>
        <a:lstStyle/>
        <a:p>
          <a:endParaRPr lang="en-US"/>
        </a:p>
      </dgm:t>
    </dgm:pt>
    <dgm:pt modelId="{66183823-2733-49BA-8B97-A744A0EE7FC4}">
      <dgm:prSet/>
      <dgm:spPr/>
      <dgm:t>
        <a:bodyPr/>
        <a:lstStyle/>
        <a:p>
          <a:r>
            <a:rPr lang="en-GB" dirty="0"/>
            <a:t>How</a:t>
          </a:r>
          <a:endParaRPr lang="en-US" dirty="0"/>
        </a:p>
      </dgm:t>
    </dgm:pt>
    <dgm:pt modelId="{5588C44A-F316-43C4-A80D-449876DB7D87}" type="parTrans" cxnId="{C754549E-C626-4007-AAE8-601800FFDAAD}">
      <dgm:prSet/>
      <dgm:spPr/>
      <dgm:t>
        <a:bodyPr/>
        <a:lstStyle/>
        <a:p>
          <a:endParaRPr lang="en-US"/>
        </a:p>
      </dgm:t>
    </dgm:pt>
    <dgm:pt modelId="{84504AEC-DDA8-4068-B478-6DE9806FF072}" type="sibTrans" cxnId="{C754549E-C626-4007-AAE8-601800FFDAAD}">
      <dgm:prSet/>
      <dgm:spPr/>
      <dgm:t>
        <a:bodyPr/>
        <a:lstStyle/>
        <a:p>
          <a:endParaRPr lang="en-US"/>
        </a:p>
      </dgm:t>
    </dgm:pt>
    <dgm:pt modelId="{0204E3EF-1DB3-4951-8F50-E5D128470F2A}">
      <dgm:prSet/>
      <dgm:spPr/>
      <dgm:t>
        <a:bodyPr/>
        <a:lstStyle/>
        <a:p>
          <a:r>
            <a:rPr lang="en-GB"/>
            <a:t>Primary and secondary</a:t>
          </a:r>
          <a:endParaRPr lang="en-US"/>
        </a:p>
      </dgm:t>
    </dgm:pt>
    <dgm:pt modelId="{6DAC6FF0-3035-4218-9DE5-4762DABB2B0A}" type="parTrans" cxnId="{B7EFBB31-5831-4D55-A2AD-B90BEAE171EA}">
      <dgm:prSet/>
      <dgm:spPr/>
      <dgm:t>
        <a:bodyPr/>
        <a:lstStyle/>
        <a:p>
          <a:endParaRPr lang="en-US"/>
        </a:p>
      </dgm:t>
    </dgm:pt>
    <dgm:pt modelId="{0BEB37CE-A5DE-4F45-9521-7795C1BFB34C}" type="sibTrans" cxnId="{B7EFBB31-5831-4D55-A2AD-B90BEAE171EA}">
      <dgm:prSet/>
      <dgm:spPr/>
      <dgm:t>
        <a:bodyPr/>
        <a:lstStyle/>
        <a:p>
          <a:endParaRPr lang="en-US"/>
        </a:p>
      </dgm:t>
    </dgm:pt>
    <dgm:pt modelId="{D6F3E6AA-F421-4BC9-A2CD-D30E389B9063}" type="pres">
      <dgm:prSet presAssocID="{9FEA372A-6A0B-427E-8D27-A0312BE3B540}" presName="diagram" presStyleCnt="0">
        <dgm:presLayoutVars>
          <dgm:dir/>
          <dgm:resizeHandles val="exact"/>
        </dgm:presLayoutVars>
      </dgm:prSet>
      <dgm:spPr/>
    </dgm:pt>
    <dgm:pt modelId="{3AFDC694-EC85-436B-9F40-4D64B2312661}" type="pres">
      <dgm:prSet presAssocID="{9E78E0CD-A611-45BF-AB82-530A9255E815}" presName="node" presStyleLbl="node1" presStyleIdx="0" presStyleCnt="6" custScaleY="39034" custLinFactNeighborX="0" custLinFactNeighborY="-52193">
        <dgm:presLayoutVars>
          <dgm:bulletEnabled val="1"/>
        </dgm:presLayoutVars>
      </dgm:prSet>
      <dgm:spPr/>
    </dgm:pt>
    <dgm:pt modelId="{6A4DECF3-ACA2-4E04-A34E-0DE8D0AA0AFA}" type="pres">
      <dgm:prSet presAssocID="{93AFC225-1D83-455D-9513-9413DE41D9DB}" presName="sibTrans" presStyleCnt="0"/>
      <dgm:spPr/>
    </dgm:pt>
    <dgm:pt modelId="{7302787D-D5A2-498D-9F5A-FDD7DBA465D3}" type="pres">
      <dgm:prSet presAssocID="{72921DB0-52A0-43C0-9692-9FC38885324E}" presName="node" presStyleLbl="node1" presStyleIdx="1" presStyleCnt="6" custScaleY="101664" custLinFactX="-9904" custLinFactY="18284" custLinFactNeighborX="-100000" custLinFactNeighborY="100000">
        <dgm:presLayoutVars>
          <dgm:bulletEnabled val="1"/>
        </dgm:presLayoutVars>
      </dgm:prSet>
      <dgm:spPr/>
    </dgm:pt>
    <dgm:pt modelId="{2DDBF399-AA8A-45A1-B005-1851CD8C04F2}" type="pres">
      <dgm:prSet presAssocID="{AFD937C7-DB07-422E-A619-C81A9C26E700}" presName="sibTrans" presStyleCnt="0"/>
      <dgm:spPr/>
    </dgm:pt>
    <dgm:pt modelId="{71D93405-0CDF-4D7C-9185-0514496018F0}" type="pres">
      <dgm:prSet presAssocID="{04BCCC1D-1043-477B-85FC-98002B09458B}" presName="node" presStyleLbl="node1" presStyleIdx="2" presStyleCnt="6" custAng="10800000" custFlipVert="1" custScaleY="39093" custLinFactX="-10000" custLinFactNeighborX="-100000" custLinFactNeighborY="-52193">
        <dgm:presLayoutVars>
          <dgm:bulletEnabled val="1"/>
        </dgm:presLayoutVars>
      </dgm:prSet>
      <dgm:spPr/>
    </dgm:pt>
    <dgm:pt modelId="{CC387D16-EDB4-4269-997E-DF6C558D7FCF}" type="pres">
      <dgm:prSet presAssocID="{5A2FA37F-3B8E-4484-8EF7-4A920900CD9A}" presName="sibTrans" presStyleCnt="0"/>
      <dgm:spPr/>
    </dgm:pt>
    <dgm:pt modelId="{05706063-C0C4-4249-983B-108596166F14}" type="pres">
      <dgm:prSet presAssocID="{58A09DF3-7E7D-4230-B916-1AEBC98AD04A}" presName="node" presStyleLbl="node1" presStyleIdx="3" presStyleCnt="6" custLinFactX="8293" custLinFactNeighborX="100000" custLinFactNeighborY="2085">
        <dgm:presLayoutVars>
          <dgm:bulletEnabled val="1"/>
        </dgm:presLayoutVars>
      </dgm:prSet>
      <dgm:spPr/>
    </dgm:pt>
    <dgm:pt modelId="{00C8CF33-DBC7-4CC0-97A9-68A094F00FED}" type="pres">
      <dgm:prSet presAssocID="{D52EFB84-D984-47F3-800F-52FD00B52E06}" presName="sibTrans" presStyleCnt="0"/>
      <dgm:spPr/>
    </dgm:pt>
    <dgm:pt modelId="{8DB2F34A-E4DE-4BAD-B354-621DEBA5ACA2}" type="pres">
      <dgm:prSet presAssocID="{66183823-2733-49BA-8B97-A744A0EE7FC4}" presName="node" presStyleLbl="node1" presStyleIdx="4" presStyleCnt="6" custScaleY="42500" custLinFactX="10000" custLinFactY="-69691" custLinFactNeighborX="100000" custLinFactNeighborY="-100000">
        <dgm:presLayoutVars>
          <dgm:bulletEnabled val="1"/>
        </dgm:presLayoutVars>
      </dgm:prSet>
      <dgm:spPr/>
    </dgm:pt>
    <dgm:pt modelId="{50C67566-E787-414D-8A0A-0867340616CB}" type="pres">
      <dgm:prSet presAssocID="{84504AEC-DDA8-4068-B478-6DE9806FF072}" presName="sibTrans" presStyleCnt="0"/>
      <dgm:spPr/>
    </dgm:pt>
    <dgm:pt modelId="{66C52980-E35C-4577-8819-F4B79C0B9CDE}" type="pres">
      <dgm:prSet presAssocID="{0204E3EF-1DB3-4951-8F50-E5D128470F2A}" presName="node" presStyleLbl="node1" presStyleIdx="5" presStyleCnt="6" custLinFactNeighborX="-2010" custLinFactNeighborY="2085">
        <dgm:presLayoutVars>
          <dgm:bulletEnabled val="1"/>
        </dgm:presLayoutVars>
      </dgm:prSet>
      <dgm:spPr/>
    </dgm:pt>
  </dgm:ptLst>
  <dgm:cxnLst>
    <dgm:cxn modelId="{6C508C02-2461-44BB-BAB9-DE5CA32210B6}" type="presOf" srcId="{9E78E0CD-A611-45BF-AB82-530A9255E815}" destId="{3AFDC694-EC85-436B-9F40-4D64B2312661}" srcOrd="0" destOrd="0" presId="urn:microsoft.com/office/officeart/2005/8/layout/default"/>
    <dgm:cxn modelId="{263B031F-0A63-4917-9CBA-896687DA58BB}" type="presOf" srcId="{0204E3EF-1DB3-4951-8F50-E5D128470F2A}" destId="{66C52980-E35C-4577-8819-F4B79C0B9CDE}" srcOrd="0" destOrd="0" presId="urn:microsoft.com/office/officeart/2005/8/layout/default"/>
    <dgm:cxn modelId="{C9E7B12C-3731-4B04-88D8-C8B7197492CB}" type="presOf" srcId="{04BCCC1D-1043-477B-85FC-98002B09458B}" destId="{71D93405-0CDF-4D7C-9185-0514496018F0}" srcOrd="0" destOrd="0" presId="urn:microsoft.com/office/officeart/2005/8/layout/default"/>
    <dgm:cxn modelId="{B7EFBB31-5831-4D55-A2AD-B90BEAE171EA}" srcId="{9FEA372A-6A0B-427E-8D27-A0312BE3B540}" destId="{0204E3EF-1DB3-4951-8F50-E5D128470F2A}" srcOrd="5" destOrd="0" parTransId="{6DAC6FF0-3035-4218-9DE5-4762DABB2B0A}" sibTransId="{0BEB37CE-A5DE-4F45-9521-7795C1BFB34C}"/>
    <dgm:cxn modelId="{0ED3A333-FAA9-43BD-A91A-71258D071574}" srcId="{9FEA372A-6A0B-427E-8D27-A0312BE3B540}" destId="{9E78E0CD-A611-45BF-AB82-530A9255E815}" srcOrd="0" destOrd="0" parTransId="{FA0006E9-A363-478B-9F32-3E8360BD093A}" sibTransId="{93AFC225-1D83-455D-9513-9413DE41D9DB}"/>
    <dgm:cxn modelId="{357C884E-93E5-40BC-9DB2-3BC9142DF39E}" type="presOf" srcId="{66183823-2733-49BA-8B97-A744A0EE7FC4}" destId="{8DB2F34A-E4DE-4BAD-B354-621DEBA5ACA2}" srcOrd="0" destOrd="0" presId="urn:microsoft.com/office/officeart/2005/8/layout/default"/>
    <dgm:cxn modelId="{C754549E-C626-4007-AAE8-601800FFDAAD}" srcId="{9FEA372A-6A0B-427E-8D27-A0312BE3B540}" destId="{66183823-2733-49BA-8B97-A744A0EE7FC4}" srcOrd="4" destOrd="0" parTransId="{5588C44A-F316-43C4-A80D-449876DB7D87}" sibTransId="{84504AEC-DDA8-4068-B478-6DE9806FF072}"/>
    <dgm:cxn modelId="{07BE0FAB-4CE7-43D4-B8A6-5F01B5F9FEE2}" srcId="{9FEA372A-6A0B-427E-8D27-A0312BE3B540}" destId="{72921DB0-52A0-43C0-9692-9FC38885324E}" srcOrd="1" destOrd="0" parTransId="{DA2ED424-82F3-47C8-98CB-62856EAFCB00}" sibTransId="{AFD937C7-DB07-422E-A619-C81A9C26E700}"/>
    <dgm:cxn modelId="{2D3431AE-37C5-4397-85F9-BE9BEEC3F368}" type="presOf" srcId="{9FEA372A-6A0B-427E-8D27-A0312BE3B540}" destId="{D6F3E6AA-F421-4BC9-A2CD-D30E389B9063}" srcOrd="0" destOrd="0" presId="urn:microsoft.com/office/officeart/2005/8/layout/default"/>
    <dgm:cxn modelId="{4C79D7B1-77ED-406D-9B72-F6FCF3DC62CD}" type="presOf" srcId="{72921DB0-52A0-43C0-9692-9FC38885324E}" destId="{7302787D-D5A2-498D-9F5A-FDD7DBA465D3}" srcOrd="0" destOrd="0" presId="urn:microsoft.com/office/officeart/2005/8/layout/default"/>
    <dgm:cxn modelId="{63D10AC0-05E7-4814-977F-BF94CDB5A3DD}" srcId="{9FEA372A-6A0B-427E-8D27-A0312BE3B540}" destId="{58A09DF3-7E7D-4230-B916-1AEBC98AD04A}" srcOrd="3" destOrd="0" parTransId="{BE154104-7959-439A-9A88-68016B2BC2D6}" sibTransId="{D52EFB84-D984-47F3-800F-52FD00B52E06}"/>
    <dgm:cxn modelId="{F987C9D0-FA37-42A3-957F-E1D8E09536D0}" srcId="{9FEA372A-6A0B-427E-8D27-A0312BE3B540}" destId="{04BCCC1D-1043-477B-85FC-98002B09458B}" srcOrd="2" destOrd="0" parTransId="{EBE416F1-2116-42CD-9526-BBA090B3E92E}" sibTransId="{5A2FA37F-3B8E-4484-8EF7-4A920900CD9A}"/>
    <dgm:cxn modelId="{CF988FEB-E926-4D2C-8877-EE18C5057576}" type="presOf" srcId="{58A09DF3-7E7D-4230-B916-1AEBC98AD04A}" destId="{05706063-C0C4-4249-983B-108596166F14}" srcOrd="0" destOrd="0" presId="urn:microsoft.com/office/officeart/2005/8/layout/default"/>
    <dgm:cxn modelId="{CF2EEAE0-4075-40EB-A7A7-73141694D05E}" type="presParOf" srcId="{D6F3E6AA-F421-4BC9-A2CD-D30E389B9063}" destId="{3AFDC694-EC85-436B-9F40-4D64B2312661}" srcOrd="0" destOrd="0" presId="urn:microsoft.com/office/officeart/2005/8/layout/default"/>
    <dgm:cxn modelId="{155ACE31-4375-4C6B-8822-F9B5D5153880}" type="presParOf" srcId="{D6F3E6AA-F421-4BC9-A2CD-D30E389B9063}" destId="{6A4DECF3-ACA2-4E04-A34E-0DE8D0AA0AFA}" srcOrd="1" destOrd="0" presId="urn:microsoft.com/office/officeart/2005/8/layout/default"/>
    <dgm:cxn modelId="{5CA4AA11-9637-4A0D-8C92-66D2FC0ED5C5}" type="presParOf" srcId="{D6F3E6AA-F421-4BC9-A2CD-D30E389B9063}" destId="{7302787D-D5A2-498D-9F5A-FDD7DBA465D3}" srcOrd="2" destOrd="0" presId="urn:microsoft.com/office/officeart/2005/8/layout/default"/>
    <dgm:cxn modelId="{98705B58-DF67-4ACC-B8D4-858925834532}" type="presParOf" srcId="{D6F3E6AA-F421-4BC9-A2CD-D30E389B9063}" destId="{2DDBF399-AA8A-45A1-B005-1851CD8C04F2}" srcOrd="3" destOrd="0" presId="urn:microsoft.com/office/officeart/2005/8/layout/default"/>
    <dgm:cxn modelId="{2E032C77-82B8-4282-B68C-5DAD773BD077}" type="presParOf" srcId="{D6F3E6AA-F421-4BC9-A2CD-D30E389B9063}" destId="{71D93405-0CDF-4D7C-9185-0514496018F0}" srcOrd="4" destOrd="0" presId="urn:microsoft.com/office/officeart/2005/8/layout/default"/>
    <dgm:cxn modelId="{34B7F117-D178-444C-B7BA-6AA978FC222C}" type="presParOf" srcId="{D6F3E6AA-F421-4BC9-A2CD-D30E389B9063}" destId="{CC387D16-EDB4-4269-997E-DF6C558D7FCF}" srcOrd="5" destOrd="0" presId="urn:microsoft.com/office/officeart/2005/8/layout/default"/>
    <dgm:cxn modelId="{D85CF91C-A53B-43DC-BAFE-3DC46CA7F574}" type="presParOf" srcId="{D6F3E6AA-F421-4BC9-A2CD-D30E389B9063}" destId="{05706063-C0C4-4249-983B-108596166F14}" srcOrd="6" destOrd="0" presId="urn:microsoft.com/office/officeart/2005/8/layout/default"/>
    <dgm:cxn modelId="{551C788E-25DE-4742-8F77-C28324059C70}" type="presParOf" srcId="{D6F3E6AA-F421-4BC9-A2CD-D30E389B9063}" destId="{00C8CF33-DBC7-4CC0-97A9-68A094F00FED}" srcOrd="7" destOrd="0" presId="urn:microsoft.com/office/officeart/2005/8/layout/default"/>
    <dgm:cxn modelId="{7DC52EFB-0CFE-41E2-AE47-5EF4C7E9A4C6}" type="presParOf" srcId="{D6F3E6AA-F421-4BC9-A2CD-D30E389B9063}" destId="{8DB2F34A-E4DE-4BAD-B354-621DEBA5ACA2}" srcOrd="8" destOrd="0" presId="urn:microsoft.com/office/officeart/2005/8/layout/default"/>
    <dgm:cxn modelId="{23741382-9445-4FA2-8E36-9E147B550056}" type="presParOf" srcId="{D6F3E6AA-F421-4BC9-A2CD-D30E389B9063}" destId="{50C67566-E787-414D-8A0A-0867340616CB}" srcOrd="9" destOrd="0" presId="urn:microsoft.com/office/officeart/2005/8/layout/default"/>
    <dgm:cxn modelId="{B77FABC2-BEDD-4DF7-9E44-9BC65FA9282E}" type="presParOf" srcId="{D6F3E6AA-F421-4BC9-A2CD-D30E389B9063}" destId="{66C52980-E35C-4577-8819-F4B79C0B9CD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7F05BE-BBC7-465B-AB72-576DCAD4F0A5}" type="doc">
      <dgm:prSet loTypeId="urn:microsoft.com/office/officeart/2005/8/layout/hierarchy1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29940AB-5DD1-448F-8C07-02F71E258A37}">
      <dgm:prSet/>
      <dgm:spPr/>
      <dgm:t>
        <a:bodyPr/>
        <a:lstStyle/>
        <a:p>
          <a:r>
            <a:rPr lang="en-GB"/>
            <a:t>What outcomes should be expected from this research?</a:t>
          </a:r>
          <a:endParaRPr lang="en-US"/>
        </a:p>
      </dgm:t>
    </dgm:pt>
    <dgm:pt modelId="{B1D3C876-AC5B-438C-97EA-7DA5128C73B5}" type="parTrans" cxnId="{1416BA25-D867-4BDD-8437-343DDE4E426B}">
      <dgm:prSet/>
      <dgm:spPr/>
      <dgm:t>
        <a:bodyPr/>
        <a:lstStyle/>
        <a:p>
          <a:endParaRPr lang="en-US"/>
        </a:p>
      </dgm:t>
    </dgm:pt>
    <dgm:pt modelId="{EDA7E730-58C2-4342-99CF-55EDB671B945}" type="sibTrans" cxnId="{1416BA25-D867-4BDD-8437-343DDE4E426B}">
      <dgm:prSet/>
      <dgm:spPr/>
      <dgm:t>
        <a:bodyPr/>
        <a:lstStyle/>
        <a:p>
          <a:endParaRPr lang="en-US"/>
        </a:p>
      </dgm:t>
    </dgm:pt>
    <dgm:pt modelId="{990847D7-C270-46A4-9CC7-498688B5646D}">
      <dgm:prSet/>
      <dgm:spPr/>
      <dgm:t>
        <a:bodyPr/>
        <a:lstStyle/>
        <a:p>
          <a:r>
            <a:rPr lang="en-GB"/>
            <a:t>Are the students more confident ?</a:t>
          </a:r>
          <a:endParaRPr lang="en-US"/>
        </a:p>
      </dgm:t>
    </dgm:pt>
    <dgm:pt modelId="{27E9F40B-4322-45EC-BC78-FD48DDEFF3A7}" type="parTrans" cxnId="{E12EDB43-C650-4010-9E28-528E46DC224E}">
      <dgm:prSet/>
      <dgm:spPr/>
      <dgm:t>
        <a:bodyPr/>
        <a:lstStyle/>
        <a:p>
          <a:endParaRPr lang="en-US"/>
        </a:p>
      </dgm:t>
    </dgm:pt>
    <dgm:pt modelId="{99A00B0F-C656-440B-BA3A-76C9EF75321B}" type="sibTrans" cxnId="{E12EDB43-C650-4010-9E28-528E46DC224E}">
      <dgm:prSet/>
      <dgm:spPr/>
      <dgm:t>
        <a:bodyPr/>
        <a:lstStyle/>
        <a:p>
          <a:endParaRPr lang="en-US"/>
        </a:p>
      </dgm:t>
    </dgm:pt>
    <dgm:pt modelId="{5D328870-7473-4BC5-B0AF-7846899D1330}">
      <dgm:prSet/>
      <dgm:spPr/>
      <dgm:t>
        <a:bodyPr/>
        <a:lstStyle/>
        <a:p>
          <a:r>
            <a:rPr lang="en-GB"/>
            <a:t>How useful the students find UWTSD?</a:t>
          </a:r>
          <a:endParaRPr lang="en-US"/>
        </a:p>
      </dgm:t>
    </dgm:pt>
    <dgm:pt modelId="{B3F6F299-0DB5-4FFE-AFB0-468ADB253902}" type="parTrans" cxnId="{65A3EF4A-D479-4FBD-9251-27CBEFFCFB81}">
      <dgm:prSet/>
      <dgm:spPr/>
      <dgm:t>
        <a:bodyPr/>
        <a:lstStyle/>
        <a:p>
          <a:endParaRPr lang="en-US"/>
        </a:p>
      </dgm:t>
    </dgm:pt>
    <dgm:pt modelId="{DC07AAEC-7BA1-4A60-B68B-8518AE14F3FC}" type="sibTrans" cxnId="{65A3EF4A-D479-4FBD-9251-27CBEFFCFB81}">
      <dgm:prSet/>
      <dgm:spPr/>
      <dgm:t>
        <a:bodyPr/>
        <a:lstStyle/>
        <a:p>
          <a:endParaRPr lang="en-US"/>
        </a:p>
      </dgm:t>
    </dgm:pt>
    <dgm:pt modelId="{B0FED03D-7288-42CA-BECC-6F5EF90729BB}" type="pres">
      <dgm:prSet presAssocID="{037F05BE-BBC7-465B-AB72-576DCAD4F0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FD2893E-39EE-4380-832C-DD430237F88C}" type="pres">
      <dgm:prSet presAssocID="{529940AB-5DD1-448F-8C07-02F71E258A37}" presName="hierRoot1" presStyleCnt="0"/>
      <dgm:spPr/>
    </dgm:pt>
    <dgm:pt modelId="{9E9EDF57-C37F-49DA-82DA-AEA9A975FB4C}" type="pres">
      <dgm:prSet presAssocID="{529940AB-5DD1-448F-8C07-02F71E258A37}" presName="composite" presStyleCnt="0"/>
      <dgm:spPr/>
    </dgm:pt>
    <dgm:pt modelId="{A1040187-6447-4543-BC9F-373A2DB5C8B7}" type="pres">
      <dgm:prSet presAssocID="{529940AB-5DD1-448F-8C07-02F71E258A37}" presName="background" presStyleLbl="node0" presStyleIdx="0" presStyleCnt="3"/>
      <dgm:spPr/>
    </dgm:pt>
    <dgm:pt modelId="{69C566A5-BF0C-4130-8C50-B802952F5F91}" type="pres">
      <dgm:prSet presAssocID="{529940AB-5DD1-448F-8C07-02F71E258A37}" presName="text" presStyleLbl="fgAcc0" presStyleIdx="0" presStyleCnt="3">
        <dgm:presLayoutVars>
          <dgm:chPref val="3"/>
        </dgm:presLayoutVars>
      </dgm:prSet>
      <dgm:spPr/>
    </dgm:pt>
    <dgm:pt modelId="{84AF0CD4-8D78-47CE-844D-31A653AAA45F}" type="pres">
      <dgm:prSet presAssocID="{529940AB-5DD1-448F-8C07-02F71E258A37}" presName="hierChild2" presStyleCnt="0"/>
      <dgm:spPr/>
    </dgm:pt>
    <dgm:pt modelId="{3FC49249-D9AF-440B-8832-FCAA96A1C135}" type="pres">
      <dgm:prSet presAssocID="{990847D7-C270-46A4-9CC7-498688B5646D}" presName="hierRoot1" presStyleCnt="0"/>
      <dgm:spPr/>
    </dgm:pt>
    <dgm:pt modelId="{7511094D-8BC4-4659-B1D4-A12838AAF23D}" type="pres">
      <dgm:prSet presAssocID="{990847D7-C270-46A4-9CC7-498688B5646D}" presName="composite" presStyleCnt="0"/>
      <dgm:spPr/>
    </dgm:pt>
    <dgm:pt modelId="{3237DCBD-34AD-4580-AFB0-FAA9F4AC675A}" type="pres">
      <dgm:prSet presAssocID="{990847D7-C270-46A4-9CC7-498688B5646D}" presName="background" presStyleLbl="node0" presStyleIdx="1" presStyleCnt="3"/>
      <dgm:spPr/>
    </dgm:pt>
    <dgm:pt modelId="{CE5CE04D-6FBD-448D-ACC3-B9E60795C847}" type="pres">
      <dgm:prSet presAssocID="{990847D7-C270-46A4-9CC7-498688B5646D}" presName="text" presStyleLbl="fgAcc0" presStyleIdx="1" presStyleCnt="3">
        <dgm:presLayoutVars>
          <dgm:chPref val="3"/>
        </dgm:presLayoutVars>
      </dgm:prSet>
      <dgm:spPr/>
    </dgm:pt>
    <dgm:pt modelId="{D3C22360-8684-466D-9B71-C0A716200A7A}" type="pres">
      <dgm:prSet presAssocID="{990847D7-C270-46A4-9CC7-498688B5646D}" presName="hierChild2" presStyleCnt="0"/>
      <dgm:spPr/>
    </dgm:pt>
    <dgm:pt modelId="{4B229C8C-2ECE-4C05-A060-648CB3FD8C50}" type="pres">
      <dgm:prSet presAssocID="{5D328870-7473-4BC5-B0AF-7846899D1330}" presName="hierRoot1" presStyleCnt="0"/>
      <dgm:spPr/>
    </dgm:pt>
    <dgm:pt modelId="{BBFCE5D2-830E-43E9-9180-5DC2314255A2}" type="pres">
      <dgm:prSet presAssocID="{5D328870-7473-4BC5-B0AF-7846899D1330}" presName="composite" presStyleCnt="0"/>
      <dgm:spPr/>
    </dgm:pt>
    <dgm:pt modelId="{2ABF640A-F2A3-4957-8BBB-BB7ABD08AD4E}" type="pres">
      <dgm:prSet presAssocID="{5D328870-7473-4BC5-B0AF-7846899D1330}" presName="background" presStyleLbl="node0" presStyleIdx="2" presStyleCnt="3"/>
      <dgm:spPr/>
    </dgm:pt>
    <dgm:pt modelId="{69F2BCDF-258E-4A3C-9EF1-5D27296C3F96}" type="pres">
      <dgm:prSet presAssocID="{5D328870-7473-4BC5-B0AF-7846899D1330}" presName="text" presStyleLbl="fgAcc0" presStyleIdx="2" presStyleCnt="3">
        <dgm:presLayoutVars>
          <dgm:chPref val="3"/>
        </dgm:presLayoutVars>
      </dgm:prSet>
      <dgm:spPr/>
    </dgm:pt>
    <dgm:pt modelId="{F96AE086-B81A-462B-BA99-6A978B3B19EA}" type="pres">
      <dgm:prSet presAssocID="{5D328870-7473-4BC5-B0AF-7846899D1330}" presName="hierChild2" presStyleCnt="0"/>
      <dgm:spPr/>
    </dgm:pt>
  </dgm:ptLst>
  <dgm:cxnLst>
    <dgm:cxn modelId="{61EE3012-D313-42FF-B764-813EB4EC9CE0}" type="presOf" srcId="{5D328870-7473-4BC5-B0AF-7846899D1330}" destId="{69F2BCDF-258E-4A3C-9EF1-5D27296C3F96}" srcOrd="0" destOrd="0" presId="urn:microsoft.com/office/officeart/2005/8/layout/hierarchy1"/>
    <dgm:cxn modelId="{1416BA25-D867-4BDD-8437-343DDE4E426B}" srcId="{037F05BE-BBC7-465B-AB72-576DCAD4F0A5}" destId="{529940AB-5DD1-448F-8C07-02F71E258A37}" srcOrd="0" destOrd="0" parTransId="{B1D3C876-AC5B-438C-97EA-7DA5128C73B5}" sibTransId="{EDA7E730-58C2-4342-99CF-55EDB671B945}"/>
    <dgm:cxn modelId="{E12EDB43-C650-4010-9E28-528E46DC224E}" srcId="{037F05BE-BBC7-465B-AB72-576DCAD4F0A5}" destId="{990847D7-C270-46A4-9CC7-498688B5646D}" srcOrd="1" destOrd="0" parTransId="{27E9F40B-4322-45EC-BC78-FD48DDEFF3A7}" sibTransId="{99A00B0F-C656-440B-BA3A-76C9EF75321B}"/>
    <dgm:cxn modelId="{1403F847-394B-4473-8726-3C55E14F1A52}" type="presOf" srcId="{037F05BE-BBC7-465B-AB72-576DCAD4F0A5}" destId="{B0FED03D-7288-42CA-BECC-6F5EF90729BB}" srcOrd="0" destOrd="0" presId="urn:microsoft.com/office/officeart/2005/8/layout/hierarchy1"/>
    <dgm:cxn modelId="{65A3EF4A-D479-4FBD-9251-27CBEFFCFB81}" srcId="{037F05BE-BBC7-465B-AB72-576DCAD4F0A5}" destId="{5D328870-7473-4BC5-B0AF-7846899D1330}" srcOrd="2" destOrd="0" parTransId="{B3F6F299-0DB5-4FFE-AFB0-468ADB253902}" sibTransId="{DC07AAEC-7BA1-4A60-B68B-8518AE14F3FC}"/>
    <dgm:cxn modelId="{F6C7A39B-54E6-4F5C-BE8A-EFC1D3232B8F}" type="presOf" srcId="{990847D7-C270-46A4-9CC7-498688B5646D}" destId="{CE5CE04D-6FBD-448D-ACC3-B9E60795C847}" srcOrd="0" destOrd="0" presId="urn:microsoft.com/office/officeart/2005/8/layout/hierarchy1"/>
    <dgm:cxn modelId="{BD985AE3-A80D-4669-AA3D-EE3DF733EB8F}" type="presOf" srcId="{529940AB-5DD1-448F-8C07-02F71E258A37}" destId="{69C566A5-BF0C-4130-8C50-B802952F5F91}" srcOrd="0" destOrd="0" presId="urn:microsoft.com/office/officeart/2005/8/layout/hierarchy1"/>
    <dgm:cxn modelId="{CA535486-6479-4703-85DC-1D36771F2898}" type="presParOf" srcId="{B0FED03D-7288-42CA-BECC-6F5EF90729BB}" destId="{8FD2893E-39EE-4380-832C-DD430237F88C}" srcOrd="0" destOrd="0" presId="urn:microsoft.com/office/officeart/2005/8/layout/hierarchy1"/>
    <dgm:cxn modelId="{AA74349E-AE27-44BA-8FC9-8A8D9CBDEC82}" type="presParOf" srcId="{8FD2893E-39EE-4380-832C-DD430237F88C}" destId="{9E9EDF57-C37F-49DA-82DA-AEA9A975FB4C}" srcOrd="0" destOrd="0" presId="urn:microsoft.com/office/officeart/2005/8/layout/hierarchy1"/>
    <dgm:cxn modelId="{E70AF996-0073-4BEF-8D7C-E13F8B02D35A}" type="presParOf" srcId="{9E9EDF57-C37F-49DA-82DA-AEA9A975FB4C}" destId="{A1040187-6447-4543-BC9F-373A2DB5C8B7}" srcOrd="0" destOrd="0" presId="urn:microsoft.com/office/officeart/2005/8/layout/hierarchy1"/>
    <dgm:cxn modelId="{6790137F-3B4C-43A8-8CC7-DC644ADBB596}" type="presParOf" srcId="{9E9EDF57-C37F-49DA-82DA-AEA9A975FB4C}" destId="{69C566A5-BF0C-4130-8C50-B802952F5F91}" srcOrd="1" destOrd="0" presId="urn:microsoft.com/office/officeart/2005/8/layout/hierarchy1"/>
    <dgm:cxn modelId="{AA95E7BD-38E7-44BB-86FA-4382C487DE21}" type="presParOf" srcId="{8FD2893E-39EE-4380-832C-DD430237F88C}" destId="{84AF0CD4-8D78-47CE-844D-31A653AAA45F}" srcOrd="1" destOrd="0" presId="urn:microsoft.com/office/officeart/2005/8/layout/hierarchy1"/>
    <dgm:cxn modelId="{D96DD38E-419B-4D6D-ADEA-1D5E7357C747}" type="presParOf" srcId="{B0FED03D-7288-42CA-BECC-6F5EF90729BB}" destId="{3FC49249-D9AF-440B-8832-FCAA96A1C135}" srcOrd="1" destOrd="0" presId="urn:microsoft.com/office/officeart/2005/8/layout/hierarchy1"/>
    <dgm:cxn modelId="{B6CAFB50-9A0C-4662-8037-489AFBDD21A3}" type="presParOf" srcId="{3FC49249-D9AF-440B-8832-FCAA96A1C135}" destId="{7511094D-8BC4-4659-B1D4-A12838AAF23D}" srcOrd="0" destOrd="0" presId="urn:microsoft.com/office/officeart/2005/8/layout/hierarchy1"/>
    <dgm:cxn modelId="{85AA705E-F971-41F0-874E-7AD9F6768B7E}" type="presParOf" srcId="{7511094D-8BC4-4659-B1D4-A12838AAF23D}" destId="{3237DCBD-34AD-4580-AFB0-FAA9F4AC675A}" srcOrd="0" destOrd="0" presId="urn:microsoft.com/office/officeart/2005/8/layout/hierarchy1"/>
    <dgm:cxn modelId="{1B51F2EE-AE06-449F-AD1A-FC764D6F8737}" type="presParOf" srcId="{7511094D-8BC4-4659-B1D4-A12838AAF23D}" destId="{CE5CE04D-6FBD-448D-ACC3-B9E60795C847}" srcOrd="1" destOrd="0" presId="urn:microsoft.com/office/officeart/2005/8/layout/hierarchy1"/>
    <dgm:cxn modelId="{EC61584E-1768-4CED-B196-82EF5142B1E8}" type="presParOf" srcId="{3FC49249-D9AF-440B-8832-FCAA96A1C135}" destId="{D3C22360-8684-466D-9B71-C0A716200A7A}" srcOrd="1" destOrd="0" presId="urn:microsoft.com/office/officeart/2005/8/layout/hierarchy1"/>
    <dgm:cxn modelId="{ABE83D9D-CE4E-465E-A508-40D72ED3ABE7}" type="presParOf" srcId="{B0FED03D-7288-42CA-BECC-6F5EF90729BB}" destId="{4B229C8C-2ECE-4C05-A060-648CB3FD8C50}" srcOrd="2" destOrd="0" presId="urn:microsoft.com/office/officeart/2005/8/layout/hierarchy1"/>
    <dgm:cxn modelId="{02BAAE38-F539-4176-9015-E110819C5FE7}" type="presParOf" srcId="{4B229C8C-2ECE-4C05-A060-648CB3FD8C50}" destId="{BBFCE5D2-830E-43E9-9180-5DC2314255A2}" srcOrd="0" destOrd="0" presId="urn:microsoft.com/office/officeart/2005/8/layout/hierarchy1"/>
    <dgm:cxn modelId="{6105B9BF-803A-4A2C-9D45-624C27E6EDC2}" type="presParOf" srcId="{BBFCE5D2-830E-43E9-9180-5DC2314255A2}" destId="{2ABF640A-F2A3-4957-8BBB-BB7ABD08AD4E}" srcOrd="0" destOrd="0" presId="urn:microsoft.com/office/officeart/2005/8/layout/hierarchy1"/>
    <dgm:cxn modelId="{ADE362D4-074B-4A89-B313-AB80CA08A49D}" type="presParOf" srcId="{BBFCE5D2-830E-43E9-9180-5DC2314255A2}" destId="{69F2BCDF-258E-4A3C-9EF1-5D27296C3F96}" srcOrd="1" destOrd="0" presId="urn:microsoft.com/office/officeart/2005/8/layout/hierarchy1"/>
    <dgm:cxn modelId="{00CA08B3-3065-4BAC-AC99-6F79675C765E}" type="presParOf" srcId="{4B229C8C-2ECE-4C05-A060-648CB3FD8C50}" destId="{F96AE086-B81A-462B-BA99-6A978B3B19E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8F69D6-6720-4571-8396-456278E5F478}">
      <dsp:nvSpPr>
        <dsp:cNvPr id="0" name=""/>
        <dsp:cNvSpPr/>
      </dsp:nvSpPr>
      <dsp:spPr>
        <a:xfrm>
          <a:off x="0" y="2255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1F779-B6D5-4315-AF94-47CA06ACA0C6}">
      <dsp:nvSpPr>
        <dsp:cNvPr id="0" name=""/>
        <dsp:cNvSpPr/>
      </dsp:nvSpPr>
      <dsp:spPr>
        <a:xfrm>
          <a:off x="0" y="2255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Attitudes and beliefs student and teachers hold toward technology integration</a:t>
          </a:r>
          <a:endParaRPr lang="en-US" sz="1800" b="1" kern="1200" dirty="0"/>
        </a:p>
      </dsp:txBody>
      <dsp:txXfrm>
        <a:off x="0" y="2255"/>
        <a:ext cx="9710737" cy="769029"/>
      </dsp:txXfrm>
    </dsp:sp>
    <dsp:sp modelId="{1BA454B7-D28E-4207-B063-ACFF5438B1CD}">
      <dsp:nvSpPr>
        <dsp:cNvPr id="0" name=""/>
        <dsp:cNvSpPr/>
      </dsp:nvSpPr>
      <dsp:spPr>
        <a:xfrm>
          <a:off x="0" y="771284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AB6E3-8690-4B3A-BE41-5C5805E3AE66}">
      <dsp:nvSpPr>
        <dsp:cNvPr id="0" name=""/>
        <dsp:cNvSpPr/>
      </dsp:nvSpPr>
      <dsp:spPr>
        <a:xfrm>
          <a:off x="0" y="771284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hlinkClick xmlns:r="http://schemas.openxmlformats.org/officeDocument/2006/relationships" r:id="rId1"/>
            </a:rPr>
            <a:t>https://librarysearch.uwtsd.ac.uk/permalink/44WHELF_UWTSD/1ir6fgh/cdi_proquest_journals_1640888852</a:t>
          </a:r>
          <a:endParaRPr lang="en-US" sz="1500" kern="1200"/>
        </a:p>
      </dsp:txBody>
      <dsp:txXfrm>
        <a:off x="0" y="771284"/>
        <a:ext cx="9710737" cy="769029"/>
      </dsp:txXfrm>
    </dsp:sp>
    <dsp:sp modelId="{6A57384B-3740-4C07-A029-2971BCBA2BE6}">
      <dsp:nvSpPr>
        <dsp:cNvPr id="0" name=""/>
        <dsp:cNvSpPr/>
      </dsp:nvSpPr>
      <dsp:spPr>
        <a:xfrm>
          <a:off x="0" y="1540313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4D5A5-196A-4116-B132-A867C154D51A}">
      <dsp:nvSpPr>
        <dsp:cNvPr id="0" name=""/>
        <dsp:cNvSpPr/>
      </dsp:nvSpPr>
      <dsp:spPr>
        <a:xfrm>
          <a:off x="0" y="1540313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Targeted support for using Technology </a:t>
          </a:r>
          <a:endParaRPr lang="en-US" sz="1800" b="1" kern="1200" dirty="0"/>
        </a:p>
      </dsp:txBody>
      <dsp:txXfrm>
        <a:off x="0" y="1540313"/>
        <a:ext cx="9710737" cy="769029"/>
      </dsp:txXfrm>
    </dsp:sp>
    <dsp:sp modelId="{B95F5A0D-1F98-445D-8387-F5256BEF329A}">
      <dsp:nvSpPr>
        <dsp:cNvPr id="0" name=""/>
        <dsp:cNvSpPr/>
      </dsp:nvSpPr>
      <dsp:spPr>
        <a:xfrm>
          <a:off x="0" y="2309342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9AEC8-F13B-4B65-8E56-7C0284E72B56}">
      <dsp:nvSpPr>
        <dsp:cNvPr id="0" name=""/>
        <dsp:cNvSpPr/>
      </dsp:nvSpPr>
      <dsp:spPr>
        <a:xfrm>
          <a:off x="0" y="2309342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hlinkClick xmlns:r="http://schemas.openxmlformats.org/officeDocument/2006/relationships" r:id="rId2"/>
            </a:rPr>
            <a:t>https://librarysearch.uwtsd.ac.uk/permalink/44WHELF_UWTSD/neci73/cdi_gale_infotracacademiconefile_A232102145</a:t>
          </a:r>
          <a:endParaRPr lang="en-US" sz="1500" kern="1200"/>
        </a:p>
      </dsp:txBody>
      <dsp:txXfrm>
        <a:off x="0" y="2309342"/>
        <a:ext cx="9710737" cy="769029"/>
      </dsp:txXfrm>
    </dsp:sp>
    <dsp:sp modelId="{4553C32D-8C83-4362-9107-C1EB2ED843F9}">
      <dsp:nvSpPr>
        <dsp:cNvPr id="0" name=""/>
        <dsp:cNvSpPr/>
      </dsp:nvSpPr>
      <dsp:spPr>
        <a:xfrm>
          <a:off x="0" y="3078371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491B3-B210-4965-9EBB-75F254572010}">
      <dsp:nvSpPr>
        <dsp:cNvPr id="0" name=""/>
        <dsp:cNvSpPr/>
      </dsp:nvSpPr>
      <dsp:spPr>
        <a:xfrm>
          <a:off x="0" y="3078371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Using google Docs to enhance Students’ collaborative Translation and Engagement</a:t>
          </a:r>
          <a:endParaRPr lang="en-US" sz="1800" b="1" kern="1200" dirty="0"/>
        </a:p>
      </dsp:txBody>
      <dsp:txXfrm>
        <a:off x="0" y="3078371"/>
        <a:ext cx="9710737" cy="769029"/>
      </dsp:txXfrm>
    </dsp:sp>
    <dsp:sp modelId="{DA56F27E-52C3-440E-B4A0-4ABBFD8E5330}">
      <dsp:nvSpPr>
        <dsp:cNvPr id="0" name=""/>
        <dsp:cNvSpPr/>
      </dsp:nvSpPr>
      <dsp:spPr>
        <a:xfrm>
          <a:off x="0" y="3847400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C7B2F-5653-4F7A-AE7B-7EF123235B82}">
      <dsp:nvSpPr>
        <dsp:cNvPr id="0" name=""/>
        <dsp:cNvSpPr/>
      </dsp:nvSpPr>
      <dsp:spPr>
        <a:xfrm>
          <a:off x="0" y="3847400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hlinkClick xmlns:r="http://schemas.openxmlformats.org/officeDocument/2006/relationships" r:id="rId3"/>
            </a:rPr>
            <a:t>https://librarysearch.uwtsd.ac.uk/permalink/44WHELF_UWTSD/neci73/cdi_proquest_journals_2610396117</a:t>
          </a:r>
          <a:endParaRPr lang="en-US" sz="1500" kern="1200"/>
        </a:p>
      </dsp:txBody>
      <dsp:txXfrm>
        <a:off x="0" y="3847400"/>
        <a:ext cx="9710737" cy="7690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FDC694-EC85-436B-9F40-4D64B2312661}">
      <dsp:nvSpPr>
        <dsp:cNvPr id="0" name=""/>
        <dsp:cNvSpPr/>
      </dsp:nvSpPr>
      <dsp:spPr>
        <a:xfrm>
          <a:off x="0" y="0"/>
          <a:ext cx="3295939" cy="77192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Who?</a:t>
          </a:r>
          <a:endParaRPr lang="en-US" sz="3200" kern="1200" dirty="0"/>
        </a:p>
      </dsp:txBody>
      <dsp:txXfrm>
        <a:off x="0" y="0"/>
        <a:ext cx="3295939" cy="771922"/>
      </dsp:txXfrm>
    </dsp:sp>
    <dsp:sp modelId="{7302787D-D5A2-498D-9F5A-FDD7DBA465D3}">
      <dsp:nvSpPr>
        <dsp:cNvPr id="0" name=""/>
        <dsp:cNvSpPr/>
      </dsp:nvSpPr>
      <dsp:spPr>
        <a:xfrm>
          <a:off x="3164" y="2698444"/>
          <a:ext cx="3295939" cy="201047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Students at UWTSD BIRMINGHAM</a:t>
          </a:r>
          <a:endParaRPr lang="en-US" sz="3200" kern="1200" dirty="0"/>
        </a:p>
      </dsp:txBody>
      <dsp:txXfrm>
        <a:off x="3164" y="2698444"/>
        <a:ext cx="3295939" cy="2010470"/>
      </dsp:txXfrm>
    </dsp:sp>
    <dsp:sp modelId="{71D93405-0CDF-4D7C-9185-0514496018F0}">
      <dsp:nvSpPr>
        <dsp:cNvPr id="0" name=""/>
        <dsp:cNvSpPr/>
      </dsp:nvSpPr>
      <dsp:spPr>
        <a:xfrm rot="10800000" flipV="1">
          <a:off x="3625533" y="0"/>
          <a:ext cx="3295939" cy="77308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What?</a:t>
          </a:r>
          <a:endParaRPr lang="en-US" sz="3200" kern="1200" dirty="0"/>
        </a:p>
      </dsp:txBody>
      <dsp:txXfrm rot="-10800000">
        <a:off x="3625533" y="0"/>
        <a:ext cx="3295939" cy="773088"/>
      </dsp:txXfrm>
    </dsp:sp>
    <dsp:sp modelId="{05706063-C0C4-4249-983B-108596166F14}">
      <dsp:nvSpPr>
        <dsp:cNvPr id="0" name=""/>
        <dsp:cNvSpPr/>
      </dsp:nvSpPr>
      <dsp:spPr>
        <a:xfrm>
          <a:off x="3569271" y="2740599"/>
          <a:ext cx="3295939" cy="197756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Are staff and students confidents using technology to collaborate?</a:t>
          </a:r>
          <a:endParaRPr lang="en-US" sz="3200" kern="1200" dirty="0"/>
        </a:p>
      </dsp:txBody>
      <dsp:txXfrm>
        <a:off x="3569271" y="2740599"/>
        <a:ext cx="3295939" cy="1977563"/>
      </dsp:txXfrm>
    </dsp:sp>
    <dsp:sp modelId="{8DB2F34A-E4DE-4BAD-B354-621DEBA5ACA2}">
      <dsp:nvSpPr>
        <dsp:cNvPr id="0" name=""/>
        <dsp:cNvSpPr/>
      </dsp:nvSpPr>
      <dsp:spPr>
        <a:xfrm>
          <a:off x="7251066" y="0"/>
          <a:ext cx="3295939" cy="84046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How</a:t>
          </a:r>
          <a:endParaRPr lang="en-US" sz="3200" kern="1200" dirty="0"/>
        </a:p>
      </dsp:txBody>
      <dsp:txXfrm>
        <a:off x="7251066" y="0"/>
        <a:ext cx="3295939" cy="840464"/>
      </dsp:txXfrm>
    </dsp:sp>
    <dsp:sp modelId="{66C52980-E35C-4577-8819-F4B79C0B9CDE}">
      <dsp:nvSpPr>
        <dsp:cNvPr id="0" name=""/>
        <dsp:cNvSpPr/>
      </dsp:nvSpPr>
      <dsp:spPr>
        <a:xfrm>
          <a:off x="7184818" y="2740599"/>
          <a:ext cx="3295939" cy="1977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Primary and secondary</a:t>
          </a:r>
          <a:endParaRPr lang="en-US" sz="3200" kern="1200"/>
        </a:p>
      </dsp:txBody>
      <dsp:txXfrm>
        <a:off x="7184818" y="2740599"/>
        <a:ext cx="3295939" cy="19775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040187-6447-4543-BC9F-373A2DB5C8B7}">
      <dsp:nvSpPr>
        <dsp:cNvPr id="0" name=""/>
        <dsp:cNvSpPr/>
      </dsp:nvSpPr>
      <dsp:spPr>
        <a:xfrm>
          <a:off x="0" y="760808"/>
          <a:ext cx="2786062" cy="17691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C566A5-BF0C-4130-8C50-B802952F5F91}">
      <dsp:nvSpPr>
        <dsp:cNvPr id="0" name=""/>
        <dsp:cNvSpPr/>
      </dsp:nvSpPr>
      <dsp:spPr>
        <a:xfrm>
          <a:off x="309562" y="1054892"/>
          <a:ext cx="2786062" cy="1769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outcomes should be expected from this research?</a:t>
          </a:r>
          <a:endParaRPr lang="en-US" sz="2900" kern="1200"/>
        </a:p>
      </dsp:txBody>
      <dsp:txXfrm>
        <a:off x="361379" y="1106709"/>
        <a:ext cx="2682428" cy="1665515"/>
      </dsp:txXfrm>
    </dsp:sp>
    <dsp:sp modelId="{3237DCBD-34AD-4580-AFB0-FAA9F4AC675A}">
      <dsp:nvSpPr>
        <dsp:cNvPr id="0" name=""/>
        <dsp:cNvSpPr/>
      </dsp:nvSpPr>
      <dsp:spPr>
        <a:xfrm>
          <a:off x="3405187" y="760808"/>
          <a:ext cx="2786062" cy="17691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5CE04D-6FBD-448D-ACC3-B9E60795C847}">
      <dsp:nvSpPr>
        <dsp:cNvPr id="0" name=""/>
        <dsp:cNvSpPr/>
      </dsp:nvSpPr>
      <dsp:spPr>
        <a:xfrm>
          <a:off x="3714749" y="1054892"/>
          <a:ext cx="2786062" cy="1769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Are the students more confident ?</a:t>
          </a:r>
          <a:endParaRPr lang="en-US" sz="2900" kern="1200"/>
        </a:p>
      </dsp:txBody>
      <dsp:txXfrm>
        <a:off x="3766566" y="1106709"/>
        <a:ext cx="2682428" cy="1665515"/>
      </dsp:txXfrm>
    </dsp:sp>
    <dsp:sp modelId="{2ABF640A-F2A3-4957-8BBB-BB7ABD08AD4E}">
      <dsp:nvSpPr>
        <dsp:cNvPr id="0" name=""/>
        <dsp:cNvSpPr/>
      </dsp:nvSpPr>
      <dsp:spPr>
        <a:xfrm>
          <a:off x="6810374" y="760808"/>
          <a:ext cx="2786062" cy="17691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F2BCDF-258E-4A3C-9EF1-5D27296C3F96}">
      <dsp:nvSpPr>
        <dsp:cNvPr id="0" name=""/>
        <dsp:cNvSpPr/>
      </dsp:nvSpPr>
      <dsp:spPr>
        <a:xfrm>
          <a:off x="7119936" y="1054892"/>
          <a:ext cx="2786062" cy="1769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How useful the students find UWTSD?</a:t>
          </a:r>
          <a:endParaRPr lang="en-US" sz="2900" kern="1200"/>
        </a:p>
      </dsp:txBody>
      <dsp:txXfrm>
        <a:off x="7171753" y="1106709"/>
        <a:ext cx="2682428" cy="16655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323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907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994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010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303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201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830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855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968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799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6375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77695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888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214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6509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6024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84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1221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542E8-AC1E-4595-9BC5-BC088C5EB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7217" y="576816"/>
            <a:ext cx="9144000" cy="2387600"/>
          </a:xfrm>
        </p:spPr>
        <p:txBody>
          <a:bodyPr>
            <a:noAutofit/>
          </a:bodyPr>
          <a:lstStyle/>
          <a:p>
            <a:r>
              <a:rPr lang="en-GB" sz="4000" i="1" dirty="0">
                <a:latin typeface="Arial Black" panose="020B0A04020102020204" pitchFamily="34" charset="0"/>
              </a:rPr>
              <a:t>HOW do we use technology to collaborate at uwtsd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94ED19-AB5D-45C2-900C-8378DE7F2A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03444" y="4755813"/>
            <a:ext cx="8097078" cy="857250"/>
          </a:xfrm>
        </p:spPr>
        <p:txBody>
          <a:bodyPr>
            <a:normAutofit fontScale="92500" lnSpcReduction="10000"/>
          </a:bodyPr>
          <a:lstStyle/>
          <a:p>
            <a:pPr algn="ctr"/>
            <a:endParaRPr lang="en-GB" dirty="0"/>
          </a:p>
          <a:p>
            <a:pPr algn="ctr"/>
            <a:r>
              <a:rPr lang="en-GB" dirty="0"/>
              <a:t>Aline Lopes (2121739), Cleide Gloria (2121286)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3D28F9-1C6E-4BA6-871C-97F4640AF3DA}"/>
              </a:ext>
            </a:extLst>
          </p:cNvPr>
          <p:cNvSpPr txBox="1"/>
          <p:nvPr/>
        </p:nvSpPr>
        <p:spPr>
          <a:xfrm>
            <a:off x="2703444" y="3505959"/>
            <a:ext cx="73019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Digital skills and Research Methods- BMSW4003_BIRM  </a:t>
            </a:r>
          </a:p>
          <a:p>
            <a:pPr algn="ctr"/>
            <a:endParaRPr lang="en-GB" sz="2400" i="1" dirty="0"/>
          </a:p>
          <a:p>
            <a:pPr algn="ctr"/>
            <a:r>
              <a:rPr lang="en-GB" sz="2400" i="1" dirty="0"/>
              <a:t>Yohan Mendis</a:t>
            </a:r>
          </a:p>
        </p:txBody>
      </p:sp>
      <p:pic>
        <p:nvPicPr>
          <p:cNvPr id="1028" name="Picture 4" descr="Stem Summer Shows 2021 – UWTSD">
            <a:extLst>
              <a:ext uri="{FF2B5EF4-FFF2-40B4-BE49-F238E27FC236}">
                <a16:creationId xmlns:a16="http://schemas.microsoft.com/office/drawing/2014/main" id="{F78502F6-2882-4AEC-AE38-C42913EB3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0175" y="5786826"/>
            <a:ext cx="31718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629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D7A9A5-99F4-4F5A-9F9E-39F05CEEA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>
            <a:normAutofit/>
          </a:bodyPr>
          <a:lstStyle/>
          <a:p>
            <a:pPr algn="ctr"/>
            <a:r>
              <a:rPr lang="en-GB" sz="3200" b="1" i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E4F2A-959F-4077-9CEF-602E6C1F7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4459287" cy="3965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In this presentation we will discuss the following topics:</a:t>
            </a:r>
          </a:p>
          <a:p>
            <a:pPr marL="457200" indent="-457200">
              <a:buAutoNum type="arabicPeriod"/>
            </a:pPr>
            <a:r>
              <a:rPr lang="en-GB" sz="1800" dirty="0"/>
              <a:t>Rationale </a:t>
            </a:r>
          </a:p>
          <a:p>
            <a:pPr marL="457200" indent="-457200">
              <a:buAutoNum type="arabicPeriod"/>
            </a:pPr>
            <a:r>
              <a:rPr lang="en-GB" sz="1800" dirty="0"/>
              <a:t>Research Method (who , what, how )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1800" dirty="0"/>
              <a:t>Ethical considerations ( data protection) </a:t>
            </a:r>
          </a:p>
          <a:p>
            <a:pPr marL="457200" indent="-457200">
              <a:buAutoNum type="arabicPeriod"/>
            </a:pPr>
            <a:r>
              <a:rPr lang="en-GB" sz="1800" dirty="0"/>
              <a:t>Research timeline (Our progress over the 4 weeks)</a:t>
            </a:r>
          </a:p>
          <a:p>
            <a:pPr marL="457200" indent="-457200">
              <a:buAutoNum type="arabicPeriod"/>
            </a:pPr>
            <a:r>
              <a:rPr lang="en-GB" sz="1800" dirty="0"/>
              <a:t>Hypothesis (assumptions) </a:t>
            </a:r>
          </a:p>
          <a:p>
            <a:pPr marL="457200" indent="-457200">
              <a:buAutoNum type="arabicPeriod"/>
            </a:pPr>
            <a:r>
              <a:rPr lang="en-GB" sz="1800" dirty="0"/>
              <a:t>Reference 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E7F0514F-D094-46E4-B486-9E8CD56CBA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42111" y="688387"/>
            <a:ext cx="4810168" cy="4810168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942413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78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9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90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5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E6505D-5D76-475C-9472-BBF67344B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7631926" cy="1478570"/>
          </a:xfrm>
        </p:spPr>
        <p:txBody>
          <a:bodyPr>
            <a:normAutofit/>
          </a:bodyPr>
          <a:lstStyle/>
          <a:p>
            <a:r>
              <a:rPr lang="en-GB" sz="3200" b="1" i="1"/>
              <a:t>rationale</a:t>
            </a:r>
          </a:p>
        </p:txBody>
      </p:sp>
      <p:graphicFrame>
        <p:nvGraphicFramePr>
          <p:cNvPr id="118" name="Content Placeholder 11">
            <a:extLst>
              <a:ext uri="{FF2B5EF4-FFF2-40B4-BE49-F238E27FC236}">
                <a16:creationId xmlns:a16="http://schemas.microsoft.com/office/drawing/2014/main" id="{866E1537-5F88-4070-B32F-31BB863F2A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8704250"/>
              </p:ext>
            </p:extLst>
          </p:nvPr>
        </p:nvGraphicFramePr>
        <p:xfrm>
          <a:off x="1150937" y="1849438"/>
          <a:ext cx="9710738" cy="4618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06" name="Group 105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107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A881A34-A0BF-4021-9265-6032F4451A58}"/>
              </a:ext>
            </a:extLst>
          </p:cNvPr>
          <p:cNvSpPr txBox="1"/>
          <p:nvPr/>
        </p:nvSpPr>
        <p:spPr>
          <a:xfrm>
            <a:off x="5056309" y="1976381"/>
            <a:ext cx="391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75E63F-304C-4ECC-99B9-503F883BB323}"/>
              </a:ext>
            </a:extLst>
          </p:cNvPr>
          <p:cNvSpPr txBox="1"/>
          <p:nvPr/>
        </p:nvSpPr>
        <p:spPr>
          <a:xfrm>
            <a:off x="5763667" y="5316152"/>
            <a:ext cx="307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31DCD0-940E-4D24-AFA2-0959AE8340E4}"/>
              </a:ext>
            </a:extLst>
          </p:cNvPr>
          <p:cNvSpPr txBox="1"/>
          <p:nvPr/>
        </p:nvSpPr>
        <p:spPr>
          <a:xfrm>
            <a:off x="8838171" y="1976381"/>
            <a:ext cx="3022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70D366-5149-417B-AD88-E8714AF9AC8B}"/>
              </a:ext>
            </a:extLst>
          </p:cNvPr>
          <p:cNvSpPr txBox="1"/>
          <p:nvPr/>
        </p:nvSpPr>
        <p:spPr>
          <a:xfrm>
            <a:off x="9356034" y="4004841"/>
            <a:ext cx="2504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739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03359C-0BFD-4C6C-BA51-B8F0FD8F0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591" y="189914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b="1" i="1" dirty="0"/>
              <a:t>Research method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522F4B-A04A-4ED4-8831-3D3394CC16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0684688"/>
              </p:ext>
            </p:extLst>
          </p:nvPr>
        </p:nvGraphicFramePr>
        <p:xfrm>
          <a:off x="1141411" y="1631852"/>
          <a:ext cx="10547006" cy="5036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Graphic 3" descr="Arrow Down with solid fill">
            <a:extLst>
              <a:ext uri="{FF2B5EF4-FFF2-40B4-BE49-F238E27FC236}">
                <a16:creationId xmlns:a16="http://schemas.microsoft.com/office/drawing/2014/main" id="{A5D760DF-FF1E-4AF7-88EF-0F883255A18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093742" y="2787596"/>
            <a:ext cx="914400" cy="1025480"/>
          </a:xfrm>
          <a:prstGeom prst="rect">
            <a:avLst/>
          </a:prstGeom>
        </p:spPr>
      </p:pic>
      <p:pic>
        <p:nvPicPr>
          <p:cNvPr id="7" name="Graphic 6" descr="Arrow Down with solid fill">
            <a:extLst>
              <a:ext uri="{FF2B5EF4-FFF2-40B4-BE49-F238E27FC236}">
                <a16:creationId xmlns:a16="http://schemas.microsoft.com/office/drawing/2014/main" id="{67EF8C6E-8A6E-49CA-A304-69D491D2CE5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844106" y="2787596"/>
            <a:ext cx="914400" cy="1025480"/>
          </a:xfrm>
          <a:prstGeom prst="rect">
            <a:avLst/>
          </a:prstGeom>
        </p:spPr>
      </p:pic>
      <p:pic>
        <p:nvPicPr>
          <p:cNvPr id="10" name="Graphic 9" descr="Arrow Down with solid fill">
            <a:extLst>
              <a:ext uri="{FF2B5EF4-FFF2-40B4-BE49-F238E27FC236}">
                <a16:creationId xmlns:a16="http://schemas.microsoft.com/office/drawing/2014/main" id="{C04C7972-0F6A-4C4A-9F4A-E5CB58A8194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41058" y="289867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71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8E69B4-3FA8-4A81-9200-5C4748508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050713" cy="1478570"/>
          </a:xfrm>
        </p:spPr>
        <p:txBody>
          <a:bodyPr>
            <a:normAutofit/>
          </a:bodyPr>
          <a:lstStyle/>
          <a:p>
            <a:r>
              <a:rPr lang="en-GB" b="1" i="1" dirty="0"/>
              <a:t>ETHICAL CONSIDERATIONS</a:t>
            </a:r>
            <a:endParaRPr lang="en-GB" b="1" i="1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E14B945D-CA94-4F76-BB8A-98B14D631E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159" r="42722" b="-1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92D5A-3209-42CD-B095-07032E266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958" y="2249487"/>
            <a:ext cx="6078453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Three of the ten principle </a:t>
            </a:r>
          </a:p>
          <a:p>
            <a:pPr marL="0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2200" b="1" i="0" u="none" strike="noStrike" kern="1200" dirty="0">
              <a:effectLst/>
              <a:latin typeface="Gill Sans MT" panose="020B0502020104020203" pitchFamily="34" charset="0"/>
            </a:endParaRPr>
          </a:p>
          <a:p>
            <a:pPr marL="0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200" b="1" i="0" u="none" strike="noStrike" kern="1200" dirty="0">
                <a:effectLst/>
                <a:latin typeface="Gill Sans MT" panose="020B0502020104020203" pitchFamily="34" charset="0"/>
              </a:rPr>
              <a:t>Ensuring confidentiality of data </a:t>
            </a:r>
            <a:endParaRPr lang="en-GB" sz="2200" b="0" i="0" u="none" strike="noStrike" dirty="0">
              <a:effectLst/>
              <a:latin typeface="Arial" panose="020B0604020202020204" pitchFamily="34" charset="0"/>
            </a:endParaRPr>
          </a:p>
          <a:p>
            <a:pPr marL="0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200" b="0" i="0" u="none" strike="noStrike" kern="1200" dirty="0">
                <a:effectLst/>
                <a:latin typeface="Gill Sans MT" panose="020B0502020104020203" pitchFamily="34" charset="0"/>
              </a:rPr>
              <a:t>Accurate analysis and reporting of data</a:t>
            </a:r>
            <a:endParaRPr lang="en-GB" sz="2200" b="0" i="0" u="none" strike="noStrike" dirty="0">
              <a:effectLst/>
              <a:latin typeface="Arial" panose="020B0604020202020204" pitchFamily="34" charset="0"/>
            </a:endParaRPr>
          </a:p>
          <a:p>
            <a:pPr marL="0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200" b="0" i="0" u="none" strike="noStrike" kern="1200" dirty="0">
                <a:effectLst/>
                <a:latin typeface="Gill Sans MT" panose="020B0502020104020203" pitchFamily="34" charset="0"/>
              </a:rPr>
              <a:t>Uphold data protection laws</a:t>
            </a:r>
            <a:endParaRPr lang="en-GB" sz="220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The final principle is to ensure the safety of the researcher.</a:t>
            </a:r>
          </a:p>
        </p:txBody>
      </p:sp>
    </p:spTree>
    <p:extLst>
      <p:ext uri="{BB962C8B-B14F-4D97-AF65-F5344CB8AC3E}">
        <p14:creationId xmlns:p14="http://schemas.microsoft.com/office/powerpoint/2010/main" val="1909763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9E807-873D-43AD-95EC-F4A070074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598282"/>
            <a:ext cx="9905998" cy="1478570"/>
          </a:xfrm>
        </p:spPr>
        <p:txBody>
          <a:bodyPr/>
          <a:lstStyle/>
          <a:p>
            <a:pPr algn="ctr"/>
            <a:r>
              <a:rPr lang="en-GB" b="1" i="1" dirty="0"/>
              <a:t>Research timeline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993D3E8-622E-418D-9634-CECA96A31B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1254720"/>
              </p:ext>
            </p:extLst>
          </p:nvPr>
        </p:nvGraphicFramePr>
        <p:xfrm>
          <a:off x="1141413" y="2336929"/>
          <a:ext cx="2090295" cy="370410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90295">
                  <a:extLst>
                    <a:ext uri="{9D8B030D-6E8A-4147-A177-3AD203B41FA5}">
                      <a16:colId xmlns:a16="http://schemas.microsoft.com/office/drawing/2014/main" val="3303451521"/>
                    </a:ext>
                  </a:extLst>
                </a:gridCol>
              </a:tblGrid>
              <a:tr h="92602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Gill Sans MT" panose="020B0502020104020203"/>
                        </a:rPr>
                        <a:t>Week 1</a:t>
                      </a:r>
                      <a:endParaRPr lang="en-GB" sz="20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9737688"/>
                  </a:ext>
                </a:extLst>
              </a:tr>
              <a:tr h="92602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Module introduction</a:t>
                      </a:r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9361464"/>
                  </a:ext>
                </a:extLst>
              </a:tr>
              <a:tr h="92602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Research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4344590"/>
                  </a:ext>
                </a:extLst>
              </a:tr>
              <a:tr h="92602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latin typeface="Gill Sans Nova Light" panose="020B0604020202020204" pitchFamily="34" charset="0"/>
                          <a:cs typeface="Aldhabi" panose="020B0604020202020204" pitchFamily="2" charset="-78"/>
                        </a:rPr>
                        <a:t>Types of Research 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2830887"/>
                  </a:ext>
                </a:extLst>
              </a:tr>
            </a:tbl>
          </a:graphicData>
        </a:graphic>
      </p:graphicFrame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9D4EB88E-B519-48E8-A0F4-64CC73F73B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184049"/>
              </p:ext>
            </p:extLst>
          </p:nvPr>
        </p:nvGraphicFramePr>
        <p:xfrm>
          <a:off x="3794255" y="2350383"/>
          <a:ext cx="2300157" cy="359895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00157">
                  <a:extLst>
                    <a:ext uri="{9D8B030D-6E8A-4147-A177-3AD203B41FA5}">
                      <a16:colId xmlns:a16="http://schemas.microsoft.com/office/drawing/2014/main" val="2921228920"/>
                    </a:ext>
                  </a:extLst>
                </a:gridCol>
              </a:tblGrid>
              <a:tr h="92388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Gill Sans MT" panose="020B0502020104020203"/>
                        </a:rPr>
                        <a:t>Week 2</a:t>
                      </a:r>
                      <a:endParaRPr lang="en-GB" sz="20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2312562"/>
                  </a:ext>
                </a:extLst>
              </a:tr>
              <a:tr h="102790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Research process</a:t>
                      </a:r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898464"/>
                  </a:ext>
                </a:extLst>
              </a:tr>
              <a:tr h="41443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166578"/>
                  </a:ext>
                </a:extLst>
              </a:tr>
              <a:tr h="414436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4332286"/>
                  </a:ext>
                </a:extLst>
              </a:tr>
              <a:tr h="81829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Finding information </a:t>
                      </a:r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3336962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8D4E8C8C-2001-4D02-88D0-CD2D65CE11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9316387"/>
              </p:ext>
            </p:extLst>
          </p:nvPr>
        </p:nvGraphicFramePr>
        <p:xfrm>
          <a:off x="6656960" y="2350383"/>
          <a:ext cx="2300158" cy="369065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00158">
                  <a:extLst>
                    <a:ext uri="{9D8B030D-6E8A-4147-A177-3AD203B41FA5}">
                      <a16:colId xmlns:a16="http://schemas.microsoft.com/office/drawing/2014/main" val="1854582857"/>
                    </a:ext>
                  </a:extLst>
                </a:gridCol>
              </a:tblGrid>
              <a:tr h="82177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Gill Sans MT" panose="020B0502020104020203"/>
                        </a:rPr>
                        <a:t>Week 3</a:t>
                      </a:r>
                      <a:endParaRPr lang="en-GB" sz="20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7212235"/>
                  </a:ext>
                </a:extLst>
              </a:tr>
              <a:tr h="89611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Research Design</a:t>
                      </a:r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2214014"/>
                  </a:ext>
                </a:extLst>
              </a:tr>
              <a:tr h="98167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Quantitative Methods.</a:t>
                      </a:r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0896189"/>
                  </a:ext>
                </a:extLst>
              </a:tr>
              <a:tr h="99108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Using </a:t>
                      </a:r>
                      <a:r>
                        <a:rPr lang="en-GB" dirty="0" err="1">
                          <a:latin typeface="Gill Sans MT" panose="020B0502020104020203"/>
                        </a:rPr>
                        <a:t>powerpoint</a:t>
                      </a:r>
                      <a:r>
                        <a:rPr lang="en-GB" dirty="0">
                          <a:latin typeface="Gill Sans MT" panose="020B0502020104020203"/>
                        </a:rPr>
                        <a:t>.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7682039"/>
                  </a:ext>
                </a:extLst>
              </a:tr>
            </a:tbl>
          </a:graphicData>
        </a:graphic>
      </p:graphicFrame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7B076D27-D6A8-41CE-AB56-5E32F4CF6A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2090357"/>
              </p:ext>
            </p:extLst>
          </p:nvPr>
        </p:nvGraphicFramePr>
        <p:xfrm>
          <a:off x="9519664" y="3039495"/>
          <a:ext cx="2300158" cy="177976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00158">
                  <a:extLst>
                    <a:ext uri="{9D8B030D-6E8A-4147-A177-3AD203B41FA5}">
                      <a16:colId xmlns:a16="http://schemas.microsoft.com/office/drawing/2014/main" val="330582397"/>
                    </a:ext>
                  </a:extLst>
                </a:gridCol>
              </a:tblGrid>
              <a:tr h="85751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Gill Sans MT" panose="020B0502020104020203"/>
                        </a:rPr>
                        <a:t>Week 4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5183122"/>
                  </a:ext>
                </a:extLst>
              </a:tr>
              <a:tr h="92225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Ethics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388107"/>
                  </a:ext>
                </a:extLst>
              </a:tr>
            </a:tbl>
          </a:graphicData>
        </a:graphic>
      </p:graphicFrame>
      <p:pic>
        <p:nvPicPr>
          <p:cNvPr id="16" name="Graphic 15" descr="Stopwatch with solid fill">
            <a:extLst>
              <a:ext uri="{FF2B5EF4-FFF2-40B4-BE49-F238E27FC236}">
                <a16:creationId xmlns:a16="http://schemas.microsoft.com/office/drawing/2014/main" id="{60D7CBEA-356F-48B2-B0B2-453299D687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61230" y="459450"/>
            <a:ext cx="1235639" cy="1235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061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1F3CA2-8951-425A-8CD4-264C18A42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b="1" i="1" dirty="0"/>
              <a:t>Hypothesis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40B911-21F4-492F-B92B-ADB58F66EE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7331734"/>
              </p:ext>
            </p:extLst>
          </p:nvPr>
        </p:nvGraphicFramePr>
        <p:xfrm>
          <a:off x="1141411" y="2440771"/>
          <a:ext cx="99059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8549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520A9A-77D1-4EE7-816B-B613FD68F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>
            <a:normAutofit/>
          </a:bodyPr>
          <a:lstStyle/>
          <a:p>
            <a:pPr algn="ctr"/>
            <a:r>
              <a:rPr lang="en-GB" sz="3200" b="1" i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1420D-C1A0-46E6-BE8C-E63830CAA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4459287" cy="3965046"/>
          </a:xfrm>
        </p:spPr>
        <p:txBody>
          <a:bodyPr>
            <a:normAutofit/>
          </a:bodyPr>
          <a:lstStyle/>
          <a:p>
            <a:r>
              <a:rPr lang="en-GB" sz="2000" dirty="0"/>
              <a:t>PowerPoints from  Moodle</a:t>
            </a:r>
          </a:p>
          <a:p>
            <a:endParaRPr lang="en-GB" sz="2000" dirty="0"/>
          </a:p>
          <a:p>
            <a:r>
              <a:rPr lang="en-GB" sz="2000" dirty="0"/>
              <a:t>School library</a:t>
            </a:r>
          </a:p>
        </p:txBody>
      </p:sp>
      <p:pic>
        <p:nvPicPr>
          <p:cNvPr id="7" name="Graphic 6" descr="Books outline">
            <a:extLst>
              <a:ext uri="{FF2B5EF4-FFF2-40B4-BE49-F238E27FC236}">
                <a16:creationId xmlns:a16="http://schemas.microsoft.com/office/drawing/2014/main" id="{814917C4-B359-46BA-876D-BDEEC9CC3B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108658" y="758254"/>
            <a:ext cx="5456279" cy="545627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51909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1BAE3-BF86-4746-B478-203124D6A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50230"/>
            <a:ext cx="9905998" cy="1478570"/>
          </a:xfrm>
        </p:spPr>
        <p:txBody>
          <a:bodyPr/>
          <a:lstStyle/>
          <a:p>
            <a:pPr algn="ctr"/>
            <a:r>
              <a:rPr lang="en-GB" b="1" i="1" dirty="0"/>
              <a:t>Questionnaire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FDB45-2B8E-4B78-BEC8-4DF3C31A4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904" y="1600200"/>
            <a:ext cx="10310192" cy="41644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Are you confident in using MS Teams  to work with your peers or colleagues? Yes.</a:t>
            </a:r>
          </a:p>
          <a:p>
            <a:pPr marL="0" indent="0">
              <a:buNone/>
            </a:pPr>
            <a:r>
              <a:rPr lang="en-GB" dirty="0"/>
              <a:t>Do you see the value of using technology to collaborate? Yes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Rank these words in order of according to how you feel about using technology.</a:t>
            </a:r>
          </a:p>
          <a:p>
            <a:r>
              <a:rPr lang="en-GB" dirty="0"/>
              <a:t>Confident </a:t>
            </a:r>
          </a:p>
          <a:p>
            <a:r>
              <a:rPr lang="en-GB" dirty="0"/>
              <a:t>Happy</a:t>
            </a:r>
          </a:p>
          <a:p>
            <a:r>
              <a:rPr lang="en-GB" dirty="0"/>
              <a:t>Worried</a:t>
            </a:r>
          </a:p>
          <a:p>
            <a:r>
              <a:rPr lang="en-GB" dirty="0"/>
              <a:t>Sad </a:t>
            </a:r>
          </a:p>
          <a:p>
            <a:r>
              <a:rPr lang="en-GB" dirty="0"/>
              <a:t>Angry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253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F58B20F-9D73-43F5-B2FD-A2BCBE3C2E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475301"/>
              </p:ext>
            </p:extLst>
          </p:nvPr>
        </p:nvGraphicFramePr>
        <p:xfrm>
          <a:off x="1141413" y="2249488"/>
          <a:ext cx="9906000" cy="35417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EAB8539-4C28-453B-8A6A-7B4722908673}"/>
              </a:ext>
            </a:extLst>
          </p:cNvPr>
          <p:cNvSpPr txBox="1"/>
          <p:nvPr/>
        </p:nvSpPr>
        <p:spPr>
          <a:xfrm>
            <a:off x="1550504" y="463826"/>
            <a:ext cx="90909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Question 1.  I actively use avoid using technology to collaborate</a:t>
            </a:r>
          </a:p>
          <a:p>
            <a:endParaRPr lang="en-GB" dirty="0"/>
          </a:p>
          <a:p>
            <a:r>
              <a:rPr lang="en-GB" dirty="0"/>
              <a:t>Question 2. I feel confident using technology  to collaborate with my peers or colleagues.</a:t>
            </a:r>
          </a:p>
          <a:p>
            <a:endParaRPr lang="en-GB" dirty="0"/>
          </a:p>
          <a:p>
            <a:r>
              <a:rPr lang="en-GB" dirty="0"/>
              <a:t>Question 3. Collaborating online to create a group task feels very challenging for me. </a:t>
            </a:r>
          </a:p>
          <a:p>
            <a:endParaRPr lang="en-GB" dirty="0"/>
          </a:p>
          <a:p>
            <a:r>
              <a:rPr lang="en-GB" i="1" dirty="0"/>
              <a:t>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419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E3268FD-16DA-481B-8ED2-9D45EA6F618C}">
  <we:reference id="1f4df590-35fc-4b16-a239-39709f9d8a74" version="1.0.0.1" store="EXCatalog" storeType="EXCatalog"/>
  <we:alternateReferences>
    <we:reference id="WA104381063" version="1.0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205</TotalTime>
  <Words>382</Words>
  <Application>Microsoft Office PowerPoint</Application>
  <PresentationFormat>Widescreen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Black</vt:lpstr>
      <vt:lpstr>Gill Sans MT</vt:lpstr>
      <vt:lpstr>Gill Sans Nova Light</vt:lpstr>
      <vt:lpstr>Tw Cen MT</vt:lpstr>
      <vt:lpstr>Circuit</vt:lpstr>
      <vt:lpstr>HOW do we use technology to collaborate at uwtsd</vt:lpstr>
      <vt:lpstr>Introduction</vt:lpstr>
      <vt:lpstr>rationale</vt:lpstr>
      <vt:lpstr>Research method </vt:lpstr>
      <vt:lpstr>ETHICAL CONSIDERATIONS</vt:lpstr>
      <vt:lpstr>Research timeline</vt:lpstr>
      <vt:lpstr>Hypothesis</vt:lpstr>
      <vt:lpstr>Reference</vt:lpstr>
      <vt:lpstr>Questionnaire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we use technology to collaborate at uwtsd</dc:title>
  <dc:creator>Emily Carol Delgado De Brito</dc:creator>
  <cp:lastModifiedBy>Cleide Gloria</cp:lastModifiedBy>
  <cp:revision>7</cp:revision>
  <dcterms:created xsi:type="dcterms:W3CDTF">2022-02-21T22:26:11Z</dcterms:created>
  <dcterms:modified xsi:type="dcterms:W3CDTF">2022-02-27T02:56:14Z</dcterms:modified>
</cp:coreProperties>
</file>