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6"/>
  </p:notesMasterIdLst>
  <p:sldIdLst>
    <p:sldId id="719" r:id="rId7"/>
    <p:sldId id="301" r:id="rId8"/>
    <p:sldId id="726" r:id="rId9"/>
    <p:sldId id="844" r:id="rId10"/>
    <p:sldId id="845" r:id="rId11"/>
    <p:sldId id="803" r:id="rId12"/>
    <p:sldId id="846" r:id="rId13"/>
    <p:sldId id="806" r:id="rId14"/>
    <p:sldId id="847" r:id="rId15"/>
    <p:sldId id="808" r:id="rId16"/>
    <p:sldId id="848" r:id="rId17"/>
    <p:sldId id="809" r:id="rId18"/>
    <p:sldId id="850" r:id="rId19"/>
    <p:sldId id="831" r:id="rId20"/>
    <p:sldId id="838" r:id="rId21"/>
    <p:sldId id="851" r:id="rId22"/>
    <p:sldId id="836" r:id="rId23"/>
    <p:sldId id="854" r:id="rId24"/>
    <p:sldId id="849" r:id="rId25"/>
    <p:sldId id="840" r:id="rId26"/>
    <p:sldId id="842" r:id="rId27"/>
    <p:sldId id="843" r:id="rId28"/>
    <p:sldId id="852" r:id="rId29"/>
    <p:sldId id="841" r:id="rId30"/>
    <p:sldId id="853" r:id="rId31"/>
    <p:sldId id="835" r:id="rId32"/>
    <p:sldId id="837" r:id="rId33"/>
    <p:sldId id="855" r:id="rId34"/>
    <p:sldId id="72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7EC01D-1858-4B0C-B0F4-4146AF69B808}" v="240" dt="2024-11-24T15:26:25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77253"/>
  </p:normalViewPr>
  <p:slideViewPr>
    <p:cSldViewPr snapToGrid="0">
      <p:cViewPr varScale="1">
        <p:scale>
          <a:sx n="60" d="100"/>
          <a:sy n="60" d="100"/>
        </p:scale>
        <p:origin x="75" y="69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2A7EC01D-1858-4B0C-B0F4-4146AF69B808}"/>
    <pc:docChg chg="undo custSel addSld delSld modSld">
      <pc:chgData name="Stalin Jacob Wilson Packia Dhas" userId="050d7d71-3621-4503-95e8-1c9a9d962492" providerId="ADAL" clId="{2A7EC01D-1858-4B0C-B0F4-4146AF69B808}" dt="2024-11-24T15:29:55.617" v="669" actId="12"/>
      <pc:docMkLst>
        <pc:docMk/>
      </pc:docMkLst>
      <pc:sldChg chg="modSp mod">
        <pc:chgData name="Stalin Jacob Wilson Packia Dhas" userId="050d7d71-3621-4503-95e8-1c9a9d962492" providerId="ADAL" clId="{2A7EC01D-1858-4B0C-B0F4-4146AF69B808}" dt="2024-11-11T15:59:11.180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2A7EC01D-1858-4B0C-B0F4-4146AF69B808}" dt="2024-11-11T15:59:11.180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2A7EC01D-1858-4B0C-B0F4-4146AF69B808}" dt="2024-11-14T15:04:43.529" v="90" actId="20577"/>
        <pc:sldMkLst>
          <pc:docMk/>
          <pc:sldMk cId="848171928" sldId="726"/>
        </pc:sldMkLst>
        <pc:spChg chg="mod">
          <ac:chgData name="Stalin Jacob Wilson Packia Dhas" userId="050d7d71-3621-4503-95e8-1c9a9d962492" providerId="ADAL" clId="{2A7EC01D-1858-4B0C-B0F4-4146AF69B808}" dt="2024-11-14T14:51:54.547" v="6" actId="1076"/>
          <ac:spMkLst>
            <pc:docMk/>
            <pc:sldMk cId="848171928" sldId="726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2A7EC01D-1858-4B0C-B0F4-4146AF69B808}" dt="2024-11-14T15:04:43.529" v="90" actId="20577"/>
          <ac:spMkLst>
            <pc:docMk/>
            <pc:sldMk cId="848171928" sldId="726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A7EC01D-1858-4B0C-B0F4-4146AF69B808}" dt="2024-11-14T15:07:13.922" v="117" actId="20577"/>
        <pc:sldMkLst>
          <pc:docMk/>
          <pc:sldMk cId="728795885" sldId="803"/>
        </pc:sldMkLst>
        <pc:spChg chg="mod">
          <ac:chgData name="Stalin Jacob Wilson Packia Dhas" userId="050d7d71-3621-4503-95e8-1c9a9d962492" providerId="ADAL" clId="{2A7EC01D-1858-4B0C-B0F4-4146AF69B808}" dt="2024-11-14T15:07:13.922" v="117" actId="20577"/>
          <ac:spMkLst>
            <pc:docMk/>
            <pc:sldMk cId="728795885" sldId="803"/>
            <ac:spMk id="3" creationId="{00000000-0000-0000-0000-000000000000}"/>
          </ac:spMkLst>
        </pc:spChg>
      </pc:sldChg>
      <pc:sldChg chg="modSp del mod">
        <pc:chgData name="Stalin Jacob Wilson Packia Dhas" userId="050d7d71-3621-4503-95e8-1c9a9d962492" providerId="ADAL" clId="{2A7EC01D-1858-4B0C-B0F4-4146AF69B808}" dt="2024-11-14T15:05:23.025" v="92" actId="47"/>
        <pc:sldMkLst>
          <pc:docMk/>
          <pc:sldMk cId="3859520317" sldId="805"/>
        </pc:sldMkLst>
        <pc:spChg chg="mod">
          <ac:chgData name="Stalin Jacob Wilson Packia Dhas" userId="050d7d71-3621-4503-95e8-1c9a9d962492" providerId="ADAL" clId="{2A7EC01D-1858-4B0C-B0F4-4146AF69B808}" dt="2024-11-14T15:05:13.243" v="91" actId="21"/>
          <ac:spMkLst>
            <pc:docMk/>
            <pc:sldMk cId="3859520317" sldId="805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2A7EC01D-1858-4B0C-B0F4-4146AF69B808}" dt="2024-11-14T22:20:33.479" v="155" actId="27636"/>
        <pc:sldMkLst>
          <pc:docMk/>
          <pc:sldMk cId="3881274198" sldId="806"/>
        </pc:sldMkLst>
        <pc:spChg chg="mod">
          <ac:chgData name="Stalin Jacob Wilson Packia Dhas" userId="050d7d71-3621-4503-95e8-1c9a9d962492" providerId="ADAL" clId="{2A7EC01D-1858-4B0C-B0F4-4146AF69B808}" dt="2024-11-14T22:20:33.479" v="155" actId="27636"/>
          <ac:spMkLst>
            <pc:docMk/>
            <pc:sldMk cId="3881274198" sldId="806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2A7EC01D-1858-4B0C-B0F4-4146AF69B808}" dt="2024-11-14T22:15:11.612" v="139" actId="21"/>
          <ac:picMkLst>
            <pc:docMk/>
            <pc:sldMk cId="3881274198" sldId="806"/>
            <ac:picMk id="7" creationId="{AE8F18A3-4A2E-4A3E-5CEF-D20ADE94E3E3}"/>
          </ac:picMkLst>
        </pc:picChg>
        <pc:picChg chg="add mod">
          <ac:chgData name="Stalin Jacob Wilson Packia Dhas" userId="050d7d71-3621-4503-95e8-1c9a9d962492" providerId="ADAL" clId="{2A7EC01D-1858-4B0C-B0F4-4146AF69B808}" dt="2024-11-14T22:20:07.798" v="150" actId="1076"/>
          <ac:picMkLst>
            <pc:docMk/>
            <pc:sldMk cId="3881274198" sldId="806"/>
            <ac:picMk id="2050" creationId="{3172ECF9-9CBA-E806-8BB5-62277149526B}"/>
          </ac:picMkLst>
        </pc:picChg>
      </pc:sldChg>
      <pc:sldChg chg="modSp mod">
        <pc:chgData name="Stalin Jacob Wilson Packia Dhas" userId="050d7d71-3621-4503-95e8-1c9a9d962492" providerId="ADAL" clId="{2A7EC01D-1858-4B0C-B0F4-4146AF69B808}" dt="2024-11-16T19:51:31.654" v="202" actId="1076"/>
        <pc:sldMkLst>
          <pc:docMk/>
          <pc:sldMk cId="2613154137" sldId="808"/>
        </pc:sldMkLst>
        <pc:spChg chg="mod">
          <ac:chgData name="Stalin Jacob Wilson Packia Dhas" userId="050d7d71-3621-4503-95e8-1c9a9d962492" providerId="ADAL" clId="{2A7EC01D-1858-4B0C-B0F4-4146AF69B808}" dt="2024-11-16T19:51:31.654" v="202" actId="1076"/>
          <ac:spMkLst>
            <pc:docMk/>
            <pc:sldMk cId="2613154137" sldId="80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A7EC01D-1858-4B0C-B0F4-4146AF69B808}" dt="2024-11-16T19:47:07.184" v="192" actId="27636"/>
        <pc:sldMkLst>
          <pc:docMk/>
          <pc:sldMk cId="454858579" sldId="809"/>
        </pc:sldMkLst>
        <pc:spChg chg="mod">
          <ac:chgData name="Stalin Jacob Wilson Packia Dhas" userId="050d7d71-3621-4503-95e8-1c9a9d962492" providerId="ADAL" clId="{2A7EC01D-1858-4B0C-B0F4-4146AF69B808}" dt="2024-11-16T19:47:07.184" v="192" actId="27636"/>
          <ac:spMkLst>
            <pc:docMk/>
            <pc:sldMk cId="454858579" sldId="809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2A7EC01D-1858-4B0C-B0F4-4146AF69B808}" dt="2024-11-16T22:15:26.280" v="238" actId="113"/>
        <pc:sldMkLst>
          <pc:docMk/>
          <pc:sldMk cId="979996152" sldId="831"/>
        </pc:sldMkLst>
        <pc:spChg chg="mod">
          <ac:chgData name="Stalin Jacob Wilson Packia Dhas" userId="050d7d71-3621-4503-95e8-1c9a9d962492" providerId="ADAL" clId="{2A7EC01D-1858-4B0C-B0F4-4146AF69B808}" dt="2024-11-16T22:15:26.280" v="238" actId="113"/>
          <ac:spMkLst>
            <pc:docMk/>
            <pc:sldMk cId="979996152" sldId="83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A7EC01D-1858-4B0C-B0F4-4146AF69B808}" dt="2024-11-16T22:13:22.169" v="236" actId="1076"/>
          <ac:picMkLst>
            <pc:docMk/>
            <pc:sldMk cId="979996152" sldId="831"/>
            <ac:picMk id="7" creationId="{E444FF1B-96E9-5DB0-C1C7-6D6D523954DE}"/>
          </ac:picMkLst>
        </pc:picChg>
        <pc:picChg chg="add mod">
          <ac:chgData name="Stalin Jacob Wilson Packia Dhas" userId="050d7d71-3621-4503-95e8-1c9a9d962492" providerId="ADAL" clId="{2A7EC01D-1858-4B0C-B0F4-4146AF69B808}" dt="2024-11-16T22:10:41.127" v="214" actId="1076"/>
          <ac:picMkLst>
            <pc:docMk/>
            <pc:sldMk cId="979996152" sldId="831"/>
            <ac:picMk id="3074" creationId="{AF8FBB29-8459-68D9-A0A5-BA82B95D0C35}"/>
          </ac:picMkLst>
        </pc:picChg>
        <pc:picChg chg="add del mod">
          <ac:chgData name="Stalin Jacob Wilson Packia Dhas" userId="050d7d71-3621-4503-95e8-1c9a9d962492" providerId="ADAL" clId="{2A7EC01D-1858-4B0C-B0F4-4146AF69B808}" dt="2024-11-16T22:13:15.755" v="232" actId="478"/>
          <ac:picMkLst>
            <pc:docMk/>
            <pc:sldMk cId="979996152" sldId="831"/>
            <ac:picMk id="3076" creationId="{47E970E3-3E7C-9BB5-76B1-5F63627C431C}"/>
          </ac:picMkLst>
        </pc:picChg>
      </pc:sldChg>
      <pc:sldChg chg="modSp add del mod">
        <pc:chgData name="Stalin Jacob Wilson Packia Dhas" userId="050d7d71-3621-4503-95e8-1c9a9d962492" providerId="ADAL" clId="{2A7EC01D-1858-4B0C-B0F4-4146AF69B808}" dt="2024-11-16T23:16:23.870" v="317" actId="47"/>
        <pc:sldMkLst>
          <pc:docMk/>
          <pc:sldMk cId="285006069" sldId="835"/>
        </pc:sldMkLst>
        <pc:spChg chg="mod">
          <ac:chgData name="Stalin Jacob Wilson Packia Dhas" userId="050d7d71-3621-4503-95e8-1c9a9d962492" providerId="ADAL" clId="{2A7EC01D-1858-4B0C-B0F4-4146AF69B808}" dt="2024-11-11T16:06:55.807" v="4" actId="6549"/>
          <ac:spMkLst>
            <pc:docMk/>
            <pc:sldMk cId="285006069" sldId="83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2A7EC01D-1858-4B0C-B0F4-4146AF69B808}" dt="2024-11-11T15:59:01.043" v="1" actId="20577"/>
          <ac:spMkLst>
            <pc:docMk/>
            <pc:sldMk cId="285006069" sldId="835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A7EC01D-1858-4B0C-B0F4-4146AF69B808}" dt="2024-11-20T14:13:03.885" v="383" actId="20577"/>
        <pc:sldMkLst>
          <pc:docMk/>
          <pc:sldMk cId="1517353615" sldId="836"/>
        </pc:sldMkLst>
        <pc:spChg chg="mod">
          <ac:chgData name="Stalin Jacob Wilson Packia Dhas" userId="050d7d71-3621-4503-95e8-1c9a9d962492" providerId="ADAL" clId="{2A7EC01D-1858-4B0C-B0F4-4146AF69B808}" dt="2024-11-20T14:13:03.885" v="383" actId="20577"/>
          <ac:spMkLst>
            <pc:docMk/>
            <pc:sldMk cId="1517353615" sldId="836"/>
            <ac:spMk id="3" creationId="{00000000-0000-0000-0000-000000000000}"/>
          </ac:spMkLst>
        </pc:spChg>
      </pc:sldChg>
      <pc:sldChg chg="delSp modSp mod">
        <pc:chgData name="Stalin Jacob Wilson Packia Dhas" userId="050d7d71-3621-4503-95e8-1c9a9d962492" providerId="ADAL" clId="{2A7EC01D-1858-4B0C-B0F4-4146AF69B808}" dt="2024-11-16T22:16:59.288" v="243" actId="14100"/>
        <pc:sldMkLst>
          <pc:docMk/>
          <pc:sldMk cId="3926796084" sldId="838"/>
        </pc:sldMkLst>
        <pc:spChg chg="mod">
          <ac:chgData name="Stalin Jacob Wilson Packia Dhas" userId="050d7d71-3621-4503-95e8-1c9a9d962492" providerId="ADAL" clId="{2A7EC01D-1858-4B0C-B0F4-4146AF69B808}" dt="2024-11-16T22:16:59.288" v="243" actId="14100"/>
          <ac:spMkLst>
            <pc:docMk/>
            <pc:sldMk cId="3926796084" sldId="838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2A7EC01D-1858-4B0C-B0F4-4146AF69B808}" dt="2024-11-16T22:16:54.738" v="242" actId="478"/>
          <ac:picMkLst>
            <pc:docMk/>
            <pc:sldMk cId="3926796084" sldId="838"/>
            <ac:picMk id="7" creationId="{809C778F-C673-799D-C2BA-7CBF433B0F1B}"/>
          </ac:picMkLst>
        </pc:picChg>
      </pc:sldChg>
      <pc:sldChg chg="modSp mod modShow">
        <pc:chgData name="Stalin Jacob Wilson Packia Dhas" userId="050d7d71-3621-4503-95e8-1c9a9d962492" providerId="ADAL" clId="{2A7EC01D-1858-4B0C-B0F4-4146AF69B808}" dt="2024-11-22T00:50:57.368" v="558" actId="729"/>
        <pc:sldMkLst>
          <pc:docMk/>
          <pc:sldMk cId="659666466" sldId="840"/>
        </pc:sldMkLst>
        <pc:spChg chg="mod">
          <ac:chgData name="Stalin Jacob Wilson Packia Dhas" userId="050d7d71-3621-4503-95e8-1c9a9d962492" providerId="ADAL" clId="{2A7EC01D-1858-4B0C-B0F4-4146AF69B808}" dt="2024-11-18T10:12:40.702" v="341" actId="20577"/>
          <ac:spMkLst>
            <pc:docMk/>
            <pc:sldMk cId="659666466" sldId="840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A7EC01D-1858-4B0C-B0F4-4146AF69B808}" dt="2024-11-18T10:25:42.217" v="348" actId="113"/>
        <pc:sldMkLst>
          <pc:docMk/>
          <pc:sldMk cId="1108932271" sldId="841"/>
        </pc:sldMkLst>
        <pc:spChg chg="mod">
          <ac:chgData name="Stalin Jacob Wilson Packia Dhas" userId="050d7d71-3621-4503-95e8-1c9a9d962492" providerId="ADAL" clId="{2A7EC01D-1858-4B0C-B0F4-4146AF69B808}" dt="2024-11-18T10:25:42.217" v="348" actId="113"/>
          <ac:spMkLst>
            <pc:docMk/>
            <pc:sldMk cId="1108932271" sldId="841"/>
            <ac:spMk id="9" creationId="{14AD663B-2949-E575-88E0-B90458198B4E}"/>
          </ac:spMkLst>
        </pc:spChg>
      </pc:sldChg>
      <pc:sldChg chg="modSp mod">
        <pc:chgData name="Stalin Jacob Wilson Packia Dhas" userId="050d7d71-3621-4503-95e8-1c9a9d962492" providerId="ADAL" clId="{2A7EC01D-1858-4B0C-B0F4-4146AF69B808}" dt="2024-11-16T23:15:36.255" v="311" actId="27636"/>
        <pc:sldMkLst>
          <pc:docMk/>
          <pc:sldMk cId="3422972989" sldId="843"/>
        </pc:sldMkLst>
        <pc:spChg chg="mod">
          <ac:chgData name="Stalin Jacob Wilson Packia Dhas" userId="050d7d71-3621-4503-95e8-1c9a9d962492" providerId="ADAL" clId="{2A7EC01D-1858-4B0C-B0F4-4146AF69B808}" dt="2024-11-16T23:15:36.255" v="311" actId="27636"/>
          <ac:spMkLst>
            <pc:docMk/>
            <pc:sldMk cId="3422972989" sldId="843"/>
            <ac:spMk id="3" creationId="{00000000-0000-0000-0000-000000000000}"/>
          </ac:spMkLst>
        </pc:spChg>
      </pc:sldChg>
      <pc:sldChg chg="modSp">
        <pc:chgData name="Stalin Jacob Wilson Packia Dhas" userId="050d7d71-3621-4503-95e8-1c9a9d962492" providerId="ADAL" clId="{2A7EC01D-1858-4B0C-B0F4-4146AF69B808}" dt="2024-11-18T12:15:59.207" v="352" actId="20577"/>
        <pc:sldMkLst>
          <pc:docMk/>
          <pc:sldMk cId="3649581245" sldId="845"/>
        </pc:sldMkLst>
        <pc:spChg chg="mod">
          <ac:chgData name="Stalin Jacob Wilson Packia Dhas" userId="050d7d71-3621-4503-95e8-1c9a9d962492" providerId="ADAL" clId="{2A7EC01D-1858-4B0C-B0F4-4146AF69B808}" dt="2024-11-18T12:15:59.207" v="352" actId="20577"/>
          <ac:spMkLst>
            <pc:docMk/>
            <pc:sldMk cId="3649581245" sldId="845"/>
            <ac:spMk id="3" creationId="{45E738E9-468D-1A6F-A400-6ED9F1230F3E}"/>
          </ac:spMkLst>
        </pc:spChg>
      </pc:sldChg>
      <pc:sldChg chg="addSp delSp modSp mod">
        <pc:chgData name="Stalin Jacob Wilson Packia Dhas" userId="050d7d71-3621-4503-95e8-1c9a9d962492" providerId="ADAL" clId="{2A7EC01D-1858-4B0C-B0F4-4146AF69B808}" dt="2024-11-14T22:15:28.743" v="144" actId="1076"/>
        <pc:sldMkLst>
          <pc:docMk/>
          <pc:sldMk cId="985807709" sldId="847"/>
        </pc:sldMkLst>
        <pc:spChg chg="mod">
          <ac:chgData name="Stalin Jacob Wilson Packia Dhas" userId="050d7d71-3621-4503-95e8-1c9a9d962492" providerId="ADAL" clId="{2A7EC01D-1858-4B0C-B0F4-4146AF69B808}" dt="2024-11-14T22:14:34.283" v="132" actId="5793"/>
          <ac:spMkLst>
            <pc:docMk/>
            <pc:sldMk cId="985807709" sldId="847"/>
            <ac:spMk id="3" creationId="{CE61F5F1-995E-9BDD-B79C-F25EA5328CA7}"/>
          </ac:spMkLst>
        </pc:spChg>
        <pc:spChg chg="add">
          <ac:chgData name="Stalin Jacob Wilson Packia Dhas" userId="050d7d71-3621-4503-95e8-1c9a9d962492" providerId="ADAL" clId="{2A7EC01D-1858-4B0C-B0F4-4146AF69B808}" dt="2024-11-14T22:13:25.378" v="118"/>
          <ac:spMkLst>
            <pc:docMk/>
            <pc:sldMk cId="985807709" sldId="847"/>
            <ac:spMk id="6" creationId="{CDDA1665-9898-9995-0FCD-30E2259675BD}"/>
          </ac:spMkLst>
        </pc:spChg>
        <pc:picChg chg="add del mod">
          <ac:chgData name="Stalin Jacob Wilson Packia Dhas" userId="050d7d71-3621-4503-95e8-1c9a9d962492" providerId="ADAL" clId="{2A7EC01D-1858-4B0C-B0F4-4146AF69B808}" dt="2024-11-14T22:14:37.438" v="133" actId="21"/>
          <ac:picMkLst>
            <pc:docMk/>
            <pc:sldMk cId="985807709" sldId="847"/>
            <ac:picMk id="7" creationId="{AE8F18A3-4A2E-4A3E-5CEF-D20ADE94E3E3}"/>
          </ac:picMkLst>
        </pc:picChg>
        <pc:picChg chg="add mod">
          <ac:chgData name="Stalin Jacob Wilson Packia Dhas" userId="050d7d71-3621-4503-95e8-1c9a9d962492" providerId="ADAL" clId="{2A7EC01D-1858-4B0C-B0F4-4146AF69B808}" dt="2024-11-14T22:15:28.743" v="144" actId="1076"/>
          <ac:picMkLst>
            <pc:docMk/>
            <pc:sldMk cId="985807709" sldId="847"/>
            <ac:picMk id="8" creationId="{AE8F18A3-4A2E-4A3E-5CEF-D20ADE94E3E3}"/>
          </ac:picMkLst>
        </pc:picChg>
      </pc:sldChg>
      <pc:sldChg chg="delSp modSp mod">
        <pc:chgData name="Stalin Jacob Wilson Packia Dhas" userId="050d7d71-3621-4503-95e8-1c9a9d962492" providerId="ADAL" clId="{2A7EC01D-1858-4B0C-B0F4-4146AF69B808}" dt="2024-11-14T22:24:21.870" v="164" actId="1076"/>
        <pc:sldMkLst>
          <pc:docMk/>
          <pc:sldMk cId="883410073" sldId="848"/>
        </pc:sldMkLst>
        <pc:picChg chg="mod">
          <ac:chgData name="Stalin Jacob Wilson Packia Dhas" userId="050d7d71-3621-4503-95e8-1c9a9d962492" providerId="ADAL" clId="{2A7EC01D-1858-4B0C-B0F4-4146AF69B808}" dt="2024-11-14T22:24:21.870" v="164" actId="1076"/>
          <ac:picMkLst>
            <pc:docMk/>
            <pc:sldMk cId="883410073" sldId="848"/>
            <ac:picMk id="7" creationId="{7BB16F08-DADA-B144-C6A5-859D6D20EE01}"/>
          </ac:picMkLst>
        </pc:picChg>
        <pc:picChg chg="del">
          <ac:chgData name="Stalin Jacob Wilson Packia Dhas" userId="050d7d71-3621-4503-95e8-1c9a9d962492" providerId="ADAL" clId="{2A7EC01D-1858-4B0C-B0F4-4146AF69B808}" dt="2024-11-14T22:21:21.267" v="156" actId="478"/>
          <ac:picMkLst>
            <pc:docMk/>
            <pc:sldMk cId="883410073" sldId="848"/>
            <ac:picMk id="8" creationId="{3D587BCF-7BC1-65CD-916E-94D93BEBBEB1}"/>
          </ac:picMkLst>
        </pc:picChg>
      </pc:sldChg>
      <pc:sldChg chg="modSp add mod">
        <pc:chgData name="Stalin Jacob Wilson Packia Dhas" userId="050d7d71-3621-4503-95e8-1c9a9d962492" providerId="ADAL" clId="{2A7EC01D-1858-4B0C-B0F4-4146AF69B808}" dt="2024-11-16T19:51:50.814" v="206" actId="403"/>
        <pc:sldMkLst>
          <pc:docMk/>
          <pc:sldMk cId="473532055" sldId="850"/>
        </pc:sldMkLst>
        <pc:spChg chg="mod">
          <ac:chgData name="Stalin Jacob Wilson Packia Dhas" userId="050d7d71-3621-4503-95e8-1c9a9d962492" providerId="ADAL" clId="{2A7EC01D-1858-4B0C-B0F4-4146AF69B808}" dt="2024-11-16T19:51:50.814" v="206" actId="403"/>
          <ac:spMkLst>
            <pc:docMk/>
            <pc:sldMk cId="473532055" sldId="850"/>
            <ac:spMk id="3" creationId="{868CE2FD-E595-0CDC-74DB-13E42B498CBF}"/>
          </ac:spMkLst>
        </pc:spChg>
      </pc:sldChg>
      <pc:sldChg chg="modSp add mod">
        <pc:chgData name="Stalin Jacob Wilson Packia Dhas" userId="050d7d71-3621-4503-95e8-1c9a9d962492" providerId="ADAL" clId="{2A7EC01D-1858-4B0C-B0F4-4146AF69B808}" dt="2024-11-16T22:45:18.516" v="280" actId="20577"/>
        <pc:sldMkLst>
          <pc:docMk/>
          <pc:sldMk cId="2438986093" sldId="851"/>
        </pc:sldMkLst>
        <pc:spChg chg="mod">
          <ac:chgData name="Stalin Jacob Wilson Packia Dhas" userId="050d7d71-3621-4503-95e8-1c9a9d962492" providerId="ADAL" clId="{2A7EC01D-1858-4B0C-B0F4-4146AF69B808}" dt="2024-11-16T22:45:18.516" v="280" actId="20577"/>
          <ac:spMkLst>
            <pc:docMk/>
            <pc:sldMk cId="2438986093" sldId="851"/>
            <ac:spMk id="3" creationId="{04FA83BD-8CCC-B21F-8B14-4B838D22D202}"/>
          </ac:spMkLst>
        </pc:spChg>
        <pc:picChg chg="mod">
          <ac:chgData name="Stalin Jacob Wilson Packia Dhas" userId="050d7d71-3621-4503-95e8-1c9a9d962492" providerId="ADAL" clId="{2A7EC01D-1858-4B0C-B0F4-4146AF69B808}" dt="2024-11-16T22:17:14.961" v="249" actId="1076"/>
          <ac:picMkLst>
            <pc:docMk/>
            <pc:sldMk cId="2438986093" sldId="851"/>
            <ac:picMk id="7" creationId="{F313FE42-F715-C014-D2BB-E586AD7F761F}"/>
          </ac:picMkLst>
        </pc:picChg>
      </pc:sldChg>
      <pc:sldChg chg="modSp add mod">
        <pc:chgData name="Stalin Jacob Wilson Packia Dhas" userId="050d7d71-3621-4503-95e8-1c9a9d962492" providerId="ADAL" clId="{2A7EC01D-1858-4B0C-B0F4-4146AF69B808}" dt="2024-11-16T23:16:02.293" v="315" actId="6549"/>
        <pc:sldMkLst>
          <pc:docMk/>
          <pc:sldMk cId="3796504746" sldId="852"/>
        </pc:sldMkLst>
        <pc:spChg chg="mod">
          <ac:chgData name="Stalin Jacob Wilson Packia Dhas" userId="050d7d71-3621-4503-95e8-1c9a9d962492" providerId="ADAL" clId="{2A7EC01D-1858-4B0C-B0F4-4146AF69B808}" dt="2024-11-16T23:16:02.293" v="315" actId="6549"/>
          <ac:spMkLst>
            <pc:docMk/>
            <pc:sldMk cId="3796504746" sldId="852"/>
            <ac:spMk id="3" creationId="{21B2204F-8C46-2626-732D-9887EC7BE320}"/>
          </ac:spMkLst>
        </pc:spChg>
      </pc:sldChg>
      <pc:sldChg chg="addSp modSp add mod">
        <pc:chgData name="Stalin Jacob Wilson Packia Dhas" userId="050d7d71-3621-4503-95e8-1c9a9d962492" providerId="ADAL" clId="{2A7EC01D-1858-4B0C-B0F4-4146AF69B808}" dt="2024-11-18T10:25:51.514" v="351" actId="1076"/>
        <pc:sldMkLst>
          <pc:docMk/>
          <pc:sldMk cId="2409016016" sldId="853"/>
        </pc:sldMkLst>
        <pc:spChg chg="add">
          <ac:chgData name="Stalin Jacob Wilson Packia Dhas" userId="050d7d71-3621-4503-95e8-1c9a9d962492" providerId="ADAL" clId="{2A7EC01D-1858-4B0C-B0F4-4146AF69B808}" dt="2024-11-18T10:25:45.144" v="349"/>
          <ac:spMkLst>
            <pc:docMk/>
            <pc:sldMk cId="2409016016" sldId="853"/>
            <ac:spMk id="3" creationId="{3C506B4C-7548-DAE0-B41A-4BF656102A73}"/>
          </ac:spMkLst>
        </pc:spChg>
        <pc:spChg chg="mod">
          <ac:chgData name="Stalin Jacob Wilson Packia Dhas" userId="050d7d71-3621-4503-95e8-1c9a9d962492" providerId="ADAL" clId="{2A7EC01D-1858-4B0C-B0F4-4146AF69B808}" dt="2024-11-18T10:13:48.452" v="345" actId="20577"/>
          <ac:spMkLst>
            <pc:docMk/>
            <pc:sldMk cId="2409016016" sldId="853"/>
            <ac:spMk id="9" creationId="{DEE0D9CF-8430-FE4C-0820-F6A648512E86}"/>
          </ac:spMkLst>
        </pc:spChg>
        <pc:picChg chg="add mod">
          <ac:chgData name="Stalin Jacob Wilson Packia Dhas" userId="050d7d71-3621-4503-95e8-1c9a9d962492" providerId="ADAL" clId="{2A7EC01D-1858-4B0C-B0F4-4146AF69B808}" dt="2024-11-18T10:25:51.514" v="351" actId="1076"/>
          <ac:picMkLst>
            <pc:docMk/>
            <pc:sldMk cId="2409016016" sldId="853"/>
            <ac:picMk id="6" creationId="{656E6E1D-0F91-6C2B-21B2-DBBD3ACF234D}"/>
          </ac:picMkLst>
        </pc:picChg>
      </pc:sldChg>
      <pc:sldChg chg="modSp add mod">
        <pc:chgData name="Stalin Jacob Wilson Packia Dhas" userId="050d7d71-3621-4503-95e8-1c9a9d962492" providerId="ADAL" clId="{2A7EC01D-1858-4B0C-B0F4-4146AF69B808}" dt="2024-11-20T14:19:07.238" v="557" actId="20577"/>
        <pc:sldMkLst>
          <pc:docMk/>
          <pc:sldMk cId="2649409265" sldId="854"/>
        </pc:sldMkLst>
        <pc:spChg chg="mod">
          <ac:chgData name="Stalin Jacob Wilson Packia Dhas" userId="050d7d71-3621-4503-95e8-1c9a9d962492" providerId="ADAL" clId="{2A7EC01D-1858-4B0C-B0F4-4146AF69B808}" dt="2024-11-20T14:19:07.238" v="557" actId="20577"/>
          <ac:spMkLst>
            <pc:docMk/>
            <pc:sldMk cId="2649409265" sldId="854"/>
            <ac:spMk id="3" creationId="{7D5DACF8-9A53-E4BF-88B8-454C75C9E1CB}"/>
          </ac:spMkLst>
        </pc:spChg>
      </pc:sldChg>
      <pc:sldChg chg="modSp add mod">
        <pc:chgData name="Stalin Jacob Wilson Packia Dhas" userId="050d7d71-3621-4503-95e8-1c9a9d962492" providerId="ADAL" clId="{2A7EC01D-1858-4B0C-B0F4-4146AF69B808}" dt="2024-11-24T15:29:55.617" v="669" actId="12"/>
        <pc:sldMkLst>
          <pc:docMk/>
          <pc:sldMk cId="598326615" sldId="855"/>
        </pc:sldMkLst>
        <pc:spChg chg="mod">
          <ac:chgData name="Stalin Jacob Wilson Packia Dhas" userId="050d7d71-3621-4503-95e8-1c9a9d962492" providerId="ADAL" clId="{2A7EC01D-1858-4B0C-B0F4-4146AF69B808}" dt="2024-11-24T15:29:55.617" v="669" actId="12"/>
          <ac:spMkLst>
            <pc:docMk/>
            <pc:sldMk cId="598326615" sldId="855"/>
            <ac:spMk id="3" creationId="{09A459AF-C5CF-A5A3-8FD1-510166833B7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98C9C-AE06-E683-77AF-608F2B38C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8B4D6B-B416-CB72-4337-D9B7D78C8E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77DD6B4C-2145-662F-CA1B-E62A827F8EFA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i="1" dirty="0"/>
                  <a:t> (180</a:t>
                </a:r>
                <a:r>
                  <a:rPr lang="en-GB" i="1" baseline="0" dirty="0"/>
                  <a:t> degree out of phase)</a:t>
                </a:r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77DD6B4C-2145-662F-CA1B-E62A827F8EFA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i="0">
                    <a:latin typeface="Cambria Math" panose="02040503050406030204" pitchFamily="18" charset="0"/>
                  </a:rPr>
                  <a:t>𝑉_𝐿=𝑉_𝐶</a:t>
                </a:r>
                <a:r>
                  <a:rPr lang="en-GB" i="1" dirty="0"/>
                  <a:t> (180</a:t>
                </a:r>
                <a:r>
                  <a:rPr lang="en-GB" i="1" baseline="0" dirty="0"/>
                  <a:t> degree out of phase)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3FEDDEB-B0B7-F7C4-7287-624398AB06F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560B2-975B-76BB-F70A-80B594343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0EE23-A0C9-2B54-2C81-D6FC75BA5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983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924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BD84D-E38C-DC2A-EFBC-015AA09C6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7ED335-D42A-7503-D710-05E8936AFA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614879-C79B-03E9-A455-9AFBC862A5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11F9AF7-F40E-E9F3-7755-B5A99665971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34C57-790A-E9F3-B265-A5971597E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326F8-1C74-5211-BD2E-3DDAB5DAD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485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6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6180A9-D439-2B85-9D67-C99190FA8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CE4C2C-033C-1558-1337-4D4D178A6D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F9077C-7528-52C0-36FE-67703F8327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817A390-1A4D-404E-61AF-E2811B8F97B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9D4A5-AB75-E21B-249A-6373EBC5C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1DA8F-C87D-CEF3-BEF6-9E41C4BE3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4515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970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C1858-A2EF-D0B2-A14C-A40766F3B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561A5F-19A4-C8FD-27B0-33AE5EDCFA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F5F8EE-3432-714D-2CB3-EC1CCD2F10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E2F4AAC-DBA5-7E08-CA75-A6D369E4CA3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75CC2-0C83-D30F-5052-A97560A9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7C261-AD62-E59E-72EF-DB4B6529B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1106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7569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2C3C7-84F9-00AE-D970-429D590AE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41BA35-975F-CD82-5626-210759003C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28178C-042A-E002-926B-7309FB08C5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621AF00-8E7B-A858-3FC5-5FDA9694A58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AF07F-BAD9-BB2E-6C17-4B1F368CE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BF6FA-44DB-11FE-F585-6184BD254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3718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9221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2514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E9D10-785A-BA21-AA38-525FBD2BD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1B2050-F9C1-4D30-126D-D0E8990A68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2F803-3F2B-05FA-3DEE-95891CCBF9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718A562-69A3-7598-E952-55188816EDE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A66B7-CBAD-39EC-0927-0EE4804CE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002B9-9C49-C6B8-5453-B69A58A74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9052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9163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00BD-A586-7947-B328-A6FDE1C09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4D4C45-9FFE-42AD-1982-BF118922C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D5C063-AD98-6E8E-0BAF-E78F922D9E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481CFFB-32AA-C874-4565-4E9397A9422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ADD38-126D-DA47-847A-4346FD05E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0D140-BB4F-7C6B-CFF1-E9B669983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2979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209A7-1FE5-E76A-7894-8A05DB7D6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1E3012-20F8-0F92-30D0-408E38E355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09C6F-AF27-618D-F99D-360248971E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29644DD-75E3-31EC-7367-8F542D8F86E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473F9-7CC4-6B7A-7BF2-42DA17127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52949-6443-14D0-E216-295955A19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9706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576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1569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131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B62F2-BF44-D5C2-CC75-CF206D10E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D6587E-4DE0-8512-533D-2C46707891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2CE029-F896-AAD0-5A94-D3D4CCD465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BCA5C5E-F101-BCCE-4BE8-3C5ECE77641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20792-1B36-9F35-3952-B20E56437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EA9FE-66D6-E41C-E4B9-10885E70D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0636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2308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FBD47-8E0A-44A1-D942-EE18AD2E66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A40272-D382-D231-D026-DFABA4F55B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C8819C-0800-9FDD-ADA7-DBCB2A6053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BDF4B99-B46D-5188-56EC-F4CBC036E8B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08EB98-BD3E-F268-CC1B-9C750CC7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D707D-2792-E090-553D-4CB3B2E0B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8562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6576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74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DBFE70-3E14-2225-9CA8-1817781F6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4FBC6E-C394-F2C0-001B-401C474AD4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DA5B92-C16F-54D1-D737-D7FD4AF9B7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BF7BFC8-3F16-23CD-0DFD-D24B856645F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5CD6C-6FFD-98FB-3C83-EBC4D87B3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B496F-EA32-4197-99EC-6A8E6F4DE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49597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1C80-2690-4B3A-825B-A6362564A232}" type="datetime1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</a:t>
            </a:r>
          </a:p>
          <a:p>
            <a:r>
              <a:rPr lang="en-GB" sz="4800" dirty="0"/>
              <a:t>and Electronic 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Tuned Circuit </a:t>
            </a:r>
          </a:p>
          <a:p>
            <a:pPr marL="536575" indent="-536575" algn="just"/>
            <a:r>
              <a:rPr lang="en-IN" sz="4300" b="1" dirty="0"/>
              <a:t>Resonance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53095" y="0"/>
            <a:ext cx="684170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Tuned Circuits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7476"/>
          </a:xfrm>
        </p:spPr>
        <p:txBody>
          <a:bodyPr>
            <a:normAutofit/>
          </a:bodyPr>
          <a:lstStyle/>
          <a:p>
            <a:r>
              <a:rPr lang="en-GB" dirty="0"/>
              <a:t>A tuned circuit -</a:t>
            </a:r>
            <a:r>
              <a:rPr lang="en-GB" b="1" dirty="0"/>
              <a:t>resonant circuit or LC circuit.</a:t>
            </a:r>
          </a:p>
          <a:p>
            <a:r>
              <a:rPr lang="en-GB" b="1" dirty="0"/>
              <a:t>Inductor (L) and a capacitor (C) connected in series or parallel.</a:t>
            </a:r>
          </a:p>
          <a:p>
            <a:r>
              <a:rPr lang="en-GB" dirty="0"/>
              <a:t>The tuned circuit resonates at a specific frequency called the </a:t>
            </a:r>
            <a:r>
              <a:rPr lang="en-GB" b="1" dirty="0"/>
              <a:t>resonant frequency, where the inductive reactance and capacitive reactance are equal. </a:t>
            </a:r>
          </a:p>
          <a:p>
            <a:r>
              <a:rPr lang="en-GB" dirty="0"/>
              <a:t>Select </a:t>
            </a:r>
            <a:r>
              <a:rPr lang="en-GB" b="1" dirty="0"/>
              <a:t>specific frequencies from a complex signal</a:t>
            </a:r>
            <a:r>
              <a:rPr lang="en-GB" dirty="0"/>
              <a:t> or to </a:t>
            </a:r>
            <a:r>
              <a:rPr lang="en-GB" b="1" dirty="0"/>
              <a:t>generate a particular frequency.</a:t>
            </a:r>
          </a:p>
          <a:p>
            <a:r>
              <a:rPr lang="en-GB" dirty="0"/>
              <a:t>Any </a:t>
            </a:r>
            <a:r>
              <a:rPr lang="en-GB" b="1" dirty="0"/>
              <a:t>filter circuit </a:t>
            </a:r>
            <a:r>
              <a:rPr lang="en-GB" dirty="0"/>
              <a:t>(Low pass, High pass, Band pass, band stop) is a </a:t>
            </a:r>
            <a:r>
              <a:rPr lang="en-GB" b="1" dirty="0"/>
              <a:t>frequency selective circuit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4D15C1D-B3FB-7E45-91B9-C5396669B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723053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61A543-0C15-AA31-955C-2F94B063D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71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52D19-F7AC-8DFA-3977-FC3D8C2F3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CF5E36-1016-A6E1-68A6-E16B63A57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6031" y="-58070"/>
            <a:ext cx="684170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Tuned Circuits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8D67ED-82CE-09AB-EB2C-743FDC9A6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7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Tuned Circuits are used in</a:t>
            </a:r>
          </a:p>
          <a:p>
            <a:r>
              <a:rPr lang="en-GB" dirty="0"/>
              <a:t>radio receivers, </a:t>
            </a:r>
          </a:p>
          <a:p>
            <a:r>
              <a:rPr lang="en-GB" dirty="0"/>
              <a:t>transmitters, </a:t>
            </a:r>
          </a:p>
          <a:p>
            <a:r>
              <a:rPr lang="en-GB" dirty="0"/>
              <a:t>filters, </a:t>
            </a:r>
          </a:p>
          <a:p>
            <a:r>
              <a:rPr lang="en-GB" dirty="0"/>
              <a:t>oscillators</a:t>
            </a:r>
          </a:p>
          <a:p>
            <a:r>
              <a:rPr lang="en-GB" dirty="0"/>
              <a:t>various other communication devices. </a:t>
            </a:r>
          </a:p>
          <a:p>
            <a:pPr marL="0" indent="0">
              <a:buNone/>
            </a:pPr>
            <a:r>
              <a:rPr lang="en-GB" dirty="0"/>
              <a:t>They are critical in </a:t>
            </a:r>
            <a:r>
              <a:rPr lang="en-GB" b="1" dirty="0"/>
              <a:t>selecting or rejecting certain frequencies, making them essential for signal tuning</a:t>
            </a:r>
            <a:r>
              <a:rPr lang="en-GB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5BD3AB-FE14-259F-96EA-C96391EB8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723053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D9E420-4B70-0E1C-BA2A-B0DF984F3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197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40949B-5745-3857-EC24-2362E417F9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1F06C-EACD-E3AE-FA0C-44B2819D3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5E738E9-468D-1A6F-A400-6ED9F1230F3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and the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are in phase. This effect is called </a:t>
                </a:r>
                <a:r>
                  <a:rPr lang="en-GB" b="1" dirty="0"/>
                  <a:t>series resonance.</a:t>
                </a:r>
              </a:p>
              <a:p>
                <a:pPr marL="0" indent="0">
                  <a:buNone/>
                </a:pPr>
                <a:r>
                  <a:rPr lang="en-GB" b="1" dirty="0"/>
                  <a:t>At series Resonance,</a:t>
                </a:r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i="1" dirty="0"/>
                  <a:t> (the </a:t>
                </a:r>
                <a:r>
                  <a:rPr lang="en-GB" dirty="0"/>
                  <a:t>minimum circuit impedance possible in an L–C–R circuit)</a:t>
                </a:r>
                <a:endParaRPr lang="en-GB" b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i="1" dirty="0"/>
                  <a:t> (equal in magnitude and opposite in phase)</a:t>
                </a:r>
              </a:p>
              <a:p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(i.e. the maximum current possible in an L–C–R circuit)</a:t>
                </a:r>
                <a:endParaRPr lang="en-GB" b="1" dirty="0"/>
              </a:p>
              <a:p>
                <a:r>
                  <a:rPr lang="en-GB" dirty="0"/>
                  <a:t>Since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l-GR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𝑅𝑒𝑠𝑜𝑛𝑎𝑛𝑐𝑒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𝑓𝑟𝑒𝑞𝑢𝑒𝑛𝑐𝑦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5E738E9-468D-1A6F-A400-6ED9F1230F3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5DD2ED-1F8B-28E9-D82A-9F30A4B60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98460-0A05-96F9-5CB9-8FD55849D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58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The series resonant circuit is described as an </a:t>
            </a:r>
            <a:r>
              <a:rPr lang="en-GB" b="1" dirty="0"/>
              <a:t>acceptor circuit</a:t>
            </a:r>
            <a:r>
              <a:rPr lang="en-GB" dirty="0"/>
              <a:t>, since it has minimum impedance, and thus </a:t>
            </a:r>
            <a:r>
              <a:rPr lang="en-GB" b="1" dirty="0"/>
              <a:t>maximum current in the circuit, at the resonant </a:t>
            </a:r>
            <a:r>
              <a:rPr lang="en-GB" dirty="0"/>
              <a:t>frequency.</a:t>
            </a:r>
          </a:p>
          <a:p>
            <a:r>
              <a:rPr lang="en-GB" dirty="0"/>
              <a:t>Typical graphs of current (I) and impedance (Z) against frequency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D19CB8-28FF-6A6C-C198-3B5B32609D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895" y="3368984"/>
            <a:ext cx="3787037" cy="287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95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806AA-D348-4AB8-E900-8AF4962FA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7D951-EE33-4F26-F2CA-F8C5B0C5F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69EBAC-3BBD-AF43-72E1-B89B5153F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C25BF5-3C61-1396-F3CC-131FA963F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26" name="Picture 2" descr="Series resonant frequency. | Download Scientific Diagram">
            <a:extLst>
              <a:ext uri="{FF2B5EF4-FFF2-40B4-BE49-F238E27FC236}">
                <a16:creationId xmlns:a16="http://schemas.microsoft.com/office/drawing/2014/main" id="{247DD307-8209-E909-31B9-BECC3D8C88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919" y="1600200"/>
            <a:ext cx="5980287" cy="445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638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33411" y="1355105"/>
                <a:ext cx="6978093" cy="50504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Q- Factor</a:t>
                </a:r>
              </a:p>
              <a:p>
                <a:r>
                  <a:rPr lang="en-GB" dirty="0"/>
                  <a:t>The quality factor (Q-factor) of a tuned circuit measures the </a:t>
                </a:r>
                <a:r>
                  <a:rPr lang="en-GB" b="1" dirty="0"/>
                  <a:t>sharpness of the resonance peak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high Q-factor </a:t>
                </a:r>
                <a:r>
                  <a:rPr lang="en-GB" dirty="0"/>
                  <a:t>means the circuit has a </a:t>
                </a:r>
                <a:r>
                  <a:rPr lang="en-GB" b="1" dirty="0"/>
                  <a:t>narrow bandwidth </a:t>
                </a:r>
                <a:r>
                  <a:rPr lang="en-GB" dirty="0"/>
                  <a:t>and is </a:t>
                </a:r>
                <a:r>
                  <a:rPr lang="en-GB" b="1" dirty="0"/>
                  <a:t>highly selective of frequencies around the resonant frequency.</a:t>
                </a:r>
              </a:p>
              <a:p>
                <a:r>
                  <a:rPr lang="en-GB" dirty="0"/>
                  <a:t>At resonance, if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is small compared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it is possible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to have voltages many times greater than the supply voltage.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33411" y="1355105"/>
                <a:ext cx="6978093" cy="5050408"/>
              </a:xfrm>
              <a:blipFill>
                <a:blip r:embed="rId3"/>
                <a:stretch>
                  <a:fillRect l="-1747" t="-1930" r="-29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2050" name="Picture 2" descr="How does Quality Factor or Q-Factor Impact the Performance of an Inductor">
            <a:extLst>
              <a:ext uri="{FF2B5EF4-FFF2-40B4-BE49-F238E27FC236}">
                <a16:creationId xmlns:a16="http://schemas.microsoft.com/office/drawing/2014/main" id="{3172ECF9-9CBA-E806-8BB5-622771495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810" y="2055043"/>
            <a:ext cx="4575778" cy="327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274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FB78B-B97D-98D8-2C01-2BC9CF38EB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6F6BD-84B8-5EB1-46F1-25E326AA0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E61F5F1-995E-9BDD-B79C-F25EA5328CA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Voltage Magnification at resonance (Q-Factor)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𝐹𝑎𝑐𝑡𝑜𝑟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b="0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We know,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𝐹𝑎𝑐𝑡𝑜𝑟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  <m:rad>
                          <m:radPr>
                            <m:degHide m:val="on"/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den>
                        </m:f>
                      </m:e>
                    </m:d>
                  </m:oMath>
                </a14:m>
                <a:r>
                  <a:rPr lang="en-GB" b="0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Q-Factor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E61F5F1-995E-9BDD-B79C-F25EA5328CA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4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EFFFF-3178-1452-FA88-7DBBF5B68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902517-3B4A-3300-AF51-C2E7A13BD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8F18A3-4A2E-4A3E-5CEF-D20ADE94E3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4607" y="2621377"/>
            <a:ext cx="3855265" cy="323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07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12897" y="1517148"/>
                <a:ext cx="11366204" cy="5242808"/>
              </a:xfrm>
            </p:spPr>
            <p:txBody>
              <a:bodyPr>
                <a:normAutofit/>
              </a:bodyPr>
              <a:lstStyle/>
              <a:p>
                <a:r>
                  <a:rPr lang="en-GB" sz="3200" b="1" dirty="0"/>
                  <a:t>Bandwidth</a:t>
                </a:r>
                <a:r>
                  <a:rPr lang="en-GB" sz="3200" dirty="0"/>
                  <a:t> is the range of frequencies over which a circuit or system operates effectively.</a:t>
                </a:r>
              </a:p>
              <a:p>
                <a:r>
                  <a:rPr lang="en-GB" sz="3200" dirty="0"/>
                  <a:t>In a resonant circuit, bandwidth is the frequency range </a:t>
                </a:r>
                <a:r>
                  <a:rPr lang="en-GB" sz="3200" b="1" dirty="0"/>
                  <a:t>between the upper cutoff frequency </a:t>
                </a:r>
                <a14:m>
                  <m:oMath xmlns:m="http://schemas.openxmlformats.org/officeDocument/2006/math"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200" b="1" dirty="0"/>
                  <a:t> and the lower cutoff frequency </a:t>
                </a:r>
                <a14:m>
                  <m:oMath xmlns:m="http://schemas.openxmlformats.org/officeDocument/2006/math">
                    <m:r>
                      <a:rPr lang="en-GB" sz="3200" b="1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200" dirty="0"/>
                  <a:t>, where the </a:t>
                </a:r>
                <a:r>
                  <a:rPr lang="en-GB" sz="3200" b="1" dirty="0"/>
                  <a:t>power drops to half of its maximum value </a:t>
                </a:r>
                <a:r>
                  <a:rPr lang="en-GB" sz="3200" dirty="0"/>
                  <a:t>(or the amplitude drops to 70.7% of its maximum value, which is the -3 dB point).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sz="3200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32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2897" y="1517148"/>
                <a:ext cx="11366204" cy="5242808"/>
              </a:xfrm>
              <a:blipFill>
                <a:blip r:embed="rId3"/>
                <a:stretch>
                  <a:fillRect l="-1234" t="-2442" r="-11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154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91B0D-750F-29B9-6D3B-72B7F1887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50E74-4246-6482-C63F-5BE81BCC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84FDA-43AD-952F-A093-A465074DCE7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graph shows, how current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varies with frequency in an R–L–C series circuit. At the resonant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current is a maximum value, shown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84FDA-43AD-952F-A093-A465074DCE7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366BE0-675E-725B-472C-D2C0D421A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67C9-FB94-6D9C-F823-D333035C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B16F08-DADA-B144-C6A5-859D6D20EE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4242" y="2695123"/>
            <a:ext cx="389572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410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points A and B where the current is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𝟕𝟎𝟕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%) </m:t>
                    </m:r>
                  </m:oMath>
                </a14:m>
                <a:r>
                  <a:rPr lang="en-GB" b="1" dirty="0"/>
                  <a:t>of the maximum value at frequencies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. </a:t>
                </a:r>
              </a:p>
              <a:p>
                <a:r>
                  <a:rPr lang="en-GB" dirty="0"/>
                  <a:t>If the power delivered to the circuit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At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dirty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0.707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, the power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dirty="0"/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0.707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𝟓</m:t>
                    </m:r>
                    <m:sSubSup>
                      <m:sSubSup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  <m: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𝑹</m:t>
                    </m:r>
                  </m:oMath>
                </a14:m>
                <a:r>
                  <a:rPr lang="en-GB" dirty="0"/>
                  <a:t>, (power at these points is half of the maximum power at resonance).</a:t>
                </a:r>
                <a:endParaRPr lang="en-GB" b="1" dirty="0"/>
              </a:p>
              <a:p>
                <a:r>
                  <a:rPr lang="en-GB" dirty="0"/>
                  <a:t>The points corresponding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are called the half-power points. </a:t>
                </a:r>
              </a:p>
              <a:p>
                <a:r>
                  <a:rPr lang="en-GB" dirty="0"/>
                  <a:t>The distance between these points,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is called the bandwidth.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𝐵𝑊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58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8CD95-E51C-DE0A-170E-90A44A1AF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BE4A2-4802-BF10-AF5B-34014D49C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CE2FD-E595-0CDC-74DB-13E42B498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sz="3200" b="1" dirty="0"/>
              <a:t>Selectivity</a:t>
            </a:r>
            <a:r>
              <a:rPr lang="en-GB" sz="3200" dirty="0"/>
              <a:t> is the ability of a circuit to </a:t>
            </a:r>
            <a:r>
              <a:rPr lang="en-GB" sz="3200" b="1" dirty="0"/>
              <a:t>respond more rapidly to signals </a:t>
            </a:r>
            <a:r>
              <a:rPr lang="en-GB" sz="3200" dirty="0"/>
              <a:t>of a </a:t>
            </a:r>
            <a:r>
              <a:rPr lang="en-GB" sz="3200" b="1" dirty="0"/>
              <a:t>particular frequency</a:t>
            </a:r>
            <a:r>
              <a:rPr lang="en-GB" sz="3200" dirty="0"/>
              <a:t> to which it is tuned than to signals of other frequencies.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B9DF9C-B05A-FE75-BC72-38BDA8227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E8B6FD-682C-BEB2-FC7E-92695386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532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374905"/>
                <a:ext cx="7698528" cy="4905124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Resonance occurs in the two-branch network containing capacitance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in parallel with inductance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resonance occurs when the </a:t>
                </a:r>
                <a:r>
                  <a:rPr lang="en-GB" b="1" dirty="0"/>
                  <a:t>inductive reactance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and capacitive reactance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are equal.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 </a:t>
                </a:r>
                <a:r>
                  <a:rPr lang="en-GB" b="1" dirty="0"/>
                  <a:t>inductive and capacitive currents are equal and cancel each other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At this point, the current (I) is in phase with the supply voltage (𝑉), and the circuit behaves as if it has a high impedance.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374905"/>
                <a:ext cx="7698528" cy="4905124"/>
              </a:xfrm>
              <a:blipFill>
                <a:blip r:embed="rId3"/>
                <a:stretch>
                  <a:fillRect l="-1425" t="-2114" r="-15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44FF1B-96E9-5DB0-C1C7-6D6D523954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9704" y="2512244"/>
            <a:ext cx="3848287" cy="2951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996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4" y="1452567"/>
                <a:ext cx="10884786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Rejector Circuit:</a:t>
                </a:r>
              </a:p>
              <a:p>
                <a:r>
                  <a:rPr lang="en-GB" dirty="0"/>
                  <a:t>The parallel resonant circuit is often described as a </a:t>
                </a:r>
                <a:r>
                  <a:rPr lang="en-GB" b="1" dirty="0"/>
                  <a:t>rejector circuit. </a:t>
                </a:r>
                <a:r>
                  <a:rPr lang="en-GB" dirty="0"/>
                  <a:t>since it presents </a:t>
                </a:r>
                <a:r>
                  <a:rPr lang="en-GB" b="1" dirty="0"/>
                  <a:t>its maximum impedance at the resonant frequency </a:t>
                </a:r>
                <a:r>
                  <a:rPr lang="en-GB" dirty="0"/>
                  <a:t>and the </a:t>
                </a:r>
                <a:r>
                  <a:rPr lang="en-GB" b="1" dirty="0"/>
                  <a:t>resultant current is a minimum</a:t>
                </a:r>
                <a:r>
                  <a:rPr lang="en-IN" dirty="0"/>
                  <a:t>. </a:t>
                </a:r>
              </a:p>
              <a:p>
                <a:r>
                  <a:rPr lang="en-IN" dirty="0"/>
                  <a:t>At Resonance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The parallel Resonance Frequency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endParaRPr lang="en-GB" dirty="0"/>
              </a:p>
              <a:p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4" y="1452567"/>
                <a:ext cx="10884786" cy="4905124"/>
              </a:xfrm>
              <a:blipFill>
                <a:blip r:embed="rId3"/>
                <a:stretch>
                  <a:fillRect l="-1120" t="-1988" r="-16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796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C1232-6343-EC3E-409E-54AC0D0BE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89B0E-CCD6-2026-5426-1F2606D20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A83BD-8CCC-B21F-8B14-4B838D22D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14" y="1452567"/>
            <a:ext cx="11469248" cy="4905124"/>
          </a:xfrm>
        </p:spPr>
        <p:txBody>
          <a:bodyPr>
            <a:normAutofit/>
          </a:bodyPr>
          <a:lstStyle/>
          <a:p>
            <a:r>
              <a:rPr lang="en-GB" dirty="0"/>
              <a:t>The high impedance at resonance minimises the source current but maximises the circulating current.</a:t>
            </a:r>
          </a:p>
          <a:p>
            <a:r>
              <a:rPr lang="en-GB" dirty="0"/>
              <a:t>T</a:t>
            </a:r>
            <a:r>
              <a:rPr lang="en-GB" b="0" i="0" dirty="0">
                <a:effectLst/>
              </a:rPr>
              <a:t>he </a:t>
            </a:r>
            <a:r>
              <a:rPr lang="en-GB" b="1" i="0" dirty="0">
                <a:effectLst/>
              </a:rPr>
              <a:t>voltage</a:t>
            </a:r>
            <a:r>
              <a:rPr lang="en-GB" b="0" i="0" dirty="0">
                <a:effectLst/>
              </a:rPr>
              <a:t> across a parallel resonance circuit will </a:t>
            </a:r>
            <a:r>
              <a:rPr lang="en-GB" dirty="0"/>
              <a:t>approximately the </a:t>
            </a:r>
            <a:r>
              <a:rPr lang="en-GB" b="0" i="0" dirty="0">
                <a:effectLst/>
              </a:rPr>
              <a:t>same shape as the impedance curve.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A4906C-A7F4-D7D5-064B-8F9E43D2F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3C412-3299-D832-0CF9-7714B89B1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13FE42-F715-C014-D2BB-E586AD7F76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313" y="3460695"/>
            <a:ext cx="4234053" cy="305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986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Bandwidth &amp; Selectivity of a Parallel Resonance Circuit:</a:t>
                </a:r>
              </a:p>
              <a:p>
                <a:pPr algn="l"/>
                <a:r>
                  <a:rPr lang="en-GB" b="0" i="0" dirty="0">
                    <a:effectLst/>
                  </a:rPr>
                  <a:t>The bandwidth of a parallel resonance circuit is defined in the same way as for the series resonance circuit.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𝑎𝑛𝑑</m:t>
                    </m:r>
                    <m:sSub>
                      <m:sSubPr>
                        <m:ctrlP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respectively denote the half-power frequencies where the power dissipated in the circuit is half of the full power dissipated at the resonant frequency </a:t>
                </a:r>
                <a14:m>
                  <m:oMath xmlns:m="http://schemas.openxmlformats.org/officeDocument/2006/math">
                    <m:r>
                      <a:rPr lang="en-GB" b="0" i="0" u="none" strike="noStrike" dirty="0" smtClean="0">
                        <a:effectLst/>
                        <a:latin typeface="Cambria Math" panose="02040503050406030204" pitchFamily="18" charset="0"/>
                      </a:rPr>
                      <m:t>0.5</m:t>
                    </m:r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( </m:t>
                    </m:r>
                    <m:r>
                      <a:rPr lang="en-GB" b="0" i="1" u="none" strike="noStrike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u="none" strike="noStrike" baseline="30000" dirty="0">
                        <a:effectLst/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 ) </m:t>
                    </m:r>
                  </m:oMath>
                </a14:m>
                <a:r>
                  <a:rPr lang="en-GB" b="0" i="0" dirty="0">
                    <a:effectLst/>
                  </a:rPr>
                  <a:t>which gives us the same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−3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𝑑𝐵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points at a current value that is equal to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70.7%</m:t>
                    </m:r>
                  </m:oMath>
                </a14:m>
                <a:r>
                  <a:rPr lang="en-GB" b="0" i="0" dirty="0">
                    <a:effectLst/>
                  </a:rPr>
                  <a:t> of its maximum resonant value, 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0.707</m:t>
                        </m:r>
                        <m:r>
                          <a:rPr lang="en-GB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u="none" strike="noStrike" dirty="0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u="none" strike="noStrike" dirty="0">
                        <a:effectLst/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endParaRPr lang="en-GB" b="0" i="0" dirty="0">
                  <a:effectLst/>
                </a:endParaRPr>
              </a:p>
              <a:p>
                <a:pPr algn="l"/>
                <a:endParaRPr lang="en-GB" b="0" i="0" dirty="0">
                  <a:effectLst/>
                </a:endParaRP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  <a:blipFill>
                <a:blip r:embed="rId3"/>
                <a:stretch>
                  <a:fillRect l="-1076" t="-2048" r="-12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3536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501822-04D6-8980-F085-DA0D50962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8450A-4F7D-DD9F-8870-9FE918449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5DACF8-9A53-E4BF-88B8-454C75C9E1C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Bandwidth &amp; Selectivity of a Parallel Resonance Circuit:</a:t>
                </a:r>
              </a:p>
              <a:p>
                <a:pPr marL="0" indent="0" algn="l">
                  <a:buNone/>
                </a:pPr>
                <a:r>
                  <a:rPr lang="en-GB" b="0" i="0" dirty="0">
                    <a:effectLst/>
                  </a:rPr>
                  <a:t>The half-power is considered as -3db as</a:t>
                </a:r>
              </a:p>
              <a:p>
                <a:pPr marL="0" indent="0" algn="l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=10</m:t>
                      </m:r>
                      <m:func>
                        <m:func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effectLst/>
                              <a:latin typeface="Cambria Math" panose="02040503050406030204" pitchFamily="18" charset="0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𝑃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𝑜𝑢𝑡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𝑃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𝑖𝑛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b="0" i="0" dirty="0">
                  <a:effectLst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=10</m:t>
                      </m:r>
                      <m:func>
                        <m:func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effectLst/>
                              <a:latin typeface="Cambria Math" panose="02040503050406030204" pitchFamily="18" charset="0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0.5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b="0" i="0" dirty="0">
                  <a:effectLst/>
                  <a:latin typeface="Lato" panose="020F0502020204030203" pitchFamily="34" charset="0"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=−3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Also, 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𝑑𝑏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=20</m:t>
                    </m:r>
                    <m:func>
                      <m:func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effectLst/>
                            <a:latin typeface="Cambria Math" panose="02040503050406030204" pitchFamily="18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b="0" i="1" smtClean="0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𝑜𝑢𝑡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𝑖𝑛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  <m:r>
                          <a:rPr lang="en-GB" i="1">
                            <a:latin typeface="Cambria Math" panose="02040503050406030204" pitchFamily="18" charset="0"/>
                          </a:rPr>
                          <m:t>=20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0.707</m:t>
                                    </m:r>
                                    <m:sSub>
                                      <m:sSub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𝑉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𝑚𝑎𝑥</m:t>
                                        </m:r>
                                      </m:sub>
                                    </m:sSub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𝑉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𝑚𝑎𝑥</m:t>
                                        </m:r>
                                      </m:sub>
                                    </m:sSub>
                                  </m:den>
                                </m:f>
                              </m:e>
                            </m:d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−3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𝑑𝑏</m:t>
                            </m:r>
                          </m:e>
                        </m:func>
                      </m:e>
                    </m:func>
                  </m:oMath>
                </a14:m>
                <a:endParaRPr lang="en-GB" b="0" i="0" dirty="0">
                  <a:effectLst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5DACF8-9A53-E4BF-88B8-454C75C9E1C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  <a:blipFill>
                <a:blip r:embed="rId3"/>
                <a:stretch>
                  <a:fillRect l="-1076" t="-20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7645F3-0686-DD09-D289-39BF32614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4ACD24-EFB9-7F3A-71BD-64D33F710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4092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F3C159-2C28-C002-152C-51609D269E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83322-9610-5C93-5615-8BC50E0CB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BA019B0-31F8-6DD3-1DC3-9B321D8F858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en-GB" sz="3200" dirty="0"/>
                  <a:t>I</a:t>
                </a:r>
                <a:r>
                  <a:rPr lang="en-GB" sz="3200" b="0" i="0" dirty="0">
                    <a:effectLst/>
                  </a:rPr>
                  <a:t>f the </a:t>
                </a:r>
                <a:r>
                  <a:rPr lang="en-GB" sz="3200" b="1" i="0" dirty="0">
                    <a:effectLst/>
                  </a:rPr>
                  <a:t>resonant frequency remains constant</a:t>
                </a:r>
                <a:r>
                  <a:rPr lang="en-GB" sz="3200" b="0" i="0" dirty="0">
                    <a:effectLst/>
                  </a:rPr>
                  <a:t>, an </a:t>
                </a:r>
                <a:r>
                  <a:rPr lang="en-GB" sz="3200" b="1" i="0" dirty="0">
                    <a:effectLst/>
                  </a:rPr>
                  <a:t>increase in the quality factor Q will cause a decrease in the bandwidth</a:t>
                </a:r>
                <a:r>
                  <a:rPr lang="en-GB" sz="3200" b="0" i="0" dirty="0">
                    <a:effectLst/>
                  </a:rPr>
                  <a:t> and likewise, a </a:t>
                </a:r>
                <a:r>
                  <a:rPr lang="en-GB" sz="3200" b="1" i="0" dirty="0">
                    <a:effectLst/>
                  </a:rPr>
                  <a:t>decrease in the quality factor will cause an increase in the bandwidth </a:t>
                </a:r>
                <a:r>
                  <a:rPr lang="en-GB" sz="3200" i="0" dirty="0">
                    <a:effectLst/>
                  </a:rPr>
                  <a:t>as defined</a:t>
                </a:r>
                <a:r>
                  <a:rPr lang="en-GB" sz="3200" b="1" i="0" dirty="0">
                    <a:effectLst/>
                  </a:rPr>
                  <a:t> </a:t>
                </a:r>
                <a:r>
                  <a:rPr lang="en-GB" sz="3200" b="0" i="0" dirty="0">
                    <a:effectLst/>
                  </a:rPr>
                  <a:t>by: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= </m:t>
                      </m:r>
                      <m:r>
                        <m:rPr>
                          <m:sty m:val="p"/>
                        </m:rPr>
                        <a:rPr kumimoji="0" lang="en-US" sz="320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itchFamily="34" charset="0"/>
                        </a:rPr>
                        <m:t>Δ</m:t>
                      </m:r>
                      <m:r>
                        <a:rPr kumimoji="0" lang="en-US" sz="320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itchFamily="34" charset="0"/>
                        </a:rPr>
                        <m:t>𝑓</m:t>
                      </m:r>
                      <m:r>
                        <a:rPr kumimoji="0" lang="en-US" sz="320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cs typeface="Arial" pitchFamily="34" charset="0"/>
                        </a:rPr>
                        <m:t> 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b="0" i="1" u="none" strike="noStrike" dirty="0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u="none" strike="noStrike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3200" b="0" i="1" u="none" strike="noStrike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𝑄</m:t>
                          </m:r>
                        </m:den>
                      </m:f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sz="3200" b="0" i="1" dirty="0" smtClean="0">
                          <a:effectLst/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 =</m:t>
                      </m:r>
                      <m:sSub>
                        <m:sSubPr>
                          <m:ctrlP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3200" b="0" i="1" u="none" strike="noStrike" dirty="0" smtClean="0">
                          <a:effectLst/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3200" b="0" i="1" u="none" strike="noStrike" dirty="0" smtClean="0">
                              <a:effectLst/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b="0" i="0" dirty="0">
                  <a:effectLst/>
                </a:endParaRP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BA019B0-31F8-6DD3-1DC3-9B321D8F858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  <a:blipFill>
                <a:blip r:embed="rId3"/>
                <a:stretch>
                  <a:fillRect l="-1237" t="-2530" r="-15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73D254-7F04-5C6D-6FD0-D79027AD8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88FCD1-431C-D5F9-E72E-48DACAC50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972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64066" y="1297244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Q-Factor </a:t>
                </a:r>
              </a:p>
              <a:p>
                <a:pPr marL="0" indent="0">
                  <a:buNone/>
                </a:pPr>
                <a:r>
                  <a:rPr lang="en-GB" dirty="0"/>
                  <a:t>The Q-factor of a parallel LC resonant circuit is the ratio of the current circulating in the parallel branches of the circuit.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𝑓𝑎𝑐𝑡𝑜𝑟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𝑎𝑡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𝑟𝑒𝑠𝑜𝑛𝑎𝑛𝑐𝑒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𝑐𝑢𝑟𝑟𝑒𝑛𝑡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𝑚𝑎𝑔𝑛𝑖𝑓𝑖𝑐𝑎𝑡𝑖𝑜𝑛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8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𝑄</m:t>
                    </m:r>
                    <m:r>
                      <a:rPr lang="en-GB" sz="28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  <m:r>
                      <a:rPr lang="en-GB" sz="2800" b="1" i="0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2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𝑅</m:t>
                    </m:r>
                    <m:rad>
                      <m:radPr>
                        <m:degHide m:val="on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US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den>
                        </m:f>
                      </m:e>
                    </m:rad>
                  </m:oMath>
                </a14:m>
                <a:r>
                  <a:rPr lang="en-IN" sz="2800" b="1" dirty="0"/>
                  <a:t> 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IN" sz="2800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4066" y="1297244"/>
                <a:ext cx="11328339" cy="4905124"/>
              </a:xfrm>
              <a:blipFill>
                <a:blip r:embed="rId3"/>
                <a:stretch>
                  <a:fillRect l="-1130" t="-21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6664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b="1" i="0" dirty="0">
              <a:solidFill>
                <a:srgbClr val="404041"/>
              </a:solidFill>
              <a:effectLst/>
              <a:latin typeface="Lato" panose="020F0502020204030203" pitchFamily="34" charset="0"/>
            </a:endParaRP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235AA6-90A3-225B-2EAF-D9671CB72CE9}"/>
              </a:ext>
            </a:extLst>
          </p:cNvPr>
          <p:cNvSpPr txBox="1"/>
          <p:nvPr/>
        </p:nvSpPr>
        <p:spPr>
          <a:xfrm>
            <a:off x="6993012" y="2082923"/>
            <a:ext cx="331086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Note: </a:t>
            </a:r>
            <a:r>
              <a:rPr lang="en-GB" sz="2800" dirty="0" err="1"/>
              <a:t>f</a:t>
            </a:r>
            <a:r>
              <a:rPr lang="en-GB" sz="2800" baseline="-25000" dirty="0" err="1"/>
              <a:t>r</a:t>
            </a:r>
            <a:r>
              <a:rPr lang="en-GB" sz="2800" baseline="-25000" dirty="0"/>
              <a:t> </a:t>
            </a:r>
            <a:r>
              <a:rPr lang="en-GB" sz="2800" dirty="0"/>
              <a:t> is often represented as f</a:t>
            </a:r>
            <a:r>
              <a:rPr lang="en-GB" sz="2800" baseline="-25000" dirty="0"/>
              <a:t>c, </a:t>
            </a:r>
            <a:r>
              <a:rPr lang="en-GB" sz="2800" dirty="0"/>
              <a:t>the Centre frequency.</a:t>
            </a:r>
            <a:endParaRPr lang="en-GB" sz="2800" baseline="-25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4FEA581-DF7E-D03E-2B0D-1D5B0A39B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800" y="1221246"/>
            <a:ext cx="5711703" cy="508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5787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In </a:t>
                </a:r>
                <a:r>
                  <a:rPr lang="en-US" sz="2800" dirty="0">
                    <a:cs typeface="Arial" pitchFamily="34" charset="0"/>
                  </a:rPr>
                  <a:t>the diagram above</a:t>
                </a: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, the 100%  is 50 . </a:t>
                </a:r>
              </a:p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The 70.7% level is 0.707 of 50=35.4.</a:t>
                </a:r>
              </a:p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The upper and lower band edges read from the curve are 291 Hz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and 355 Hz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.</a:t>
                </a:r>
              </a:p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The bandwidth is 64 Hz, </a:t>
                </a:r>
              </a:p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US" dirty="0">
                    <a:cs typeface="Arial" pitchFamily="34" charset="0"/>
                  </a:rPr>
                  <a:t>T</a:t>
                </a: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he half power points are ± 32 Hz of the center resonant frequency:</a:t>
                </a:r>
              </a:p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9729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D4A87C-F4BB-4809-2DBE-E80E5E29D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CC7EB-2391-0462-47A9-B9DF9D92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1B2204F-8C46-2626-732D-9887EC7BE3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𝐵𝑊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 </m:t>
                    </m:r>
                    <m:r>
                      <m:rPr>
                        <m:sty m:val="p"/>
                      </m:rPr>
                      <a:rPr kumimoji="0" lang="en-US" sz="2800" i="0" u="none" strike="noStrike" cap="none" normalizeH="0" baseline="0" dirty="0" err="1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Δ</m:t>
                    </m:r>
                    <m:r>
                      <a:rPr kumimoji="0" lang="en-US" sz="2800" i="1" u="none" strike="noStrike" cap="none" normalizeH="0" baseline="0" dirty="0" err="1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𝑓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=</a:t>
                </a:r>
                <a:r>
                  <a:rPr kumimoji="0" lang="en-US" sz="280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kumimoji="0" lang="en-GB" sz="28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355−291 = 64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𝐻𝑧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endParaRPr lang="en-GB" i="1" dirty="0">
                  <a:latin typeface="Cambria Math" panose="02040503050406030204" pitchFamily="18" charset="0"/>
                  <a:cs typeface="Arial" pitchFamily="34" charset="0"/>
                </a:endParaRP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f>
                      <m:f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num>
                      <m:den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den>
                    </m:f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323−32 = 291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+</m:t>
                    </m:r>
                    <m:f>
                      <m:f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num>
                      <m:den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den>
                    </m:f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323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+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 =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355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Since </a:t>
                </a:r>
                <a14:m>
                  <m:oMath xmlns:m="http://schemas.openxmlformats.org/officeDocument/2006/math"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𝐵𝑊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</m:t>
                    </m:r>
                    <m:r>
                      <a:rPr lang="en-US" i="1" dirty="0" smtClean="0">
                        <a:latin typeface="Cambria Math" panose="02040503050406030204" pitchFamily="18" charset="0"/>
                        <a:cs typeface="Arial" pitchFamily="34" charset="0"/>
                      </a:rPr>
                      <m:t>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𝑄</m:t>
                        </m:r>
                      </m:den>
                    </m:f>
                  </m:oMath>
                </a14:m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Arial" pitchFamily="34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𝐵𝑊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323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64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cs typeface="Arial" pitchFamily="34" charset="0"/>
                      </a:rPr>
                      <m:t>=5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1B2204F-8C46-2626-732D-9887EC7BE3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D70FC2-B7B3-86D4-6DED-1E8BC0D59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964DA-F668-EB95-B27C-E3F24E435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5047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14AD663B-2949-E575-88E0-B90458198B4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Attenuation</a:t>
                </a:r>
              </a:p>
              <a:p>
                <a:pPr marL="0" indent="0">
                  <a:buNone/>
                </a:pPr>
                <a:r>
                  <a:rPr lang="en-GB" dirty="0"/>
                  <a:t>Attenuation in an RLC circuit refers to the </a:t>
                </a:r>
                <a:r>
                  <a:rPr lang="en-GB" b="1" dirty="0"/>
                  <a:t>reduction of the amplitude of the signal as it passes through the circuit</a:t>
                </a:r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Use the measured input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and output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𝑜𝑢𝑡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to calculate the attenuation at each frequency using the formula: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=20</m:t>
                      </m:r>
                      <m:sSub>
                        <m:sSub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𝑜𝑢𝑡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𝑖𝑛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b="0" i="0" dirty="0">
                    <a:effectLst/>
                  </a:rPr>
                  <a:t>Attenuation is expressed in decibels (dB).</a:t>
                </a:r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14AD663B-2949-E575-88E0-B90458198B4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89322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E8820-2C89-1ED0-24DF-A2AB2403DB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7DEE4-DEC0-7181-F1E9-819291F76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AD12A0-10DB-71FE-094E-F98653C66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C0A93-64AE-061E-7AB3-DE4E4DC05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EE0D9CF-8430-FE4C-0820-F6A648512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</a:t>
            </a:r>
            <a:r>
              <a:rPr lang="en-GB" b="0" i="0" dirty="0">
                <a:effectLst/>
              </a:rPr>
              <a:t>n attenuation of -3 dB corresponds to a reduction in amplitude by half.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6E6E1D-0F91-6C2B-21B2-DBBD3ACF2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0658" y="2553191"/>
            <a:ext cx="3295650" cy="348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0160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Application:</a:t>
            </a:r>
          </a:p>
          <a:p>
            <a:r>
              <a:rPr lang="en-GB" sz="3200" dirty="0"/>
              <a:t>Tuned Radio circuits</a:t>
            </a:r>
          </a:p>
          <a:p>
            <a:r>
              <a:rPr lang="en-GB" sz="3200" dirty="0"/>
              <a:t>Oscillators</a:t>
            </a:r>
          </a:p>
          <a:p>
            <a:r>
              <a:rPr lang="en-GB" sz="3200" dirty="0"/>
              <a:t>Filters</a:t>
            </a:r>
          </a:p>
          <a:p>
            <a:r>
              <a:rPr lang="en-GB" sz="3200" dirty="0"/>
              <a:t>Impedance Matching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 dirty="0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060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A coil having a resistance of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𝟏𝟎</m:t>
                    </m:r>
                    <m:r>
                      <m:rPr>
                        <m:nor/>
                      </m:rPr>
                      <a:rPr lang="el-GR" b="1" dirty="0"/>
                      <m:t>Ω</m:t>
                    </m:r>
                  </m:oMath>
                </a14:m>
                <a:r>
                  <a:rPr lang="en-IN" b="1" dirty="0"/>
                  <a:t> and an inductance of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𝟏𝟐𝟓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𝒎𝑯</m:t>
                    </m:r>
                  </m:oMath>
                </a14:m>
                <a:r>
                  <a:rPr lang="en-IN" b="1" dirty="0"/>
                  <a:t> is connected in series with a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𝟔𝟎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𝝁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𝑭</m:t>
                    </m:r>
                  </m:oMath>
                </a14:m>
                <a:r>
                  <a:rPr lang="en-IN" b="1" dirty="0"/>
                  <a:t> capacitor across a 120V supply. At what frequency does resonance occurs? Find the current flowing at the resonance frequency.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4315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F2E9D-3E95-DCB7-497F-77818D0C8C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59B98-E00B-D39D-2E4D-E589BE99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459AF-C5CF-A5A3-8FD1-510166833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Reference: </a:t>
            </a:r>
          </a:p>
          <a:p>
            <a:r>
              <a:rPr lang="en-GB" dirty="0">
                <a:effectLst/>
                <a:ea typeface="Calibri" panose="020F0502020204030204" pitchFamily="34" charset="0"/>
              </a:rPr>
              <a:t>Bird, J. (2010) </a:t>
            </a:r>
            <a:r>
              <a:rPr lang="en-GB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dirty="0">
                <a:effectLst/>
                <a:ea typeface="Calibri" panose="020F0502020204030204" pitchFamily="34" charset="0"/>
              </a:rPr>
              <a:t>4</a:t>
            </a:r>
            <a:r>
              <a:rPr lang="en-GB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dirty="0">
                <a:effectLst/>
                <a:ea typeface="Calibri" panose="020F0502020204030204" pitchFamily="34" charset="0"/>
              </a:rPr>
              <a:t> (2010)</a:t>
            </a:r>
            <a:endParaRPr lang="en-GB" dirty="0">
              <a:ea typeface="Calibri" panose="020F0502020204030204" pitchFamily="34" charset="0"/>
            </a:endParaRPr>
          </a:p>
          <a:p>
            <a:r>
              <a:rPr lang="en-IN" dirty="0"/>
              <a:t>James W Nilsson, Susan A Riedel, Electric Circuits, 9</a:t>
            </a:r>
            <a:r>
              <a:rPr lang="en-IN" baseline="30000" dirty="0"/>
              <a:t>th</a:t>
            </a:r>
            <a:r>
              <a:rPr lang="en-IN" dirty="0"/>
              <a:t> edition, prentice Hall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EDD3BA-306A-136C-2E74-19ED09650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11 /Electrical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B2B61-D63D-5605-EDD6-FA42F7698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3266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11 /Electrical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schemas.microsoft.com/office/infopath/2007/PartnerControls"/>
    <ds:schemaRef ds:uri="http://purl.org/dc/dcmitype/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1653</Words>
  <Application>Microsoft Office PowerPoint</Application>
  <PresentationFormat>Widescreen</PresentationFormat>
  <Paragraphs>214</Paragraphs>
  <Slides>29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Calibri Light</vt:lpstr>
      <vt:lpstr>Cambria Math</vt:lpstr>
      <vt:lpstr>Lato</vt:lpstr>
      <vt:lpstr>UWTSD 200_Title Page</vt:lpstr>
      <vt:lpstr>UWTSD 200_Title Page 2</vt:lpstr>
      <vt:lpstr>UWTSD 200_Text 4</vt:lpstr>
      <vt:lpstr>PowerPoint Presentation</vt:lpstr>
      <vt:lpstr>Content</vt:lpstr>
      <vt:lpstr>Tuned Circuits</vt:lpstr>
      <vt:lpstr>Tuned Circuits</vt:lpstr>
      <vt:lpstr>Series Resonance</vt:lpstr>
      <vt:lpstr>Series Resonance</vt:lpstr>
      <vt:lpstr>Series Resonance</vt:lpstr>
      <vt:lpstr>Series Resonance</vt:lpstr>
      <vt:lpstr>Series Resonance</vt:lpstr>
      <vt:lpstr>Bandwidth and Selectivity</vt:lpstr>
      <vt:lpstr>Bandwidth and Selectivity</vt:lpstr>
      <vt:lpstr>Bandwidth and Selectivity</vt:lpstr>
      <vt:lpstr>Bandwidth and Selectivity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154</cp:revision>
  <dcterms:created xsi:type="dcterms:W3CDTF">2021-03-09T15:35:42Z</dcterms:created>
  <dcterms:modified xsi:type="dcterms:W3CDTF">2024-11-24T15:30:01Z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