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5" r:id="rId4"/>
    <p:sldId id="259" r:id="rId5"/>
    <p:sldId id="26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>
      <p:cViewPr varScale="1">
        <p:scale>
          <a:sx n="124" d="100"/>
          <a:sy n="124" d="100"/>
        </p:scale>
        <p:origin x="182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12/3/18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74783C3-ECD9-5543-90D0-DF0CA55EA0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8" b="4897"/>
          <a:stretch/>
        </p:blipFill>
        <p:spPr>
          <a:xfrm flipH="1">
            <a:off x="-36512" y="836712"/>
            <a:ext cx="9144000" cy="560553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282" y="285728"/>
            <a:ext cx="373640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</a:rPr>
              <a:t>Film Genre:</a:t>
            </a:r>
          </a:p>
          <a:p>
            <a:r>
              <a:rPr lang="en-GB" sz="4000" b="1" dirty="0">
                <a:solidFill>
                  <a:schemeClr val="accent6">
                    <a:lumMod val="75000"/>
                  </a:schemeClr>
                </a:solidFill>
              </a:rPr>
              <a:t>The Road Movie</a:t>
            </a:r>
            <a:endParaRPr lang="en-GB" sz="36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Two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42900"/>
            <a:ext cx="9144000" cy="1143000"/>
          </a:xfrm>
        </p:spPr>
        <p:txBody>
          <a:bodyPr/>
          <a:lstStyle/>
          <a:p>
            <a:pPr algn="l"/>
            <a:r>
              <a:rPr lang="en-GB" b="1" dirty="0">
                <a:solidFill>
                  <a:srgbClr val="FFC000"/>
                </a:solidFill>
              </a:rPr>
              <a:t>Road Movie: conventions (1)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2928934"/>
            <a:ext cx="914400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b="1" dirty="0"/>
              <a:t> A breakdown of the family unit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Events are acted upon characters and obstacles are constantly being presented in the way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A protagonist who is readily identifiable with a means of transportation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A focus of men in the absence of women</a:t>
            </a:r>
          </a:p>
          <a:p>
            <a:endParaRPr lang="en-GB" sz="3000" b="1" dirty="0"/>
          </a:p>
          <a:p>
            <a:pPr algn="r"/>
            <a:r>
              <a:rPr lang="en-GB" sz="2000" b="1" dirty="0"/>
              <a:t>Timothy Corrigan</a:t>
            </a:r>
            <a:endParaRPr lang="en-GB" sz="3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1500174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A literal  (or physical) journey</a:t>
            </a:r>
          </a:p>
          <a:p>
            <a:r>
              <a:rPr lang="en-GB" sz="3000" b="1" dirty="0"/>
              <a:t>A metaphorical (or existential ) journey</a:t>
            </a:r>
          </a:p>
          <a:p>
            <a:endParaRPr lang="en-GB" sz="3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-142900"/>
            <a:ext cx="9144000" cy="1143000"/>
          </a:xfrm>
        </p:spPr>
        <p:txBody>
          <a:bodyPr/>
          <a:lstStyle/>
          <a:p>
            <a:pPr algn="l"/>
            <a:r>
              <a:rPr lang="en-GB" b="1" dirty="0">
                <a:solidFill>
                  <a:srgbClr val="FFC000"/>
                </a:solidFill>
              </a:rPr>
              <a:t>Road Movie: conventions (2)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57298"/>
            <a:ext cx="914400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000" b="1" dirty="0"/>
              <a:t> The protagonists are most happy when they’re moving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 Women were not the protagonists of road movies. They were not awarded the privilege of travel’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The road movie is about ‘the automobile as an expression of freedom and individuality’</a:t>
            </a:r>
          </a:p>
          <a:p>
            <a:pPr>
              <a:buFont typeface="Arial" pitchFamily="34" charset="0"/>
              <a:buChar char="•"/>
            </a:pPr>
            <a:r>
              <a:rPr lang="en-GB" sz="3000" b="1" dirty="0"/>
              <a:t>(On </a:t>
            </a:r>
            <a:r>
              <a:rPr lang="en-GB" sz="3000" b="1" i="1" dirty="0"/>
              <a:t>Thelma and Louise</a:t>
            </a:r>
            <a:r>
              <a:rPr lang="en-GB" sz="3000" b="1" dirty="0"/>
              <a:t>): The text establishes ‘The road as a site of liberation for the women, an escape from their dreary lives and the law … this situates it quite firmly within the genre of the road movie’.</a:t>
            </a:r>
          </a:p>
          <a:p>
            <a:endParaRPr lang="en-GB" sz="2000" b="1" dirty="0"/>
          </a:p>
          <a:p>
            <a:pPr algn="r"/>
            <a:r>
              <a:rPr lang="en-GB" sz="2000" b="1" dirty="0"/>
              <a:t>Marita Sturken, </a:t>
            </a:r>
            <a:r>
              <a:rPr lang="en-GB" sz="2000" b="1" i="1" dirty="0"/>
              <a:t>Thelma and Louise</a:t>
            </a:r>
            <a:endParaRPr lang="en-GB" sz="3000" b="1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193835-64ED-BA44-9382-F570718A7E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829275"/>
            <a:ext cx="9144000" cy="54923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214290"/>
            <a:ext cx="3365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err="1">
                <a:solidFill>
                  <a:schemeClr val="accent6">
                    <a:lumMod val="75000"/>
                  </a:schemeClr>
                </a:solidFill>
              </a:rPr>
              <a:t>Bombon</a:t>
            </a:r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 El </a:t>
            </a:r>
            <a:r>
              <a:rPr lang="en-GB" sz="3600" b="1" i="1" dirty="0" err="1">
                <a:solidFill>
                  <a:schemeClr val="accent6">
                    <a:lumMod val="75000"/>
                  </a:schemeClr>
                </a:solidFill>
              </a:rPr>
              <a:t>Perro</a:t>
            </a:r>
            <a:endParaRPr lang="en-GB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804994"/>
            <a:ext cx="1258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Sorin, 2004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3717032"/>
            <a:ext cx="44291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Road as site of liberation?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Protagonist + vehicle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Obstacles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Men not women?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Social commentary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 Latin American Road Movie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281B7E-970E-E54B-820F-E87AE57906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2" b="3095"/>
          <a:stretch/>
        </p:blipFill>
        <p:spPr>
          <a:xfrm flipH="1">
            <a:off x="0" y="868049"/>
            <a:ext cx="9144000" cy="54520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285728"/>
            <a:ext cx="29706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chemeClr val="accent6">
                    <a:lumMod val="75000"/>
                  </a:schemeClr>
                </a:solidFill>
              </a:rPr>
              <a:t>The Darjeeling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857232"/>
            <a:ext cx="1683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Anderson, 2007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3411312"/>
            <a:ext cx="44291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/>
              <a:t> Breakdown of family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Liberation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Obstacles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Happy when moving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Men not women?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Protagonist + vehicle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Soundtrack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/>
              <a:t> Irony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242</Words>
  <Application>Microsoft Macintosh PowerPoint</Application>
  <PresentationFormat>On-screen Show (4:3)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PowerPoint Presentation</vt:lpstr>
      <vt:lpstr>Road Movie: conventions (1)</vt:lpstr>
      <vt:lpstr>Road Movie: conventions (2)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Microsoft Office User</cp:lastModifiedBy>
  <cp:revision>38</cp:revision>
  <dcterms:created xsi:type="dcterms:W3CDTF">2016-10-05T07:20:19Z</dcterms:created>
  <dcterms:modified xsi:type="dcterms:W3CDTF">2018-12-03T08:43:50Z</dcterms:modified>
</cp:coreProperties>
</file>