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57" r:id="rId3"/>
    <p:sldId id="258" r:id="rId4"/>
    <p:sldId id="260" r:id="rId5"/>
    <p:sldId id="261" r:id="rId6"/>
    <p:sldId id="262" r:id="rId7"/>
    <p:sldId id="263" r:id="rId8"/>
    <p:sldId id="264" r:id="rId9"/>
    <p:sldId id="265" r:id="rId10"/>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D7CC9D56-B364-ADD7-1132-146865152EE2}" v="316" dt="2023-02-17T12:27:25.544"/>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4995" autoAdjust="0"/>
    <p:restoredTop sz="94660"/>
  </p:normalViewPr>
  <p:slideViewPr>
    <p:cSldViewPr snapToGrid="0">
      <p:cViewPr varScale="1">
        <p:scale>
          <a:sx n="63" d="100"/>
          <a:sy n="63" d="100"/>
        </p:scale>
        <p:origin x="804" y="5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viewProps" Target="viewProps.xml"/><Relationship Id="rId2" Type="http://schemas.openxmlformats.org/officeDocument/2006/relationships/slide" Target="slides/slide1.xml"/><Relationship Id="rId16" Type="http://schemas.microsoft.com/office/2015/10/relationships/revisionInfo" Target="revisionInfo.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presProps" Target="presProps.xml"/><Relationship Id="rId5" Type="http://schemas.openxmlformats.org/officeDocument/2006/relationships/slide" Target="slides/slide4.xml"/><Relationship Id="rId15" Type="http://schemas.microsoft.com/office/2016/11/relationships/changesInfo" Target="changesInfos/changesInfo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ableStyles" Target="tableStyle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Cito Ruhana (2219829)" userId="S::2219829@student.uwtsd.ac.uk::9b99006e-b37e-4f1d-bddf-24fe9a700356" providerId="AD" clId="Web-{D7CC9D56-B364-ADD7-1132-146865152EE2}"/>
    <pc:docChg chg="modSld">
      <pc:chgData name="Cito Ruhana (2219829)" userId="S::2219829@student.uwtsd.ac.uk::9b99006e-b37e-4f1d-bddf-24fe9a700356" providerId="AD" clId="Web-{D7CC9D56-B364-ADD7-1132-146865152EE2}" dt="2023-02-17T12:27:25.544" v="314" actId="20577"/>
      <pc:docMkLst>
        <pc:docMk/>
      </pc:docMkLst>
      <pc:sldChg chg="modSp">
        <pc:chgData name="Cito Ruhana (2219829)" userId="S::2219829@student.uwtsd.ac.uk::9b99006e-b37e-4f1d-bddf-24fe9a700356" providerId="AD" clId="Web-{D7CC9D56-B364-ADD7-1132-146865152EE2}" dt="2023-02-17T12:27:25.544" v="314" actId="20577"/>
        <pc:sldMkLst>
          <pc:docMk/>
          <pc:sldMk cId="2527898865" sldId="261"/>
        </pc:sldMkLst>
        <pc:spChg chg="mod">
          <ac:chgData name="Cito Ruhana (2219829)" userId="S::2219829@student.uwtsd.ac.uk::9b99006e-b37e-4f1d-bddf-24fe9a700356" providerId="AD" clId="Web-{D7CC9D56-B364-ADD7-1132-146865152EE2}" dt="2023-02-17T12:11:01.549" v="34" actId="20577"/>
          <ac:spMkLst>
            <pc:docMk/>
            <pc:sldMk cId="2527898865" sldId="261"/>
            <ac:spMk id="2" creationId="{DD30E2A8-0286-431C-ED04-067DB0092085}"/>
          </ac:spMkLst>
        </pc:spChg>
        <pc:spChg chg="mod">
          <ac:chgData name="Cito Ruhana (2219829)" userId="S::2219829@student.uwtsd.ac.uk::9b99006e-b37e-4f1d-bddf-24fe9a700356" providerId="AD" clId="Web-{D7CC9D56-B364-ADD7-1132-146865152EE2}" dt="2023-02-17T12:27:25.544" v="314" actId="20577"/>
          <ac:spMkLst>
            <pc:docMk/>
            <pc:sldMk cId="2527898865" sldId="261"/>
            <ac:spMk id="3" creationId="{2FA14C52-2818-3322-2849-F089906EEF30}"/>
          </ac:spMkLst>
        </pc:spChg>
      </pc:sldChg>
    </pc:docChg>
  </pc:docChgLst>
</pc:chgInfo>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D944E168-133B-4B55-851F-A62420A610D1}" type="doc">
      <dgm:prSet loTypeId="urn:microsoft.com/office/officeart/2005/8/layout/arrow2" loCatId="process" qsTypeId="urn:microsoft.com/office/officeart/2005/8/quickstyle/simple1" qsCatId="simple" csTypeId="urn:microsoft.com/office/officeart/2005/8/colors/accent1_2" csCatId="accent1" phldr="1"/>
      <dgm:spPr/>
      <dgm:t>
        <a:bodyPr/>
        <a:lstStyle/>
        <a:p>
          <a:endParaRPr lang="en-GB"/>
        </a:p>
      </dgm:t>
    </dgm:pt>
    <dgm:pt modelId="{A5F8D722-ED98-4E8C-852D-601A5FD2379B}">
      <dgm:prSet phldrT="[Text]"/>
      <dgm:spPr/>
      <dgm:t>
        <a:bodyPr/>
        <a:lstStyle/>
        <a:p>
          <a:r>
            <a:rPr lang="en-GB" dirty="0"/>
            <a:t>Jan31Initial research idea</a:t>
          </a:r>
        </a:p>
      </dgm:t>
    </dgm:pt>
    <dgm:pt modelId="{347970E6-FCE3-4A3B-A5E5-1A18F1AE52A7}" type="parTrans" cxnId="{0D8EF700-8DFF-4882-A547-993705475673}">
      <dgm:prSet/>
      <dgm:spPr/>
      <dgm:t>
        <a:bodyPr/>
        <a:lstStyle/>
        <a:p>
          <a:endParaRPr lang="en-GB"/>
        </a:p>
      </dgm:t>
    </dgm:pt>
    <dgm:pt modelId="{09D65120-593F-4857-9958-20EE7C7C9F52}" type="sibTrans" cxnId="{0D8EF700-8DFF-4882-A547-993705475673}">
      <dgm:prSet/>
      <dgm:spPr/>
      <dgm:t>
        <a:bodyPr/>
        <a:lstStyle/>
        <a:p>
          <a:endParaRPr lang="en-GB"/>
        </a:p>
      </dgm:t>
    </dgm:pt>
    <dgm:pt modelId="{1D82E94F-03EE-4D9B-95A4-1CA0EDBED74C}">
      <dgm:prSet phldrT="[Text]"/>
      <dgm:spPr/>
      <dgm:t>
        <a:bodyPr/>
        <a:lstStyle/>
        <a:p>
          <a:r>
            <a:rPr lang="en-GB" dirty="0"/>
            <a:t>Feb7-14Literature/review draft proposal</a:t>
          </a:r>
        </a:p>
      </dgm:t>
    </dgm:pt>
    <dgm:pt modelId="{650DE504-63CE-4C71-B126-D7052F5094D7}" type="parTrans" cxnId="{265C62F4-0049-4AF0-A777-C39BD1143440}">
      <dgm:prSet/>
      <dgm:spPr/>
      <dgm:t>
        <a:bodyPr/>
        <a:lstStyle/>
        <a:p>
          <a:endParaRPr lang="en-GB"/>
        </a:p>
      </dgm:t>
    </dgm:pt>
    <dgm:pt modelId="{A5F91713-39B7-4603-A93C-B00BF0F7C99C}" type="sibTrans" cxnId="{265C62F4-0049-4AF0-A777-C39BD1143440}">
      <dgm:prSet/>
      <dgm:spPr/>
      <dgm:t>
        <a:bodyPr/>
        <a:lstStyle/>
        <a:p>
          <a:endParaRPr lang="en-GB"/>
        </a:p>
      </dgm:t>
    </dgm:pt>
    <dgm:pt modelId="{D483C68A-F35C-4D46-8C2C-FD4BE4FBF8BE}">
      <dgm:prSet phldrT="[Text]"/>
      <dgm:spPr/>
      <dgm:t>
        <a:bodyPr/>
        <a:lstStyle/>
        <a:p>
          <a:r>
            <a:rPr lang="en-GB" dirty="0"/>
            <a:t>Feb15-20finalising proposal</a:t>
          </a:r>
        </a:p>
      </dgm:t>
    </dgm:pt>
    <dgm:pt modelId="{FF987B9D-E327-4CF7-888E-1C52E1DA5CE3}" type="parTrans" cxnId="{71DB6F84-34C2-4223-BAD3-A7A1D1BDBA3C}">
      <dgm:prSet/>
      <dgm:spPr/>
      <dgm:t>
        <a:bodyPr/>
        <a:lstStyle/>
        <a:p>
          <a:endParaRPr lang="en-GB"/>
        </a:p>
      </dgm:t>
    </dgm:pt>
    <dgm:pt modelId="{C377B766-7827-4940-BFDE-9C2D39A6F34E}" type="sibTrans" cxnId="{71DB6F84-34C2-4223-BAD3-A7A1D1BDBA3C}">
      <dgm:prSet/>
      <dgm:spPr/>
      <dgm:t>
        <a:bodyPr/>
        <a:lstStyle/>
        <a:p>
          <a:endParaRPr lang="en-GB"/>
        </a:p>
      </dgm:t>
    </dgm:pt>
    <dgm:pt modelId="{E800E64D-91A9-46E2-A28E-4350CD574122}">
      <dgm:prSet/>
      <dgm:spPr/>
      <dgm:t>
        <a:bodyPr/>
        <a:lstStyle/>
        <a:p>
          <a:r>
            <a:rPr lang="en-GB" dirty="0"/>
            <a:t>Feb28-Mar7 data collection</a:t>
          </a:r>
        </a:p>
      </dgm:t>
    </dgm:pt>
    <dgm:pt modelId="{3C13F84F-BA10-49AC-9E01-0162F57E2B62}" type="parTrans" cxnId="{F1385722-BF19-47CD-BE5D-4A48EAF3A389}">
      <dgm:prSet/>
      <dgm:spPr/>
      <dgm:t>
        <a:bodyPr/>
        <a:lstStyle/>
        <a:p>
          <a:endParaRPr lang="en-GB"/>
        </a:p>
      </dgm:t>
    </dgm:pt>
    <dgm:pt modelId="{09165E07-CD85-44DB-8643-A6C495D4C2F6}" type="sibTrans" cxnId="{F1385722-BF19-47CD-BE5D-4A48EAF3A389}">
      <dgm:prSet/>
      <dgm:spPr/>
      <dgm:t>
        <a:bodyPr/>
        <a:lstStyle/>
        <a:p>
          <a:endParaRPr lang="en-GB"/>
        </a:p>
      </dgm:t>
    </dgm:pt>
    <dgm:pt modelId="{7598460B-53EC-464D-B6C4-DE1A351F49EB}" type="pres">
      <dgm:prSet presAssocID="{D944E168-133B-4B55-851F-A62420A610D1}" presName="arrowDiagram" presStyleCnt="0">
        <dgm:presLayoutVars>
          <dgm:chMax val="5"/>
          <dgm:dir/>
          <dgm:resizeHandles val="exact"/>
        </dgm:presLayoutVars>
      </dgm:prSet>
      <dgm:spPr/>
    </dgm:pt>
    <dgm:pt modelId="{7362A40F-E3D7-4028-ABA7-0D4474A379B5}" type="pres">
      <dgm:prSet presAssocID="{D944E168-133B-4B55-851F-A62420A610D1}" presName="arrow" presStyleLbl="bgShp" presStyleIdx="0" presStyleCnt="1"/>
      <dgm:spPr/>
    </dgm:pt>
    <dgm:pt modelId="{DE39A029-09EC-43B9-800E-20FBDDC1D87B}" type="pres">
      <dgm:prSet presAssocID="{D944E168-133B-4B55-851F-A62420A610D1}" presName="arrowDiagram4" presStyleCnt="0"/>
      <dgm:spPr/>
    </dgm:pt>
    <dgm:pt modelId="{FB928CA7-5C02-44E5-8415-EA8E52F0711D}" type="pres">
      <dgm:prSet presAssocID="{A5F8D722-ED98-4E8C-852D-601A5FD2379B}" presName="bullet4a" presStyleLbl="node1" presStyleIdx="0" presStyleCnt="4"/>
      <dgm:spPr/>
    </dgm:pt>
    <dgm:pt modelId="{1E0E2ED0-E20B-470B-9F5D-2FC1FAA468A1}" type="pres">
      <dgm:prSet presAssocID="{A5F8D722-ED98-4E8C-852D-601A5FD2379B}" presName="textBox4a" presStyleLbl="revTx" presStyleIdx="0" presStyleCnt="4">
        <dgm:presLayoutVars>
          <dgm:bulletEnabled val="1"/>
        </dgm:presLayoutVars>
      </dgm:prSet>
      <dgm:spPr/>
    </dgm:pt>
    <dgm:pt modelId="{A0B64295-A709-4563-805E-E250CCDA8F47}" type="pres">
      <dgm:prSet presAssocID="{1D82E94F-03EE-4D9B-95A4-1CA0EDBED74C}" presName="bullet4b" presStyleLbl="node1" presStyleIdx="1" presStyleCnt="4"/>
      <dgm:spPr/>
    </dgm:pt>
    <dgm:pt modelId="{01ED6D22-7DF4-4360-9A2C-896A1B346CEF}" type="pres">
      <dgm:prSet presAssocID="{1D82E94F-03EE-4D9B-95A4-1CA0EDBED74C}" presName="textBox4b" presStyleLbl="revTx" presStyleIdx="1" presStyleCnt="4">
        <dgm:presLayoutVars>
          <dgm:bulletEnabled val="1"/>
        </dgm:presLayoutVars>
      </dgm:prSet>
      <dgm:spPr/>
    </dgm:pt>
    <dgm:pt modelId="{A8F8E854-ACDF-4570-845A-6596B327C13C}" type="pres">
      <dgm:prSet presAssocID="{D483C68A-F35C-4D46-8C2C-FD4BE4FBF8BE}" presName="bullet4c" presStyleLbl="node1" presStyleIdx="2" presStyleCnt="4"/>
      <dgm:spPr/>
    </dgm:pt>
    <dgm:pt modelId="{46E7AA1A-31A3-45F3-9EAF-004C18EB7EF0}" type="pres">
      <dgm:prSet presAssocID="{D483C68A-F35C-4D46-8C2C-FD4BE4FBF8BE}" presName="textBox4c" presStyleLbl="revTx" presStyleIdx="2" presStyleCnt="4">
        <dgm:presLayoutVars>
          <dgm:bulletEnabled val="1"/>
        </dgm:presLayoutVars>
      </dgm:prSet>
      <dgm:spPr/>
    </dgm:pt>
    <dgm:pt modelId="{5BF0362F-AD19-4E3A-A289-F9D286EF4995}" type="pres">
      <dgm:prSet presAssocID="{E800E64D-91A9-46E2-A28E-4350CD574122}" presName="bullet4d" presStyleLbl="node1" presStyleIdx="3" presStyleCnt="4"/>
      <dgm:spPr/>
    </dgm:pt>
    <dgm:pt modelId="{3113086F-759C-4113-BDA5-CE91867EA758}" type="pres">
      <dgm:prSet presAssocID="{E800E64D-91A9-46E2-A28E-4350CD574122}" presName="textBox4d" presStyleLbl="revTx" presStyleIdx="3" presStyleCnt="4">
        <dgm:presLayoutVars>
          <dgm:bulletEnabled val="1"/>
        </dgm:presLayoutVars>
      </dgm:prSet>
      <dgm:spPr/>
    </dgm:pt>
  </dgm:ptLst>
  <dgm:cxnLst>
    <dgm:cxn modelId="{0D8EF700-8DFF-4882-A547-993705475673}" srcId="{D944E168-133B-4B55-851F-A62420A610D1}" destId="{A5F8D722-ED98-4E8C-852D-601A5FD2379B}" srcOrd="0" destOrd="0" parTransId="{347970E6-FCE3-4A3B-A5E5-1A18F1AE52A7}" sibTransId="{09D65120-593F-4857-9958-20EE7C7C9F52}"/>
    <dgm:cxn modelId="{F1385722-BF19-47CD-BE5D-4A48EAF3A389}" srcId="{D944E168-133B-4B55-851F-A62420A610D1}" destId="{E800E64D-91A9-46E2-A28E-4350CD574122}" srcOrd="3" destOrd="0" parTransId="{3C13F84F-BA10-49AC-9E01-0162F57E2B62}" sibTransId="{09165E07-CD85-44DB-8643-A6C495D4C2F6}"/>
    <dgm:cxn modelId="{EDCCD538-981A-47AC-B639-9EF88E978273}" type="presOf" srcId="{D944E168-133B-4B55-851F-A62420A610D1}" destId="{7598460B-53EC-464D-B6C4-DE1A351F49EB}" srcOrd="0" destOrd="0" presId="urn:microsoft.com/office/officeart/2005/8/layout/arrow2"/>
    <dgm:cxn modelId="{4FFF5741-E651-427A-8127-A9F03FFAAA4D}" type="presOf" srcId="{D483C68A-F35C-4D46-8C2C-FD4BE4FBF8BE}" destId="{46E7AA1A-31A3-45F3-9EAF-004C18EB7EF0}" srcOrd="0" destOrd="0" presId="urn:microsoft.com/office/officeart/2005/8/layout/arrow2"/>
    <dgm:cxn modelId="{71DB6F84-34C2-4223-BAD3-A7A1D1BDBA3C}" srcId="{D944E168-133B-4B55-851F-A62420A610D1}" destId="{D483C68A-F35C-4D46-8C2C-FD4BE4FBF8BE}" srcOrd="2" destOrd="0" parTransId="{FF987B9D-E327-4CF7-888E-1C52E1DA5CE3}" sibTransId="{C377B766-7827-4940-BFDE-9C2D39A6F34E}"/>
    <dgm:cxn modelId="{5623C8BD-C2F5-4ECB-84E5-51F2C64F4FAD}" type="presOf" srcId="{E800E64D-91A9-46E2-A28E-4350CD574122}" destId="{3113086F-759C-4113-BDA5-CE91867EA758}" srcOrd="0" destOrd="0" presId="urn:microsoft.com/office/officeart/2005/8/layout/arrow2"/>
    <dgm:cxn modelId="{B65941E0-80B4-47F8-91BE-952A0983967A}" type="presOf" srcId="{1D82E94F-03EE-4D9B-95A4-1CA0EDBED74C}" destId="{01ED6D22-7DF4-4360-9A2C-896A1B346CEF}" srcOrd="0" destOrd="0" presId="urn:microsoft.com/office/officeart/2005/8/layout/arrow2"/>
    <dgm:cxn modelId="{423324E1-37F8-4561-A335-C39A87AE34C2}" type="presOf" srcId="{A5F8D722-ED98-4E8C-852D-601A5FD2379B}" destId="{1E0E2ED0-E20B-470B-9F5D-2FC1FAA468A1}" srcOrd="0" destOrd="0" presId="urn:microsoft.com/office/officeart/2005/8/layout/arrow2"/>
    <dgm:cxn modelId="{265C62F4-0049-4AF0-A777-C39BD1143440}" srcId="{D944E168-133B-4B55-851F-A62420A610D1}" destId="{1D82E94F-03EE-4D9B-95A4-1CA0EDBED74C}" srcOrd="1" destOrd="0" parTransId="{650DE504-63CE-4C71-B126-D7052F5094D7}" sibTransId="{A5F91713-39B7-4603-A93C-B00BF0F7C99C}"/>
    <dgm:cxn modelId="{0AFC370E-DEEC-4BA5-8BFB-A69943FBA4C5}" type="presParOf" srcId="{7598460B-53EC-464D-B6C4-DE1A351F49EB}" destId="{7362A40F-E3D7-4028-ABA7-0D4474A379B5}" srcOrd="0" destOrd="0" presId="urn:microsoft.com/office/officeart/2005/8/layout/arrow2"/>
    <dgm:cxn modelId="{A5CB464C-FFA5-4608-B6C4-B3D0E0ECEF26}" type="presParOf" srcId="{7598460B-53EC-464D-B6C4-DE1A351F49EB}" destId="{DE39A029-09EC-43B9-800E-20FBDDC1D87B}" srcOrd="1" destOrd="0" presId="urn:microsoft.com/office/officeart/2005/8/layout/arrow2"/>
    <dgm:cxn modelId="{495FA036-9741-4569-9EFC-B0AC64F79E5F}" type="presParOf" srcId="{DE39A029-09EC-43B9-800E-20FBDDC1D87B}" destId="{FB928CA7-5C02-44E5-8415-EA8E52F0711D}" srcOrd="0" destOrd="0" presId="urn:microsoft.com/office/officeart/2005/8/layout/arrow2"/>
    <dgm:cxn modelId="{CE98369E-71CC-4AB5-9785-020C60EB0286}" type="presParOf" srcId="{DE39A029-09EC-43B9-800E-20FBDDC1D87B}" destId="{1E0E2ED0-E20B-470B-9F5D-2FC1FAA468A1}" srcOrd="1" destOrd="0" presId="urn:microsoft.com/office/officeart/2005/8/layout/arrow2"/>
    <dgm:cxn modelId="{F27DE3DC-9A2F-4DC0-B5BE-C26733A42552}" type="presParOf" srcId="{DE39A029-09EC-43B9-800E-20FBDDC1D87B}" destId="{A0B64295-A709-4563-805E-E250CCDA8F47}" srcOrd="2" destOrd="0" presId="urn:microsoft.com/office/officeart/2005/8/layout/arrow2"/>
    <dgm:cxn modelId="{E7D355ED-891D-4050-8491-40CE082D6CFE}" type="presParOf" srcId="{DE39A029-09EC-43B9-800E-20FBDDC1D87B}" destId="{01ED6D22-7DF4-4360-9A2C-896A1B346CEF}" srcOrd="3" destOrd="0" presId="urn:microsoft.com/office/officeart/2005/8/layout/arrow2"/>
    <dgm:cxn modelId="{CA69EA7D-EC81-4B5F-90D0-A1F65C99C658}" type="presParOf" srcId="{DE39A029-09EC-43B9-800E-20FBDDC1D87B}" destId="{A8F8E854-ACDF-4570-845A-6596B327C13C}" srcOrd="4" destOrd="0" presId="urn:microsoft.com/office/officeart/2005/8/layout/arrow2"/>
    <dgm:cxn modelId="{752C8EB1-A073-4DDC-A4EB-5A69385A5CE3}" type="presParOf" srcId="{DE39A029-09EC-43B9-800E-20FBDDC1D87B}" destId="{46E7AA1A-31A3-45F3-9EAF-004C18EB7EF0}" srcOrd="5" destOrd="0" presId="urn:microsoft.com/office/officeart/2005/8/layout/arrow2"/>
    <dgm:cxn modelId="{38014DBB-ED61-4D26-AA54-89F2C860EB27}" type="presParOf" srcId="{DE39A029-09EC-43B9-800E-20FBDDC1D87B}" destId="{5BF0362F-AD19-4E3A-A289-F9D286EF4995}" srcOrd="6" destOrd="0" presId="urn:microsoft.com/office/officeart/2005/8/layout/arrow2"/>
    <dgm:cxn modelId="{ADFB4D6D-CC2D-415F-AD17-56C5AA8FC6A5}" type="presParOf" srcId="{DE39A029-09EC-43B9-800E-20FBDDC1D87B}" destId="{3113086F-759C-4113-BDA5-CE91867EA758}" srcOrd="7" destOrd="0" presId="urn:microsoft.com/office/officeart/2005/8/layout/arrow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362A40F-E3D7-4028-ABA7-0D4474A379B5}">
      <dsp:nvSpPr>
        <dsp:cNvPr id="0" name=""/>
        <dsp:cNvSpPr/>
      </dsp:nvSpPr>
      <dsp:spPr>
        <a:xfrm>
          <a:off x="1062227" y="0"/>
          <a:ext cx="7055105" cy="4409441"/>
        </a:xfrm>
        <a:prstGeom prst="swooshArrow">
          <a:avLst>
            <a:gd name="adj1" fmla="val 25000"/>
            <a:gd name="adj2" fmla="val 25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B928CA7-5C02-44E5-8415-EA8E52F0711D}">
      <dsp:nvSpPr>
        <dsp:cNvPr id="0" name=""/>
        <dsp:cNvSpPr/>
      </dsp:nvSpPr>
      <dsp:spPr>
        <a:xfrm>
          <a:off x="1757155" y="3278860"/>
          <a:ext cx="162267" cy="162267"/>
        </a:xfrm>
        <a:prstGeom prst="ellipse">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1E0E2ED0-E20B-470B-9F5D-2FC1FAA468A1}">
      <dsp:nvSpPr>
        <dsp:cNvPr id="0" name=""/>
        <dsp:cNvSpPr/>
      </dsp:nvSpPr>
      <dsp:spPr>
        <a:xfrm>
          <a:off x="1838288" y="3359994"/>
          <a:ext cx="1206423" cy="104944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5982" tIns="0" rIns="0" bIns="0" numCol="1" spcCol="1270" anchor="t" anchorCtr="0">
          <a:noAutofit/>
        </a:bodyPr>
        <a:lstStyle/>
        <a:p>
          <a:pPr marL="0" lvl="0" indent="0" algn="l" defTabSz="533400">
            <a:lnSpc>
              <a:spcPct val="90000"/>
            </a:lnSpc>
            <a:spcBef>
              <a:spcPct val="0"/>
            </a:spcBef>
            <a:spcAft>
              <a:spcPct val="35000"/>
            </a:spcAft>
            <a:buNone/>
          </a:pPr>
          <a:r>
            <a:rPr lang="en-GB" sz="1200" kern="1200" dirty="0"/>
            <a:t>Jan31Initial research idea</a:t>
          </a:r>
        </a:p>
      </dsp:txBody>
      <dsp:txXfrm>
        <a:off x="1838288" y="3359994"/>
        <a:ext cx="1206423" cy="1049446"/>
      </dsp:txXfrm>
    </dsp:sp>
    <dsp:sp modelId="{A0B64295-A709-4563-805E-E250CCDA8F47}">
      <dsp:nvSpPr>
        <dsp:cNvPr id="0" name=""/>
        <dsp:cNvSpPr/>
      </dsp:nvSpPr>
      <dsp:spPr>
        <a:xfrm>
          <a:off x="2903609" y="2253224"/>
          <a:ext cx="282204" cy="282204"/>
        </a:xfrm>
        <a:prstGeom prst="ellipse">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01ED6D22-7DF4-4360-9A2C-896A1B346CEF}">
      <dsp:nvSpPr>
        <dsp:cNvPr id="0" name=""/>
        <dsp:cNvSpPr/>
      </dsp:nvSpPr>
      <dsp:spPr>
        <a:xfrm>
          <a:off x="3044711" y="2394326"/>
          <a:ext cx="1481572" cy="201511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49534" tIns="0" rIns="0" bIns="0" numCol="1" spcCol="1270" anchor="t" anchorCtr="0">
          <a:noAutofit/>
        </a:bodyPr>
        <a:lstStyle/>
        <a:p>
          <a:pPr marL="0" lvl="0" indent="0" algn="l" defTabSz="533400">
            <a:lnSpc>
              <a:spcPct val="90000"/>
            </a:lnSpc>
            <a:spcBef>
              <a:spcPct val="0"/>
            </a:spcBef>
            <a:spcAft>
              <a:spcPct val="35000"/>
            </a:spcAft>
            <a:buNone/>
          </a:pPr>
          <a:r>
            <a:rPr lang="en-GB" sz="1200" kern="1200" dirty="0"/>
            <a:t>Feb7-14Literature/review draft proposal</a:t>
          </a:r>
        </a:p>
      </dsp:txBody>
      <dsp:txXfrm>
        <a:off x="3044711" y="2394326"/>
        <a:ext cx="1481572" cy="2015114"/>
      </dsp:txXfrm>
    </dsp:sp>
    <dsp:sp modelId="{A8F8E854-ACDF-4570-845A-6596B327C13C}">
      <dsp:nvSpPr>
        <dsp:cNvPr id="0" name=""/>
        <dsp:cNvSpPr/>
      </dsp:nvSpPr>
      <dsp:spPr>
        <a:xfrm>
          <a:off x="4367544" y="1497446"/>
          <a:ext cx="373920" cy="373920"/>
        </a:xfrm>
        <a:prstGeom prst="ellipse">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46E7AA1A-31A3-45F3-9EAF-004C18EB7EF0}">
      <dsp:nvSpPr>
        <dsp:cNvPr id="0" name=""/>
        <dsp:cNvSpPr/>
      </dsp:nvSpPr>
      <dsp:spPr>
        <a:xfrm>
          <a:off x="4554504" y="1684406"/>
          <a:ext cx="1481572" cy="272503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98133" tIns="0" rIns="0" bIns="0" numCol="1" spcCol="1270" anchor="t" anchorCtr="0">
          <a:noAutofit/>
        </a:bodyPr>
        <a:lstStyle/>
        <a:p>
          <a:pPr marL="0" lvl="0" indent="0" algn="l" defTabSz="533400">
            <a:lnSpc>
              <a:spcPct val="90000"/>
            </a:lnSpc>
            <a:spcBef>
              <a:spcPct val="0"/>
            </a:spcBef>
            <a:spcAft>
              <a:spcPct val="35000"/>
            </a:spcAft>
            <a:buNone/>
          </a:pPr>
          <a:r>
            <a:rPr lang="en-GB" sz="1200" kern="1200" dirty="0"/>
            <a:t>Feb15-20finalising proposal</a:t>
          </a:r>
        </a:p>
      </dsp:txBody>
      <dsp:txXfrm>
        <a:off x="4554504" y="1684406"/>
        <a:ext cx="1481572" cy="2725034"/>
      </dsp:txXfrm>
    </dsp:sp>
    <dsp:sp modelId="{5BF0362F-AD19-4E3A-A289-F9D286EF4995}">
      <dsp:nvSpPr>
        <dsp:cNvPr id="0" name=""/>
        <dsp:cNvSpPr/>
      </dsp:nvSpPr>
      <dsp:spPr>
        <a:xfrm>
          <a:off x="5961998" y="997415"/>
          <a:ext cx="500912" cy="500912"/>
        </a:xfrm>
        <a:prstGeom prst="ellipse">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3113086F-759C-4113-BDA5-CE91867EA758}">
      <dsp:nvSpPr>
        <dsp:cNvPr id="0" name=""/>
        <dsp:cNvSpPr/>
      </dsp:nvSpPr>
      <dsp:spPr>
        <a:xfrm>
          <a:off x="6212454" y="1247871"/>
          <a:ext cx="1481572" cy="316156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65423" tIns="0" rIns="0" bIns="0" numCol="1" spcCol="1270" anchor="t" anchorCtr="0">
          <a:noAutofit/>
        </a:bodyPr>
        <a:lstStyle/>
        <a:p>
          <a:pPr marL="0" lvl="0" indent="0" algn="l" defTabSz="533400">
            <a:lnSpc>
              <a:spcPct val="90000"/>
            </a:lnSpc>
            <a:spcBef>
              <a:spcPct val="0"/>
            </a:spcBef>
            <a:spcAft>
              <a:spcPct val="35000"/>
            </a:spcAft>
            <a:buNone/>
          </a:pPr>
          <a:r>
            <a:rPr lang="en-GB" sz="1200" kern="1200" dirty="0"/>
            <a:t>Feb28-Mar7 data collection</a:t>
          </a:r>
        </a:p>
      </dsp:txBody>
      <dsp:txXfrm>
        <a:off x="6212454" y="1247871"/>
        <a:ext cx="1481572" cy="3161569"/>
      </dsp:txXfrm>
    </dsp:sp>
  </dsp:spTree>
</dsp:drawing>
</file>

<file path=ppt/diagrams/layout1.xml><?xml version="1.0" encoding="utf-8"?>
<dgm:layoutDef xmlns:dgm="http://schemas.openxmlformats.org/drawingml/2006/diagram" xmlns:a="http://schemas.openxmlformats.org/drawingml/2006/main" uniqueId="urn:microsoft.com/office/officeart/2005/8/layout/arrow2">
  <dgm:title val=""/>
  <dgm:desc val=""/>
  <dgm:catLst>
    <dgm:cat type="process" pri="23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arrowDiagram">
    <dgm:varLst>
      <dgm:chMax val="5"/>
      <dgm:dir/>
      <dgm:resizeHandles val="exact"/>
    </dgm:varLst>
    <dgm:alg type="composite">
      <dgm:param type="ar" val="1.6"/>
    </dgm:alg>
    <dgm:shape xmlns:r="http://schemas.openxmlformats.org/officeDocument/2006/relationships" r:blip="">
      <dgm:adjLst/>
    </dgm:shape>
    <dgm:presOf/>
    <dgm:constrLst>
      <dgm:constr type="l" for="ch" forName="arrow"/>
      <dgm:constr type="t" for="ch" forName="arrow"/>
      <dgm:constr type="w" for="ch" forName="arrow" refType="w"/>
      <dgm:constr type="h" for="ch" forName="arrow" refType="h"/>
      <dgm:constr type="ctrX" for="ch" forName="arrowDiagram1" refType="w" fact="0.5"/>
      <dgm:constr type="ctrY" for="ch" forName="arrowDiagram1" refType="h" fact="0.5"/>
      <dgm:constr type="w" for="ch" forName="arrowDiagram1" refType="w"/>
      <dgm:constr type="h" for="ch" forName="arrowDiagram1" refType="h"/>
      <dgm:constr type="ctrX" for="ch" forName="arrowDiagram2" refType="w" fact="0.5"/>
      <dgm:constr type="ctrY" for="ch" forName="arrowDiagram2" refType="h" fact="0.5"/>
      <dgm:constr type="w" for="ch" forName="arrowDiagram2" refType="w"/>
      <dgm:constr type="h" for="ch" forName="arrowDiagram2" refType="h"/>
      <dgm:constr type="ctrX" for="ch" forName="arrowDiagram3" refType="w" fact="0.5"/>
      <dgm:constr type="ctrY" for="ch" forName="arrowDiagram3" refType="h" fact="0.5"/>
      <dgm:constr type="w" for="ch" forName="arrowDiagram3" refType="w"/>
      <dgm:constr type="h" for="ch" forName="arrowDiagram3" refType="h"/>
      <dgm:constr type="ctrX" for="ch" forName="arrowDiagram4" refType="w" fact="0.5"/>
      <dgm:constr type="ctrY" for="ch" forName="arrowDiagram4" refType="h" fact="0.5"/>
      <dgm:constr type="w" for="ch" forName="arrowDiagram4" refType="w"/>
      <dgm:constr type="h" for="ch" forName="arrowDiagram4" refType="h"/>
      <dgm:constr type="ctrX" for="ch" forName="arrowDiagram5" refType="w" fact="0.5"/>
      <dgm:constr type="ctrY" for="ch" forName="arrowDiagram5" refType="h" fact="0.5"/>
      <dgm:constr type="w" for="ch" forName="arrowDiagram5" refType="w"/>
      <dgm:constr type="h" for="ch" forName="arrowDiagram5" refType="h"/>
    </dgm:constrLst>
    <dgm:ruleLst/>
    <dgm:choose name="Name0">
      <dgm:if name="Name1" axis="ch" ptType="node" func="cnt" op="gte" val="1">
        <dgm:layoutNode name="arrow" styleLbl="bgShp">
          <dgm:alg type="sp"/>
          <dgm:shape xmlns:r="http://schemas.openxmlformats.org/officeDocument/2006/relationships" type="swooshArrow" r:blip="">
            <dgm:adjLst>
              <dgm:adj idx="2" val="0.25"/>
            </dgm:adjLst>
          </dgm:shape>
          <dgm:presOf/>
          <dgm:constrLst/>
          <dgm:ruleLst/>
        </dgm:layoutNode>
        <dgm:choose name="Name2">
          <dgm:if name="Name3" axis="ch" ptType="node" func="cnt" op="lt" val="1"/>
          <dgm:if name="Name4" axis="ch" ptType="node" func="cnt" op="equ" val="1">
            <dgm:layoutNode name="arrowDiagram1">
              <dgm:varLst>
                <dgm:bulletEnabled val="1"/>
              </dgm:varLst>
              <dgm:alg type="composite">
                <dgm:param type="vertAlign" val="none"/>
                <dgm:param type="horzAlign" val="none"/>
              </dgm:alg>
              <dgm:shape xmlns:r="http://schemas.openxmlformats.org/officeDocument/2006/relationships" r:blip="">
                <dgm:adjLst/>
              </dgm:shape>
              <dgm:presOf/>
              <dgm:constrLst>
                <dgm:constr type="ctrX" for="ch" forName="bullet1" refType="w" fact="0.8"/>
                <dgm:constr type="ctrY" for="ch" forName="bullet1" refType="h" fact="0.262"/>
                <dgm:constr type="w" for="ch" forName="bullet1" refType="w" fact="0.074"/>
                <dgm:constr type="h" for="ch" forName="bullet1" refType="w" refFor="ch" refForName="bullet1"/>
                <dgm:constr type="r" for="ch" forName="textBox1" refType="ctrX" refFor="ch" refForName="bullet1"/>
                <dgm:constr type="t" for="ch" forName="textBox1" refType="ctrY" refFor="ch" refForName="bullet1"/>
                <dgm:constr type="w" for="ch" forName="textBox1" refType="w" fact="0.4"/>
                <dgm:constr type="h" for="ch" forName="textBox1" refType="h" fact="0.738"/>
                <dgm:constr type="userA" refType="h" refFor="ch" refForName="bullet1" fact="0.53"/>
                <dgm:constr type="rMarg" for="ch" forName="textBox1" refType="userA" fact="2.834"/>
                <dgm:constr type="primFontSz" for="ch" ptType="node" op="equ" val="65"/>
              </dgm:constrLst>
              <dgm:ruleLst/>
              <dgm:forEach name="Name5" axis="ch" ptType="node" cnt="1">
                <dgm:layoutNode name="bullet1" styleLbl="node1">
                  <dgm:alg type="sp"/>
                  <dgm:shape xmlns:r="http://schemas.openxmlformats.org/officeDocument/2006/relationships" type="ellipse" r:blip="">
                    <dgm:adjLst/>
                  </dgm:shape>
                  <dgm:presOf/>
                  <dgm:constrLst/>
                  <dgm:ruleLst/>
                </dgm:layoutNode>
                <dgm:layoutNode name="textBox1" styleLbl="revTx">
                  <dgm:varLst>
                    <dgm:bulletEnabled val="1"/>
                  </dgm:varLst>
                  <dgm:alg type="tx">
                    <dgm:param type="txAnchorVert" val="t"/>
                    <dgm:param type="parTxLTRAlign" val="r"/>
                    <dgm:param type="parTxRTLAlign" val="r"/>
                  </dgm:alg>
                  <dgm:shape xmlns:r="http://schemas.openxmlformats.org/officeDocument/2006/relationships" type="round2DiagRect" r:blip="">
                    <dgm:adjLst/>
                  </dgm:shape>
                  <dgm:presOf axis="desOrSelf" ptType="node"/>
                  <dgm:constrLst>
                    <dgm:constr type="lMarg"/>
                    <dgm:constr type="tMarg"/>
                    <dgm:constr type="bMarg"/>
                  </dgm:constrLst>
                  <dgm:ruleLst>
                    <dgm:rule type="primFontSz" val="5" fact="NaN" max="NaN"/>
                  </dgm:ruleLst>
                </dgm:layoutNode>
              </dgm:forEach>
            </dgm:layoutNode>
          </dgm:if>
          <dgm:if name="Name6" axis="ch" ptType="node" func="cnt" op="equ" val="2">
            <dgm:layoutNode name="arrowDiagram2">
              <dgm:alg type="composite">
                <dgm:param type="vertAlign" val="none"/>
                <dgm:param type="horzAlign" val="none"/>
              </dgm:alg>
              <dgm:shape xmlns:r="http://schemas.openxmlformats.org/officeDocument/2006/relationships" r:blip="">
                <dgm:adjLst/>
              </dgm:shape>
              <dgm:presOf/>
              <dgm:choose name="Name7">
                <dgm:if name="Name8" func="var" arg="dir" op="equ" val="norm">
                  <dgm:constrLst>
                    <dgm:constr type="ctrX" for="ch" forName="bullet2a" refType="w" fact="0.25"/>
                    <dgm:constr type="ctrY" for="ch" forName="bullet2a" refType="h" fact="0.573"/>
                    <dgm:constr type="w" for="ch" forName="bullet2a" refType="w" fact="0.035"/>
                    <dgm:constr type="h" for="ch" forName="bullet2a" refType="w" refFor="ch" refForName="bullet2a"/>
                    <dgm:constr type="l" for="ch" forName="textBox2a" refType="ctrX" refFor="ch" refForName="bullet2a"/>
                    <dgm:constr type="t" for="ch" forName="textBox2a" refType="ctrY" refFor="ch" refForName="bullet2a"/>
                    <dgm:constr type="w" for="ch" forName="textBox2a" refType="w" fact="0.325"/>
                    <dgm:constr type="h" for="ch" forName="textBox2a" refType="h" fact="0.427"/>
                    <dgm:constr type="userA" refType="h" refFor="ch" refForName="bullet2a" fact="0.53"/>
                    <dgm:constr type="lMarg" for="ch" forName="textBox2a" refType="userA" fact="2.834"/>
                    <dgm:constr type="ctrX" for="ch" forName="bullet2b" refType="w" fact="0.585"/>
                    <dgm:constr type="ctrY" for="ch" forName="bullet2b" refType="h" fact="0.338"/>
                    <dgm:constr type="w" for="ch" forName="bullet2b" refType="w" fact="0.06"/>
                    <dgm:constr type="h" for="ch" forName="bullet2b" refType="w" refFor="ch" refForName="bullet2b"/>
                    <dgm:constr type="l" for="ch" forName="textBox2b" refType="ctrX" refFor="ch" refForName="bullet2b"/>
                    <dgm:constr type="t" for="ch" forName="textBox2b" refType="ctrY" refFor="ch" refForName="bullet2b"/>
                    <dgm:constr type="w" for="ch" forName="textBox2b" refType="w" fact="0.325"/>
                    <dgm:constr type="h" for="ch" forName="textBox2b" refType="h" fact="0.662"/>
                    <dgm:constr type="userB" refType="h" refFor="ch" refForName="bullet2b" fact="0.53"/>
                    <dgm:constr type="lMarg" for="ch" forName="textBox2b" refType="userB" fact="2.834"/>
                    <dgm:constr type="primFontSz" for="ch" ptType="node" op="equ" val="65"/>
                  </dgm:constrLst>
                </dgm:if>
                <dgm:else name="Name9">
                  <dgm:constrLst>
                    <dgm:constr type="ctrX" for="ch" forName="bullet2a" refType="w" fact="0.25"/>
                    <dgm:constr type="ctrY" for="ch" forName="bullet2a" refType="h" fact="0.573"/>
                    <dgm:constr type="w" for="ch" forName="bullet2a" refType="w" fact="0.035"/>
                    <dgm:constr type="h" for="ch" forName="bullet2a" refType="w" refFor="ch" refForName="bullet2a"/>
                    <dgm:constr type="r" for="ch" forName="textBox2a" refType="ctrX" refFor="ch" refForName="bullet2a"/>
                    <dgm:constr type="b" for="ch" forName="textBox2a" refType="ctrY" refFor="ch" refForName="bullet2a"/>
                    <dgm:constr type="w" for="ch" forName="textBox2a" refType="w" fact="0.25"/>
                    <dgm:constr type="h" for="ch" forName="textBox2a" refType="h" fact="0.573"/>
                    <dgm:constr type="userA" refType="h" refFor="ch" refForName="bullet2a" fact="0.53"/>
                    <dgm:constr type="rMarg" for="ch" forName="textBox2a" refType="userA" fact="2.834"/>
                    <dgm:constr type="ctrX" for="ch" forName="bullet2b" refType="w" fact="0.585"/>
                    <dgm:constr type="ctrY" for="ch" forName="bullet2b" refType="h" fact="0.338"/>
                    <dgm:constr type="w" for="ch" forName="bullet2b" refType="w" fact="0.06"/>
                    <dgm:constr type="h" for="ch" forName="bullet2b" refType="w" refFor="ch" refForName="bullet2b"/>
                    <dgm:constr type="r" for="ch" forName="textBox2b" refType="ctrX" refFor="ch" refForName="bullet2b"/>
                    <dgm:constr type="b" for="ch" forName="textBox2b" refType="ctrY" refFor="ch" refForName="bullet2b"/>
                    <dgm:constr type="w" for="ch" forName="textBox2b" refType="w" fact="0.28"/>
                    <dgm:constr type="h" for="ch" forName="textBox2b" refType="h" fact="0.338"/>
                    <dgm:constr type="userB" refType="h" refFor="ch" refForName="bullet2b" fact="0.53"/>
                    <dgm:constr type="rMarg" for="ch" forName="textBox2b" refType="userB" fact="2.834"/>
                    <dgm:constr type="primFontSz" for="ch" ptType="node" op="equ" val="65"/>
                  </dgm:constrLst>
                </dgm:else>
              </dgm:choose>
              <dgm:ruleLst/>
              <dgm:forEach name="Name10" axis="ch" ptType="node" cnt="1">
                <dgm:layoutNode name="bullet2a" styleLbl="node1">
                  <dgm:alg type="sp"/>
                  <dgm:shape xmlns:r="http://schemas.openxmlformats.org/officeDocument/2006/relationships" type="ellipse" r:blip="">
                    <dgm:adjLst/>
                  </dgm:shape>
                  <dgm:presOf/>
                  <dgm:constrLst/>
                  <dgm:ruleLst/>
                </dgm:layoutNode>
                <dgm:layoutNode name="textBox2a" styleLbl="revTx">
                  <dgm:varLst>
                    <dgm:bulletEnabled val="1"/>
                  </dgm:varLst>
                  <dgm:choose name="Name11">
                    <dgm:if name="Name12" func="var" arg="dir" op="equ" val="norm">
                      <dgm:choose name="Name13">
                        <dgm:if name="Name14" axis="root des" ptType="all node" func="maxDepth" op="gt" val="1">
                          <dgm:alg type="tx">
                            <dgm:param type="txAnchorVert" val="t"/>
                            <dgm:param type="parTxLTRAlign" val="l"/>
                            <dgm:param type="parTxRTLAlign" val="r"/>
                          </dgm:alg>
                        </dgm:if>
                        <dgm:else name="Name15">
                          <dgm:alg type="tx">
                            <dgm:param type="txAnchorVert" val="t"/>
                            <dgm:param type="parTxLTRAlign" val="l"/>
                            <dgm:param type="parTxRTLAlign" val="l"/>
                          </dgm:alg>
                        </dgm:else>
                      </dgm:choose>
                    </dgm:if>
                    <dgm:else name="Name16">
                      <dgm:choose name="Name17">
                        <dgm:if name="Name18" axis="root des" ptType="all node" func="maxDepth" op="gt" val="1">
                          <dgm:alg type="tx">
                            <dgm:param type="txAnchorVert" val="b"/>
                            <dgm:param type="txAnchorVertCh" val="b"/>
                            <dgm:param type="parTxLTRAlign" val="l"/>
                            <dgm:param type="parTxRTLAlign" val="r"/>
                          </dgm:alg>
                        </dgm:if>
                        <dgm:else name="Name19">
                          <dgm:alg type="tx">
                            <dgm:param type="txAnchorVert" val="b"/>
                            <dgm:param type="parTxLTRAlign" val="r"/>
                            <dgm:param type="parTxRTLAlign" val="r"/>
                          </dgm:alg>
                        </dgm:else>
                      </dgm:choose>
                    </dgm:else>
                  </dgm:choose>
                  <dgm:shape xmlns:r="http://schemas.openxmlformats.org/officeDocument/2006/relationships" type="rect" r:blip="">
                    <dgm:adjLst/>
                  </dgm:shape>
                  <dgm:presOf axis="desOrSelf" ptType="node"/>
                  <dgm:choose name="Name20">
                    <dgm:if name="Name21" func="var" arg="dir" op="equ" val="norm">
                      <dgm:constrLst>
                        <dgm:constr type="rMarg"/>
                        <dgm:constr type="tMarg"/>
                        <dgm:constr type="bMarg"/>
                      </dgm:constrLst>
                    </dgm:if>
                    <dgm:else name="Name22">
                      <dgm:constrLst>
                        <dgm:constr type="lMarg"/>
                        <dgm:constr type="tMarg"/>
                        <dgm:constr type="bMarg"/>
                      </dgm:constrLst>
                    </dgm:else>
                  </dgm:choose>
                  <dgm:ruleLst>
                    <dgm:rule type="primFontSz" val="5" fact="NaN" max="NaN"/>
                  </dgm:ruleLst>
                </dgm:layoutNode>
              </dgm:forEach>
              <dgm:forEach name="Name23" axis="ch" ptType="node" st="2" cnt="1">
                <dgm:layoutNode name="bullet2b" styleLbl="node1">
                  <dgm:alg type="sp"/>
                  <dgm:shape xmlns:r="http://schemas.openxmlformats.org/officeDocument/2006/relationships" type="ellipse" r:blip="">
                    <dgm:adjLst/>
                  </dgm:shape>
                  <dgm:presOf/>
                  <dgm:constrLst/>
                  <dgm:ruleLst/>
                </dgm:layoutNode>
                <dgm:layoutNode name="textBox2b" styleLbl="revTx">
                  <dgm:varLst>
                    <dgm:bulletEnabled val="1"/>
                  </dgm:varLst>
                  <dgm:choose name="Name24">
                    <dgm:if name="Name25" func="var" arg="dir" op="equ" val="norm">
                      <dgm:choose name="Name26">
                        <dgm:if name="Name27" axis="root des" ptType="all node" func="maxDepth" op="gt" val="1">
                          <dgm:alg type="tx">
                            <dgm:param type="txAnchorVert" val="t"/>
                            <dgm:param type="parTxLTRAlign" val="l"/>
                            <dgm:param type="parTxRTLAlign" val="r"/>
                          </dgm:alg>
                        </dgm:if>
                        <dgm:else name="Name28">
                          <dgm:alg type="tx">
                            <dgm:param type="txAnchorVert" val="t"/>
                            <dgm:param type="parTxLTRAlign" val="l"/>
                            <dgm:param type="parTxRTLAlign" val="l"/>
                          </dgm:alg>
                        </dgm:else>
                      </dgm:choose>
                    </dgm:if>
                    <dgm:else name="Name29">
                      <dgm:choose name="Name30">
                        <dgm:if name="Name31" axis="root des" ptType="all node" func="maxDepth" op="gt" val="1">
                          <dgm:alg type="tx">
                            <dgm:param type="txAnchorVert" val="b"/>
                            <dgm:param type="txAnchorVertCh" val="b"/>
                            <dgm:param type="parTxLTRAlign" val="l"/>
                            <dgm:param type="parTxRTLAlign" val="r"/>
                          </dgm:alg>
                        </dgm:if>
                        <dgm:else name="Name32">
                          <dgm:alg type="tx">
                            <dgm:param type="txAnchorVert" val="b"/>
                            <dgm:param type="parTxLTRAlign" val="r"/>
                            <dgm:param type="parTxRTLAlign" val="r"/>
                          </dgm:alg>
                        </dgm:else>
                      </dgm:choose>
                    </dgm:else>
                  </dgm:choose>
                  <dgm:shape xmlns:r="http://schemas.openxmlformats.org/officeDocument/2006/relationships" type="rect" r:blip="">
                    <dgm:adjLst/>
                  </dgm:shape>
                  <dgm:presOf axis="desOrSelf" ptType="node"/>
                  <dgm:choose name="Name33">
                    <dgm:if name="Name34" func="var" arg="dir" op="equ" val="norm">
                      <dgm:constrLst>
                        <dgm:constr type="rMarg"/>
                        <dgm:constr type="tMarg"/>
                        <dgm:constr type="bMarg"/>
                      </dgm:constrLst>
                    </dgm:if>
                    <dgm:else name="Name35">
                      <dgm:constrLst>
                        <dgm:constr type="lMarg"/>
                        <dgm:constr type="tMarg"/>
                        <dgm:constr type="bMarg"/>
                      </dgm:constrLst>
                    </dgm:else>
                  </dgm:choose>
                  <dgm:ruleLst>
                    <dgm:rule type="primFontSz" val="5" fact="NaN" max="NaN"/>
                  </dgm:ruleLst>
                </dgm:layoutNode>
              </dgm:forEach>
            </dgm:layoutNode>
          </dgm:if>
          <dgm:if name="Name36" axis="ch" ptType="node" func="cnt" op="equ" val="3">
            <dgm:layoutNode name="arrowDiagram3">
              <dgm:alg type="composite">
                <dgm:param type="vertAlign" val="none"/>
                <dgm:param type="horzAlign" val="none"/>
              </dgm:alg>
              <dgm:shape xmlns:r="http://schemas.openxmlformats.org/officeDocument/2006/relationships" r:blip="">
                <dgm:adjLst/>
              </dgm:shape>
              <dgm:presOf/>
              <dgm:choose name="Name37">
                <dgm:if name="Name38" func="var" arg="dir" op="equ" val="norm">
                  <dgm:constrLst>
                    <dgm:constr type="ctrX" for="ch" forName="bullet3a" refType="w" fact="0.14"/>
                    <dgm:constr type="ctrY" for="ch" forName="bullet3a" refType="h" fact="0.711"/>
                    <dgm:constr type="w" for="ch" forName="bullet3a" refType="w" fact="0.026"/>
                    <dgm:constr type="h" for="ch" forName="bullet3a" refType="w" refFor="ch" refForName="bullet3a"/>
                    <dgm:constr type="l" for="ch" forName="textBox3a" refType="ctrX" refFor="ch" refForName="bullet3a"/>
                    <dgm:constr type="t" for="ch" forName="textBox3a" refType="ctrY" refFor="ch" refForName="bullet3a"/>
                    <dgm:constr type="w" for="ch" forName="textBox3a" refType="w" fact="0.233"/>
                    <dgm:constr type="h" for="ch" forName="textBox3a" refType="h" fact="0.289"/>
                    <dgm:constr type="userA" refType="h" refFor="ch" refForName="bullet3a" fact="0.53"/>
                    <dgm:constr type="lMarg" for="ch" forName="textBox3a" refType="userA" fact="2.834"/>
                    <dgm:constr type="ctrX" for="ch" forName="bullet3b" refType="w" fact="0.38"/>
                    <dgm:constr type="ctrY" for="ch" forName="bullet3b" refType="h" fact="0.456"/>
                    <dgm:constr type="w" for="ch" forName="bullet3b" refType="w" fact="0.047"/>
                    <dgm:constr type="h" for="ch" forName="bullet3b" refType="w" refFor="ch" refForName="bullet3b"/>
                    <dgm:constr type="l" for="ch" forName="textBox3b" refType="ctrX" refFor="ch" refForName="bullet3b"/>
                    <dgm:constr type="t" for="ch" forName="textBox3b" refType="ctrY" refFor="ch" refForName="bullet3b"/>
                    <dgm:constr type="w" for="ch" forName="textBox3b" refType="w" fact="0.24"/>
                    <dgm:constr type="h" for="ch" forName="textBox3b" refType="h" fact="0.544"/>
                    <dgm:constr type="userB" refType="h" refFor="ch" refForName="bullet3b" fact="0.53"/>
                    <dgm:constr type="lMarg" for="ch" forName="textBox3b" refType="userB" fact="2.834"/>
                    <dgm:constr type="ctrX" for="ch" forName="bullet3c" refType="w" fact="0.665"/>
                    <dgm:constr type="ctrY" for="ch" forName="bullet3c" refType="h" fact="0.305"/>
                    <dgm:constr type="w" for="ch" forName="bullet3c" refType="w" fact="0.065"/>
                    <dgm:constr type="h" for="ch" forName="bullet3c" refType="w" refFor="ch" refForName="bullet3c"/>
                    <dgm:constr type="l" for="ch" forName="textBox3c" refType="ctrX" refFor="ch" refForName="bullet3c"/>
                    <dgm:constr type="t" for="ch" forName="textBox3c" refType="ctrY" refFor="ch" refForName="bullet3c"/>
                    <dgm:constr type="w" for="ch" forName="textBox3c" refType="w" fact="0.24"/>
                    <dgm:constr type="h" for="ch" forName="textBox3c" refType="h" fact="0.695"/>
                    <dgm:constr type="userC" refType="h" refFor="ch" refForName="bullet3c" fact="0.53"/>
                    <dgm:constr type="lMarg" for="ch" forName="textBox3c" refType="userC" fact="2.834"/>
                    <dgm:constr type="primFontSz" for="ch" ptType="node" op="equ" val="65"/>
                  </dgm:constrLst>
                </dgm:if>
                <dgm:else name="Name39">
                  <dgm:constrLst>
                    <dgm:constr type="ctrX" for="ch" forName="bullet3a" refType="w" fact="0.14"/>
                    <dgm:constr type="ctrY" for="ch" forName="bullet3a" refType="h" fact="0.711"/>
                    <dgm:constr type="w" for="ch" forName="bullet3a" refType="w" fact="0.026"/>
                    <dgm:constr type="h" for="ch" forName="bullet3a" refType="w" refFor="ch" refForName="bullet3a"/>
                    <dgm:constr type="r" for="ch" forName="textBox3a" refType="ctrX" refFor="ch" refForName="bullet3a"/>
                    <dgm:constr type="b" for="ch" forName="textBox3a" refType="ctrY" refFor="ch" refForName="bullet3a"/>
                    <dgm:constr type="w" for="ch" forName="textBox3a" refType="w" fact="0.14"/>
                    <dgm:constr type="h" for="ch" forName="textBox3a" refType="h" fact="0.711"/>
                    <dgm:constr type="userA" refType="h" refFor="ch" refForName="bullet3a" fact="0.53"/>
                    <dgm:constr type="rMarg" for="ch" forName="textBox3a" refType="userA" fact="2.834"/>
                    <dgm:constr type="ctrX" for="ch" forName="bullet3b" refType="w" fact="0.38"/>
                    <dgm:constr type="ctrY" for="ch" forName="bullet3b" refType="h" fact="0.456"/>
                    <dgm:constr type="w" for="ch" forName="bullet3b" refType="w" fact="0.047"/>
                    <dgm:constr type="h" for="ch" forName="bullet3b" refType="w" refFor="ch" refForName="bullet3b"/>
                    <dgm:constr type="r" for="ch" forName="textBox3b" refType="ctrX" refFor="ch" refForName="bullet3b"/>
                    <dgm:constr type="b" for="ch" forName="textBox3b" refType="ctrY" refFor="ch" refForName="bullet3b"/>
                    <dgm:constr type="w" for="ch" forName="textBox3b" refType="w" fact="0.24"/>
                    <dgm:constr type="h" for="ch" forName="textBox3b" refType="h" fact="0.456"/>
                    <dgm:constr type="userB" refType="h" refFor="ch" refForName="bullet3b" fact="0.53"/>
                    <dgm:constr type="rMarg" for="ch" forName="textBox3b" refType="userB" fact="2.834"/>
                    <dgm:constr type="ctrX" for="ch" forName="bullet3c" refType="w" fact="0.665"/>
                    <dgm:constr type="ctrY" for="ch" forName="bullet3c" refType="h" fact="0.305"/>
                    <dgm:constr type="w" for="ch" forName="bullet3c" refType="w" fact="0.065"/>
                    <dgm:constr type="h" for="ch" forName="bullet3c" refType="w" refFor="ch" refForName="bullet3c"/>
                    <dgm:constr type="r" for="ch" forName="textBox3c" refType="ctrX" refFor="ch" refForName="bullet3c"/>
                    <dgm:constr type="b" for="ch" forName="textBox3c" refType="ctrY" refFor="ch" refForName="bullet3c"/>
                    <dgm:constr type="w" for="ch" forName="textBox3c" refType="w" fact="0.24"/>
                    <dgm:constr type="h" for="ch" forName="textBox3c" refType="h" fact="0.305"/>
                    <dgm:constr type="userC" refType="h" refFor="ch" refForName="bullet3c" fact="0.53"/>
                    <dgm:constr type="rMarg" for="ch" forName="textBox3c" refType="userC" fact="2.834"/>
                    <dgm:constr type="primFontSz" for="ch" ptType="node" op="equ" val="65"/>
                  </dgm:constrLst>
                </dgm:else>
              </dgm:choose>
              <dgm:ruleLst/>
              <dgm:forEach name="Name40" axis="ch" ptType="node" cnt="1">
                <dgm:layoutNode name="bullet3a" styleLbl="node1">
                  <dgm:alg type="sp"/>
                  <dgm:shape xmlns:r="http://schemas.openxmlformats.org/officeDocument/2006/relationships" type="ellipse" r:blip="">
                    <dgm:adjLst/>
                  </dgm:shape>
                  <dgm:presOf/>
                  <dgm:constrLst/>
                  <dgm:ruleLst/>
                </dgm:layoutNode>
                <dgm:layoutNode name="textBox3a" styleLbl="revTx">
                  <dgm:varLst>
                    <dgm:bulletEnabled val="1"/>
                  </dgm:varLst>
                  <dgm:choose name="Name41">
                    <dgm:if name="Name42" func="var" arg="dir" op="equ" val="norm">
                      <dgm:choose name="Name43">
                        <dgm:if name="Name44" axis="root des" ptType="all node" func="maxDepth" op="gt" val="1">
                          <dgm:alg type="tx">
                            <dgm:param type="txAnchorVert" val="t"/>
                            <dgm:param type="parTxLTRAlign" val="l"/>
                            <dgm:param type="parTxRTLAlign" val="r"/>
                          </dgm:alg>
                        </dgm:if>
                        <dgm:else name="Name45">
                          <dgm:alg type="tx">
                            <dgm:param type="txAnchorVert" val="t"/>
                            <dgm:param type="parTxLTRAlign" val="l"/>
                            <dgm:param type="parTxRTLAlign" val="l"/>
                          </dgm:alg>
                        </dgm:else>
                      </dgm:choose>
                    </dgm:if>
                    <dgm:else name="Name46">
                      <dgm:choose name="Name47">
                        <dgm:if name="Name48" axis="root des" ptType="all node" func="maxDepth" op="gt" val="1">
                          <dgm:alg type="tx">
                            <dgm:param type="txAnchorVert" val="b"/>
                            <dgm:param type="txAnchorVertCh" val="b"/>
                            <dgm:param type="parTxLTRAlign" val="l"/>
                            <dgm:param type="parTxRTLAlign" val="r"/>
                          </dgm:alg>
                        </dgm:if>
                        <dgm:else name="Name49">
                          <dgm:alg type="tx">
                            <dgm:param type="txAnchorVert" val="b"/>
                            <dgm:param type="parTxLTRAlign" val="r"/>
                            <dgm:param type="parTxRTLAlign" val="r"/>
                          </dgm:alg>
                        </dgm:else>
                      </dgm:choose>
                    </dgm:else>
                  </dgm:choose>
                  <dgm:shape xmlns:r="http://schemas.openxmlformats.org/officeDocument/2006/relationships" type="rect" r:blip="">
                    <dgm:adjLst/>
                  </dgm:shape>
                  <dgm:presOf axis="desOrSelf" ptType="node"/>
                  <dgm:choose name="Name50">
                    <dgm:if name="Name51" func="var" arg="dir" op="equ" val="norm">
                      <dgm:constrLst>
                        <dgm:constr type="rMarg"/>
                        <dgm:constr type="tMarg"/>
                        <dgm:constr type="bMarg"/>
                      </dgm:constrLst>
                    </dgm:if>
                    <dgm:else name="Name52">
                      <dgm:constrLst>
                        <dgm:constr type="lMarg"/>
                        <dgm:constr type="tMarg"/>
                        <dgm:constr type="bMarg"/>
                      </dgm:constrLst>
                    </dgm:else>
                  </dgm:choose>
                  <dgm:ruleLst>
                    <dgm:rule type="primFontSz" val="5" fact="NaN" max="NaN"/>
                  </dgm:ruleLst>
                </dgm:layoutNode>
              </dgm:forEach>
              <dgm:forEach name="Name53" axis="ch" ptType="node" st="2" cnt="1">
                <dgm:layoutNode name="bullet3b" styleLbl="node1">
                  <dgm:alg type="sp"/>
                  <dgm:shape xmlns:r="http://schemas.openxmlformats.org/officeDocument/2006/relationships" type="ellipse" r:blip="">
                    <dgm:adjLst/>
                  </dgm:shape>
                  <dgm:presOf/>
                  <dgm:constrLst/>
                  <dgm:ruleLst/>
                </dgm:layoutNode>
                <dgm:layoutNode name="textBox3b" styleLbl="revTx">
                  <dgm:varLst>
                    <dgm:bulletEnabled val="1"/>
                  </dgm:varLst>
                  <dgm:choose name="Name54">
                    <dgm:if name="Name55" func="var" arg="dir" op="equ" val="norm">
                      <dgm:choose name="Name56">
                        <dgm:if name="Name57" axis="root des" ptType="all node" func="maxDepth" op="gt" val="1">
                          <dgm:alg type="tx">
                            <dgm:param type="txAnchorVert" val="t"/>
                            <dgm:param type="parTxLTRAlign" val="l"/>
                            <dgm:param type="parTxRTLAlign" val="r"/>
                          </dgm:alg>
                        </dgm:if>
                        <dgm:else name="Name58">
                          <dgm:alg type="tx">
                            <dgm:param type="txAnchorVert" val="t"/>
                            <dgm:param type="parTxLTRAlign" val="l"/>
                            <dgm:param type="parTxRTLAlign" val="l"/>
                          </dgm:alg>
                        </dgm:else>
                      </dgm:choose>
                    </dgm:if>
                    <dgm:else name="Name59">
                      <dgm:choose name="Name60">
                        <dgm:if name="Name61" axis="root des" ptType="all node" func="maxDepth" op="gt" val="1">
                          <dgm:alg type="tx">
                            <dgm:param type="txAnchorVert" val="b"/>
                            <dgm:param type="txAnchorVertCh" val="b"/>
                            <dgm:param type="parTxLTRAlign" val="l"/>
                            <dgm:param type="parTxRTLAlign" val="r"/>
                          </dgm:alg>
                        </dgm:if>
                        <dgm:else name="Name62">
                          <dgm:alg type="tx">
                            <dgm:param type="txAnchorVert" val="b"/>
                            <dgm:param type="parTxLTRAlign" val="r"/>
                            <dgm:param type="parTxRTLAlign" val="r"/>
                          </dgm:alg>
                        </dgm:else>
                      </dgm:choose>
                    </dgm:else>
                  </dgm:choose>
                  <dgm:shape xmlns:r="http://schemas.openxmlformats.org/officeDocument/2006/relationships" type="rect" r:blip="">
                    <dgm:adjLst/>
                  </dgm:shape>
                  <dgm:presOf axis="desOrSelf" ptType="node"/>
                  <dgm:choose name="Name63">
                    <dgm:if name="Name64" func="var" arg="dir" op="equ" val="norm">
                      <dgm:constrLst>
                        <dgm:constr type="rMarg"/>
                        <dgm:constr type="tMarg"/>
                        <dgm:constr type="bMarg"/>
                      </dgm:constrLst>
                    </dgm:if>
                    <dgm:else name="Name65">
                      <dgm:constrLst>
                        <dgm:constr type="lMarg"/>
                        <dgm:constr type="tMarg"/>
                        <dgm:constr type="bMarg"/>
                      </dgm:constrLst>
                    </dgm:else>
                  </dgm:choose>
                  <dgm:ruleLst>
                    <dgm:rule type="primFontSz" val="5" fact="NaN" max="NaN"/>
                  </dgm:ruleLst>
                </dgm:layoutNode>
              </dgm:forEach>
              <dgm:forEach name="Name66" axis="ch" ptType="node" st="3" cnt="1">
                <dgm:layoutNode name="bullet3c" styleLbl="node1">
                  <dgm:alg type="sp"/>
                  <dgm:shape xmlns:r="http://schemas.openxmlformats.org/officeDocument/2006/relationships" type="ellipse" r:blip="">
                    <dgm:adjLst/>
                  </dgm:shape>
                  <dgm:presOf/>
                  <dgm:constrLst/>
                  <dgm:ruleLst/>
                </dgm:layoutNode>
                <dgm:layoutNode name="textBox3c" styleLbl="revTx">
                  <dgm:varLst>
                    <dgm:bulletEnabled val="1"/>
                  </dgm:varLst>
                  <dgm:choose name="Name67">
                    <dgm:if name="Name68" func="var" arg="dir" op="equ" val="norm">
                      <dgm:choose name="Name69">
                        <dgm:if name="Name70" axis="root des" ptType="all node" func="maxDepth" op="gt" val="1">
                          <dgm:alg type="tx">
                            <dgm:param type="txAnchorVert" val="t"/>
                            <dgm:param type="parTxLTRAlign" val="l"/>
                            <dgm:param type="parTxRTLAlign" val="r"/>
                          </dgm:alg>
                        </dgm:if>
                        <dgm:else name="Name71">
                          <dgm:alg type="tx">
                            <dgm:param type="txAnchorVert" val="t"/>
                            <dgm:param type="parTxLTRAlign" val="l"/>
                            <dgm:param type="parTxRTLAlign" val="l"/>
                          </dgm:alg>
                        </dgm:else>
                      </dgm:choose>
                    </dgm:if>
                    <dgm:else name="Name72">
                      <dgm:choose name="Name73">
                        <dgm:if name="Name74" axis="root des" ptType="all node" func="maxDepth" op="gt" val="1">
                          <dgm:alg type="tx">
                            <dgm:param type="txAnchorVert" val="b"/>
                            <dgm:param type="txAnchorVertCh" val="b"/>
                            <dgm:param type="parTxLTRAlign" val="l"/>
                            <dgm:param type="parTxRTLAlign" val="r"/>
                          </dgm:alg>
                        </dgm:if>
                        <dgm:else name="Name75">
                          <dgm:alg type="tx">
                            <dgm:param type="txAnchorVert" val="b"/>
                            <dgm:param type="parTxLTRAlign" val="r"/>
                            <dgm:param type="parTxRTLAlign" val="r"/>
                          </dgm:alg>
                        </dgm:else>
                      </dgm:choose>
                    </dgm:else>
                  </dgm:choose>
                  <dgm:shape xmlns:r="http://schemas.openxmlformats.org/officeDocument/2006/relationships" type="rect" r:blip="">
                    <dgm:adjLst/>
                  </dgm:shape>
                  <dgm:presOf axis="desOrSelf" ptType="node"/>
                  <dgm:choose name="Name76">
                    <dgm:if name="Name77" func="var" arg="dir" op="equ" val="norm">
                      <dgm:constrLst>
                        <dgm:constr type="rMarg"/>
                        <dgm:constr type="tMarg"/>
                        <dgm:constr type="bMarg"/>
                      </dgm:constrLst>
                    </dgm:if>
                    <dgm:else name="Name78">
                      <dgm:constrLst>
                        <dgm:constr type="lMarg"/>
                        <dgm:constr type="tMarg"/>
                        <dgm:constr type="bMarg"/>
                      </dgm:constrLst>
                    </dgm:else>
                  </dgm:choose>
                  <dgm:ruleLst>
                    <dgm:rule type="primFontSz" val="5" fact="NaN" max="NaN"/>
                  </dgm:ruleLst>
                </dgm:layoutNode>
              </dgm:forEach>
            </dgm:layoutNode>
          </dgm:if>
          <dgm:if name="Name79" axis="ch" ptType="node" func="cnt" op="equ" val="4">
            <dgm:layoutNode name="arrowDiagram4">
              <dgm:alg type="composite">
                <dgm:param type="vertAlign" val="none"/>
                <dgm:param type="horzAlign" val="none"/>
              </dgm:alg>
              <dgm:shape xmlns:r="http://schemas.openxmlformats.org/officeDocument/2006/relationships" r:blip="">
                <dgm:adjLst/>
              </dgm:shape>
              <dgm:presOf/>
              <dgm:choose name="Name80">
                <dgm:if name="Name81" func="var" arg="dir" op="equ" val="norm">
                  <dgm:constrLst>
                    <dgm:constr type="ctrX" for="ch" forName="bullet4a" refType="w" fact="0.11"/>
                    <dgm:constr type="ctrY" for="ch" forName="bullet4a" refType="h" fact="0.762"/>
                    <dgm:constr type="w" for="ch" forName="bullet4a" refType="w" fact="0.023"/>
                    <dgm:constr type="h" for="ch" forName="bullet4a" refType="w" refFor="ch" refForName="bullet4a"/>
                    <dgm:constr type="l" for="ch" forName="textBox4a" refType="ctrX" refFor="ch" refForName="bullet4a"/>
                    <dgm:constr type="t" for="ch" forName="textBox4a" refType="ctrY" refFor="ch" refForName="bullet4a"/>
                    <dgm:constr type="w" for="ch" forName="textBox4a" refType="w" fact="0.171"/>
                    <dgm:constr type="h" for="ch" forName="textBox4a" refType="h" fact="0.238"/>
                    <dgm:constr type="userA" refType="h" refFor="ch" refForName="bullet4a" fact="0.53"/>
                    <dgm:constr type="lMarg" for="ch" forName="textBox4a" refType="userA" fact="2.834"/>
                    <dgm:constr type="ctrX" for="ch" forName="bullet4b" refType="w" fact="0.281"/>
                    <dgm:constr type="ctrY" for="ch" forName="bullet4b" refType="h" fact="0.543"/>
                    <dgm:constr type="w" for="ch" forName="bullet4b" refType="w" fact="0.04"/>
                    <dgm:constr type="h" for="ch" forName="bullet4b" refType="w" refFor="ch" refForName="bullet4b"/>
                    <dgm:constr type="l" for="ch" forName="textBox4b" refType="ctrX" refFor="ch" refForName="bullet4b"/>
                    <dgm:constr type="t" for="ch" forName="textBox4b" refType="ctrY" refFor="ch" refForName="bullet4b"/>
                    <dgm:constr type="w" for="ch" forName="textBox4b" refType="w" fact="0.21"/>
                    <dgm:constr type="h" for="ch" forName="textBox4b" refType="h" fact="0.457"/>
                    <dgm:constr type="userB" refType="h" refFor="ch" refForName="bullet4b" fact="0.53"/>
                    <dgm:constr type="lMarg" for="ch" forName="textBox4b" refType="userB" fact="2.834"/>
                    <dgm:constr type="ctrX" for="ch" forName="bullet4c" refType="w" fact="0.495"/>
                    <dgm:constr type="ctrY" for="ch" forName="bullet4c" refType="h" fact="0.382"/>
                    <dgm:constr type="w" for="ch" forName="bullet4c" refType="w" fact="0.053"/>
                    <dgm:constr type="h" for="ch" forName="bullet4c" refType="w" refFor="ch" refForName="bullet4c"/>
                    <dgm:constr type="l" for="ch" forName="textBox4c" refType="ctrX" refFor="ch" refForName="bullet4c"/>
                    <dgm:constr type="t" for="ch" forName="textBox4c" refType="ctrY" refFor="ch" refForName="bullet4c"/>
                    <dgm:constr type="w" for="ch" forName="textBox4c" refType="w" fact="0.21"/>
                    <dgm:constr type="h" for="ch" forName="textBox4c" refType="h" fact="0.618"/>
                    <dgm:constr type="userC" refType="h" refFor="ch" refForName="bullet4c" fact="0.53"/>
                    <dgm:constr type="lMarg" for="ch" forName="textBox4c" refType="userC" fact="2.834"/>
                    <dgm:constr type="ctrX" for="ch" forName="bullet4d" refType="w" fact="0.73"/>
                    <dgm:constr type="ctrY" for="ch" forName="bullet4d" refType="h" fact="0.283"/>
                    <dgm:constr type="w" for="ch" forName="bullet4d" refType="w" fact="0.071"/>
                    <dgm:constr type="h" for="ch" forName="bullet4d" refType="w" refFor="ch" refForName="bullet4d"/>
                    <dgm:constr type="l" for="ch" forName="textBox4d" refType="ctrX" refFor="ch" refForName="bullet4d"/>
                    <dgm:constr type="t" for="ch" forName="textBox4d" refType="ctrY" refFor="ch" refForName="bullet4d"/>
                    <dgm:constr type="w" for="ch" forName="textBox4d" refType="w" fact="0.21"/>
                    <dgm:constr type="h" for="ch" forName="textBox4d" refType="h" fact="0.717"/>
                    <dgm:constr type="userD" refType="h" refFor="ch" refForName="bullet4d" fact="0.53"/>
                    <dgm:constr type="lMarg" for="ch" forName="textBox4d" refType="userD" fact="2.834"/>
                    <dgm:constr type="primFontSz" for="ch" ptType="node" op="equ" val="65"/>
                  </dgm:constrLst>
                </dgm:if>
                <dgm:else name="Name82">
                  <dgm:constrLst>
                    <dgm:constr type="ctrX" for="ch" forName="bullet4a" refType="w" fact="0.11"/>
                    <dgm:constr type="ctrY" for="ch" forName="bullet4a" refType="h" fact="0.762"/>
                    <dgm:constr type="w" for="ch" forName="bullet4a" refType="w" fact="0.023"/>
                    <dgm:constr type="h" for="ch" forName="bullet4a" refType="w" refFor="ch" refForName="bullet4a"/>
                    <dgm:constr type="r" for="ch" forName="textBox4a" refType="ctrX" refFor="ch" refForName="bullet4a"/>
                    <dgm:constr type="b" for="ch" forName="textBox4a" refType="ctrY" refFor="ch" refForName="bullet4a"/>
                    <dgm:constr type="w" for="ch" forName="textBox4a" refType="w" fact="0.11"/>
                    <dgm:constr type="h" for="ch" forName="textBox4a" refType="h" fact="0.762"/>
                    <dgm:constr type="userA" refType="h" refFor="ch" refForName="bullet4a" fact="0.53"/>
                    <dgm:constr type="rMarg" for="ch" forName="textBox4a" refType="userA" fact="2.834"/>
                    <dgm:constr type="ctrX" for="ch" forName="bullet4b" refType="w" fact="0.281"/>
                    <dgm:constr type="ctrY" for="ch" forName="bullet4b" refType="h" fact="0.543"/>
                    <dgm:constr type="w" for="ch" forName="bullet4b" refType="w" fact="0.04"/>
                    <dgm:constr type="h" for="ch" forName="bullet4b" refType="w" refFor="ch" refForName="bullet4b"/>
                    <dgm:constr type="r" for="ch" forName="textBox4b" refType="ctrX" refFor="ch" refForName="bullet4b"/>
                    <dgm:constr type="b" for="ch" forName="textBox4b" refType="ctrY" refFor="ch" refForName="bullet4b"/>
                    <dgm:constr type="w" for="ch" forName="textBox4b" refType="w" fact="0.171"/>
                    <dgm:constr type="h" for="ch" forName="textBox4b" refType="h" fact="0.543"/>
                    <dgm:constr type="userB" refType="h" refFor="ch" refForName="bullet4b" fact="0.53"/>
                    <dgm:constr type="rMarg" for="ch" forName="textBox4b" refType="userB" fact="2.834"/>
                    <dgm:constr type="ctrX" for="ch" forName="bullet4c" refType="w" fact="0.495"/>
                    <dgm:constr type="ctrY" for="ch" forName="bullet4c" refType="h" fact="0.382"/>
                    <dgm:constr type="w" for="ch" forName="bullet4c" refType="w" fact="0.053"/>
                    <dgm:constr type="h" for="ch" forName="bullet4c" refType="w" refFor="ch" refForName="bullet4c"/>
                    <dgm:constr type="r" for="ch" forName="textBox4c" refType="ctrX" refFor="ch" refForName="bullet4c"/>
                    <dgm:constr type="b" for="ch" forName="textBox4c" refType="ctrY" refFor="ch" refForName="bullet4c"/>
                    <dgm:constr type="w" for="ch" forName="textBox4c" refType="w" fact="0.21"/>
                    <dgm:constr type="h" for="ch" forName="textBox4c" refType="h" fact="0.382"/>
                    <dgm:constr type="userC" refType="h" refFor="ch" refForName="bullet4c" fact="0.53"/>
                    <dgm:constr type="rMarg" for="ch" forName="textBox4c" refType="userC" fact="2.834"/>
                    <dgm:constr type="ctrX" for="ch" forName="bullet4d" refType="w" fact="0.73"/>
                    <dgm:constr type="ctrY" for="ch" forName="bullet4d" refType="h" fact="0.283"/>
                    <dgm:constr type="w" for="ch" forName="bullet4d" refType="w" fact="0.071"/>
                    <dgm:constr type="h" for="ch" forName="bullet4d" refType="w" refFor="ch" refForName="bullet4d"/>
                    <dgm:constr type="r" for="ch" forName="textBox4d" refType="ctrX" refFor="ch" refForName="bullet4d"/>
                    <dgm:constr type="b" for="ch" forName="textBox4d" refType="ctrY" refFor="ch" refForName="bullet4d"/>
                    <dgm:constr type="w" for="ch" forName="textBox4d" refType="w" fact="0.21"/>
                    <dgm:constr type="h" for="ch" forName="textBox4d" refType="h" fact="0.283"/>
                    <dgm:constr type="userD" refType="h" refFor="ch" refForName="bullet4d" fact="0.53"/>
                    <dgm:constr type="rMarg" for="ch" forName="textBox4d" refType="userD" fact="2.834"/>
                    <dgm:constr type="primFontSz" for="ch" ptType="node" op="equ" val="65"/>
                  </dgm:constrLst>
                </dgm:else>
              </dgm:choose>
              <dgm:ruleLst/>
              <dgm:forEach name="Name83" axis="ch" ptType="node" cnt="1">
                <dgm:layoutNode name="bullet4a" styleLbl="node1">
                  <dgm:alg type="sp"/>
                  <dgm:shape xmlns:r="http://schemas.openxmlformats.org/officeDocument/2006/relationships" type="ellipse" r:blip="">
                    <dgm:adjLst/>
                  </dgm:shape>
                  <dgm:presOf/>
                  <dgm:constrLst/>
                  <dgm:ruleLst/>
                </dgm:layoutNode>
                <dgm:layoutNode name="textBox4a" styleLbl="revTx">
                  <dgm:varLst>
                    <dgm:bulletEnabled val="1"/>
                  </dgm:varLst>
                  <dgm:choose name="Name84">
                    <dgm:if name="Name85" func="var" arg="dir" op="equ" val="norm">
                      <dgm:choose name="Name86">
                        <dgm:if name="Name87" axis="root des" ptType="all node" func="maxDepth" op="gt" val="1">
                          <dgm:alg type="tx">
                            <dgm:param type="txAnchorVert" val="t"/>
                            <dgm:param type="parTxLTRAlign" val="l"/>
                            <dgm:param type="parTxRTLAlign" val="r"/>
                          </dgm:alg>
                        </dgm:if>
                        <dgm:else name="Name88">
                          <dgm:alg type="tx">
                            <dgm:param type="txAnchorVert" val="t"/>
                            <dgm:param type="parTxLTRAlign" val="l"/>
                            <dgm:param type="parTxRTLAlign" val="l"/>
                          </dgm:alg>
                        </dgm:else>
                      </dgm:choose>
                    </dgm:if>
                    <dgm:else name="Name89">
                      <dgm:choose name="Name90">
                        <dgm:if name="Name91" axis="root des" ptType="all node" func="maxDepth" op="gt" val="1">
                          <dgm:alg type="tx">
                            <dgm:param type="txAnchorVert" val="b"/>
                            <dgm:param type="txAnchorVertCh" val="b"/>
                            <dgm:param type="parTxLTRAlign" val="l"/>
                            <dgm:param type="parTxRTLAlign" val="r"/>
                          </dgm:alg>
                        </dgm:if>
                        <dgm:else name="Name92">
                          <dgm:alg type="tx">
                            <dgm:param type="txAnchorVert" val="b"/>
                            <dgm:param type="parTxLTRAlign" val="r"/>
                            <dgm:param type="parTxRTLAlign" val="r"/>
                          </dgm:alg>
                        </dgm:else>
                      </dgm:choose>
                    </dgm:else>
                  </dgm:choose>
                  <dgm:shape xmlns:r="http://schemas.openxmlformats.org/officeDocument/2006/relationships" type="rect" r:blip="">
                    <dgm:adjLst/>
                  </dgm:shape>
                  <dgm:presOf axis="desOrSelf" ptType="node"/>
                  <dgm:choose name="Name93">
                    <dgm:if name="Name94" func="var" arg="dir" op="equ" val="norm">
                      <dgm:constrLst>
                        <dgm:constr type="rMarg"/>
                        <dgm:constr type="tMarg"/>
                        <dgm:constr type="bMarg"/>
                      </dgm:constrLst>
                    </dgm:if>
                    <dgm:else name="Name95">
                      <dgm:constrLst>
                        <dgm:constr type="lMarg"/>
                        <dgm:constr type="tMarg"/>
                        <dgm:constr type="bMarg"/>
                      </dgm:constrLst>
                    </dgm:else>
                  </dgm:choose>
                  <dgm:ruleLst>
                    <dgm:rule type="primFontSz" val="5" fact="NaN" max="NaN"/>
                  </dgm:ruleLst>
                </dgm:layoutNode>
              </dgm:forEach>
              <dgm:forEach name="Name96" axis="ch" ptType="node" st="2" cnt="1">
                <dgm:layoutNode name="bullet4b" styleLbl="node1">
                  <dgm:alg type="sp"/>
                  <dgm:shape xmlns:r="http://schemas.openxmlformats.org/officeDocument/2006/relationships" type="ellipse" r:blip="">
                    <dgm:adjLst/>
                  </dgm:shape>
                  <dgm:presOf/>
                  <dgm:constrLst/>
                  <dgm:ruleLst/>
                </dgm:layoutNode>
                <dgm:layoutNode name="textBox4b" styleLbl="revTx">
                  <dgm:varLst>
                    <dgm:bulletEnabled val="1"/>
                  </dgm:varLst>
                  <dgm:choose name="Name97">
                    <dgm:if name="Name98" func="var" arg="dir" op="equ" val="norm">
                      <dgm:choose name="Name99">
                        <dgm:if name="Name100" axis="root des" ptType="all node" func="maxDepth" op="gt" val="1">
                          <dgm:alg type="tx">
                            <dgm:param type="txAnchorVert" val="t"/>
                            <dgm:param type="parTxLTRAlign" val="l"/>
                            <dgm:param type="parTxRTLAlign" val="r"/>
                          </dgm:alg>
                        </dgm:if>
                        <dgm:else name="Name101">
                          <dgm:alg type="tx">
                            <dgm:param type="txAnchorVert" val="t"/>
                            <dgm:param type="parTxLTRAlign" val="l"/>
                            <dgm:param type="parTxRTLAlign" val="l"/>
                          </dgm:alg>
                        </dgm:else>
                      </dgm:choose>
                    </dgm:if>
                    <dgm:else name="Name102">
                      <dgm:choose name="Name103">
                        <dgm:if name="Name104" axis="root des" ptType="all node" func="maxDepth" op="gt" val="1">
                          <dgm:alg type="tx">
                            <dgm:param type="txAnchorVert" val="b"/>
                            <dgm:param type="txAnchorVertCh" val="b"/>
                            <dgm:param type="parTxLTRAlign" val="l"/>
                            <dgm:param type="parTxRTLAlign" val="r"/>
                          </dgm:alg>
                        </dgm:if>
                        <dgm:else name="Name105">
                          <dgm:alg type="tx">
                            <dgm:param type="txAnchorVert" val="b"/>
                            <dgm:param type="parTxLTRAlign" val="r"/>
                            <dgm:param type="parTxRTLAlign" val="r"/>
                          </dgm:alg>
                        </dgm:else>
                      </dgm:choose>
                    </dgm:else>
                  </dgm:choose>
                  <dgm:shape xmlns:r="http://schemas.openxmlformats.org/officeDocument/2006/relationships" type="rect" r:blip="">
                    <dgm:adjLst/>
                  </dgm:shape>
                  <dgm:presOf axis="desOrSelf" ptType="node"/>
                  <dgm:choose name="Name106">
                    <dgm:if name="Name107" func="var" arg="dir" op="equ" val="norm">
                      <dgm:constrLst>
                        <dgm:constr type="rMarg"/>
                        <dgm:constr type="tMarg"/>
                        <dgm:constr type="bMarg"/>
                      </dgm:constrLst>
                    </dgm:if>
                    <dgm:else name="Name108">
                      <dgm:constrLst>
                        <dgm:constr type="lMarg"/>
                        <dgm:constr type="tMarg"/>
                        <dgm:constr type="bMarg"/>
                      </dgm:constrLst>
                    </dgm:else>
                  </dgm:choose>
                  <dgm:ruleLst>
                    <dgm:rule type="primFontSz" val="5" fact="NaN" max="NaN"/>
                  </dgm:ruleLst>
                </dgm:layoutNode>
              </dgm:forEach>
              <dgm:forEach name="Name109" axis="ch" ptType="node" st="3" cnt="1">
                <dgm:layoutNode name="bullet4c" styleLbl="node1">
                  <dgm:alg type="sp"/>
                  <dgm:shape xmlns:r="http://schemas.openxmlformats.org/officeDocument/2006/relationships" type="ellipse" r:blip="">
                    <dgm:adjLst/>
                  </dgm:shape>
                  <dgm:presOf/>
                  <dgm:constrLst/>
                  <dgm:ruleLst/>
                </dgm:layoutNode>
                <dgm:layoutNode name="textBox4c" styleLbl="revTx">
                  <dgm:varLst>
                    <dgm:bulletEnabled val="1"/>
                  </dgm:varLst>
                  <dgm:choose name="Name110">
                    <dgm:if name="Name111" func="var" arg="dir" op="equ" val="norm">
                      <dgm:choose name="Name112">
                        <dgm:if name="Name113" axis="root des" ptType="all node" func="maxDepth" op="gt" val="1">
                          <dgm:alg type="tx">
                            <dgm:param type="txAnchorVert" val="t"/>
                            <dgm:param type="parTxLTRAlign" val="l"/>
                            <dgm:param type="parTxRTLAlign" val="r"/>
                          </dgm:alg>
                        </dgm:if>
                        <dgm:else name="Name114">
                          <dgm:alg type="tx">
                            <dgm:param type="txAnchorVert" val="t"/>
                            <dgm:param type="parTxLTRAlign" val="l"/>
                            <dgm:param type="parTxRTLAlign" val="l"/>
                          </dgm:alg>
                        </dgm:else>
                      </dgm:choose>
                    </dgm:if>
                    <dgm:else name="Name115">
                      <dgm:choose name="Name116">
                        <dgm:if name="Name117" axis="root des" ptType="all node" func="maxDepth" op="gt" val="1">
                          <dgm:alg type="tx">
                            <dgm:param type="txAnchorVert" val="b"/>
                            <dgm:param type="txAnchorVertCh" val="b"/>
                            <dgm:param type="parTxLTRAlign" val="l"/>
                            <dgm:param type="parTxRTLAlign" val="r"/>
                          </dgm:alg>
                        </dgm:if>
                        <dgm:else name="Name118">
                          <dgm:alg type="tx">
                            <dgm:param type="txAnchorVert" val="b"/>
                            <dgm:param type="parTxLTRAlign" val="r"/>
                            <dgm:param type="parTxRTLAlign" val="r"/>
                          </dgm:alg>
                        </dgm:else>
                      </dgm:choose>
                    </dgm:else>
                  </dgm:choose>
                  <dgm:shape xmlns:r="http://schemas.openxmlformats.org/officeDocument/2006/relationships" type="rect" r:blip="">
                    <dgm:adjLst/>
                  </dgm:shape>
                  <dgm:presOf axis="desOrSelf" ptType="node"/>
                  <dgm:choose name="Name119">
                    <dgm:if name="Name120" func="var" arg="dir" op="equ" val="norm">
                      <dgm:constrLst>
                        <dgm:constr type="rMarg"/>
                        <dgm:constr type="tMarg"/>
                        <dgm:constr type="bMarg"/>
                      </dgm:constrLst>
                    </dgm:if>
                    <dgm:else name="Name121">
                      <dgm:constrLst>
                        <dgm:constr type="lMarg"/>
                        <dgm:constr type="tMarg"/>
                        <dgm:constr type="bMarg"/>
                      </dgm:constrLst>
                    </dgm:else>
                  </dgm:choose>
                  <dgm:ruleLst>
                    <dgm:rule type="primFontSz" val="5" fact="NaN" max="NaN"/>
                  </dgm:ruleLst>
                </dgm:layoutNode>
              </dgm:forEach>
              <dgm:forEach name="Name122" axis="ch" ptType="node" st="4" cnt="1">
                <dgm:layoutNode name="bullet4d" styleLbl="node1">
                  <dgm:alg type="sp"/>
                  <dgm:shape xmlns:r="http://schemas.openxmlformats.org/officeDocument/2006/relationships" type="ellipse" r:blip="">
                    <dgm:adjLst/>
                  </dgm:shape>
                  <dgm:presOf/>
                  <dgm:constrLst/>
                  <dgm:ruleLst/>
                </dgm:layoutNode>
                <dgm:layoutNode name="textBox4d" styleLbl="revTx">
                  <dgm:varLst>
                    <dgm:bulletEnabled val="1"/>
                  </dgm:varLst>
                  <dgm:choose name="Name123">
                    <dgm:if name="Name124" func="var" arg="dir" op="equ" val="norm">
                      <dgm:choose name="Name125">
                        <dgm:if name="Name126" axis="root des" ptType="all node" func="maxDepth" op="gt" val="1">
                          <dgm:alg type="tx">
                            <dgm:param type="txAnchorVert" val="t"/>
                            <dgm:param type="parTxLTRAlign" val="l"/>
                            <dgm:param type="parTxRTLAlign" val="r"/>
                          </dgm:alg>
                        </dgm:if>
                        <dgm:else name="Name127">
                          <dgm:alg type="tx">
                            <dgm:param type="txAnchorVert" val="t"/>
                            <dgm:param type="parTxLTRAlign" val="l"/>
                            <dgm:param type="parTxRTLAlign" val="l"/>
                          </dgm:alg>
                        </dgm:else>
                      </dgm:choose>
                    </dgm:if>
                    <dgm:else name="Name128">
                      <dgm:choose name="Name129">
                        <dgm:if name="Name130" axis="root des" ptType="all node" func="maxDepth" op="gt" val="1">
                          <dgm:alg type="tx">
                            <dgm:param type="txAnchorVert" val="b"/>
                            <dgm:param type="txAnchorVertCh" val="b"/>
                            <dgm:param type="parTxLTRAlign" val="l"/>
                            <dgm:param type="parTxRTLAlign" val="r"/>
                          </dgm:alg>
                        </dgm:if>
                        <dgm:else name="Name131">
                          <dgm:alg type="tx">
                            <dgm:param type="txAnchorVert" val="b"/>
                            <dgm:param type="parTxLTRAlign" val="r"/>
                            <dgm:param type="parTxRTLAlign" val="r"/>
                          </dgm:alg>
                        </dgm:else>
                      </dgm:choose>
                    </dgm:else>
                  </dgm:choose>
                  <dgm:shape xmlns:r="http://schemas.openxmlformats.org/officeDocument/2006/relationships" type="rect" r:blip="">
                    <dgm:adjLst/>
                  </dgm:shape>
                  <dgm:presOf axis="desOrSelf" ptType="node"/>
                  <dgm:choose name="Name132">
                    <dgm:if name="Name133" func="var" arg="dir" op="equ" val="norm">
                      <dgm:constrLst>
                        <dgm:constr type="rMarg"/>
                        <dgm:constr type="tMarg"/>
                        <dgm:constr type="bMarg"/>
                      </dgm:constrLst>
                    </dgm:if>
                    <dgm:else name="Name134">
                      <dgm:constrLst>
                        <dgm:constr type="lMarg"/>
                        <dgm:constr type="tMarg"/>
                        <dgm:constr type="bMarg"/>
                      </dgm:constrLst>
                    </dgm:else>
                  </dgm:choose>
                  <dgm:ruleLst>
                    <dgm:rule type="primFontSz" val="5" fact="NaN" max="NaN"/>
                  </dgm:ruleLst>
                </dgm:layoutNode>
              </dgm:forEach>
            </dgm:layoutNode>
          </dgm:if>
          <dgm:else name="Name135">
            <dgm:layoutNode name="arrowDiagram5">
              <dgm:alg type="composite">
                <dgm:param type="vertAlign" val="none"/>
                <dgm:param type="horzAlign" val="none"/>
              </dgm:alg>
              <dgm:shape xmlns:r="http://schemas.openxmlformats.org/officeDocument/2006/relationships" r:blip="">
                <dgm:adjLst/>
              </dgm:shape>
              <dgm:presOf/>
              <dgm:choose name="Name136">
                <dgm:if name="Name137" func="var" arg="dir" op="equ" val="norm">
                  <dgm:constrLst>
                    <dgm:constr type="ctrX" for="ch" forName="bullet5a" refType="w" fact="0.11"/>
                    <dgm:constr type="ctrY" for="ch" forName="bullet5a" refType="h" fact="0.762"/>
                    <dgm:constr type="w" for="ch" forName="bullet5a" refType="w" fact="0.023"/>
                    <dgm:constr type="h" for="ch" forName="bullet5a" refType="w" refFor="ch" refForName="bullet5a"/>
                    <dgm:constr type="l" for="ch" forName="textBox5a" refType="ctrX" refFor="ch" refForName="bullet5a"/>
                    <dgm:constr type="t" for="ch" forName="textBox5a" refType="ctrY" refFor="ch" refForName="bullet5a"/>
                    <dgm:constr type="w" for="ch" forName="textBox5a" refType="w" fact="0.131"/>
                    <dgm:constr type="h" for="ch" forName="textBox5a" refType="h" fact="0.238"/>
                    <dgm:constr type="userA" refType="h" refFor="ch" refForName="bullet5a" fact="0.53"/>
                    <dgm:constr type="lMarg" for="ch" forName="textBox5a" refType="userA" fact="2.834"/>
                    <dgm:constr type="ctrX" for="ch" forName="bullet5b" refType="w" fact="0.241"/>
                    <dgm:constr type="ctrY" for="ch" forName="bullet5b" refType="h" fact="0.581"/>
                    <dgm:constr type="w" for="ch" forName="bullet5b" refType="w" fact="0.036"/>
                    <dgm:constr type="h" for="ch" forName="bullet5b" refType="w" refFor="ch" refForName="bullet5b"/>
                    <dgm:constr type="l" for="ch" forName="textBox5b" refType="ctrX" refFor="ch" refForName="bullet5b"/>
                    <dgm:constr type="t" for="ch" forName="textBox5b" refType="ctrY" refFor="ch" refForName="bullet5b"/>
                    <dgm:constr type="w" for="ch" forName="textBox5b" refType="w" fact="0.166"/>
                    <dgm:constr type="h" for="ch" forName="textBox5b" refType="h" fact="0.419"/>
                    <dgm:constr type="userB" refType="h" refFor="ch" refForName="bullet5b" fact="0.53"/>
                    <dgm:constr type="lMarg" for="ch" forName="textBox5b" refType="userB" fact="2.834"/>
                    <dgm:constr type="ctrX" for="ch" forName="bullet5c" refType="w" fact="0.407"/>
                    <dgm:constr type="ctrY" for="ch" forName="bullet5c" refType="h" fact="0.438"/>
                    <dgm:constr type="w" for="ch" forName="bullet5c" refType="w" fact="0.048"/>
                    <dgm:constr type="h" for="ch" forName="bullet5c" refType="w" refFor="ch" refForName="bullet5c"/>
                    <dgm:constr type="l" for="ch" forName="textBox5c" refType="ctrX" refFor="ch" refForName="bullet5c"/>
                    <dgm:constr type="t" for="ch" forName="textBox5c" refType="ctrY" refFor="ch" refForName="bullet5c"/>
                    <dgm:constr type="w" for="ch" forName="textBox5c" refType="w" fact="0.193"/>
                    <dgm:constr type="h" for="ch" forName="textBox5c" refType="h" fact="0.562"/>
                    <dgm:constr type="userC" refType="h" refFor="ch" refForName="bullet5c" fact="0.53"/>
                    <dgm:constr type="lMarg" for="ch" forName="textBox5c" refType="userC" fact="2.834"/>
                    <dgm:constr type="ctrX" for="ch" forName="bullet5d" refType="w" fact="0.6"/>
                    <dgm:constr type="ctrY" for="ch" forName="bullet5d" refType="h" fact="0.33"/>
                    <dgm:constr type="w" for="ch" forName="bullet5d" refType="w" fact="0.062"/>
                    <dgm:constr type="h" for="ch" forName="bullet5d" refType="w" refFor="ch" refForName="bullet5d"/>
                    <dgm:constr type="l" for="ch" forName="textBox5d" refType="ctrX" refFor="ch" refForName="bullet5d"/>
                    <dgm:constr type="t" for="ch" forName="textBox5d" refType="ctrY" refFor="ch" refForName="bullet5d"/>
                    <dgm:constr type="w" for="ch" forName="textBox5d" refType="w" fact="0.2"/>
                    <dgm:constr type="h" for="ch" forName="textBox5d" refType="h" fact="0.67"/>
                    <dgm:constr type="userD" refType="h" refFor="ch" refForName="bullet5d" fact="0.53"/>
                    <dgm:constr type="lMarg" for="ch" forName="textBox5d" refType="userD" fact="2.834"/>
                    <dgm:constr type="ctrX" for="ch" forName="bullet5e" refType="w" fact="0.8"/>
                    <dgm:constr type="ctrY" for="ch" forName="bullet5e" refType="h" fact="0.264"/>
                    <dgm:constr type="w" for="ch" forName="bullet5e" refType="w" fact="0.079"/>
                    <dgm:constr type="h" for="ch" forName="bullet5e" refType="w" refFor="ch" refForName="bullet5e"/>
                    <dgm:constr type="l" for="ch" forName="textBox5e" refType="ctrX" refFor="ch" refForName="bullet5e"/>
                    <dgm:constr type="t" for="ch" forName="textBox5e" refType="ctrY" refFor="ch" refForName="bullet5e"/>
                    <dgm:constr type="w" for="ch" forName="textBox5e" refType="w" fact="0.2"/>
                    <dgm:constr type="h" for="ch" forName="textBox5e" refType="h" fact="0.736"/>
                    <dgm:constr type="userE" refType="h" refFor="ch" refForName="bullet5e" fact="0.53"/>
                    <dgm:constr type="lMarg" for="ch" forName="textBox5e" refType="userE" fact="2.834"/>
                    <dgm:constr type="primFontSz" for="ch" ptType="node" op="equ" val="65"/>
                  </dgm:constrLst>
                </dgm:if>
                <dgm:else name="Name138">
                  <dgm:constrLst>
                    <dgm:constr type="ctrX" for="ch" forName="bullet5a" refType="w" fact="0.11"/>
                    <dgm:constr type="ctrY" for="ch" forName="bullet5a" refType="h" fact="0.762"/>
                    <dgm:constr type="w" for="ch" forName="bullet5a" refType="w" fact="0.023"/>
                    <dgm:constr type="h" for="ch" forName="bullet5a" refType="w" refFor="ch" refForName="bullet5a"/>
                    <dgm:constr type="r" for="ch" forName="textBox5a" refType="ctrX" refFor="ch" refForName="bullet5a"/>
                    <dgm:constr type="b" for="ch" forName="textBox5a" refType="ctrY" refFor="ch" refForName="bullet5a"/>
                    <dgm:constr type="w" for="ch" forName="textBox5a" refType="w" fact="0.11"/>
                    <dgm:constr type="h" for="ch" forName="textBox5a" refType="h" fact="0.762"/>
                    <dgm:constr type="userA" refType="h" refFor="ch" refForName="bullet5a" fact="0.53"/>
                    <dgm:constr type="rMarg" for="ch" forName="textBox5a" refType="userA" fact="2.834"/>
                    <dgm:constr type="ctrX" for="ch" forName="bullet5b" refType="w" fact="0.241"/>
                    <dgm:constr type="ctrY" for="ch" forName="bullet5b" refType="h" fact="0.581"/>
                    <dgm:constr type="w" for="ch" forName="bullet5b" refType="w" fact="0.036"/>
                    <dgm:constr type="h" for="ch" forName="bullet5b" refType="w" refFor="ch" refForName="bullet5b"/>
                    <dgm:constr type="r" for="ch" forName="textBox5b" refType="ctrX" refFor="ch" refForName="bullet5b"/>
                    <dgm:constr type="b" for="ch" forName="textBox5b" refType="ctrY" refFor="ch" refForName="bullet5b"/>
                    <dgm:constr type="w" for="ch" forName="textBox5b" refType="w" fact="0.131"/>
                    <dgm:constr type="h" for="ch" forName="textBox5b" refType="h" fact="0.581"/>
                    <dgm:constr type="userB" refType="h" refFor="ch" refForName="bullet5b" fact="0.53"/>
                    <dgm:constr type="rMarg" for="ch" forName="textBox5b" refType="userB" fact="2.834"/>
                    <dgm:constr type="ctrX" for="ch" forName="bullet5c" refType="w" fact="0.407"/>
                    <dgm:constr type="ctrY" for="ch" forName="bullet5c" refType="h" fact="0.438"/>
                    <dgm:constr type="w" for="ch" forName="bullet5c" refType="w" fact="0.048"/>
                    <dgm:constr type="h" for="ch" forName="bullet5c" refType="w" refFor="ch" refForName="bullet5c"/>
                    <dgm:constr type="r" for="ch" forName="textBox5c" refType="ctrX" refFor="ch" refForName="bullet5c"/>
                    <dgm:constr type="b" for="ch" forName="textBox5c" refType="ctrY" refFor="ch" refForName="bullet5c"/>
                    <dgm:constr type="w" for="ch" forName="textBox5c" refType="w" fact="0.166"/>
                    <dgm:constr type="h" for="ch" forName="textBox5c" refType="h" fact="0.438"/>
                    <dgm:constr type="userC" refType="h" refFor="ch" refForName="bullet5c" fact="0.53"/>
                    <dgm:constr type="rMarg" for="ch" forName="textBox5c" refType="userC" fact="2.834"/>
                    <dgm:constr type="ctrX" for="ch" forName="bullet5d" refType="w" fact="0.6"/>
                    <dgm:constr type="ctrY" for="ch" forName="bullet5d" refType="h" fact="0.33"/>
                    <dgm:constr type="w" for="ch" forName="bullet5d" refType="w" fact="0.062"/>
                    <dgm:constr type="h" for="ch" forName="bullet5d" refType="w" refFor="ch" refForName="bullet5d"/>
                    <dgm:constr type="r" for="ch" forName="textBox5d" refType="ctrX" refFor="ch" refForName="bullet5d"/>
                    <dgm:constr type="b" for="ch" forName="textBox5d" refType="ctrY" refFor="ch" refForName="bullet5d"/>
                    <dgm:constr type="w" for="ch" forName="textBox5d" refType="w" fact="0.193"/>
                    <dgm:constr type="h" for="ch" forName="textBox5d" refType="h" fact="0.33"/>
                    <dgm:constr type="userD" refType="h" refFor="ch" refForName="bullet5d" fact="0.53"/>
                    <dgm:constr type="rMarg" for="ch" forName="textBox5d" refType="userD" fact="2.834"/>
                    <dgm:constr type="ctrX" for="ch" forName="bullet5e" refType="w" fact="0.8"/>
                    <dgm:constr type="ctrY" for="ch" forName="bullet5e" refType="h" fact="0.264"/>
                    <dgm:constr type="w" for="ch" forName="bullet5e" refType="w" fact="0.079"/>
                    <dgm:constr type="h" for="ch" forName="bullet5e" refType="w" refFor="ch" refForName="bullet5e"/>
                    <dgm:constr type="r" for="ch" forName="textBox5e" refType="ctrX" refFor="ch" refForName="bullet5e"/>
                    <dgm:constr type="b" for="ch" forName="textBox5e" refType="ctrY" refFor="ch" refForName="bullet5e"/>
                    <dgm:constr type="w" for="ch" forName="textBox5e" refType="w" fact="0.2"/>
                    <dgm:constr type="h" for="ch" forName="textBox5e" refType="h" fact="0.264"/>
                    <dgm:constr type="userE" refType="h" refFor="ch" refForName="bullet5e" fact="0.53"/>
                    <dgm:constr type="rMarg" for="ch" forName="textBox5e" refType="userE" fact="2.834"/>
                    <dgm:constr type="primFontSz" for="ch" ptType="node" op="equ" val="65"/>
                  </dgm:constrLst>
                </dgm:else>
              </dgm:choose>
              <dgm:ruleLst/>
              <dgm:forEach name="Name139" axis="ch" ptType="node" cnt="1">
                <dgm:layoutNode name="bullet5a" styleLbl="node1">
                  <dgm:alg type="sp"/>
                  <dgm:shape xmlns:r="http://schemas.openxmlformats.org/officeDocument/2006/relationships" type="ellipse" r:blip="">
                    <dgm:adjLst/>
                  </dgm:shape>
                  <dgm:presOf/>
                  <dgm:constrLst/>
                  <dgm:ruleLst/>
                </dgm:layoutNode>
                <dgm:layoutNode name="textBox5a" styleLbl="revTx">
                  <dgm:varLst>
                    <dgm:bulletEnabled val="1"/>
                  </dgm:varLst>
                  <dgm:choose name="Name140">
                    <dgm:if name="Name141" func="var" arg="dir" op="equ" val="norm">
                      <dgm:choose name="Name142">
                        <dgm:if name="Name143" axis="root des" ptType="all node" func="maxDepth" op="gt" val="1">
                          <dgm:alg type="tx">
                            <dgm:param type="txAnchorVert" val="t"/>
                            <dgm:param type="parTxLTRAlign" val="l"/>
                            <dgm:param type="parTxRTLAlign" val="r"/>
                          </dgm:alg>
                        </dgm:if>
                        <dgm:else name="Name144">
                          <dgm:alg type="tx">
                            <dgm:param type="txAnchorVert" val="t"/>
                            <dgm:param type="parTxLTRAlign" val="l"/>
                            <dgm:param type="parTxRTLAlign" val="l"/>
                          </dgm:alg>
                        </dgm:else>
                      </dgm:choose>
                    </dgm:if>
                    <dgm:else name="Name145">
                      <dgm:choose name="Name146">
                        <dgm:if name="Name147" axis="root des" ptType="all node" func="maxDepth" op="gt" val="1">
                          <dgm:alg type="tx">
                            <dgm:param type="txAnchorVert" val="b"/>
                            <dgm:param type="txAnchorVertCh" val="b"/>
                            <dgm:param type="parTxLTRAlign" val="l"/>
                            <dgm:param type="parTxRTLAlign" val="r"/>
                          </dgm:alg>
                        </dgm:if>
                        <dgm:else name="Name148">
                          <dgm:alg type="tx">
                            <dgm:param type="txAnchorVert" val="b"/>
                            <dgm:param type="parTxLTRAlign" val="r"/>
                            <dgm:param type="parTxRTLAlign" val="r"/>
                          </dgm:alg>
                        </dgm:else>
                      </dgm:choose>
                    </dgm:else>
                  </dgm:choose>
                  <dgm:shape xmlns:r="http://schemas.openxmlformats.org/officeDocument/2006/relationships" type="rect" r:blip="">
                    <dgm:adjLst/>
                  </dgm:shape>
                  <dgm:presOf axis="desOrSelf" ptType="node"/>
                  <dgm:choose name="Name149">
                    <dgm:if name="Name150" func="var" arg="dir" op="equ" val="norm">
                      <dgm:constrLst>
                        <dgm:constr type="rMarg"/>
                        <dgm:constr type="tMarg"/>
                        <dgm:constr type="bMarg"/>
                      </dgm:constrLst>
                    </dgm:if>
                    <dgm:else name="Name151">
                      <dgm:constrLst>
                        <dgm:constr type="lMarg"/>
                        <dgm:constr type="tMarg"/>
                        <dgm:constr type="bMarg"/>
                      </dgm:constrLst>
                    </dgm:else>
                  </dgm:choose>
                  <dgm:ruleLst>
                    <dgm:rule type="primFontSz" val="5" fact="NaN" max="NaN"/>
                  </dgm:ruleLst>
                </dgm:layoutNode>
              </dgm:forEach>
              <dgm:forEach name="Name152" axis="ch" ptType="node" st="2" cnt="1">
                <dgm:layoutNode name="bullet5b" styleLbl="node1">
                  <dgm:alg type="sp"/>
                  <dgm:shape xmlns:r="http://schemas.openxmlformats.org/officeDocument/2006/relationships" type="ellipse" r:blip="">
                    <dgm:adjLst/>
                  </dgm:shape>
                  <dgm:presOf/>
                  <dgm:constrLst/>
                  <dgm:ruleLst/>
                </dgm:layoutNode>
                <dgm:layoutNode name="textBox5b" styleLbl="revTx">
                  <dgm:varLst>
                    <dgm:bulletEnabled val="1"/>
                  </dgm:varLst>
                  <dgm:choose name="Name153">
                    <dgm:if name="Name154" func="var" arg="dir" op="equ" val="norm">
                      <dgm:choose name="Name155">
                        <dgm:if name="Name156" axis="root des" ptType="all node" func="maxDepth" op="gt" val="1">
                          <dgm:alg type="tx">
                            <dgm:param type="txAnchorVert" val="t"/>
                            <dgm:param type="parTxLTRAlign" val="l"/>
                            <dgm:param type="parTxRTLAlign" val="r"/>
                          </dgm:alg>
                        </dgm:if>
                        <dgm:else name="Name157">
                          <dgm:alg type="tx">
                            <dgm:param type="txAnchorVert" val="t"/>
                            <dgm:param type="parTxLTRAlign" val="l"/>
                            <dgm:param type="parTxRTLAlign" val="l"/>
                          </dgm:alg>
                        </dgm:else>
                      </dgm:choose>
                    </dgm:if>
                    <dgm:else name="Name158">
                      <dgm:choose name="Name159">
                        <dgm:if name="Name160" axis="root des" ptType="all node" func="maxDepth" op="gt" val="1">
                          <dgm:alg type="tx">
                            <dgm:param type="txAnchorVert" val="b"/>
                            <dgm:param type="txAnchorVertCh" val="b"/>
                            <dgm:param type="parTxLTRAlign" val="l"/>
                            <dgm:param type="parTxRTLAlign" val="r"/>
                          </dgm:alg>
                        </dgm:if>
                        <dgm:else name="Name161">
                          <dgm:alg type="tx">
                            <dgm:param type="txAnchorVert" val="b"/>
                            <dgm:param type="parTxLTRAlign" val="r"/>
                            <dgm:param type="parTxRTLAlign" val="r"/>
                          </dgm:alg>
                        </dgm:else>
                      </dgm:choose>
                    </dgm:else>
                  </dgm:choose>
                  <dgm:shape xmlns:r="http://schemas.openxmlformats.org/officeDocument/2006/relationships" type="rect" r:blip="">
                    <dgm:adjLst/>
                  </dgm:shape>
                  <dgm:presOf axis="desOrSelf" ptType="node"/>
                  <dgm:choose name="Name162">
                    <dgm:if name="Name163" func="var" arg="dir" op="equ" val="norm">
                      <dgm:constrLst>
                        <dgm:constr type="rMarg"/>
                        <dgm:constr type="tMarg"/>
                        <dgm:constr type="bMarg"/>
                      </dgm:constrLst>
                    </dgm:if>
                    <dgm:else name="Name164">
                      <dgm:constrLst>
                        <dgm:constr type="lMarg"/>
                        <dgm:constr type="tMarg"/>
                        <dgm:constr type="bMarg"/>
                      </dgm:constrLst>
                    </dgm:else>
                  </dgm:choose>
                  <dgm:ruleLst>
                    <dgm:rule type="primFontSz" val="5" fact="NaN" max="NaN"/>
                  </dgm:ruleLst>
                </dgm:layoutNode>
              </dgm:forEach>
              <dgm:forEach name="Name165" axis="ch" ptType="node" st="3" cnt="1">
                <dgm:layoutNode name="bullet5c" styleLbl="node1">
                  <dgm:alg type="sp"/>
                  <dgm:shape xmlns:r="http://schemas.openxmlformats.org/officeDocument/2006/relationships" type="ellipse" r:blip="">
                    <dgm:adjLst/>
                  </dgm:shape>
                  <dgm:presOf/>
                  <dgm:constrLst/>
                  <dgm:ruleLst/>
                </dgm:layoutNode>
                <dgm:layoutNode name="textBox5c" styleLbl="revTx">
                  <dgm:varLst>
                    <dgm:bulletEnabled val="1"/>
                  </dgm:varLst>
                  <dgm:choose name="Name166">
                    <dgm:if name="Name167" func="var" arg="dir" op="equ" val="norm">
                      <dgm:choose name="Name168">
                        <dgm:if name="Name169" axis="root des" ptType="all node" func="maxDepth" op="gt" val="1">
                          <dgm:alg type="tx">
                            <dgm:param type="txAnchorVert" val="t"/>
                            <dgm:param type="parTxLTRAlign" val="l"/>
                            <dgm:param type="parTxRTLAlign" val="r"/>
                          </dgm:alg>
                        </dgm:if>
                        <dgm:else name="Name170">
                          <dgm:alg type="tx">
                            <dgm:param type="txAnchorVert" val="t"/>
                            <dgm:param type="parTxLTRAlign" val="l"/>
                            <dgm:param type="parTxRTLAlign" val="l"/>
                          </dgm:alg>
                        </dgm:else>
                      </dgm:choose>
                    </dgm:if>
                    <dgm:else name="Name171">
                      <dgm:choose name="Name172">
                        <dgm:if name="Name173" axis="root des" ptType="all node" func="maxDepth" op="gt" val="1">
                          <dgm:alg type="tx">
                            <dgm:param type="txAnchorVert" val="b"/>
                            <dgm:param type="txAnchorVertCh" val="b"/>
                            <dgm:param type="parTxLTRAlign" val="l"/>
                            <dgm:param type="parTxRTLAlign" val="r"/>
                          </dgm:alg>
                        </dgm:if>
                        <dgm:else name="Name174">
                          <dgm:alg type="tx">
                            <dgm:param type="txAnchorVert" val="b"/>
                            <dgm:param type="parTxLTRAlign" val="r"/>
                            <dgm:param type="parTxRTLAlign" val="r"/>
                          </dgm:alg>
                        </dgm:else>
                      </dgm:choose>
                    </dgm:else>
                  </dgm:choose>
                  <dgm:shape xmlns:r="http://schemas.openxmlformats.org/officeDocument/2006/relationships" type="rect" r:blip="">
                    <dgm:adjLst/>
                  </dgm:shape>
                  <dgm:presOf axis="desOrSelf" ptType="node"/>
                  <dgm:choose name="Name175">
                    <dgm:if name="Name176" func="var" arg="dir" op="equ" val="norm">
                      <dgm:constrLst>
                        <dgm:constr type="rMarg"/>
                        <dgm:constr type="tMarg"/>
                        <dgm:constr type="bMarg"/>
                      </dgm:constrLst>
                    </dgm:if>
                    <dgm:else name="Name177">
                      <dgm:constrLst>
                        <dgm:constr type="lMarg"/>
                        <dgm:constr type="tMarg"/>
                        <dgm:constr type="bMarg"/>
                      </dgm:constrLst>
                    </dgm:else>
                  </dgm:choose>
                  <dgm:ruleLst>
                    <dgm:rule type="primFontSz" val="5" fact="NaN" max="NaN"/>
                  </dgm:ruleLst>
                </dgm:layoutNode>
              </dgm:forEach>
              <dgm:forEach name="Name178" axis="ch" ptType="node" st="4" cnt="1">
                <dgm:layoutNode name="bullet5d" styleLbl="node1">
                  <dgm:alg type="sp"/>
                  <dgm:shape xmlns:r="http://schemas.openxmlformats.org/officeDocument/2006/relationships" type="ellipse" r:blip="">
                    <dgm:adjLst/>
                  </dgm:shape>
                  <dgm:presOf/>
                  <dgm:constrLst/>
                  <dgm:ruleLst/>
                </dgm:layoutNode>
                <dgm:layoutNode name="textBox5d" styleLbl="revTx">
                  <dgm:varLst>
                    <dgm:bulletEnabled val="1"/>
                  </dgm:varLst>
                  <dgm:choose name="Name179">
                    <dgm:if name="Name180" func="var" arg="dir" op="equ" val="norm">
                      <dgm:choose name="Name181">
                        <dgm:if name="Name182" axis="root des" ptType="all node" func="maxDepth" op="gt" val="1">
                          <dgm:alg type="tx">
                            <dgm:param type="txAnchorVert" val="t"/>
                            <dgm:param type="parTxLTRAlign" val="l"/>
                            <dgm:param type="parTxRTLAlign" val="r"/>
                          </dgm:alg>
                        </dgm:if>
                        <dgm:else name="Name183">
                          <dgm:alg type="tx">
                            <dgm:param type="txAnchorVert" val="t"/>
                            <dgm:param type="parTxLTRAlign" val="l"/>
                            <dgm:param type="parTxRTLAlign" val="l"/>
                          </dgm:alg>
                        </dgm:else>
                      </dgm:choose>
                    </dgm:if>
                    <dgm:else name="Name184">
                      <dgm:choose name="Name185">
                        <dgm:if name="Name186" axis="root des" ptType="all node" func="maxDepth" op="gt" val="1">
                          <dgm:alg type="tx">
                            <dgm:param type="txAnchorVert" val="b"/>
                            <dgm:param type="txAnchorVertCh" val="b"/>
                            <dgm:param type="parTxLTRAlign" val="l"/>
                            <dgm:param type="parTxRTLAlign" val="r"/>
                          </dgm:alg>
                        </dgm:if>
                        <dgm:else name="Name187">
                          <dgm:alg type="tx">
                            <dgm:param type="txAnchorVert" val="b"/>
                            <dgm:param type="parTxLTRAlign" val="r"/>
                            <dgm:param type="parTxRTLAlign" val="r"/>
                          </dgm:alg>
                        </dgm:else>
                      </dgm:choose>
                    </dgm:else>
                  </dgm:choose>
                  <dgm:shape xmlns:r="http://schemas.openxmlformats.org/officeDocument/2006/relationships" type="rect" r:blip="">
                    <dgm:adjLst/>
                  </dgm:shape>
                  <dgm:presOf axis="desOrSelf" ptType="node"/>
                  <dgm:choose name="Name188">
                    <dgm:if name="Name189" func="var" arg="dir" op="equ" val="norm">
                      <dgm:constrLst>
                        <dgm:constr type="rMarg"/>
                        <dgm:constr type="tMarg"/>
                        <dgm:constr type="bMarg"/>
                      </dgm:constrLst>
                    </dgm:if>
                    <dgm:else name="Name190">
                      <dgm:constrLst>
                        <dgm:constr type="lMarg"/>
                        <dgm:constr type="tMarg"/>
                        <dgm:constr type="bMarg"/>
                      </dgm:constrLst>
                    </dgm:else>
                  </dgm:choose>
                  <dgm:ruleLst>
                    <dgm:rule type="primFontSz" val="5" fact="NaN" max="NaN"/>
                  </dgm:ruleLst>
                </dgm:layoutNode>
              </dgm:forEach>
              <dgm:forEach name="Name191" axis="ch" ptType="node" st="5" cnt="1">
                <dgm:layoutNode name="bullet5e" styleLbl="node1">
                  <dgm:alg type="sp"/>
                  <dgm:shape xmlns:r="http://schemas.openxmlformats.org/officeDocument/2006/relationships" type="ellipse" r:blip="">
                    <dgm:adjLst/>
                  </dgm:shape>
                  <dgm:presOf/>
                  <dgm:constrLst/>
                  <dgm:ruleLst/>
                </dgm:layoutNode>
                <dgm:layoutNode name="textBox5e" styleLbl="revTx">
                  <dgm:varLst>
                    <dgm:bulletEnabled val="1"/>
                  </dgm:varLst>
                  <dgm:choose name="Name192">
                    <dgm:if name="Name193" func="var" arg="dir" op="equ" val="norm">
                      <dgm:choose name="Name194">
                        <dgm:if name="Name195" axis="root des" ptType="all node" func="maxDepth" op="gt" val="1">
                          <dgm:alg type="tx">
                            <dgm:param type="txAnchorVert" val="t"/>
                            <dgm:param type="parTxLTRAlign" val="l"/>
                            <dgm:param type="parTxRTLAlign" val="r"/>
                          </dgm:alg>
                        </dgm:if>
                        <dgm:else name="Name196">
                          <dgm:alg type="tx">
                            <dgm:param type="txAnchorVert" val="t"/>
                            <dgm:param type="parTxLTRAlign" val="l"/>
                            <dgm:param type="parTxRTLAlign" val="l"/>
                          </dgm:alg>
                        </dgm:else>
                      </dgm:choose>
                    </dgm:if>
                    <dgm:else name="Name197">
                      <dgm:choose name="Name198">
                        <dgm:if name="Name199" axis="root des" ptType="all node" func="maxDepth" op="gt" val="1">
                          <dgm:alg type="tx">
                            <dgm:param type="txAnchorVert" val="b"/>
                            <dgm:param type="txAnchorVertCh" val="b"/>
                            <dgm:param type="parTxLTRAlign" val="l"/>
                            <dgm:param type="parTxRTLAlign" val="r"/>
                          </dgm:alg>
                        </dgm:if>
                        <dgm:else name="Name200">
                          <dgm:alg type="tx">
                            <dgm:param type="txAnchorVert" val="b"/>
                            <dgm:param type="parTxLTRAlign" val="r"/>
                            <dgm:param type="parTxRTLAlign" val="r"/>
                          </dgm:alg>
                        </dgm:else>
                      </dgm:choose>
                    </dgm:else>
                  </dgm:choose>
                  <dgm:shape xmlns:r="http://schemas.openxmlformats.org/officeDocument/2006/relationships" type="rect" r:blip="">
                    <dgm:adjLst/>
                  </dgm:shape>
                  <dgm:presOf axis="desOrSelf" ptType="node"/>
                  <dgm:choose name="Name201">
                    <dgm:if name="Name202" func="var" arg="dir" op="equ" val="norm">
                      <dgm:constrLst>
                        <dgm:constr type="rMarg"/>
                        <dgm:constr type="tMarg"/>
                        <dgm:constr type="bMarg"/>
                      </dgm:constrLst>
                    </dgm:if>
                    <dgm:else name="Name203">
                      <dgm:constrLst>
                        <dgm:constr type="lMarg"/>
                        <dgm:constr type="tMarg"/>
                        <dgm:constr type="bMarg"/>
                      </dgm:constrLst>
                    </dgm:else>
                  </dgm:choose>
                  <dgm:ruleLst>
                    <dgm:rule type="primFontSz" val="5" fact="NaN" max="NaN"/>
                  </dgm:ruleLst>
                </dgm:layoutNode>
              </dgm:forEach>
            </dgm:layoutNode>
          </dgm:else>
        </dgm:choose>
      </dgm:if>
      <dgm:else name="Name204"/>
    </dgm:choose>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3BC3F52-C234-1E1B-241F-9BEEB7B9DDF6}"/>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p>
        </p:txBody>
      </p:sp>
      <p:sp>
        <p:nvSpPr>
          <p:cNvPr id="3" name="Subtitle 2">
            <a:extLst>
              <a:ext uri="{FF2B5EF4-FFF2-40B4-BE49-F238E27FC236}">
                <a16:creationId xmlns:a16="http://schemas.microsoft.com/office/drawing/2014/main" id="{79FA21C1-6ECF-3D54-4166-C31A845D8220}"/>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p>
        </p:txBody>
      </p:sp>
      <p:sp>
        <p:nvSpPr>
          <p:cNvPr id="4" name="Date Placeholder 3">
            <a:extLst>
              <a:ext uri="{FF2B5EF4-FFF2-40B4-BE49-F238E27FC236}">
                <a16:creationId xmlns:a16="http://schemas.microsoft.com/office/drawing/2014/main" id="{A880C38C-CF4B-1DAC-F5EF-81A9AC8D58A9}"/>
              </a:ext>
            </a:extLst>
          </p:cNvPr>
          <p:cNvSpPr>
            <a:spLocks noGrp="1"/>
          </p:cNvSpPr>
          <p:nvPr>
            <p:ph type="dt" sz="half" idx="10"/>
          </p:nvPr>
        </p:nvSpPr>
        <p:spPr/>
        <p:txBody>
          <a:bodyPr/>
          <a:lstStyle/>
          <a:p>
            <a:fld id="{3CB245AC-4CF7-4159-BC10-5895E9001AA2}" type="datetimeFigureOut">
              <a:rPr lang="en-GB" smtClean="0"/>
              <a:t>17/02/2023</a:t>
            </a:fld>
            <a:endParaRPr lang="en-GB"/>
          </a:p>
        </p:txBody>
      </p:sp>
      <p:sp>
        <p:nvSpPr>
          <p:cNvPr id="5" name="Footer Placeholder 4">
            <a:extLst>
              <a:ext uri="{FF2B5EF4-FFF2-40B4-BE49-F238E27FC236}">
                <a16:creationId xmlns:a16="http://schemas.microsoft.com/office/drawing/2014/main" id="{934484D1-40DE-32BE-CB83-5C390E1F5DA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191A903-C50A-3010-1D7A-961E92566620}"/>
              </a:ext>
            </a:extLst>
          </p:cNvPr>
          <p:cNvSpPr>
            <a:spLocks noGrp="1"/>
          </p:cNvSpPr>
          <p:nvPr>
            <p:ph type="sldNum" sz="quarter" idx="12"/>
          </p:nvPr>
        </p:nvSpPr>
        <p:spPr/>
        <p:txBody>
          <a:bodyPr/>
          <a:lstStyle/>
          <a:p>
            <a:fld id="{D2857887-FB57-4A3D-B52C-8F7C776DEBD5}" type="slidenum">
              <a:rPr lang="en-GB" smtClean="0"/>
              <a:t>‹#›</a:t>
            </a:fld>
            <a:endParaRPr lang="en-GB"/>
          </a:p>
        </p:txBody>
      </p:sp>
    </p:spTree>
    <p:extLst>
      <p:ext uri="{BB962C8B-B14F-4D97-AF65-F5344CB8AC3E}">
        <p14:creationId xmlns:p14="http://schemas.microsoft.com/office/powerpoint/2010/main" val="221347234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E8203F3-AC09-432A-CCC4-5B72E954C7BC}"/>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289079CA-B209-C845-F813-A2AFE463D001}"/>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E5F9D267-D167-2104-3A40-69F9819D004F}"/>
              </a:ext>
            </a:extLst>
          </p:cNvPr>
          <p:cNvSpPr>
            <a:spLocks noGrp="1"/>
          </p:cNvSpPr>
          <p:nvPr>
            <p:ph type="dt" sz="half" idx="10"/>
          </p:nvPr>
        </p:nvSpPr>
        <p:spPr/>
        <p:txBody>
          <a:bodyPr/>
          <a:lstStyle/>
          <a:p>
            <a:fld id="{3CB245AC-4CF7-4159-BC10-5895E9001AA2}" type="datetimeFigureOut">
              <a:rPr lang="en-GB" smtClean="0"/>
              <a:t>17/02/2023</a:t>
            </a:fld>
            <a:endParaRPr lang="en-GB"/>
          </a:p>
        </p:txBody>
      </p:sp>
      <p:sp>
        <p:nvSpPr>
          <p:cNvPr id="5" name="Footer Placeholder 4">
            <a:extLst>
              <a:ext uri="{FF2B5EF4-FFF2-40B4-BE49-F238E27FC236}">
                <a16:creationId xmlns:a16="http://schemas.microsoft.com/office/drawing/2014/main" id="{DD34C33B-AA30-05E3-417A-FA2304F5A8FD}"/>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8ADAA923-EBB9-399A-462D-8EC8239D6FC2}"/>
              </a:ext>
            </a:extLst>
          </p:cNvPr>
          <p:cNvSpPr>
            <a:spLocks noGrp="1"/>
          </p:cNvSpPr>
          <p:nvPr>
            <p:ph type="sldNum" sz="quarter" idx="12"/>
          </p:nvPr>
        </p:nvSpPr>
        <p:spPr/>
        <p:txBody>
          <a:bodyPr/>
          <a:lstStyle/>
          <a:p>
            <a:fld id="{D2857887-FB57-4A3D-B52C-8F7C776DEBD5}" type="slidenum">
              <a:rPr lang="en-GB" smtClean="0"/>
              <a:t>‹#›</a:t>
            </a:fld>
            <a:endParaRPr lang="en-GB"/>
          </a:p>
        </p:txBody>
      </p:sp>
    </p:spTree>
    <p:extLst>
      <p:ext uri="{BB962C8B-B14F-4D97-AF65-F5344CB8AC3E}">
        <p14:creationId xmlns:p14="http://schemas.microsoft.com/office/powerpoint/2010/main" val="279029244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694321F-CD4B-B3EF-AC22-DBDFA10EDCF4}"/>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p>
        </p:txBody>
      </p:sp>
      <p:sp>
        <p:nvSpPr>
          <p:cNvPr id="3" name="Text Placeholder 2">
            <a:extLst>
              <a:ext uri="{FF2B5EF4-FFF2-40B4-BE49-F238E27FC236}">
                <a16:creationId xmlns:a16="http://schemas.microsoft.com/office/drawing/2014/main" id="{4C02387F-D751-ACE1-511B-31F09D935139}"/>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C586519D-3234-1EE3-3079-BE64A7B84A01}"/>
              </a:ext>
            </a:extLst>
          </p:cNvPr>
          <p:cNvSpPr>
            <a:spLocks noGrp="1"/>
          </p:cNvSpPr>
          <p:nvPr>
            <p:ph type="dt" sz="half" idx="10"/>
          </p:nvPr>
        </p:nvSpPr>
        <p:spPr/>
        <p:txBody>
          <a:bodyPr/>
          <a:lstStyle/>
          <a:p>
            <a:fld id="{3CB245AC-4CF7-4159-BC10-5895E9001AA2}" type="datetimeFigureOut">
              <a:rPr lang="en-GB" smtClean="0"/>
              <a:t>17/02/2023</a:t>
            </a:fld>
            <a:endParaRPr lang="en-GB"/>
          </a:p>
        </p:txBody>
      </p:sp>
      <p:sp>
        <p:nvSpPr>
          <p:cNvPr id="5" name="Footer Placeholder 4">
            <a:extLst>
              <a:ext uri="{FF2B5EF4-FFF2-40B4-BE49-F238E27FC236}">
                <a16:creationId xmlns:a16="http://schemas.microsoft.com/office/drawing/2014/main" id="{7AEEBA79-594F-4F26-78DC-AA7144ECBB1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AB559E3-36DC-0D09-C9B7-74720899A8DC}"/>
              </a:ext>
            </a:extLst>
          </p:cNvPr>
          <p:cNvSpPr>
            <a:spLocks noGrp="1"/>
          </p:cNvSpPr>
          <p:nvPr>
            <p:ph type="sldNum" sz="quarter" idx="12"/>
          </p:nvPr>
        </p:nvSpPr>
        <p:spPr/>
        <p:txBody>
          <a:bodyPr/>
          <a:lstStyle/>
          <a:p>
            <a:fld id="{D2857887-FB57-4A3D-B52C-8F7C776DEBD5}" type="slidenum">
              <a:rPr lang="en-GB" smtClean="0"/>
              <a:t>‹#›</a:t>
            </a:fld>
            <a:endParaRPr lang="en-GB"/>
          </a:p>
        </p:txBody>
      </p:sp>
    </p:spTree>
    <p:extLst>
      <p:ext uri="{BB962C8B-B14F-4D97-AF65-F5344CB8AC3E}">
        <p14:creationId xmlns:p14="http://schemas.microsoft.com/office/powerpoint/2010/main" val="167697915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BE75209-8CCF-353C-2F93-3361B70895CA}"/>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B6B88FE4-317E-90C0-B70A-88818E363CE0}"/>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Content Placeholder 3">
            <a:extLst>
              <a:ext uri="{FF2B5EF4-FFF2-40B4-BE49-F238E27FC236}">
                <a16:creationId xmlns:a16="http://schemas.microsoft.com/office/drawing/2014/main" id="{FB37BFED-FD7A-8BCB-9E39-141C965B3BF5}"/>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Date Placeholder 4">
            <a:extLst>
              <a:ext uri="{FF2B5EF4-FFF2-40B4-BE49-F238E27FC236}">
                <a16:creationId xmlns:a16="http://schemas.microsoft.com/office/drawing/2014/main" id="{052C5CCE-A688-577D-657D-4880DF248C4B}"/>
              </a:ext>
            </a:extLst>
          </p:cNvPr>
          <p:cNvSpPr>
            <a:spLocks noGrp="1"/>
          </p:cNvSpPr>
          <p:nvPr>
            <p:ph type="dt" sz="half" idx="10"/>
          </p:nvPr>
        </p:nvSpPr>
        <p:spPr/>
        <p:txBody>
          <a:bodyPr/>
          <a:lstStyle/>
          <a:p>
            <a:fld id="{3CB245AC-4CF7-4159-BC10-5895E9001AA2}" type="datetimeFigureOut">
              <a:rPr lang="en-GB" smtClean="0"/>
              <a:t>17/02/2023</a:t>
            </a:fld>
            <a:endParaRPr lang="en-GB"/>
          </a:p>
        </p:txBody>
      </p:sp>
      <p:sp>
        <p:nvSpPr>
          <p:cNvPr id="6" name="Footer Placeholder 5">
            <a:extLst>
              <a:ext uri="{FF2B5EF4-FFF2-40B4-BE49-F238E27FC236}">
                <a16:creationId xmlns:a16="http://schemas.microsoft.com/office/drawing/2014/main" id="{C891214F-2CF7-80C3-61D0-F21A6E66E078}"/>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9CEF97C2-CB75-4E67-8FC9-EAB73B2B18FD}"/>
              </a:ext>
            </a:extLst>
          </p:cNvPr>
          <p:cNvSpPr>
            <a:spLocks noGrp="1"/>
          </p:cNvSpPr>
          <p:nvPr>
            <p:ph type="sldNum" sz="quarter" idx="12"/>
          </p:nvPr>
        </p:nvSpPr>
        <p:spPr/>
        <p:txBody>
          <a:bodyPr/>
          <a:lstStyle/>
          <a:p>
            <a:fld id="{D2857887-FB57-4A3D-B52C-8F7C776DEBD5}" type="slidenum">
              <a:rPr lang="en-GB" smtClean="0"/>
              <a:t>‹#›</a:t>
            </a:fld>
            <a:endParaRPr lang="en-GB"/>
          </a:p>
        </p:txBody>
      </p:sp>
    </p:spTree>
    <p:extLst>
      <p:ext uri="{BB962C8B-B14F-4D97-AF65-F5344CB8AC3E}">
        <p14:creationId xmlns:p14="http://schemas.microsoft.com/office/powerpoint/2010/main" val="103647524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07E5F44-4288-D550-7DE5-568F7C48B45D}"/>
              </a:ext>
            </a:extLst>
          </p:cNvPr>
          <p:cNvSpPr>
            <a:spLocks noGrp="1"/>
          </p:cNvSpPr>
          <p:nvPr>
            <p:ph type="title"/>
          </p:nvPr>
        </p:nvSpPr>
        <p:spPr>
          <a:xfrm>
            <a:off x="839788" y="365125"/>
            <a:ext cx="10515600" cy="1325563"/>
          </a:xfrm>
        </p:spPr>
        <p:txBody>
          <a:bodyPr/>
          <a:lstStyle/>
          <a:p>
            <a:r>
              <a:rPr lang="en-GB"/>
              <a:t>Click to edit Master title style</a:t>
            </a:r>
          </a:p>
        </p:txBody>
      </p:sp>
      <p:sp>
        <p:nvSpPr>
          <p:cNvPr id="3" name="Text Placeholder 2">
            <a:extLst>
              <a:ext uri="{FF2B5EF4-FFF2-40B4-BE49-F238E27FC236}">
                <a16:creationId xmlns:a16="http://schemas.microsoft.com/office/drawing/2014/main" id="{1060B9FB-9E8B-4506-6F2A-5D133A6D1868}"/>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FF965FB9-694F-676C-C61A-3A26027E9C87}"/>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Text Placeholder 4">
            <a:extLst>
              <a:ext uri="{FF2B5EF4-FFF2-40B4-BE49-F238E27FC236}">
                <a16:creationId xmlns:a16="http://schemas.microsoft.com/office/drawing/2014/main" id="{C3849B03-73C9-61AF-A79A-DC6337E26715}"/>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A8EB73C0-F770-4554-DD3E-E60FCEE84626}"/>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7" name="Date Placeholder 6">
            <a:extLst>
              <a:ext uri="{FF2B5EF4-FFF2-40B4-BE49-F238E27FC236}">
                <a16:creationId xmlns:a16="http://schemas.microsoft.com/office/drawing/2014/main" id="{A9599F73-D85F-89B0-54E4-CF2C3DDE8B40}"/>
              </a:ext>
            </a:extLst>
          </p:cNvPr>
          <p:cNvSpPr>
            <a:spLocks noGrp="1"/>
          </p:cNvSpPr>
          <p:nvPr>
            <p:ph type="dt" sz="half" idx="10"/>
          </p:nvPr>
        </p:nvSpPr>
        <p:spPr/>
        <p:txBody>
          <a:bodyPr/>
          <a:lstStyle/>
          <a:p>
            <a:fld id="{3CB245AC-4CF7-4159-BC10-5895E9001AA2}" type="datetimeFigureOut">
              <a:rPr lang="en-GB" smtClean="0"/>
              <a:t>17/02/2023</a:t>
            </a:fld>
            <a:endParaRPr lang="en-GB"/>
          </a:p>
        </p:txBody>
      </p:sp>
      <p:sp>
        <p:nvSpPr>
          <p:cNvPr id="8" name="Footer Placeholder 7">
            <a:extLst>
              <a:ext uri="{FF2B5EF4-FFF2-40B4-BE49-F238E27FC236}">
                <a16:creationId xmlns:a16="http://schemas.microsoft.com/office/drawing/2014/main" id="{413C4F8F-FBBC-C9AC-096B-D592059498BD}"/>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7288579A-6A33-E551-995B-296142361145}"/>
              </a:ext>
            </a:extLst>
          </p:cNvPr>
          <p:cNvSpPr>
            <a:spLocks noGrp="1"/>
          </p:cNvSpPr>
          <p:nvPr>
            <p:ph type="sldNum" sz="quarter" idx="12"/>
          </p:nvPr>
        </p:nvSpPr>
        <p:spPr/>
        <p:txBody>
          <a:bodyPr/>
          <a:lstStyle/>
          <a:p>
            <a:fld id="{D2857887-FB57-4A3D-B52C-8F7C776DEBD5}" type="slidenum">
              <a:rPr lang="en-GB" smtClean="0"/>
              <a:t>‹#›</a:t>
            </a:fld>
            <a:endParaRPr lang="en-GB"/>
          </a:p>
        </p:txBody>
      </p:sp>
    </p:spTree>
    <p:extLst>
      <p:ext uri="{BB962C8B-B14F-4D97-AF65-F5344CB8AC3E}">
        <p14:creationId xmlns:p14="http://schemas.microsoft.com/office/powerpoint/2010/main" val="337706459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C83FCD6-26CA-C250-825C-1E94DAD8FFF7}"/>
              </a:ext>
            </a:extLst>
          </p:cNvPr>
          <p:cNvSpPr>
            <a:spLocks noGrp="1"/>
          </p:cNvSpPr>
          <p:nvPr>
            <p:ph type="title"/>
          </p:nvPr>
        </p:nvSpPr>
        <p:spPr/>
        <p:txBody>
          <a:bodyPr/>
          <a:lstStyle/>
          <a:p>
            <a:r>
              <a:rPr lang="en-GB"/>
              <a:t>Click to edit Master title style</a:t>
            </a:r>
          </a:p>
        </p:txBody>
      </p:sp>
      <p:sp>
        <p:nvSpPr>
          <p:cNvPr id="3" name="Date Placeholder 2">
            <a:extLst>
              <a:ext uri="{FF2B5EF4-FFF2-40B4-BE49-F238E27FC236}">
                <a16:creationId xmlns:a16="http://schemas.microsoft.com/office/drawing/2014/main" id="{89CFFE45-D480-7DB1-6003-21909F3B1639}"/>
              </a:ext>
            </a:extLst>
          </p:cNvPr>
          <p:cNvSpPr>
            <a:spLocks noGrp="1"/>
          </p:cNvSpPr>
          <p:nvPr>
            <p:ph type="dt" sz="half" idx="10"/>
          </p:nvPr>
        </p:nvSpPr>
        <p:spPr/>
        <p:txBody>
          <a:bodyPr/>
          <a:lstStyle/>
          <a:p>
            <a:fld id="{3CB245AC-4CF7-4159-BC10-5895E9001AA2}" type="datetimeFigureOut">
              <a:rPr lang="en-GB" smtClean="0"/>
              <a:t>17/02/2023</a:t>
            </a:fld>
            <a:endParaRPr lang="en-GB"/>
          </a:p>
        </p:txBody>
      </p:sp>
      <p:sp>
        <p:nvSpPr>
          <p:cNvPr id="4" name="Footer Placeholder 3">
            <a:extLst>
              <a:ext uri="{FF2B5EF4-FFF2-40B4-BE49-F238E27FC236}">
                <a16:creationId xmlns:a16="http://schemas.microsoft.com/office/drawing/2014/main" id="{1A4735E7-D802-26F2-D327-FF874DF6C3F2}"/>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41693839-8495-58DD-8825-1057DF3966BD}"/>
              </a:ext>
            </a:extLst>
          </p:cNvPr>
          <p:cNvSpPr>
            <a:spLocks noGrp="1"/>
          </p:cNvSpPr>
          <p:nvPr>
            <p:ph type="sldNum" sz="quarter" idx="12"/>
          </p:nvPr>
        </p:nvSpPr>
        <p:spPr/>
        <p:txBody>
          <a:bodyPr/>
          <a:lstStyle/>
          <a:p>
            <a:fld id="{D2857887-FB57-4A3D-B52C-8F7C776DEBD5}" type="slidenum">
              <a:rPr lang="en-GB" smtClean="0"/>
              <a:t>‹#›</a:t>
            </a:fld>
            <a:endParaRPr lang="en-GB"/>
          </a:p>
        </p:txBody>
      </p:sp>
    </p:spTree>
    <p:extLst>
      <p:ext uri="{BB962C8B-B14F-4D97-AF65-F5344CB8AC3E}">
        <p14:creationId xmlns:p14="http://schemas.microsoft.com/office/powerpoint/2010/main" val="90251398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A2D2F3A6-7D88-D7D9-4B62-79D0B48B4D60}"/>
              </a:ext>
            </a:extLst>
          </p:cNvPr>
          <p:cNvSpPr>
            <a:spLocks noGrp="1"/>
          </p:cNvSpPr>
          <p:nvPr>
            <p:ph type="dt" sz="half" idx="10"/>
          </p:nvPr>
        </p:nvSpPr>
        <p:spPr/>
        <p:txBody>
          <a:bodyPr/>
          <a:lstStyle/>
          <a:p>
            <a:fld id="{3CB245AC-4CF7-4159-BC10-5895E9001AA2}" type="datetimeFigureOut">
              <a:rPr lang="en-GB" smtClean="0"/>
              <a:t>17/02/2023</a:t>
            </a:fld>
            <a:endParaRPr lang="en-GB"/>
          </a:p>
        </p:txBody>
      </p:sp>
      <p:sp>
        <p:nvSpPr>
          <p:cNvPr id="3" name="Footer Placeholder 2">
            <a:extLst>
              <a:ext uri="{FF2B5EF4-FFF2-40B4-BE49-F238E27FC236}">
                <a16:creationId xmlns:a16="http://schemas.microsoft.com/office/drawing/2014/main" id="{85B09098-A637-726E-E0FB-7F3DBE058132}"/>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9583811D-F321-DB37-5E15-E91C1AD2B35F}"/>
              </a:ext>
            </a:extLst>
          </p:cNvPr>
          <p:cNvSpPr>
            <a:spLocks noGrp="1"/>
          </p:cNvSpPr>
          <p:nvPr>
            <p:ph type="sldNum" sz="quarter" idx="12"/>
          </p:nvPr>
        </p:nvSpPr>
        <p:spPr/>
        <p:txBody>
          <a:bodyPr/>
          <a:lstStyle/>
          <a:p>
            <a:fld id="{D2857887-FB57-4A3D-B52C-8F7C776DEBD5}" type="slidenum">
              <a:rPr lang="en-GB" smtClean="0"/>
              <a:t>‹#›</a:t>
            </a:fld>
            <a:endParaRPr lang="en-GB"/>
          </a:p>
        </p:txBody>
      </p:sp>
    </p:spTree>
    <p:extLst>
      <p:ext uri="{BB962C8B-B14F-4D97-AF65-F5344CB8AC3E}">
        <p14:creationId xmlns:p14="http://schemas.microsoft.com/office/powerpoint/2010/main" val="18154497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457529F-8E00-99CA-2B32-DD0C873972C1}"/>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Content Placeholder 2">
            <a:extLst>
              <a:ext uri="{FF2B5EF4-FFF2-40B4-BE49-F238E27FC236}">
                <a16:creationId xmlns:a16="http://schemas.microsoft.com/office/drawing/2014/main" id="{C5D46FB8-6179-F8A2-721D-6D65F26AE1F4}"/>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Text Placeholder 3">
            <a:extLst>
              <a:ext uri="{FF2B5EF4-FFF2-40B4-BE49-F238E27FC236}">
                <a16:creationId xmlns:a16="http://schemas.microsoft.com/office/drawing/2014/main" id="{83251200-6FB2-2AE5-3A77-5425E82654B6}"/>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94690D14-F458-732F-AC9B-FCE410274E4A}"/>
              </a:ext>
            </a:extLst>
          </p:cNvPr>
          <p:cNvSpPr>
            <a:spLocks noGrp="1"/>
          </p:cNvSpPr>
          <p:nvPr>
            <p:ph type="dt" sz="half" idx="10"/>
          </p:nvPr>
        </p:nvSpPr>
        <p:spPr/>
        <p:txBody>
          <a:bodyPr/>
          <a:lstStyle/>
          <a:p>
            <a:fld id="{3CB245AC-4CF7-4159-BC10-5895E9001AA2}" type="datetimeFigureOut">
              <a:rPr lang="en-GB" smtClean="0"/>
              <a:t>17/02/2023</a:t>
            </a:fld>
            <a:endParaRPr lang="en-GB"/>
          </a:p>
        </p:txBody>
      </p:sp>
      <p:sp>
        <p:nvSpPr>
          <p:cNvPr id="6" name="Footer Placeholder 5">
            <a:extLst>
              <a:ext uri="{FF2B5EF4-FFF2-40B4-BE49-F238E27FC236}">
                <a16:creationId xmlns:a16="http://schemas.microsoft.com/office/drawing/2014/main" id="{494774D7-5D2A-47CC-755C-94AF8AAA8632}"/>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4A6EF11B-7A32-FFD4-BBBD-4459BB87BD60}"/>
              </a:ext>
            </a:extLst>
          </p:cNvPr>
          <p:cNvSpPr>
            <a:spLocks noGrp="1"/>
          </p:cNvSpPr>
          <p:nvPr>
            <p:ph type="sldNum" sz="quarter" idx="12"/>
          </p:nvPr>
        </p:nvSpPr>
        <p:spPr/>
        <p:txBody>
          <a:bodyPr/>
          <a:lstStyle/>
          <a:p>
            <a:fld id="{D2857887-FB57-4A3D-B52C-8F7C776DEBD5}" type="slidenum">
              <a:rPr lang="en-GB" smtClean="0"/>
              <a:t>‹#›</a:t>
            </a:fld>
            <a:endParaRPr lang="en-GB"/>
          </a:p>
        </p:txBody>
      </p:sp>
    </p:spTree>
    <p:extLst>
      <p:ext uri="{BB962C8B-B14F-4D97-AF65-F5344CB8AC3E}">
        <p14:creationId xmlns:p14="http://schemas.microsoft.com/office/powerpoint/2010/main" val="66604507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EB52CF6-DDA7-6E9B-6D45-12974BC4EAD0}"/>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Picture Placeholder 2">
            <a:extLst>
              <a:ext uri="{FF2B5EF4-FFF2-40B4-BE49-F238E27FC236}">
                <a16:creationId xmlns:a16="http://schemas.microsoft.com/office/drawing/2014/main" id="{58A002AE-420D-9AE7-DD21-C4360DA1F26D}"/>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116A7776-C454-448C-9EA3-A6B5996D6BAB}"/>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9B1E8464-6D51-F9DE-7710-74E124EB3B65}"/>
              </a:ext>
            </a:extLst>
          </p:cNvPr>
          <p:cNvSpPr>
            <a:spLocks noGrp="1"/>
          </p:cNvSpPr>
          <p:nvPr>
            <p:ph type="dt" sz="half" idx="10"/>
          </p:nvPr>
        </p:nvSpPr>
        <p:spPr/>
        <p:txBody>
          <a:bodyPr/>
          <a:lstStyle/>
          <a:p>
            <a:fld id="{3CB245AC-4CF7-4159-BC10-5895E9001AA2}" type="datetimeFigureOut">
              <a:rPr lang="en-GB" smtClean="0"/>
              <a:t>17/02/2023</a:t>
            </a:fld>
            <a:endParaRPr lang="en-GB"/>
          </a:p>
        </p:txBody>
      </p:sp>
      <p:sp>
        <p:nvSpPr>
          <p:cNvPr id="6" name="Footer Placeholder 5">
            <a:extLst>
              <a:ext uri="{FF2B5EF4-FFF2-40B4-BE49-F238E27FC236}">
                <a16:creationId xmlns:a16="http://schemas.microsoft.com/office/drawing/2014/main" id="{7B0418AD-75B4-36E3-881A-A269226B3FA1}"/>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C10D3C74-34C7-7A0E-9A14-0574818F0756}"/>
              </a:ext>
            </a:extLst>
          </p:cNvPr>
          <p:cNvSpPr>
            <a:spLocks noGrp="1"/>
          </p:cNvSpPr>
          <p:nvPr>
            <p:ph type="sldNum" sz="quarter" idx="12"/>
          </p:nvPr>
        </p:nvSpPr>
        <p:spPr/>
        <p:txBody>
          <a:bodyPr/>
          <a:lstStyle/>
          <a:p>
            <a:fld id="{D2857887-FB57-4A3D-B52C-8F7C776DEBD5}" type="slidenum">
              <a:rPr lang="en-GB" smtClean="0"/>
              <a:t>‹#›</a:t>
            </a:fld>
            <a:endParaRPr lang="en-GB"/>
          </a:p>
        </p:txBody>
      </p:sp>
    </p:spTree>
    <p:extLst>
      <p:ext uri="{BB962C8B-B14F-4D97-AF65-F5344CB8AC3E}">
        <p14:creationId xmlns:p14="http://schemas.microsoft.com/office/powerpoint/2010/main" val="340038599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78D87D-C8CA-BC2E-CA74-6F38EDABAE71}"/>
              </a:ext>
            </a:extLst>
          </p:cNvPr>
          <p:cNvSpPr>
            <a:spLocks noGrp="1"/>
          </p:cNvSpPr>
          <p:nvPr>
            <p:ph type="title"/>
          </p:nvPr>
        </p:nvSpPr>
        <p:spPr/>
        <p:txBody>
          <a:bodyPr/>
          <a:lstStyle/>
          <a:p>
            <a:r>
              <a:rPr lang="en-GB"/>
              <a:t>Click to edit Master title style</a:t>
            </a:r>
          </a:p>
        </p:txBody>
      </p:sp>
      <p:sp>
        <p:nvSpPr>
          <p:cNvPr id="3" name="Vertical Text Placeholder 2">
            <a:extLst>
              <a:ext uri="{FF2B5EF4-FFF2-40B4-BE49-F238E27FC236}">
                <a16:creationId xmlns:a16="http://schemas.microsoft.com/office/drawing/2014/main" id="{199826A3-A770-30A2-D12B-C6E583ECF9BE}"/>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EDF82FDE-C999-253C-EEEA-0DC5447E2F47}"/>
              </a:ext>
            </a:extLst>
          </p:cNvPr>
          <p:cNvSpPr>
            <a:spLocks noGrp="1"/>
          </p:cNvSpPr>
          <p:nvPr>
            <p:ph type="dt" sz="half" idx="10"/>
          </p:nvPr>
        </p:nvSpPr>
        <p:spPr/>
        <p:txBody>
          <a:bodyPr/>
          <a:lstStyle/>
          <a:p>
            <a:fld id="{3CB245AC-4CF7-4159-BC10-5895E9001AA2}" type="datetimeFigureOut">
              <a:rPr lang="en-GB" smtClean="0"/>
              <a:t>17/02/2023</a:t>
            </a:fld>
            <a:endParaRPr lang="en-GB"/>
          </a:p>
        </p:txBody>
      </p:sp>
      <p:sp>
        <p:nvSpPr>
          <p:cNvPr id="5" name="Footer Placeholder 4">
            <a:extLst>
              <a:ext uri="{FF2B5EF4-FFF2-40B4-BE49-F238E27FC236}">
                <a16:creationId xmlns:a16="http://schemas.microsoft.com/office/drawing/2014/main" id="{6B7606A2-ED00-2DA6-2731-F1B81A5FCD5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E81E403F-2044-4E5D-B46B-8971403E0AB4}"/>
              </a:ext>
            </a:extLst>
          </p:cNvPr>
          <p:cNvSpPr>
            <a:spLocks noGrp="1"/>
          </p:cNvSpPr>
          <p:nvPr>
            <p:ph type="sldNum" sz="quarter" idx="12"/>
          </p:nvPr>
        </p:nvSpPr>
        <p:spPr/>
        <p:txBody>
          <a:bodyPr/>
          <a:lstStyle/>
          <a:p>
            <a:fld id="{D2857887-FB57-4A3D-B52C-8F7C776DEBD5}" type="slidenum">
              <a:rPr lang="en-GB" smtClean="0"/>
              <a:t>‹#›</a:t>
            </a:fld>
            <a:endParaRPr lang="en-GB"/>
          </a:p>
        </p:txBody>
      </p:sp>
    </p:spTree>
    <p:extLst>
      <p:ext uri="{BB962C8B-B14F-4D97-AF65-F5344CB8AC3E}">
        <p14:creationId xmlns:p14="http://schemas.microsoft.com/office/powerpoint/2010/main" val="271788123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B3596BF9-806E-A0F5-9065-035931AC5120}"/>
              </a:ext>
            </a:extLst>
          </p:cNvPr>
          <p:cNvSpPr>
            <a:spLocks noGrp="1"/>
          </p:cNvSpPr>
          <p:nvPr>
            <p:ph type="title" orient="vert"/>
          </p:nvPr>
        </p:nvSpPr>
        <p:spPr>
          <a:xfrm>
            <a:off x="8724900" y="365125"/>
            <a:ext cx="2628900" cy="5811838"/>
          </a:xfrm>
        </p:spPr>
        <p:txBody>
          <a:bodyPr vert="eaVert"/>
          <a:lstStyle/>
          <a:p>
            <a:r>
              <a:rPr lang="en-GB"/>
              <a:t>Click to edit Master title style</a:t>
            </a:r>
          </a:p>
        </p:txBody>
      </p:sp>
      <p:sp>
        <p:nvSpPr>
          <p:cNvPr id="3" name="Vertical Text Placeholder 2">
            <a:extLst>
              <a:ext uri="{FF2B5EF4-FFF2-40B4-BE49-F238E27FC236}">
                <a16:creationId xmlns:a16="http://schemas.microsoft.com/office/drawing/2014/main" id="{048E92B6-8D52-40B1-6441-A34F1BF5E062}"/>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FFFD2892-7C25-5844-238C-DA9DF2C6DC70}"/>
              </a:ext>
            </a:extLst>
          </p:cNvPr>
          <p:cNvSpPr>
            <a:spLocks noGrp="1"/>
          </p:cNvSpPr>
          <p:nvPr>
            <p:ph type="dt" sz="half" idx="10"/>
          </p:nvPr>
        </p:nvSpPr>
        <p:spPr/>
        <p:txBody>
          <a:bodyPr/>
          <a:lstStyle/>
          <a:p>
            <a:fld id="{3CB245AC-4CF7-4159-BC10-5895E9001AA2}" type="datetimeFigureOut">
              <a:rPr lang="en-GB" smtClean="0"/>
              <a:t>17/02/2023</a:t>
            </a:fld>
            <a:endParaRPr lang="en-GB"/>
          </a:p>
        </p:txBody>
      </p:sp>
      <p:sp>
        <p:nvSpPr>
          <p:cNvPr id="5" name="Footer Placeholder 4">
            <a:extLst>
              <a:ext uri="{FF2B5EF4-FFF2-40B4-BE49-F238E27FC236}">
                <a16:creationId xmlns:a16="http://schemas.microsoft.com/office/drawing/2014/main" id="{8FE02670-C745-7ADC-B318-B030CD77239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0D770B65-BDD2-4FD4-2DB8-9481BF5D915C}"/>
              </a:ext>
            </a:extLst>
          </p:cNvPr>
          <p:cNvSpPr>
            <a:spLocks noGrp="1"/>
          </p:cNvSpPr>
          <p:nvPr>
            <p:ph type="sldNum" sz="quarter" idx="12"/>
          </p:nvPr>
        </p:nvSpPr>
        <p:spPr/>
        <p:txBody>
          <a:bodyPr/>
          <a:lstStyle/>
          <a:p>
            <a:fld id="{D2857887-FB57-4A3D-B52C-8F7C776DEBD5}" type="slidenum">
              <a:rPr lang="en-GB" smtClean="0"/>
              <a:t>‹#›</a:t>
            </a:fld>
            <a:endParaRPr lang="en-GB"/>
          </a:p>
        </p:txBody>
      </p:sp>
    </p:spTree>
    <p:extLst>
      <p:ext uri="{BB962C8B-B14F-4D97-AF65-F5344CB8AC3E}">
        <p14:creationId xmlns:p14="http://schemas.microsoft.com/office/powerpoint/2010/main" val="51862065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4F50A6C9-795C-A6CB-5E86-C4E6B459FC48}"/>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p>
        </p:txBody>
      </p:sp>
      <p:sp>
        <p:nvSpPr>
          <p:cNvPr id="3" name="Text Placeholder 2">
            <a:extLst>
              <a:ext uri="{FF2B5EF4-FFF2-40B4-BE49-F238E27FC236}">
                <a16:creationId xmlns:a16="http://schemas.microsoft.com/office/drawing/2014/main" id="{B87F6C86-457E-EB2A-1BEF-9A5A0B389ADE}"/>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E6980A0E-D759-496D-373A-574577E5067D}"/>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3CB245AC-4CF7-4159-BC10-5895E9001AA2}" type="datetimeFigureOut">
              <a:rPr lang="en-GB" smtClean="0"/>
              <a:t>17/02/2023</a:t>
            </a:fld>
            <a:endParaRPr lang="en-GB"/>
          </a:p>
        </p:txBody>
      </p:sp>
      <p:sp>
        <p:nvSpPr>
          <p:cNvPr id="5" name="Footer Placeholder 4">
            <a:extLst>
              <a:ext uri="{FF2B5EF4-FFF2-40B4-BE49-F238E27FC236}">
                <a16:creationId xmlns:a16="http://schemas.microsoft.com/office/drawing/2014/main" id="{03295AFD-0A0C-9AAF-05C2-2AB2FF40D7FD}"/>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06CC73FD-3950-E3AA-78A6-90A613D22530}"/>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D2857887-FB57-4A3D-B52C-8F7C776DEBD5}" type="slidenum">
              <a:rPr lang="en-GB" smtClean="0"/>
              <a:t>‹#›</a:t>
            </a:fld>
            <a:endParaRPr lang="en-GB"/>
          </a:p>
        </p:txBody>
      </p:sp>
    </p:spTree>
    <p:extLst>
      <p:ext uri="{BB962C8B-B14F-4D97-AF65-F5344CB8AC3E}">
        <p14:creationId xmlns:p14="http://schemas.microsoft.com/office/powerpoint/2010/main" val="1707387362"/>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6.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AA25D1-08BC-F6D9-B6E5-DAC549722CE3}"/>
              </a:ext>
            </a:extLst>
          </p:cNvPr>
          <p:cNvSpPr>
            <a:spLocks noGrp="1"/>
          </p:cNvSpPr>
          <p:nvPr>
            <p:ph type="ctrTitle"/>
          </p:nvPr>
        </p:nvSpPr>
        <p:spPr/>
        <p:txBody>
          <a:bodyPr>
            <a:normAutofit/>
          </a:bodyPr>
          <a:lstStyle/>
          <a:p>
            <a:r>
              <a:rPr lang="en-GB" sz="2000" dirty="0"/>
              <a:t>ARE DIGITAL SKILLS IMPORTANT FOR STUDY AND WORK?</a:t>
            </a:r>
          </a:p>
        </p:txBody>
      </p:sp>
      <p:sp>
        <p:nvSpPr>
          <p:cNvPr id="3" name="Subtitle 2">
            <a:extLst>
              <a:ext uri="{FF2B5EF4-FFF2-40B4-BE49-F238E27FC236}">
                <a16:creationId xmlns:a16="http://schemas.microsoft.com/office/drawing/2014/main" id="{4DF374D7-973A-7A63-F0D2-D8A4E736E2BA}"/>
              </a:ext>
            </a:extLst>
          </p:cNvPr>
          <p:cNvSpPr>
            <a:spLocks noGrp="1"/>
          </p:cNvSpPr>
          <p:nvPr>
            <p:ph type="subTitle" idx="1"/>
          </p:nvPr>
        </p:nvSpPr>
        <p:spPr/>
        <p:txBody>
          <a:bodyPr/>
          <a:lstStyle/>
          <a:p>
            <a:r>
              <a:rPr lang="en-GB" dirty="0"/>
              <a:t>ANITA MARCO:2227151</a:t>
            </a:r>
          </a:p>
          <a:p>
            <a:r>
              <a:rPr lang="en-GB" dirty="0"/>
              <a:t>CITO RUHANA:2219829</a:t>
            </a:r>
          </a:p>
          <a:p>
            <a:r>
              <a:rPr lang="en-GB" dirty="0"/>
              <a:t>21/02/2023</a:t>
            </a:r>
          </a:p>
        </p:txBody>
      </p:sp>
    </p:spTree>
    <p:extLst>
      <p:ext uri="{BB962C8B-B14F-4D97-AF65-F5344CB8AC3E}">
        <p14:creationId xmlns:p14="http://schemas.microsoft.com/office/powerpoint/2010/main" val="285355517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75F889F-A1B7-D8A3-ED5E-6FE3CF499E47}"/>
              </a:ext>
            </a:extLst>
          </p:cNvPr>
          <p:cNvSpPr>
            <a:spLocks noGrp="1"/>
          </p:cNvSpPr>
          <p:nvPr>
            <p:ph type="title"/>
          </p:nvPr>
        </p:nvSpPr>
        <p:spPr/>
        <p:txBody>
          <a:bodyPr/>
          <a:lstStyle/>
          <a:p>
            <a:r>
              <a:rPr lang="en-GB" dirty="0"/>
              <a:t>Content</a:t>
            </a:r>
          </a:p>
        </p:txBody>
      </p:sp>
      <p:sp>
        <p:nvSpPr>
          <p:cNvPr id="3" name="Content Placeholder 2">
            <a:extLst>
              <a:ext uri="{FF2B5EF4-FFF2-40B4-BE49-F238E27FC236}">
                <a16:creationId xmlns:a16="http://schemas.microsoft.com/office/drawing/2014/main" id="{7DE8FBA0-EF70-7428-02C9-E3901B7805FD}"/>
              </a:ext>
            </a:extLst>
          </p:cNvPr>
          <p:cNvSpPr>
            <a:spLocks noGrp="1"/>
          </p:cNvSpPr>
          <p:nvPr>
            <p:ph idx="1"/>
          </p:nvPr>
        </p:nvSpPr>
        <p:spPr/>
        <p:txBody>
          <a:bodyPr/>
          <a:lstStyle/>
          <a:p>
            <a:r>
              <a:rPr lang="en-GB" dirty="0"/>
              <a:t>Introduction and Research question</a:t>
            </a:r>
          </a:p>
          <a:p>
            <a:r>
              <a:rPr lang="en-GB" dirty="0"/>
              <a:t>Rational</a:t>
            </a:r>
          </a:p>
          <a:p>
            <a:r>
              <a:rPr lang="en-GB" dirty="0"/>
              <a:t>Ethic Considerations</a:t>
            </a:r>
          </a:p>
          <a:p>
            <a:r>
              <a:rPr lang="en-GB" dirty="0"/>
              <a:t>Research Timeline</a:t>
            </a:r>
          </a:p>
          <a:p>
            <a:r>
              <a:rPr lang="en-GB" dirty="0"/>
              <a:t>Hypothesis</a:t>
            </a:r>
          </a:p>
          <a:p>
            <a:r>
              <a:rPr lang="en-GB" dirty="0"/>
              <a:t>Reference List</a:t>
            </a:r>
          </a:p>
          <a:p>
            <a:r>
              <a:rPr lang="en-GB" dirty="0"/>
              <a:t>Proposed Method</a:t>
            </a:r>
          </a:p>
        </p:txBody>
      </p:sp>
    </p:spTree>
    <p:extLst>
      <p:ext uri="{BB962C8B-B14F-4D97-AF65-F5344CB8AC3E}">
        <p14:creationId xmlns:p14="http://schemas.microsoft.com/office/powerpoint/2010/main" val="229980765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BD5F58-7DCA-EA3F-C3B0-C8D5A002B4D7}"/>
              </a:ext>
            </a:extLst>
          </p:cNvPr>
          <p:cNvSpPr>
            <a:spLocks noGrp="1"/>
          </p:cNvSpPr>
          <p:nvPr>
            <p:ph type="title"/>
          </p:nvPr>
        </p:nvSpPr>
        <p:spPr/>
        <p:txBody>
          <a:bodyPr/>
          <a:lstStyle/>
          <a:p>
            <a:r>
              <a:rPr lang="en-GB" dirty="0"/>
              <a:t>ARE DIGITAL SKILLS IMPORTANT FOR STUDY AND WORK</a:t>
            </a:r>
          </a:p>
        </p:txBody>
      </p:sp>
      <p:sp>
        <p:nvSpPr>
          <p:cNvPr id="3" name="Content Placeholder 2">
            <a:extLst>
              <a:ext uri="{FF2B5EF4-FFF2-40B4-BE49-F238E27FC236}">
                <a16:creationId xmlns:a16="http://schemas.microsoft.com/office/drawing/2014/main" id="{EB7C2F75-1A07-1735-9B01-0D5B0D7F9DAC}"/>
              </a:ext>
            </a:extLst>
          </p:cNvPr>
          <p:cNvSpPr>
            <a:spLocks noGrp="1"/>
          </p:cNvSpPr>
          <p:nvPr>
            <p:ph idx="1"/>
          </p:nvPr>
        </p:nvSpPr>
        <p:spPr/>
        <p:txBody>
          <a:bodyPr>
            <a:normAutofit lnSpcReduction="10000"/>
          </a:bodyPr>
          <a:lstStyle/>
          <a:p>
            <a:r>
              <a:rPr lang="en-GB" dirty="0"/>
              <a:t>This study is about understanding of which Digital skills can be more useful for the University of UWTSD with the purpose of advising management to improve more in order to help the student and future Generation.</a:t>
            </a:r>
          </a:p>
          <a:p>
            <a:endParaRPr lang="en-GB" dirty="0"/>
          </a:p>
          <a:p>
            <a:r>
              <a:rPr lang="en-GB" dirty="0"/>
              <a:t>To be contacted by:</a:t>
            </a:r>
          </a:p>
          <a:p>
            <a:r>
              <a:rPr lang="en-GB" dirty="0"/>
              <a:t>Cito Ruhana</a:t>
            </a:r>
          </a:p>
          <a:p>
            <a:r>
              <a:rPr lang="en-GB" dirty="0"/>
              <a:t>Anita Marco</a:t>
            </a:r>
          </a:p>
          <a:p>
            <a:r>
              <a:rPr lang="en-GB" dirty="0"/>
              <a:t>Target participants are Student of UWTSD on Quay place and </a:t>
            </a:r>
            <a:r>
              <a:rPr lang="en-GB" dirty="0" err="1"/>
              <a:t>Sparkhill</a:t>
            </a:r>
            <a:r>
              <a:rPr lang="en-GB" dirty="0"/>
              <a:t> campus</a:t>
            </a:r>
          </a:p>
          <a:p>
            <a:endParaRPr lang="en-GB" dirty="0"/>
          </a:p>
        </p:txBody>
      </p:sp>
    </p:spTree>
    <p:extLst>
      <p:ext uri="{BB962C8B-B14F-4D97-AF65-F5344CB8AC3E}">
        <p14:creationId xmlns:p14="http://schemas.microsoft.com/office/powerpoint/2010/main" val="205701123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940DDD1-633F-A16B-F1E8-92BEEAB64453}"/>
              </a:ext>
            </a:extLst>
          </p:cNvPr>
          <p:cNvSpPr>
            <a:spLocks noGrp="1"/>
          </p:cNvSpPr>
          <p:nvPr>
            <p:ph type="title"/>
          </p:nvPr>
        </p:nvSpPr>
        <p:spPr/>
        <p:txBody>
          <a:bodyPr/>
          <a:lstStyle/>
          <a:p>
            <a:r>
              <a:rPr lang="en-GB" dirty="0"/>
              <a:t>Which digital skills University of UWTSD student think is most important</a:t>
            </a:r>
          </a:p>
        </p:txBody>
      </p:sp>
      <p:sp>
        <p:nvSpPr>
          <p:cNvPr id="3" name="Content Placeholder 2">
            <a:extLst>
              <a:ext uri="{FF2B5EF4-FFF2-40B4-BE49-F238E27FC236}">
                <a16:creationId xmlns:a16="http://schemas.microsoft.com/office/drawing/2014/main" id="{31BC0346-A5DD-0F3C-195B-04836FB8B0E2}"/>
              </a:ext>
            </a:extLst>
          </p:cNvPr>
          <p:cNvSpPr>
            <a:spLocks noGrp="1"/>
          </p:cNvSpPr>
          <p:nvPr>
            <p:ph idx="1"/>
          </p:nvPr>
        </p:nvSpPr>
        <p:spPr/>
        <p:txBody>
          <a:bodyPr/>
          <a:lstStyle/>
          <a:p>
            <a:r>
              <a:rPr lang="en-GB" dirty="0"/>
              <a:t>In this days technology is more useful the student compare to the past where people where learning without using computer.</a:t>
            </a:r>
          </a:p>
          <a:p>
            <a:r>
              <a:rPr lang="en-GB" dirty="0"/>
              <a:t>Many student find digital skills are easiest way to communicate with lecturer, other student, friends and family.</a:t>
            </a:r>
          </a:p>
          <a:p>
            <a:endParaRPr lang="en-GB" dirty="0"/>
          </a:p>
          <a:p>
            <a:pPr marL="0" indent="0">
              <a:buNone/>
            </a:pPr>
            <a:r>
              <a:rPr lang="en-GB" dirty="0"/>
              <a:t>     There for it seems like there is difficult for old student who study in the past when the where no digital skills technology</a:t>
            </a:r>
          </a:p>
          <a:p>
            <a:pPr marL="0" indent="0">
              <a:buNone/>
            </a:pPr>
            <a:r>
              <a:rPr lang="en-GB" dirty="0"/>
              <a:t>This student they need more support from the university.</a:t>
            </a:r>
          </a:p>
          <a:p>
            <a:endParaRPr lang="en-GB" dirty="0"/>
          </a:p>
          <a:p>
            <a:pPr marL="0" indent="0">
              <a:buNone/>
            </a:pPr>
            <a:endParaRPr lang="en-GB" dirty="0"/>
          </a:p>
        </p:txBody>
      </p:sp>
    </p:spTree>
    <p:extLst>
      <p:ext uri="{BB962C8B-B14F-4D97-AF65-F5344CB8AC3E}">
        <p14:creationId xmlns:p14="http://schemas.microsoft.com/office/powerpoint/2010/main" val="128210306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D30E2A8-0286-431C-ED04-067DB0092085}"/>
              </a:ext>
            </a:extLst>
          </p:cNvPr>
          <p:cNvSpPr>
            <a:spLocks noGrp="1"/>
          </p:cNvSpPr>
          <p:nvPr>
            <p:ph type="title"/>
          </p:nvPr>
        </p:nvSpPr>
        <p:spPr/>
        <p:txBody>
          <a:bodyPr/>
          <a:lstStyle/>
          <a:p>
            <a:r>
              <a:rPr lang="en-GB" dirty="0">
                <a:cs typeface="Calibri Light"/>
              </a:rPr>
              <a:t>ARE DIGITAL SKILLS IMPORTANT FOR STUDY AND WORK</a:t>
            </a:r>
            <a:endParaRPr lang="en-GB" dirty="0"/>
          </a:p>
        </p:txBody>
      </p:sp>
      <p:sp>
        <p:nvSpPr>
          <p:cNvPr id="3" name="Content Placeholder 2">
            <a:extLst>
              <a:ext uri="{FF2B5EF4-FFF2-40B4-BE49-F238E27FC236}">
                <a16:creationId xmlns:a16="http://schemas.microsoft.com/office/drawing/2014/main" id="{2FA14C52-2818-3322-2849-F089906EEF30}"/>
              </a:ext>
            </a:extLst>
          </p:cNvPr>
          <p:cNvSpPr>
            <a:spLocks noGrp="1"/>
          </p:cNvSpPr>
          <p:nvPr>
            <p:ph idx="1"/>
          </p:nvPr>
        </p:nvSpPr>
        <p:spPr/>
        <p:txBody>
          <a:bodyPr vert="horz" lIns="91440" tIns="45720" rIns="91440" bIns="45720" rtlCol="0" anchor="t">
            <a:normAutofit/>
          </a:bodyPr>
          <a:lstStyle/>
          <a:p>
            <a:pPr marL="0" indent="0">
              <a:buNone/>
            </a:pPr>
            <a:r>
              <a:rPr lang="en-GB" dirty="0" err="1">
                <a:cs typeface="Calibri"/>
              </a:rPr>
              <a:t>Quetionnaire</a:t>
            </a:r>
            <a:r>
              <a:rPr lang="en-GB" dirty="0">
                <a:cs typeface="Calibri"/>
              </a:rPr>
              <a:t> Survey:</a:t>
            </a:r>
          </a:p>
          <a:p>
            <a:pPr marL="0" indent="0">
              <a:buNone/>
            </a:pPr>
            <a:endParaRPr lang="en-GB" dirty="0">
              <a:cs typeface="Calibri"/>
            </a:endParaRPr>
          </a:p>
          <a:p>
            <a:r>
              <a:rPr lang="en-GB" dirty="0">
                <a:cs typeface="Calibri"/>
              </a:rPr>
              <a:t>Do you think MS Team is an important digital skills?</a:t>
            </a:r>
          </a:p>
          <a:p>
            <a:r>
              <a:rPr lang="en-GB" dirty="0">
                <a:cs typeface="Calibri"/>
              </a:rPr>
              <a:t>Do you think using the one drive is the most important digital skills?</a:t>
            </a:r>
          </a:p>
          <a:p>
            <a:r>
              <a:rPr lang="en-GB" dirty="0">
                <a:cs typeface="Calibri"/>
              </a:rPr>
              <a:t>Do you think being  able to send email is the most important digital skills?</a:t>
            </a:r>
          </a:p>
          <a:p>
            <a:r>
              <a:rPr lang="en-GB" dirty="0">
                <a:cs typeface="Calibri"/>
              </a:rPr>
              <a:t>Do you think that using Moodle is the most important digital skills?</a:t>
            </a:r>
          </a:p>
        </p:txBody>
      </p:sp>
    </p:spTree>
    <p:extLst>
      <p:ext uri="{BB962C8B-B14F-4D97-AF65-F5344CB8AC3E}">
        <p14:creationId xmlns:p14="http://schemas.microsoft.com/office/powerpoint/2010/main" val="252789886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ABF13B8-3BE5-B7DF-8DF6-BF1B4DF016A7}"/>
              </a:ext>
            </a:extLst>
          </p:cNvPr>
          <p:cNvSpPr>
            <a:spLocks noGrp="1"/>
          </p:cNvSpPr>
          <p:nvPr>
            <p:ph type="title"/>
          </p:nvPr>
        </p:nvSpPr>
        <p:spPr/>
        <p:txBody>
          <a:bodyPr/>
          <a:lstStyle/>
          <a:p>
            <a:r>
              <a:rPr lang="en-GB" dirty="0"/>
              <a:t>Ethical Considerations</a:t>
            </a:r>
          </a:p>
        </p:txBody>
      </p:sp>
      <p:sp>
        <p:nvSpPr>
          <p:cNvPr id="3" name="Content Placeholder 2">
            <a:extLst>
              <a:ext uri="{FF2B5EF4-FFF2-40B4-BE49-F238E27FC236}">
                <a16:creationId xmlns:a16="http://schemas.microsoft.com/office/drawing/2014/main" id="{400EFBBF-4684-DD26-BADD-67E9D7BA3133}"/>
              </a:ext>
            </a:extLst>
          </p:cNvPr>
          <p:cNvSpPr>
            <a:spLocks noGrp="1"/>
          </p:cNvSpPr>
          <p:nvPr>
            <p:ph idx="1"/>
          </p:nvPr>
        </p:nvSpPr>
        <p:spPr/>
        <p:txBody>
          <a:bodyPr/>
          <a:lstStyle/>
          <a:p>
            <a:r>
              <a:rPr lang="en-GB" dirty="0"/>
              <a:t>To protect confidentiality of the source</a:t>
            </a:r>
          </a:p>
          <a:p>
            <a:r>
              <a:rPr lang="en-GB" dirty="0"/>
              <a:t>No personal details.</a:t>
            </a:r>
          </a:p>
          <a:p>
            <a:r>
              <a:rPr lang="en-GB" dirty="0"/>
              <a:t>Data must be hold by the particular team members</a:t>
            </a:r>
          </a:p>
          <a:p>
            <a:r>
              <a:rPr lang="en-GB" dirty="0"/>
              <a:t>No offensive open questions</a:t>
            </a:r>
          </a:p>
          <a:p>
            <a:endParaRPr lang="en-GB" dirty="0"/>
          </a:p>
        </p:txBody>
      </p:sp>
    </p:spTree>
    <p:extLst>
      <p:ext uri="{BB962C8B-B14F-4D97-AF65-F5344CB8AC3E}">
        <p14:creationId xmlns:p14="http://schemas.microsoft.com/office/powerpoint/2010/main" val="383761492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0DC0EE-7437-D10E-D574-E36858ABFDBB}"/>
              </a:ext>
            </a:extLst>
          </p:cNvPr>
          <p:cNvSpPr>
            <a:spLocks noGrp="1"/>
          </p:cNvSpPr>
          <p:nvPr>
            <p:ph type="title"/>
          </p:nvPr>
        </p:nvSpPr>
        <p:spPr/>
        <p:txBody>
          <a:bodyPr/>
          <a:lstStyle/>
          <a:p>
            <a:r>
              <a:rPr lang="en-GB" dirty="0"/>
              <a:t>Research timeline</a:t>
            </a:r>
          </a:p>
        </p:txBody>
      </p:sp>
      <p:graphicFrame>
        <p:nvGraphicFramePr>
          <p:cNvPr id="3" name="Diagram 2">
            <a:extLst>
              <a:ext uri="{FF2B5EF4-FFF2-40B4-BE49-F238E27FC236}">
                <a16:creationId xmlns:a16="http://schemas.microsoft.com/office/drawing/2014/main" id="{3F5B3D48-42F1-2C18-C20D-EC2E401C6072}"/>
              </a:ext>
            </a:extLst>
          </p:cNvPr>
          <p:cNvGraphicFramePr/>
          <p:nvPr>
            <p:extLst>
              <p:ext uri="{D42A27DB-BD31-4B8C-83A1-F6EECF244321}">
                <p14:modId xmlns:p14="http://schemas.microsoft.com/office/powerpoint/2010/main" val="907356653"/>
              </p:ext>
            </p:extLst>
          </p:nvPr>
        </p:nvGraphicFramePr>
        <p:xfrm>
          <a:off x="492760" y="1452879"/>
          <a:ext cx="9179560" cy="440944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76055075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F625C74-660A-941E-659A-742718FB4D43}"/>
              </a:ext>
            </a:extLst>
          </p:cNvPr>
          <p:cNvSpPr>
            <a:spLocks noGrp="1"/>
          </p:cNvSpPr>
          <p:nvPr>
            <p:ph type="title"/>
          </p:nvPr>
        </p:nvSpPr>
        <p:spPr/>
        <p:txBody>
          <a:bodyPr/>
          <a:lstStyle/>
          <a:p>
            <a:r>
              <a:rPr lang="en-GB" dirty="0"/>
              <a:t>Hypotheses</a:t>
            </a:r>
          </a:p>
        </p:txBody>
      </p:sp>
      <p:sp>
        <p:nvSpPr>
          <p:cNvPr id="3" name="Content Placeholder 2">
            <a:extLst>
              <a:ext uri="{FF2B5EF4-FFF2-40B4-BE49-F238E27FC236}">
                <a16:creationId xmlns:a16="http://schemas.microsoft.com/office/drawing/2014/main" id="{5E7040F9-CB5E-B198-F983-8D4BFD69B381}"/>
              </a:ext>
            </a:extLst>
          </p:cNvPr>
          <p:cNvSpPr>
            <a:spLocks noGrp="1"/>
          </p:cNvSpPr>
          <p:nvPr>
            <p:ph idx="1"/>
          </p:nvPr>
        </p:nvSpPr>
        <p:spPr/>
        <p:txBody>
          <a:bodyPr/>
          <a:lstStyle/>
          <a:p>
            <a:r>
              <a:rPr lang="en-GB" dirty="0"/>
              <a:t>This shows that student of UWTSD are having difficulties to use technology.</a:t>
            </a:r>
          </a:p>
          <a:p>
            <a:endParaRPr lang="en-GB" dirty="0"/>
          </a:p>
          <a:p>
            <a:r>
              <a:rPr lang="en-GB" dirty="0"/>
              <a:t>Most students at UWTSD need more support and extra time at University to be able to do good work in their learning.</a:t>
            </a:r>
          </a:p>
        </p:txBody>
      </p:sp>
    </p:spTree>
    <p:extLst>
      <p:ext uri="{BB962C8B-B14F-4D97-AF65-F5344CB8AC3E}">
        <p14:creationId xmlns:p14="http://schemas.microsoft.com/office/powerpoint/2010/main" val="122435783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0BF7FC-B85F-89FE-4B3C-F164BCA90BB6}"/>
              </a:ext>
            </a:extLst>
          </p:cNvPr>
          <p:cNvSpPr>
            <a:spLocks noGrp="1"/>
          </p:cNvSpPr>
          <p:nvPr>
            <p:ph type="title"/>
          </p:nvPr>
        </p:nvSpPr>
        <p:spPr/>
        <p:txBody>
          <a:bodyPr/>
          <a:lstStyle/>
          <a:p>
            <a:r>
              <a:rPr lang="en-GB" dirty="0"/>
              <a:t>Reference list</a:t>
            </a:r>
          </a:p>
        </p:txBody>
      </p:sp>
      <p:sp>
        <p:nvSpPr>
          <p:cNvPr id="3" name="Content Placeholder 2">
            <a:extLst>
              <a:ext uri="{FF2B5EF4-FFF2-40B4-BE49-F238E27FC236}">
                <a16:creationId xmlns:a16="http://schemas.microsoft.com/office/drawing/2014/main" id="{84FA4CBE-33A6-D57C-566A-AE2CC5B886B7}"/>
              </a:ext>
            </a:extLst>
          </p:cNvPr>
          <p:cNvSpPr>
            <a:spLocks noGrp="1"/>
          </p:cNvSpPr>
          <p:nvPr>
            <p:ph idx="1"/>
          </p:nvPr>
        </p:nvSpPr>
        <p:spPr/>
        <p:txBody>
          <a:bodyPr/>
          <a:lstStyle/>
          <a:p>
            <a:endParaRPr lang="en-GB"/>
          </a:p>
        </p:txBody>
      </p:sp>
    </p:spTree>
    <p:extLst>
      <p:ext uri="{BB962C8B-B14F-4D97-AF65-F5344CB8AC3E}">
        <p14:creationId xmlns:p14="http://schemas.microsoft.com/office/powerpoint/2010/main" val="2415715161"/>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353</TotalTime>
  <Words>265</Words>
  <Application>Microsoft Office PowerPoint</Application>
  <PresentationFormat>Widescreen</PresentationFormat>
  <Paragraphs>41</Paragraphs>
  <Slides>9</Slides>
  <Notes>0</Notes>
  <HiddenSlides>0</HiddenSlides>
  <MMClips>0</MMClips>
  <ScaleCrop>false</ScaleCrop>
  <HeadingPairs>
    <vt:vector size="4" baseType="variant">
      <vt:variant>
        <vt:lpstr>Theme</vt:lpstr>
      </vt:variant>
      <vt:variant>
        <vt:i4>1</vt:i4>
      </vt:variant>
      <vt:variant>
        <vt:lpstr>Slide Titles</vt:lpstr>
      </vt:variant>
      <vt:variant>
        <vt:i4>9</vt:i4>
      </vt:variant>
    </vt:vector>
  </HeadingPairs>
  <TitlesOfParts>
    <vt:vector size="10" baseType="lpstr">
      <vt:lpstr>Office Theme</vt:lpstr>
      <vt:lpstr>ARE DIGITAL SKILLS IMPORTANT FOR STUDY AND WORK?</vt:lpstr>
      <vt:lpstr>Content</vt:lpstr>
      <vt:lpstr>ARE DIGITAL SKILLS IMPORTANT FOR STUDY AND WORK</vt:lpstr>
      <vt:lpstr>Which digital skills University of UWTSD student think is most important</vt:lpstr>
      <vt:lpstr>ARE DIGITAL SKILLS IMPORTANT FOR STUDY AND WORK</vt:lpstr>
      <vt:lpstr>Ethical Considerations</vt:lpstr>
      <vt:lpstr>Research timeline</vt:lpstr>
      <vt:lpstr>Hypotheses</vt:lpstr>
      <vt:lpstr>Reference list</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ARE DIGITAL SKILLS IMPORTANT FOR STUDY AND WORK?</dc:title>
  <dc:creator>Cito Ruhana (2219829)</dc:creator>
  <cp:lastModifiedBy>Cito</cp:lastModifiedBy>
  <cp:revision>108</cp:revision>
  <dcterms:created xsi:type="dcterms:W3CDTF">2023-02-15T09:11:03Z</dcterms:created>
  <dcterms:modified xsi:type="dcterms:W3CDTF">2023-02-17T12:27:26Z</dcterms:modified>
</cp:coreProperties>
</file>