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525A0F-CF77-42B2-8895-1709F32C04A6}" v="60" dt="2020-01-12T22:19:01.5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racy Linsey" userId="ccf3a631-a40b-431a-ab86-e8d721c24a2e" providerId="ADAL" clId="{0D525A0F-CF77-42B2-8895-1709F32C04A6}"/>
    <pc:docChg chg="undo custSel modSld">
      <pc:chgData name="Tracy Linsey" userId="ccf3a631-a40b-431a-ab86-e8d721c24a2e" providerId="ADAL" clId="{0D525A0F-CF77-42B2-8895-1709F32C04A6}" dt="2020-01-12T22:23:54.046" v="2752" actId="20577"/>
      <pc:docMkLst>
        <pc:docMk/>
      </pc:docMkLst>
      <pc:sldChg chg="addSp delSp modSp mod setBg">
        <pc:chgData name="Tracy Linsey" userId="ccf3a631-a40b-431a-ab86-e8d721c24a2e" providerId="ADAL" clId="{0D525A0F-CF77-42B2-8895-1709F32C04A6}" dt="2020-01-12T22:23:54.046" v="2752" actId="20577"/>
        <pc:sldMkLst>
          <pc:docMk/>
          <pc:sldMk cId="1508023528" sldId="256"/>
        </pc:sldMkLst>
        <pc:spChg chg="mod">
          <ac:chgData name="Tracy Linsey" userId="ccf3a631-a40b-431a-ab86-e8d721c24a2e" providerId="ADAL" clId="{0D525A0F-CF77-42B2-8895-1709F32C04A6}" dt="2020-01-12T21:45:19.856" v="2277" actId="20577"/>
          <ac:spMkLst>
            <pc:docMk/>
            <pc:sldMk cId="1508023528" sldId="256"/>
            <ac:spMk id="2" creationId="{F341C980-A0FB-4305-AD65-2CBF33E810D6}"/>
          </ac:spMkLst>
        </pc:spChg>
        <pc:spChg chg="add del mod">
          <ac:chgData name="Tracy Linsey" userId="ccf3a631-a40b-431a-ab86-e8d721c24a2e" providerId="ADAL" clId="{0D525A0F-CF77-42B2-8895-1709F32C04A6}" dt="2020-01-12T22:23:54.046" v="2752" actId="20577"/>
          <ac:spMkLst>
            <pc:docMk/>
            <pc:sldMk cId="1508023528" sldId="256"/>
            <ac:spMk id="4" creationId="{8654D76F-643A-47D2-83C6-4573DAF25D2F}"/>
          </ac:spMkLst>
        </pc:spChg>
        <pc:spChg chg="mod">
          <ac:chgData name="Tracy Linsey" userId="ccf3a631-a40b-431a-ab86-e8d721c24a2e" providerId="ADAL" clId="{0D525A0F-CF77-42B2-8895-1709F32C04A6}" dt="2020-01-10T09:58:04.301" v="1131" actId="14100"/>
          <ac:spMkLst>
            <pc:docMk/>
            <pc:sldMk cId="1508023528" sldId="256"/>
            <ac:spMk id="5" creationId="{F639D754-4E65-4746-BE15-808E2B757394}"/>
          </ac:spMkLst>
        </pc:spChg>
        <pc:spChg chg="add mod">
          <ac:chgData name="Tracy Linsey" userId="ccf3a631-a40b-431a-ab86-e8d721c24a2e" providerId="ADAL" clId="{0D525A0F-CF77-42B2-8895-1709F32C04A6}" dt="2020-01-12T20:37:18.452" v="2177" actId="207"/>
          <ac:spMkLst>
            <pc:docMk/>
            <pc:sldMk cId="1508023528" sldId="256"/>
            <ac:spMk id="6" creationId="{A0063AE4-CA97-437F-B5E1-D5DBF1DC9150}"/>
          </ac:spMkLst>
        </pc:spChg>
        <pc:spChg chg="add mod">
          <ac:chgData name="Tracy Linsey" userId="ccf3a631-a40b-431a-ab86-e8d721c24a2e" providerId="ADAL" clId="{0D525A0F-CF77-42B2-8895-1709F32C04A6}" dt="2020-01-12T20:37:30.154" v="2179" actId="207"/>
          <ac:spMkLst>
            <pc:docMk/>
            <pc:sldMk cId="1508023528" sldId="256"/>
            <ac:spMk id="7" creationId="{A7B22159-4FA3-4EEE-AE08-3E5550A90500}"/>
          </ac:spMkLst>
        </pc:spChg>
        <pc:spChg chg="mod">
          <ac:chgData name="Tracy Linsey" userId="ccf3a631-a40b-431a-ab86-e8d721c24a2e" providerId="ADAL" clId="{0D525A0F-CF77-42B2-8895-1709F32C04A6}" dt="2020-01-12T22:13:55.592" v="2705" actId="20577"/>
          <ac:spMkLst>
            <pc:docMk/>
            <pc:sldMk cId="1508023528" sldId="256"/>
            <ac:spMk id="8" creationId="{935FC25A-D207-4A26-97DB-AB9CAC0F25AF}"/>
          </ac:spMkLst>
        </pc:spChg>
        <pc:spChg chg="del mod">
          <ac:chgData name="Tracy Linsey" userId="ccf3a631-a40b-431a-ab86-e8d721c24a2e" providerId="ADAL" clId="{0D525A0F-CF77-42B2-8895-1709F32C04A6}" dt="2020-01-12T20:27:56.309" v="2106" actId="21"/>
          <ac:spMkLst>
            <pc:docMk/>
            <pc:sldMk cId="1508023528" sldId="256"/>
            <ac:spMk id="9" creationId="{02A26E07-EC3B-4D25-BAC6-DBD1C54F89B0}"/>
          </ac:spMkLst>
        </pc:spChg>
        <pc:spChg chg="add mod">
          <ac:chgData name="Tracy Linsey" userId="ccf3a631-a40b-431a-ab86-e8d721c24a2e" providerId="ADAL" clId="{0D525A0F-CF77-42B2-8895-1709F32C04A6}" dt="2020-01-12T21:40:51.415" v="2258" actId="113"/>
          <ac:spMkLst>
            <pc:docMk/>
            <pc:sldMk cId="1508023528" sldId="256"/>
            <ac:spMk id="10" creationId="{867C757B-D564-4D92-8014-E33B8403B8F6}"/>
          </ac:spMkLst>
        </pc:spChg>
        <pc:spChg chg="del mod">
          <ac:chgData name="Tracy Linsey" userId="ccf3a631-a40b-431a-ab86-e8d721c24a2e" providerId="ADAL" clId="{0D525A0F-CF77-42B2-8895-1709F32C04A6}" dt="2020-01-09T13:15:48.725" v="129" actId="21"/>
          <ac:spMkLst>
            <pc:docMk/>
            <pc:sldMk cId="1508023528" sldId="256"/>
            <ac:spMk id="11" creationId="{C14FD2C6-05F0-4567-B6B6-5C9D34B60B7F}"/>
          </ac:spMkLst>
        </pc:spChg>
        <pc:spChg chg="add mod">
          <ac:chgData name="Tracy Linsey" userId="ccf3a631-a40b-431a-ab86-e8d721c24a2e" providerId="ADAL" clId="{0D525A0F-CF77-42B2-8895-1709F32C04A6}" dt="2020-01-10T09:57:33.975" v="1127" actId="20577"/>
          <ac:spMkLst>
            <pc:docMk/>
            <pc:sldMk cId="1508023528" sldId="256"/>
            <ac:spMk id="12" creationId="{0C8D3840-C5A5-4E56-8B2C-38708F6F3ED4}"/>
          </ac:spMkLst>
        </pc:spChg>
        <pc:spChg chg="add del mod">
          <ac:chgData name="Tracy Linsey" userId="ccf3a631-a40b-431a-ab86-e8d721c24a2e" providerId="ADAL" clId="{0D525A0F-CF77-42B2-8895-1709F32C04A6}" dt="2020-01-09T13:55:06.018" v="358"/>
          <ac:spMkLst>
            <pc:docMk/>
            <pc:sldMk cId="1508023528" sldId="256"/>
            <ac:spMk id="25" creationId="{86091A60-7C90-4F18-8E13-B1F5AE02E099}"/>
          </ac:spMkLst>
        </pc:spChg>
        <pc:picChg chg="add del mod">
          <ac:chgData name="Tracy Linsey" userId="ccf3a631-a40b-431a-ab86-e8d721c24a2e" providerId="ADAL" clId="{0D525A0F-CF77-42B2-8895-1709F32C04A6}" dt="2020-01-12T18:55:57.935" v="1697"/>
          <ac:picMkLst>
            <pc:docMk/>
            <pc:sldMk cId="1508023528" sldId="256"/>
            <ac:picMk id="3" creationId="{E5A4A48D-BD5D-4E44-8B11-565F32C92A89}"/>
          </ac:picMkLst>
        </pc:picChg>
        <pc:picChg chg="add mod">
          <ac:chgData name="Tracy Linsey" userId="ccf3a631-a40b-431a-ab86-e8d721c24a2e" providerId="ADAL" clId="{0D525A0F-CF77-42B2-8895-1709F32C04A6}" dt="2020-01-12T19:22:02.739" v="1759" actId="1076"/>
          <ac:picMkLst>
            <pc:docMk/>
            <pc:sldMk cId="1508023528" sldId="256"/>
            <ac:picMk id="14" creationId="{881D5464-56B1-490B-83C3-55EAB4B18F27}"/>
          </ac:picMkLst>
        </pc:picChg>
        <pc:picChg chg="add del mod">
          <ac:chgData name="Tracy Linsey" userId="ccf3a631-a40b-431a-ab86-e8d721c24a2e" providerId="ADAL" clId="{0D525A0F-CF77-42B2-8895-1709F32C04A6}" dt="2020-01-09T13:42:47.081" v="177" actId="21"/>
          <ac:picMkLst>
            <pc:docMk/>
            <pc:sldMk cId="1508023528" sldId="256"/>
            <ac:picMk id="16" creationId="{9CFDFDCD-E078-46A2-88A0-BFD36D5FE904}"/>
          </ac:picMkLst>
        </pc:picChg>
        <pc:picChg chg="add mod">
          <ac:chgData name="Tracy Linsey" userId="ccf3a631-a40b-431a-ab86-e8d721c24a2e" providerId="ADAL" clId="{0D525A0F-CF77-42B2-8895-1709F32C04A6}" dt="2020-01-10T09:56:02.942" v="1101" actId="1076"/>
          <ac:picMkLst>
            <pc:docMk/>
            <pc:sldMk cId="1508023528" sldId="256"/>
            <ac:picMk id="18" creationId="{AC396C8B-D6D4-4225-BEEF-2F4CB2A907BF}"/>
          </ac:picMkLst>
        </pc:picChg>
        <pc:picChg chg="add del mod">
          <ac:chgData name="Tracy Linsey" userId="ccf3a631-a40b-431a-ab86-e8d721c24a2e" providerId="ADAL" clId="{0D525A0F-CF77-42B2-8895-1709F32C04A6}" dt="2020-01-09T13:57:51.067" v="394" actId="21"/>
          <ac:picMkLst>
            <pc:docMk/>
            <pc:sldMk cId="1508023528" sldId="256"/>
            <ac:picMk id="20" creationId="{3A6867F9-5137-49BD-B2A1-FACE9730D191}"/>
          </ac:picMkLst>
        </pc:picChg>
        <pc:picChg chg="add mod">
          <ac:chgData name="Tracy Linsey" userId="ccf3a631-a40b-431a-ab86-e8d721c24a2e" providerId="ADAL" clId="{0D525A0F-CF77-42B2-8895-1709F32C04A6}" dt="2020-01-09T13:57:12.114" v="387" actId="1076"/>
          <ac:picMkLst>
            <pc:docMk/>
            <pc:sldMk cId="1508023528" sldId="256"/>
            <ac:picMk id="22" creationId="{929B07FB-4CF8-40E7-AF3B-33390F452C2B}"/>
          </ac:picMkLst>
        </pc:picChg>
        <pc:picChg chg="add mod">
          <ac:chgData name="Tracy Linsey" userId="ccf3a631-a40b-431a-ab86-e8d721c24a2e" providerId="ADAL" clId="{0D525A0F-CF77-42B2-8895-1709F32C04A6}" dt="2020-01-10T09:57:45.037" v="1129" actId="14100"/>
          <ac:picMkLst>
            <pc:docMk/>
            <pc:sldMk cId="1508023528" sldId="256"/>
            <ac:picMk id="24" creationId="{C7A8CED8-B222-4B02-ABA3-26A33E0E02AA}"/>
          </ac:picMkLst>
        </pc:picChg>
        <pc:picChg chg="add mod">
          <ac:chgData name="Tracy Linsey" userId="ccf3a631-a40b-431a-ab86-e8d721c24a2e" providerId="ADAL" clId="{0D525A0F-CF77-42B2-8895-1709F32C04A6}" dt="2020-01-10T12:29:35.689" v="1565" actId="1076"/>
          <ac:picMkLst>
            <pc:docMk/>
            <pc:sldMk cId="1508023528" sldId="256"/>
            <ac:picMk id="27" creationId="{04031DB4-CB66-4965-8C6A-C28082DC91D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2E71E-4345-47D0-8405-08B066F43E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026CBF-9916-440E-A72B-E2C82D913E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9C5FCA-DEE0-4684-A24D-6E9117E8C8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61C55-B4D2-4F81-A82F-1711AD3F602E}" type="datetimeFigureOut">
              <a:rPr lang="en-GB" smtClean="0"/>
              <a:t>12/01/2020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61F2EA-0C7F-43ED-8F2C-8C202508C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56B6D9-CE88-4414-94CF-D3D21888B3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B7326-980B-499B-A017-0F08BD463F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766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95837-792F-412A-9A0E-89CF1637E6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C538AE-F027-44EB-B3A4-6FE11E0034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522F0C-240B-48DA-B2B6-1E4619322F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61C55-B4D2-4F81-A82F-1711AD3F602E}" type="datetimeFigureOut">
              <a:rPr lang="en-GB" smtClean="0"/>
              <a:t>12/01/2020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E2D813-1F97-4E7A-BC72-EE1BE09F9A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4C0750-807C-4558-8F17-2732BE736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B7326-980B-499B-A017-0F08BD463F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7164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359F40-2DB5-427A-8697-6833F056C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A94EA2-EE5B-4048-8AA1-6BA2478A4B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056A31-7A58-47D0-AFE2-8E142972E9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61C55-B4D2-4F81-A82F-1711AD3F602E}" type="datetimeFigureOut">
              <a:rPr lang="en-GB" smtClean="0"/>
              <a:t>12/01/2020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5062EE-1B6E-4FAB-835D-8A072BD59E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FDEF4-652E-4AE3-82A6-131574C3B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B7326-980B-499B-A017-0F08BD463F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399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18BAB-599B-45BD-B2FB-C12E1568E7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9861FA-A2B7-4D52-8C71-FF2794646A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5DC135-9655-4B7B-8BDD-86C5891CD9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D776D0-E535-477E-A97F-528DE17578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61C55-B4D2-4F81-A82F-1711AD3F602E}" type="datetimeFigureOut">
              <a:rPr lang="en-GB" smtClean="0"/>
              <a:t>12/01/2020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6ADCAC-90C5-49C4-A64A-7A2F843A53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E22650-1D6A-47FB-9D0D-3D5261D19C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B7326-980B-499B-A017-0F08BD463F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75639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91ABF-B936-4A2F-820E-ABE989EFF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2FC810-E99F-491B-9F8E-4EF3FEB498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253DEC-09D2-47AD-978C-A53130A357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1987B0-417A-40DF-9E0C-B7A468F000C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6E4759-DB7B-41D4-9BCD-50088462CC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759564-0094-4B7F-ABFD-C6D70CAA28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61C55-B4D2-4F81-A82F-1711AD3F602E}" type="datetimeFigureOut">
              <a:rPr lang="en-GB" smtClean="0"/>
              <a:t>12/01/2020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DD0936-659E-4A74-A5E5-2C8E0A87C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16331B-9459-4E8F-B57D-EEF782FC8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B7326-980B-499B-A017-0F08BD463F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0992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A55DE-B51E-4AAE-A782-E189B179A5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A719263-684A-40A5-904E-10CC29D2FA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61C55-B4D2-4F81-A82F-1711AD3F602E}" type="datetimeFigureOut">
              <a:rPr lang="en-GB" smtClean="0"/>
              <a:t>12/01/2020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3EF8AE-467E-4B5E-800D-C1F7B7D4BF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AC5D25-BEE5-4121-A43A-E767DF3C81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B7326-980B-499B-A017-0F08BD463F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9453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51D6B29-A092-42AA-B90A-3055C5BEB1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61C55-B4D2-4F81-A82F-1711AD3F602E}" type="datetimeFigureOut">
              <a:rPr lang="en-GB" smtClean="0"/>
              <a:t>12/01/2020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6AB800-CC3A-4587-B77C-37D00BA8AB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E06D90-DB75-4A9B-BABE-66565ECA86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B7326-980B-499B-A017-0F08BD463F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8938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2D66B-A60F-48E2-A0AD-FB5A51E9D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2A0E6F-FBDB-4A37-87A0-E569884760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CA14AC-FEED-4245-900B-525D6D77E1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19BFA2-BD45-4DF8-93B6-E4D275D445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61C55-B4D2-4F81-A82F-1711AD3F602E}" type="datetimeFigureOut">
              <a:rPr lang="en-GB" smtClean="0"/>
              <a:t>12/01/2020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8B882A-1CAE-4AF6-A9B1-28C525585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7C2036-EC9F-46DE-99FF-8619693D26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B7326-980B-499B-A017-0F08BD463F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4548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09988-6F94-4F7D-9BF1-B44DD84D5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6A59B0D-162F-4073-AD99-43538E031E3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898E2B-5FCF-4FAA-9220-B7136D8AED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5A82BF-25E0-4125-81A7-8F2B1AA5F9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61C55-B4D2-4F81-A82F-1711AD3F602E}" type="datetimeFigureOut">
              <a:rPr lang="en-GB" smtClean="0"/>
              <a:t>12/01/2020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2C145F-C2CF-4B32-AC7E-542B355B6C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D86B3D-B57D-41D3-939F-71B36FEF53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B7326-980B-499B-A017-0F08BD463F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43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B1EB15-3C3A-4619-91FC-2EF42C01B8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B1F6D4-1BF5-4EA3-AD8B-5FAB302FC8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02CDEA-9603-4A0D-9B9A-332B2B812B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61C55-B4D2-4F81-A82F-1711AD3F602E}" type="datetimeFigureOut">
              <a:rPr lang="en-GB" smtClean="0"/>
              <a:t>12/01/2020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6FCF50-E81A-4298-B532-CF9DF92562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5B1F46-D3C8-48F1-A757-791FE684ED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B7326-980B-499B-A017-0F08BD463F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6191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AB7AFD-E043-48C6-A5D7-86AEA66487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F17230-307E-4C5C-864C-B23793BE05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191856-A40B-4FD5-A194-8CA7201BCD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61C55-B4D2-4F81-A82F-1711AD3F602E}" type="datetimeFigureOut">
              <a:rPr lang="en-GB" smtClean="0"/>
              <a:t>12/01/2020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BAB579-C0FA-45BE-84B1-C8B89E8DF2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10A6B-B237-4D7C-9404-3EE69536AD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3B7326-980B-499B-A017-0F08BD463F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2638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9DD17EF-6298-448B-9D42-45FAAEF9B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DD3851-5352-42DB-81F8-4AA887E5F0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E6E371-598A-4A5B-9229-58E440E67DF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C61C55-B4D2-4F81-A82F-1711AD3F602E}" type="datetimeFigureOut">
              <a:rPr lang="en-GB" smtClean="0"/>
              <a:t>12/01/2020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5B909A-9C3F-4024-83B4-215C675CC4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03D59A-F2AF-4E34-9450-8269BE260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3B7326-980B-499B-A017-0F08BD463F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858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40000"/>
                <a:lumOff val="6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1C980-A0FB-4305-AD65-2CBF33E810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7424" y="179662"/>
            <a:ext cx="9877152" cy="914400"/>
          </a:xfrm>
          <a:solidFill>
            <a:schemeClr val="accent2"/>
          </a:solidFill>
        </p:spPr>
        <p:txBody>
          <a:bodyPr>
            <a:normAutofit fontScale="90000"/>
          </a:bodyPr>
          <a:lstStyle/>
          <a:p>
            <a:r>
              <a:rPr lang="en-GB" sz="4400" dirty="0"/>
              <a:t>PLAGERISM AND REFERENCING </a:t>
            </a:r>
            <a:br>
              <a:rPr lang="en-GB" sz="4400" dirty="0"/>
            </a:br>
            <a:r>
              <a:rPr lang="en-GB" sz="2400" dirty="0"/>
              <a:t>(APA STYLE)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654D76F-643A-47D2-83C6-4573DAF25D2F}"/>
              </a:ext>
            </a:extLst>
          </p:cNvPr>
          <p:cNvSpPr/>
          <p:nvPr/>
        </p:nvSpPr>
        <p:spPr>
          <a:xfrm>
            <a:off x="781879" y="2993217"/>
            <a:ext cx="5155095" cy="352685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APA in-text citation follows the author-date system. </a:t>
            </a:r>
          </a:p>
          <a:p>
            <a:pPr algn="ctr"/>
            <a:r>
              <a:rPr lang="en-GB" sz="1400" dirty="0">
                <a:solidFill>
                  <a:schemeClr val="tx1"/>
                </a:solidFill>
              </a:rPr>
              <a:t>The last name of the author and year of publication separated by a comma inside the brackets. If the name of the author is part of your sentence, then only the year is enclosed in brackets.</a:t>
            </a:r>
          </a:p>
          <a:p>
            <a:pPr algn="ctr"/>
            <a:r>
              <a:rPr lang="en-GB" sz="1400" dirty="0">
                <a:solidFill>
                  <a:schemeClr val="tx1"/>
                </a:solidFill>
              </a:rPr>
              <a:t>Surname (Year)</a:t>
            </a:r>
          </a:p>
          <a:p>
            <a:pPr algn="ctr"/>
            <a:r>
              <a:rPr lang="en-GB" sz="1400" dirty="0">
                <a:solidFill>
                  <a:schemeClr val="tx1"/>
                </a:solidFill>
              </a:rPr>
              <a:t>(Surname, Year).</a:t>
            </a:r>
          </a:p>
          <a:p>
            <a:pPr algn="ctr"/>
            <a:r>
              <a:rPr lang="en-GB" sz="1400" dirty="0">
                <a:solidFill>
                  <a:schemeClr val="tx1"/>
                </a:solidFill>
              </a:rPr>
              <a:t>Two or more authors use the &amp; if not part of your sentence.</a:t>
            </a:r>
          </a:p>
          <a:p>
            <a:pPr algn="ctr"/>
            <a:r>
              <a:rPr lang="en-GB" sz="1400" dirty="0">
                <a:solidFill>
                  <a:schemeClr val="tx1"/>
                </a:solidFill>
              </a:rPr>
              <a:t>Surname</a:t>
            </a:r>
            <a:r>
              <a:rPr lang="en-GB" sz="1400">
                <a:solidFill>
                  <a:schemeClr val="tx1"/>
                </a:solidFill>
              </a:rPr>
              <a:t>, Surname </a:t>
            </a:r>
            <a:r>
              <a:rPr lang="en-GB" sz="1400" dirty="0">
                <a:solidFill>
                  <a:schemeClr val="tx1"/>
                </a:solidFill>
              </a:rPr>
              <a:t>and Surname (Year)</a:t>
            </a:r>
          </a:p>
          <a:p>
            <a:pPr algn="ctr"/>
            <a:r>
              <a:rPr lang="en-GB" sz="1400" dirty="0">
                <a:solidFill>
                  <a:schemeClr val="tx1"/>
                </a:solidFill>
              </a:rPr>
              <a:t>(Surname, Surname, &amp; Surname Year).</a:t>
            </a:r>
          </a:p>
          <a:p>
            <a:pPr algn="ctr"/>
            <a:r>
              <a:rPr lang="en-GB" sz="1400" dirty="0">
                <a:solidFill>
                  <a:schemeClr val="tx1"/>
                </a:solidFill>
              </a:rPr>
              <a:t>Six or more Surname et al. (Year) (Surname et al., Year)</a:t>
            </a:r>
          </a:p>
          <a:p>
            <a:pPr algn="ctr"/>
            <a:r>
              <a:rPr lang="en-GB" sz="1400" dirty="0">
                <a:solidFill>
                  <a:schemeClr val="tx1"/>
                </a:solidFill>
              </a:rPr>
              <a:t>“direct quotes” include (p. 1 or pp. 1-7)</a:t>
            </a:r>
          </a:p>
          <a:p>
            <a:pPr algn="ctr"/>
            <a:r>
              <a:rPr lang="en-GB" sz="1400" dirty="0">
                <a:solidFill>
                  <a:schemeClr val="tx1"/>
                </a:solidFill>
              </a:rPr>
              <a:t>If the primary source that you are using refers to a secondary source, then you should state as cited in within the brackets. But always try to find the original source.</a:t>
            </a:r>
          </a:p>
          <a:p>
            <a:pPr algn="ctr"/>
            <a:r>
              <a:rPr lang="en-GB" sz="1400" dirty="0">
                <a:solidFill>
                  <a:schemeClr val="tx1"/>
                </a:solidFill>
              </a:rPr>
              <a:t>All in-text citations should be backed up fully in your reference list….do not forget your hanging indent!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639D754-4E65-4746-BE15-808E2B757394}"/>
              </a:ext>
            </a:extLst>
          </p:cNvPr>
          <p:cNvSpPr/>
          <p:nvPr/>
        </p:nvSpPr>
        <p:spPr>
          <a:xfrm>
            <a:off x="2989338" y="2530913"/>
            <a:ext cx="6207162" cy="370346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CITE IT AND REFERENCE IT!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35FC25A-D207-4A26-97DB-AB9CAC0F25AF}"/>
              </a:ext>
            </a:extLst>
          </p:cNvPr>
          <p:cNvSpPr/>
          <p:nvPr/>
        </p:nvSpPr>
        <p:spPr>
          <a:xfrm>
            <a:off x="6255028" y="2993217"/>
            <a:ext cx="5155095" cy="352685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APA reference list</a:t>
            </a:r>
          </a:p>
          <a:p>
            <a:pPr algn="ctr"/>
            <a:r>
              <a:rPr lang="en-GB" b="1" dirty="0">
                <a:solidFill>
                  <a:schemeClr val="tx1"/>
                </a:solidFill>
              </a:rPr>
              <a:t>Author, Date, Title and Source.</a:t>
            </a:r>
          </a:p>
          <a:p>
            <a:pPr algn="ctr"/>
            <a:r>
              <a:rPr lang="en-GB" sz="1400" dirty="0">
                <a:solidFill>
                  <a:schemeClr val="tx1"/>
                </a:solidFill>
              </a:rPr>
              <a:t>Should be in alphabetical order and double spaced with hanging indent.</a:t>
            </a:r>
          </a:p>
          <a:p>
            <a:pPr algn="ctr"/>
            <a:r>
              <a:rPr lang="en-GB" sz="1400" b="1" dirty="0">
                <a:solidFill>
                  <a:schemeClr val="tx1"/>
                </a:solidFill>
              </a:rPr>
              <a:t>   Book. </a:t>
            </a:r>
            <a:r>
              <a:rPr lang="en-GB" sz="1400" dirty="0">
                <a:solidFill>
                  <a:schemeClr val="tx1"/>
                </a:solidFill>
              </a:rPr>
              <a:t>Author surname, Initial. (year</a:t>
            </a:r>
            <a:r>
              <a:rPr lang="en-GB" sz="1400" i="1" dirty="0">
                <a:solidFill>
                  <a:schemeClr val="tx1"/>
                </a:solidFill>
              </a:rPr>
              <a:t>). Title in italics</a:t>
            </a:r>
            <a:r>
              <a:rPr lang="en-GB" sz="1400" dirty="0">
                <a:solidFill>
                  <a:schemeClr val="tx1"/>
                </a:solidFill>
              </a:rPr>
              <a:t> (</a:t>
            </a:r>
            <a:r>
              <a:rPr lang="en-GB" sz="1050" dirty="0">
                <a:solidFill>
                  <a:schemeClr val="tx1"/>
                </a:solidFill>
              </a:rPr>
              <a:t>Edition number if it is not the first edition </a:t>
            </a:r>
            <a:r>
              <a:rPr lang="en-GB" sz="1400" dirty="0">
                <a:solidFill>
                  <a:schemeClr val="tx1"/>
                </a:solidFill>
              </a:rPr>
              <a:t>2</a:t>
            </a:r>
            <a:r>
              <a:rPr lang="en-GB" sz="1400" baseline="30000" dirty="0">
                <a:solidFill>
                  <a:schemeClr val="tx1"/>
                </a:solidFill>
              </a:rPr>
              <a:t>nd</a:t>
            </a:r>
            <a:r>
              <a:rPr lang="en-GB" sz="1400" dirty="0">
                <a:solidFill>
                  <a:schemeClr val="tx1"/>
                </a:solidFill>
              </a:rPr>
              <a:t> ed). Place of publication: Publisher.</a:t>
            </a:r>
          </a:p>
          <a:p>
            <a:pPr algn="ctr"/>
            <a:r>
              <a:rPr lang="en-GB" sz="1400" b="1" dirty="0">
                <a:solidFill>
                  <a:schemeClr val="tx1"/>
                </a:solidFill>
              </a:rPr>
              <a:t>Journal</a:t>
            </a:r>
            <a:r>
              <a:rPr lang="en-GB" sz="1400" dirty="0">
                <a:solidFill>
                  <a:schemeClr val="tx1"/>
                </a:solidFill>
              </a:rPr>
              <a:t>. Author surname, Initial. (Year of publication) Title of article. </a:t>
            </a:r>
            <a:r>
              <a:rPr lang="en-GB" sz="1400" i="1" dirty="0">
                <a:solidFill>
                  <a:schemeClr val="tx1"/>
                </a:solidFill>
              </a:rPr>
              <a:t>Title of journal, Volume number</a:t>
            </a:r>
            <a:r>
              <a:rPr lang="en-GB" sz="1400" dirty="0">
                <a:solidFill>
                  <a:schemeClr val="tx1"/>
                </a:solidFill>
              </a:rPr>
              <a:t>(Issue number), Page numbers.</a:t>
            </a:r>
          </a:p>
          <a:p>
            <a:pPr lvl="0" algn="ctr"/>
            <a:r>
              <a:rPr lang="en-GB" sz="1400" b="1" dirty="0">
                <a:solidFill>
                  <a:prstClr val="black"/>
                </a:solidFill>
              </a:rPr>
              <a:t>More than one author. </a:t>
            </a:r>
            <a:r>
              <a:rPr lang="en-GB" sz="1400" dirty="0">
                <a:solidFill>
                  <a:prstClr val="black"/>
                </a:solidFill>
              </a:rPr>
              <a:t>Author surname, Initial., &amp; Author surname, Initial.</a:t>
            </a:r>
          </a:p>
          <a:p>
            <a:pPr lvl="0" algn="ctr"/>
            <a:r>
              <a:rPr lang="en-GB" sz="1400" b="1" dirty="0">
                <a:solidFill>
                  <a:prstClr val="black"/>
                </a:solidFill>
              </a:rPr>
              <a:t>More than eight authors, include first six then last authors name. </a:t>
            </a:r>
            <a:r>
              <a:rPr lang="en-GB" sz="1400" dirty="0">
                <a:solidFill>
                  <a:prstClr val="black"/>
                </a:solidFill>
              </a:rPr>
              <a:t>Surname, initial., Surname, Initial., Surname, Initial., Surname, initial., Surname, initial., Surname, initial., … Surname, initial. </a:t>
            </a:r>
          </a:p>
          <a:p>
            <a:pPr lvl="0" algn="ctr"/>
            <a:r>
              <a:rPr lang="en-GB" sz="1400" b="1" dirty="0">
                <a:solidFill>
                  <a:prstClr val="black"/>
                </a:solidFill>
              </a:rPr>
              <a:t>If DOI is available add it or if not provide the URL if its online</a:t>
            </a:r>
          </a:p>
          <a:p>
            <a:pPr lvl="0" algn="ctr"/>
            <a:r>
              <a:rPr lang="en-GB" sz="1400" dirty="0">
                <a:solidFill>
                  <a:prstClr val="black"/>
                </a:solidFill>
              </a:rPr>
              <a:t>doi:********</a:t>
            </a:r>
          </a:p>
          <a:p>
            <a:pPr lvl="0" algn="ctr"/>
            <a:r>
              <a:rPr lang="en-GB" sz="1400" dirty="0">
                <a:solidFill>
                  <a:prstClr val="black"/>
                </a:solidFill>
              </a:rPr>
              <a:t>Retrieved from http://www.*********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C8D3840-C5A5-4E56-8B2C-38708F6F3ED4}"/>
              </a:ext>
            </a:extLst>
          </p:cNvPr>
          <p:cNvSpPr/>
          <p:nvPr/>
        </p:nvSpPr>
        <p:spPr>
          <a:xfrm>
            <a:off x="1685364" y="1172585"/>
            <a:ext cx="8821271" cy="127980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>
                <a:solidFill>
                  <a:schemeClr val="tx1"/>
                </a:solidFill>
              </a:rPr>
              <a:t>PL   GERISM</a:t>
            </a:r>
          </a:p>
          <a:p>
            <a:pPr algn="ctr"/>
            <a:r>
              <a:rPr lang="en-GB" sz="2000" dirty="0">
                <a:solidFill>
                  <a:schemeClr val="tx1"/>
                </a:solidFill>
              </a:rPr>
              <a:t>DO N    T DO IT!</a:t>
            </a:r>
          </a:p>
          <a:p>
            <a:pPr algn="ctr"/>
            <a:r>
              <a:rPr lang="en-GB" sz="2000" dirty="0">
                <a:solidFill>
                  <a:schemeClr val="tx1"/>
                </a:solidFill>
              </a:rPr>
              <a:t>IF YOU USE SOMEONE ELSES WORK GIVE THEM THE CREDIT FOR IT</a:t>
            </a:r>
          </a:p>
        </p:txBody>
      </p:sp>
      <p:pic>
        <p:nvPicPr>
          <p:cNvPr id="14" name="Graphic 13" descr="Handcuffs">
            <a:extLst>
              <a:ext uri="{FF2B5EF4-FFF2-40B4-BE49-F238E27FC236}">
                <a16:creationId xmlns:a16="http://schemas.microsoft.com/office/drawing/2014/main" id="{881D5464-56B1-490B-83C3-55EAB4B18F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353084" y="1388107"/>
            <a:ext cx="914400" cy="914400"/>
          </a:xfrm>
          <a:prstGeom prst="rect">
            <a:avLst/>
          </a:prstGeom>
        </p:spPr>
      </p:pic>
      <p:pic>
        <p:nvPicPr>
          <p:cNvPr id="18" name="Graphic 17" descr="Danger">
            <a:extLst>
              <a:ext uri="{FF2B5EF4-FFF2-40B4-BE49-F238E27FC236}">
                <a16:creationId xmlns:a16="http://schemas.microsoft.com/office/drawing/2014/main" id="{AC396C8B-D6D4-4225-BEEF-2F4CB2A907B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266466" y="1220976"/>
            <a:ext cx="464252" cy="540000"/>
          </a:xfrm>
          <a:prstGeom prst="rect">
            <a:avLst/>
          </a:prstGeom>
        </p:spPr>
      </p:pic>
      <p:pic>
        <p:nvPicPr>
          <p:cNvPr id="22" name="Graphic 21" descr="Jail">
            <a:extLst>
              <a:ext uri="{FF2B5EF4-FFF2-40B4-BE49-F238E27FC236}">
                <a16:creationId xmlns:a16="http://schemas.microsoft.com/office/drawing/2014/main" id="{929B07FB-4CF8-40E7-AF3B-33390F452C2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924516" y="1326926"/>
            <a:ext cx="914400" cy="914400"/>
          </a:xfrm>
          <a:prstGeom prst="rect">
            <a:avLst/>
          </a:prstGeom>
        </p:spPr>
      </p:pic>
      <p:pic>
        <p:nvPicPr>
          <p:cNvPr id="24" name="Graphic 23" descr="Forbidden">
            <a:extLst>
              <a:ext uri="{FF2B5EF4-FFF2-40B4-BE49-F238E27FC236}">
                <a16:creationId xmlns:a16="http://schemas.microsoft.com/office/drawing/2014/main" id="{C7A8CED8-B222-4B02-ABA3-26A33E0E02A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819888" y="1845307"/>
            <a:ext cx="249722" cy="263740"/>
          </a:xfrm>
          <a:prstGeom prst="rect">
            <a:avLst/>
          </a:prstGeom>
        </p:spPr>
      </p:pic>
      <p:pic>
        <p:nvPicPr>
          <p:cNvPr id="27" name="Graphic 26" descr="Thumbs up sign">
            <a:extLst>
              <a:ext uri="{FF2B5EF4-FFF2-40B4-BE49-F238E27FC236}">
                <a16:creationId xmlns:a16="http://schemas.microsoft.com/office/drawing/2014/main" id="{04031DB4-CB66-4965-8C6A-C28082DC91D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8129195" y="2530912"/>
            <a:ext cx="380104" cy="37034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0063AE4-CA97-437F-B5E1-D5DBF1DC9150}"/>
              </a:ext>
            </a:extLst>
          </p:cNvPr>
          <p:cNvSpPr/>
          <p:nvPr/>
        </p:nvSpPr>
        <p:spPr>
          <a:xfrm>
            <a:off x="232646" y="2109046"/>
            <a:ext cx="1310135" cy="63415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</a:rPr>
              <a:t>Quoting it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7B22159-4FA3-4EEE-AE08-3E5550A90500}"/>
              </a:ext>
            </a:extLst>
          </p:cNvPr>
          <p:cNvSpPr/>
          <p:nvPr/>
        </p:nvSpPr>
        <p:spPr>
          <a:xfrm>
            <a:off x="10643056" y="2109046"/>
            <a:ext cx="1310135" cy="63415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</a:rPr>
              <a:t>Paraphrasing it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67C757B-D564-4D92-8014-E33B8403B8F6}"/>
              </a:ext>
            </a:extLst>
          </p:cNvPr>
          <p:cNvSpPr txBox="1"/>
          <p:nvPr/>
        </p:nvSpPr>
        <p:spPr>
          <a:xfrm>
            <a:off x="271669" y="6546424"/>
            <a:ext cx="1133060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b="1" dirty="0"/>
              <a:t>Reference</a:t>
            </a:r>
          </a:p>
          <a:p>
            <a:r>
              <a:rPr lang="en-GB" sz="800" dirty="0"/>
              <a:t>American Psychological Association. (2010). Publication manual of the American Psychological Association. (6th ed.). Washington, DC: American Psychological Association.</a:t>
            </a:r>
          </a:p>
        </p:txBody>
      </p:sp>
    </p:spTree>
    <p:extLst>
      <p:ext uri="{BB962C8B-B14F-4D97-AF65-F5344CB8AC3E}">
        <p14:creationId xmlns:p14="http://schemas.microsoft.com/office/powerpoint/2010/main" val="15080235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5" ma:contentTypeDescription="Create a new document." ma:contentTypeScope="" ma:versionID="c957a1407cb8be57f5c8f82783c9d06d">
  <xsd:schema xmlns:xsd="http://www.w3.org/2001/XMLSchema" xmlns:xs="http://www.w3.org/2001/XMLSchema" xmlns:p="http://schemas.microsoft.com/office/2006/metadata/properties" xmlns:ns3="46b8f10f-f56e-4e87-af4a-2384ac144562" xmlns:ns4="921765a0-fcf6-47d1-8ac4-5d670786d758" targetNamespace="http://schemas.microsoft.com/office/2006/metadata/properties" ma:root="true" ma:fieldsID="c79417a8689391469b22b8e5cb9c5251" ns3:_="" ns4:_="">
    <xsd:import namespace="46b8f10f-f56e-4e87-af4a-2384ac144562"/>
    <xsd:import namespace="921765a0-fcf6-47d1-8ac4-5d670786d7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1765a0-fcf6-47d1-8ac4-5d670786d75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7BC80DA-B406-410E-8738-9B03F19B07F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8B925E3F-9978-4C63-8F2F-E188EBF4EE8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FEDE35F-50FE-4D55-969A-2D765634993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b8f10f-f56e-4e87-af4a-2384ac144562"/>
    <ds:schemaRef ds:uri="921765a0-fcf6-47d1-8ac4-5d670786d7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1792</TotalTime>
  <Words>404</Words>
  <Application>Microsoft Office PowerPoint</Application>
  <PresentationFormat>Widescreen</PresentationFormat>
  <Paragraphs>30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PLAGERISM AND REFERENCING  (APA STYLE)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BPS code of coduct</dc:title>
  <dc:creator>TRACY LINSEY</dc:creator>
  <cp:lastModifiedBy>TRACY LINSEY</cp:lastModifiedBy>
  <cp:revision>3</cp:revision>
  <dcterms:created xsi:type="dcterms:W3CDTF">2020-01-09T11:04:20Z</dcterms:created>
  <dcterms:modified xsi:type="dcterms:W3CDTF">2020-01-12T22:24:03Z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0x010100AD3B00B9D084464B970E6F5A4ABBB667</vt:lpwstr>
  </property>
</Properties>
</file>