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81"/>
  </p:normalViewPr>
  <p:slideViewPr>
    <p:cSldViewPr snapToGrid="0">
      <p:cViewPr>
        <p:scale>
          <a:sx n="114" d="100"/>
          <a:sy n="114" d="100"/>
        </p:scale>
        <p:origin x="472" y="-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D6F4D2-C92F-674E-AFE2-F79C383E65F5}" type="datetimeFigureOut">
              <a:rPr lang="en-US" smtClean="0"/>
              <a:t>9/23/19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6E505B-1B72-4047-BA69-923521A05B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987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6E505B-1B72-4047-BA69-923521A05B6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097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png"/><Relationship Id="rId5" Type="http://schemas.openxmlformats.org/officeDocument/2006/relationships/image" Target="../media/image3.tiff"/><Relationship Id="rId6" Type="http://schemas.openxmlformats.org/officeDocument/2006/relationships/image" Target="../media/image4.tiff"/><Relationship Id="rId7" Type="http://schemas.openxmlformats.org/officeDocument/2006/relationships/image" Target="../media/image5.tiff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=""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5874" y="1848990"/>
            <a:ext cx="3505504" cy="25501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53423" y="1900678"/>
            <a:ext cx="331101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u="sng" dirty="0" err="1" smtClean="0"/>
              <a:t>Profiad</a:t>
            </a:r>
            <a:r>
              <a:rPr lang="en-GB" sz="1100" b="1" u="sng" dirty="0" smtClean="0"/>
              <a:t> </a:t>
            </a:r>
            <a:r>
              <a:rPr lang="en-GB" sz="1100" b="1" u="sng" dirty="0" err="1" smtClean="0"/>
              <a:t>addysgu</a:t>
            </a:r>
            <a:r>
              <a:rPr lang="en-GB" sz="1100" b="1" u="sng" dirty="0" smtClean="0"/>
              <a:t> </a:t>
            </a:r>
            <a:r>
              <a:rPr lang="en-GB" sz="1100" b="1" u="sng" dirty="0" err="1" smtClean="0"/>
              <a:t>blaenorol</a:t>
            </a:r>
            <a:endParaRPr lang="en-GB" sz="1100" b="1" u="sng" dirty="0" smtClean="0"/>
          </a:p>
          <a:p>
            <a:r>
              <a:rPr lang="en-GB" sz="1100" b="1" u="sng" dirty="0" smtClean="0"/>
              <a:t>Previous </a:t>
            </a:r>
            <a:r>
              <a:rPr lang="en-GB" sz="1100" b="1" u="sng" dirty="0"/>
              <a:t>teaching </a:t>
            </a:r>
            <a:r>
              <a:rPr lang="en-GB" sz="1100" b="1" u="sng" dirty="0" smtClean="0"/>
              <a:t>experiences</a:t>
            </a:r>
          </a:p>
          <a:p>
            <a:r>
              <a:rPr lang="en-GB" sz="1100" dirty="0" smtClean="0"/>
              <a:t>Over the past year I have gained a lot of experiences within the teaching. I have gained experience within primary school as an LSA, assisting with lesson prep. The past academic year I worked as a 1:1 with a child with autism assisting within his academic subjects. I have also worked in specialised units for my university degree. Over the summer holidays I worked in a play scheme which focused on physical activities, we then had to plan experiences throughout the summer for the children. </a:t>
            </a:r>
            <a:endParaRPr lang="en-GB" sz="1100" b="1" u="sng" dirty="0"/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=""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854549" y="4947575"/>
            <a:ext cx="8271346" cy="18505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854549" y="4953046"/>
            <a:ext cx="827134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pPr algn="ctr"/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profession </a:t>
            </a:r>
            <a:endParaRPr lang="en-GB" sz="1400" b="1" u="sng" dirty="0" smtClean="0"/>
          </a:p>
          <a:p>
            <a:pPr algn="ctr"/>
            <a:r>
              <a:rPr lang="en-GB" sz="1400" dirty="0" smtClean="0"/>
              <a:t>From a young age teaching is something that has always interested me. My passion for teaching began during my primary education years, one teacher in particular who noticed that I was being mistreated by my fellow pupils, decided to plan a full lesson on bullying and the effects it has on people. This had a big impact on me and from then on, I realised that I wanted to continue to help and inspire children to reach their dreams through the world of teaching in a fun but effective way.</a:t>
            </a: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=""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9351399" y="111511"/>
            <a:ext cx="2774495" cy="18737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9461359" y="230951"/>
            <a:ext cx="25647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Y math o </a:t>
            </a:r>
            <a:r>
              <a:rPr lang="en-GB" sz="1200" b="1" u="sng" dirty="0" err="1" smtClean="0"/>
              <a:t>athro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hoffaf</a:t>
            </a:r>
            <a:r>
              <a:rPr lang="en-GB" sz="1200" b="1" u="sng" dirty="0" smtClean="0"/>
              <a:t> bod</a:t>
            </a:r>
          </a:p>
          <a:p>
            <a:r>
              <a:rPr lang="en-GB" sz="1200" b="1" u="sng" dirty="0" smtClean="0"/>
              <a:t>The kind of teacher I aspire to be</a:t>
            </a:r>
            <a:endParaRPr lang="en-GB" sz="1200" b="1" u="sng" dirty="0"/>
          </a:p>
          <a:p>
            <a:endParaRPr lang="en-GB" sz="1200" dirty="0"/>
          </a:p>
          <a:p>
            <a:pPr marL="228600" indent="-228600">
              <a:buAutoNum type="arabicParenR"/>
            </a:pPr>
            <a:r>
              <a:rPr lang="en-GB" sz="1200"/>
              <a:t>K</a:t>
            </a:r>
            <a:r>
              <a:rPr lang="en-GB" sz="1200" smtClean="0"/>
              <a:t>nowledgeable</a:t>
            </a:r>
            <a:endParaRPr lang="en-GB" sz="1200" dirty="0" smtClean="0"/>
          </a:p>
          <a:p>
            <a:pPr marL="228600" indent="-228600">
              <a:buAutoNum type="arabicParenR"/>
            </a:pPr>
            <a:r>
              <a:rPr lang="en-GB" sz="1200" dirty="0" smtClean="0"/>
              <a:t>Fun </a:t>
            </a:r>
          </a:p>
          <a:p>
            <a:pPr marL="228600" indent="-228600">
              <a:buAutoNum type="arabicParenR"/>
            </a:pPr>
            <a:r>
              <a:rPr lang="en-GB" sz="1200" dirty="0" smtClean="0"/>
              <a:t>Respectful </a:t>
            </a:r>
          </a:p>
          <a:p>
            <a:pPr marL="228600" indent="-228600">
              <a:buAutoNum type="arabicParenR"/>
            </a:pPr>
            <a:r>
              <a:rPr lang="en-GB" sz="1200" dirty="0" smtClean="0"/>
              <a:t>Approachable </a:t>
            </a:r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=""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8309500" y="2646158"/>
            <a:ext cx="3716630" cy="209237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8309500" y="2761918"/>
            <a:ext cx="36658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Meysydd</a:t>
            </a:r>
            <a:r>
              <a:rPr lang="en-GB" sz="1200" b="1" u="sng" dirty="0" smtClean="0"/>
              <a:t> / </a:t>
            </a:r>
            <a:r>
              <a:rPr lang="en-GB" sz="1200" b="1" u="sng" dirty="0" err="1" smtClean="0"/>
              <a:t>pynciau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medraf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eu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haddysgu</a:t>
            </a:r>
            <a:endParaRPr lang="en-GB" sz="1200" b="1" u="sng" dirty="0" smtClean="0"/>
          </a:p>
          <a:p>
            <a:r>
              <a:rPr lang="en-GB" sz="1200" b="1" u="sng" dirty="0" smtClean="0"/>
              <a:t>Areas / subjects I could teach</a:t>
            </a:r>
          </a:p>
          <a:p>
            <a:r>
              <a:rPr lang="en-GB" sz="1200" dirty="0" smtClean="0"/>
              <a:t>I am interested in all subjects and I believe I have knowledge in most cross curricular subjects however I have a passion in: </a:t>
            </a:r>
            <a:endParaRPr lang="en-GB" sz="1200" dirty="0"/>
          </a:p>
          <a:p>
            <a:pPr marL="171450" indent="-171450">
              <a:buFont typeface="Arial" charset="0"/>
              <a:buChar char="•"/>
            </a:pPr>
            <a:r>
              <a:rPr lang="en-GB" sz="1200" dirty="0" smtClean="0"/>
              <a:t>Expressive arts</a:t>
            </a:r>
          </a:p>
          <a:p>
            <a:pPr marL="171450" indent="-171450">
              <a:buFont typeface="Arial" charset="0"/>
              <a:buChar char="•"/>
            </a:pPr>
            <a:r>
              <a:rPr lang="en-GB" sz="1200" dirty="0" smtClean="0"/>
              <a:t>Musical theatre </a:t>
            </a:r>
          </a:p>
          <a:p>
            <a:pPr marL="171450" indent="-171450">
              <a:buFont typeface="Arial" charset="0"/>
              <a:buChar char="•"/>
            </a:pPr>
            <a:r>
              <a:rPr lang="en-GB" sz="1200" dirty="0" smtClean="0"/>
              <a:t>P.E</a:t>
            </a:r>
          </a:p>
          <a:p>
            <a:pPr marL="171450" indent="-171450">
              <a:buFont typeface="Arial" charset="0"/>
              <a:buChar char="•"/>
            </a:pPr>
            <a:r>
              <a:rPr lang="en-GB" sz="1200" dirty="0" smtClean="0"/>
              <a:t>ICT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=""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21521" y="4545464"/>
            <a:ext cx="3479396" cy="22526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71226" y="4597153"/>
            <a:ext cx="3488787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Cefndir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academaidd</a:t>
            </a:r>
            <a:endParaRPr lang="en-GB" sz="1200" b="1" u="sng" dirty="0" smtClean="0"/>
          </a:p>
          <a:p>
            <a:r>
              <a:rPr lang="en-GB" sz="1200" b="1" u="sng" dirty="0" smtClean="0"/>
              <a:t>Academic history</a:t>
            </a:r>
          </a:p>
          <a:p>
            <a:endParaRPr lang="en-GB" sz="1200" b="1" u="sng" dirty="0"/>
          </a:p>
          <a:p>
            <a:r>
              <a:rPr lang="en-GB" sz="1200" dirty="0" smtClean="0"/>
              <a:t>Degree: Health and social care 2:1 </a:t>
            </a:r>
          </a:p>
          <a:p>
            <a:r>
              <a:rPr lang="en-GB" sz="1200" dirty="0" smtClean="0"/>
              <a:t>A Levels: Media Studies C, Health and social care C, Business Studies Distinction, Welsh baccalaureate Pass. </a:t>
            </a:r>
          </a:p>
          <a:p>
            <a:r>
              <a:rPr lang="en-GB" sz="1200" dirty="0" smtClean="0"/>
              <a:t>Gcse: Welsh A*, Maths B, English language B literature C, Science B/C ICT: CC,  Business Studies: Distinction X2, Physical education, B </a:t>
            </a:r>
          </a:p>
          <a:p>
            <a:r>
              <a:rPr lang="en-GB" sz="1200" dirty="0" smtClean="0"/>
              <a:t>Welsh baccalaureate: Pass, </a:t>
            </a:r>
            <a:endParaRPr lang="en-GB" sz="1200" dirty="0"/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/>
          <a:srcRect l="15427" t="-1" r="16528" b="-663"/>
          <a:stretch/>
        </p:blipFill>
        <p:spPr>
          <a:xfrm>
            <a:off x="5342245" y="2657883"/>
            <a:ext cx="1405500" cy="213475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68000" y="2649941"/>
            <a:ext cx="1461015" cy="213475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39288" y="2645134"/>
            <a:ext cx="1582703" cy="211027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7420" y="57045"/>
            <a:ext cx="8926437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200" b="1" u="sng" dirty="0" err="1"/>
              <a:t>Amdana</a:t>
            </a:r>
            <a:r>
              <a:rPr lang="en-GB" sz="1200" b="1" u="sng" dirty="0"/>
              <a:t> </a:t>
            </a:r>
            <a:r>
              <a:rPr lang="en-GB" sz="1200" b="1" u="sng" dirty="0" err="1"/>
              <a:t>i</a:t>
            </a:r>
            <a:endParaRPr lang="en-GB" sz="1200" b="1" u="sng" dirty="0"/>
          </a:p>
          <a:p>
            <a:r>
              <a:rPr lang="en-GB" sz="1200" b="1" u="sng" dirty="0"/>
              <a:t>About </a:t>
            </a:r>
            <a:r>
              <a:rPr lang="en-GB" sz="1200" b="1" u="sng" dirty="0" smtClean="0"/>
              <a:t>Me</a:t>
            </a:r>
          </a:p>
          <a:p>
            <a:r>
              <a:rPr lang="en-GB" sz="1200" dirty="0" smtClean="0"/>
              <a:t>Age: 23 years old 				(30.09.1996)  			Location: Pyle 			Current Job: Singer</a:t>
            </a:r>
          </a:p>
          <a:p>
            <a:endParaRPr lang="en-GB" sz="1200" dirty="0" smtClean="0"/>
          </a:p>
          <a:p>
            <a:r>
              <a:rPr lang="en-GB" sz="1200" dirty="0" smtClean="0"/>
              <a:t>I have a great passion in the expressive arts, during the weekends I sing in pubs, clubs and caravan parks singing from 60’s to modern songs. In my spare time I also attend a </a:t>
            </a:r>
            <a:r>
              <a:rPr lang="en-GB" sz="1200" dirty="0" err="1" smtClean="0"/>
              <a:t>ameteur</a:t>
            </a:r>
            <a:r>
              <a:rPr lang="en-GB" sz="1200" dirty="0" smtClean="0"/>
              <a:t> </a:t>
            </a:r>
            <a:r>
              <a:rPr lang="en-GB" sz="1200" dirty="0" smtClean="0"/>
              <a:t>dramatics, recent shows including Shrek, Legally Blonde and Grease. I often take on the chaperone role with the younger members of the society. I had a gap year after university working in different settings with the goal of becoming a teacher.</a:t>
            </a:r>
            <a:endParaRPr lang="en-GB" sz="1200" dirty="0"/>
          </a:p>
        </p:txBody>
      </p:sp>
      <p:sp>
        <p:nvSpPr>
          <p:cNvPr id="7" name="Rectangle 6"/>
          <p:cNvSpPr/>
          <p:nvPr/>
        </p:nvSpPr>
        <p:spPr>
          <a:xfrm>
            <a:off x="3600917" y="1609155"/>
            <a:ext cx="5860442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6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Kelsie Dewar</a:t>
            </a:r>
            <a:endParaRPr lang="en-GB" sz="66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179</TotalTime>
  <Words>345</Words>
  <Application>Microsoft Macintosh PowerPoint</Application>
  <PresentationFormat>Widescreen</PresentationFormat>
  <Paragraphs>35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Century Gothic</vt:lpstr>
      <vt:lpstr>Wingdings 3</vt:lpstr>
      <vt:lpstr>Arial</vt:lpstr>
      <vt:lpstr>Slice</vt:lpstr>
      <vt:lpstr>PowerPoint Presentation</vt:lpstr>
    </vt:vector>
  </TitlesOfParts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Kelsie Dewar (1900128)</cp:lastModifiedBy>
  <cp:revision>18</cp:revision>
  <dcterms:created xsi:type="dcterms:W3CDTF">2019-09-05T20:58:34Z</dcterms:created>
  <dcterms:modified xsi:type="dcterms:W3CDTF">2019-09-23T21:13:21Z</dcterms:modified>
</cp:coreProperties>
</file>