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ela Jaimes Flores (2443012)" initials="AJF(" lastIdx="1" clrIdx="0">
    <p:extLst>
      <p:ext uri="{19B8F6BF-5375-455C-9EA6-DF929625EA0E}">
        <p15:presenceInfo xmlns:p15="http://schemas.microsoft.com/office/powerpoint/2012/main" userId="S::2443012@student.uwtsd.ac.uk::59d3bbed-81c3-4c74-93ba-c4577ce5ec2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presProps" Target="presProps.xml" /><Relationship Id="rId5" Type="http://schemas.openxmlformats.org/officeDocument/2006/relationships/slide" Target="slides/slide4.xml" /><Relationship Id="rId10" Type="http://schemas.openxmlformats.org/officeDocument/2006/relationships/commentAuthors" Target="commentAuthor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ableStyles" Target="tableStyle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6-03-22T22:00:45.657" idx="1">
    <p:pos x="7152" y="1150"/>
    <p:text>currency</p:text>
    <p:extLst>
      <p:ext uri="{C676402C-5697-4E1C-873F-D02D1690AC5C}">
        <p15:threadingInfo xmlns:p15="http://schemas.microsoft.com/office/powerpoint/2012/main" timeZoneBias="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61443-2481-DBDB-73EE-97E52C4214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BA8F0C-2DF6-BBF7-6C59-874337D02E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B00F27-41E0-CE4A-14DE-AF2D6065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62DA5A-8159-DF20-1670-C35336828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1E3AB-0A34-A24F-DB5A-54635DF36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889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000AE-55A5-D58A-A945-683376F53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5B257-EBE0-DA97-E655-9F80A7EE7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B1A4C-26A1-B775-ED35-B404EEF61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4549C-0FE5-7581-50FC-1E3E9DF7A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6D07C6-DAF3-2237-CF20-8FDABC0D1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979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F47F6-98B4-DBC0-4445-8C80DFFC9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FE5E91-51F5-4758-3A48-46AED43DBD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D55EBF-F5BD-8547-C4C5-99E446A38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37BEA-E19F-6B2D-1D1D-CD2AFCB0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34784-8590-6E82-3E0E-11AB829C3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52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EA872-01ED-4020-0E71-90E838EC9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E123DB-4C83-1C0D-9EF9-C7616FFED8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1FB68-B2E3-DBD5-E5B5-4519BE0D52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E00338-E16D-BA61-DAC5-8A70FA9AF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CF35C5-256C-B005-D586-173B7C95E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357FEC-0504-008F-78DF-8142BC9DC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219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FD095-5DAB-F879-9A71-A28F21B32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3B700-5331-D388-B77A-F4FF5BA39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92CDC4-5E70-D3A2-5E90-0BF2061C99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1E50A0-9FDA-4011-7D7A-535845CC28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3EE159-9308-DB7C-4EE8-2B5DFECA8F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93EF05-B6D9-6979-8467-5628A6E24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C87A80-0A31-CF8C-3E0C-FCDD724FE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4A9CB6-F596-1B15-EABC-4814EE0E8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076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09A22-00CD-2704-9FDB-B98642847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90389-0686-66C0-5D3B-63B7A884D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C5B766-7E5F-A6AF-DCCD-9EEC15F21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F247C3-F71D-E4C4-8C80-70DFB6267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227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B2E6F4-AFE8-71DB-9C9A-EC6901F44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20396E-B4A0-0D87-F278-2757FAFC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C4FD00-6609-20C0-B86A-940B23E8E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151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00807-6D14-28DB-B8BE-2B7C14FE5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D19FF-803C-84D0-A90E-B71DEE94F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F3E28E-B90A-253C-F800-791D13ED6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665377-B014-7430-97CE-644DB0031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FCA80E-554B-FB87-EB1F-AE118E5EF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72FF09-341B-B6F0-DAEA-4F2435C36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993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D7267-A431-6F5C-DD21-0C1CF2F0F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2953F8-31E5-3BF6-B111-9853D798AD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71C2A3-8552-3C99-4A9E-53ADB0E2DD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C89167-D41C-D51D-5EAC-B83E9163C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B9400-E401-58D6-3E11-37AED3BFF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4910F2-E2ED-692B-9ABF-E4ED67864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3AC9A-D63A-72C5-92B7-79F4C6666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BB1763-362B-A31F-9A5D-8937FAD220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5437F9-6A4A-AC94-1142-DC348668D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C0D13C-57C7-588F-F8C1-D36A8AEED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EA7ED-1FEB-7E66-B3C8-29D321A8F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23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47FE5F-CBA1-15DE-8836-8FD7A367A8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C2C59-B1A3-28E7-6715-AE8036A5D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9323B-CAF3-AAFE-04CE-595C8B775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5D104-E487-B798-5B1F-E7C6C86AC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8462B-5407-C7CA-8456-5F35AE794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16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4AA9D8-DBAC-70C5-1F1D-E5FE0C949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B5D3B-46D9-C349-3B73-53940F0C48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76B622-9845-4C4E-84EF-B857C23C82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7C2B2A-2A8C-724F-8D29-F0FD37D1BF05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5388A-8F75-876E-A890-2F0E37C3D1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6F8B8-8910-056A-BC24-43EFF6B46D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7BC24D-2E24-1646-AE56-65BBCD75B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380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althcareers.nhs.uk" TargetMode="External" /><Relationship Id="rId2" Type="http://schemas.openxmlformats.org/officeDocument/2006/relationships/hyperlink" Target="https://www.ifsw.org/what-is-social-work/global-definition-of-social-work/" TargetMode="Externa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917F6-7890-07BD-4340-382781B74B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Social work</a:t>
            </a:r>
            <a:br>
              <a:rPr lang="es-E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AF15C6-913C-C76D-8BE8-71AB2D3BCD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8823" y="3429000"/>
            <a:ext cx="9144000" cy="1722997"/>
          </a:xfrm>
        </p:spPr>
        <p:txBody>
          <a:bodyPr>
            <a:normAutofit lnSpcReduction="10000"/>
          </a:bodyPr>
          <a:lstStyle/>
          <a:p>
            <a:pPr algn="l"/>
            <a:r>
              <a:rPr lang="es-ES" b="1" dirty="0"/>
              <a:t>Name: Adela Jaimes Flores</a:t>
            </a:r>
          </a:p>
          <a:p>
            <a:pPr algn="l"/>
            <a:r>
              <a:rPr lang="es-ES" b="1" dirty="0"/>
              <a:t>Student ID:2443012</a:t>
            </a:r>
          </a:p>
          <a:p>
            <a:pPr algn="l"/>
            <a:r>
              <a:rPr lang="es-ES" b="1" dirty="0"/>
              <a:t>Module Code:lCHS4001</a:t>
            </a:r>
          </a:p>
          <a:p>
            <a:pPr algn="l"/>
            <a:r>
              <a:rPr lang="es-ES" b="1" dirty="0"/>
              <a:t>Module:Academic and Employability  skills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457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C9314-185F-2A15-B9F8-D96DD7A8A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Introduction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B49FD19-B2AC-92EB-75C5-B4138F59D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Social work is a practice-based profession and an academic discipline that promotes social change and development, social cohesion, and the empowerment of people.</a:t>
            </a:r>
            <a:endParaRPr lang="es-ES" dirty="0"/>
          </a:p>
          <a:p>
            <a:r>
              <a:rPr lang="es-ES" dirty="0"/>
              <a:t>Social workers make a difference to individuals and families by helping them live their lives more successfully.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F7B656-7F48-A63E-BCF1-9D7D895B4159}"/>
              </a:ext>
            </a:extLst>
          </p:cNvPr>
          <p:cNvSpPr txBox="1"/>
          <p:nvPr/>
        </p:nvSpPr>
        <p:spPr>
          <a:xfrm>
            <a:off x="3358776" y="-151995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212B32"/>
                </a:solidFill>
                <a:effectLst/>
                <a:latin typeface="Frutiger W01"/>
              </a:rPr>
              <a:t>Social workers make a difference to individuals and families by helping them live their lives more successfully.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7F8537-A3BD-CB55-E7D9-A6E41BFC8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2833" y="4001294"/>
            <a:ext cx="6537836" cy="259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658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979647-8088-0963-522C-CC6840C04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400"/>
              <a:t>Reason</a:t>
            </a:r>
            <a:endParaRPr lang="en-US" sz="5400"/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A24AE-2907-9135-BC0F-2BA9E25E7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s-ES" sz="1700"/>
              <a:t>There are many job options
A degree in Social Work will provide me with the ability to undertake a variety of different professional roles. Some of the roles you can do include:</a:t>
            </a:r>
          </a:p>
          <a:p>
            <a:r>
              <a:rPr lang="es-ES" sz="1700"/>
              <a:t>The world needs social workers
There will always be people in need, so there will always be a demand for those who are educated in the subject area, meaning jobs shouldn’t be too difficult to find and you will always be able to make a positive </a:t>
            </a:r>
          </a:p>
          <a:p>
            <a:endParaRPr lang="en-US" sz="17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552DEF-B88A-0C28-90E9-4A47A5A85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1061173"/>
            <a:ext cx="5458968" cy="473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395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EFC920F-B85A-4068-BD93-41064EDE9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C559108-BBAE-426C-8564-051D2BA6D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2BC35EE-6650-42D2-AEFB-4B7CD1AFC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952C743-9049-4DFB-878B-2AB07B6E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77DA7C-221D-3BD2-F8B2-CDD0EBA5E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425" y="1238081"/>
            <a:ext cx="4709345" cy="962953"/>
          </a:xfrm>
        </p:spPr>
        <p:txBody>
          <a:bodyPr anchor="b">
            <a:normAutofit/>
          </a:bodyPr>
          <a:lstStyle/>
          <a:p>
            <a:r>
              <a:rPr lang="es-ES" sz="3800"/>
              <a:t>Research </a:t>
            </a:r>
            <a:endParaRPr lang="en-US" sz="38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39885" y="2372170"/>
            <a:ext cx="43891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A74E7-3106-6966-D28B-B79955E26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736" y="2508105"/>
            <a:ext cx="4709345" cy="3632493"/>
          </a:xfrm>
        </p:spPr>
        <p:txBody>
          <a:bodyPr anchor="ctr">
            <a:normAutofit/>
          </a:bodyPr>
          <a:lstStyle/>
          <a:p>
            <a:r>
              <a:rPr lang="es-ES" sz="2000"/>
              <a:t>Key word:role social work,objetive of social work.</a:t>
            </a:r>
          </a:p>
          <a:p>
            <a:r>
              <a:rPr lang="es-ES" sz="2000"/>
              <a:t>I’ve been looking at many websites, but I chose the ones that had the clearest and most precise concepts to understand.</a:t>
            </a:r>
            <a:endParaRPr lang="en-US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4D7935-A828-4FD1-48AA-FC8CA3CB63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3496"/>
          <a:stretch>
            <a:fillRect/>
          </a:stretch>
        </p:blipFill>
        <p:spPr>
          <a:xfrm>
            <a:off x="6538366" y="1383738"/>
            <a:ext cx="4929098" cy="475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21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61CD40-830F-E7CA-D31C-D26F5D38E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s-ES" sz="5400"/>
              <a:t>Evaluation</a:t>
            </a:r>
            <a:endParaRPr lang="en-US" sz="5400"/>
          </a:p>
        </p:txBody>
      </p:sp>
      <p:sp>
        <p:nvSpPr>
          <p:cNvPr id="24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223CD-9AA6-0724-1B2B-B7E825EE3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GB" sz="2200"/>
              <a:t>Acurrancy up to data</a:t>
            </a:r>
          </a:p>
          <a:p>
            <a:r>
              <a:rPr lang="en-GB" sz="2200"/>
              <a:t>Relevance.skill social work </a:t>
            </a:r>
          </a:p>
          <a:p>
            <a:r>
              <a:rPr lang="en-GB" sz="2200"/>
              <a:t>Authority:Trust information </a:t>
            </a:r>
          </a:p>
          <a:p>
            <a:r>
              <a:rPr lang="en-GB" sz="2200"/>
              <a:t>Porpose: To inform ,provide support people </a:t>
            </a:r>
          </a:p>
          <a:p>
            <a:endParaRPr lang="en-US" sz="22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05D86F-01D3-300A-FF0B-ECCFC5DFD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04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185E4-1A69-3253-251D-D43C81475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12CA7-33F1-1191-C4EA-B22E16093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Difficult to manage digital</a:t>
            </a:r>
          </a:p>
          <a:p>
            <a:r>
              <a:rPr lang="en-GB" dirty="0"/>
              <a:t>Difficult to understand academic word</a:t>
            </a:r>
          </a:p>
          <a:p>
            <a:r>
              <a:rPr lang="en-GB" dirty="0"/>
              <a:t>Confusion  a lot of information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125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A69A67-3FC4-7BCB-3FC4-1E29F2139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Next step</a:t>
            </a:r>
            <a:br>
              <a:rPr lang="en-GB" sz="4000"/>
            </a:b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55289-DDBA-4D29-F199-A750E6EBD2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/>
              <a:t>Research: I need improve more my research </a:t>
            </a:r>
          </a:p>
          <a:p>
            <a:r>
              <a:rPr lang="en-GB" sz="2000"/>
              <a:t>Planning: try to explain and more slide.</a:t>
            </a:r>
          </a:p>
          <a:p>
            <a:r>
              <a:rPr lang="en-GB" sz="2000"/>
              <a:t>Writing: Describe  more detail, understandably using formal academic language.</a:t>
            </a:r>
          </a:p>
          <a:p>
            <a:endParaRPr lang="en-US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8E398B-3D3C-922C-BDCB-343A1C236D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01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03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69599-D9A6-5F44-D0F1-7156263C6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6C7D7-DBF1-9BDF-8FA6-DA04F7E74D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https://basw.co.uk/about-social-work/what-social-workers-do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543809-248F-ABCC-1834-998C49181B22}"/>
              </a:ext>
            </a:extLst>
          </p:cNvPr>
          <p:cNvSpPr txBox="1"/>
          <p:nvPr/>
        </p:nvSpPr>
        <p:spPr>
          <a:xfrm>
            <a:off x="2785035" y="-1984187"/>
            <a:ext cx="63589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https://www.ifsw.org/what-is-social-work/global-definition-of-social-work/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CBF99D-9262-32BA-3385-E1433804904D}"/>
              </a:ext>
            </a:extLst>
          </p:cNvPr>
          <p:cNvSpPr txBox="1"/>
          <p:nvPr/>
        </p:nvSpPr>
        <p:spPr>
          <a:xfrm>
            <a:off x="950259" y="2100584"/>
            <a:ext cx="9998635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ES" dirty="0">
              <a:hlinkClick r:id="rId2"/>
            </a:endParaRPr>
          </a:p>
          <a:p>
            <a:endParaRPr lang="es-ES" dirty="0">
              <a:hlinkClick r:id="rId2"/>
            </a:endParaRPr>
          </a:p>
          <a:p>
            <a:endParaRPr lang="es-ES" dirty="0">
              <a:hlinkClick r:id="rId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hlinkClick r:id="rId2"/>
              </a:rPr>
              <a:t>https://www.ifsw.org/what-is-social-work/global-definition-of-social-wor</a:t>
            </a:r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dirty="0"/>
          </a:p>
          <a:p>
            <a:endParaRPr lang="es-ES" dirty="0"/>
          </a:p>
          <a:p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Google indexó </a:t>
            </a:r>
            <a:r>
              <a:rPr lang="es-ES" dirty="0">
                <a:hlinkClick r:id="rId3"/>
              </a:rPr>
              <a:t>www.healthcareers.nhs.uk</a:t>
            </a:r>
            <a:r>
              <a:rPr lang="es-ES" dirty="0"/>
              <a:t> octubre of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554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Social work </vt:lpstr>
      <vt:lpstr>Introduction</vt:lpstr>
      <vt:lpstr>Reason</vt:lpstr>
      <vt:lpstr>Research </vt:lpstr>
      <vt:lpstr>Evaluation</vt:lpstr>
      <vt:lpstr>Challenges  </vt:lpstr>
      <vt:lpstr>Next step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work</dc:title>
  <dc:creator>adela jaimes</dc:creator>
  <cp:lastModifiedBy>adela jaimes</cp:lastModifiedBy>
  <cp:revision>8</cp:revision>
  <dcterms:created xsi:type="dcterms:W3CDTF">2026-03-22T19:28:55Z</dcterms:created>
  <dcterms:modified xsi:type="dcterms:W3CDTF">2026-03-29T10:30:34Z</dcterms:modified>
</cp:coreProperties>
</file>