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3.xml" ContentType="application/vnd.openxmlformats-officedocument.theme+xml"/>
  <Override PartName="/ppt/slideLayouts/slideLayout62.xml" ContentType="application/vnd.openxmlformats-officedocument.presentationml.slideLayout+xml"/>
  <Override PartName="/ppt/theme/theme4.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5.xml" ContentType="application/vnd.openxmlformats-officedocument.theme+xml"/>
  <Override PartName="/ppt/slideLayouts/slideLayout65.xml" ContentType="application/vnd.openxmlformats-officedocument.presentationml.slideLayout+xml"/>
  <Override PartName="/ppt/theme/theme6.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7.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8.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9.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2.xml" ContentType="application/vnd.openxmlformats-officedocument.themeOverride+xml"/>
  <Override PartName="/ppt/theme/themeOverride3.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Override4.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5.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notesSlides/notesSlide3.xml" ContentType="application/vnd.openxmlformats-officedocument.presentationml.notesSlide+xml"/>
  <Override PartName="/ppt/theme/themeOverride11.xml" ContentType="application/vnd.openxmlformats-officedocument.themeOverr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notesSlides/notesSlide4.xml" ContentType="application/vnd.openxmlformats-officedocument.presentationml.notesSl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notesSlides/notesSlide5.xml" ContentType="application/vnd.openxmlformats-officedocument.presentationml.notesSl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heme/themeOverride23.xml" ContentType="application/vnd.openxmlformats-officedocument.themeOverride+xml"/>
  <Override PartName="/ppt/theme/themeOverride24.xml" ContentType="application/vnd.openxmlformats-officedocument.themeOverr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38" r:id="rId5"/>
    <p:sldMasterId id="2147483950" r:id="rId6"/>
    <p:sldMasterId id="2147483963" r:id="rId7"/>
    <p:sldMasterId id="2147483965" r:id="rId8"/>
    <p:sldMasterId id="2147483981" r:id="rId9"/>
    <p:sldMasterId id="2147483984" r:id="rId10"/>
    <p:sldMasterId id="2147484001" r:id="rId11"/>
    <p:sldMasterId id="2147484013" r:id="rId12"/>
    <p:sldMasterId id="2147484026" r:id="rId13"/>
  </p:sldMasterIdLst>
  <p:notesMasterIdLst>
    <p:notesMasterId r:id="rId68"/>
  </p:notesMasterIdLst>
  <p:sldIdLst>
    <p:sldId id="989" r:id="rId14"/>
    <p:sldId id="1282" r:id="rId15"/>
    <p:sldId id="1275" r:id="rId16"/>
    <p:sldId id="1272" r:id="rId17"/>
    <p:sldId id="1283" r:id="rId18"/>
    <p:sldId id="1223" r:id="rId19"/>
    <p:sldId id="1306" r:id="rId20"/>
    <p:sldId id="273" r:id="rId21"/>
    <p:sldId id="1030" r:id="rId22"/>
    <p:sldId id="285" r:id="rId23"/>
    <p:sldId id="284" r:id="rId24"/>
    <p:sldId id="1303" r:id="rId25"/>
    <p:sldId id="290" r:id="rId26"/>
    <p:sldId id="291" r:id="rId27"/>
    <p:sldId id="1029" r:id="rId28"/>
    <p:sldId id="477" r:id="rId29"/>
    <p:sldId id="297" r:id="rId30"/>
    <p:sldId id="1249" r:id="rId31"/>
    <p:sldId id="1090" r:id="rId32"/>
    <p:sldId id="295" r:id="rId33"/>
    <p:sldId id="481" r:id="rId34"/>
    <p:sldId id="1002" r:id="rId35"/>
    <p:sldId id="1257" r:id="rId36"/>
    <p:sldId id="1254" r:id="rId37"/>
    <p:sldId id="1246" r:id="rId38"/>
    <p:sldId id="1071" r:id="rId39"/>
    <p:sldId id="998" r:id="rId40"/>
    <p:sldId id="1028" r:id="rId41"/>
    <p:sldId id="1251" r:id="rId42"/>
    <p:sldId id="1021" r:id="rId43"/>
    <p:sldId id="1258" r:id="rId44"/>
    <p:sldId id="1092" r:id="rId45"/>
    <p:sldId id="1305" r:id="rId46"/>
    <p:sldId id="908" r:id="rId47"/>
    <p:sldId id="1094" r:id="rId48"/>
    <p:sldId id="1106" r:id="rId49"/>
    <p:sldId id="1212" r:id="rId50"/>
    <p:sldId id="1100" r:id="rId51"/>
    <p:sldId id="1099" r:id="rId52"/>
    <p:sldId id="1126" r:id="rId53"/>
    <p:sldId id="1128" r:id="rId54"/>
    <p:sldId id="1129" r:id="rId55"/>
    <p:sldId id="1130" r:id="rId56"/>
    <p:sldId id="524" r:id="rId57"/>
    <p:sldId id="1135" r:id="rId58"/>
    <p:sldId id="1115" r:id="rId59"/>
    <p:sldId id="452" r:id="rId60"/>
    <p:sldId id="1114" r:id="rId61"/>
    <p:sldId id="1253" r:id="rId62"/>
    <p:sldId id="1259" r:id="rId63"/>
    <p:sldId id="1260" r:id="rId64"/>
    <p:sldId id="983" r:id="rId65"/>
    <p:sldId id="1261" r:id="rId66"/>
    <p:sldId id="1304" r:id="rId6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CDABA1-EB48-4E90-A294-96735B5A60C7}" v="22" dt="2026-02-09T21:47:14.7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3" autoAdjust="0"/>
    <p:restoredTop sz="94811"/>
  </p:normalViewPr>
  <p:slideViewPr>
    <p:cSldViewPr snapToGrid="0" snapToObjects="1">
      <p:cViewPr varScale="1">
        <p:scale>
          <a:sx n="73" d="100"/>
          <a:sy n="73" d="100"/>
        </p:scale>
        <p:origin x="163" y="6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80" d="100"/>
        <a:sy n="80" d="100"/>
      </p:scale>
      <p:origin x="0" y="-16435"/>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3.xml"/><Relationship Id="rId21" Type="http://schemas.openxmlformats.org/officeDocument/2006/relationships/slide" Target="slides/slide8.xml"/><Relationship Id="rId42" Type="http://schemas.openxmlformats.org/officeDocument/2006/relationships/slide" Target="slides/slide29.xml"/><Relationship Id="rId47" Type="http://schemas.openxmlformats.org/officeDocument/2006/relationships/slide" Target="slides/slide34.xml"/><Relationship Id="rId63" Type="http://schemas.openxmlformats.org/officeDocument/2006/relationships/slide" Target="slides/slide50.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3.xml"/><Relationship Id="rId29" Type="http://schemas.openxmlformats.org/officeDocument/2006/relationships/slide" Target="slides/slide16.xml"/><Relationship Id="rId11" Type="http://schemas.openxmlformats.org/officeDocument/2006/relationships/slideMaster" Target="slideMasters/slideMaster8.xml"/><Relationship Id="rId24" Type="http://schemas.openxmlformats.org/officeDocument/2006/relationships/slide" Target="slides/slide11.xml"/><Relationship Id="rId32" Type="http://schemas.openxmlformats.org/officeDocument/2006/relationships/slide" Target="slides/slide19.xml"/><Relationship Id="rId37" Type="http://schemas.openxmlformats.org/officeDocument/2006/relationships/slide" Target="slides/slide24.xml"/><Relationship Id="rId40" Type="http://schemas.openxmlformats.org/officeDocument/2006/relationships/slide" Target="slides/slide27.xml"/><Relationship Id="rId45" Type="http://schemas.openxmlformats.org/officeDocument/2006/relationships/slide" Target="slides/slide32.xml"/><Relationship Id="rId53" Type="http://schemas.openxmlformats.org/officeDocument/2006/relationships/slide" Target="slides/slide40.xml"/><Relationship Id="rId58" Type="http://schemas.openxmlformats.org/officeDocument/2006/relationships/slide" Target="slides/slide45.xml"/><Relationship Id="rId66" Type="http://schemas.openxmlformats.org/officeDocument/2006/relationships/slide" Target="slides/slide53.xml"/><Relationship Id="rId74"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48.xml"/><Relationship Id="rId19" Type="http://schemas.openxmlformats.org/officeDocument/2006/relationships/slide" Target="slides/slide6.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slide" Target="slides/slide17.xml"/><Relationship Id="rId35" Type="http://schemas.openxmlformats.org/officeDocument/2006/relationships/slide" Target="slides/slide22.xml"/><Relationship Id="rId43" Type="http://schemas.openxmlformats.org/officeDocument/2006/relationships/slide" Target="slides/slide30.xml"/><Relationship Id="rId48" Type="http://schemas.openxmlformats.org/officeDocument/2006/relationships/slide" Target="slides/slide35.xml"/><Relationship Id="rId56" Type="http://schemas.openxmlformats.org/officeDocument/2006/relationships/slide" Target="slides/slide43.xml"/><Relationship Id="rId64" Type="http://schemas.openxmlformats.org/officeDocument/2006/relationships/slide" Target="slides/slide51.xml"/><Relationship Id="rId69"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38.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4.xml"/><Relationship Id="rId25" Type="http://schemas.openxmlformats.org/officeDocument/2006/relationships/slide" Target="slides/slide12.xml"/><Relationship Id="rId33" Type="http://schemas.openxmlformats.org/officeDocument/2006/relationships/slide" Target="slides/slide20.xml"/><Relationship Id="rId38" Type="http://schemas.openxmlformats.org/officeDocument/2006/relationships/slide" Target="slides/slide25.xml"/><Relationship Id="rId46" Type="http://schemas.openxmlformats.org/officeDocument/2006/relationships/slide" Target="slides/slide33.xml"/><Relationship Id="rId59" Type="http://schemas.openxmlformats.org/officeDocument/2006/relationships/slide" Target="slides/slide46.xml"/><Relationship Id="rId67" Type="http://schemas.openxmlformats.org/officeDocument/2006/relationships/slide" Target="slides/slide54.xml"/><Relationship Id="rId20" Type="http://schemas.openxmlformats.org/officeDocument/2006/relationships/slide" Target="slides/slide7.xml"/><Relationship Id="rId41" Type="http://schemas.openxmlformats.org/officeDocument/2006/relationships/slide" Target="slides/slide28.xml"/><Relationship Id="rId54" Type="http://schemas.openxmlformats.org/officeDocument/2006/relationships/slide" Target="slides/slide41.xml"/><Relationship Id="rId62" Type="http://schemas.openxmlformats.org/officeDocument/2006/relationships/slide" Target="slides/slide49.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slide" Target="slides/slide15.xml"/><Relationship Id="rId36" Type="http://schemas.openxmlformats.org/officeDocument/2006/relationships/slide" Target="slides/slide23.xml"/><Relationship Id="rId49" Type="http://schemas.openxmlformats.org/officeDocument/2006/relationships/slide" Target="slides/slide36.xml"/><Relationship Id="rId57" Type="http://schemas.openxmlformats.org/officeDocument/2006/relationships/slide" Target="slides/slide44.xml"/><Relationship Id="rId10" Type="http://schemas.openxmlformats.org/officeDocument/2006/relationships/slideMaster" Target="slideMasters/slideMaster7.xml"/><Relationship Id="rId31" Type="http://schemas.openxmlformats.org/officeDocument/2006/relationships/slide" Target="slides/slide18.xml"/><Relationship Id="rId44" Type="http://schemas.openxmlformats.org/officeDocument/2006/relationships/slide" Target="slides/slide31.xml"/><Relationship Id="rId52" Type="http://schemas.openxmlformats.org/officeDocument/2006/relationships/slide" Target="slides/slide39.xml"/><Relationship Id="rId60" Type="http://schemas.openxmlformats.org/officeDocument/2006/relationships/slide" Target="slides/slide47.xml"/><Relationship Id="rId65" Type="http://schemas.openxmlformats.org/officeDocument/2006/relationships/slide" Target="slides/slide52.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 Target="slides/slide5.xml"/><Relationship Id="rId39" Type="http://schemas.openxmlformats.org/officeDocument/2006/relationships/slide" Target="slides/slide26.xml"/><Relationship Id="rId34" Type="http://schemas.openxmlformats.org/officeDocument/2006/relationships/slide" Target="slides/slide21.xml"/><Relationship Id="rId50" Type="http://schemas.openxmlformats.org/officeDocument/2006/relationships/slide" Target="slides/slide37.xml"/><Relationship Id="rId55" Type="http://schemas.openxmlformats.org/officeDocument/2006/relationships/slide" Target="slides/slide42.xml"/><Relationship Id="rId7" Type="http://schemas.openxmlformats.org/officeDocument/2006/relationships/slideMaster" Target="slideMasters/slideMaster4.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7ECDE436-8190-4D3A-A012-ED99DB08CA68}"/>
    <pc:docChg chg="undo custSel addSld delSld modSld sldOrd delMainMaster modMainMaster">
      <pc:chgData name="Neil Dyer" userId="f48cccbf-306c-476d-ac12-27135fb93a1f" providerId="ADAL" clId="{7ECDE436-8190-4D3A-A012-ED99DB08CA68}" dt="2026-02-09T21:49:00.758" v="360" actId="20577"/>
      <pc:docMkLst>
        <pc:docMk/>
      </pc:docMkLst>
      <pc:sldChg chg="add del ord setBg">
        <pc:chgData name="Neil Dyer" userId="f48cccbf-306c-476d-ac12-27135fb93a1f" providerId="ADAL" clId="{7ECDE436-8190-4D3A-A012-ED99DB08CA68}" dt="2026-02-09T21:43:07.761" v="279" actId="47"/>
        <pc:sldMkLst>
          <pc:docMk/>
          <pc:sldMk cId="2176470278" sldId="269"/>
        </pc:sldMkLst>
      </pc:sldChg>
      <pc:sldChg chg="delSp modSp mod modShow">
        <pc:chgData name="Neil Dyer" userId="f48cccbf-306c-476d-ac12-27135fb93a1f" providerId="ADAL" clId="{7ECDE436-8190-4D3A-A012-ED99DB08CA68}" dt="2026-02-09T21:46:38.271" v="354" actId="20577"/>
        <pc:sldMkLst>
          <pc:docMk/>
          <pc:sldMk cId="3672028453" sldId="297"/>
        </pc:sldMkLst>
        <pc:grpChg chg="del">
          <ac:chgData name="Neil Dyer" userId="f48cccbf-306c-476d-ac12-27135fb93a1f" providerId="ADAL" clId="{7ECDE436-8190-4D3A-A012-ED99DB08CA68}" dt="2026-02-09T21:46:02.959" v="321" actId="478"/>
          <ac:grpSpMkLst>
            <pc:docMk/>
            <pc:sldMk cId="3672028453" sldId="297"/>
            <ac:grpSpMk id="3" creationId="{306ACC33-59E3-6E5B-96BA-CACF5BA800E3}"/>
          </ac:grpSpMkLst>
        </pc:grpChg>
        <pc:graphicFrameChg chg="mod modGraphic">
          <ac:chgData name="Neil Dyer" userId="f48cccbf-306c-476d-ac12-27135fb93a1f" providerId="ADAL" clId="{7ECDE436-8190-4D3A-A012-ED99DB08CA68}" dt="2026-02-09T21:46:38.271" v="354" actId="20577"/>
          <ac:graphicFrameMkLst>
            <pc:docMk/>
            <pc:sldMk cId="3672028453" sldId="297"/>
            <ac:graphicFrameMk id="13" creationId="{843C30FE-4852-E23F-A07C-7D934EB61013}"/>
          </ac:graphicFrameMkLst>
        </pc:graphicFrameChg>
      </pc:sldChg>
      <pc:sldChg chg="addSp delSp modSp mod">
        <pc:chgData name="Neil Dyer" userId="f48cccbf-306c-476d-ac12-27135fb93a1f" providerId="ADAL" clId="{7ECDE436-8190-4D3A-A012-ED99DB08CA68}" dt="2026-02-04T11:10:45.656" v="251" actId="14100"/>
        <pc:sldMkLst>
          <pc:docMk/>
          <pc:sldMk cId="226186833" sldId="983"/>
        </pc:sldMkLst>
        <pc:graphicFrameChg chg="add mod modGraphic">
          <ac:chgData name="Neil Dyer" userId="f48cccbf-306c-476d-ac12-27135fb93a1f" providerId="ADAL" clId="{7ECDE436-8190-4D3A-A012-ED99DB08CA68}" dt="2026-02-04T11:10:45.656" v="251" actId="14100"/>
          <ac:graphicFrameMkLst>
            <pc:docMk/>
            <pc:sldMk cId="226186833" sldId="983"/>
            <ac:graphicFrameMk id="4" creationId="{6677553B-A1FA-E2AF-DD6D-DB68D48D04B5}"/>
          </ac:graphicFrameMkLst>
        </pc:graphicFrameChg>
      </pc:sldChg>
      <pc:sldChg chg="modSp add del mod setBg modClrScheme chgLayout">
        <pc:chgData name="Neil Dyer" userId="f48cccbf-306c-476d-ac12-27135fb93a1f" providerId="ADAL" clId="{7ECDE436-8190-4D3A-A012-ED99DB08CA68}" dt="2026-02-04T10:56:35.957" v="81" actId="20577"/>
        <pc:sldMkLst>
          <pc:docMk/>
          <pc:sldMk cId="184015732" sldId="989"/>
        </pc:sldMkLst>
        <pc:spChg chg="mod">
          <ac:chgData name="Neil Dyer" userId="f48cccbf-306c-476d-ac12-27135fb93a1f" providerId="ADAL" clId="{7ECDE436-8190-4D3A-A012-ED99DB08CA68}" dt="2026-02-04T10:56:35.957" v="81" actId="20577"/>
          <ac:spMkLst>
            <pc:docMk/>
            <pc:sldMk cId="184015732" sldId="989"/>
            <ac:spMk id="2" creationId="{9563946B-2314-3D40-FC02-74E9C62351E8}"/>
          </ac:spMkLst>
        </pc:spChg>
      </pc:sldChg>
      <pc:sldChg chg="modSp mod">
        <pc:chgData name="Neil Dyer" userId="f48cccbf-306c-476d-ac12-27135fb93a1f" providerId="ADAL" clId="{7ECDE436-8190-4D3A-A012-ED99DB08CA68}" dt="2026-02-09T21:49:00.758" v="360" actId="20577"/>
        <pc:sldMkLst>
          <pc:docMk/>
          <pc:sldMk cId="4084806982" sldId="1114"/>
        </pc:sldMkLst>
        <pc:graphicFrameChg chg="modGraphic">
          <ac:chgData name="Neil Dyer" userId="f48cccbf-306c-476d-ac12-27135fb93a1f" providerId="ADAL" clId="{7ECDE436-8190-4D3A-A012-ED99DB08CA68}" dt="2026-02-09T21:49:00.758" v="360" actId="20577"/>
          <ac:graphicFrameMkLst>
            <pc:docMk/>
            <pc:sldMk cId="4084806982" sldId="1114"/>
            <ac:graphicFrameMk id="13" creationId="{843C30FE-4852-E23F-A07C-7D934EB61013}"/>
          </ac:graphicFrameMkLst>
        </pc:graphicFrameChg>
      </pc:sldChg>
      <pc:sldChg chg="addSp modSp mod">
        <pc:chgData name="Neil Dyer" userId="f48cccbf-306c-476d-ac12-27135fb93a1f" providerId="ADAL" clId="{7ECDE436-8190-4D3A-A012-ED99DB08CA68}" dt="2026-02-09T21:43:03.225" v="278" actId="20577"/>
        <pc:sldMkLst>
          <pc:docMk/>
          <pc:sldMk cId="3338076098" sldId="1223"/>
        </pc:sldMkLst>
        <pc:spChg chg="mod">
          <ac:chgData name="Neil Dyer" userId="f48cccbf-306c-476d-ac12-27135fb93a1f" providerId="ADAL" clId="{7ECDE436-8190-4D3A-A012-ED99DB08CA68}" dt="2026-02-09T21:43:03.225" v="278" actId="20577"/>
          <ac:spMkLst>
            <pc:docMk/>
            <pc:sldMk cId="3338076098" sldId="1223"/>
            <ac:spMk id="2" creationId="{E496719C-D663-F164-4966-C44669D170A1}"/>
          </ac:spMkLst>
        </pc:spChg>
      </pc:sldChg>
      <pc:sldChg chg="add">
        <pc:chgData name="Neil Dyer" userId="f48cccbf-306c-476d-ac12-27135fb93a1f" providerId="ADAL" clId="{7ECDE436-8190-4D3A-A012-ED99DB08CA68}" dt="2026-02-09T21:47:14.716" v="356"/>
        <pc:sldMkLst>
          <pc:docMk/>
          <pc:sldMk cId="934498781" sldId="1254"/>
        </pc:sldMkLst>
      </pc:sldChg>
      <pc:sldChg chg="del ord">
        <pc:chgData name="Neil Dyer" userId="f48cccbf-306c-476d-ac12-27135fb93a1f" providerId="ADAL" clId="{7ECDE436-8190-4D3A-A012-ED99DB08CA68}" dt="2026-02-09T21:47:08.799" v="355" actId="2696"/>
        <pc:sldMkLst>
          <pc:docMk/>
          <pc:sldMk cId="3151332520" sldId="1254"/>
        </pc:sldMkLst>
      </pc:sldChg>
      <pc:sldChg chg="addSp modSp add mod ord">
        <pc:chgData name="Neil Dyer" userId="f48cccbf-306c-476d-ac12-27135fb93a1f" providerId="ADAL" clId="{7ECDE436-8190-4D3A-A012-ED99DB08CA68}" dt="2026-02-04T11:02:47.162" v="222"/>
        <pc:sldMkLst>
          <pc:docMk/>
          <pc:sldMk cId="245802074" sldId="1275"/>
        </pc:sldMkLst>
        <pc:spChg chg="mod">
          <ac:chgData name="Neil Dyer" userId="f48cccbf-306c-476d-ac12-27135fb93a1f" providerId="ADAL" clId="{7ECDE436-8190-4D3A-A012-ED99DB08CA68}" dt="2026-02-04T11:02:31.551" v="219" actId="20577"/>
          <ac:spMkLst>
            <pc:docMk/>
            <pc:sldMk cId="245802074" sldId="1275"/>
            <ac:spMk id="2" creationId="{172C5C08-CBFB-90F3-B933-A7A2271537C3}"/>
          </ac:spMkLst>
        </pc:spChg>
        <pc:spChg chg="add mod">
          <ac:chgData name="Neil Dyer" userId="f48cccbf-306c-476d-ac12-27135fb93a1f" providerId="ADAL" clId="{7ECDE436-8190-4D3A-A012-ED99DB08CA68}" dt="2026-02-04T11:02:38.071" v="220" actId="1076"/>
          <ac:spMkLst>
            <pc:docMk/>
            <pc:sldMk cId="245802074" sldId="1275"/>
            <ac:spMk id="4" creationId="{9D535D3B-5EDE-B67D-6348-67CDE33BAD20}"/>
          </ac:spMkLst>
        </pc:spChg>
      </pc:sldChg>
      <pc:sldChg chg="add mod modShow">
        <pc:chgData name="Neil Dyer" userId="f48cccbf-306c-476d-ac12-27135fb93a1f" providerId="ADAL" clId="{7ECDE436-8190-4D3A-A012-ED99DB08CA68}" dt="2026-02-09T21:42:39.571" v="257" actId="729"/>
        <pc:sldMkLst>
          <pc:docMk/>
          <pc:sldMk cId="3291911608" sldId="1282"/>
        </pc:sldMkLst>
      </pc:sldChg>
      <pc:sldChg chg="modSp add mod">
        <pc:chgData name="Neil Dyer" userId="f48cccbf-306c-476d-ac12-27135fb93a1f" providerId="ADAL" clId="{7ECDE436-8190-4D3A-A012-ED99DB08CA68}" dt="2026-02-04T11:03:33.567" v="232" actId="6549"/>
        <pc:sldMkLst>
          <pc:docMk/>
          <pc:sldMk cId="2745424100" sldId="1283"/>
        </pc:sldMkLst>
        <pc:spChg chg="mod">
          <ac:chgData name="Neil Dyer" userId="f48cccbf-306c-476d-ac12-27135fb93a1f" providerId="ADAL" clId="{7ECDE436-8190-4D3A-A012-ED99DB08CA68}" dt="2026-02-04T11:03:33.567" v="232" actId="6549"/>
          <ac:spMkLst>
            <pc:docMk/>
            <pc:sldMk cId="2745424100" sldId="1283"/>
            <ac:spMk id="5" creationId="{8905664C-051F-8FC0-1634-3B5E708A587E}"/>
          </ac:spMkLst>
        </pc:spChg>
      </pc:sldChg>
      <pc:sldChg chg="add">
        <pc:chgData name="Neil Dyer" userId="f48cccbf-306c-476d-ac12-27135fb93a1f" providerId="ADAL" clId="{7ECDE436-8190-4D3A-A012-ED99DB08CA68}" dt="2026-02-04T11:11:11.920" v="253"/>
        <pc:sldMkLst>
          <pc:docMk/>
          <pc:sldMk cId="1378437682" sldId="1306"/>
        </pc:sldMkLst>
      </pc:sldChg>
      <pc:sldMasterChg chg="modSldLayout sldLayoutOrd">
        <pc:chgData name="Neil Dyer" userId="f48cccbf-306c-476d-ac12-27135fb93a1f" providerId="ADAL" clId="{7ECDE436-8190-4D3A-A012-ED99DB08CA68}" dt="2026-02-04T10:56:21.729" v="57"/>
        <pc:sldMasterMkLst>
          <pc:docMk/>
          <pc:sldMasterMk cId="1067674076" sldId="2147483908"/>
        </pc:sldMasterMkLst>
        <pc:sldLayoutChg chg="modSp mod ord">
          <pc:chgData name="Neil Dyer" userId="f48cccbf-306c-476d-ac12-27135fb93a1f" providerId="ADAL" clId="{7ECDE436-8190-4D3A-A012-ED99DB08CA68}" dt="2026-02-04T10:54:59.841" v="46"/>
          <pc:sldLayoutMkLst>
            <pc:docMk/>
            <pc:sldMasterMk cId="1067674076" sldId="2147483908"/>
            <pc:sldLayoutMk cId="2338503531" sldId="2147483924"/>
          </pc:sldLayoutMkLst>
          <pc:spChg chg="mod">
            <ac:chgData name="Neil Dyer" userId="f48cccbf-306c-476d-ac12-27135fb93a1f" providerId="ADAL" clId="{7ECDE436-8190-4D3A-A012-ED99DB08CA68}" dt="2026-02-04T10:54:59.841" v="46"/>
            <ac:spMkLst>
              <pc:docMk/>
              <pc:sldMasterMk cId="1067674076" sldId="2147483908"/>
              <pc:sldLayoutMk cId="2338503531" sldId="2147483924"/>
              <ac:spMk id="2" creationId="{2416913E-039A-2149-4741-B8591ED769B5}"/>
            </ac:spMkLst>
          </pc:spChg>
          <pc:spChg chg="mod">
            <ac:chgData name="Neil Dyer" userId="f48cccbf-306c-476d-ac12-27135fb93a1f" providerId="ADAL" clId="{7ECDE436-8190-4D3A-A012-ED99DB08CA68}" dt="2026-02-04T10:54:59.841" v="46"/>
            <ac:spMkLst>
              <pc:docMk/>
              <pc:sldMasterMk cId="1067674076" sldId="2147483908"/>
              <pc:sldLayoutMk cId="2338503531" sldId="2147483924"/>
              <ac:spMk id="3" creationId="{C894EEC8-388A-33B4-D4FD-E68E26E67637}"/>
            </ac:spMkLst>
          </pc:spChg>
          <pc:spChg chg="mod">
            <ac:chgData name="Neil Dyer" userId="f48cccbf-306c-476d-ac12-27135fb93a1f" providerId="ADAL" clId="{7ECDE436-8190-4D3A-A012-ED99DB08CA68}" dt="2026-02-04T10:54:59.841" v="46"/>
            <ac:spMkLst>
              <pc:docMk/>
              <pc:sldMasterMk cId="1067674076" sldId="2147483908"/>
              <pc:sldLayoutMk cId="2338503531" sldId="2147483924"/>
              <ac:spMk id="4" creationId="{14C0FFCB-93C8-78A4-51B8-70D9BE529771}"/>
            </ac:spMkLst>
          </pc:spChg>
          <pc:spChg chg="mod">
            <ac:chgData name="Neil Dyer" userId="f48cccbf-306c-476d-ac12-27135fb93a1f" providerId="ADAL" clId="{7ECDE436-8190-4D3A-A012-ED99DB08CA68}" dt="2026-02-04T10:54:59.841" v="46"/>
            <ac:spMkLst>
              <pc:docMk/>
              <pc:sldMasterMk cId="1067674076" sldId="2147483908"/>
              <pc:sldLayoutMk cId="2338503531" sldId="2147483924"/>
              <ac:spMk id="5" creationId="{34F19CCF-22B5-9389-7D85-A8C4450D8D76}"/>
            </ac:spMkLst>
          </pc:spChg>
          <pc:spChg chg="mod">
            <ac:chgData name="Neil Dyer" userId="f48cccbf-306c-476d-ac12-27135fb93a1f" providerId="ADAL" clId="{7ECDE436-8190-4D3A-A012-ED99DB08CA68}" dt="2026-02-04T10:54:59.841" v="46"/>
            <ac:spMkLst>
              <pc:docMk/>
              <pc:sldMasterMk cId="1067674076" sldId="2147483908"/>
              <pc:sldLayoutMk cId="2338503531" sldId="2147483924"/>
              <ac:spMk id="6" creationId="{57244A5F-0355-1676-A299-B7A6B663CE03}"/>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497983275" sldId="2147483925"/>
          </pc:sldLayoutMkLst>
          <pc:spChg chg="mod">
            <ac:chgData name="Neil Dyer" userId="f48cccbf-306c-476d-ac12-27135fb93a1f" providerId="ADAL" clId="{7ECDE436-8190-4D3A-A012-ED99DB08CA68}" dt="2026-02-04T10:54:59.841" v="46"/>
            <ac:spMkLst>
              <pc:docMk/>
              <pc:sldMasterMk cId="1067674076" sldId="2147483908"/>
              <pc:sldLayoutMk cId="497983275" sldId="2147483925"/>
              <ac:spMk id="2" creationId="{1857886B-9B0D-1A77-0296-5455790C2173}"/>
            </ac:spMkLst>
          </pc:spChg>
          <pc:spChg chg="mod">
            <ac:chgData name="Neil Dyer" userId="f48cccbf-306c-476d-ac12-27135fb93a1f" providerId="ADAL" clId="{7ECDE436-8190-4D3A-A012-ED99DB08CA68}" dt="2026-02-04T10:54:59.841" v="46"/>
            <ac:spMkLst>
              <pc:docMk/>
              <pc:sldMasterMk cId="1067674076" sldId="2147483908"/>
              <pc:sldLayoutMk cId="497983275" sldId="2147483925"/>
              <ac:spMk id="3" creationId="{1019E5A6-9E91-D89D-3300-FF8D6E300C5D}"/>
            </ac:spMkLst>
          </pc:spChg>
          <pc:spChg chg="mod">
            <ac:chgData name="Neil Dyer" userId="f48cccbf-306c-476d-ac12-27135fb93a1f" providerId="ADAL" clId="{7ECDE436-8190-4D3A-A012-ED99DB08CA68}" dt="2026-02-04T10:54:59.841" v="46"/>
            <ac:spMkLst>
              <pc:docMk/>
              <pc:sldMasterMk cId="1067674076" sldId="2147483908"/>
              <pc:sldLayoutMk cId="497983275" sldId="2147483925"/>
              <ac:spMk id="4" creationId="{8A8477B7-42D1-33DE-684E-926CCDB851F3}"/>
            </ac:spMkLst>
          </pc:spChg>
          <pc:spChg chg="mod">
            <ac:chgData name="Neil Dyer" userId="f48cccbf-306c-476d-ac12-27135fb93a1f" providerId="ADAL" clId="{7ECDE436-8190-4D3A-A012-ED99DB08CA68}" dt="2026-02-04T10:54:59.841" v="46"/>
            <ac:spMkLst>
              <pc:docMk/>
              <pc:sldMasterMk cId="1067674076" sldId="2147483908"/>
              <pc:sldLayoutMk cId="497983275" sldId="2147483925"/>
              <ac:spMk id="5" creationId="{FF9508F3-BB50-296B-CF0D-F5D6859B901B}"/>
            </ac:spMkLst>
          </pc:spChg>
          <pc:spChg chg="mod">
            <ac:chgData name="Neil Dyer" userId="f48cccbf-306c-476d-ac12-27135fb93a1f" providerId="ADAL" clId="{7ECDE436-8190-4D3A-A012-ED99DB08CA68}" dt="2026-02-04T10:54:59.841" v="46"/>
            <ac:spMkLst>
              <pc:docMk/>
              <pc:sldMasterMk cId="1067674076" sldId="2147483908"/>
              <pc:sldLayoutMk cId="497983275" sldId="2147483925"/>
              <ac:spMk id="6" creationId="{689153CC-E956-C64F-05BE-4B14DD3B15F3}"/>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120353414" sldId="2147483926"/>
          </pc:sldLayoutMkLst>
          <pc:spChg chg="mod">
            <ac:chgData name="Neil Dyer" userId="f48cccbf-306c-476d-ac12-27135fb93a1f" providerId="ADAL" clId="{7ECDE436-8190-4D3A-A012-ED99DB08CA68}" dt="2026-02-04T10:54:59.841" v="46"/>
            <ac:spMkLst>
              <pc:docMk/>
              <pc:sldMasterMk cId="1067674076" sldId="2147483908"/>
              <pc:sldLayoutMk cId="120353414" sldId="2147483926"/>
              <ac:spMk id="2" creationId="{1770B797-2F89-538A-09EE-F4BDD73174A3}"/>
            </ac:spMkLst>
          </pc:spChg>
          <pc:spChg chg="mod">
            <ac:chgData name="Neil Dyer" userId="f48cccbf-306c-476d-ac12-27135fb93a1f" providerId="ADAL" clId="{7ECDE436-8190-4D3A-A012-ED99DB08CA68}" dt="2026-02-04T10:54:59.841" v="46"/>
            <ac:spMkLst>
              <pc:docMk/>
              <pc:sldMasterMk cId="1067674076" sldId="2147483908"/>
              <pc:sldLayoutMk cId="120353414" sldId="2147483926"/>
              <ac:spMk id="3" creationId="{AF5E09BD-D78A-2378-07C8-9AB84D36358A}"/>
            </ac:spMkLst>
          </pc:spChg>
          <pc:spChg chg="mod">
            <ac:chgData name="Neil Dyer" userId="f48cccbf-306c-476d-ac12-27135fb93a1f" providerId="ADAL" clId="{7ECDE436-8190-4D3A-A012-ED99DB08CA68}" dt="2026-02-04T10:54:59.841" v="46"/>
            <ac:spMkLst>
              <pc:docMk/>
              <pc:sldMasterMk cId="1067674076" sldId="2147483908"/>
              <pc:sldLayoutMk cId="120353414" sldId="2147483926"/>
              <ac:spMk id="4" creationId="{DDC7E176-E036-9671-426F-CE83CA66C54D}"/>
            </ac:spMkLst>
          </pc:spChg>
          <pc:spChg chg="mod">
            <ac:chgData name="Neil Dyer" userId="f48cccbf-306c-476d-ac12-27135fb93a1f" providerId="ADAL" clId="{7ECDE436-8190-4D3A-A012-ED99DB08CA68}" dt="2026-02-04T10:54:59.841" v="46"/>
            <ac:spMkLst>
              <pc:docMk/>
              <pc:sldMasterMk cId="1067674076" sldId="2147483908"/>
              <pc:sldLayoutMk cId="120353414" sldId="2147483926"/>
              <ac:spMk id="5" creationId="{3CFDA4D1-10E6-21F0-16E5-881F0276DD00}"/>
            </ac:spMkLst>
          </pc:spChg>
          <pc:spChg chg="mod">
            <ac:chgData name="Neil Dyer" userId="f48cccbf-306c-476d-ac12-27135fb93a1f" providerId="ADAL" clId="{7ECDE436-8190-4D3A-A012-ED99DB08CA68}" dt="2026-02-04T10:54:59.841" v="46"/>
            <ac:spMkLst>
              <pc:docMk/>
              <pc:sldMasterMk cId="1067674076" sldId="2147483908"/>
              <pc:sldLayoutMk cId="120353414" sldId="2147483926"/>
              <ac:spMk id="6" creationId="{32204284-2F6A-A66A-1A8F-FAFDD175F721}"/>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4163157163" sldId="2147483927"/>
          </pc:sldLayoutMkLst>
          <pc:spChg chg="mod">
            <ac:chgData name="Neil Dyer" userId="f48cccbf-306c-476d-ac12-27135fb93a1f" providerId="ADAL" clId="{7ECDE436-8190-4D3A-A012-ED99DB08CA68}" dt="2026-02-04T10:54:59.841" v="46"/>
            <ac:spMkLst>
              <pc:docMk/>
              <pc:sldMasterMk cId="1067674076" sldId="2147483908"/>
              <pc:sldLayoutMk cId="4163157163" sldId="2147483927"/>
              <ac:spMk id="2" creationId="{DB83B3DE-13A1-616E-84B5-E77D2F1CC3C1}"/>
            </ac:spMkLst>
          </pc:spChg>
          <pc:spChg chg="mod">
            <ac:chgData name="Neil Dyer" userId="f48cccbf-306c-476d-ac12-27135fb93a1f" providerId="ADAL" clId="{7ECDE436-8190-4D3A-A012-ED99DB08CA68}" dt="2026-02-04T10:54:59.841" v="46"/>
            <ac:spMkLst>
              <pc:docMk/>
              <pc:sldMasterMk cId="1067674076" sldId="2147483908"/>
              <pc:sldLayoutMk cId="4163157163" sldId="2147483927"/>
              <ac:spMk id="3" creationId="{D49E62F8-256C-A05F-D248-9CF8A7A53001}"/>
            </ac:spMkLst>
          </pc:spChg>
          <pc:spChg chg="mod">
            <ac:chgData name="Neil Dyer" userId="f48cccbf-306c-476d-ac12-27135fb93a1f" providerId="ADAL" clId="{7ECDE436-8190-4D3A-A012-ED99DB08CA68}" dt="2026-02-04T10:54:59.841" v="46"/>
            <ac:spMkLst>
              <pc:docMk/>
              <pc:sldMasterMk cId="1067674076" sldId="2147483908"/>
              <pc:sldLayoutMk cId="4163157163" sldId="2147483927"/>
              <ac:spMk id="4" creationId="{46E8BDD5-29BB-7699-AF0F-AF4E0AF9E62E}"/>
            </ac:spMkLst>
          </pc:spChg>
          <pc:spChg chg="mod">
            <ac:chgData name="Neil Dyer" userId="f48cccbf-306c-476d-ac12-27135fb93a1f" providerId="ADAL" clId="{7ECDE436-8190-4D3A-A012-ED99DB08CA68}" dt="2026-02-04T10:54:59.841" v="46"/>
            <ac:spMkLst>
              <pc:docMk/>
              <pc:sldMasterMk cId="1067674076" sldId="2147483908"/>
              <pc:sldLayoutMk cId="4163157163" sldId="2147483927"/>
              <ac:spMk id="5" creationId="{836ED8E4-A071-C229-257A-6D417B5C1F67}"/>
            </ac:spMkLst>
          </pc:spChg>
          <pc:spChg chg="mod">
            <ac:chgData name="Neil Dyer" userId="f48cccbf-306c-476d-ac12-27135fb93a1f" providerId="ADAL" clId="{7ECDE436-8190-4D3A-A012-ED99DB08CA68}" dt="2026-02-04T10:54:59.841" v="46"/>
            <ac:spMkLst>
              <pc:docMk/>
              <pc:sldMasterMk cId="1067674076" sldId="2147483908"/>
              <pc:sldLayoutMk cId="4163157163" sldId="2147483927"/>
              <ac:spMk id="6" creationId="{BB5521AD-5538-0356-7AB4-2EC179D614CB}"/>
            </ac:spMkLst>
          </pc:spChg>
          <pc:spChg chg="mod">
            <ac:chgData name="Neil Dyer" userId="f48cccbf-306c-476d-ac12-27135fb93a1f" providerId="ADAL" clId="{7ECDE436-8190-4D3A-A012-ED99DB08CA68}" dt="2026-02-04T10:54:59.841" v="46"/>
            <ac:spMkLst>
              <pc:docMk/>
              <pc:sldMasterMk cId="1067674076" sldId="2147483908"/>
              <pc:sldLayoutMk cId="4163157163" sldId="2147483927"/>
              <ac:spMk id="7" creationId="{F6168449-7CA2-A451-81F2-C2C145E7E325}"/>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256578480" sldId="2147483928"/>
          </pc:sldLayoutMkLst>
          <pc:spChg chg="mod">
            <ac:chgData name="Neil Dyer" userId="f48cccbf-306c-476d-ac12-27135fb93a1f" providerId="ADAL" clId="{7ECDE436-8190-4D3A-A012-ED99DB08CA68}" dt="2026-02-04T10:54:59.841" v="46"/>
            <ac:spMkLst>
              <pc:docMk/>
              <pc:sldMasterMk cId="1067674076" sldId="2147483908"/>
              <pc:sldLayoutMk cId="256578480" sldId="2147483928"/>
              <ac:spMk id="2" creationId="{A9901E71-70B2-C517-BBD6-ACDF4250343D}"/>
            </ac:spMkLst>
          </pc:spChg>
          <pc:spChg chg="mod">
            <ac:chgData name="Neil Dyer" userId="f48cccbf-306c-476d-ac12-27135fb93a1f" providerId="ADAL" clId="{7ECDE436-8190-4D3A-A012-ED99DB08CA68}" dt="2026-02-04T10:54:59.841" v="46"/>
            <ac:spMkLst>
              <pc:docMk/>
              <pc:sldMasterMk cId="1067674076" sldId="2147483908"/>
              <pc:sldLayoutMk cId="256578480" sldId="2147483928"/>
              <ac:spMk id="3" creationId="{5115786F-C830-06A1-FA7D-29AC8E4DD578}"/>
            </ac:spMkLst>
          </pc:spChg>
          <pc:spChg chg="mod">
            <ac:chgData name="Neil Dyer" userId="f48cccbf-306c-476d-ac12-27135fb93a1f" providerId="ADAL" clId="{7ECDE436-8190-4D3A-A012-ED99DB08CA68}" dt="2026-02-04T10:54:59.841" v="46"/>
            <ac:spMkLst>
              <pc:docMk/>
              <pc:sldMasterMk cId="1067674076" sldId="2147483908"/>
              <pc:sldLayoutMk cId="256578480" sldId="2147483928"/>
              <ac:spMk id="4" creationId="{6D0D3140-0917-924C-547C-187B1366A3D0}"/>
            </ac:spMkLst>
          </pc:spChg>
          <pc:spChg chg="mod">
            <ac:chgData name="Neil Dyer" userId="f48cccbf-306c-476d-ac12-27135fb93a1f" providerId="ADAL" clId="{7ECDE436-8190-4D3A-A012-ED99DB08CA68}" dt="2026-02-04T10:54:59.841" v="46"/>
            <ac:spMkLst>
              <pc:docMk/>
              <pc:sldMasterMk cId="1067674076" sldId="2147483908"/>
              <pc:sldLayoutMk cId="256578480" sldId="2147483928"/>
              <ac:spMk id="5" creationId="{7F9A0479-196A-8FAE-8FF8-06A56A821FDA}"/>
            </ac:spMkLst>
          </pc:spChg>
          <pc:spChg chg="mod">
            <ac:chgData name="Neil Dyer" userId="f48cccbf-306c-476d-ac12-27135fb93a1f" providerId="ADAL" clId="{7ECDE436-8190-4D3A-A012-ED99DB08CA68}" dt="2026-02-04T10:54:59.841" v="46"/>
            <ac:spMkLst>
              <pc:docMk/>
              <pc:sldMasterMk cId="1067674076" sldId="2147483908"/>
              <pc:sldLayoutMk cId="256578480" sldId="2147483928"/>
              <ac:spMk id="6" creationId="{FC33F88A-AD85-CC52-41FF-A5BD38315A0E}"/>
            </ac:spMkLst>
          </pc:spChg>
          <pc:spChg chg="mod">
            <ac:chgData name="Neil Dyer" userId="f48cccbf-306c-476d-ac12-27135fb93a1f" providerId="ADAL" clId="{7ECDE436-8190-4D3A-A012-ED99DB08CA68}" dt="2026-02-04T10:54:59.841" v="46"/>
            <ac:spMkLst>
              <pc:docMk/>
              <pc:sldMasterMk cId="1067674076" sldId="2147483908"/>
              <pc:sldLayoutMk cId="256578480" sldId="2147483928"/>
              <ac:spMk id="7" creationId="{2FC93942-43D4-BB2A-22FE-D13B8CE0829F}"/>
            </ac:spMkLst>
          </pc:spChg>
          <pc:spChg chg="mod">
            <ac:chgData name="Neil Dyer" userId="f48cccbf-306c-476d-ac12-27135fb93a1f" providerId="ADAL" clId="{7ECDE436-8190-4D3A-A012-ED99DB08CA68}" dt="2026-02-04T10:54:59.841" v="46"/>
            <ac:spMkLst>
              <pc:docMk/>
              <pc:sldMasterMk cId="1067674076" sldId="2147483908"/>
              <pc:sldLayoutMk cId="256578480" sldId="2147483928"/>
              <ac:spMk id="8" creationId="{5881C794-C4BF-BF49-C827-7B521D82299C}"/>
            </ac:spMkLst>
          </pc:spChg>
          <pc:spChg chg="mod">
            <ac:chgData name="Neil Dyer" userId="f48cccbf-306c-476d-ac12-27135fb93a1f" providerId="ADAL" clId="{7ECDE436-8190-4D3A-A012-ED99DB08CA68}" dt="2026-02-04T10:54:59.841" v="46"/>
            <ac:spMkLst>
              <pc:docMk/>
              <pc:sldMasterMk cId="1067674076" sldId="2147483908"/>
              <pc:sldLayoutMk cId="256578480" sldId="2147483928"/>
              <ac:spMk id="9" creationId="{52C5924B-ED7E-9756-41FA-1436448F4E02}"/>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1073845302" sldId="2147483929"/>
          </pc:sldLayoutMkLst>
          <pc:spChg chg="mod">
            <ac:chgData name="Neil Dyer" userId="f48cccbf-306c-476d-ac12-27135fb93a1f" providerId="ADAL" clId="{7ECDE436-8190-4D3A-A012-ED99DB08CA68}" dt="2026-02-04T10:54:59.841" v="46"/>
            <ac:spMkLst>
              <pc:docMk/>
              <pc:sldMasterMk cId="1067674076" sldId="2147483908"/>
              <pc:sldLayoutMk cId="1073845302" sldId="2147483929"/>
              <ac:spMk id="2" creationId="{F72453D4-0FAB-6F25-0558-6A8A3D96FA61}"/>
            </ac:spMkLst>
          </pc:spChg>
          <pc:spChg chg="mod">
            <ac:chgData name="Neil Dyer" userId="f48cccbf-306c-476d-ac12-27135fb93a1f" providerId="ADAL" clId="{7ECDE436-8190-4D3A-A012-ED99DB08CA68}" dt="2026-02-04T10:54:59.841" v="46"/>
            <ac:spMkLst>
              <pc:docMk/>
              <pc:sldMasterMk cId="1067674076" sldId="2147483908"/>
              <pc:sldLayoutMk cId="1073845302" sldId="2147483929"/>
              <ac:spMk id="3" creationId="{413F6A44-C593-6A7A-99AC-E1A0BCD3CFE1}"/>
            </ac:spMkLst>
          </pc:spChg>
          <pc:spChg chg="mod">
            <ac:chgData name="Neil Dyer" userId="f48cccbf-306c-476d-ac12-27135fb93a1f" providerId="ADAL" clId="{7ECDE436-8190-4D3A-A012-ED99DB08CA68}" dt="2026-02-04T10:54:59.841" v="46"/>
            <ac:spMkLst>
              <pc:docMk/>
              <pc:sldMasterMk cId="1067674076" sldId="2147483908"/>
              <pc:sldLayoutMk cId="1073845302" sldId="2147483929"/>
              <ac:spMk id="4" creationId="{2464AE85-DDE8-BBC6-A4B2-63B9433E7178}"/>
            </ac:spMkLst>
          </pc:spChg>
          <pc:spChg chg="mod">
            <ac:chgData name="Neil Dyer" userId="f48cccbf-306c-476d-ac12-27135fb93a1f" providerId="ADAL" clId="{7ECDE436-8190-4D3A-A012-ED99DB08CA68}" dt="2026-02-04T10:54:59.841" v="46"/>
            <ac:spMkLst>
              <pc:docMk/>
              <pc:sldMasterMk cId="1067674076" sldId="2147483908"/>
              <pc:sldLayoutMk cId="1073845302" sldId="2147483929"/>
              <ac:spMk id="5" creationId="{EAB8D453-EBBA-EE30-A8AA-740FE2D6F486}"/>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209726166" sldId="2147483930"/>
          </pc:sldLayoutMkLst>
          <pc:spChg chg="mod">
            <ac:chgData name="Neil Dyer" userId="f48cccbf-306c-476d-ac12-27135fb93a1f" providerId="ADAL" clId="{7ECDE436-8190-4D3A-A012-ED99DB08CA68}" dt="2026-02-04T10:54:59.841" v="46"/>
            <ac:spMkLst>
              <pc:docMk/>
              <pc:sldMasterMk cId="1067674076" sldId="2147483908"/>
              <pc:sldLayoutMk cId="209726166" sldId="2147483930"/>
              <ac:spMk id="2" creationId="{718E7434-FCF2-E50C-C4A2-6FCE02C29173}"/>
            </ac:spMkLst>
          </pc:spChg>
          <pc:spChg chg="mod">
            <ac:chgData name="Neil Dyer" userId="f48cccbf-306c-476d-ac12-27135fb93a1f" providerId="ADAL" clId="{7ECDE436-8190-4D3A-A012-ED99DB08CA68}" dt="2026-02-04T10:54:59.841" v="46"/>
            <ac:spMkLst>
              <pc:docMk/>
              <pc:sldMasterMk cId="1067674076" sldId="2147483908"/>
              <pc:sldLayoutMk cId="209726166" sldId="2147483930"/>
              <ac:spMk id="3" creationId="{19A03123-9034-D97D-3C7F-4132DCEEA1B8}"/>
            </ac:spMkLst>
          </pc:spChg>
          <pc:spChg chg="mod">
            <ac:chgData name="Neil Dyer" userId="f48cccbf-306c-476d-ac12-27135fb93a1f" providerId="ADAL" clId="{7ECDE436-8190-4D3A-A012-ED99DB08CA68}" dt="2026-02-04T10:54:59.841" v="46"/>
            <ac:spMkLst>
              <pc:docMk/>
              <pc:sldMasterMk cId="1067674076" sldId="2147483908"/>
              <pc:sldLayoutMk cId="209726166" sldId="2147483930"/>
              <ac:spMk id="4" creationId="{F2D13E24-275A-537F-4BBD-8212CB34AE5E}"/>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2378122967" sldId="2147483931"/>
          </pc:sldLayoutMkLst>
          <pc:spChg chg="mod">
            <ac:chgData name="Neil Dyer" userId="f48cccbf-306c-476d-ac12-27135fb93a1f" providerId="ADAL" clId="{7ECDE436-8190-4D3A-A012-ED99DB08CA68}" dt="2026-02-04T10:54:59.841" v="46"/>
            <ac:spMkLst>
              <pc:docMk/>
              <pc:sldMasterMk cId="1067674076" sldId="2147483908"/>
              <pc:sldLayoutMk cId="2378122967" sldId="2147483931"/>
              <ac:spMk id="2" creationId="{118B0D98-2B82-E6D9-4987-2C7C08EB0CFC}"/>
            </ac:spMkLst>
          </pc:spChg>
          <pc:spChg chg="mod">
            <ac:chgData name="Neil Dyer" userId="f48cccbf-306c-476d-ac12-27135fb93a1f" providerId="ADAL" clId="{7ECDE436-8190-4D3A-A012-ED99DB08CA68}" dt="2026-02-04T10:54:59.841" v="46"/>
            <ac:spMkLst>
              <pc:docMk/>
              <pc:sldMasterMk cId="1067674076" sldId="2147483908"/>
              <pc:sldLayoutMk cId="2378122967" sldId="2147483931"/>
              <ac:spMk id="3" creationId="{7CDD6CF0-8985-AC41-2ACF-9458ED04C261}"/>
            </ac:spMkLst>
          </pc:spChg>
          <pc:spChg chg="mod">
            <ac:chgData name="Neil Dyer" userId="f48cccbf-306c-476d-ac12-27135fb93a1f" providerId="ADAL" clId="{7ECDE436-8190-4D3A-A012-ED99DB08CA68}" dt="2026-02-04T10:54:59.841" v="46"/>
            <ac:spMkLst>
              <pc:docMk/>
              <pc:sldMasterMk cId="1067674076" sldId="2147483908"/>
              <pc:sldLayoutMk cId="2378122967" sldId="2147483931"/>
              <ac:spMk id="4" creationId="{2E6B9C27-51D5-2A7D-CF4C-1AEF5DB37B97}"/>
            </ac:spMkLst>
          </pc:spChg>
          <pc:spChg chg="mod">
            <ac:chgData name="Neil Dyer" userId="f48cccbf-306c-476d-ac12-27135fb93a1f" providerId="ADAL" clId="{7ECDE436-8190-4D3A-A012-ED99DB08CA68}" dt="2026-02-04T10:54:59.841" v="46"/>
            <ac:spMkLst>
              <pc:docMk/>
              <pc:sldMasterMk cId="1067674076" sldId="2147483908"/>
              <pc:sldLayoutMk cId="2378122967" sldId="2147483931"/>
              <ac:spMk id="5" creationId="{C373B1F9-11EB-8313-B676-3A7F29A58203}"/>
            </ac:spMkLst>
          </pc:spChg>
          <pc:spChg chg="mod">
            <ac:chgData name="Neil Dyer" userId="f48cccbf-306c-476d-ac12-27135fb93a1f" providerId="ADAL" clId="{7ECDE436-8190-4D3A-A012-ED99DB08CA68}" dt="2026-02-04T10:54:59.841" v="46"/>
            <ac:spMkLst>
              <pc:docMk/>
              <pc:sldMasterMk cId="1067674076" sldId="2147483908"/>
              <pc:sldLayoutMk cId="2378122967" sldId="2147483931"/>
              <ac:spMk id="6" creationId="{28F40189-76F9-E972-B702-D33B90C57483}"/>
            </ac:spMkLst>
          </pc:spChg>
          <pc:spChg chg="mod">
            <ac:chgData name="Neil Dyer" userId="f48cccbf-306c-476d-ac12-27135fb93a1f" providerId="ADAL" clId="{7ECDE436-8190-4D3A-A012-ED99DB08CA68}" dt="2026-02-04T10:54:59.841" v="46"/>
            <ac:spMkLst>
              <pc:docMk/>
              <pc:sldMasterMk cId="1067674076" sldId="2147483908"/>
              <pc:sldLayoutMk cId="2378122967" sldId="2147483931"/>
              <ac:spMk id="7" creationId="{C3C6D6C0-5728-92A2-BDA5-D01EC15C2621}"/>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3801314037" sldId="2147483932"/>
          </pc:sldLayoutMkLst>
          <pc:spChg chg="mod">
            <ac:chgData name="Neil Dyer" userId="f48cccbf-306c-476d-ac12-27135fb93a1f" providerId="ADAL" clId="{7ECDE436-8190-4D3A-A012-ED99DB08CA68}" dt="2026-02-04T10:54:59.841" v="46"/>
            <ac:spMkLst>
              <pc:docMk/>
              <pc:sldMasterMk cId="1067674076" sldId="2147483908"/>
              <pc:sldLayoutMk cId="3801314037" sldId="2147483932"/>
              <ac:spMk id="2" creationId="{3A7EEF05-2E80-0AD1-0CB1-3D92CB358FF7}"/>
            </ac:spMkLst>
          </pc:spChg>
          <pc:spChg chg="mod">
            <ac:chgData name="Neil Dyer" userId="f48cccbf-306c-476d-ac12-27135fb93a1f" providerId="ADAL" clId="{7ECDE436-8190-4D3A-A012-ED99DB08CA68}" dt="2026-02-04T10:54:59.841" v="46"/>
            <ac:spMkLst>
              <pc:docMk/>
              <pc:sldMasterMk cId="1067674076" sldId="2147483908"/>
              <pc:sldLayoutMk cId="3801314037" sldId="2147483932"/>
              <ac:spMk id="3" creationId="{7E333B6C-74FE-596F-A71F-77ABE0C4706A}"/>
            </ac:spMkLst>
          </pc:spChg>
          <pc:spChg chg="mod">
            <ac:chgData name="Neil Dyer" userId="f48cccbf-306c-476d-ac12-27135fb93a1f" providerId="ADAL" clId="{7ECDE436-8190-4D3A-A012-ED99DB08CA68}" dt="2026-02-04T10:54:59.841" v="46"/>
            <ac:spMkLst>
              <pc:docMk/>
              <pc:sldMasterMk cId="1067674076" sldId="2147483908"/>
              <pc:sldLayoutMk cId="3801314037" sldId="2147483932"/>
              <ac:spMk id="4" creationId="{71F7B152-36E0-B77F-CB19-A0DB35B31D74}"/>
            </ac:spMkLst>
          </pc:spChg>
          <pc:spChg chg="mod">
            <ac:chgData name="Neil Dyer" userId="f48cccbf-306c-476d-ac12-27135fb93a1f" providerId="ADAL" clId="{7ECDE436-8190-4D3A-A012-ED99DB08CA68}" dt="2026-02-04T10:54:59.841" v="46"/>
            <ac:spMkLst>
              <pc:docMk/>
              <pc:sldMasterMk cId="1067674076" sldId="2147483908"/>
              <pc:sldLayoutMk cId="3801314037" sldId="2147483932"/>
              <ac:spMk id="5" creationId="{3F242735-B875-F255-92F6-F3E362547273}"/>
            </ac:spMkLst>
          </pc:spChg>
          <pc:spChg chg="mod">
            <ac:chgData name="Neil Dyer" userId="f48cccbf-306c-476d-ac12-27135fb93a1f" providerId="ADAL" clId="{7ECDE436-8190-4D3A-A012-ED99DB08CA68}" dt="2026-02-04T10:54:59.841" v="46"/>
            <ac:spMkLst>
              <pc:docMk/>
              <pc:sldMasterMk cId="1067674076" sldId="2147483908"/>
              <pc:sldLayoutMk cId="3801314037" sldId="2147483932"/>
              <ac:spMk id="6" creationId="{1D198C3B-9D87-E657-06D4-C178BCFB4565}"/>
            </ac:spMkLst>
          </pc:spChg>
          <pc:spChg chg="mod">
            <ac:chgData name="Neil Dyer" userId="f48cccbf-306c-476d-ac12-27135fb93a1f" providerId="ADAL" clId="{7ECDE436-8190-4D3A-A012-ED99DB08CA68}" dt="2026-02-04T10:54:59.841" v="46"/>
            <ac:spMkLst>
              <pc:docMk/>
              <pc:sldMasterMk cId="1067674076" sldId="2147483908"/>
              <pc:sldLayoutMk cId="3801314037" sldId="2147483932"/>
              <ac:spMk id="7" creationId="{E0E4894E-DC66-2E1B-C5D9-232D3DA54DF8}"/>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699327088" sldId="2147483933"/>
          </pc:sldLayoutMkLst>
          <pc:spChg chg="mod">
            <ac:chgData name="Neil Dyer" userId="f48cccbf-306c-476d-ac12-27135fb93a1f" providerId="ADAL" clId="{7ECDE436-8190-4D3A-A012-ED99DB08CA68}" dt="2026-02-04T10:54:59.841" v="46"/>
            <ac:spMkLst>
              <pc:docMk/>
              <pc:sldMasterMk cId="1067674076" sldId="2147483908"/>
              <pc:sldLayoutMk cId="699327088" sldId="2147483933"/>
              <ac:spMk id="2" creationId="{511EBDD1-AB72-F52D-B626-CD67303A04CF}"/>
            </ac:spMkLst>
          </pc:spChg>
          <pc:spChg chg="mod">
            <ac:chgData name="Neil Dyer" userId="f48cccbf-306c-476d-ac12-27135fb93a1f" providerId="ADAL" clId="{7ECDE436-8190-4D3A-A012-ED99DB08CA68}" dt="2026-02-04T10:54:59.841" v="46"/>
            <ac:spMkLst>
              <pc:docMk/>
              <pc:sldMasterMk cId="1067674076" sldId="2147483908"/>
              <pc:sldLayoutMk cId="699327088" sldId="2147483933"/>
              <ac:spMk id="3" creationId="{FBDFE925-6C37-A8D7-0449-EA91459AC68B}"/>
            </ac:spMkLst>
          </pc:spChg>
          <pc:spChg chg="mod">
            <ac:chgData name="Neil Dyer" userId="f48cccbf-306c-476d-ac12-27135fb93a1f" providerId="ADAL" clId="{7ECDE436-8190-4D3A-A012-ED99DB08CA68}" dt="2026-02-04T10:54:59.841" v="46"/>
            <ac:spMkLst>
              <pc:docMk/>
              <pc:sldMasterMk cId="1067674076" sldId="2147483908"/>
              <pc:sldLayoutMk cId="699327088" sldId="2147483933"/>
              <ac:spMk id="4" creationId="{DD471EA7-C4CC-7E3B-2180-FCBCA0214245}"/>
            </ac:spMkLst>
          </pc:spChg>
          <pc:spChg chg="mod">
            <ac:chgData name="Neil Dyer" userId="f48cccbf-306c-476d-ac12-27135fb93a1f" providerId="ADAL" clId="{7ECDE436-8190-4D3A-A012-ED99DB08CA68}" dt="2026-02-04T10:54:59.841" v="46"/>
            <ac:spMkLst>
              <pc:docMk/>
              <pc:sldMasterMk cId="1067674076" sldId="2147483908"/>
              <pc:sldLayoutMk cId="699327088" sldId="2147483933"/>
              <ac:spMk id="5" creationId="{EBD1488E-0259-6321-8D9D-96EB13D74B28}"/>
            </ac:spMkLst>
          </pc:spChg>
          <pc:spChg chg="mod">
            <ac:chgData name="Neil Dyer" userId="f48cccbf-306c-476d-ac12-27135fb93a1f" providerId="ADAL" clId="{7ECDE436-8190-4D3A-A012-ED99DB08CA68}" dt="2026-02-04T10:54:59.841" v="46"/>
            <ac:spMkLst>
              <pc:docMk/>
              <pc:sldMasterMk cId="1067674076" sldId="2147483908"/>
              <pc:sldLayoutMk cId="699327088" sldId="2147483933"/>
              <ac:spMk id="6" creationId="{34219974-3295-4978-072C-0E729FBD1A73}"/>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2254721757" sldId="2147483934"/>
          </pc:sldLayoutMkLst>
          <pc:spChg chg="mod">
            <ac:chgData name="Neil Dyer" userId="f48cccbf-306c-476d-ac12-27135fb93a1f" providerId="ADAL" clId="{7ECDE436-8190-4D3A-A012-ED99DB08CA68}" dt="2026-02-04T10:54:59.841" v="46"/>
            <ac:spMkLst>
              <pc:docMk/>
              <pc:sldMasterMk cId="1067674076" sldId="2147483908"/>
              <pc:sldLayoutMk cId="2254721757" sldId="2147483934"/>
              <ac:spMk id="2" creationId="{77ACA418-0C41-46E3-3D9C-291B397D98AE}"/>
            </ac:spMkLst>
          </pc:spChg>
          <pc:spChg chg="mod">
            <ac:chgData name="Neil Dyer" userId="f48cccbf-306c-476d-ac12-27135fb93a1f" providerId="ADAL" clId="{7ECDE436-8190-4D3A-A012-ED99DB08CA68}" dt="2026-02-04T10:54:59.841" v="46"/>
            <ac:spMkLst>
              <pc:docMk/>
              <pc:sldMasterMk cId="1067674076" sldId="2147483908"/>
              <pc:sldLayoutMk cId="2254721757" sldId="2147483934"/>
              <ac:spMk id="3" creationId="{EC138515-1189-1376-3018-AC7BDB35C623}"/>
            </ac:spMkLst>
          </pc:spChg>
          <pc:spChg chg="mod">
            <ac:chgData name="Neil Dyer" userId="f48cccbf-306c-476d-ac12-27135fb93a1f" providerId="ADAL" clId="{7ECDE436-8190-4D3A-A012-ED99DB08CA68}" dt="2026-02-04T10:54:59.841" v="46"/>
            <ac:spMkLst>
              <pc:docMk/>
              <pc:sldMasterMk cId="1067674076" sldId="2147483908"/>
              <pc:sldLayoutMk cId="2254721757" sldId="2147483934"/>
              <ac:spMk id="4" creationId="{70369115-C55B-CE6A-097F-3EF8503A39D6}"/>
            </ac:spMkLst>
          </pc:spChg>
          <pc:spChg chg="mod">
            <ac:chgData name="Neil Dyer" userId="f48cccbf-306c-476d-ac12-27135fb93a1f" providerId="ADAL" clId="{7ECDE436-8190-4D3A-A012-ED99DB08CA68}" dt="2026-02-04T10:54:59.841" v="46"/>
            <ac:spMkLst>
              <pc:docMk/>
              <pc:sldMasterMk cId="1067674076" sldId="2147483908"/>
              <pc:sldLayoutMk cId="2254721757" sldId="2147483934"/>
              <ac:spMk id="5" creationId="{111705DE-ACC3-1B62-BACC-DC7C23435714}"/>
            </ac:spMkLst>
          </pc:spChg>
          <pc:spChg chg="mod">
            <ac:chgData name="Neil Dyer" userId="f48cccbf-306c-476d-ac12-27135fb93a1f" providerId="ADAL" clId="{7ECDE436-8190-4D3A-A012-ED99DB08CA68}" dt="2026-02-04T10:54:59.841" v="46"/>
            <ac:spMkLst>
              <pc:docMk/>
              <pc:sldMasterMk cId="1067674076" sldId="2147483908"/>
              <pc:sldLayoutMk cId="2254721757" sldId="2147483934"/>
              <ac:spMk id="6" creationId="{780F0302-09E5-FA73-3194-C14DE0291164}"/>
            </ac:spMkLst>
          </pc:spChg>
        </pc:sldLayoutChg>
        <pc:sldLayoutChg chg="modSp mod ord">
          <pc:chgData name="Neil Dyer" userId="f48cccbf-306c-476d-ac12-27135fb93a1f" providerId="ADAL" clId="{7ECDE436-8190-4D3A-A012-ED99DB08CA68}" dt="2026-02-04T10:54:59.841" v="46"/>
          <pc:sldLayoutMkLst>
            <pc:docMk/>
            <pc:sldMasterMk cId="1067674076" sldId="2147483908"/>
            <pc:sldLayoutMk cId="2067421554" sldId="2147483936"/>
          </pc:sldLayoutMkLst>
          <pc:spChg chg="mod">
            <ac:chgData name="Neil Dyer" userId="f48cccbf-306c-476d-ac12-27135fb93a1f" providerId="ADAL" clId="{7ECDE436-8190-4D3A-A012-ED99DB08CA68}" dt="2026-02-04T10:54:59.841" v="46"/>
            <ac:spMkLst>
              <pc:docMk/>
              <pc:sldMasterMk cId="1067674076" sldId="2147483908"/>
              <pc:sldLayoutMk cId="2067421554" sldId="2147483936"/>
              <ac:spMk id="2" creationId="{00000000-0000-0000-0000-000000000000}"/>
            </ac:spMkLst>
          </pc:spChg>
          <pc:spChg chg="mod">
            <ac:chgData name="Neil Dyer" userId="f48cccbf-306c-476d-ac12-27135fb93a1f" providerId="ADAL" clId="{7ECDE436-8190-4D3A-A012-ED99DB08CA68}" dt="2026-02-04T10:54:59.841" v="46"/>
            <ac:spMkLst>
              <pc:docMk/>
              <pc:sldMasterMk cId="1067674076" sldId="2147483908"/>
              <pc:sldLayoutMk cId="2067421554" sldId="2147483936"/>
              <ac:spMk id="3" creationId="{00000000-0000-0000-0000-000000000000}"/>
            </ac:spMkLst>
          </pc:spChg>
          <pc:spChg chg="mod">
            <ac:chgData name="Neil Dyer" userId="f48cccbf-306c-476d-ac12-27135fb93a1f" providerId="ADAL" clId="{7ECDE436-8190-4D3A-A012-ED99DB08CA68}" dt="2026-02-04T10:54:59.841" v="46"/>
            <ac:spMkLst>
              <pc:docMk/>
              <pc:sldMasterMk cId="1067674076" sldId="2147483908"/>
              <pc:sldLayoutMk cId="2067421554" sldId="2147483936"/>
              <ac:spMk id="4" creationId="{00000000-0000-0000-0000-000000000000}"/>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682599555" sldId="2147484039"/>
          </pc:sldLayoutMkLst>
          <pc:spChg chg="mod">
            <ac:chgData name="Neil Dyer" userId="f48cccbf-306c-476d-ac12-27135fb93a1f" providerId="ADAL" clId="{7ECDE436-8190-4D3A-A012-ED99DB08CA68}" dt="2026-02-04T10:56:21.729" v="57"/>
            <ac:spMkLst>
              <pc:docMk/>
              <pc:sldMasterMk cId="1067674076" sldId="2147483908"/>
              <pc:sldLayoutMk cId="682599555" sldId="2147484039"/>
              <ac:spMk id="2" creationId="{2416913E-039A-2149-4741-B8591ED769B5}"/>
            </ac:spMkLst>
          </pc:spChg>
          <pc:spChg chg="mod">
            <ac:chgData name="Neil Dyer" userId="f48cccbf-306c-476d-ac12-27135fb93a1f" providerId="ADAL" clId="{7ECDE436-8190-4D3A-A012-ED99DB08CA68}" dt="2026-02-04T10:56:21.729" v="57"/>
            <ac:spMkLst>
              <pc:docMk/>
              <pc:sldMasterMk cId="1067674076" sldId="2147483908"/>
              <pc:sldLayoutMk cId="682599555" sldId="2147484039"/>
              <ac:spMk id="3" creationId="{C894EEC8-388A-33B4-D4FD-E68E26E67637}"/>
            </ac:spMkLst>
          </pc:spChg>
          <pc:spChg chg="mod">
            <ac:chgData name="Neil Dyer" userId="f48cccbf-306c-476d-ac12-27135fb93a1f" providerId="ADAL" clId="{7ECDE436-8190-4D3A-A012-ED99DB08CA68}" dt="2026-02-04T10:56:21.729" v="57"/>
            <ac:spMkLst>
              <pc:docMk/>
              <pc:sldMasterMk cId="1067674076" sldId="2147483908"/>
              <pc:sldLayoutMk cId="682599555" sldId="2147484039"/>
              <ac:spMk id="4" creationId="{14C0FFCB-93C8-78A4-51B8-70D9BE529771}"/>
            </ac:spMkLst>
          </pc:spChg>
          <pc:spChg chg="mod">
            <ac:chgData name="Neil Dyer" userId="f48cccbf-306c-476d-ac12-27135fb93a1f" providerId="ADAL" clId="{7ECDE436-8190-4D3A-A012-ED99DB08CA68}" dt="2026-02-04T10:56:21.729" v="57"/>
            <ac:spMkLst>
              <pc:docMk/>
              <pc:sldMasterMk cId="1067674076" sldId="2147483908"/>
              <pc:sldLayoutMk cId="682599555" sldId="2147484039"/>
              <ac:spMk id="5" creationId="{34F19CCF-22B5-9389-7D85-A8C4450D8D76}"/>
            </ac:spMkLst>
          </pc:spChg>
          <pc:spChg chg="mod">
            <ac:chgData name="Neil Dyer" userId="f48cccbf-306c-476d-ac12-27135fb93a1f" providerId="ADAL" clId="{7ECDE436-8190-4D3A-A012-ED99DB08CA68}" dt="2026-02-04T10:56:21.729" v="57"/>
            <ac:spMkLst>
              <pc:docMk/>
              <pc:sldMasterMk cId="1067674076" sldId="2147483908"/>
              <pc:sldLayoutMk cId="682599555" sldId="2147484039"/>
              <ac:spMk id="6" creationId="{57244A5F-0355-1676-A299-B7A6B663CE03}"/>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437579428" sldId="2147484040"/>
          </pc:sldLayoutMkLst>
          <pc:spChg chg="mod">
            <ac:chgData name="Neil Dyer" userId="f48cccbf-306c-476d-ac12-27135fb93a1f" providerId="ADAL" clId="{7ECDE436-8190-4D3A-A012-ED99DB08CA68}" dt="2026-02-04T10:56:21.729" v="57"/>
            <ac:spMkLst>
              <pc:docMk/>
              <pc:sldMasterMk cId="1067674076" sldId="2147483908"/>
              <pc:sldLayoutMk cId="437579428" sldId="2147484040"/>
              <ac:spMk id="2" creationId="{1857886B-9B0D-1A77-0296-5455790C2173}"/>
            </ac:spMkLst>
          </pc:spChg>
          <pc:spChg chg="mod">
            <ac:chgData name="Neil Dyer" userId="f48cccbf-306c-476d-ac12-27135fb93a1f" providerId="ADAL" clId="{7ECDE436-8190-4D3A-A012-ED99DB08CA68}" dt="2026-02-04T10:56:21.729" v="57"/>
            <ac:spMkLst>
              <pc:docMk/>
              <pc:sldMasterMk cId="1067674076" sldId="2147483908"/>
              <pc:sldLayoutMk cId="437579428" sldId="2147484040"/>
              <ac:spMk id="3" creationId="{1019E5A6-9E91-D89D-3300-FF8D6E300C5D}"/>
            </ac:spMkLst>
          </pc:spChg>
          <pc:spChg chg="mod">
            <ac:chgData name="Neil Dyer" userId="f48cccbf-306c-476d-ac12-27135fb93a1f" providerId="ADAL" clId="{7ECDE436-8190-4D3A-A012-ED99DB08CA68}" dt="2026-02-04T10:56:21.729" v="57"/>
            <ac:spMkLst>
              <pc:docMk/>
              <pc:sldMasterMk cId="1067674076" sldId="2147483908"/>
              <pc:sldLayoutMk cId="437579428" sldId="2147484040"/>
              <ac:spMk id="4" creationId="{8A8477B7-42D1-33DE-684E-926CCDB851F3}"/>
            </ac:spMkLst>
          </pc:spChg>
          <pc:spChg chg="mod">
            <ac:chgData name="Neil Dyer" userId="f48cccbf-306c-476d-ac12-27135fb93a1f" providerId="ADAL" clId="{7ECDE436-8190-4D3A-A012-ED99DB08CA68}" dt="2026-02-04T10:56:21.729" v="57"/>
            <ac:spMkLst>
              <pc:docMk/>
              <pc:sldMasterMk cId="1067674076" sldId="2147483908"/>
              <pc:sldLayoutMk cId="437579428" sldId="2147484040"/>
              <ac:spMk id="5" creationId="{FF9508F3-BB50-296B-CF0D-F5D6859B901B}"/>
            </ac:spMkLst>
          </pc:spChg>
          <pc:spChg chg="mod">
            <ac:chgData name="Neil Dyer" userId="f48cccbf-306c-476d-ac12-27135fb93a1f" providerId="ADAL" clId="{7ECDE436-8190-4D3A-A012-ED99DB08CA68}" dt="2026-02-04T10:56:21.729" v="57"/>
            <ac:spMkLst>
              <pc:docMk/>
              <pc:sldMasterMk cId="1067674076" sldId="2147483908"/>
              <pc:sldLayoutMk cId="437579428" sldId="2147484040"/>
              <ac:spMk id="6" creationId="{689153CC-E956-C64F-05BE-4B14DD3B15F3}"/>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3265855117" sldId="2147484041"/>
          </pc:sldLayoutMkLst>
          <pc:spChg chg="mod">
            <ac:chgData name="Neil Dyer" userId="f48cccbf-306c-476d-ac12-27135fb93a1f" providerId="ADAL" clId="{7ECDE436-8190-4D3A-A012-ED99DB08CA68}" dt="2026-02-04T10:56:21.729" v="57"/>
            <ac:spMkLst>
              <pc:docMk/>
              <pc:sldMasterMk cId="1067674076" sldId="2147483908"/>
              <pc:sldLayoutMk cId="3265855117" sldId="2147484041"/>
              <ac:spMk id="2" creationId="{1770B797-2F89-538A-09EE-F4BDD73174A3}"/>
            </ac:spMkLst>
          </pc:spChg>
          <pc:spChg chg="mod">
            <ac:chgData name="Neil Dyer" userId="f48cccbf-306c-476d-ac12-27135fb93a1f" providerId="ADAL" clId="{7ECDE436-8190-4D3A-A012-ED99DB08CA68}" dt="2026-02-04T10:56:21.729" v="57"/>
            <ac:spMkLst>
              <pc:docMk/>
              <pc:sldMasterMk cId="1067674076" sldId="2147483908"/>
              <pc:sldLayoutMk cId="3265855117" sldId="2147484041"/>
              <ac:spMk id="3" creationId="{AF5E09BD-D78A-2378-07C8-9AB84D36358A}"/>
            </ac:spMkLst>
          </pc:spChg>
          <pc:spChg chg="mod">
            <ac:chgData name="Neil Dyer" userId="f48cccbf-306c-476d-ac12-27135fb93a1f" providerId="ADAL" clId="{7ECDE436-8190-4D3A-A012-ED99DB08CA68}" dt="2026-02-04T10:56:21.729" v="57"/>
            <ac:spMkLst>
              <pc:docMk/>
              <pc:sldMasterMk cId="1067674076" sldId="2147483908"/>
              <pc:sldLayoutMk cId="3265855117" sldId="2147484041"/>
              <ac:spMk id="4" creationId="{DDC7E176-E036-9671-426F-CE83CA66C54D}"/>
            </ac:spMkLst>
          </pc:spChg>
          <pc:spChg chg="mod">
            <ac:chgData name="Neil Dyer" userId="f48cccbf-306c-476d-ac12-27135fb93a1f" providerId="ADAL" clId="{7ECDE436-8190-4D3A-A012-ED99DB08CA68}" dt="2026-02-04T10:56:21.729" v="57"/>
            <ac:spMkLst>
              <pc:docMk/>
              <pc:sldMasterMk cId="1067674076" sldId="2147483908"/>
              <pc:sldLayoutMk cId="3265855117" sldId="2147484041"/>
              <ac:spMk id="5" creationId="{3CFDA4D1-10E6-21F0-16E5-881F0276DD00}"/>
            </ac:spMkLst>
          </pc:spChg>
          <pc:spChg chg="mod">
            <ac:chgData name="Neil Dyer" userId="f48cccbf-306c-476d-ac12-27135fb93a1f" providerId="ADAL" clId="{7ECDE436-8190-4D3A-A012-ED99DB08CA68}" dt="2026-02-04T10:56:21.729" v="57"/>
            <ac:spMkLst>
              <pc:docMk/>
              <pc:sldMasterMk cId="1067674076" sldId="2147483908"/>
              <pc:sldLayoutMk cId="3265855117" sldId="2147484041"/>
              <ac:spMk id="6" creationId="{32204284-2F6A-A66A-1A8F-FAFDD175F721}"/>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2290010467" sldId="2147484042"/>
          </pc:sldLayoutMkLst>
          <pc:spChg chg="mod">
            <ac:chgData name="Neil Dyer" userId="f48cccbf-306c-476d-ac12-27135fb93a1f" providerId="ADAL" clId="{7ECDE436-8190-4D3A-A012-ED99DB08CA68}" dt="2026-02-04T10:56:21.729" v="57"/>
            <ac:spMkLst>
              <pc:docMk/>
              <pc:sldMasterMk cId="1067674076" sldId="2147483908"/>
              <pc:sldLayoutMk cId="2290010467" sldId="2147484042"/>
              <ac:spMk id="2" creationId="{DB83B3DE-13A1-616E-84B5-E77D2F1CC3C1}"/>
            </ac:spMkLst>
          </pc:spChg>
          <pc:spChg chg="mod">
            <ac:chgData name="Neil Dyer" userId="f48cccbf-306c-476d-ac12-27135fb93a1f" providerId="ADAL" clId="{7ECDE436-8190-4D3A-A012-ED99DB08CA68}" dt="2026-02-04T10:56:21.729" v="57"/>
            <ac:spMkLst>
              <pc:docMk/>
              <pc:sldMasterMk cId="1067674076" sldId="2147483908"/>
              <pc:sldLayoutMk cId="2290010467" sldId="2147484042"/>
              <ac:spMk id="3" creationId="{D49E62F8-256C-A05F-D248-9CF8A7A53001}"/>
            </ac:spMkLst>
          </pc:spChg>
          <pc:spChg chg="mod">
            <ac:chgData name="Neil Dyer" userId="f48cccbf-306c-476d-ac12-27135fb93a1f" providerId="ADAL" clId="{7ECDE436-8190-4D3A-A012-ED99DB08CA68}" dt="2026-02-04T10:56:21.729" v="57"/>
            <ac:spMkLst>
              <pc:docMk/>
              <pc:sldMasterMk cId="1067674076" sldId="2147483908"/>
              <pc:sldLayoutMk cId="2290010467" sldId="2147484042"/>
              <ac:spMk id="4" creationId="{46E8BDD5-29BB-7699-AF0F-AF4E0AF9E62E}"/>
            </ac:spMkLst>
          </pc:spChg>
          <pc:spChg chg="mod">
            <ac:chgData name="Neil Dyer" userId="f48cccbf-306c-476d-ac12-27135fb93a1f" providerId="ADAL" clId="{7ECDE436-8190-4D3A-A012-ED99DB08CA68}" dt="2026-02-04T10:56:21.729" v="57"/>
            <ac:spMkLst>
              <pc:docMk/>
              <pc:sldMasterMk cId="1067674076" sldId="2147483908"/>
              <pc:sldLayoutMk cId="2290010467" sldId="2147484042"/>
              <ac:spMk id="5" creationId="{836ED8E4-A071-C229-257A-6D417B5C1F67}"/>
            </ac:spMkLst>
          </pc:spChg>
          <pc:spChg chg="mod">
            <ac:chgData name="Neil Dyer" userId="f48cccbf-306c-476d-ac12-27135fb93a1f" providerId="ADAL" clId="{7ECDE436-8190-4D3A-A012-ED99DB08CA68}" dt="2026-02-04T10:56:21.729" v="57"/>
            <ac:spMkLst>
              <pc:docMk/>
              <pc:sldMasterMk cId="1067674076" sldId="2147483908"/>
              <pc:sldLayoutMk cId="2290010467" sldId="2147484042"/>
              <ac:spMk id="6" creationId="{BB5521AD-5538-0356-7AB4-2EC179D614CB}"/>
            </ac:spMkLst>
          </pc:spChg>
          <pc:spChg chg="mod">
            <ac:chgData name="Neil Dyer" userId="f48cccbf-306c-476d-ac12-27135fb93a1f" providerId="ADAL" clId="{7ECDE436-8190-4D3A-A012-ED99DB08CA68}" dt="2026-02-04T10:56:21.729" v="57"/>
            <ac:spMkLst>
              <pc:docMk/>
              <pc:sldMasterMk cId="1067674076" sldId="2147483908"/>
              <pc:sldLayoutMk cId="2290010467" sldId="2147484042"/>
              <ac:spMk id="7" creationId="{F6168449-7CA2-A451-81F2-C2C145E7E325}"/>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3150698251" sldId="2147484043"/>
          </pc:sldLayoutMkLst>
          <pc:spChg chg="mod">
            <ac:chgData name="Neil Dyer" userId="f48cccbf-306c-476d-ac12-27135fb93a1f" providerId="ADAL" clId="{7ECDE436-8190-4D3A-A012-ED99DB08CA68}" dt="2026-02-04T10:56:21.729" v="57"/>
            <ac:spMkLst>
              <pc:docMk/>
              <pc:sldMasterMk cId="1067674076" sldId="2147483908"/>
              <pc:sldLayoutMk cId="3150698251" sldId="2147484043"/>
              <ac:spMk id="2" creationId="{A9901E71-70B2-C517-BBD6-ACDF4250343D}"/>
            </ac:spMkLst>
          </pc:spChg>
          <pc:spChg chg="mod">
            <ac:chgData name="Neil Dyer" userId="f48cccbf-306c-476d-ac12-27135fb93a1f" providerId="ADAL" clId="{7ECDE436-8190-4D3A-A012-ED99DB08CA68}" dt="2026-02-04T10:56:21.729" v="57"/>
            <ac:spMkLst>
              <pc:docMk/>
              <pc:sldMasterMk cId="1067674076" sldId="2147483908"/>
              <pc:sldLayoutMk cId="3150698251" sldId="2147484043"/>
              <ac:spMk id="3" creationId="{5115786F-C830-06A1-FA7D-29AC8E4DD578}"/>
            </ac:spMkLst>
          </pc:spChg>
          <pc:spChg chg="mod">
            <ac:chgData name="Neil Dyer" userId="f48cccbf-306c-476d-ac12-27135fb93a1f" providerId="ADAL" clId="{7ECDE436-8190-4D3A-A012-ED99DB08CA68}" dt="2026-02-04T10:56:21.729" v="57"/>
            <ac:spMkLst>
              <pc:docMk/>
              <pc:sldMasterMk cId="1067674076" sldId="2147483908"/>
              <pc:sldLayoutMk cId="3150698251" sldId="2147484043"/>
              <ac:spMk id="4" creationId="{6D0D3140-0917-924C-547C-187B1366A3D0}"/>
            </ac:spMkLst>
          </pc:spChg>
          <pc:spChg chg="mod">
            <ac:chgData name="Neil Dyer" userId="f48cccbf-306c-476d-ac12-27135fb93a1f" providerId="ADAL" clId="{7ECDE436-8190-4D3A-A012-ED99DB08CA68}" dt="2026-02-04T10:56:21.729" v="57"/>
            <ac:spMkLst>
              <pc:docMk/>
              <pc:sldMasterMk cId="1067674076" sldId="2147483908"/>
              <pc:sldLayoutMk cId="3150698251" sldId="2147484043"/>
              <ac:spMk id="5" creationId="{7F9A0479-196A-8FAE-8FF8-06A56A821FDA}"/>
            </ac:spMkLst>
          </pc:spChg>
          <pc:spChg chg="mod">
            <ac:chgData name="Neil Dyer" userId="f48cccbf-306c-476d-ac12-27135fb93a1f" providerId="ADAL" clId="{7ECDE436-8190-4D3A-A012-ED99DB08CA68}" dt="2026-02-04T10:56:21.729" v="57"/>
            <ac:spMkLst>
              <pc:docMk/>
              <pc:sldMasterMk cId="1067674076" sldId="2147483908"/>
              <pc:sldLayoutMk cId="3150698251" sldId="2147484043"/>
              <ac:spMk id="6" creationId="{FC33F88A-AD85-CC52-41FF-A5BD38315A0E}"/>
            </ac:spMkLst>
          </pc:spChg>
          <pc:spChg chg="mod">
            <ac:chgData name="Neil Dyer" userId="f48cccbf-306c-476d-ac12-27135fb93a1f" providerId="ADAL" clId="{7ECDE436-8190-4D3A-A012-ED99DB08CA68}" dt="2026-02-04T10:56:21.729" v="57"/>
            <ac:spMkLst>
              <pc:docMk/>
              <pc:sldMasterMk cId="1067674076" sldId="2147483908"/>
              <pc:sldLayoutMk cId="3150698251" sldId="2147484043"/>
              <ac:spMk id="7" creationId="{2FC93942-43D4-BB2A-22FE-D13B8CE0829F}"/>
            </ac:spMkLst>
          </pc:spChg>
          <pc:spChg chg="mod">
            <ac:chgData name="Neil Dyer" userId="f48cccbf-306c-476d-ac12-27135fb93a1f" providerId="ADAL" clId="{7ECDE436-8190-4D3A-A012-ED99DB08CA68}" dt="2026-02-04T10:56:21.729" v="57"/>
            <ac:spMkLst>
              <pc:docMk/>
              <pc:sldMasterMk cId="1067674076" sldId="2147483908"/>
              <pc:sldLayoutMk cId="3150698251" sldId="2147484043"/>
              <ac:spMk id="8" creationId="{5881C794-C4BF-BF49-C827-7B521D82299C}"/>
            </ac:spMkLst>
          </pc:spChg>
          <pc:spChg chg="mod">
            <ac:chgData name="Neil Dyer" userId="f48cccbf-306c-476d-ac12-27135fb93a1f" providerId="ADAL" clId="{7ECDE436-8190-4D3A-A012-ED99DB08CA68}" dt="2026-02-04T10:56:21.729" v="57"/>
            <ac:spMkLst>
              <pc:docMk/>
              <pc:sldMasterMk cId="1067674076" sldId="2147483908"/>
              <pc:sldLayoutMk cId="3150698251" sldId="2147484043"/>
              <ac:spMk id="9" creationId="{52C5924B-ED7E-9756-41FA-1436448F4E02}"/>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2998164368" sldId="2147484044"/>
          </pc:sldLayoutMkLst>
          <pc:spChg chg="mod">
            <ac:chgData name="Neil Dyer" userId="f48cccbf-306c-476d-ac12-27135fb93a1f" providerId="ADAL" clId="{7ECDE436-8190-4D3A-A012-ED99DB08CA68}" dt="2026-02-04T10:56:21.729" v="57"/>
            <ac:spMkLst>
              <pc:docMk/>
              <pc:sldMasterMk cId="1067674076" sldId="2147483908"/>
              <pc:sldLayoutMk cId="2998164368" sldId="2147484044"/>
              <ac:spMk id="2" creationId="{F72453D4-0FAB-6F25-0558-6A8A3D96FA61}"/>
            </ac:spMkLst>
          </pc:spChg>
          <pc:spChg chg="mod">
            <ac:chgData name="Neil Dyer" userId="f48cccbf-306c-476d-ac12-27135fb93a1f" providerId="ADAL" clId="{7ECDE436-8190-4D3A-A012-ED99DB08CA68}" dt="2026-02-04T10:56:21.729" v="57"/>
            <ac:spMkLst>
              <pc:docMk/>
              <pc:sldMasterMk cId="1067674076" sldId="2147483908"/>
              <pc:sldLayoutMk cId="2998164368" sldId="2147484044"/>
              <ac:spMk id="3" creationId="{413F6A44-C593-6A7A-99AC-E1A0BCD3CFE1}"/>
            </ac:spMkLst>
          </pc:spChg>
          <pc:spChg chg="mod">
            <ac:chgData name="Neil Dyer" userId="f48cccbf-306c-476d-ac12-27135fb93a1f" providerId="ADAL" clId="{7ECDE436-8190-4D3A-A012-ED99DB08CA68}" dt="2026-02-04T10:56:21.729" v="57"/>
            <ac:spMkLst>
              <pc:docMk/>
              <pc:sldMasterMk cId="1067674076" sldId="2147483908"/>
              <pc:sldLayoutMk cId="2998164368" sldId="2147484044"/>
              <ac:spMk id="4" creationId="{2464AE85-DDE8-BBC6-A4B2-63B9433E7178}"/>
            </ac:spMkLst>
          </pc:spChg>
          <pc:spChg chg="mod">
            <ac:chgData name="Neil Dyer" userId="f48cccbf-306c-476d-ac12-27135fb93a1f" providerId="ADAL" clId="{7ECDE436-8190-4D3A-A012-ED99DB08CA68}" dt="2026-02-04T10:56:21.729" v="57"/>
            <ac:spMkLst>
              <pc:docMk/>
              <pc:sldMasterMk cId="1067674076" sldId="2147483908"/>
              <pc:sldLayoutMk cId="2998164368" sldId="2147484044"/>
              <ac:spMk id="5" creationId="{EAB8D453-EBBA-EE30-A8AA-740FE2D6F486}"/>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1046380111" sldId="2147484045"/>
          </pc:sldLayoutMkLst>
          <pc:spChg chg="mod">
            <ac:chgData name="Neil Dyer" userId="f48cccbf-306c-476d-ac12-27135fb93a1f" providerId="ADAL" clId="{7ECDE436-8190-4D3A-A012-ED99DB08CA68}" dt="2026-02-04T10:56:21.729" v="57"/>
            <ac:spMkLst>
              <pc:docMk/>
              <pc:sldMasterMk cId="1067674076" sldId="2147483908"/>
              <pc:sldLayoutMk cId="1046380111" sldId="2147484045"/>
              <ac:spMk id="2" creationId="{718E7434-FCF2-E50C-C4A2-6FCE02C29173}"/>
            </ac:spMkLst>
          </pc:spChg>
          <pc:spChg chg="mod">
            <ac:chgData name="Neil Dyer" userId="f48cccbf-306c-476d-ac12-27135fb93a1f" providerId="ADAL" clId="{7ECDE436-8190-4D3A-A012-ED99DB08CA68}" dt="2026-02-04T10:56:21.729" v="57"/>
            <ac:spMkLst>
              <pc:docMk/>
              <pc:sldMasterMk cId="1067674076" sldId="2147483908"/>
              <pc:sldLayoutMk cId="1046380111" sldId="2147484045"/>
              <ac:spMk id="3" creationId="{19A03123-9034-D97D-3C7F-4132DCEEA1B8}"/>
            </ac:spMkLst>
          </pc:spChg>
          <pc:spChg chg="mod">
            <ac:chgData name="Neil Dyer" userId="f48cccbf-306c-476d-ac12-27135fb93a1f" providerId="ADAL" clId="{7ECDE436-8190-4D3A-A012-ED99DB08CA68}" dt="2026-02-04T10:56:21.729" v="57"/>
            <ac:spMkLst>
              <pc:docMk/>
              <pc:sldMasterMk cId="1067674076" sldId="2147483908"/>
              <pc:sldLayoutMk cId="1046380111" sldId="2147484045"/>
              <ac:spMk id="4" creationId="{F2D13E24-275A-537F-4BBD-8212CB34AE5E}"/>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1802346116" sldId="2147484046"/>
          </pc:sldLayoutMkLst>
          <pc:spChg chg="mod">
            <ac:chgData name="Neil Dyer" userId="f48cccbf-306c-476d-ac12-27135fb93a1f" providerId="ADAL" clId="{7ECDE436-8190-4D3A-A012-ED99DB08CA68}" dt="2026-02-04T10:56:21.729" v="57"/>
            <ac:spMkLst>
              <pc:docMk/>
              <pc:sldMasterMk cId="1067674076" sldId="2147483908"/>
              <pc:sldLayoutMk cId="1802346116" sldId="2147484046"/>
              <ac:spMk id="2" creationId="{118B0D98-2B82-E6D9-4987-2C7C08EB0CFC}"/>
            </ac:spMkLst>
          </pc:spChg>
          <pc:spChg chg="mod">
            <ac:chgData name="Neil Dyer" userId="f48cccbf-306c-476d-ac12-27135fb93a1f" providerId="ADAL" clId="{7ECDE436-8190-4D3A-A012-ED99DB08CA68}" dt="2026-02-04T10:56:21.729" v="57"/>
            <ac:spMkLst>
              <pc:docMk/>
              <pc:sldMasterMk cId="1067674076" sldId="2147483908"/>
              <pc:sldLayoutMk cId="1802346116" sldId="2147484046"/>
              <ac:spMk id="3" creationId="{7CDD6CF0-8985-AC41-2ACF-9458ED04C261}"/>
            </ac:spMkLst>
          </pc:spChg>
          <pc:spChg chg="mod">
            <ac:chgData name="Neil Dyer" userId="f48cccbf-306c-476d-ac12-27135fb93a1f" providerId="ADAL" clId="{7ECDE436-8190-4D3A-A012-ED99DB08CA68}" dt="2026-02-04T10:56:21.729" v="57"/>
            <ac:spMkLst>
              <pc:docMk/>
              <pc:sldMasterMk cId="1067674076" sldId="2147483908"/>
              <pc:sldLayoutMk cId="1802346116" sldId="2147484046"/>
              <ac:spMk id="4" creationId="{2E6B9C27-51D5-2A7D-CF4C-1AEF5DB37B97}"/>
            </ac:spMkLst>
          </pc:spChg>
          <pc:spChg chg="mod">
            <ac:chgData name="Neil Dyer" userId="f48cccbf-306c-476d-ac12-27135fb93a1f" providerId="ADAL" clId="{7ECDE436-8190-4D3A-A012-ED99DB08CA68}" dt="2026-02-04T10:56:21.729" v="57"/>
            <ac:spMkLst>
              <pc:docMk/>
              <pc:sldMasterMk cId="1067674076" sldId="2147483908"/>
              <pc:sldLayoutMk cId="1802346116" sldId="2147484046"/>
              <ac:spMk id="5" creationId="{C373B1F9-11EB-8313-B676-3A7F29A58203}"/>
            </ac:spMkLst>
          </pc:spChg>
          <pc:spChg chg="mod">
            <ac:chgData name="Neil Dyer" userId="f48cccbf-306c-476d-ac12-27135fb93a1f" providerId="ADAL" clId="{7ECDE436-8190-4D3A-A012-ED99DB08CA68}" dt="2026-02-04T10:56:21.729" v="57"/>
            <ac:spMkLst>
              <pc:docMk/>
              <pc:sldMasterMk cId="1067674076" sldId="2147483908"/>
              <pc:sldLayoutMk cId="1802346116" sldId="2147484046"/>
              <ac:spMk id="6" creationId="{28F40189-76F9-E972-B702-D33B90C57483}"/>
            </ac:spMkLst>
          </pc:spChg>
          <pc:spChg chg="mod">
            <ac:chgData name="Neil Dyer" userId="f48cccbf-306c-476d-ac12-27135fb93a1f" providerId="ADAL" clId="{7ECDE436-8190-4D3A-A012-ED99DB08CA68}" dt="2026-02-04T10:56:21.729" v="57"/>
            <ac:spMkLst>
              <pc:docMk/>
              <pc:sldMasterMk cId="1067674076" sldId="2147483908"/>
              <pc:sldLayoutMk cId="1802346116" sldId="2147484046"/>
              <ac:spMk id="7" creationId="{C3C6D6C0-5728-92A2-BDA5-D01EC15C2621}"/>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4222103082" sldId="2147484047"/>
          </pc:sldLayoutMkLst>
          <pc:spChg chg="mod">
            <ac:chgData name="Neil Dyer" userId="f48cccbf-306c-476d-ac12-27135fb93a1f" providerId="ADAL" clId="{7ECDE436-8190-4D3A-A012-ED99DB08CA68}" dt="2026-02-04T10:56:21.729" v="57"/>
            <ac:spMkLst>
              <pc:docMk/>
              <pc:sldMasterMk cId="1067674076" sldId="2147483908"/>
              <pc:sldLayoutMk cId="4222103082" sldId="2147484047"/>
              <ac:spMk id="2" creationId="{3A7EEF05-2E80-0AD1-0CB1-3D92CB358FF7}"/>
            </ac:spMkLst>
          </pc:spChg>
          <pc:spChg chg="mod">
            <ac:chgData name="Neil Dyer" userId="f48cccbf-306c-476d-ac12-27135fb93a1f" providerId="ADAL" clId="{7ECDE436-8190-4D3A-A012-ED99DB08CA68}" dt="2026-02-04T10:56:21.729" v="57"/>
            <ac:spMkLst>
              <pc:docMk/>
              <pc:sldMasterMk cId="1067674076" sldId="2147483908"/>
              <pc:sldLayoutMk cId="4222103082" sldId="2147484047"/>
              <ac:spMk id="3" creationId="{7E333B6C-74FE-596F-A71F-77ABE0C4706A}"/>
            </ac:spMkLst>
          </pc:spChg>
          <pc:spChg chg="mod">
            <ac:chgData name="Neil Dyer" userId="f48cccbf-306c-476d-ac12-27135fb93a1f" providerId="ADAL" clId="{7ECDE436-8190-4D3A-A012-ED99DB08CA68}" dt="2026-02-04T10:56:21.729" v="57"/>
            <ac:spMkLst>
              <pc:docMk/>
              <pc:sldMasterMk cId="1067674076" sldId="2147483908"/>
              <pc:sldLayoutMk cId="4222103082" sldId="2147484047"/>
              <ac:spMk id="4" creationId="{71F7B152-36E0-B77F-CB19-A0DB35B31D74}"/>
            </ac:spMkLst>
          </pc:spChg>
          <pc:spChg chg="mod">
            <ac:chgData name="Neil Dyer" userId="f48cccbf-306c-476d-ac12-27135fb93a1f" providerId="ADAL" clId="{7ECDE436-8190-4D3A-A012-ED99DB08CA68}" dt="2026-02-04T10:56:21.729" v="57"/>
            <ac:spMkLst>
              <pc:docMk/>
              <pc:sldMasterMk cId="1067674076" sldId="2147483908"/>
              <pc:sldLayoutMk cId="4222103082" sldId="2147484047"/>
              <ac:spMk id="5" creationId="{3F242735-B875-F255-92F6-F3E362547273}"/>
            </ac:spMkLst>
          </pc:spChg>
          <pc:spChg chg="mod">
            <ac:chgData name="Neil Dyer" userId="f48cccbf-306c-476d-ac12-27135fb93a1f" providerId="ADAL" clId="{7ECDE436-8190-4D3A-A012-ED99DB08CA68}" dt="2026-02-04T10:56:21.729" v="57"/>
            <ac:spMkLst>
              <pc:docMk/>
              <pc:sldMasterMk cId="1067674076" sldId="2147483908"/>
              <pc:sldLayoutMk cId="4222103082" sldId="2147484047"/>
              <ac:spMk id="6" creationId="{1D198C3B-9D87-E657-06D4-C178BCFB4565}"/>
            </ac:spMkLst>
          </pc:spChg>
          <pc:spChg chg="mod">
            <ac:chgData name="Neil Dyer" userId="f48cccbf-306c-476d-ac12-27135fb93a1f" providerId="ADAL" clId="{7ECDE436-8190-4D3A-A012-ED99DB08CA68}" dt="2026-02-04T10:56:21.729" v="57"/>
            <ac:spMkLst>
              <pc:docMk/>
              <pc:sldMasterMk cId="1067674076" sldId="2147483908"/>
              <pc:sldLayoutMk cId="4222103082" sldId="2147484047"/>
              <ac:spMk id="7" creationId="{E0E4894E-DC66-2E1B-C5D9-232D3DA54DF8}"/>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689094647" sldId="2147484048"/>
          </pc:sldLayoutMkLst>
          <pc:spChg chg="mod">
            <ac:chgData name="Neil Dyer" userId="f48cccbf-306c-476d-ac12-27135fb93a1f" providerId="ADAL" clId="{7ECDE436-8190-4D3A-A012-ED99DB08CA68}" dt="2026-02-04T10:56:21.729" v="57"/>
            <ac:spMkLst>
              <pc:docMk/>
              <pc:sldMasterMk cId="1067674076" sldId="2147483908"/>
              <pc:sldLayoutMk cId="689094647" sldId="2147484048"/>
              <ac:spMk id="2" creationId="{511EBDD1-AB72-F52D-B626-CD67303A04CF}"/>
            </ac:spMkLst>
          </pc:spChg>
          <pc:spChg chg="mod">
            <ac:chgData name="Neil Dyer" userId="f48cccbf-306c-476d-ac12-27135fb93a1f" providerId="ADAL" clId="{7ECDE436-8190-4D3A-A012-ED99DB08CA68}" dt="2026-02-04T10:56:21.729" v="57"/>
            <ac:spMkLst>
              <pc:docMk/>
              <pc:sldMasterMk cId="1067674076" sldId="2147483908"/>
              <pc:sldLayoutMk cId="689094647" sldId="2147484048"/>
              <ac:spMk id="3" creationId="{FBDFE925-6C37-A8D7-0449-EA91459AC68B}"/>
            </ac:spMkLst>
          </pc:spChg>
          <pc:spChg chg="mod">
            <ac:chgData name="Neil Dyer" userId="f48cccbf-306c-476d-ac12-27135fb93a1f" providerId="ADAL" clId="{7ECDE436-8190-4D3A-A012-ED99DB08CA68}" dt="2026-02-04T10:56:21.729" v="57"/>
            <ac:spMkLst>
              <pc:docMk/>
              <pc:sldMasterMk cId="1067674076" sldId="2147483908"/>
              <pc:sldLayoutMk cId="689094647" sldId="2147484048"/>
              <ac:spMk id="4" creationId="{DD471EA7-C4CC-7E3B-2180-FCBCA0214245}"/>
            </ac:spMkLst>
          </pc:spChg>
          <pc:spChg chg="mod">
            <ac:chgData name="Neil Dyer" userId="f48cccbf-306c-476d-ac12-27135fb93a1f" providerId="ADAL" clId="{7ECDE436-8190-4D3A-A012-ED99DB08CA68}" dt="2026-02-04T10:56:21.729" v="57"/>
            <ac:spMkLst>
              <pc:docMk/>
              <pc:sldMasterMk cId="1067674076" sldId="2147483908"/>
              <pc:sldLayoutMk cId="689094647" sldId="2147484048"/>
              <ac:spMk id="5" creationId="{EBD1488E-0259-6321-8D9D-96EB13D74B28}"/>
            </ac:spMkLst>
          </pc:spChg>
          <pc:spChg chg="mod">
            <ac:chgData name="Neil Dyer" userId="f48cccbf-306c-476d-ac12-27135fb93a1f" providerId="ADAL" clId="{7ECDE436-8190-4D3A-A012-ED99DB08CA68}" dt="2026-02-04T10:56:21.729" v="57"/>
            <ac:spMkLst>
              <pc:docMk/>
              <pc:sldMasterMk cId="1067674076" sldId="2147483908"/>
              <pc:sldLayoutMk cId="689094647" sldId="2147484048"/>
              <ac:spMk id="6" creationId="{34219974-3295-4978-072C-0E729FBD1A73}"/>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4190717173" sldId="2147484049"/>
          </pc:sldLayoutMkLst>
          <pc:spChg chg="mod">
            <ac:chgData name="Neil Dyer" userId="f48cccbf-306c-476d-ac12-27135fb93a1f" providerId="ADAL" clId="{7ECDE436-8190-4D3A-A012-ED99DB08CA68}" dt="2026-02-04T10:56:21.729" v="57"/>
            <ac:spMkLst>
              <pc:docMk/>
              <pc:sldMasterMk cId="1067674076" sldId="2147483908"/>
              <pc:sldLayoutMk cId="4190717173" sldId="2147484049"/>
              <ac:spMk id="2" creationId="{77ACA418-0C41-46E3-3D9C-291B397D98AE}"/>
            </ac:spMkLst>
          </pc:spChg>
          <pc:spChg chg="mod">
            <ac:chgData name="Neil Dyer" userId="f48cccbf-306c-476d-ac12-27135fb93a1f" providerId="ADAL" clId="{7ECDE436-8190-4D3A-A012-ED99DB08CA68}" dt="2026-02-04T10:56:21.729" v="57"/>
            <ac:spMkLst>
              <pc:docMk/>
              <pc:sldMasterMk cId="1067674076" sldId="2147483908"/>
              <pc:sldLayoutMk cId="4190717173" sldId="2147484049"/>
              <ac:spMk id="3" creationId="{EC138515-1189-1376-3018-AC7BDB35C623}"/>
            </ac:spMkLst>
          </pc:spChg>
          <pc:spChg chg="mod">
            <ac:chgData name="Neil Dyer" userId="f48cccbf-306c-476d-ac12-27135fb93a1f" providerId="ADAL" clId="{7ECDE436-8190-4D3A-A012-ED99DB08CA68}" dt="2026-02-04T10:56:21.729" v="57"/>
            <ac:spMkLst>
              <pc:docMk/>
              <pc:sldMasterMk cId="1067674076" sldId="2147483908"/>
              <pc:sldLayoutMk cId="4190717173" sldId="2147484049"/>
              <ac:spMk id="4" creationId="{70369115-C55B-CE6A-097F-3EF8503A39D6}"/>
            </ac:spMkLst>
          </pc:spChg>
          <pc:spChg chg="mod">
            <ac:chgData name="Neil Dyer" userId="f48cccbf-306c-476d-ac12-27135fb93a1f" providerId="ADAL" clId="{7ECDE436-8190-4D3A-A012-ED99DB08CA68}" dt="2026-02-04T10:56:21.729" v="57"/>
            <ac:spMkLst>
              <pc:docMk/>
              <pc:sldMasterMk cId="1067674076" sldId="2147483908"/>
              <pc:sldLayoutMk cId="4190717173" sldId="2147484049"/>
              <ac:spMk id="5" creationId="{111705DE-ACC3-1B62-BACC-DC7C23435714}"/>
            </ac:spMkLst>
          </pc:spChg>
          <pc:spChg chg="mod">
            <ac:chgData name="Neil Dyer" userId="f48cccbf-306c-476d-ac12-27135fb93a1f" providerId="ADAL" clId="{7ECDE436-8190-4D3A-A012-ED99DB08CA68}" dt="2026-02-04T10:56:21.729" v="57"/>
            <ac:spMkLst>
              <pc:docMk/>
              <pc:sldMasterMk cId="1067674076" sldId="2147483908"/>
              <pc:sldLayoutMk cId="4190717173" sldId="2147484049"/>
              <ac:spMk id="6" creationId="{780F0302-09E5-FA73-3194-C14DE0291164}"/>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2093156466" sldId="2147484050"/>
          </pc:sldLayoutMkLst>
          <pc:spChg chg="mod">
            <ac:chgData name="Neil Dyer" userId="f48cccbf-306c-476d-ac12-27135fb93a1f" providerId="ADAL" clId="{7ECDE436-8190-4D3A-A012-ED99DB08CA68}" dt="2026-02-04T10:56:21.729" v="57"/>
            <ac:spMkLst>
              <pc:docMk/>
              <pc:sldMasterMk cId="1067674076" sldId="2147483908"/>
              <pc:sldLayoutMk cId="2093156466" sldId="2147484050"/>
              <ac:spMk id="2" creationId="{00000000-0000-0000-0000-000000000000}"/>
            </ac:spMkLst>
          </pc:spChg>
          <pc:spChg chg="mod">
            <ac:chgData name="Neil Dyer" userId="f48cccbf-306c-476d-ac12-27135fb93a1f" providerId="ADAL" clId="{7ECDE436-8190-4D3A-A012-ED99DB08CA68}" dt="2026-02-04T10:56:21.729" v="57"/>
            <ac:spMkLst>
              <pc:docMk/>
              <pc:sldMasterMk cId="1067674076" sldId="2147483908"/>
              <pc:sldLayoutMk cId="2093156466" sldId="2147484050"/>
              <ac:spMk id="3" creationId="{00000000-0000-0000-0000-000000000000}"/>
            </ac:spMkLst>
          </pc:spChg>
          <pc:spChg chg="mod">
            <ac:chgData name="Neil Dyer" userId="f48cccbf-306c-476d-ac12-27135fb93a1f" providerId="ADAL" clId="{7ECDE436-8190-4D3A-A012-ED99DB08CA68}" dt="2026-02-04T10:56:21.729" v="57"/>
            <ac:spMkLst>
              <pc:docMk/>
              <pc:sldMasterMk cId="1067674076" sldId="2147483908"/>
              <pc:sldLayoutMk cId="2093156466" sldId="2147484050"/>
              <ac:spMk id="4" creationId="{00000000-0000-0000-0000-000000000000}"/>
            </ac:spMkLst>
          </pc:spChg>
        </pc:sldLayoutChg>
        <pc:sldLayoutChg chg="modSp mod ord">
          <pc:chgData name="Neil Dyer" userId="f48cccbf-306c-476d-ac12-27135fb93a1f" providerId="ADAL" clId="{7ECDE436-8190-4D3A-A012-ED99DB08CA68}" dt="2026-02-04T10:56:21.729" v="57"/>
          <pc:sldLayoutMkLst>
            <pc:docMk/>
            <pc:sldMasterMk cId="1067674076" sldId="2147483908"/>
            <pc:sldLayoutMk cId="581630152" sldId="2147484051"/>
          </pc:sldLayoutMkLst>
          <pc:spChg chg="mod">
            <ac:chgData name="Neil Dyer" userId="f48cccbf-306c-476d-ac12-27135fb93a1f" providerId="ADAL" clId="{7ECDE436-8190-4D3A-A012-ED99DB08CA68}" dt="2026-02-04T10:56:21.729" v="57"/>
            <ac:spMkLst>
              <pc:docMk/>
              <pc:sldMasterMk cId="1067674076" sldId="2147483908"/>
              <pc:sldLayoutMk cId="581630152" sldId="2147484051"/>
              <ac:spMk id="3" creationId="{BF0BA9FB-2FDB-7E46-981B-3CC0ADD4E578}"/>
            </ac:spMkLst>
          </pc:spChg>
        </pc:sldLayoutChg>
      </pc:sldMaster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6B6B6C-C7F3-4129-8BBD-E221585CAC3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5FDA873-7CB6-4B15-A01F-E92D63B0E8ED}">
      <dgm:prSet/>
      <dgm:spPr/>
      <dgm:t>
        <a:bodyPr/>
        <a:lstStyle/>
        <a:p>
          <a:r>
            <a:rPr lang="en-US" dirty="0"/>
            <a:t>The marketing process involves:- market research, product development, promotion, distribution and activities that lead to sales.</a:t>
          </a:r>
        </a:p>
      </dgm:t>
    </dgm:pt>
    <dgm:pt modelId="{A4C04B87-41F7-428A-8A99-84F883CE3302}" type="parTrans" cxnId="{E46E7C32-1FD9-4CE8-BA17-68FD3302AB19}">
      <dgm:prSet/>
      <dgm:spPr/>
      <dgm:t>
        <a:bodyPr/>
        <a:lstStyle/>
        <a:p>
          <a:endParaRPr lang="en-US"/>
        </a:p>
      </dgm:t>
    </dgm:pt>
    <dgm:pt modelId="{E86DA72E-EE9F-4A0B-A48F-22193F73EA9E}" type="sibTrans" cxnId="{E46E7C32-1FD9-4CE8-BA17-68FD3302AB19}">
      <dgm:prSet/>
      <dgm:spPr/>
      <dgm:t>
        <a:bodyPr/>
        <a:lstStyle/>
        <a:p>
          <a:endParaRPr lang="en-US"/>
        </a:p>
      </dgm:t>
    </dgm:pt>
    <dgm:pt modelId="{F0D4D210-E59D-8F4F-AF93-EAE96971F1F1}" type="pres">
      <dgm:prSet presAssocID="{026B6B6C-C7F3-4129-8BBD-E221585CAC32}" presName="linear" presStyleCnt="0">
        <dgm:presLayoutVars>
          <dgm:animLvl val="lvl"/>
          <dgm:resizeHandles val="exact"/>
        </dgm:presLayoutVars>
      </dgm:prSet>
      <dgm:spPr/>
    </dgm:pt>
    <dgm:pt modelId="{5F23126E-7165-C645-8967-53D05F9BBF3F}" type="pres">
      <dgm:prSet presAssocID="{35FDA873-7CB6-4B15-A01F-E92D63B0E8ED}" presName="parentText" presStyleLbl="node1" presStyleIdx="0" presStyleCnt="1" custScaleY="32077">
        <dgm:presLayoutVars>
          <dgm:chMax val="0"/>
          <dgm:bulletEnabled val="1"/>
        </dgm:presLayoutVars>
      </dgm:prSet>
      <dgm:spPr/>
    </dgm:pt>
  </dgm:ptLst>
  <dgm:cxnLst>
    <dgm:cxn modelId="{9F9A3324-D17D-4A40-9033-F31966CF55F1}" type="presOf" srcId="{026B6B6C-C7F3-4129-8BBD-E221585CAC32}" destId="{F0D4D210-E59D-8F4F-AF93-EAE96971F1F1}" srcOrd="0" destOrd="0" presId="urn:microsoft.com/office/officeart/2005/8/layout/vList2"/>
    <dgm:cxn modelId="{E46E7C32-1FD9-4CE8-BA17-68FD3302AB19}" srcId="{026B6B6C-C7F3-4129-8BBD-E221585CAC32}" destId="{35FDA873-7CB6-4B15-A01F-E92D63B0E8ED}" srcOrd="0" destOrd="0" parTransId="{A4C04B87-41F7-428A-8A99-84F883CE3302}" sibTransId="{E86DA72E-EE9F-4A0B-A48F-22193F73EA9E}"/>
    <dgm:cxn modelId="{76E06062-3FC5-4B33-8AF1-9FC9843BFB14}" type="presOf" srcId="{35FDA873-7CB6-4B15-A01F-E92D63B0E8ED}" destId="{5F23126E-7165-C645-8967-53D05F9BBF3F}" srcOrd="0" destOrd="0" presId="urn:microsoft.com/office/officeart/2005/8/layout/vList2"/>
    <dgm:cxn modelId="{207448E5-C588-4D96-824B-896C43A797D2}" type="presParOf" srcId="{F0D4D210-E59D-8F4F-AF93-EAE96971F1F1}" destId="{5F23126E-7165-C645-8967-53D05F9BBF3F}"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C1ED94-A31D-4985-B11D-B08833DB073C}"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FEB3B7E7-8035-433A-BDC5-C57D73135E7D}">
      <dgm:prSet custT="1"/>
      <dgm:spPr/>
      <dgm:t>
        <a:bodyPr/>
        <a:lstStyle/>
        <a:p>
          <a:r>
            <a:rPr lang="en-US" sz="1800" dirty="0"/>
            <a:t>Is there actually a market for your business</a:t>
          </a:r>
        </a:p>
      </dgm:t>
    </dgm:pt>
    <dgm:pt modelId="{862686FB-E5A5-4677-8DF0-DAB2F05D1A56}" type="parTrans" cxnId="{32AEFAAF-C29E-45AC-B062-6C39AD515B98}">
      <dgm:prSet/>
      <dgm:spPr/>
      <dgm:t>
        <a:bodyPr/>
        <a:lstStyle/>
        <a:p>
          <a:endParaRPr lang="en-US"/>
        </a:p>
      </dgm:t>
    </dgm:pt>
    <dgm:pt modelId="{5A1AFF6B-CCB6-421C-962E-4B598ABF76E5}" type="sibTrans" cxnId="{32AEFAAF-C29E-45AC-B062-6C39AD515B98}">
      <dgm:prSet phldrT="01"/>
      <dgm:spPr/>
      <dgm:t>
        <a:bodyPr/>
        <a:lstStyle/>
        <a:p>
          <a:r>
            <a:rPr lang="en-US" dirty="0"/>
            <a:t>01</a:t>
          </a:r>
        </a:p>
      </dgm:t>
    </dgm:pt>
    <dgm:pt modelId="{EA84645C-86F5-4887-95B8-F539253C53D8}">
      <dgm:prSet custT="1"/>
      <dgm:spPr/>
      <dgm:t>
        <a:bodyPr/>
        <a:lstStyle/>
        <a:p>
          <a:r>
            <a:rPr lang="en-US" sz="2400" dirty="0"/>
            <a:t>Will people want to buy your services / products </a:t>
          </a:r>
        </a:p>
      </dgm:t>
    </dgm:pt>
    <dgm:pt modelId="{B031193F-0F92-41A7-898E-458F37553DED}" type="parTrans" cxnId="{6D1D7AF3-A68F-467B-A726-C2C0E59A8A50}">
      <dgm:prSet/>
      <dgm:spPr/>
      <dgm:t>
        <a:bodyPr/>
        <a:lstStyle/>
        <a:p>
          <a:endParaRPr lang="en-US"/>
        </a:p>
      </dgm:t>
    </dgm:pt>
    <dgm:pt modelId="{37CC0326-FA8A-496C-BB11-DEC58617C088}" type="sibTrans" cxnId="{6D1D7AF3-A68F-467B-A726-C2C0E59A8A50}">
      <dgm:prSet phldrT="02"/>
      <dgm:spPr/>
      <dgm:t>
        <a:bodyPr/>
        <a:lstStyle/>
        <a:p>
          <a:r>
            <a:rPr lang="en-US"/>
            <a:t>02</a:t>
          </a:r>
        </a:p>
      </dgm:t>
    </dgm:pt>
    <dgm:pt modelId="{F2FF96AE-4D76-4F4E-AFA4-2C0B3020E095}">
      <dgm:prSet custT="1"/>
      <dgm:spPr/>
      <dgm:t>
        <a:bodyPr/>
        <a:lstStyle/>
        <a:p>
          <a:r>
            <a:rPr lang="en-US" sz="1800" dirty="0"/>
            <a:t>You may not learn anything new, but confirming what you already know will help you feel more confident in your decisions </a:t>
          </a:r>
        </a:p>
      </dgm:t>
    </dgm:pt>
    <dgm:pt modelId="{F168C4E3-D91C-452A-9249-F011A8D9EDBF}" type="parTrans" cxnId="{375D5AFA-591E-4C8E-8E79-322F428C8FD3}">
      <dgm:prSet/>
      <dgm:spPr/>
      <dgm:t>
        <a:bodyPr/>
        <a:lstStyle/>
        <a:p>
          <a:endParaRPr lang="en-US"/>
        </a:p>
      </dgm:t>
    </dgm:pt>
    <dgm:pt modelId="{62596C8D-07EC-4E66-B08D-A6EC46B39D9F}" type="sibTrans" cxnId="{375D5AFA-591E-4C8E-8E79-322F428C8FD3}">
      <dgm:prSet phldrT="03"/>
      <dgm:spPr/>
      <dgm:t>
        <a:bodyPr/>
        <a:lstStyle/>
        <a:p>
          <a:r>
            <a:rPr lang="en-US"/>
            <a:t>03</a:t>
          </a:r>
        </a:p>
      </dgm:t>
    </dgm:pt>
    <dgm:pt modelId="{54C3EA76-E71D-4E8D-8756-AA838EAD45F3}">
      <dgm:prSet custT="1"/>
      <dgm:spPr/>
      <dgm:t>
        <a:bodyPr/>
        <a:lstStyle/>
        <a:p>
          <a:r>
            <a:rPr lang="en-US" sz="1800"/>
            <a:t>Sometimes small things you uncover can help you be more successful, because you provide something your competitors do not.  </a:t>
          </a:r>
        </a:p>
      </dgm:t>
    </dgm:pt>
    <dgm:pt modelId="{2B2DBD0C-F793-4CD4-A252-F1AD9E825370}" type="parTrans" cxnId="{86C7E067-31E8-4E76-B928-1D17DBE86564}">
      <dgm:prSet/>
      <dgm:spPr/>
      <dgm:t>
        <a:bodyPr/>
        <a:lstStyle/>
        <a:p>
          <a:endParaRPr lang="en-US"/>
        </a:p>
      </dgm:t>
    </dgm:pt>
    <dgm:pt modelId="{E0FE7D94-E8AB-41AE-90E3-16F54ACCA10A}" type="sibTrans" cxnId="{86C7E067-31E8-4E76-B928-1D17DBE86564}">
      <dgm:prSet phldrT="04"/>
      <dgm:spPr/>
      <dgm:t>
        <a:bodyPr/>
        <a:lstStyle/>
        <a:p>
          <a:r>
            <a:rPr lang="en-US"/>
            <a:t>04</a:t>
          </a:r>
        </a:p>
      </dgm:t>
    </dgm:pt>
    <dgm:pt modelId="{783AF89B-457A-4673-8C2C-CA342B10E72C}" type="pres">
      <dgm:prSet presAssocID="{C0C1ED94-A31D-4985-B11D-B08833DB073C}" presName="Name0" presStyleCnt="0">
        <dgm:presLayoutVars>
          <dgm:animLvl val="lvl"/>
          <dgm:resizeHandles val="exact"/>
        </dgm:presLayoutVars>
      </dgm:prSet>
      <dgm:spPr/>
    </dgm:pt>
    <dgm:pt modelId="{A4C065A3-0A61-4AAA-A460-599994C01668}" type="pres">
      <dgm:prSet presAssocID="{FEB3B7E7-8035-433A-BDC5-C57D73135E7D}" presName="compositeNode" presStyleCnt="0">
        <dgm:presLayoutVars>
          <dgm:bulletEnabled val="1"/>
        </dgm:presLayoutVars>
      </dgm:prSet>
      <dgm:spPr/>
    </dgm:pt>
    <dgm:pt modelId="{FFBC8876-A00D-45CD-99AF-238818FC65FB}" type="pres">
      <dgm:prSet presAssocID="{FEB3B7E7-8035-433A-BDC5-C57D73135E7D}" presName="bgRect" presStyleLbl="alignNode1" presStyleIdx="0" presStyleCnt="4"/>
      <dgm:spPr/>
    </dgm:pt>
    <dgm:pt modelId="{568DEA84-1A26-4A0D-AE27-9311A2852001}" type="pres">
      <dgm:prSet presAssocID="{5A1AFF6B-CCB6-421C-962E-4B598ABF76E5}" presName="sibTransNodeRect" presStyleLbl="alignNode1" presStyleIdx="0" presStyleCnt="4">
        <dgm:presLayoutVars>
          <dgm:chMax val="0"/>
          <dgm:bulletEnabled val="1"/>
        </dgm:presLayoutVars>
      </dgm:prSet>
      <dgm:spPr/>
    </dgm:pt>
    <dgm:pt modelId="{F3445889-5690-453A-B509-7C189AD733B5}" type="pres">
      <dgm:prSet presAssocID="{FEB3B7E7-8035-433A-BDC5-C57D73135E7D}" presName="nodeRect" presStyleLbl="alignNode1" presStyleIdx="0" presStyleCnt="4">
        <dgm:presLayoutVars>
          <dgm:bulletEnabled val="1"/>
        </dgm:presLayoutVars>
      </dgm:prSet>
      <dgm:spPr/>
    </dgm:pt>
    <dgm:pt modelId="{41DB0929-4BC9-4AA4-BADD-7AC6A47EC9F3}" type="pres">
      <dgm:prSet presAssocID="{5A1AFF6B-CCB6-421C-962E-4B598ABF76E5}" presName="sibTrans" presStyleCnt="0"/>
      <dgm:spPr/>
    </dgm:pt>
    <dgm:pt modelId="{69E4B4B6-E591-4304-B306-E08B363D1BC9}" type="pres">
      <dgm:prSet presAssocID="{EA84645C-86F5-4887-95B8-F539253C53D8}" presName="compositeNode" presStyleCnt="0">
        <dgm:presLayoutVars>
          <dgm:bulletEnabled val="1"/>
        </dgm:presLayoutVars>
      </dgm:prSet>
      <dgm:spPr/>
    </dgm:pt>
    <dgm:pt modelId="{DA761244-AB9A-4136-B29C-4AC93B5D8E5F}" type="pres">
      <dgm:prSet presAssocID="{EA84645C-86F5-4887-95B8-F539253C53D8}" presName="bgRect" presStyleLbl="alignNode1" presStyleIdx="1" presStyleCnt="4"/>
      <dgm:spPr/>
    </dgm:pt>
    <dgm:pt modelId="{1A2DF4E1-BFAF-4C8D-B399-1A0B0BA25BA8}" type="pres">
      <dgm:prSet presAssocID="{37CC0326-FA8A-496C-BB11-DEC58617C088}" presName="sibTransNodeRect" presStyleLbl="alignNode1" presStyleIdx="1" presStyleCnt="4">
        <dgm:presLayoutVars>
          <dgm:chMax val="0"/>
          <dgm:bulletEnabled val="1"/>
        </dgm:presLayoutVars>
      </dgm:prSet>
      <dgm:spPr/>
    </dgm:pt>
    <dgm:pt modelId="{20583874-E666-4976-A458-93166A3B3E10}" type="pres">
      <dgm:prSet presAssocID="{EA84645C-86F5-4887-95B8-F539253C53D8}" presName="nodeRect" presStyleLbl="alignNode1" presStyleIdx="1" presStyleCnt="4">
        <dgm:presLayoutVars>
          <dgm:bulletEnabled val="1"/>
        </dgm:presLayoutVars>
      </dgm:prSet>
      <dgm:spPr/>
    </dgm:pt>
    <dgm:pt modelId="{FAB80ACA-4405-4F14-BCDC-E603D54B1FDF}" type="pres">
      <dgm:prSet presAssocID="{37CC0326-FA8A-496C-BB11-DEC58617C088}" presName="sibTrans" presStyleCnt="0"/>
      <dgm:spPr/>
    </dgm:pt>
    <dgm:pt modelId="{43FE05C3-CD1E-456C-A8F3-B8D39EAC43E7}" type="pres">
      <dgm:prSet presAssocID="{F2FF96AE-4D76-4F4E-AFA4-2C0B3020E095}" presName="compositeNode" presStyleCnt="0">
        <dgm:presLayoutVars>
          <dgm:bulletEnabled val="1"/>
        </dgm:presLayoutVars>
      </dgm:prSet>
      <dgm:spPr/>
    </dgm:pt>
    <dgm:pt modelId="{0D014443-59C9-481E-95FD-555113B16110}" type="pres">
      <dgm:prSet presAssocID="{F2FF96AE-4D76-4F4E-AFA4-2C0B3020E095}" presName="bgRect" presStyleLbl="alignNode1" presStyleIdx="2" presStyleCnt="4"/>
      <dgm:spPr/>
    </dgm:pt>
    <dgm:pt modelId="{7428F5BF-D6F6-41A8-8C42-D66CE578BFD2}" type="pres">
      <dgm:prSet presAssocID="{62596C8D-07EC-4E66-B08D-A6EC46B39D9F}" presName="sibTransNodeRect" presStyleLbl="alignNode1" presStyleIdx="2" presStyleCnt="4">
        <dgm:presLayoutVars>
          <dgm:chMax val="0"/>
          <dgm:bulletEnabled val="1"/>
        </dgm:presLayoutVars>
      </dgm:prSet>
      <dgm:spPr/>
    </dgm:pt>
    <dgm:pt modelId="{A5F4928B-A52C-48CF-9F91-C947F1BFB2A0}" type="pres">
      <dgm:prSet presAssocID="{F2FF96AE-4D76-4F4E-AFA4-2C0B3020E095}" presName="nodeRect" presStyleLbl="alignNode1" presStyleIdx="2" presStyleCnt="4">
        <dgm:presLayoutVars>
          <dgm:bulletEnabled val="1"/>
        </dgm:presLayoutVars>
      </dgm:prSet>
      <dgm:spPr/>
    </dgm:pt>
    <dgm:pt modelId="{263DF9F1-0382-4759-82C8-7E1A6387353A}" type="pres">
      <dgm:prSet presAssocID="{62596C8D-07EC-4E66-B08D-A6EC46B39D9F}" presName="sibTrans" presStyleCnt="0"/>
      <dgm:spPr/>
    </dgm:pt>
    <dgm:pt modelId="{2010BF44-5C5B-4426-A59F-17CEFB09DC57}" type="pres">
      <dgm:prSet presAssocID="{54C3EA76-E71D-4E8D-8756-AA838EAD45F3}" presName="compositeNode" presStyleCnt="0">
        <dgm:presLayoutVars>
          <dgm:bulletEnabled val="1"/>
        </dgm:presLayoutVars>
      </dgm:prSet>
      <dgm:spPr/>
    </dgm:pt>
    <dgm:pt modelId="{C161EAAC-DFB8-41B9-A2B7-67F5B9B4B4AB}" type="pres">
      <dgm:prSet presAssocID="{54C3EA76-E71D-4E8D-8756-AA838EAD45F3}" presName="bgRect" presStyleLbl="alignNode1" presStyleIdx="3" presStyleCnt="4"/>
      <dgm:spPr/>
    </dgm:pt>
    <dgm:pt modelId="{4429163D-50E6-46A2-9A85-2E9C7D1F9C89}" type="pres">
      <dgm:prSet presAssocID="{E0FE7D94-E8AB-41AE-90E3-16F54ACCA10A}" presName="sibTransNodeRect" presStyleLbl="alignNode1" presStyleIdx="3" presStyleCnt="4">
        <dgm:presLayoutVars>
          <dgm:chMax val="0"/>
          <dgm:bulletEnabled val="1"/>
        </dgm:presLayoutVars>
      </dgm:prSet>
      <dgm:spPr/>
    </dgm:pt>
    <dgm:pt modelId="{A625BB10-6C81-49FF-A5CF-50B4051DC6BD}" type="pres">
      <dgm:prSet presAssocID="{54C3EA76-E71D-4E8D-8756-AA838EAD45F3}" presName="nodeRect" presStyleLbl="alignNode1" presStyleIdx="3" presStyleCnt="4">
        <dgm:presLayoutVars>
          <dgm:bulletEnabled val="1"/>
        </dgm:presLayoutVars>
      </dgm:prSet>
      <dgm:spPr/>
    </dgm:pt>
  </dgm:ptLst>
  <dgm:cxnLst>
    <dgm:cxn modelId="{B4FBD501-C043-4ADB-828A-4B3C096509A9}" type="presOf" srcId="{62596C8D-07EC-4E66-B08D-A6EC46B39D9F}" destId="{7428F5BF-D6F6-41A8-8C42-D66CE578BFD2}" srcOrd="0" destOrd="0" presId="urn:microsoft.com/office/officeart/2016/7/layout/LinearBlockProcessNumbered"/>
    <dgm:cxn modelId="{77C59E03-E16D-4871-B9E2-D6B3737C0A46}" type="presOf" srcId="{F2FF96AE-4D76-4F4E-AFA4-2C0B3020E095}" destId="{0D014443-59C9-481E-95FD-555113B16110}" srcOrd="0" destOrd="0" presId="urn:microsoft.com/office/officeart/2016/7/layout/LinearBlockProcessNumbered"/>
    <dgm:cxn modelId="{A7D85512-043D-42D1-86BE-B50D07716E33}" type="presOf" srcId="{54C3EA76-E71D-4E8D-8756-AA838EAD45F3}" destId="{A625BB10-6C81-49FF-A5CF-50B4051DC6BD}" srcOrd="1" destOrd="0" presId="urn:microsoft.com/office/officeart/2016/7/layout/LinearBlockProcessNumbered"/>
    <dgm:cxn modelId="{3FA83D24-A5C4-4CB3-B7BE-BC6F14F517DD}" type="presOf" srcId="{FEB3B7E7-8035-433A-BDC5-C57D73135E7D}" destId="{F3445889-5690-453A-B509-7C189AD733B5}" srcOrd="1" destOrd="0" presId="urn:microsoft.com/office/officeart/2016/7/layout/LinearBlockProcessNumbered"/>
    <dgm:cxn modelId="{4F241866-3AD5-41DD-8AD8-FC5E28DC1D39}" type="presOf" srcId="{37CC0326-FA8A-496C-BB11-DEC58617C088}" destId="{1A2DF4E1-BFAF-4C8D-B399-1A0B0BA25BA8}" srcOrd="0" destOrd="0" presId="urn:microsoft.com/office/officeart/2016/7/layout/LinearBlockProcessNumbered"/>
    <dgm:cxn modelId="{86C7E067-31E8-4E76-B928-1D17DBE86564}" srcId="{C0C1ED94-A31D-4985-B11D-B08833DB073C}" destId="{54C3EA76-E71D-4E8D-8756-AA838EAD45F3}" srcOrd="3" destOrd="0" parTransId="{2B2DBD0C-F793-4CD4-A252-F1AD9E825370}" sibTransId="{E0FE7D94-E8AB-41AE-90E3-16F54ACCA10A}"/>
    <dgm:cxn modelId="{5CD2D94D-FD59-4DD8-AF44-0B329C4B0781}" type="presOf" srcId="{E0FE7D94-E8AB-41AE-90E3-16F54ACCA10A}" destId="{4429163D-50E6-46A2-9A85-2E9C7D1F9C89}" srcOrd="0" destOrd="0" presId="urn:microsoft.com/office/officeart/2016/7/layout/LinearBlockProcessNumbered"/>
    <dgm:cxn modelId="{3EEBE46D-223A-40A4-AFEF-705A1E162BCA}" type="presOf" srcId="{5A1AFF6B-CCB6-421C-962E-4B598ABF76E5}" destId="{568DEA84-1A26-4A0D-AE27-9311A2852001}" srcOrd="0" destOrd="0" presId="urn:microsoft.com/office/officeart/2016/7/layout/LinearBlockProcessNumbered"/>
    <dgm:cxn modelId="{F02C604F-F0BF-483A-B006-B3A51B2FD29A}" type="presOf" srcId="{C0C1ED94-A31D-4985-B11D-B08833DB073C}" destId="{783AF89B-457A-4673-8C2C-CA342B10E72C}" srcOrd="0" destOrd="0" presId="urn:microsoft.com/office/officeart/2016/7/layout/LinearBlockProcessNumbered"/>
    <dgm:cxn modelId="{F8787974-E52B-4C65-97C0-1A7976B950A1}" type="presOf" srcId="{FEB3B7E7-8035-433A-BDC5-C57D73135E7D}" destId="{FFBC8876-A00D-45CD-99AF-238818FC65FB}" srcOrd="0" destOrd="0" presId="urn:microsoft.com/office/officeart/2016/7/layout/LinearBlockProcessNumbered"/>
    <dgm:cxn modelId="{420E9C8E-5F2B-4913-BC24-04ED163A547B}" type="presOf" srcId="{EA84645C-86F5-4887-95B8-F539253C53D8}" destId="{DA761244-AB9A-4136-B29C-4AC93B5D8E5F}" srcOrd="0" destOrd="0" presId="urn:microsoft.com/office/officeart/2016/7/layout/LinearBlockProcessNumbered"/>
    <dgm:cxn modelId="{89BC7594-E02C-4325-BF98-385FBC429B9A}" type="presOf" srcId="{54C3EA76-E71D-4E8D-8756-AA838EAD45F3}" destId="{C161EAAC-DFB8-41B9-A2B7-67F5B9B4B4AB}" srcOrd="0" destOrd="0" presId="urn:microsoft.com/office/officeart/2016/7/layout/LinearBlockProcessNumbered"/>
    <dgm:cxn modelId="{32AEFAAF-C29E-45AC-B062-6C39AD515B98}" srcId="{C0C1ED94-A31D-4985-B11D-B08833DB073C}" destId="{FEB3B7E7-8035-433A-BDC5-C57D73135E7D}" srcOrd="0" destOrd="0" parTransId="{862686FB-E5A5-4677-8DF0-DAB2F05D1A56}" sibTransId="{5A1AFF6B-CCB6-421C-962E-4B598ABF76E5}"/>
    <dgm:cxn modelId="{2B29ECC5-7D0D-4F2A-9AB9-C6BE7C730423}" type="presOf" srcId="{F2FF96AE-4D76-4F4E-AFA4-2C0B3020E095}" destId="{A5F4928B-A52C-48CF-9F91-C947F1BFB2A0}" srcOrd="1" destOrd="0" presId="urn:microsoft.com/office/officeart/2016/7/layout/LinearBlockProcessNumbered"/>
    <dgm:cxn modelId="{32B168D1-F423-4EF3-917B-9BAC90AFDA89}" type="presOf" srcId="{EA84645C-86F5-4887-95B8-F539253C53D8}" destId="{20583874-E666-4976-A458-93166A3B3E10}" srcOrd="1" destOrd="0" presId="urn:microsoft.com/office/officeart/2016/7/layout/LinearBlockProcessNumbered"/>
    <dgm:cxn modelId="{6D1D7AF3-A68F-467B-A726-C2C0E59A8A50}" srcId="{C0C1ED94-A31D-4985-B11D-B08833DB073C}" destId="{EA84645C-86F5-4887-95B8-F539253C53D8}" srcOrd="1" destOrd="0" parTransId="{B031193F-0F92-41A7-898E-458F37553DED}" sibTransId="{37CC0326-FA8A-496C-BB11-DEC58617C088}"/>
    <dgm:cxn modelId="{375D5AFA-591E-4C8E-8E79-322F428C8FD3}" srcId="{C0C1ED94-A31D-4985-B11D-B08833DB073C}" destId="{F2FF96AE-4D76-4F4E-AFA4-2C0B3020E095}" srcOrd="2" destOrd="0" parTransId="{F168C4E3-D91C-452A-9249-F011A8D9EDBF}" sibTransId="{62596C8D-07EC-4E66-B08D-A6EC46B39D9F}"/>
    <dgm:cxn modelId="{ED537A88-EC66-4889-9DC5-E62E682941A7}" type="presParOf" srcId="{783AF89B-457A-4673-8C2C-CA342B10E72C}" destId="{A4C065A3-0A61-4AAA-A460-599994C01668}" srcOrd="0" destOrd="0" presId="urn:microsoft.com/office/officeart/2016/7/layout/LinearBlockProcessNumbered"/>
    <dgm:cxn modelId="{BCE56EDA-BDBD-4070-81B9-340B277470C9}" type="presParOf" srcId="{A4C065A3-0A61-4AAA-A460-599994C01668}" destId="{FFBC8876-A00D-45CD-99AF-238818FC65FB}" srcOrd="0" destOrd="0" presId="urn:microsoft.com/office/officeart/2016/7/layout/LinearBlockProcessNumbered"/>
    <dgm:cxn modelId="{7B73C42B-8DBE-4BF2-80BC-71B755700ECD}" type="presParOf" srcId="{A4C065A3-0A61-4AAA-A460-599994C01668}" destId="{568DEA84-1A26-4A0D-AE27-9311A2852001}" srcOrd="1" destOrd="0" presId="urn:microsoft.com/office/officeart/2016/7/layout/LinearBlockProcessNumbered"/>
    <dgm:cxn modelId="{1F5A477D-F58C-469E-9E00-2FDC13E0C325}" type="presParOf" srcId="{A4C065A3-0A61-4AAA-A460-599994C01668}" destId="{F3445889-5690-453A-B509-7C189AD733B5}" srcOrd="2" destOrd="0" presId="urn:microsoft.com/office/officeart/2016/7/layout/LinearBlockProcessNumbered"/>
    <dgm:cxn modelId="{9F3483CF-0FC9-4903-99A2-3016ED6785E4}" type="presParOf" srcId="{783AF89B-457A-4673-8C2C-CA342B10E72C}" destId="{41DB0929-4BC9-4AA4-BADD-7AC6A47EC9F3}" srcOrd="1" destOrd="0" presId="urn:microsoft.com/office/officeart/2016/7/layout/LinearBlockProcessNumbered"/>
    <dgm:cxn modelId="{BD329B05-A2C6-4706-AA93-FEB8579A738A}" type="presParOf" srcId="{783AF89B-457A-4673-8C2C-CA342B10E72C}" destId="{69E4B4B6-E591-4304-B306-E08B363D1BC9}" srcOrd="2" destOrd="0" presId="urn:microsoft.com/office/officeart/2016/7/layout/LinearBlockProcessNumbered"/>
    <dgm:cxn modelId="{C9DD15C7-A253-4658-9206-475959ED2657}" type="presParOf" srcId="{69E4B4B6-E591-4304-B306-E08B363D1BC9}" destId="{DA761244-AB9A-4136-B29C-4AC93B5D8E5F}" srcOrd="0" destOrd="0" presId="urn:microsoft.com/office/officeart/2016/7/layout/LinearBlockProcessNumbered"/>
    <dgm:cxn modelId="{FBBF9F3B-47C1-4415-8496-9952DB953010}" type="presParOf" srcId="{69E4B4B6-E591-4304-B306-E08B363D1BC9}" destId="{1A2DF4E1-BFAF-4C8D-B399-1A0B0BA25BA8}" srcOrd="1" destOrd="0" presId="urn:microsoft.com/office/officeart/2016/7/layout/LinearBlockProcessNumbered"/>
    <dgm:cxn modelId="{10191D03-EFB4-492A-A6E2-8CDE69CDF733}" type="presParOf" srcId="{69E4B4B6-E591-4304-B306-E08B363D1BC9}" destId="{20583874-E666-4976-A458-93166A3B3E10}" srcOrd="2" destOrd="0" presId="urn:microsoft.com/office/officeart/2016/7/layout/LinearBlockProcessNumbered"/>
    <dgm:cxn modelId="{F9D58A88-767C-47F1-9868-8AA61C711CE0}" type="presParOf" srcId="{783AF89B-457A-4673-8C2C-CA342B10E72C}" destId="{FAB80ACA-4405-4F14-BCDC-E603D54B1FDF}" srcOrd="3" destOrd="0" presId="urn:microsoft.com/office/officeart/2016/7/layout/LinearBlockProcessNumbered"/>
    <dgm:cxn modelId="{B660D694-68CF-447A-A291-A0EFE359C7C1}" type="presParOf" srcId="{783AF89B-457A-4673-8C2C-CA342B10E72C}" destId="{43FE05C3-CD1E-456C-A8F3-B8D39EAC43E7}" srcOrd="4" destOrd="0" presId="urn:microsoft.com/office/officeart/2016/7/layout/LinearBlockProcessNumbered"/>
    <dgm:cxn modelId="{2B441478-867E-4140-B261-609A71FB2AFC}" type="presParOf" srcId="{43FE05C3-CD1E-456C-A8F3-B8D39EAC43E7}" destId="{0D014443-59C9-481E-95FD-555113B16110}" srcOrd="0" destOrd="0" presId="urn:microsoft.com/office/officeart/2016/7/layout/LinearBlockProcessNumbered"/>
    <dgm:cxn modelId="{AD178769-3ADE-4165-A8CC-3BE6D3EDF2C0}" type="presParOf" srcId="{43FE05C3-CD1E-456C-A8F3-B8D39EAC43E7}" destId="{7428F5BF-D6F6-41A8-8C42-D66CE578BFD2}" srcOrd="1" destOrd="0" presId="urn:microsoft.com/office/officeart/2016/7/layout/LinearBlockProcessNumbered"/>
    <dgm:cxn modelId="{048AF1DF-0A1E-4D76-BFFE-8DA79364EB1C}" type="presParOf" srcId="{43FE05C3-CD1E-456C-A8F3-B8D39EAC43E7}" destId="{A5F4928B-A52C-48CF-9F91-C947F1BFB2A0}" srcOrd="2" destOrd="0" presId="urn:microsoft.com/office/officeart/2016/7/layout/LinearBlockProcessNumbered"/>
    <dgm:cxn modelId="{8AF75859-8305-40F4-A5E0-F16919938F4C}" type="presParOf" srcId="{783AF89B-457A-4673-8C2C-CA342B10E72C}" destId="{263DF9F1-0382-4759-82C8-7E1A6387353A}" srcOrd="5" destOrd="0" presId="urn:microsoft.com/office/officeart/2016/7/layout/LinearBlockProcessNumbered"/>
    <dgm:cxn modelId="{491865F7-82D9-4BEC-9933-59CFA92FF38E}" type="presParOf" srcId="{783AF89B-457A-4673-8C2C-CA342B10E72C}" destId="{2010BF44-5C5B-4426-A59F-17CEFB09DC57}" srcOrd="6" destOrd="0" presId="urn:microsoft.com/office/officeart/2016/7/layout/LinearBlockProcessNumbered"/>
    <dgm:cxn modelId="{7B6FA1C9-5A11-4FD4-AAA0-584D2B036B33}" type="presParOf" srcId="{2010BF44-5C5B-4426-A59F-17CEFB09DC57}" destId="{C161EAAC-DFB8-41B9-A2B7-67F5B9B4B4AB}" srcOrd="0" destOrd="0" presId="urn:microsoft.com/office/officeart/2016/7/layout/LinearBlockProcessNumbered"/>
    <dgm:cxn modelId="{97071D6B-13F2-4086-AD1A-D341F94EAD5B}" type="presParOf" srcId="{2010BF44-5C5B-4426-A59F-17CEFB09DC57}" destId="{4429163D-50E6-46A2-9A85-2E9C7D1F9C89}" srcOrd="1" destOrd="0" presId="urn:microsoft.com/office/officeart/2016/7/layout/LinearBlockProcessNumbered"/>
    <dgm:cxn modelId="{3E911464-BEB5-47BA-AAED-0A67F86720E0}" type="presParOf" srcId="{2010BF44-5C5B-4426-A59F-17CEFB09DC57}" destId="{A625BB10-6C81-49FF-A5CF-50B4051DC6BD}"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9E815B-7D29-4B0D-848F-7F3891A85F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0C2C325-ABDE-45EE-8C3C-5A86CEFF186F}">
      <dgm:prSet/>
      <dgm:spPr/>
      <dgm:t>
        <a:bodyPr/>
        <a:lstStyle/>
        <a:p>
          <a:pPr>
            <a:lnSpc>
              <a:spcPct val="100000"/>
            </a:lnSpc>
          </a:pPr>
          <a:r>
            <a:rPr lang="en-US" dirty="0"/>
            <a:t>Interviews, discussions and focus groups with potential customers</a:t>
          </a:r>
        </a:p>
      </dgm:t>
    </dgm:pt>
    <dgm:pt modelId="{04A8E710-7DBC-4046-A79F-68AE2FC36D27}" type="parTrans" cxnId="{C7E81D94-24A9-4DB3-B001-6DB1479793BF}">
      <dgm:prSet/>
      <dgm:spPr/>
      <dgm:t>
        <a:bodyPr/>
        <a:lstStyle/>
        <a:p>
          <a:endParaRPr lang="en-US"/>
        </a:p>
      </dgm:t>
    </dgm:pt>
    <dgm:pt modelId="{ACD1E5E4-D8CB-4DA5-BAB9-C92ED3430DB3}" type="sibTrans" cxnId="{C7E81D94-24A9-4DB3-B001-6DB1479793BF}">
      <dgm:prSet/>
      <dgm:spPr/>
      <dgm:t>
        <a:bodyPr/>
        <a:lstStyle/>
        <a:p>
          <a:endParaRPr lang="en-US"/>
        </a:p>
      </dgm:t>
    </dgm:pt>
    <dgm:pt modelId="{60E75ED1-1D34-4CE9-8700-96CAF55A7CCD}">
      <dgm:prSet/>
      <dgm:spPr/>
      <dgm:t>
        <a:bodyPr/>
        <a:lstStyle/>
        <a:p>
          <a:pPr>
            <a:lnSpc>
              <a:spcPct val="100000"/>
            </a:lnSpc>
          </a:pPr>
          <a:r>
            <a:rPr lang="en-US" dirty="0"/>
            <a:t>Observing your potential customers </a:t>
          </a:r>
        </a:p>
      </dgm:t>
    </dgm:pt>
    <dgm:pt modelId="{41CAAC8E-B153-40E1-AEDA-CA83BD9938F5}" type="parTrans" cxnId="{F9BB6FD4-F55A-4715-AC01-D88B8D387676}">
      <dgm:prSet/>
      <dgm:spPr/>
      <dgm:t>
        <a:bodyPr/>
        <a:lstStyle/>
        <a:p>
          <a:endParaRPr lang="en-US"/>
        </a:p>
      </dgm:t>
    </dgm:pt>
    <dgm:pt modelId="{689BBE89-D165-431F-9BF3-38CE27EF837C}" type="sibTrans" cxnId="{F9BB6FD4-F55A-4715-AC01-D88B8D387676}">
      <dgm:prSet/>
      <dgm:spPr/>
      <dgm:t>
        <a:bodyPr/>
        <a:lstStyle/>
        <a:p>
          <a:endParaRPr lang="en-US"/>
        </a:p>
      </dgm:t>
    </dgm:pt>
    <dgm:pt modelId="{13F33444-B96D-432D-9245-1A9F8EA6FCFF}">
      <dgm:prSet/>
      <dgm:spPr/>
      <dgm:t>
        <a:bodyPr/>
        <a:lstStyle/>
        <a:p>
          <a:pPr>
            <a:lnSpc>
              <a:spcPct val="100000"/>
            </a:lnSpc>
          </a:pPr>
          <a:r>
            <a:rPr lang="en-US" dirty="0"/>
            <a:t>Undertaking work for your potential customers </a:t>
          </a:r>
        </a:p>
      </dgm:t>
    </dgm:pt>
    <dgm:pt modelId="{9B1C80F9-1E4D-442E-A4A2-39710F3D1D95}" type="parTrans" cxnId="{3FCEE79F-4BED-4DE0-8C7A-4DBFDB9FE5AD}">
      <dgm:prSet/>
      <dgm:spPr/>
      <dgm:t>
        <a:bodyPr/>
        <a:lstStyle/>
        <a:p>
          <a:endParaRPr lang="en-US"/>
        </a:p>
      </dgm:t>
    </dgm:pt>
    <dgm:pt modelId="{21AAE45C-D833-40F5-85C3-81AF284EAC02}" type="sibTrans" cxnId="{3FCEE79F-4BED-4DE0-8C7A-4DBFDB9FE5AD}">
      <dgm:prSet/>
      <dgm:spPr/>
      <dgm:t>
        <a:bodyPr/>
        <a:lstStyle/>
        <a:p>
          <a:endParaRPr lang="en-US"/>
        </a:p>
      </dgm:t>
    </dgm:pt>
    <dgm:pt modelId="{27EEA546-2D65-4EC0-A91A-2B52A3B059BA}">
      <dgm:prSet/>
      <dgm:spPr/>
      <dgm:t>
        <a:bodyPr/>
        <a:lstStyle/>
        <a:p>
          <a:pPr>
            <a:lnSpc>
              <a:spcPct val="100000"/>
            </a:lnSpc>
          </a:pPr>
          <a:r>
            <a:rPr lang="en-US"/>
            <a:t>Visit your competitors </a:t>
          </a:r>
        </a:p>
      </dgm:t>
    </dgm:pt>
    <dgm:pt modelId="{64060A72-D346-4D1D-995B-89EAF1F62B8B}" type="parTrans" cxnId="{41F5B032-0D37-48C9-86C1-E932E6DBBFC3}">
      <dgm:prSet/>
      <dgm:spPr/>
      <dgm:t>
        <a:bodyPr/>
        <a:lstStyle/>
        <a:p>
          <a:endParaRPr lang="en-US"/>
        </a:p>
      </dgm:t>
    </dgm:pt>
    <dgm:pt modelId="{2CF9B25E-4D65-4AB0-9522-628224D70B31}" type="sibTrans" cxnId="{41F5B032-0D37-48C9-86C1-E932E6DBBFC3}">
      <dgm:prSet/>
      <dgm:spPr/>
      <dgm:t>
        <a:bodyPr/>
        <a:lstStyle/>
        <a:p>
          <a:endParaRPr lang="en-US"/>
        </a:p>
      </dgm:t>
    </dgm:pt>
    <dgm:pt modelId="{DF0B8FBF-2168-44AC-9D1C-B1430E508F48}">
      <dgm:prSet/>
      <dgm:spPr/>
      <dgm:t>
        <a:bodyPr/>
        <a:lstStyle/>
        <a:p>
          <a:pPr>
            <a:lnSpc>
              <a:spcPct val="100000"/>
            </a:lnSpc>
          </a:pPr>
          <a:r>
            <a:rPr lang="en-US"/>
            <a:t>Mystery shop your competitors </a:t>
          </a:r>
        </a:p>
      </dgm:t>
    </dgm:pt>
    <dgm:pt modelId="{3D4C0D58-B344-4C49-86E1-2C7A25A02E0A}" type="parTrans" cxnId="{828182A4-9F53-496D-A510-CBFE704D5721}">
      <dgm:prSet/>
      <dgm:spPr/>
      <dgm:t>
        <a:bodyPr/>
        <a:lstStyle/>
        <a:p>
          <a:endParaRPr lang="en-US"/>
        </a:p>
      </dgm:t>
    </dgm:pt>
    <dgm:pt modelId="{8DB22723-4FF5-4918-A41C-01DF070F8988}" type="sibTrans" cxnId="{828182A4-9F53-496D-A510-CBFE704D5721}">
      <dgm:prSet/>
      <dgm:spPr/>
      <dgm:t>
        <a:bodyPr/>
        <a:lstStyle/>
        <a:p>
          <a:endParaRPr lang="en-US"/>
        </a:p>
      </dgm:t>
    </dgm:pt>
    <dgm:pt modelId="{008F80E6-A92B-4A07-A2F0-5A86A53A13A4}" type="pres">
      <dgm:prSet presAssocID="{269E815B-7D29-4B0D-848F-7F3891A85FC5}" presName="root" presStyleCnt="0">
        <dgm:presLayoutVars>
          <dgm:dir/>
          <dgm:resizeHandles val="exact"/>
        </dgm:presLayoutVars>
      </dgm:prSet>
      <dgm:spPr/>
    </dgm:pt>
    <dgm:pt modelId="{10BB09EF-7756-4654-8187-E32CDDF56289}" type="pres">
      <dgm:prSet presAssocID="{40C2C325-ABDE-45EE-8C3C-5A86CEFF186F}" presName="compNode" presStyleCnt="0"/>
      <dgm:spPr/>
    </dgm:pt>
    <dgm:pt modelId="{8659C52C-2CF5-4219-9C4A-0C1C8AE405A0}" type="pres">
      <dgm:prSet presAssocID="{40C2C325-ABDE-45EE-8C3C-5A86CEFF186F}" presName="bgRect" presStyleLbl="bgShp" presStyleIdx="0" presStyleCnt="5"/>
      <dgm:spPr/>
    </dgm:pt>
    <dgm:pt modelId="{6157B89A-2655-4E10-90A7-BB7F6B0DC10D}" type="pres">
      <dgm:prSet presAssocID="{40C2C325-ABDE-45EE-8C3C-5A86CEFF186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132D4CB6-AB9A-4E23-8CA7-32BBD36C72BA}" type="pres">
      <dgm:prSet presAssocID="{40C2C325-ABDE-45EE-8C3C-5A86CEFF186F}" presName="spaceRect" presStyleCnt="0"/>
      <dgm:spPr/>
    </dgm:pt>
    <dgm:pt modelId="{D13C6F54-7314-4665-99F1-F143A9780C2E}" type="pres">
      <dgm:prSet presAssocID="{40C2C325-ABDE-45EE-8C3C-5A86CEFF186F}" presName="parTx" presStyleLbl="revTx" presStyleIdx="0" presStyleCnt="5">
        <dgm:presLayoutVars>
          <dgm:chMax val="0"/>
          <dgm:chPref val="0"/>
        </dgm:presLayoutVars>
      </dgm:prSet>
      <dgm:spPr/>
    </dgm:pt>
    <dgm:pt modelId="{7A3D54BA-5208-4000-80BB-339D3ECF23BE}" type="pres">
      <dgm:prSet presAssocID="{ACD1E5E4-D8CB-4DA5-BAB9-C92ED3430DB3}" presName="sibTrans" presStyleCnt="0"/>
      <dgm:spPr/>
    </dgm:pt>
    <dgm:pt modelId="{E8D17492-1F31-4671-A2F3-630B59CE4347}" type="pres">
      <dgm:prSet presAssocID="{60E75ED1-1D34-4CE9-8700-96CAF55A7CCD}" presName="compNode" presStyleCnt="0"/>
      <dgm:spPr/>
    </dgm:pt>
    <dgm:pt modelId="{C3DA278F-B726-429E-8A9A-A41C00A54C6C}" type="pres">
      <dgm:prSet presAssocID="{60E75ED1-1D34-4CE9-8700-96CAF55A7CCD}" presName="bgRect" presStyleLbl="bgShp" presStyleIdx="1" presStyleCnt="5"/>
      <dgm:spPr/>
    </dgm:pt>
    <dgm:pt modelId="{B2AB9D54-94CC-4388-B5AE-A9014BC43C0A}" type="pres">
      <dgm:prSet presAssocID="{60E75ED1-1D34-4CE9-8700-96CAF55A7CC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r"/>
        </a:ext>
      </dgm:extLst>
    </dgm:pt>
    <dgm:pt modelId="{32542DC5-259A-45E9-AF40-82F32752F9F2}" type="pres">
      <dgm:prSet presAssocID="{60E75ED1-1D34-4CE9-8700-96CAF55A7CCD}" presName="spaceRect" presStyleCnt="0"/>
      <dgm:spPr/>
    </dgm:pt>
    <dgm:pt modelId="{178172EE-BB77-477E-A301-F9419C6E21FB}" type="pres">
      <dgm:prSet presAssocID="{60E75ED1-1D34-4CE9-8700-96CAF55A7CCD}" presName="parTx" presStyleLbl="revTx" presStyleIdx="1" presStyleCnt="5">
        <dgm:presLayoutVars>
          <dgm:chMax val="0"/>
          <dgm:chPref val="0"/>
        </dgm:presLayoutVars>
      </dgm:prSet>
      <dgm:spPr/>
    </dgm:pt>
    <dgm:pt modelId="{F8F05034-F167-4CF9-9265-D5719901A7E0}" type="pres">
      <dgm:prSet presAssocID="{689BBE89-D165-431F-9BF3-38CE27EF837C}" presName="sibTrans" presStyleCnt="0"/>
      <dgm:spPr/>
    </dgm:pt>
    <dgm:pt modelId="{A75ACAE9-7B17-4F47-BB06-A489F1BDFAA8}" type="pres">
      <dgm:prSet presAssocID="{13F33444-B96D-432D-9245-1A9F8EA6FCFF}" presName="compNode" presStyleCnt="0"/>
      <dgm:spPr/>
    </dgm:pt>
    <dgm:pt modelId="{B57BB6B6-95BD-4B38-937E-30E398D4914F}" type="pres">
      <dgm:prSet presAssocID="{13F33444-B96D-432D-9245-1A9F8EA6FCFF}" presName="bgRect" presStyleLbl="bgShp" presStyleIdx="2" presStyleCnt="5"/>
      <dgm:spPr/>
    </dgm:pt>
    <dgm:pt modelId="{F1C5E352-D220-4097-975E-E792E5ACBD34}" type="pres">
      <dgm:prSet presAssocID="{13F33444-B96D-432D-9245-1A9F8EA6FCF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2EAA3C4D-BBC1-4A04-985B-EAC15A979756}" type="pres">
      <dgm:prSet presAssocID="{13F33444-B96D-432D-9245-1A9F8EA6FCFF}" presName="spaceRect" presStyleCnt="0"/>
      <dgm:spPr/>
    </dgm:pt>
    <dgm:pt modelId="{6D70053F-E757-494A-9F61-782FFDFC378F}" type="pres">
      <dgm:prSet presAssocID="{13F33444-B96D-432D-9245-1A9F8EA6FCFF}" presName="parTx" presStyleLbl="revTx" presStyleIdx="2" presStyleCnt="5">
        <dgm:presLayoutVars>
          <dgm:chMax val="0"/>
          <dgm:chPref val="0"/>
        </dgm:presLayoutVars>
      </dgm:prSet>
      <dgm:spPr/>
    </dgm:pt>
    <dgm:pt modelId="{F3A9E76E-6244-4D73-A0BF-E52064693D9A}" type="pres">
      <dgm:prSet presAssocID="{21AAE45C-D833-40F5-85C3-81AF284EAC02}" presName="sibTrans" presStyleCnt="0"/>
      <dgm:spPr/>
    </dgm:pt>
    <dgm:pt modelId="{D20806A2-C0AB-4700-8A26-EB8448A9D161}" type="pres">
      <dgm:prSet presAssocID="{27EEA546-2D65-4EC0-A91A-2B52A3B059BA}" presName="compNode" presStyleCnt="0"/>
      <dgm:spPr/>
    </dgm:pt>
    <dgm:pt modelId="{4251E634-71C0-4319-A453-37FA901EA4D2}" type="pres">
      <dgm:prSet presAssocID="{27EEA546-2D65-4EC0-A91A-2B52A3B059BA}" presName="bgRect" presStyleLbl="bgShp" presStyleIdx="3" presStyleCnt="5"/>
      <dgm:spPr/>
    </dgm:pt>
    <dgm:pt modelId="{E80AA4D4-8390-46F4-9FEF-5B574C47857B}" type="pres">
      <dgm:prSet presAssocID="{27EEA546-2D65-4EC0-A91A-2B52A3B059B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D53195A2-BB72-4BDC-BF6F-13BF0873E64A}" type="pres">
      <dgm:prSet presAssocID="{27EEA546-2D65-4EC0-A91A-2B52A3B059BA}" presName="spaceRect" presStyleCnt="0"/>
      <dgm:spPr/>
    </dgm:pt>
    <dgm:pt modelId="{7756143E-2CFA-49D4-A339-CB9D49E61D85}" type="pres">
      <dgm:prSet presAssocID="{27EEA546-2D65-4EC0-A91A-2B52A3B059BA}" presName="parTx" presStyleLbl="revTx" presStyleIdx="3" presStyleCnt="5">
        <dgm:presLayoutVars>
          <dgm:chMax val="0"/>
          <dgm:chPref val="0"/>
        </dgm:presLayoutVars>
      </dgm:prSet>
      <dgm:spPr/>
    </dgm:pt>
    <dgm:pt modelId="{26296F3D-B5C6-4ED2-B2DA-6FD0216914DA}" type="pres">
      <dgm:prSet presAssocID="{2CF9B25E-4D65-4AB0-9522-628224D70B31}" presName="sibTrans" presStyleCnt="0"/>
      <dgm:spPr/>
    </dgm:pt>
    <dgm:pt modelId="{579969CF-7C25-4072-9BB6-0EC2A5EC8459}" type="pres">
      <dgm:prSet presAssocID="{DF0B8FBF-2168-44AC-9D1C-B1430E508F48}" presName="compNode" presStyleCnt="0"/>
      <dgm:spPr/>
    </dgm:pt>
    <dgm:pt modelId="{99F9F72F-5E0E-40B4-8785-6D2484736AEA}" type="pres">
      <dgm:prSet presAssocID="{DF0B8FBF-2168-44AC-9D1C-B1430E508F48}" presName="bgRect" presStyleLbl="bgShp" presStyleIdx="4" presStyleCnt="5"/>
      <dgm:spPr/>
    </dgm:pt>
    <dgm:pt modelId="{7C34547A-3ECA-4AFE-ACC3-E6CDF3F017C2}" type="pres">
      <dgm:prSet presAssocID="{DF0B8FBF-2168-44AC-9D1C-B1430E508F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gnifying glass"/>
        </a:ext>
      </dgm:extLst>
    </dgm:pt>
    <dgm:pt modelId="{F312ACC3-B24C-4ABC-BEC1-0C564958050E}" type="pres">
      <dgm:prSet presAssocID="{DF0B8FBF-2168-44AC-9D1C-B1430E508F48}" presName="spaceRect" presStyleCnt="0"/>
      <dgm:spPr/>
    </dgm:pt>
    <dgm:pt modelId="{65E76ECB-10C0-483A-B766-1714163E05C7}" type="pres">
      <dgm:prSet presAssocID="{DF0B8FBF-2168-44AC-9D1C-B1430E508F48}" presName="parTx" presStyleLbl="revTx" presStyleIdx="4" presStyleCnt="5">
        <dgm:presLayoutVars>
          <dgm:chMax val="0"/>
          <dgm:chPref val="0"/>
        </dgm:presLayoutVars>
      </dgm:prSet>
      <dgm:spPr/>
    </dgm:pt>
  </dgm:ptLst>
  <dgm:cxnLst>
    <dgm:cxn modelId="{9C955C11-7BE0-4CC2-BF89-1DCDFDC3AF8B}" type="presOf" srcId="{DF0B8FBF-2168-44AC-9D1C-B1430E508F48}" destId="{65E76ECB-10C0-483A-B766-1714163E05C7}" srcOrd="0" destOrd="0" presId="urn:microsoft.com/office/officeart/2018/2/layout/IconVerticalSolidList"/>
    <dgm:cxn modelId="{41F5B032-0D37-48C9-86C1-E932E6DBBFC3}" srcId="{269E815B-7D29-4B0D-848F-7F3891A85FC5}" destId="{27EEA546-2D65-4EC0-A91A-2B52A3B059BA}" srcOrd="3" destOrd="0" parTransId="{64060A72-D346-4D1D-995B-89EAF1F62B8B}" sibTransId="{2CF9B25E-4D65-4AB0-9522-628224D70B31}"/>
    <dgm:cxn modelId="{C638D38A-C786-44F5-B47F-DB95D7B7BE87}" type="presOf" srcId="{27EEA546-2D65-4EC0-A91A-2B52A3B059BA}" destId="{7756143E-2CFA-49D4-A339-CB9D49E61D85}" srcOrd="0" destOrd="0" presId="urn:microsoft.com/office/officeart/2018/2/layout/IconVerticalSolidList"/>
    <dgm:cxn modelId="{C7E81D94-24A9-4DB3-B001-6DB1479793BF}" srcId="{269E815B-7D29-4B0D-848F-7F3891A85FC5}" destId="{40C2C325-ABDE-45EE-8C3C-5A86CEFF186F}" srcOrd="0" destOrd="0" parTransId="{04A8E710-7DBC-4046-A79F-68AE2FC36D27}" sibTransId="{ACD1E5E4-D8CB-4DA5-BAB9-C92ED3430DB3}"/>
    <dgm:cxn modelId="{3FCEE79F-4BED-4DE0-8C7A-4DBFDB9FE5AD}" srcId="{269E815B-7D29-4B0D-848F-7F3891A85FC5}" destId="{13F33444-B96D-432D-9245-1A9F8EA6FCFF}" srcOrd="2" destOrd="0" parTransId="{9B1C80F9-1E4D-442E-A4A2-39710F3D1D95}" sibTransId="{21AAE45C-D833-40F5-85C3-81AF284EAC02}"/>
    <dgm:cxn modelId="{828182A4-9F53-496D-A510-CBFE704D5721}" srcId="{269E815B-7D29-4B0D-848F-7F3891A85FC5}" destId="{DF0B8FBF-2168-44AC-9D1C-B1430E508F48}" srcOrd="4" destOrd="0" parTransId="{3D4C0D58-B344-4C49-86E1-2C7A25A02E0A}" sibTransId="{8DB22723-4FF5-4918-A41C-01DF070F8988}"/>
    <dgm:cxn modelId="{9A29B4BE-80FC-4A3E-B840-B2D829994C4A}" type="presOf" srcId="{40C2C325-ABDE-45EE-8C3C-5A86CEFF186F}" destId="{D13C6F54-7314-4665-99F1-F143A9780C2E}" srcOrd="0" destOrd="0" presId="urn:microsoft.com/office/officeart/2018/2/layout/IconVerticalSolidList"/>
    <dgm:cxn modelId="{F9BB6FD4-F55A-4715-AC01-D88B8D387676}" srcId="{269E815B-7D29-4B0D-848F-7F3891A85FC5}" destId="{60E75ED1-1D34-4CE9-8700-96CAF55A7CCD}" srcOrd="1" destOrd="0" parTransId="{41CAAC8E-B153-40E1-AEDA-CA83BD9938F5}" sibTransId="{689BBE89-D165-431F-9BF3-38CE27EF837C}"/>
    <dgm:cxn modelId="{832636D7-8A4F-45FA-99C3-41A3B69C04E8}" type="presOf" srcId="{13F33444-B96D-432D-9245-1A9F8EA6FCFF}" destId="{6D70053F-E757-494A-9F61-782FFDFC378F}" srcOrd="0" destOrd="0" presId="urn:microsoft.com/office/officeart/2018/2/layout/IconVerticalSolidList"/>
    <dgm:cxn modelId="{42863CE6-4E18-4786-B38D-52ED250788C2}" type="presOf" srcId="{269E815B-7D29-4B0D-848F-7F3891A85FC5}" destId="{008F80E6-A92B-4A07-A2F0-5A86A53A13A4}" srcOrd="0" destOrd="0" presId="urn:microsoft.com/office/officeart/2018/2/layout/IconVerticalSolidList"/>
    <dgm:cxn modelId="{24738AFD-FAF7-441E-87A4-A9C0048D8D20}" type="presOf" srcId="{60E75ED1-1D34-4CE9-8700-96CAF55A7CCD}" destId="{178172EE-BB77-477E-A301-F9419C6E21FB}" srcOrd="0" destOrd="0" presId="urn:microsoft.com/office/officeart/2018/2/layout/IconVerticalSolidList"/>
    <dgm:cxn modelId="{FDBD0E71-4E3D-4338-A561-48EBD892E9EA}" type="presParOf" srcId="{008F80E6-A92B-4A07-A2F0-5A86A53A13A4}" destId="{10BB09EF-7756-4654-8187-E32CDDF56289}" srcOrd="0" destOrd="0" presId="urn:microsoft.com/office/officeart/2018/2/layout/IconVerticalSolidList"/>
    <dgm:cxn modelId="{B605085B-FAD2-464F-BD17-109120DB0160}" type="presParOf" srcId="{10BB09EF-7756-4654-8187-E32CDDF56289}" destId="{8659C52C-2CF5-4219-9C4A-0C1C8AE405A0}" srcOrd="0" destOrd="0" presId="urn:microsoft.com/office/officeart/2018/2/layout/IconVerticalSolidList"/>
    <dgm:cxn modelId="{4B81542C-D7BE-4338-B371-7DDF89C7AF0F}" type="presParOf" srcId="{10BB09EF-7756-4654-8187-E32CDDF56289}" destId="{6157B89A-2655-4E10-90A7-BB7F6B0DC10D}" srcOrd="1" destOrd="0" presId="urn:microsoft.com/office/officeart/2018/2/layout/IconVerticalSolidList"/>
    <dgm:cxn modelId="{8B2D596F-11C8-40AC-9FC8-C2F08D372B05}" type="presParOf" srcId="{10BB09EF-7756-4654-8187-E32CDDF56289}" destId="{132D4CB6-AB9A-4E23-8CA7-32BBD36C72BA}" srcOrd="2" destOrd="0" presId="urn:microsoft.com/office/officeart/2018/2/layout/IconVerticalSolidList"/>
    <dgm:cxn modelId="{F2C53D01-A13B-4ABF-B83B-FF1A2B921096}" type="presParOf" srcId="{10BB09EF-7756-4654-8187-E32CDDF56289}" destId="{D13C6F54-7314-4665-99F1-F143A9780C2E}" srcOrd="3" destOrd="0" presId="urn:microsoft.com/office/officeart/2018/2/layout/IconVerticalSolidList"/>
    <dgm:cxn modelId="{E922B254-D69C-4BFE-9BF6-58BBDC2F91D4}" type="presParOf" srcId="{008F80E6-A92B-4A07-A2F0-5A86A53A13A4}" destId="{7A3D54BA-5208-4000-80BB-339D3ECF23BE}" srcOrd="1" destOrd="0" presId="urn:microsoft.com/office/officeart/2018/2/layout/IconVerticalSolidList"/>
    <dgm:cxn modelId="{FBA32EA3-F367-4A6C-BAC6-99F4EF78C025}" type="presParOf" srcId="{008F80E6-A92B-4A07-A2F0-5A86A53A13A4}" destId="{E8D17492-1F31-4671-A2F3-630B59CE4347}" srcOrd="2" destOrd="0" presId="urn:microsoft.com/office/officeart/2018/2/layout/IconVerticalSolidList"/>
    <dgm:cxn modelId="{4BE5AACC-BAF3-44B0-AD63-0A7160F2C1EE}" type="presParOf" srcId="{E8D17492-1F31-4671-A2F3-630B59CE4347}" destId="{C3DA278F-B726-429E-8A9A-A41C00A54C6C}" srcOrd="0" destOrd="0" presId="urn:microsoft.com/office/officeart/2018/2/layout/IconVerticalSolidList"/>
    <dgm:cxn modelId="{CD22F9A3-C96C-45F1-9A1D-33A05C34DA98}" type="presParOf" srcId="{E8D17492-1F31-4671-A2F3-630B59CE4347}" destId="{B2AB9D54-94CC-4388-B5AE-A9014BC43C0A}" srcOrd="1" destOrd="0" presId="urn:microsoft.com/office/officeart/2018/2/layout/IconVerticalSolidList"/>
    <dgm:cxn modelId="{E8A0F50D-0485-4B63-831E-B0119D22B756}" type="presParOf" srcId="{E8D17492-1F31-4671-A2F3-630B59CE4347}" destId="{32542DC5-259A-45E9-AF40-82F32752F9F2}" srcOrd="2" destOrd="0" presId="urn:microsoft.com/office/officeart/2018/2/layout/IconVerticalSolidList"/>
    <dgm:cxn modelId="{51B417FF-AD7C-46A0-A4B6-01F5AC2DABEC}" type="presParOf" srcId="{E8D17492-1F31-4671-A2F3-630B59CE4347}" destId="{178172EE-BB77-477E-A301-F9419C6E21FB}" srcOrd="3" destOrd="0" presId="urn:microsoft.com/office/officeart/2018/2/layout/IconVerticalSolidList"/>
    <dgm:cxn modelId="{BF15B2AF-178C-4778-AADD-C2B35DD15D1F}" type="presParOf" srcId="{008F80E6-A92B-4A07-A2F0-5A86A53A13A4}" destId="{F8F05034-F167-4CF9-9265-D5719901A7E0}" srcOrd="3" destOrd="0" presId="urn:microsoft.com/office/officeart/2018/2/layout/IconVerticalSolidList"/>
    <dgm:cxn modelId="{A5B75AFB-30B6-41BC-9733-4807BC2A06B8}" type="presParOf" srcId="{008F80E6-A92B-4A07-A2F0-5A86A53A13A4}" destId="{A75ACAE9-7B17-4F47-BB06-A489F1BDFAA8}" srcOrd="4" destOrd="0" presId="urn:microsoft.com/office/officeart/2018/2/layout/IconVerticalSolidList"/>
    <dgm:cxn modelId="{D7665D57-ACE4-4B74-B9AC-AEE20C0402AF}" type="presParOf" srcId="{A75ACAE9-7B17-4F47-BB06-A489F1BDFAA8}" destId="{B57BB6B6-95BD-4B38-937E-30E398D4914F}" srcOrd="0" destOrd="0" presId="urn:microsoft.com/office/officeart/2018/2/layout/IconVerticalSolidList"/>
    <dgm:cxn modelId="{5A3E3F3D-8C49-4810-92F5-57777C340F0B}" type="presParOf" srcId="{A75ACAE9-7B17-4F47-BB06-A489F1BDFAA8}" destId="{F1C5E352-D220-4097-975E-E792E5ACBD34}" srcOrd="1" destOrd="0" presId="urn:microsoft.com/office/officeart/2018/2/layout/IconVerticalSolidList"/>
    <dgm:cxn modelId="{195CD216-A65F-4374-832F-D79F40F99F65}" type="presParOf" srcId="{A75ACAE9-7B17-4F47-BB06-A489F1BDFAA8}" destId="{2EAA3C4D-BBC1-4A04-985B-EAC15A979756}" srcOrd="2" destOrd="0" presId="urn:microsoft.com/office/officeart/2018/2/layout/IconVerticalSolidList"/>
    <dgm:cxn modelId="{56E856B9-2C13-44D7-98E1-1A2E31529E2C}" type="presParOf" srcId="{A75ACAE9-7B17-4F47-BB06-A489F1BDFAA8}" destId="{6D70053F-E757-494A-9F61-782FFDFC378F}" srcOrd="3" destOrd="0" presId="urn:microsoft.com/office/officeart/2018/2/layout/IconVerticalSolidList"/>
    <dgm:cxn modelId="{03EF076E-6FEA-4F9D-80B1-F9BC359DB285}" type="presParOf" srcId="{008F80E6-A92B-4A07-A2F0-5A86A53A13A4}" destId="{F3A9E76E-6244-4D73-A0BF-E52064693D9A}" srcOrd="5" destOrd="0" presId="urn:microsoft.com/office/officeart/2018/2/layout/IconVerticalSolidList"/>
    <dgm:cxn modelId="{9A2057FC-6529-4145-88F5-84D460D42E59}" type="presParOf" srcId="{008F80E6-A92B-4A07-A2F0-5A86A53A13A4}" destId="{D20806A2-C0AB-4700-8A26-EB8448A9D161}" srcOrd="6" destOrd="0" presId="urn:microsoft.com/office/officeart/2018/2/layout/IconVerticalSolidList"/>
    <dgm:cxn modelId="{1367F418-7AC8-4D41-B36F-0ECA7F3295AA}" type="presParOf" srcId="{D20806A2-C0AB-4700-8A26-EB8448A9D161}" destId="{4251E634-71C0-4319-A453-37FA901EA4D2}" srcOrd="0" destOrd="0" presId="urn:microsoft.com/office/officeart/2018/2/layout/IconVerticalSolidList"/>
    <dgm:cxn modelId="{BE69A575-2F32-41E9-859F-C833F92A9F26}" type="presParOf" srcId="{D20806A2-C0AB-4700-8A26-EB8448A9D161}" destId="{E80AA4D4-8390-46F4-9FEF-5B574C47857B}" srcOrd="1" destOrd="0" presId="urn:microsoft.com/office/officeart/2018/2/layout/IconVerticalSolidList"/>
    <dgm:cxn modelId="{3F03B460-C8AC-4EFD-B973-C714CE168D03}" type="presParOf" srcId="{D20806A2-C0AB-4700-8A26-EB8448A9D161}" destId="{D53195A2-BB72-4BDC-BF6F-13BF0873E64A}" srcOrd="2" destOrd="0" presId="urn:microsoft.com/office/officeart/2018/2/layout/IconVerticalSolidList"/>
    <dgm:cxn modelId="{6190659B-51B2-4056-82FC-9CD5DAC036A6}" type="presParOf" srcId="{D20806A2-C0AB-4700-8A26-EB8448A9D161}" destId="{7756143E-2CFA-49D4-A339-CB9D49E61D85}" srcOrd="3" destOrd="0" presId="urn:microsoft.com/office/officeart/2018/2/layout/IconVerticalSolidList"/>
    <dgm:cxn modelId="{A9810661-62A4-4B45-976F-A540F3C9DE36}" type="presParOf" srcId="{008F80E6-A92B-4A07-A2F0-5A86A53A13A4}" destId="{26296F3D-B5C6-4ED2-B2DA-6FD0216914DA}" srcOrd="7" destOrd="0" presId="urn:microsoft.com/office/officeart/2018/2/layout/IconVerticalSolidList"/>
    <dgm:cxn modelId="{0771A8A4-0F8C-4AE9-BA9E-F87087474782}" type="presParOf" srcId="{008F80E6-A92B-4A07-A2F0-5A86A53A13A4}" destId="{579969CF-7C25-4072-9BB6-0EC2A5EC8459}" srcOrd="8" destOrd="0" presId="urn:microsoft.com/office/officeart/2018/2/layout/IconVerticalSolidList"/>
    <dgm:cxn modelId="{09E3C77E-C6BA-4EC2-B38A-CDAF4F501D15}" type="presParOf" srcId="{579969CF-7C25-4072-9BB6-0EC2A5EC8459}" destId="{99F9F72F-5E0E-40B4-8785-6D2484736AEA}" srcOrd="0" destOrd="0" presId="urn:microsoft.com/office/officeart/2018/2/layout/IconVerticalSolidList"/>
    <dgm:cxn modelId="{B514C1EE-F0A0-47E6-B17B-C77815ECB29B}" type="presParOf" srcId="{579969CF-7C25-4072-9BB6-0EC2A5EC8459}" destId="{7C34547A-3ECA-4AFE-ACC3-E6CDF3F017C2}" srcOrd="1" destOrd="0" presId="urn:microsoft.com/office/officeart/2018/2/layout/IconVerticalSolidList"/>
    <dgm:cxn modelId="{7B338858-1978-4623-A905-7E246C6E3E7C}" type="presParOf" srcId="{579969CF-7C25-4072-9BB6-0EC2A5EC8459}" destId="{F312ACC3-B24C-4ABC-BEC1-0C564958050E}" srcOrd="2" destOrd="0" presId="urn:microsoft.com/office/officeart/2018/2/layout/IconVerticalSolidList"/>
    <dgm:cxn modelId="{27E76E67-BDD4-447A-B75E-DA36B549AF3C}" type="presParOf" srcId="{579969CF-7C25-4072-9BB6-0EC2A5EC8459}" destId="{65E76ECB-10C0-483A-B766-1714163E05C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815985-C916-48B9-96B3-EFC19933B6BA}"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1AA84C61-5C99-4590-A9A2-113797B99850}">
      <dgm:prSet/>
      <dgm:spPr/>
      <dgm:t>
        <a:bodyPr/>
        <a:lstStyle/>
        <a:p>
          <a:r>
            <a:rPr lang="en-US" dirty="0"/>
            <a:t>Review Facebook audience insights </a:t>
          </a:r>
        </a:p>
      </dgm:t>
    </dgm:pt>
    <dgm:pt modelId="{0415B173-E8BF-45B4-8491-03344D2511A7}" type="parTrans" cxnId="{451E3148-D12E-43DF-88DE-5A05B667977E}">
      <dgm:prSet/>
      <dgm:spPr/>
      <dgm:t>
        <a:bodyPr/>
        <a:lstStyle/>
        <a:p>
          <a:endParaRPr lang="en-US"/>
        </a:p>
      </dgm:t>
    </dgm:pt>
    <dgm:pt modelId="{AB08591D-2E44-4FCF-B2E9-A65E5E90F5B5}" type="sibTrans" cxnId="{451E3148-D12E-43DF-88DE-5A05B667977E}">
      <dgm:prSet/>
      <dgm:spPr/>
      <dgm:t>
        <a:bodyPr/>
        <a:lstStyle/>
        <a:p>
          <a:endParaRPr lang="en-US"/>
        </a:p>
      </dgm:t>
    </dgm:pt>
    <dgm:pt modelId="{3826A370-9DC5-4059-B288-B1F8F9F1F386}">
      <dgm:prSet/>
      <dgm:spPr/>
      <dgm:t>
        <a:bodyPr/>
        <a:lstStyle/>
        <a:p>
          <a:r>
            <a:rPr lang="en-US" dirty="0"/>
            <a:t>Review competitor feedback on Google and social media</a:t>
          </a:r>
        </a:p>
      </dgm:t>
    </dgm:pt>
    <dgm:pt modelId="{F731E535-707F-4335-9097-022A6A668E69}" type="parTrans" cxnId="{FFE6846A-68FC-4E41-AEE2-C4B91CEB7C1E}">
      <dgm:prSet/>
      <dgm:spPr/>
      <dgm:t>
        <a:bodyPr/>
        <a:lstStyle/>
        <a:p>
          <a:endParaRPr lang="en-US"/>
        </a:p>
      </dgm:t>
    </dgm:pt>
    <dgm:pt modelId="{F4565C87-FB86-4B9C-B0AE-74672778659E}" type="sibTrans" cxnId="{FFE6846A-68FC-4E41-AEE2-C4B91CEB7C1E}">
      <dgm:prSet/>
      <dgm:spPr/>
      <dgm:t>
        <a:bodyPr/>
        <a:lstStyle/>
        <a:p>
          <a:endParaRPr lang="en-US"/>
        </a:p>
      </dgm:t>
    </dgm:pt>
    <dgm:pt modelId="{4EC9E1A1-948A-4A16-97CA-8895049CD591}">
      <dgm:prSet/>
      <dgm:spPr/>
      <dgm:t>
        <a:bodyPr/>
        <a:lstStyle/>
        <a:p>
          <a:r>
            <a:rPr lang="en-US"/>
            <a:t>Check out Google Ads keyword planners </a:t>
          </a:r>
        </a:p>
      </dgm:t>
    </dgm:pt>
    <dgm:pt modelId="{3FD92CF1-6E79-47F2-9E41-1EBF0F9F219E}" type="parTrans" cxnId="{C10CD307-4D86-426B-8088-6C3504CCB547}">
      <dgm:prSet/>
      <dgm:spPr/>
      <dgm:t>
        <a:bodyPr/>
        <a:lstStyle/>
        <a:p>
          <a:endParaRPr lang="en-US"/>
        </a:p>
      </dgm:t>
    </dgm:pt>
    <dgm:pt modelId="{20F83A87-90BE-46B6-8FBA-9578204DE2AE}" type="sibTrans" cxnId="{C10CD307-4D86-426B-8088-6C3504CCB547}">
      <dgm:prSet/>
      <dgm:spPr/>
      <dgm:t>
        <a:bodyPr/>
        <a:lstStyle/>
        <a:p>
          <a:endParaRPr lang="en-US"/>
        </a:p>
      </dgm:t>
    </dgm:pt>
    <dgm:pt modelId="{4D58FD2B-F7D5-46F6-AB58-6A6C0CD73795}">
      <dgm:prSet/>
      <dgm:spPr/>
      <dgm:t>
        <a:bodyPr/>
        <a:lstStyle/>
        <a:p>
          <a:r>
            <a:rPr lang="en-US"/>
            <a:t>Reports and data </a:t>
          </a:r>
        </a:p>
      </dgm:t>
    </dgm:pt>
    <dgm:pt modelId="{F9D9CDC3-3899-4672-AA1B-024D53C9203B}" type="parTrans" cxnId="{FC7F7DB2-5E04-497B-B79C-1577DB175711}">
      <dgm:prSet/>
      <dgm:spPr/>
      <dgm:t>
        <a:bodyPr/>
        <a:lstStyle/>
        <a:p>
          <a:endParaRPr lang="en-US"/>
        </a:p>
      </dgm:t>
    </dgm:pt>
    <dgm:pt modelId="{EC231A58-E3D6-4BB4-BF8E-65DC8F814B17}" type="sibTrans" cxnId="{FC7F7DB2-5E04-497B-B79C-1577DB175711}">
      <dgm:prSet/>
      <dgm:spPr/>
      <dgm:t>
        <a:bodyPr/>
        <a:lstStyle/>
        <a:p>
          <a:endParaRPr lang="en-US"/>
        </a:p>
      </dgm:t>
    </dgm:pt>
    <dgm:pt modelId="{8710551B-E08D-441C-8D14-2A408DD8364D}">
      <dgm:prSet/>
      <dgm:spPr/>
      <dgm:t>
        <a:bodyPr/>
        <a:lstStyle/>
        <a:p>
          <a:r>
            <a:rPr lang="en-US"/>
            <a:t>Similar business web sites </a:t>
          </a:r>
        </a:p>
      </dgm:t>
    </dgm:pt>
    <dgm:pt modelId="{33D598EC-54D5-466C-BFFB-A5B7E447208B}" type="parTrans" cxnId="{AF3353C0-C40C-4D6F-A657-0DD144843FEE}">
      <dgm:prSet/>
      <dgm:spPr/>
      <dgm:t>
        <a:bodyPr/>
        <a:lstStyle/>
        <a:p>
          <a:endParaRPr lang="en-US"/>
        </a:p>
      </dgm:t>
    </dgm:pt>
    <dgm:pt modelId="{9DDFD8F1-0227-47F3-97F3-424E947F28F5}" type="sibTrans" cxnId="{AF3353C0-C40C-4D6F-A657-0DD144843FEE}">
      <dgm:prSet/>
      <dgm:spPr/>
      <dgm:t>
        <a:bodyPr/>
        <a:lstStyle/>
        <a:p>
          <a:endParaRPr lang="en-US"/>
        </a:p>
      </dgm:t>
    </dgm:pt>
    <dgm:pt modelId="{A890E12B-E108-477F-AA9C-0AC49A39F21B}">
      <dgm:prSet/>
      <dgm:spPr/>
      <dgm:t>
        <a:bodyPr/>
        <a:lstStyle/>
        <a:p>
          <a:r>
            <a:rPr lang="en-US"/>
            <a:t>Sector specific websites / research and guidance information </a:t>
          </a:r>
        </a:p>
      </dgm:t>
    </dgm:pt>
    <dgm:pt modelId="{86FB7393-E775-4070-87AD-5375A15B8AD0}" type="parTrans" cxnId="{3998ED83-EE41-4F99-AB67-932A846ACF56}">
      <dgm:prSet/>
      <dgm:spPr/>
      <dgm:t>
        <a:bodyPr/>
        <a:lstStyle/>
        <a:p>
          <a:endParaRPr lang="en-US"/>
        </a:p>
      </dgm:t>
    </dgm:pt>
    <dgm:pt modelId="{9D10D6E4-C2DD-4196-A046-DC606F7190BD}" type="sibTrans" cxnId="{3998ED83-EE41-4F99-AB67-932A846ACF56}">
      <dgm:prSet/>
      <dgm:spPr/>
      <dgm:t>
        <a:bodyPr/>
        <a:lstStyle/>
        <a:p>
          <a:endParaRPr lang="en-US"/>
        </a:p>
      </dgm:t>
    </dgm:pt>
    <dgm:pt modelId="{1149CD7A-9BF9-41AE-BC8A-00FE7AC7FA2F}">
      <dgm:prSet/>
      <dgm:spPr/>
      <dgm:t>
        <a:bodyPr/>
        <a:lstStyle/>
        <a:p>
          <a:r>
            <a:rPr lang="en-US" dirty="0"/>
            <a:t>YouTube, and others. </a:t>
          </a:r>
        </a:p>
      </dgm:t>
    </dgm:pt>
    <dgm:pt modelId="{F9380C1A-CF08-432C-8919-9FE3A7FCAAF0}" type="parTrans" cxnId="{A3E14C69-BD63-4F4E-A484-4E514F0AA87D}">
      <dgm:prSet/>
      <dgm:spPr/>
      <dgm:t>
        <a:bodyPr/>
        <a:lstStyle/>
        <a:p>
          <a:endParaRPr lang="en-US"/>
        </a:p>
      </dgm:t>
    </dgm:pt>
    <dgm:pt modelId="{5F45F43B-D15D-44F5-B0C9-B97480CC4EA2}" type="sibTrans" cxnId="{A3E14C69-BD63-4F4E-A484-4E514F0AA87D}">
      <dgm:prSet/>
      <dgm:spPr/>
      <dgm:t>
        <a:bodyPr/>
        <a:lstStyle/>
        <a:p>
          <a:endParaRPr lang="en-US"/>
        </a:p>
      </dgm:t>
    </dgm:pt>
    <dgm:pt modelId="{4C30B7D1-6606-4B93-BAFF-4A5E09875615}">
      <dgm:prSet/>
      <dgm:spPr/>
      <dgm:t>
        <a:bodyPr/>
        <a:lstStyle/>
        <a:p>
          <a:r>
            <a:rPr lang="en-US" dirty="0"/>
            <a:t>The list goes on….. </a:t>
          </a:r>
        </a:p>
      </dgm:t>
    </dgm:pt>
    <dgm:pt modelId="{FC97E3C3-AD19-4725-B602-27ACCE256A12}" type="parTrans" cxnId="{DFE7575C-2AC7-41F2-A4FD-A99BC350AA7C}">
      <dgm:prSet/>
      <dgm:spPr/>
      <dgm:t>
        <a:bodyPr/>
        <a:lstStyle/>
        <a:p>
          <a:endParaRPr lang="en-US"/>
        </a:p>
      </dgm:t>
    </dgm:pt>
    <dgm:pt modelId="{5D2C3552-9AB4-4FBD-8663-49DE886C552C}" type="sibTrans" cxnId="{DFE7575C-2AC7-41F2-A4FD-A99BC350AA7C}">
      <dgm:prSet/>
      <dgm:spPr/>
      <dgm:t>
        <a:bodyPr/>
        <a:lstStyle/>
        <a:p>
          <a:endParaRPr lang="en-US"/>
        </a:p>
      </dgm:t>
    </dgm:pt>
    <dgm:pt modelId="{EAEE1C26-CF88-9844-BE7B-4842387A087F}" type="pres">
      <dgm:prSet presAssocID="{3C815985-C916-48B9-96B3-EFC19933B6BA}" presName="linear" presStyleCnt="0">
        <dgm:presLayoutVars>
          <dgm:animLvl val="lvl"/>
          <dgm:resizeHandles val="exact"/>
        </dgm:presLayoutVars>
      </dgm:prSet>
      <dgm:spPr/>
    </dgm:pt>
    <dgm:pt modelId="{C596C005-B915-E340-9048-07F728B3B94F}" type="pres">
      <dgm:prSet presAssocID="{1AA84C61-5C99-4590-A9A2-113797B99850}" presName="parentText" presStyleLbl="node1" presStyleIdx="0" presStyleCnt="8">
        <dgm:presLayoutVars>
          <dgm:chMax val="0"/>
          <dgm:bulletEnabled val="1"/>
        </dgm:presLayoutVars>
      </dgm:prSet>
      <dgm:spPr/>
    </dgm:pt>
    <dgm:pt modelId="{F3AFAF69-3A3C-D041-A055-521D34176F17}" type="pres">
      <dgm:prSet presAssocID="{AB08591D-2E44-4FCF-B2E9-A65E5E90F5B5}" presName="spacer" presStyleCnt="0"/>
      <dgm:spPr/>
    </dgm:pt>
    <dgm:pt modelId="{AA0A0170-5F31-4843-B83A-75A5374562E3}" type="pres">
      <dgm:prSet presAssocID="{3826A370-9DC5-4059-B288-B1F8F9F1F386}" presName="parentText" presStyleLbl="node1" presStyleIdx="1" presStyleCnt="8">
        <dgm:presLayoutVars>
          <dgm:chMax val="0"/>
          <dgm:bulletEnabled val="1"/>
        </dgm:presLayoutVars>
      </dgm:prSet>
      <dgm:spPr/>
    </dgm:pt>
    <dgm:pt modelId="{07CE71DA-01A8-D64E-B840-45ECFC241827}" type="pres">
      <dgm:prSet presAssocID="{F4565C87-FB86-4B9C-B0AE-74672778659E}" presName="spacer" presStyleCnt="0"/>
      <dgm:spPr/>
    </dgm:pt>
    <dgm:pt modelId="{B5849E38-E089-F146-B816-4DC8A7BDEDA5}" type="pres">
      <dgm:prSet presAssocID="{4EC9E1A1-948A-4A16-97CA-8895049CD591}" presName="parentText" presStyleLbl="node1" presStyleIdx="2" presStyleCnt="8">
        <dgm:presLayoutVars>
          <dgm:chMax val="0"/>
          <dgm:bulletEnabled val="1"/>
        </dgm:presLayoutVars>
      </dgm:prSet>
      <dgm:spPr/>
    </dgm:pt>
    <dgm:pt modelId="{F98C9951-0427-7140-876D-2296D9942F77}" type="pres">
      <dgm:prSet presAssocID="{20F83A87-90BE-46B6-8FBA-9578204DE2AE}" presName="spacer" presStyleCnt="0"/>
      <dgm:spPr/>
    </dgm:pt>
    <dgm:pt modelId="{CEC16FC2-F8B4-C744-B126-97944C1D9BA0}" type="pres">
      <dgm:prSet presAssocID="{4D58FD2B-F7D5-46F6-AB58-6A6C0CD73795}" presName="parentText" presStyleLbl="node1" presStyleIdx="3" presStyleCnt="8">
        <dgm:presLayoutVars>
          <dgm:chMax val="0"/>
          <dgm:bulletEnabled val="1"/>
        </dgm:presLayoutVars>
      </dgm:prSet>
      <dgm:spPr/>
    </dgm:pt>
    <dgm:pt modelId="{33AC1852-1710-0047-ACF8-5F9466AE8C99}" type="pres">
      <dgm:prSet presAssocID="{EC231A58-E3D6-4BB4-BF8E-65DC8F814B17}" presName="spacer" presStyleCnt="0"/>
      <dgm:spPr/>
    </dgm:pt>
    <dgm:pt modelId="{9E5D34DF-FD7C-7F4D-BBAC-AE1627F9F475}" type="pres">
      <dgm:prSet presAssocID="{8710551B-E08D-441C-8D14-2A408DD8364D}" presName="parentText" presStyleLbl="node1" presStyleIdx="4" presStyleCnt="8">
        <dgm:presLayoutVars>
          <dgm:chMax val="0"/>
          <dgm:bulletEnabled val="1"/>
        </dgm:presLayoutVars>
      </dgm:prSet>
      <dgm:spPr/>
    </dgm:pt>
    <dgm:pt modelId="{CB983A5F-D104-2647-8DE4-D3DD9D0430FC}" type="pres">
      <dgm:prSet presAssocID="{9DDFD8F1-0227-47F3-97F3-424E947F28F5}" presName="spacer" presStyleCnt="0"/>
      <dgm:spPr/>
    </dgm:pt>
    <dgm:pt modelId="{5109FD10-89C8-344D-A7E0-B784E843D336}" type="pres">
      <dgm:prSet presAssocID="{A890E12B-E108-477F-AA9C-0AC49A39F21B}" presName="parentText" presStyleLbl="node1" presStyleIdx="5" presStyleCnt="8">
        <dgm:presLayoutVars>
          <dgm:chMax val="0"/>
          <dgm:bulletEnabled val="1"/>
        </dgm:presLayoutVars>
      </dgm:prSet>
      <dgm:spPr/>
    </dgm:pt>
    <dgm:pt modelId="{A462F852-E8BF-9548-B921-FC2A590AFCF2}" type="pres">
      <dgm:prSet presAssocID="{9D10D6E4-C2DD-4196-A046-DC606F7190BD}" presName="spacer" presStyleCnt="0"/>
      <dgm:spPr/>
    </dgm:pt>
    <dgm:pt modelId="{C9ED1E1A-4465-5945-A70A-A3131889CBED}" type="pres">
      <dgm:prSet presAssocID="{1149CD7A-9BF9-41AE-BC8A-00FE7AC7FA2F}" presName="parentText" presStyleLbl="node1" presStyleIdx="6" presStyleCnt="8">
        <dgm:presLayoutVars>
          <dgm:chMax val="0"/>
          <dgm:bulletEnabled val="1"/>
        </dgm:presLayoutVars>
      </dgm:prSet>
      <dgm:spPr/>
    </dgm:pt>
    <dgm:pt modelId="{04B61AF3-DBC8-7E43-BF78-AA2FF9FA3017}" type="pres">
      <dgm:prSet presAssocID="{5F45F43B-D15D-44F5-B0C9-B97480CC4EA2}" presName="spacer" presStyleCnt="0"/>
      <dgm:spPr/>
    </dgm:pt>
    <dgm:pt modelId="{C13F985E-BFCA-4C4D-B203-461D6309A2BA}" type="pres">
      <dgm:prSet presAssocID="{4C30B7D1-6606-4B93-BAFF-4A5E09875615}" presName="parentText" presStyleLbl="node1" presStyleIdx="7" presStyleCnt="8">
        <dgm:presLayoutVars>
          <dgm:chMax val="0"/>
          <dgm:bulletEnabled val="1"/>
        </dgm:presLayoutVars>
      </dgm:prSet>
      <dgm:spPr/>
    </dgm:pt>
  </dgm:ptLst>
  <dgm:cxnLst>
    <dgm:cxn modelId="{91B84801-B873-B74B-82BE-F18C8689D303}" type="presOf" srcId="{3826A370-9DC5-4059-B288-B1F8F9F1F386}" destId="{AA0A0170-5F31-4843-B83A-75A5374562E3}" srcOrd="0" destOrd="0" presId="urn:microsoft.com/office/officeart/2005/8/layout/vList2"/>
    <dgm:cxn modelId="{C10CD307-4D86-426B-8088-6C3504CCB547}" srcId="{3C815985-C916-48B9-96B3-EFC19933B6BA}" destId="{4EC9E1A1-948A-4A16-97CA-8895049CD591}" srcOrd="2" destOrd="0" parTransId="{3FD92CF1-6E79-47F2-9E41-1EBF0F9F219E}" sibTransId="{20F83A87-90BE-46B6-8FBA-9578204DE2AE}"/>
    <dgm:cxn modelId="{F4DF921E-3BFB-E24E-BF7B-30A6B60AAE52}" type="presOf" srcId="{1AA84C61-5C99-4590-A9A2-113797B99850}" destId="{C596C005-B915-E340-9048-07F728B3B94F}" srcOrd="0" destOrd="0" presId="urn:microsoft.com/office/officeart/2005/8/layout/vList2"/>
    <dgm:cxn modelId="{DFE7575C-2AC7-41F2-A4FD-A99BC350AA7C}" srcId="{3C815985-C916-48B9-96B3-EFC19933B6BA}" destId="{4C30B7D1-6606-4B93-BAFF-4A5E09875615}" srcOrd="7" destOrd="0" parTransId="{FC97E3C3-AD19-4725-B602-27ACCE256A12}" sibTransId="{5D2C3552-9AB4-4FBD-8663-49DE886C552C}"/>
    <dgm:cxn modelId="{451E3148-D12E-43DF-88DE-5A05B667977E}" srcId="{3C815985-C916-48B9-96B3-EFC19933B6BA}" destId="{1AA84C61-5C99-4590-A9A2-113797B99850}" srcOrd="0" destOrd="0" parTransId="{0415B173-E8BF-45B4-8491-03344D2511A7}" sibTransId="{AB08591D-2E44-4FCF-B2E9-A65E5E90F5B5}"/>
    <dgm:cxn modelId="{7F943C69-6132-6444-8168-E88D410132D8}" type="presOf" srcId="{4C30B7D1-6606-4B93-BAFF-4A5E09875615}" destId="{C13F985E-BFCA-4C4D-B203-461D6309A2BA}" srcOrd="0" destOrd="0" presId="urn:microsoft.com/office/officeart/2005/8/layout/vList2"/>
    <dgm:cxn modelId="{A3E14C69-BD63-4F4E-A484-4E514F0AA87D}" srcId="{3C815985-C916-48B9-96B3-EFC19933B6BA}" destId="{1149CD7A-9BF9-41AE-BC8A-00FE7AC7FA2F}" srcOrd="6" destOrd="0" parTransId="{F9380C1A-CF08-432C-8919-9FE3A7FCAAF0}" sibTransId="{5F45F43B-D15D-44F5-B0C9-B97480CC4EA2}"/>
    <dgm:cxn modelId="{FFE6846A-68FC-4E41-AEE2-C4B91CEB7C1E}" srcId="{3C815985-C916-48B9-96B3-EFC19933B6BA}" destId="{3826A370-9DC5-4059-B288-B1F8F9F1F386}" srcOrd="1" destOrd="0" parTransId="{F731E535-707F-4335-9097-022A6A668E69}" sibTransId="{F4565C87-FB86-4B9C-B0AE-74672778659E}"/>
    <dgm:cxn modelId="{3998ED83-EE41-4F99-AB67-932A846ACF56}" srcId="{3C815985-C916-48B9-96B3-EFC19933B6BA}" destId="{A890E12B-E108-477F-AA9C-0AC49A39F21B}" srcOrd="5" destOrd="0" parTransId="{86FB7393-E775-4070-87AD-5375A15B8AD0}" sibTransId="{9D10D6E4-C2DD-4196-A046-DC606F7190BD}"/>
    <dgm:cxn modelId="{61F01B84-2072-B34C-88A2-5453922692E5}" type="presOf" srcId="{4D58FD2B-F7D5-46F6-AB58-6A6C0CD73795}" destId="{CEC16FC2-F8B4-C744-B126-97944C1D9BA0}" srcOrd="0" destOrd="0" presId="urn:microsoft.com/office/officeart/2005/8/layout/vList2"/>
    <dgm:cxn modelId="{E73A1498-ED16-3849-902F-E1591B824109}" type="presOf" srcId="{8710551B-E08D-441C-8D14-2A408DD8364D}" destId="{9E5D34DF-FD7C-7F4D-BBAC-AE1627F9F475}" srcOrd="0" destOrd="0" presId="urn:microsoft.com/office/officeart/2005/8/layout/vList2"/>
    <dgm:cxn modelId="{94B4B1AF-2F17-1C47-8E74-72E20E188776}" type="presOf" srcId="{3C815985-C916-48B9-96B3-EFC19933B6BA}" destId="{EAEE1C26-CF88-9844-BE7B-4842387A087F}" srcOrd="0" destOrd="0" presId="urn:microsoft.com/office/officeart/2005/8/layout/vList2"/>
    <dgm:cxn modelId="{1FFA1BB2-26F2-DA44-937C-C370810244FD}" type="presOf" srcId="{1149CD7A-9BF9-41AE-BC8A-00FE7AC7FA2F}" destId="{C9ED1E1A-4465-5945-A70A-A3131889CBED}" srcOrd="0" destOrd="0" presId="urn:microsoft.com/office/officeart/2005/8/layout/vList2"/>
    <dgm:cxn modelId="{FC7F7DB2-5E04-497B-B79C-1577DB175711}" srcId="{3C815985-C916-48B9-96B3-EFC19933B6BA}" destId="{4D58FD2B-F7D5-46F6-AB58-6A6C0CD73795}" srcOrd="3" destOrd="0" parTransId="{F9D9CDC3-3899-4672-AA1B-024D53C9203B}" sibTransId="{EC231A58-E3D6-4BB4-BF8E-65DC8F814B17}"/>
    <dgm:cxn modelId="{AF3353C0-C40C-4D6F-A657-0DD144843FEE}" srcId="{3C815985-C916-48B9-96B3-EFC19933B6BA}" destId="{8710551B-E08D-441C-8D14-2A408DD8364D}" srcOrd="4" destOrd="0" parTransId="{33D598EC-54D5-466C-BFFB-A5B7E447208B}" sibTransId="{9DDFD8F1-0227-47F3-97F3-424E947F28F5}"/>
    <dgm:cxn modelId="{608032E4-9897-DE43-AC6A-1A0C140DD59B}" type="presOf" srcId="{A890E12B-E108-477F-AA9C-0AC49A39F21B}" destId="{5109FD10-89C8-344D-A7E0-B784E843D336}" srcOrd="0" destOrd="0" presId="urn:microsoft.com/office/officeart/2005/8/layout/vList2"/>
    <dgm:cxn modelId="{443509E8-E7C5-3343-ADE2-CF48AFC048D6}" type="presOf" srcId="{4EC9E1A1-948A-4A16-97CA-8895049CD591}" destId="{B5849E38-E089-F146-B816-4DC8A7BDEDA5}" srcOrd="0" destOrd="0" presId="urn:microsoft.com/office/officeart/2005/8/layout/vList2"/>
    <dgm:cxn modelId="{29B21F50-446C-0E49-BA79-DE55C93AD8AE}" type="presParOf" srcId="{EAEE1C26-CF88-9844-BE7B-4842387A087F}" destId="{C596C005-B915-E340-9048-07F728B3B94F}" srcOrd="0" destOrd="0" presId="urn:microsoft.com/office/officeart/2005/8/layout/vList2"/>
    <dgm:cxn modelId="{3AAA47F3-C943-EA44-89FB-C6DF445197FC}" type="presParOf" srcId="{EAEE1C26-CF88-9844-BE7B-4842387A087F}" destId="{F3AFAF69-3A3C-D041-A055-521D34176F17}" srcOrd="1" destOrd="0" presId="urn:microsoft.com/office/officeart/2005/8/layout/vList2"/>
    <dgm:cxn modelId="{D5BCD154-088D-F944-BBD9-7AC77B270410}" type="presParOf" srcId="{EAEE1C26-CF88-9844-BE7B-4842387A087F}" destId="{AA0A0170-5F31-4843-B83A-75A5374562E3}" srcOrd="2" destOrd="0" presId="urn:microsoft.com/office/officeart/2005/8/layout/vList2"/>
    <dgm:cxn modelId="{6D465C9D-6FB3-064D-A6DE-A3374045F7FB}" type="presParOf" srcId="{EAEE1C26-CF88-9844-BE7B-4842387A087F}" destId="{07CE71DA-01A8-D64E-B840-45ECFC241827}" srcOrd="3" destOrd="0" presId="urn:microsoft.com/office/officeart/2005/8/layout/vList2"/>
    <dgm:cxn modelId="{F0557059-0759-D842-A971-DD546B770B01}" type="presParOf" srcId="{EAEE1C26-CF88-9844-BE7B-4842387A087F}" destId="{B5849E38-E089-F146-B816-4DC8A7BDEDA5}" srcOrd="4" destOrd="0" presId="urn:microsoft.com/office/officeart/2005/8/layout/vList2"/>
    <dgm:cxn modelId="{0BAFFD95-687B-1949-AE6F-4C39AFA65732}" type="presParOf" srcId="{EAEE1C26-CF88-9844-BE7B-4842387A087F}" destId="{F98C9951-0427-7140-876D-2296D9942F77}" srcOrd="5" destOrd="0" presId="urn:microsoft.com/office/officeart/2005/8/layout/vList2"/>
    <dgm:cxn modelId="{9F0F7E34-6757-F147-8FCB-3AF5EC57C5AC}" type="presParOf" srcId="{EAEE1C26-CF88-9844-BE7B-4842387A087F}" destId="{CEC16FC2-F8B4-C744-B126-97944C1D9BA0}" srcOrd="6" destOrd="0" presId="urn:microsoft.com/office/officeart/2005/8/layout/vList2"/>
    <dgm:cxn modelId="{37746463-072B-5D4C-A5B5-AF1E6E2185A5}" type="presParOf" srcId="{EAEE1C26-CF88-9844-BE7B-4842387A087F}" destId="{33AC1852-1710-0047-ACF8-5F9466AE8C99}" srcOrd="7" destOrd="0" presId="urn:microsoft.com/office/officeart/2005/8/layout/vList2"/>
    <dgm:cxn modelId="{05105888-7743-D446-A645-1E3FC5AACC99}" type="presParOf" srcId="{EAEE1C26-CF88-9844-BE7B-4842387A087F}" destId="{9E5D34DF-FD7C-7F4D-BBAC-AE1627F9F475}" srcOrd="8" destOrd="0" presId="urn:microsoft.com/office/officeart/2005/8/layout/vList2"/>
    <dgm:cxn modelId="{7E59EA05-A909-A44A-AEF5-9884AA8B5BC1}" type="presParOf" srcId="{EAEE1C26-CF88-9844-BE7B-4842387A087F}" destId="{CB983A5F-D104-2647-8DE4-D3DD9D0430FC}" srcOrd="9" destOrd="0" presId="urn:microsoft.com/office/officeart/2005/8/layout/vList2"/>
    <dgm:cxn modelId="{0171FF37-545A-554E-9D3D-BC09332056AF}" type="presParOf" srcId="{EAEE1C26-CF88-9844-BE7B-4842387A087F}" destId="{5109FD10-89C8-344D-A7E0-B784E843D336}" srcOrd="10" destOrd="0" presId="urn:microsoft.com/office/officeart/2005/8/layout/vList2"/>
    <dgm:cxn modelId="{8DBF3851-F3CC-5A43-BE8B-40205AC25CEE}" type="presParOf" srcId="{EAEE1C26-CF88-9844-BE7B-4842387A087F}" destId="{A462F852-E8BF-9548-B921-FC2A590AFCF2}" srcOrd="11" destOrd="0" presId="urn:microsoft.com/office/officeart/2005/8/layout/vList2"/>
    <dgm:cxn modelId="{A3518200-017E-2848-9D3B-66B80BE563B7}" type="presParOf" srcId="{EAEE1C26-CF88-9844-BE7B-4842387A087F}" destId="{C9ED1E1A-4465-5945-A70A-A3131889CBED}" srcOrd="12" destOrd="0" presId="urn:microsoft.com/office/officeart/2005/8/layout/vList2"/>
    <dgm:cxn modelId="{81668918-BE3C-AC4C-87C9-6E7063E4AC9A}" type="presParOf" srcId="{EAEE1C26-CF88-9844-BE7B-4842387A087F}" destId="{04B61AF3-DBC8-7E43-BF78-AA2FF9FA3017}" srcOrd="13" destOrd="0" presId="urn:microsoft.com/office/officeart/2005/8/layout/vList2"/>
    <dgm:cxn modelId="{DC1A3321-449A-224C-B758-571DC06888C5}" type="presParOf" srcId="{EAEE1C26-CF88-9844-BE7B-4842387A087F}" destId="{C13F985E-BFCA-4C4D-B203-461D6309A2BA}"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014DDFE7-5446-41F1-BA63-4E3F31A2E6D0}">
      <dgm:prSet/>
      <dgm:spPr/>
      <dgm:t>
        <a:bodyPr/>
        <a:lstStyle/>
        <a:p>
          <a:pPr>
            <a:buNone/>
          </a:pPr>
          <a:r>
            <a:rPr lang="en-US" b="1" dirty="0"/>
            <a:t>	Have a look at the market/industry you will be operating in and start completing a PEST analysis:</a:t>
          </a:r>
          <a:endParaRPr lang="en-US" dirty="0"/>
        </a:p>
      </dgm:t>
    </dgm:pt>
    <dgm:pt modelId="{61E9EA52-BE32-47EE-8C2F-45562C4812F7}" type="parTrans" cxnId="{B85AB51B-9D5B-4D4C-8185-58257368D7C4}">
      <dgm:prSet/>
      <dgm:spPr/>
      <dgm:t>
        <a:bodyPr/>
        <a:lstStyle/>
        <a:p>
          <a:endParaRPr lang="en-GB"/>
        </a:p>
      </dgm:t>
    </dgm:pt>
    <dgm:pt modelId="{D1C2DCA8-41C5-4DB5-8C4C-B95C76E278A6}" type="sibTrans" cxnId="{B85AB51B-9D5B-4D4C-8185-58257368D7C4}">
      <dgm:prSet/>
      <dgm:spPr/>
      <dgm:t>
        <a:bodyPr/>
        <a:lstStyle/>
        <a:p>
          <a:endParaRPr lang="en-GB"/>
        </a:p>
      </dgm:t>
    </dgm:pt>
    <dgm:pt modelId="{94CCC315-A4B4-491C-8005-7436F4F0D5E0}">
      <dgm:prSet/>
      <dgm:spPr/>
      <dgm:t>
        <a:bodyPr/>
        <a:lstStyle/>
        <a:p>
          <a:r>
            <a:rPr kumimoji="0" lang="en-GB" b="0" i="0" u="none" strike="noStrike" cap="none" spc="0" normalizeH="0" baseline="0" noProof="0" dirty="0">
              <a:ln>
                <a:noFill/>
              </a:ln>
              <a:solidFill>
                <a:prstClr val="black"/>
              </a:solidFill>
              <a:effectLst/>
              <a:uLnTx/>
              <a:uFillTx/>
              <a:latin typeface="Calibri" pitchFamily="34" charset="0"/>
              <a:ea typeface="+mn-ea"/>
              <a:cs typeface="Calibri" pitchFamily="34" charset="0"/>
            </a:rPr>
            <a:t>What are the trends (positive or negative) that you can identify from your market/industry research? And what do these mean for your business idea (opportunity or threat)?</a:t>
          </a:r>
          <a:endParaRPr lang="en-US" b="0" i="0" dirty="0"/>
        </a:p>
      </dgm:t>
    </dgm:pt>
    <dgm:pt modelId="{4539207D-44F6-417B-9F8E-1D5A4EDA4ED0}" type="parTrans" cxnId="{7A590CFF-304C-4A62-B0ED-DADBB931679A}">
      <dgm:prSet/>
      <dgm:spPr/>
      <dgm:t>
        <a:bodyPr/>
        <a:lstStyle/>
        <a:p>
          <a:endParaRPr lang="en-GB"/>
        </a:p>
      </dgm:t>
    </dgm:pt>
    <dgm:pt modelId="{047D1254-D02D-4F67-BAED-3762F25984B2}" type="sibTrans" cxnId="{7A590CFF-304C-4A62-B0ED-DADBB931679A}">
      <dgm:prSet/>
      <dgm:spPr/>
      <dgm:t>
        <a:bodyPr/>
        <a:lstStyle/>
        <a:p>
          <a:endParaRPr lang="en-GB"/>
        </a:p>
      </dgm:t>
    </dgm:pt>
    <dgm:pt modelId="{E611FB47-702E-45C8-B8D0-8D81F4972B5B}">
      <dgm:prSet/>
      <dgm:spPr/>
      <dgm:t>
        <a:bodyPr/>
        <a:lstStyle/>
        <a:p>
          <a:r>
            <a:rPr lang="en-US" b="1" dirty="0"/>
            <a:t>Individually:</a:t>
          </a:r>
          <a:endParaRPr lang="en-US" dirty="0"/>
        </a:p>
      </dgm:t>
    </dgm:pt>
    <dgm:pt modelId="{5BE2AF46-0F72-4749-8B40-5BF38B3A3F6D}" type="sibTrans" cxnId="{6269E347-8BB5-45A0-899B-A3F7C83AE4DC}">
      <dgm:prSet/>
      <dgm:spPr/>
      <dgm:t>
        <a:bodyPr/>
        <a:lstStyle/>
        <a:p>
          <a:endParaRPr lang="en-US"/>
        </a:p>
      </dgm:t>
    </dgm:pt>
    <dgm:pt modelId="{94744E06-9968-4511-9E5B-3E07F237CE86}" type="parTrans" cxnId="{6269E347-8BB5-45A0-899B-A3F7C83AE4DC}">
      <dgm:prSet/>
      <dgm:spPr/>
      <dgm:t>
        <a:bodyPr/>
        <a:lstStyle/>
        <a:p>
          <a:endParaRPr lang="en-US"/>
        </a:p>
      </dgm:t>
    </dgm:pt>
    <dgm:pt modelId="{C8F33475-FD21-594C-B6BA-A3920DDE17A7}" type="pres">
      <dgm:prSet presAssocID="{C0B9EA32-0587-4F95-9C0B-0CDDF26EA539}" presName="linear" presStyleCnt="0">
        <dgm:presLayoutVars>
          <dgm:dir/>
          <dgm:animLvl val="lvl"/>
          <dgm:resizeHandles val="exact"/>
        </dgm:presLayoutVars>
      </dgm:prSet>
      <dgm:spPr/>
    </dgm:pt>
    <dgm:pt modelId="{51AD46A6-F02F-8E48-ACBA-9017D06DBC32}" type="pres">
      <dgm:prSet presAssocID="{E611FB47-702E-45C8-B8D0-8D81F4972B5B}" presName="parentLin" presStyleCnt="0"/>
      <dgm:spPr/>
    </dgm:pt>
    <dgm:pt modelId="{EB835D92-11D7-8F4B-A58F-9D8C1AC42409}" type="pres">
      <dgm:prSet presAssocID="{E611FB47-702E-45C8-B8D0-8D81F4972B5B}" presName="parentLeftMargin" presStyleLbl="node1" presStyleIdx="0" presStyleCnt="1"/>
      <dgm:spPr/>
    </dgm:pt>
    <dgm:pt modelId="{82AC837E-8559-294F-AE9C-62111F6B835C}" type="pres">
      <dgm:prSet presAssocID="{E611FB47-702E-45C8-B8D0-8D81F4972B5B}" presName="parentText" presStyleLbl="node1" presStyleIdx="0" presStyleCnt="1">
        <dgm:presLayoutVars>
          <dgm:chMax val="0"/>
          <dgm:bulletEnabled val="1"/>
        </dgm:presLayoutVars>
      </dgm:prSet>
      <dgm:spPr/>
    </dgm:pt>
    <dgm:pt modelId="{656971EB-5FD1-AC4E-B17D-030F680CC018}" type="pres">
      <dgm:prSet presAssocID="{E611FB47-702E-45C8-B8D0-8D81F4972B5B}" presName="negativeSpace" presStyleCnt="0"/>
      <dgm:spPr/>
    </dgm:pt>
    <dgm:pt modelId="{48BFE538-85EC-2A42-8007-979898A0AFFB}" type="pres">
      <dgm:prSet presAssocID="{E611FB47-702E-45C8-B8D0-8D81F4972B5B}" presName="childText" presStyleLbl="conFgAcc1" presStyleIdx="0" presStyleCnt="1">
        <dgm:presLayoutVars>
          <dgm:bulletEnabled val="1"/>
        </dgm:presLayoutVars>
      </dgm:prSet>
      <dgm:spPr/>
    </dgm:pt>
  </dgm:ptLst>
  <dgm:cxnLst>
    <dgm:cxn modelId="{B85AB51B-9D5B-4D4C-8185-58257368D7C4}" srcId="{E611FB47-702E-45C8-B8D0-8D81F4972B5B}" destId="{014DDFE7-5446-41F1-BA63-4E3F31A2E6D0}" srcOrd="0" destOrd="0" parTransId="{61E9EA52-BE32-47EE-8C2F-45562C4812F7}" sibTransId="{D1C2DCA8-41C5-4DB5-8C4C-B95C76E278A6}"/>
    <dgm:cxn modelId="{4AE29235-EEAB-6346-BDA3-4C00FF369008}" type="presOf" srcId="{C0B9EA32-0587-4F95-9C0B-0CDDF26EA539}" destId="{C8F33475-FD21-594C-B6BA-A3920DDE17A7}" srcOrd="0" destOrd="0" presId="urn:microsoft.com/office/officeart/2005/8/layout/list1"/>
    <dgm:cxn modelId="{59AE623A-B975-4BDC-B4CE-BB7EE589F210}" type="presOf" srcId="{014DDFE7-5446-41F1-BA63-4E3F31A2E6D0}" destId="{48BFE538-85EC-2A42-8007-979898A0AFFB}" srcOrd="0" destOrd="0" presId="urn:microsoft.com/office/officeart/2005/8/layout/list1"/>
    <dgm:cxn modelId="{6269E347-8BB5-45A0-899B-A3F7C83AE4DC}" srcId="{C0B9EA32-0587-4F95-9C0B-0CDDF26EA539}" destId="{E611FB47-702E-45C8-B8D0-8D81F4972B5B}" srcOrd="0" destOrd="0" parTransId="{94744E06-9968-4511-9E5B-3E07F237CE86}" sibTransId="{5BE2AF46-0F72-4749-8B40-5BF38B3A3F6D}"/>
    <dgm:cxn modelId="{BD3B4B92-4CC5-410E-AE13-A5EEFBC6C5FD}" type="presOf" srcId="{E611FB47-702E-45C8-B8D0-8D81F4972B5B}" destId="{82AC837E-8559-294F-AE9C-62111F6B835C}" srcOrd="1" destOrd="0" presId="urn:microsoft.com/office/officeart/2005/8/layout/list1"/>
    <dgm:cxn modelId="{B7453DB5-76C1-469C-963B-B05268AA8B33}" type="presOf" srcId="{E611FB47-702E-45C8-B8D0-8D81F4972B5B}" destId="{EB835D92-11D7-8F4B-A58F-9D8C1AC42409}" srcOrd="0" destOrd="0" presId="urn:microsoft.com/office/officeart/2005/8/layout/list1"/>
    <dgm:cxn modelId="{7EA90EDB-E6FD-42C0-AA6F-F37AD8613DE2}" type="presOf" srcId="{94CCC315-A4B4-491C-8005-7436F4F0D5E0}" destId="{48BFE538-85EC-2A42-8007-979898A0AFFB}" srcOrd="0" destOrd="1" presId="urn:microsoft.com/office/officeart/2005/8/layout/list1"/>
    <dgm:cxn modelId="{7A590CFF-304C-4A62-B0ED-DADBB931679A}" srcId="{E611FB47-702E-45C8-B8D0-8D81F4972B5B}" destId="{94CCC315-A4B4-491C-8005-7436F4F0D5E0}" srcOrd="1" destOrd="0" parTransId="{4539207D-44F6-417B-9F8E-1D5A4EDA4ED0}" sibTransId="{047D1254-D02D-4F67-BAED-3762F25984B2}"/>
    <dgm:cxn modelId="{87A60E26-D980-466E-A2E7-57BA55C85B7C}" type="presParOf" srcId="{C8F33475-FD21-594C-B6BA-A3920DDE17A7}" destId="{51AD46A6-F02F-8E48-ACBA-9017D06DBC32}" srcOrd="0" destOrd="0" presId="urn:microsoft.com/office/officeart/2005/8/layout/list1"/>
    <dgm:cxn modelId="{587011BE-7BF7-4232-B253-79D3570ACD26}" type="presParOf" srcId="{51AD46A6-F02F-8E48-ACBA-9017D06DBC32}" destId="{EB835D92-11D7-8F4B-A58F-9D8C1AC42409}" srcOrd="0" destOrd="0" presId="urn:microsoft.com/office/officeart/2005/8/layout/list1"/>
    <dgm:cxn modelId="{CB5759C6-55CB-4CD7-8609-12EC32C9D819}" type="presParOf" srcId="{51AD46A6-F02F-8E48-ACBA-9017D06DBC32}" destId="{82AC837E-8559-294F-AE9C-62111F6B835C}" srcOrd="1" destOrd="0" presId="urn:microsoft.com/office/officeart/2005/8/layout/list1"/>
    <dgm:cxn modelId="{C013CE93-6443-4751-A289-D6C2E13691B0}" type="presParOf" srcId="{C8F33475-FD21-594C-B6BA-A3920DDE17A7}" destId="{656971EB-5FD1-AC4E-B17D-030F680CC018}" srcOrd="1" destOrd="0" presId="urn:microsoft.com/office/officeart/2005/8/layout/list1"/>
    <dgm:cxn modelId="{0AA868BE-7583-4C2D-BF31-421B8BB34A35}" type="presParOf" srcId="{C8F33475-FD21-594C-B6BA-A3920DDE17A7}" destId="{48BFE538-85EC-2A42-8007-979898A0AFFB}"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E611FB47-702E-45C8-B8D0-8D81F4972B5B}">
      <dgm:prSet custT="1"/>
      <dgm:spPr/>
      <dgm:t>
        <a:bodyPr/>
        <a:lstStyle/>
        <a:p>
          <a:r>
            <a:rPr lang="en-US" sz="2400" b="1" dirty="0"/>
            <a:t>Focus on your idea (10mins): </a:t>
          </a:r>
          <a:endParaRPr lang="en-US" sz="2400"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custT="1"/>
      <dgm:spPr/>
      <dgm:t>
        <a:bodyPr/>
        <a:lstStyle/>
        <a:p>
          <a:r>
            <a:rPr lang="en-US" sz="2000" b="1" dirty="0"/>
            <a:t>Create 3 (distinct) customer profiles and 3 (distinct) competitor profiles for your business.</a:t>
          </a:r>
          <a:endParaRPr lang="en-US" sz="2000" dirty="0"/>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6309CDD9-D0E0-0D49-89DC-BA6FF0CB7B99}">
      <dgm:prSet custT="1"/>
      <dgm:spPr/>
      <dgm:t>
        <a:bodyPr/>
        <a:lstStyle/>
        <a:p>
          <a:r>
            <a:rPr lang="en-US" sz="2000" b="0" dirty="0"/>
            <a:t>Use some segmentation variables to clearly differentiate between different profiles (not just sex or age).</a:t>
          </a:r>
        </a:p>
      </dgm:t>
    </dgm:pt>
    <dgm:pt modelId="{DA2D2D38-B412-8E4C-938A-FE920BF1B0D3}" type="parTrans" cxnId="{85606A17-09DA-CE4D-A4C8-A7D515874E94}">
      <dgm:prSet/>
      <dgm:spPr/>
      <dgm:t>
        <a:bodyPr/>
        <a:lstStyle/>
        <a:p>
          <a:endParaRPr lang="en-GB"/>
        </a:p>
      </dgm:t>
    </dgm:pt>
    <dgm:pt modelId="{6CFCABCC-3B74-6240-8D27-DC5EC35A183A}" type="sibTrans" cxnId="{85606A17-09DA-CE4D-A4C8-A7D515874E94}">
      <dgm:prSet/>
      <dgm:spPr/>
      <dgm:t>
        <a:bodyPr/>
        <a:lstStyle/>
        <a:p>
          <a:endParaRPr lang="en-GB"/>
        </a:p>
      </dgm:t>
    </dgm:pt>
    <dgm:pt modelId="{6596F02A-6087-4416-85C9-2CC0E02B5AB2}">
      <dgm:prSet custT="1"/>
      <dgm:spPr/>
      <dgm:t>
        <a:bodyPr/>
        <a:lstStyle/>
        <a:p>
          <a:r>
            <a:rPr lang="en-US" sz="2000" b="0" dirty="0"/>
            <a:t>Identify (and name) the different potential customer groups for your idea.</a:t>
          </a:r>
        </a:p>
      </dgm:t>
    </dgm:pt>
    <dgm:pt modelId="{D4C6C1AE-7FAE-4266-8DAD-A5AFBCF619AF}" type="parTrans" cxnId="{06E7D497-9EC6-4135-A6D4-3807A934BADF}">
      <dgm:prSet/>
      <dgm:spPr/>
      <dgm:t>
        <a:bodyPr/>
        <a:lstStyle/>
        <a:p>
          <a:endParaRPr lang="en-GB"/>
        </a:p>
      </dgm:t>
    </dgm:pt>
    <dgm:pt modelId="{2C8DC511-B1A7-41E1-96F1-CED895E7193A}" type="sibTrans" cxnId="{06E7D497-9EC6-4135-A6D4-3807A934BADF}">
      <dgm:prSet/>
      <dgm:spPr/>
      <dgm:t>
        <a:bodyPr/>
        <a:lstStyle/>
        <a:p>
          <a:endParaRPr lang="en-GB"/>
        </a:p>
      </dgm:t>
    </dgm:pt>
    <dgm:pt modelId="{1DEE8B6B-8B79-40D6-8AA8-A064E17DB7A9}">
      <dgm:prSet custT="1"/>
      <dgm:spPr/>
      <dgm:t>
        <a:bodyPr/>
        <a:lstStyle/>
        <a:p>
          <a:r>
            <a:rPr lang="en-US" sz="2000" b="0" dirty="0"/>
            <a:t>Highlight how you will beat your competition.</a:t>
          </a:r>
        </a:p>
      </dgm:t>
    </dgm:pt>
    <dgm:pt modelId="{3C993DC9-E449-4E3F-AD68-1A216F612262}" type="parTrans" cxnId="{CA603B27-4F9A-4CFE-8752-E660F08B019A}">
      <dgm:prSet/>
      <dgm:spPr/>
      <dgm:t>
        <a:bodyPr/>
        <a:lstStyle/>
        <a:p>
          <a:endParaRPr lang="en-GB"/>
        </a:p>
      </dgm:t>
    </dgm:pt>
    <dgm:pt modelId="{216FE55F-69F1-49F9-916B-0D9803B3F976}" type="sibTrans" cxnId="{CA603B27-4F9A-4CFE-8752-E660F08B019A}">
      <dgm:prSet/>
      <dgm:spPr/>
      <dgm:t>
        <a:bodyPr/>
        <a:lstStyle/>
        <a:p>
          <a:endParaRPr lang="en-GB"/>
        </a:p>
      </dgm:t>
    </dgm:pt>
    <dgm:pt modelId="{1462CAE9-910D-441F-8B29-BD9F9C87881E}" type="pres">
      <dgm:prSet presAssocID="{C0B9EA32-0587-4F95-9C0B-0CDDF26EA539}" presName="linear" presStyleCnt="0">
        <dgm:presLayoutVars>
          <dgm:dir/>
          <dgm:animLvl val="lvl"/>
          <dgm:resizeHandles val="exact"/>
        </dgm:presLayoutVars>
      </dgm:prSet>
      <dgm:spPr/>
    </dgm:pt>
    <dgm:pt modelId="{B9719051-4BE7-4219-9C2F-D9C77EB71BA1}" type="pres">
      <dgm:prSet presAssocID="{E611FB47-702E-45C8-B8D0-8D81F4972B5B}" presName="parentLin" presStyleCnt="0"/>
      <dgm:spPr/>
    </dgm:pt>
    <dgm:pt modelId="{ADFD5CD6-7193-4456-A895-129A96A60A8D}" type="pres">
      <dgm:prSet presAssocID="{E611FB47-702E-45C8-B8D0-8D81F4972B5B}" presName="parentLeftMargin" presStyleLbl="node1" presStyleIdx="0" presStyleCnt="1"/>
      <dgm:spPr/>
    </dgm:pt>
    <dgm:pt modelId="{77CC90FC-D4B9-4574-8DF0-D2D37E2BD1B3}" type="pres">
      <dgm:prSet presAssocID="{E611FB47-702E-45C8-B8D0-8D81F4972B5B}" presName="parentText" presStyleLbl="node1" presStyleIdx="0" presStyleCnt="1" custScaleX="122446" custScaleY="381429">
        <dgm:presLayoutVars>
          <dgm:chMax val="0"/>
          <dgm:bulletEnabled val="1"/>
        </dgm:presLayoutVars>
      </dgm:prSet>
      <dgm:spPr/>
    </dgm:pt>
    <dgm:pt modelId="{627F4A82-43FE-4F48-89F9-13863A05F0A7}" type="pres">
      <dgm:prSet presAssocID="{E611FB47-702E-45C8-B8D0-8D81F4972B5B}" presName="negativeSpace" presStyleCnt="0"/>
      <dgm:spPr/>
    </dgm:pt>
    <dgm:pt modelId="{2525EFD9-F93D-4F36-BCAD-7CE5BC0BFA96}" type="pres">
      <dgm:prSet presAssocID="{E611FB47-702E-45C8-B8D0-8D81F4972B5B}" presName="childText" presStyleLbl="conFgAcc1" presStyleIdx="0" presStyleCnt="1" custScaleY="135094">
        <dgm:presLayoutVars>
          <dgm:bulletEnabled val="1"/>
        </dgm:presLayoutVars>
      </dgm:prSet>
      <dgm:spPr/>
    </dgm:pt>
  </dgm:ptLst>
  <dgm:cxnLst>
    <dgm:cxn modelId="{6ADAB707-2A67-4E76-856B-9F80DB0808AB}" type="presOf" srcId="{E611FB47-702E-45C8-B8D0-8D81F4972B5B}" destId="{ADFD5CD6-7193-4456-A895-129A96A60A8D}" srcOrd="0" destOrd="0" presId="urn:microsoft.com/office/officeart/2005/8/layout/list1"/>
    <dgm:cxn modelId="{85606A17-09DA-CE4D-A4C8-A7D515874E94}" srcId="{354E6267-BEDC-4335-B980-0D3B02EFE53B}" destId="{6309CDD9-D0E0-0D49-89DC-BA6FF0CB7B99}" srcOrd="1" destOrd="0" parTransId="{DA2D2D38-B412-8E4C-938A-FE920BF1B0D3}" sibTransId="{6CFCABCC-3B74-6240-8D27-DC5EC35A183A}"/>
    <dgm:cxn modelId="{ED6ED718-80E6-45FB-9D3F-9E27B98939AB}" type="presOf" srcId="{1DEE8B6B-8B79-40D6-8AA8-A064E17DB7A9}" destId="{2525EFD9-F93D-4F36-BCAD-7CE5BC0BFA96}" srcOrd="0" destOrd="3" presId="urn:microsoft.com/office/officeart/2005/8/layout/list1"/>
    <dgm:cxn modelId="{CA603B27-4F9A-4CFE-8752-E660F08B019A}" srcId="{354E6267-BEDC-4335-B980-0D3B02EFE53B}" destId="{1DEE8B6B-8B79-40D6-8AA8-A064E17DB7A9}" srcOrd="2" destOrd="0" parTransId="{3C993DC9-E449-4E3F-AD68-1A216F612262}" sibTransId="{216FE55F-69F1-49F9-916B-0D9803B3F976}"/>
    <dgm:cxn modelId="{6269E347-8BB5-45A0-899B-A3F7C83AE4DC}" srcId="{C0B9EA32-0587-4F95-9C0B-0CDDF26EA539}" destId="{E611FB47-702E-45C8-B8D0-8D81F4972B5B}" srcOrd="0" destOrd="0" parTransId="{94744E06-9968-4511-9E5B-3E07F237CE86}" sibTransId="{5BE2AF46-0F72-4749-8B40-5BF38B3A3F6D}"/>
    <dgm:cxn modelId="{CF36077E-91C2-423A-942E-DB6B00235BAB}" type="presOf" srcId="{6309CDD9-D0E0-0D49-89DC-BA6FF0CB7B99}" destId="{2525EFD9-F93D-4F36-BCAD-7CE5BC0BFA96}" srcOrd="0" destOrd="2" presId="urn:microsoft.com/office/officeart/2005/8/layout/list1"/>
    <dgm:cxn modelId="{BB51E78C-0A14-42F1-82CF-9B9A43C5EE20}" srcId="{E611FB47-702E-45C8-B8D0-8D81F4972B5B}" destId="{354E6267-BEDC-4335-B980-0D3B02EFE53B}" srcOrd="0" destOrd="0" parTransId="{B4B95B7D-066B-449E-B73E-6380FFAC0C73}" sibTransId="{22758DEF-09D5-4876-AADA-4A2B977D7BE6}"/>
    <dgm:cxn modelId="{06E7D497-9EC6-4135-A6D4-3807A934BADF}" srcId="{354E6267-BEDC-4335-B980-0D3B02EFE53B}" destId="{6596F02A-6087-4416-85C9-2CC0E02B5AB2}" srcOrd="0" destOrd="0" parTransId="{D4C6C1AE-7FAE-4266-8DAD-A5AFBCF619AF}" sibTransId="{2C8DC511-B1A7-41E1-96F1-CED895E7193A}"/>
    <dgm:cxn modelId="{BF6EF4A5-7FA2-4397-B614-A9384380EABB}" type="presOf" srcId="{C0B9EA32-0587-4F95-9C0B-0CDDF26EA539}" destId="{1462CAE9-910D-441F-8B29-BD9F9C87881E}" srcOrd="0" destOrd="0" presId="urn:microsoft.com/office/officeart/2005/8/layout/list1"/>
    <dgm:cxn modelId="{ECC877C5-8C0C-4376-BD2D-49C2419A0DF9}" type="presOf" srcId="{6596F02A-6087-4416-85C9-2CC0E02B5AB2}" destId="{2525EFD9-F93D-4F36-BCAD-7CE5BC0BFA96}" srcOrd="0" destOrd="1" presId="urn:microsoft.com/office/officeart/2005/8/layout/list1"/>
    <dgm:cxn modelId="{7014C7E5-1030-4EAC-A9CE-F9BA1C024DEF}" type="presOf" srcId="{354E6267-BEDC-4335-B980-0D3B02EFE53B}" destId="{2525EFD9-F93D-4F36-BCAD-7CE5BC0BFA96}" srcOrd="0" destOrd="0" presId="urn:microsoft.com/office/officeart/2005/8/layout/list1"/>
    <dgm:cxn modelId="{FE19F0F7-14CD-4A83-83A1-ADC6E458066C}" type="presOf" srcId="{E611FB47-702E-45C8-B8D0-8D81F4972B5B}" destId="{77CC90FC-D4B9-4574-8DF0-D2D37E2BD1B3}" srcOrd="1" destOrd="0" presId="urn:microsoft.com/office/officeart/2005/8/layout/list1"/>
    <dgm:cxn modelId="{CB93373D-4BB5-464A-9916-5624CECFA57C}" type="presParOf" srcId="{1462CAE9-910D-441F-8B29-BD9F9C87881E}" destId="{B9719051-4BE7-4219-9C2F-D9C77EB71BA1}" srcOrd="0" destOrd="0" presId="urn:microsoft.com/office/officeart/2005/8/layout/list1"/>
    <dgm:cxn modelId="{0C29071F-323F-4831-9499-56A418DBACD7}" type="presParOf" srcId="{B9719051-4BE7-4219-9C2F-D9C77EB71BA1}" destId="{ADFD5CD6-7193-4456-A895-129A96A60A8D}" srcOrd="0" destOrd="0" presId="urn:microsoft.com/office/officeart/2005/8/layout/list1"/>
    <dgm:cxn modelId="{0D2D9CE7-6583-458F-B877-2D1AE5756613}" type="presParOf" srcId="{B9719051-4BE7-4219-9C2F-D9C77EB71BA1}" destId="{77CC90FC-D4B9-4574-8DF0-D2D37E2BD1B3}" srcOrd="1" destOrd="0" presId="urn:microsoft.com/office/officeart/2005/8/layout/list1"/>
    <dgm:cxn modelId="{B57BA0CB-55EE-47F6-9061-297702CD5013}" type="presParOf" srcId="{1462CAE9-910D-441F-8B29-BD9F9C87881E}" destId="{627F4A82-43FE-4F48-89F9-13863A05F0A7}" srcOrd="1" destOrd="0" presId="urn:microsoft.com/office/officeart/2005/8/layout/list1"/>
    <dgm:cxn modelId="{6D0FFE09-C8AF-49D8-8434-1850D611E469}" type="presParOf" srcId="{1462CAE9-910D-441F-8B29-BD9F9C87881E}" destId="{2525EFD9-F93D-4F36-BCAD-7CE5BC0BFA96}"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4D5252-36C8-4364-B70C-275CD595395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1A4C4E6-CEB2-47BD-B919-1435850F7BF9}">
      <dgm:prSet/>
      <dgm:spPr/>
      <dgm:t>
        <a:bodyPr/>
        <a:lstStyle/>
        <a:p>
          <a:r>
            <a:rPr lang="en-US"/>
            <a:t>Send stories to local media </a:t>
          </a:r>
        </a:p>
      </dgm:t>
    </dgm:pt>
    <dgm:pt modelId="{1EA3964A-EC35-4178-A00D-558837141E52}" type="parTrans" cxnId="{7B3DCF7B-C78A-4A3F-9D3B-825D92F5934D}">
      <dgm:prSet/>
      <dgm:spPr/>
      <dgm:t>
        <a:bodyPr/>
        <a:lstStyle/>
        <a:p>
          <a:endParaRPr lang="en-US"/>
        </a:p>
      </dgm:t>
    </dgm:pt>
    <dgm:pt modelId="{989BCBAA-5913-4FFE-97FA-E7EC59E3E6FA}" type="sibTrans" cxnId="{7B3DCF7B-C78A-4A3F-9D3B-825D92F5934D}">
      <dgm:prSet/>
      <dgm:spPr/>
      <dgm:t>
        <a:bodyPr/>
        <a:lstStyle/>
        <a:p>
          <a:endParaRPr lang="en-US"/>
        </a:p>
      </dgm:t>
    </dgm:pt>
    <dgm:pt modelId="{2630DA87-BB9D-4F71-8307-EF36FEBDE7DD}">
      <dgm:prSet/>
      <dgm:spPr/>
      <dgm:t>
        <a:bodyPr/>
        <a:lstStyle/>
        <a:p>
          <a:r>
            <a:rPr lang="en-US"/>
            <a:t>Use pavement signs </a:t>
          </a:r>
        </a:p>
      </dgm:t>
    </dgm:pt>
    <dgm:pt modelId="{A24E68D8-2199-4BD0-A44A-229704B247CA}" type="parTrans" cxnId="{FB44CFC9-5849-40D7-A118-8B695ACEB22F}">
      <dgm:prSet/>
      <dgm:spPr/>
      <dgm:t>
        <a:bodyPr/>
        <a:lstStyle/>
        <a:p>
          <a:endParaRPr lang="en-US"/>
        </a:p>
      </dgm:t>
    </dgm:pt>
    <dgm:pt modelId="{938F0683-4BC9-4BD5-9530-A08824ACF709}" type="sibTrans" cxnId="{FB44CFC9-5849-40D7-A118-8B695ACEB22F}">
      <dgm:prSet/>
      <dgm:spPr/>
      <dgm:t>
        <a:bodyPr/>
        <a:lstStyle/>
        <a:p>
          <a:endParaRPr lang="en-US"/>
        </a:p>
      </dgm:t>
    </dgm:pt>
    <dgm:pt modelId="{C7ABC5F0-0AD7-45BA-BDE6-19697F0EFEA6}">
      <dgm:prSet/>
      <dgm:spPr/>
      <dgm:t>
        <a:bodyPr/>
        <a:lstStyle/>
        <a:p>
          <a:r>
            <a:rPr lang="en-US"/>
            <a:t>YouTube – instructional videos </a:t>
          </a:r>
        </a:p>
      </dgm:t>
    </dgm:pt>
    <dgm:pt modelId="{DB3A96C0-FAC0-474C-BEC0-D816DCF1CCC4}" type="parTrans" cxnId="{03C81123-618E-4E3F-8382-7B5EF1CC89CA}">
      <dgm:prSet/>
      <dgm:spPr/>
      <dgm:t>
        <a:bodyPr/>
        <a:lstStyle/>
        <a:p>
          <a:endParaRPr lang="en-US"/>
        </a:p>
      </dgm:t>
    </dgm:pt>
    <dgm:pt modelId="{892FD7E3-4C96-4E42-A29A-CD770EF78A51}" type="sibTrans" cxnId="{03C81123-618E-4E3F-8382-7B5EF1CC89CA}">
      <dgm:prSet/>
      <dgm:spPr/>
      <dgm:t>
        <a:bodyPr/>
        <a:lstStyle/>
        <a:p>
          <a:endParaRPr lang="en-US"/>
        </a:p>
      </dgm:t>
    </dgm:pt>
    <dgm:pt modelId="{A23D2BEF-4979-4595-812F-0EE070BAB079}">
      <dgm:prSet/>
      <dgm:spPr/>
      <dgm:t>
        <a:bodyPr/>
        <a:lstStyle/>
        <a:p>
          <a:r>
            <a:rPr lang="en-US"/>
            <a:t>Open days </a:t>
          </a:r>
        </a:p>
      </dgm:t>
    </dgm:pt>
    <dgm:pt modelId="{A3ECD8DD-1D1E-4A17-AEAE-D3A18504D30D}" type="parTrans" cxnId="{A27ACCF5-E762-4B72-8D3A-309698F9C253}">
      <dgm:prSet/>
      <dgm:spPr/>
      <dgm:t>
        <a:bodyPr/>
        <a:lstStyle/>
        <a:p>
          <a:endParaRPr lang="en-US"/>
        </a:p>
      </dgm:t>
    </dgm:pt>
    <dgm:pt modelId="{3458C881-BCE1-475B-AF49-0FF27FF4B7D5}" type="sibTrans" cxnId="{A27ACCF5-E762-4B72-8D3A-309698F9C253}">
      <dgm:prSet/>
      <dgm:spPr/>
      <dgm:t>
        <a:bodyPr/>
        <a:lstStyle/>
        <a:p>
          <a:endParaRPr lang="en-US"/>
        </a:p>
      </dgm:t>
    </dgm:pt>
    <dgm:pt modelId="{F236AD7A-4E4A-475B-BE53-80C1FE83B241}">
      <dgm:prSet/>
      <dgm:spPr/>
      <dgm:t>
        <a:bodyPr/>
        <a:lstStyle/>
        <a:p>
          <a:r>
            <a:rPr lang="en-US"/>
            <a:t>Partnership projects </a:t>
          </a:r>
        </a:p>
      </dgm:t>
    </dgm:pt>
    <dgm:pt modelId="{08E62324-3184-4BDA-B331-0B1FBC27F345}" type="parTrans" cxnId="{DEA0B578-B260-48BC-B0C5-D121213C1CA6}">
      <dgm:prSet/>
      <dgm:spPr/>
      <dgm:t>
        <a:bodyPr/>
        <a:lstStyle/>
        <a:p>
          <a:endParaRPr lang="en-US"/>
        </a:p>
      </dgm:t>
    </dgm:pt>
    <dgm:pt modelId="{DBD6164A-6563-40DE-B63A-E6CD290FF4B3}" type="sibTrans" cxnId="{DEA0B578-B260-48BC-B0C5-D121213C1CA6}">
      <dgm:prSet/>
      <dgm:spPr/>
      <dgm:t>
        <a:bodyPr/>
        <a:lstStyle/>
        <a:p>
          <a:endParaRPr lang="en-US"/>
        </a:p>
      </dgm:t>
    </dgm:pt>
    <dgm:pt modelId="{4C92EBF2-EB0D-4CD0-8C87-37B26B5F7ADF}">
      <dgm:prSet/>
      <dgm:spPr/>
      <dgm:t>
        <a:bodyPr/>
        <a:lstStyle/>
        <a:p>
          <a:r>
            <a:rPr lang="en-US"/>
            <a:t>Special deals 3for2</a:t>
          </a:r>
        </a:p>
      </dgm:t>
    </dgm:pt>
    <dgm:pt modelId="{10AA8A70-C74A-4685-A208-DDF31D3847BC}" type="parTrans" cxnId="{239E63F3-CE75-4CE7-AF48-E6CE198FB21D}">
      <dgm:prSet/>
      <dgm:spPr/>
      <dgm:t>
        <a:bodyPr/>
        <a:lstStyle/>
        <a:p>
          <a:endParaRPr lang="en-US"/>
        </a:p>
      </dgm:t>
    </dgm:pt>
    <dgm:pt modelId="{7A7E678A-0FF6-40FC-BE93-192AFD5A1624}" type="sibTrans" cxnId="{239E63F3-CE75-4CE7-AF48-E6CE198FB21D}">
      <dgm:prSet/>
      <dgm:spPr/>
      <dgm:t>
        <a:bodyPr/>
        <a:lstStyle/>
        <a:p>
          <a:endParaRPr lang="en-US"/>
        </a:p>
      </dgm:t>
    </dgm:pt>
    <dgm:pt modelId="{EB191403-2451-4EDD-B8D0-1E3342F8AFBA}">
      <dgm:prSet/>
      <dgm:spPr/>
      <dgm:t>
        <a:bodyPr/>
        <a:lstStyle/>
        <a:p>
          <a:r>
            <a:rPr lang="en-US"/>
            <a:t>Recycle content</a:t>
          </a:r>
        </a:p>
      </dgm:t>
    </dgm:pt>
    <dgm:pt modelId="{1955EFF2-3EAF-40B0-9A3F-AE435CEF9FC5}" type="parTrans" cxnId="{32DAEAF8-C48B-4A02-9EA5-AF59C0529CD4}">
      <dgm:prSet/>
      <dgm:spPr/>
      <dgm:t>
        <a:bodyPr/>
        <a:lstStyle/>
        <a:p>
          <a:endParaRPr lang="en-US"/>
        </a:p>
      </dgm:t>
    </dgm:pt>
    <dgm:pt modelId="{FF42F199-772D-476C-B118-CBA843745E8B}" type="sibTrans" cxnId="{32DAEAF8-C48B-4A02-9EA5-AF59C0529CD4}">
      <dgm:prSet/>
      <dgm:spPr/>
      <dgm:t>
        <a:bodyPr/>
        <a:lstStyle/>
        <a:p>
          <a:endParaRPr lang="en-US"/>
        </a:p>
      </dgm:t>
    </dgm:pt>
    <dgm:pt modelId="{DACDA9B2-D284-4350-B65F-F8459006D7E5}">
      <dgm:prSet/>
      <dgm:spPr/>
      <dgm:t>
        <a:bodyPr/>
        <a:lstStyle/>
        <a:p>
          <a:r>
            <a:rPr lang="en-US" dirty="0"/>
            <a:t>On-line competitions </a:t>
          </a:r>
        </a:p>
      </dgm:t>
    </dgm:pt>
    <dgm:pt modelId="{CA3715A9-B635-4845-BCF7-F6EF651A0F43}" type="parTrans" cxnId="{65767E06-06D1-43EA-A64D-BB9241B4BF1A}">
      <dgm:prSet/>
      <dgm:spPr/>
      <dgm:t>
        <a:bodyPr/>
        <a:lstStyle/>
        <a:p>
          <a:endParaRPr lang="en-US"/>
        </a:p>
      </dgm:t>
    </dgm:pt>
    <dgm:pt modelId="{0A0B98A4-0726-4164-8ACA-C87F706D3209}" type="sibTrans" cxnId="{65767E06-06D1-43EA-A64D-BB9241B4BF1A}">
      <dgm:prSet/>
      <dgm:spPr/>
      <dgm:t>
        <a:bodyPr/>
        <a:lstStyle/>
        <a:p>
          <a:endParaRPr lang="en-US"/>
        </a:p>
      </dgm:t>
    </dgm:pt>
    <dgm:pt modelId="{566C9B6E-4FBA-444B-9C96-B03CCAF371CC}">
      <dgm:prSet/>
      <dgm:spPr/>
      <dgm:t>
        <a:bodyPr/>
        <a:lstStyle/>
        <a:p>
          <a:r>
            <a:rPr lang="en-US"/>
            <a:t>Apply for business awards</a:t>
          </a:r>
        </a:p>
      </dgm:t>
    </dgm:pt>
    <dgm:pt modelId="{86B242F0-75FE-4EB9-BF35-D27F8A8C7750}" type="parTrans" cxnId="{227FDA74-9E7A-495F-9EE0-C43B0DA79C53}">
      <dgm:prSet/>
      <dgm:spPr/>
      <dgm:t>
        <a:bodyPr/>
        <a:lstStyle/>
        <a:p>
          <a:endParaRPr lang="en-US"/>
        </a:p>
      </dgm:t>
    </dgm:pt>
    <dgm:pt modelId="{DDC90306-279B-45F6-9857-6AD90759CA36}" type="sibTrans" cxnId="{227FDA74-9E7A-495F-9EE0-C43B0DA79C53}">
      <dgm:prSet/>
      <dgm:spPr/>
      <dgm:t>
        <a:bodyPr/>
        <a:lstStyle/>
        <a:p>
          <a:endParaRPr lang="en-US"/>
        </a:p>
      </dgm:t>
    </dgm:pt>
    <dgm:pt modelId="{68987850-0379-44D7-B7AB-F40B7A055C63}">
      <dgm:prSet/>
      <dgm:spPr/>
      <dgm:t>
        <a:bodyPr/>
        <a:lstStyle/>
        <a:p>
          <a:r>
            <a:rPr lang="en-US"/>
            <a:t>Car magnets / stickers  </a:t>
          </a:r>
        </a:p>
      </dgm:t>
    </dgm:pt>
    <dgm:pt modelId="{73A9EF0D-F8C9-4363-8463-70FB6F03AC4C}" type="parTrans" cxnId="{03156FE0-37E4-4A2D-9D66-5BDA582E9967}">
      <dgm:prSet/>
      <dgm:spPr/>
      <dgm:t>
        <a:bodyPr/>
        <a:lstStyle/>
        <a:p>
          <a:endParaRPr lang="en-US"/>
        </a:p>
      </dgm:t>
    </dgm:pt>
    <dgm:pt modelId="{CC42A544-B657-4F5D-A25B-5DD6537D1E13}" type="sibTrans" cxnId="{03156FE0-37E4-4A2D-9D66-5BDA582E9967}">
      <dgm:prSet/>
      <dgm:spPr/>
      <dgm:t>
        <a:bodyPr/>
        <a:lstStyle/>
        <a:p>
          <a:endParaRPr lang="en-US"/>
        </a:p>
      </dgm:t>
    </dgm:pt>
    <dgm:pt modelId="{CA515319-B58A-4BC3-BA20-32B34783318F}">
      <dgm:prSet/>
      <dgm:spPr/>
      <dgm:t>
        <a:bodyPr/>
        <a:lstStyle/>
        <a:p>
          <a:r>
            <a:rPr lang="en-US"/>
            <a:t>Social media campaigns </a:t>
          </a:r>
        </a:p>
      </dgm:t>
    </dgm:pt>
    <dgm:pt modelId="{86D16775-C8E3-4598-9B59-3E75442A7CEF}" type="parTrans" cxnId="{6A83025D-B8E4-4282-8832-BB6AA83B0BFA}">
      <dgm:prSet/>
      <dgm:spPr/>
      <dgm:t>
        <a:bodyPr/>
        <a:lstStyle/>
        <a:p>
          <a:endParaRPr lang="en-US"/>
        </a:p>
      </dgm:t>
    </dgm:pt>
    <dgm:pt modelId="{6F14FC49-7A08-450F-894A-F6EA39279F39}" type="sibTrans" cxnId="{6A83025D-B8E4-4282-8832-BB6AA83B0BFA}">
      <dgm:prSet/>
      <dgm:spPr/>
      <dgm:t>
        <a:bodyPr/>
        <a:lstStyle/>
        <a:p>
          <a:endParaRPr lang="en-US"/>
        </a:p>
      </dgm:t>
    </dgm:pt>
    <dgm:pt modelId="{97497101-06C7-46B4-87AC-D7A8523D78E4}">
      <dgm:prSet/>
      <dgm:spPr/>
      <dgm:t>
        <a:bodyPr/>
        <a:lstStyle/>
        <a:p>
          <a:r>
            <a:rPr lang="en-US"/>
            <a:t>Personalised introduction gift</a:t>
          </a:r>
        </a:p>
      </dgm:t>
    </dgm:pt>
    <dgm:pt modelId="{34951042-57A7-4CAD-A7D8-500C253EC183}" type="parTrans" cxnId="{7803B7B3-4760-4113-BADD-DCA3FA3592A9}">
      <dgm:prSet/>
      <dgm:spPr/>
      <dgm:t>
        <a:bodyPr/>
        <a:lstStyle/>
        <a:p>
          <a:endParaRPr lang="en-US"/>
        </a:p>
      </dgm:t>
    </dgm:pt>
    <dgm:pt modelId="{775BE398-EBEC-46F8-8730-213F47B0E037}" type="sibTrans" cxnId="{7803B7B3-4760-4113-BADD-DCA3FA3592A9}">
      <dgm:prSet/>
      <dgm:spPr/>
      <dgm:t>
        <a:bodyPr/>
        <a:lstStyle/>
        <a:p>
          <a:endParaRPr lang="en-US"/>
        </a:p>
      </dgm:t>
    </dgm:pt>
    <dgm:pt modelId="{678EBF86-F6E4-4F74-A69F-30CADFF4870B}">
      <dgm:prSet/>
      <dgm:spPr/>
      <dgm:t>
        <a:bodyPr/>
        <a:lstStyle/>
        <a:p>
          <a:r>
            <a:rPr lang="en-US"/>
            <a:t>Loyalty card</a:t>
          </a:r>
        </a:p>
      </dgm:t>
    </dgm:pt>
    <dgm:pt modelId="{5007C127-9C3A-4760-A775-770F602AAFE2}" type="parTrans" cxnId="{E6DAAD85-E4C6-4001-88DE-B5A6C4B3F865}">
      <dgm:prSet/>
      <dgm:spPr/>
      <dgm:t>
        <a:bodyPr/>
        <a:lstStyle/>
        <a:p>
          <a:endParaRPr lang="en-US"/>
        </a:p>
      </dgm:t>
    </dgm:pt>
    <dgm:pt modelId="{9ECBAA3E-C224-4D9B-86C8-B40CBC5247EC}" type="sibTrans" cxnId="{E6DAAD85-E4C6-4001-88DE-B5A6C4B3F865}">
      <dgm:prSet/>
      <dgm:spPr/>
      <dgm:t>
        <a:bodyPr/>
        <a:lstStyle/>
        <a:p>
          <a:endParaRPr lang="en-US"/>
        </a:p>
      </dgm:t>
    </dgm:pt>
    <dgm:pt modelId="{E3704418-BCDC-4793-8C5C-265B05B4FE0A}">
      <dgm:prSet/>
      <dgm:spPr/>
      <dgm:t>
        <a:bodyPr/>
        <a:lstStyle/>
        <a:p>
          <a:r>
            <a:rPr lang="en-US"/>
            <a:t>E-mail campaign </a:t>
          </a:r>
        </a:p>
      </dgm:t>
    </dgm:pt>
    <dgm:pt modelId="{2B872795-5497-4104-B7AD-616B4D07B69B}" type="parTrans" cxnId="{016C39BC-439B-4259-9776-E94B360396F9}">
      <dgm:prSet/>
      <dgm:spPr/>
      <dgm:t>
        <a:bodyPr/>
        <a:lstStyle/>
        <a:p>
          <a:endParaRPr lang="en-US"/>
        </a:p>
      </dgm:t>
    </dgm:pt>
    <dgm:pt modelId="{3FD1A119-8856-4C39-9427-39854A346807}" type="sibTrans" cxnId="{016C39BC-439B-4259-9776-E94B360396F9}">
      <dgm:prSet/>
      <dgm:spPr/>
      <dgm:t>
        <a:bodyPr/>
        <a:lstStyle/>
        <a:p>
          <a:endParaRPr lang="en-US"/>
        </a:p>
      </dgm:t>
    </dgm:pt>
    <dgm:pt modelId="{2E0C0CA9-06A4-4C6A-890B-FACBA6D3D9F6}">
      <dgm:prSet/>
      <dgm:spPr/>
      <dgm:t>
        <a:bodyPr/>
        <a:lstStyle/>
        <a:p>
          <a:r>
            <a:rPr lang="en-US"/>
            <a:t>Blogs / vlogs</a:t>
          </a:r>
        </a:p>
      </dgm:t>
    </dgm:pt>
    <dgm:pt modelId="{3586E205-CB18-41E3-845D-8D758C5F905B}" type="parTrans" cxnId="{83717C0B-841C-47C8-BACD-81214A33FA74}">
      <dgm:prSet/>
      <dgm:spPr/>
      <dgm:t>
        <a:bodyPr/>
        <a:lstStyle/>
        <a:p>
          <a:endParaRPr lang="en-US"/>
        </a:p>
      </dgm:t>
    </dgm:pt>
    <dgm:pt modelId="{A07E71E3-A3A8-4FB4-8BAF-89C5C74E4DEF}" type="sibTrans" cxnId="{83717C0B-841C-47C8-BACD-81214A33FA74}">
      <dgm:prSet/>
      <dgm:spPr/>
      <dgm:t>
        <a:bodyPr/>
        <a:lstStyle/>
        <a:p>
          <a:endParaRPr lang="en-US"/>
        </a:p>
      </dgm:t>
    </dgm:pt>
    <dgm:pt modelId="{5972F902-B4C6-4E3F-9CCC-C3FFDE450F3E}">
      <dgm:prSet/>
      <dgm:spPr/>
      <dgm:t>
        <a:bodyPr/>
        <a:lstStyle/>
        <a:p>
          <a:r>
            <a:rPr lang="en-US"/>
            <a:t>Give aways</a:t>
          </a:r>
        </a:p>
      </dgm:t>
    </dgm:pt>
    <dgm:pt modelId="{8713BAB0-D97B-4845-9258-1564D425F0D8}" type="parTrans" cxnId="{F3785156-5714-428A-BF46-6DDD55092E56}">
      <dgm:prSet/>
      <dgm:spPr/>
      <dgm:t>
        <a:bodyPr/>
        <a:lstStyle/>
        <a:p>
          <a:endParaRPr lang="en-US"/>
        </a:p>
      </dgm:t>
    </dgm:pt>
    <dgm:pt modelId="{7E8D2A9D-9616-4FBB-A27B-95C16362707B}" type="sibTrans" cxnId="{F3785156-5714-428A-BF46-6DDD55092E56}">
      <dgm:prSet/>
      <dgm:spPr/>
      <dgm:t>
        <a:bodyPr/>
        <a:lstStyle/>
        <a:p>
          <a:endParaRPr lang="en-US"/>
        </a:p>
      </dgm:t>
    </dgm:pt>
    <dgm:pt modelId="{349A5BC9-0D6B-44A6-AE29-DA6D8F9E198B}">
      <dgm:prSet/>
      <dgm:spPr/>
      <dgm:t>
        <a:bodyPr/>
        <a:lstStyle/>
        <a:p>
          <a:r>
            <a:rPr lang="en-GB"/>
            <a:t>Host an event </a:t>
          </a:r>
          <a:endParaRPr lang="en-US"/>
        </a:p>
      </dgm:t>
    </dgm:pt>
    <dgm:pt modelId="{2B03F0F8-3154-4409-8A39-79624E04E26D}" type="parTrans" cxnId="{F1DA80EF-BC20-4CC0-8AB9-F6A57B664593}">
      <dgm:prSet/>
      <dgm:spPr/>
      <dgm:t>
        <a:bodyPr/>
        <a:lstStyle/>
        <a:p>
          <a:endParaRPr lang="en-US"/>
        </a:p>
      </dgm:t>
    </dgm:pt>
    <dgm:pt modelId="{0834D4EC-DFFA-4655-A78B-0B4DCA849DBE}" type="sibTrans" cxnId="{F1DA80EF-BC20-4CC0-8AB9-F6A57B664593}">
      <dgm:prSet/>
      <dgm:spPr/>
      <dgm:t>
        <a:bodyPr/>
        <a:lstStyle/>
        <a:p>
          <a:endParaRPr lang="en-US"/>
        </a:p>
      </dgm:t>
    </dgm:pt>
    <dgm:pt modelId="{2D547FD0-6D35-4561-9ABB-2319563A42EC}">
      <dgm:prSet/>
      <dgm:spPr/>
      <dgm:t>
        <a:bodyPr/>
        <a:lstStyle/>
        <a:p>
          <a:r>
            <a:rPr lang="en-GB"/>
            <a:t>E-mail newsletter </a:t>
          </a:r>
          <a:endParaRPr lang="en-US"/>
        </a:p>
      </dgm:t>
    </dgm:pt>
    <dgm:pt modelId="{DE3CA5E3-C510-408A-A570-435AAED7159A}" type="parTrans" cxnId="{FF7AEF5D-199C-4797-A21F-FCA3A9586C94}">
      <dgm:prSet/>
      <dgm:spPr/>
      <dgm:t>
        <a:bodyPr/>
        <a:lstStyle/>
        <a:p>
          <a:endParaRPr lang="en-US"/>
        </a:p>
      </dgm:t>
    </dgm:pt>
    <dgm:pt modelId="{66C266AB-37A7-4174-A8AA-39E8F1D3D4AD}" type="sibTrans" cxnId="{FF7AEF5D-199C-4797-A21F-FCA3A9586C94}">
      <dgm:prSet/>
      <dgm:spPr/>
      <dgm:t>
        <a:bodyPr/>
        <a:lstStyle/>
        <a:p>
          <a:endParaRPr lang="en-US"/>
        </a:p>
      </dgm:t>
    </dgm:pt>
    <dgm:pt modelId="{768B0874-7C3C-4923-BED6-30044C463FD7}">
      <dgm:prSet/>
      <dgm:spPr/>
      <dgm:t>
        <a:bodyPr/>
        <a:lstStyle/>
        <a:p>
          <a:r>
            <a:rPr lang="en-GB"/>
            <a:t>Customer referral program </a:t>
          </a:r>
          <a:endParaRPr lang="en-US"/>
        </a:p>
      </dgm:t>
    </dgm:pt>
    <dgm:pt modelId="{2A843FB0-FDEF-462F-95A7-46D7BAF9956C}" type="parTrans" cxnId="{3108583E-D1C0-4B14-AC0C-62697E7FF891}">
      <dgm:prSet/>
      <dgm:spPr/>
      <dgm:t>
        <a:bodyPr/>
        <a:lstStyle/>
        <a:p>
          <a:endParaRPr lang="en-US"/>
        </a:p>
      </dgm:t>
    </dgm:pt>
    <dgm:pt modelId="{DC9FE56D-E251-4167-98DB-EA8A258DB381}" type="sibTrans" cxnId="{3108583E-D1C0-4B14-AC0C-62697E7FF891}">
      <dgm:prSet/>
      <dgm:spPr/>
      <dgm:t>
        <a:bodyPr/>
        <a:lstStyle/>
        <a:p>
          <a:endParaRPr lang="en-US"/>
        </a:p>
      </dgm:t>
    </dgm:pt>
    <dgm:pt modelId="{E346858B-2595-48E2-AE2C-94D14A8B3DBA}">
      <dgm:prSet/>
      <dgm:spPr/>
      <dgm:t>
        <a:bodyPr/>
        <a:lstStyle/>
        <a:p>
          <a:r>
            <a:rPr lang="en-GB" dirty="0"/>
            <a:t>Guerilla marketing </a:t>
          </a:r>
          <a:endParaRPr lang="en-US" dirty="0"/>
        </a:p>
      </dgm:t>
    </dgm:pt>
    <dgm:pt modelId="{B9E47D2F-619C-47D6-9F80-B75380B6832D}" type="parTrans" cxnId="{B07893CA-2A68-4C9A-80FA-390CB5F6DE8D}">
      <dgm:prSet/>
      <dgm:spPr/>
      <dgm:t>
        <a:bodyPr/>
        <a:lstStyle/>
        <a:p>
          <a:endParaRPr lang="en-US"/>
        </a:p>
      </dgm:t>
    </dgm:pt>
    <dgm:pt modelId="{94E5BBDA-778F-4008-ABA3-F07DF53C4F07}" type="sibTrans" cxnId="{B07893CA-2A68-4C9A-80FA-390CB5F6DE8D}">
      <dgm:prSet/>
      <dgm:spPr/>
      <dgm:t>
        <a:bodyPr/>
        <a:lstStyle/>
        <a:p>
          <a:endParaRPr lang="en-US"/>
        </a:p>
      </dgm:t>
    </dgm:pt>
    <dgm:pt modelId="{3C2F0213-7A3D-484E-A78C-DFABD5ECBDB1}" type="pres">
      <dgm:prSet presAssocID="{134D5252-36C8-4364-B70C-275CD5953954}" presName="diagram" presStyleCnt="0">
        <dgm:presLayoutVars>
          <dgm:dir/>
          <dgm:resizeHandles val="exact"/>
        </dgm:presLayoutVars>
      </dgm:prSet>
      <dgm:spPr/>
    </dgm:pt>
    <dgm:pt modelId="{BAAF5FD7-D13F-E34B-BC89-27AE5B40FA5F}" type="pres">
      <dgm:prSet presAssocID="{31A4C4E6-CEB2-47BD-B919-1435850F7BF9}" presName="node" presStyleLbl="node1" presStyleIdx="0" presStyleCnt="20">
        <dgm:presLayoutVars>
          <dgm:bulletEnabled val="1"/>
        </dgm:presLayoutVars>
      </dgm:prSet>
      <dgm:spPr/>
    </dgm:pt>
    <dgm:pt modelId="{898B8A14-FB66-AA48-8E6C-1E8DCA246218}" type="pres">
      <dgm:prSet presAssocID="{989BCBAA-5913-4FFE-97FA-E7EC59E3E6FA}" presName="sibTrans" presStyleCnt="0"/>
      <dgm:spPr/>
    </dgm:pt>
    <dgm:pt modelId="{0050864D-881B-BC43-AEE8-8426ADBD6FD8}" type="pres">
      <dgm:prSet presAssocID="{2630DA87-BB9D-4F71-8307-EF36FEBDE7DD}" presName="node" presStyleLbl="node1" presStyleIdx="1" presStyleCnt="20">
        <dgm:presLayoutVars>
          <dgm:bulletEnabled val="1"/>
        </dgm:presLayoutVars>
      </dgm:prSet>
      <dgm:spPr/>
    </dgm:pt>
    <dgm:pt modelId="{EC969272-E691-1843-8A87-11FCE04FB85F}" type="pres">
      <dgm:prSet presAssocID="{938F0683-4BC9-4BD5-9530-A08824ACF709}" presName="sibTrans" presStyleCnt="0"/>
      <dgm:spPr/>
    </dgm:pt>
    <dgm:pt modelId="{378A7B12-875F-614A-AC96-1F7583678155}" type="pres">
      <dgm:prSet presAssocID="{C7ABC5F0-0AD7-45BA-BDE6-19697F0EFEA6}" presName="node" presStyleLbl="node1" presStyleIdx="2" presStyleCnt="20">
        <dgm:presLayoutVars>
          <dgm:bulletEnabled val="1"/>
        </dgm:presLayoutVars>
      </dgm:prSet>
      <dgm:spPr/>
    </dgm:pt>
    <dgm:pt modelId="{7A9DAE11-8C04-4442-87DC-C09E0337804C}" type="pres">
      <dgm:prSet presAssocID="{892FD7E3-4C96-4E42-A29A-CD770EF78A51}" presName="sibTrans" presStyleCnt="0"/>
      <dgm:spPr/>
    </dgm:pt>
    <dgm:pt modelId="{1A640329-A9C2-E94F-90B9-A44C210FCA65}" type="pres">
      <dgm:prSet presAssocID="{A23D2BEF-4979-4595-812F-0EE070BAB079}" presName="node" presStyleLbl="node1" presStyleIdx="3" presStyleCnt="20">
        <dgm:presLayoutVars>
          <dgm:bulletEnabled val="1"/>
        </dgm:presLayoutVars>
      </dgm:prSet>
      <dgm:spPr/>
    </dgm:pt>
    <dgm:pt modelId="{5E43987F-AC51-AA44-8394-BFC40B2C0797}" type="pres">
      <dgm:prSet presAssocID="{3458C881-BCE1-475B-AF49-0FF27FF4B7D5}" presName="sibTrans" presStyleCnt="0"/>
      <dgm:spPr/>
    </dgm:pt>
    <dgm:pt modelId="{9FAED2DC-13E0-D944-A901-B31085E3919D}" type="pres">
      <dgm:prSet presAssocID="{F236AD7A-4E4A-475B-BE53-80C1FE83B241}" presName="node" presStyleLbl="node1" presStyleIdx="4" presStyleCnt="20">
        <dgm:presLayoutVars>
          <dgm:bulletEnabled val="1"/>
        </dgm:presLayoutVars>
      </dgm:prSet>
      <dgm:spPr/>
    </dgm:pt>
    <dgm:pt modelId="{200030F7-E7B2-1E4C-9286-F450C2250F38}" type="pres">
      <dgm:prSet presAssocID="{DBD6164A-6563-40DE-B63A-E6CD290FF4B3}" presName="sibTrans" presStyleCnt="0"/>
      <dgm:spPr/>
    </dgm:pt>
    <dgm:pt modelId="{EBA4AB26-93FD-F343-BB44-5EC628D5DC34}" type="pres">
      <dgm:prSet presAssocID="{4C92EBF2-EB0D-4CD0-8C87-37B26B5F7ADF}" presName="node" presStyleLbl="node1" presStyleIdx="5" presStyleCnt="20">
        <dgm:presLayoutVars>
          <dgm:bulletEnabled val="1"/>
        </dgm:presLayoutVars>
      </dgm:prSet>
      <dgm:spPr/>
    </dgm:pt>
    <dgm:pt modelId="{46504C7A-C093-BA4B-BF15-BA5CB8074269}" type="pres">
      <dgm:prSet presAssocID="{7A7E678A-0FF6-40FC-BE93-192AFD5A1624}" presName="sibTrans" presStyleCnt="0"/>
      <dgm:spPr/>
    </dgm:pt>
    <dgm:pt modelId="{7891AC4E-E44C-FE43-863E-EA571E77DB58}" type="pres">
      <dgm:prSet presAssocID="{EB191403-2451-4EDD-B8D0-1E3342F8AFBA}" presName="node" presStyleLbl="node1" presStyleIdx="6" presStyleCnt="20">
        <dgm:presLayoutVars>
          <dgm:bulletEnabled val="1"/>
        </dgm:presLayoutVars>
      </dgm:prSet>
      <dgm:spPr/>
    </dgm:pt>
    <dgm:pt modelId="{B9461452-695B-1D4E-A17D-78EE00EA4CAD}" type="pres">
      <dgm:prSet presAssocID="{FF42F199-772D-476C-B118-CBA843745E8B}" presName="sibTrans" presStyleCnt="0"/>
      <dgm:spPr/>
    </dgm:pt>
    <dgm:pt modelId="{B1D39387-E7BB-214B-A41C-D6C3683C9910}" type="pres">
      <dgm:prSet presAssocID="{DACDA9B2-D284-4350-B65F-F8459006D7E5}" presName="node" presStyleLbl="node1" presStyleIdx="7" presStyleCnt="20">
        <dgm:presLayoutVars>
          <dgm:bulletEnabled val="1"/>
        </dgm:presLayoutVars>
      </dgm:prSet>
      <dgm:spPr/>
    </dgm:pt>
    <dgm:pt modelId="{A10B656C-5A14-F948-A3B8-AC7E52D5B490}" type="pres">
      <dgm:prSet presAssocID="{0A0B98A4-0726-4164-8ACA-C87F706D3209}" presName="sibTrans" presStyleCnt="0"/>
      <dgm:spPr/>
    </dgm:pt>
    <dgm:pt modelId="{903A3CA3-9A18-854C-9D84-7C9151199124}" type="pres">
      <dgm:prSet presAssocID="{566C9B6E-4FBA-444B-9C96-B03CCAF371CC}" presName="node" presStyleLbl="node1" presStyleIdx="8" presStyleCnt="20">
        <dgm:presLayoutVars>
          <dgm:bulletEnabled val="1"/>
        </dgm:presLayoutVars>
      </dgm:prSet>
      <dgm:spPr/>
    </dgm:pt>
    <dgm:pt modelId="{83DE8AEC-0278-6F43-8DC3-7C76E3B24943}" type="pres">
      <dgm:prSet presAssocID="{DDC90306-279B-45F6-9857-6AD90759CA36}" presName="sibTrans" presStyleCnt="0"/>
      <dgm:spPr/>
    </dgm:pt>
    <dgm:pt modelId="{BA7A7353-1B6A-E14A-B326-3B9F10678736}" type="pres">
      <dgm:prSet presAssocID="{68987850-0379-44D7-B7AB-F40B7A055C63}" presName="node" presStyleLbl="node1" presStyleIdx="9" presStyleCnt="20">
        <dgm:presLayoutVars>
          <dgm:bulletEnabled val="1"/>
        </dgm:presLayoutVars>
      </dgm:prSet>
      <dgm:spPr/>
    </dgm:pt>
    <dgm:pt modelId="{9FDF07B2-B42F-9B4B-A34F-CD2828C263F5}" type="pres">
      <dgm:prSet presAssocID="{CC42A544-B657-4F5D-A25B-5DD6537D1E13}" presName="sibTrans" presStyleCnt="0"/>
      <dgm:spPr/>
    </dgm:pt>
    <dgm:pt modelId="{ABE26264-B130-564F-B700-90F7A58606AE}" type="pres">
      <dgm:prSet presAssocID="{CA515319-B58A-4BC3-BA20-32B34783318F}" presName="node" presStyleLbl="node1" presStyleIdx="10" presStyleCnt="20">
        <dgm:presLayoutVars>
          <dgm:bulletEnabled val="1"/>
        </dgm:presLayoutVars>
      </dgm:prSet>
      <dgm:spPr/>
    </dgm:pt>
    <dgm:pt modelId="{B010F8E4-55C1-234F-8531-D37A08397444}" type="pres">
      <dgm:prSet presAssocID="{6F14FC49-7A08-450F-894A-F6EA39279F39}" presName="sibTrans" presStyleCnt="0"/>
      <dgm:spPr/>
    </dgm:pt>
    <dgm:pt modelId="{240EBBB5-6708-8C44-87C3-123A365552DE}" type="pres">
      <dgm:prSet presAssocID="{97497101-06C7-46B4-87AC-D7A8523D78E4}" presName="node" presStyleLbl="node1" presStyleIdx="11" presStyleCnt="20">
        <dgm:presLayoutVars>
          <dgm:bulletEnabled val="1"/>
        </dgm:presLayoutVars>
      </dgm:prSet>
      <dgm:spPr/>
    </dgm:pt>
    <dgm:pt modelId="{43E14314-71FC-2B4B-A227-826A5C7510B4}" type="pres">
      <dgm:prSet presAssocID="{775BE398-EBEC-46F8-8730-213F47B0E037}" presName="sibTrans" presStyleCnt="0"/>
      <dgm:spPr/>
    </dgm:pt>
    <dgm:pt modelId="{904C81E1-3E99-AA48-AE97-4077043E3619}" type="pres">
      <dgm:prSet presAssocID="{678EBF86-F6E4-4F74-A69F-30CADFF4870B}" presName="node" presStyleLbl="node1" presStyleIdx="12" presStyleCnt="20">
        <dgm:presLayoutVars>
          <dgm:bulletEnabled val="1"/>
        </dgm:presLayoutVars>
      </dgm:prSet>
      <dgm:spPr/>
    </dgm:pt>
    <dgm:pt modelId="{E87D524D-3365-9745-A6A2-1A414F47F9AF}" type="pres">
      <dgm:prSet presAssocID="{9ECBAA3E-C224-4D9B-86C8-B40CBC5247EC}" presName="sibTrans" presStyleCnt="0"/>
      <dgm:spPr/>
    </dgm:pt>
    <dgm:pt modelId="{74882CCC-560D-5C4F-A1F9-5A5357231016}" type="pres">
      <dgm:prSet presAssocID="{E3704418-BCDC-4793-8C5C-265B05B4FE0A}" presName="node" presStyleLbl="node1" presStyleIdx="13" presStyleCnt="20">
        <dgm:presLayoutVars>
          <dgm:bulletEnabled val="1"/>
        </dgm:presLayoutVars>
      </dgm:prSet>
      <dgm:spPr/>
    </dgm:pt>
    <dgm:pt modelId="{43AE5620-1E63-AA44-8128-192D000A2BEB}" type="pres">
      <dgm:prSet presAssocID="{3FD1A119-8856-4C39-9427-39854A346807}" presName="sibTrans" presStyleCnt="0"/>
      <dgm:spPr/>
    </dgm:pt>
    <dgm:pt modelId="{6B5A9ACB-EFA1-3045-92A3-024B02D893F3}" type="pres">
      <dgm:prSet presAssocID="{2E0C0CA9-06A4-4C6A-890B-FACBA6D3D9F6}" presName="node" presStyleLbl="node1" presStyleIdx="14" presStyleCnt="20">
        <dgm:presLayoutVars>
          <dgm:bulletEnabled val="1"/>
        </dgm:presLayoutVars>
      </dgm:prSet>
      <dgm:spPr/>
    </dgm:pt>
    <dgm:pt modelId="{BDECF80F-2B3E-BA45-8442-9407715ED883}" type="pres">
      <dgm:prSet presAssocID="{A07E71E3-A3A8-4FB4-8BAF-89C5C74E4DEF}" presName="sibTrans" presStyleCnt="0"/>
      <dgm:spPr/>
    </dgm:pt>
    <dgm:pt modelId="{1EA7B8E8-546D-2B42-8884-43F9352F40BF}" type="pres">
      <dgm:prSet presAssocID="{5972F902-B4C6-4E3F-9CCC-C3FFDE450F3E}" presName="node" presStyleLbl="node1" presStyleIdx="15" presStyleCnt="20">
        <dgm:presLayoutVars>
          <dgm:bulletEnabled val="1"/>
        </dgm:presLayoutVars>
      </dgm:prSet>
      <dgm:spPr/>
    </dgm:pt>
    <dgm:pt modelId="{8AC02A31-BA71-B340-AEAE-1E6661AC7BE4}" type="pres">
      <dgm:prSet presAssocID="{7E8D2A9D-9616-4FBB-A27B-95C16362707B}" presName="sibTrans" presStyleCnt="0"/>
      <dgm:spPr/>
    </dgm:pt>
    <dgm:pt modelId="{95AF29C7-EB61-4741-B7AF-30834AE11729}" type="pres">
      <dgm:prSet presAssocID="{349A5BC9-0D6B-44A6-AE29-DA6D8F9E198B}" presName="node" presStyleLbl="node1" presStyleIdx="16" presStyleCnt="20">
        <dgm:presLayoutVars>
          <dgm:bulletEnabled val="1"/>
        </dgm:presLayoutVars>
      </dgm:prSet>
      <dgm:spPr/>
    </dgm:pt>
    <dgm:pt modelId="{B0070AFB-39BB-AA44-BF1C-EF9E3D2D522E}" type="pres">
      <dgm:prSet presAssocID="{0834D4EC-DFFA-4655-A78B-0B4DCA849DBE}" presName="sibTrans" presStyleCnt="0"/>
      <dgm:spPr/>
    </dgm:pt>
    <dgm:pt modelId="{15498C89-FBDB-1E44-8894-33D777C1CB6B}" type="pres">
      <dgm:prSet presAssocID="{2D547FD0-6D35-4561-9ABB-2319563A42EC}" presName="node" presStyleLbl="node1" presStyleIdx="17" presStyleCnt="20">
        <dgm:presLayoutVars>
          <dgm:bulletEnabled val="1"/>
        </dgm:presLayoutVars>
      </dgm:prSet>
      <dgm:spPr/>
    </dgm:pt>
    <dgm:pt modelId="{CBD55A3B-2EE7-F746-A1E7-135683FE3BBD}" type="pres">
      <dgm:prSet presAssocID="{66C266AB-37A7-4174-A8AA-39E8F1D3D4AD}" presName="sibTrans" presStyleCnt="0"/>
      <dgm:spPr/>
    </dgm:pt>
    <dgm:pt modelId="{2E163F07-BC60-2E4C-90C4-87CD8DD6FF03}" type="pres">
      <dgm:prSet presAssocID="{768B0874-7C3C-4923-BED6-30044C463FD7}" presName="node" presStyleLbl="node1" presStyleIdx="18" presStyleCnt="20">
        <dgm:presLayoutVars>
          <dgm:bulletEnabled val="1"/>
        </dgm:presLayoutVars>
      </dgm:prSet>
      <dgm:spPr/>
    </dgm:pt>
    <dgm:pt modelId="{CEE4FD13-A518-0141-AEF5-929E03F88782}" type="pres">
      <dgm:prSet presAssocID="{DC9FE56D-E251-4167-98DB-EA8A258DB381}" presName="sibTrans" presStyleCnt="0"/>
      <dgm:spPr/>
    </dgm:pt>
    <dgm:pt modelId="{E0A0714C-A385-D349-A44F-490C709E8202}" type="pres">
      <dgm:prSet presAssocID="{E346858B-2595-48E2-AE2C-94D14A8B3DBA}" presName="node" presStyleLbl="node1" presStyleIdx="19" presStyleCnt="20">
        <dgm:presLayoutVars>
          <dgm:bulletEnabled val="1"/>
        </dgm:presLayoutVars>
      </dgm:prSet>
      <dgm:spPr/>
    </dgm:pt>
  </dgm:ptLst>
  <dgm:cxnLst>
    <dgm:cxn modelId="{65767E06-06D1-43EA-A64D-BB9241B4BF1A}" srcId="{134D5252-36C8-4364-B70C-275CD5953954}" destId="{DACDA9B2-D284-4350-B65F-F8459006D7E5}" srcOrd="7" destOrd="0" parTransId="{CA3715A9-B635-4845-BCF7-F6EF651A0F43}" sibTransId="{0A0B98A4-0726-4164-8ACA-C87F706D3209}"/>
    <dgm:cxn modelId="{83717C0B-841C-47C8-BACD-81214A33FA74}" srcId="{134D5252-36C8-4364-B70C-275CD5953954}" destId="{2E0C0CA9-06A4-4C6A-890B-FACBA6D3D9F6}" srcOrd="14" destOrd="0" parTransId="{3586E205-CB18-41E3-845D-8D758C5F905B}" sibTransId="{A07E71E3-A3A8-4FB4-8BAF-89C5C74E4DEF}"/>
    <dgm:cxn modelId="{4923F20B-A28E-614B-8EEF-7DC486661A3B}" type="presOf" srcId="{DACDA9B2-D284-4350-B65F-F8459006D7E5}" destId="{B1D39387-E7BB-214B-A41C-D6C3683C9910}" srcOrd="0" destOrd="0" presId="urn:microsoft.com/office/officeart/2005/8/layout/default"/>
    <dgm:cxn modelId="{2CBE7018-4BF9-C144-B7E4-335864B1773D}" type="presOf" srcId="{C7ABC5F0-0AD7-45BA-BDE6-19697F0EFEA6}" destId="{378A7B12-875F-614A-AC96-1F7583678155}" srcOrd="0" destOrd="0" presId="urn:microsoft.com/office/officeart/2005/8/layout/default"/>
    <dgm:cxn modelId="{03C81123-618E-4E3F-8382-7B5EF1CC89CA}" srcId="{134D5252-36C8-4364-B70C-275CD5953954}" destId="{C7ABC5F0-0AD7-45BA-BDE6-19697F0EFEA6}" srcOrd="2" destOrd="0" parTransId="{DB3A96C0-FAC0-474C-BEC0-D816DCF1CCC4}" sibTransId="{892FD7E3-4C96-4E42-A29A-CD770EF78A51}"/>
    <dgm:cxn modelId="{B06BC126-6706-0448-A5BF-61A473BBBDE4}" type="presOf" srcId="{E3704418-BCDC-4793-8C5C-265B05B4FE0A}" destId="{74882CCC-560D-5C4F-A1F9-5A5357231016}" srcOrd="0" destOrd="0" presId="urn:microsoft.com/office/officeart/2005/8/layout/default"/>
    <dgm:cxn modelId="{C9A7A827-B06E-8045-8C56-0FA4D7E40E0C}" type="presOf" srcId="{768B0874-7C3C-4923-BED6-30044C463FD7}" destId="{2E163F07-BC60-2E4C-90C4-87CD8DD6FF03}" srcOrd="0" destOrd="0" presId="urn:microsoft.com/office/officeart/2005/8/layout/default"/>
    <dgm:cxn modelId="{EB79B234-48FD-204E-8349-29B340E344D5}" type="presOf" srcId="{678EBF86-F6E4-4F74-A69F-30CADFF4870B}" destId="{904C81E1-3E99-AA48-AE97-4077043E3619}" srcOrd="0" destOrd="0" presId="urn:microsoft.com/office/officeart/2005/8/layout/default"/>
    <dgm:cxn modelId="{C042A339-BC74-9948-80BA-E79446BF8E59}" type="presOf" srcId="{68987850-0379-44D7-B7AB-F40B7A055C63}" destId="{BA7A7353-1B6A-E14A-B326-3B9F10678736}" srcOrd="0" destOrd="0" presId="urn:microsoft.com/office/officeart/2005/8/layout/default"/>
    <dgm:cxn modelId="{3108583E-D1C0-4B14-AC0C-62697E7FF891}" srcId="{134D5252-36C8-4364-B70C-275CD5953954}" destId="{768B0874-7C3C-4923-BED6-30044C463FD7}" srcOrd="18" destOrd="0" parTransId="{2A843FB0-FDEF-462F-95A7-46D7BAF9956C}" sibTransId="{DC9FE56D-E251-4167-98DB-EA8A258DB381}"/>
    <dgm:cxn modelId="{4D91575C-02EC-3645-934E-03C0DDA12EBB}" type="presOf" srcId="{4C92EBF2-EB0D-4CD0-8C87-37B26B5F7ADF}" destId="{EBA4AB26-93FD-F343-BB44-5EC628D5DC34}" srcOrd="0" destOrd="0" presId="urn:microsoft.com/office/officeart/2005/8/layout/default"/>
    <dgm:cxn modelId="{6A83025D-B8E4-4282-8832-BB6AA83B0BFA}" srcId="{134D5252-36C8-4364-B70C-275CD5953954}" destId="{CA515319-B58A-4BC3-BA20-32B34783318F}" srcOrd="10" destOrd="0" parTransId="{86D16775-C8E3-4598-9B59-3E75442A7CEF}" sibTransId="{6F14FC49-7A08-450F-894A-F6EA39279F39}"/>
    <dgm:cxn modelId="{FF7AEF5D-199C-4797-A21F-FCA3A9586C94}" srcId="{134D5252-36C8-4364-B70C-275CD5953954}" destId="{2D547FD0-6D35-4561-9ABB-2319563A42EC}" srcOrd="17" destOrd="0" parTransId="{DE3CA5E3-C510-408A-A570-435AAED7159A}" sibTransId="{66C266AB-37A7-4174-A8AA-39E8F1D3D4AD}"/>
    <dgm:cxn modelId="{26BE9C5F-E116-D94A-AA86-6484BBA3C8CD}" type="presOf" srcId="{F236AD7A-4E4A-475B-BE53-80C1FE83B241}" destId="{9FAED2DC-13E0-D944-A901-B31085E3919D}" srcOrd="0" destOrd="0" presId="urn:microsoft.com/office/officeart/2005/8/layout/default"/>
    <dgm:cxn modelId="{AA65E547-F02B-2549-9359-08A82B74CCA6}" type="presOf" srcId="{134D5252-36C8-4364-B70C-275CD5953954}" destId="{3C2F0213-7A3D-484E-A78C-DFABD5ECBDB1}" srcOrd="0" destOrd="0" presId="urn:microsoft.com/office/officeart/2005/8/layout/default"/>
    <dgm:cxn modelId="{A2193848-60FE-2743-B990-5A6B8E09120C}" type="presOf" srcId="{EB191403-2451-4EDD-B8D0-1E3342F8AFBA}" destId="{7891AC4E-E44C-FE43-863E-EA571E77DB58}" srcOrd="0" destOrd="0" presId="urn:microsoft.com/office/officeart/2005/8/layout/default"/>
    <dgm:cxn modelId="{7480A24A-0586-DC48-A140-93E13C0888EF}" type="presOf" srcId="{5972F902-B4C6-4E3F-9CCC-C3FFDE450F3E}" destId="{1EA7B8E8-546D-2B42-8884-43F9352F40BF}" srcOrd="0" destOrd="0" presId="urn:microsoft.com/office/officeart/2005/8/layout/default"/>
    <dgm:cxn modelId="{A959726B-0DA9-6443-A965-3074984538E4}" type="presOf" srcId="{CA515319-B58A-4BC3-BA20-32B34783318F}" destId="{ABE26264-B130-564F-B700-90F7A58606AE}" srcOrd="0" destOrd="0" presId="urn:microsoft.com/office/officeart/2005/8/layout/default"/>
    <dgm:cxn modelId="{0C920153-7C31-5C45-B579-98AA50D9B0DE}" type="presOf" srcId="{31A4C4E6-CEB2-47BD-B919-1435850F7BF9}" destId="{BAAF5FD7-D13F-E34B-BC89-27AE5B40FA5F}" srcOrd="0" destOrd="0" presId="urn:microsoft.com/office/officeart/2005/8/layout/default"/>
    <dgm:cxn modelId="{227FDA74-9E7A-495F-9EE0-C43B0DA79C53}" srcId="{134D5252-36C8-4364-B70C-275CD5953954}" destId="{566C9B6E-4FBA-444B-9C96-B03CCAF371CC}" srcOrd="8" destOrd="0" parTransId="{86B242F0-75FE-4EB9-BF35-D27F8A8C7750}" sibTransId="{DDC90306-279B-45F6-9857-6AD90759CA36}"/>
    <dgm:cxn modelId="{5BE62756-2503-154D-BFE0-7F0B53CC47BD}" type="presOf" srcId="{349A5BC9-0D6B-44A6-AE29-DA6D8F9E198B}" destId="{95AF29C7-EB61-4741-B7AF-30834AE11729}" srcOrd="0" destOrd="0" presId="urn:microsoft.com/office/officeart/2005/8/layout/default"/>
    <dgm:cxn modelId="{F3785156-5714-428A-BF46-6DDD55092E56}" srcId="{134D5252-36C8-4364-B70C-275CD5953954}" destId="{5972F902-B4C6-4E3F-9CCC-C3FFDE450F3E}" srcOrd="15" destOrd="0" parTransId="{8713BAB0-D97B-4845-9258-1564D425F0D8}" sibTransId="{7E8D2A9D-9616-4FBB-A27B-95C16362707B}"/>
    <dgm:cxn modelId="{DEA0B578-B260-48BC-B0C5-D121213C1CA6}" srcId="{134D5252-36C8-4364-B70C-275CD5953954}" destId="{F236AD7A-4E4A-475B-BE53-80C1FE83B241}" srcOrd="4" destOrd="0" parTransId="{08E62324-3184-4BDA-B331-0B1FBC27F345}" sibTransId="{DBD6164A-6563-40DE-B63A-E6CD290FF4B3}"/>
    <dgm:cxn modelId="{7B3DCF7B-C78A-4A3F-9D3B-825D92F5934D}" srcId="{134D5252-36C8-4364-B70C-275CD5953954}" destId="{31A4C4E6-CEB2-47BD-B919-1435850F7BF9}" srcOrd="0" destOrd="0" parTransId="{1EA3964A-EC35-4178-A00D-558837141E52}" sibTransId="{989BCBAA-5913-4FFE-97FA-E7EC59E3E6FA}"/>
    <dgm:cxn modelId="{CD6D1C7D-32A2-9942-ADD7-568A6B7EC849}" type="presOf" srcId="{97497101-06C7-46B4-87AC-D7A8523D78E4}" destId="{240EBBB5-6708-8C44-87C3-123A365552DE}" srcOrd="0" destOrd="0" presId="urn:microsoft.com/office/officeart/2005/8/layout/default"/>
    <dgm:cxn modelId="{080D8680-D6A0-F942-8A53-86BC865F1BB6}" type="presOf" srcId="{2E0C0CA9-06A4-4C6A-890B-FACBA6D3D9F6}" destId="{6B5A9ACB-EFA1-3045-92A3-024B02D893F3}" srcOrd="0" destOrd="0" presId="urn:microsoft.com/office/officeart/2005/8/layout/default"/>
    <dgm:cxn modelId="{E6DAAD85-E4C6-4001-88DE-B5A6C4B3F865}" srcId="{134D5252-36C8-4364-B70C-275CD5953954}" destId="{678EBF86-F6E4-4F74-A69F-30CADFF4870B}" srcOrd="12" destOrd="0" parTransId="{5007C127-9C3A-4760-A775-770F602AAFE2}" sibTransId="{9ECBAA3E-C224-4D9B-86C8-B40CBC5247EC}"/>
    <dgm:cxn modelId="{E3A7B897-36B2-1347-9463-8A574A82912E}" type="presOf" srcId="{566C9B6E-4FBA-444B-9C96-B03CCAF371CC}" destId="{903A3CA3-9A18-854C-9D84-7C9151199124}" srcOrd="0" destOrd="0" presId="urn:microsoft.com/office/officeart/2005/8/layout/default"/>
    <dgm:cxn modelId="{7803B7B3-4760-4113-BADD-DCA3FA3592A9}" srcId="{134D5252-36C8-4364-B70C-275CD5953954}" destId="{97497101-06C7-46B4-87AC-D7A8523D78E4}" srcOrd="11" destOrd="0" parTransId="{34951042-57A7-4CAD-A7D8-500C253EC183}" sibTransId="{775BE398-EBEC-46F8-8730-213F47B0E037}"/>
    <dgm:cxn modelId="{016C39BC-439B-4259-9776-E94B360396F9}" srcId="{134D5252-36C8-4364-B70C-275CD5953954}" destId="{E3704418-BCDC-4793-8C5C-265B05B4FE0A}" srcOrd="13" destOrd="0" parTransId="{2B872795-5497-4104-B7AD-616B4D07B69B}" sibTransId="{3FD1A119-8856-4C39-9427-39854A346807}"/>
    <dgm:cxn modelId="{FB44CFC9-5849-40D7-A118-8B695ACEB22F}" srcId="{134D5252-36C8-4364-B70C-275CD5953954}" destId="{2630DA87-BB9D-4F71-8307-EF36FEBDE7DD}" srcOrd="1" destOrd="0" parTransId="{A24E68D8-2199-4BD0-A44A-229704B247CA}" sibTransId="{938F0683-4BC9-4BD5-9530-A08824ACF709}"/>
    <dgm:cxn modelId="{B07893CA-2A68-4C9A-80FA-390CB5F6DE8D}" srcId="{134D5252-36C8-4364-B70C-275CD5953954}" destId="{E346858B-2595-48E2-AE2C-94D14A8B3DBA}" srcOrd="19" destOrd="0" parTransId="{B9E47D2F-619C-47D6-9F80-B75380B6832D}" sibTransId="{94E5BBDA-778F-4008-ABA3-F07DF53C4F07}"/>
    <dgm:cxn modelId="{B46CD4D2-E9AB-564A-8BC0-276837EE9F80}" type="presOf" srcId="{E346858B-2595-48E2-AE2C-94D14A8B3DBA}" destId="{E0A0714C-A385-D349-A44F-490C709E8202}" srcOrd="0" destOrd="0" presId="urn:microsoft.com/office/officeart/2005/8/layout/default"/>
    <dgm:cxn modelId="{03156FE0-37E4-4A2D-9D66-5BDA582E9967}" srcId="{134D5252-36C8-4364-B70C-275CD5953954}" destId="{68987850-0379-44D7-B7AB-F40B7A055C63}" srcOrd="9" destOrd="0" parTransId="{73A9EF0D-F8C9-4363-8463-70FB6F03AC4C}" sibTransId="{CC42A544-B657-4F5D-A25B-5DD6537D1E13}"/>
    <dgm:cxn modelId="{D955B3EB-860B-7247-BF51-0DF2AA8D07D8}" type="presOf" srcId="{2630DA87-BB9D-4F71-8307-EF36FEBDE7DD}" destId="{0050864D-881B-BC43-AEE8-8426ADBD6FD8}" srcOrd="0" destOrd="0" presId="urn:microsoft.com/office/officeart/2005/8/layout/default"/>
    <dgm:cxn modelId="{F1DA80EF-BC20-4CC0-8AB9-F6A57B664593}" srcId="{134D5252-36C8-4364-B70C-275CD5953954}" destId="{349A5BC9-0D6B-44A6-AE29-DA6D8F9E198B}" srcOrd="16" destOrd="0" parTransId="{2B03F0F8-3154-4409-8A39-79624E04E26D}" sibTransId="{0834D4EC-DFFA-4655-A78B-0B4DCA849DBE}"/>
    <dgm:cxn modelId="{239E63F3-CE75-4CE7-AF48-E6CE198FB21D}" srcId="{134D5252-36C8-4364-B70C-275CD5953954}" destId="{4C92EBF2-EB0D-4CD0-8C87-37B26B5F7ADF}" srcOrd="5" destOrd="0" parTransId="{10AA8A70-C74A-4685-A208-DDF31D3847BC}" sibTransId="{7A7E678A-0FF6-40FC-BE93-192AFD5A1624}"/>
    <dgm:cxn modelId="{ED3764F3-D29B-5347-8127-052056134F21}" type="presOf" srcId="{2D547FD0-6D35-4561-9ABB-2319563A42EC}" destId="{15498C89-FBDB-1E44-8894-33D777C1CB6B}" srcOrd="0" destOrd="0" presId="urn:microsoft.com/office/officeart/2005/8/layout/default"/>
    <dgm:cxn modelId="{A27ACCF5-E762-4B72-8D3A-309698F9C253}" srcId="{134D5252-36C8-4364-B70C-275CD5953954}" destId="{A23D2BEF-4979-4595-812F-0EE070BAB079}" srcOrd="3" destOrd="0" parTransId="{A3ECD8DD-1D1E-4A17-AEAE-D3A18504D30D}" sibTransId="{3458C881-BCE1-475B-AF49-0FF27FF4B7D5}"/>
    <dgm:cxn modelId="{32DAEAF8-C48B-4A02-9EA5-AF59C0529CD4}" srcId="{134D5252-36C8-4364-B70C-275CD5953954}" destId="{EB191403-2451-4EDD-B8D0-1E3342F8AFBA}" srcOrd="6" destOrd="0" parTransId="{1955EFF2-3EAF-40B0-9A3F-AE435CEF9FC5}" sibTransId="{FF42F199-772D-476C-B118-CBA843745E8B}"/>
    <dgm:cxn modelId="{A4045FFD-82C8-4843-96B8-5D262504F012}" type="presOf" srcId="{A23D2BEF-4979-4595-812F-0EE070BAB079}" destId="{1A640329-A9C2-E94F-90B9-A44C210FCA65}" srcOrd="0" destOrd="0" presId="urn:microsoft.com/office/officeart/2005/8/layout/default"/>
    <dgm:cxn modelId="{B20CEF83-9C45-444A-AD87-52EA64EF8A69}" type="presParOf" srcId="{3C2F0213-7A3D-484E-A78C-DFABD5ECBDB1}" destId="{BAAF5FD7-D13F-E34B-BC89-27AE5B40FA5F}" srcOrd="0" destOrd="0" presId="urn:microsoft.com/office/officeart/2005/8/layout/default"/>
    <dgm:cxn modelId="{ADB4F3CB-BE42-DB4C-909A-91A280036A2D}" type="presParOf" srcId="{3C2F0213-7A3D-484E-A78C-DFABD5ECBDB1}" destId="{898B8A14-FB66-AA48-8E6C-1E8DCA246218}" srcOrd="1" destOrd="0" presId="urn:microsoft.com/office/officeart/2005/8/layout/default"/>
    <dgm:cxn modelId="{FBE96325-203B-2046-99C9-C80E4A3F360B}" type="presParOf" srcId="{3C2F0213-7A3D-484E-A78C-DFABD5ECBDB1}" destId="{0050864D-881B-BC43-AEE8-8426ADBD6FD8}" srcOrd="2" destOrd="0" presId="urn:microsoft.com/office/officeart/2005/8/layout/default"/>
    <dgm:cxn modelId="{BA0C568F-4010-B947-85A5-B8D79046EFA3}" type="presParOf" srcId="{3C2F0213-7A3D-484E-A78C-DFABD5ECBDB1}" destId="{EC969272-E691-1843-8A87-11FCE04FB85F}" srcOrd="3" destOrd="0" presId="urn:microsoft.com/office/officeart/2005/8/layout/default"/>
    <dgm:cxn modelId="{30EEBC1D-0E7C-E744-AD9A-CB0A51A7C67D}" type="presParOf" srcId="{3C2F0213-7A3D-484E-A78C-DFABD5ECBDB1}" destId="{378A7B12-875F-614A-AC96-1F7583678155}" srcOrd="4" destOrd="0" presId="urn:microsoft.com/office/officeart/2005/8/layout/default"/>
    <dgm:cxn modelId="{7EDDF4ED-4B0E-A94E-B622-B001FDBE7EF9}" type="presParOf" srcId="{3C2F0213-7A3D-484E-A78C-DFABD5ECBDB1}" destId="{7A9DAE11-8C04-4442-87DC-C09E0337804C}" srcOrd="5" destOrd="0" presId="urn:microsoft.com/office/officeart/2005/8/layout/default"/>
    <dgm:cxn modelId="{4B8F25DC-2655-8040-80A8-2A5B886FDB07}" type="presParOf" srcId="{3C2F0213-7A3D-484E-A78C-DFABD5ECBDB1}" destId="{1A640329-A9C2-E94F-90B9-A44C210FCA65}" srcOrd="6" destOrd="0" presId="urn:microsoft.com/office/officeart/2005/8/layout/default"/>
    <dgm:cxn modelId="{0779E0E5-D312-1149-AC39-758BF41E8684}" type="presParOf" srcId="{3C2F0213-7A3D-484E-A78C-DFABD5ECBDB1}" destId="{5E43987F-AC51-AA44-8394-BFC40B2C0797}" srcOrd="7" destOrd="0" presId="urn:microsoft.com/office/officeart/2005/8/layout/default"/>
    <dgm:cxn modelId="{4973248F-A18F-0B46-B040-547355DC3071}" type="presParOf" srcId="{3C2F0213-7A3D-484E-A78C-DFABD5ECBDB1}" destId="{9FAED2DC-13E0-D944-A901-B31085E3919D}" srcOrd="8" destOrd="0" presId="urn:microsoft.com/office/officeart/2005/8/layout/default"/>
    <dgm:cxn modelId="{953E0513-355E-FD4B-9FF1-965F8131C43F}" type="presParOf" srcId="{3C2F0213-7A3D-484E-A78C-DFABD5ECBDB1}" destId="{200030F7-E7B2-1E4C-9286-F450C2250F38}" srcOrd="9" destOrd="0" presId="urn:microsoft.com/office/officeart/2005/8/layout/default"/>
    <dgm:cxn modelId="{AF0F9C47-6573-CE49-BD50-51B402819436}" type="presParOf" srcId="{3C2F0213-7A3D-484E-A78C-DFABD5ECBDB1}" destId="{EBA4AB26-93FD-F343-BB44-5EC628D5DC34}" srcOrd="10" destOrd="0" presId="urn:microsoft.com/office/officeart/2005/8/layout/default"/>
    <dgm:cxn modelId="{DB822802-D7E7-9146-9869-A659E91217A0}" type="presParOf" srcId="{3C2F0213-7A3D-484E-A78C-DFABD5ECBDB1}" destId="{46504C7A-C093-BA4B-BF15-BA5CB8074269}" srcOrd="11" destOrd="0" presId="urn:microsoft.com/office/officeart/2005/8/layout/default"/>
    <dgm:cxn modelId="{E8F88A65-D747-5E48-AA94-9FA6EBE3A86A}" type="presParOf" srcId="{3C2F0213-7A3D-484E-A78C-DFABD5ECBDB1}" destId="{7891AC4E-E44C-FE43-863E-EA571E77DB58}" srcOrd="12" destOrd="0" presId="urn:microsoft.com/office/officeart/2005/8/layout/default"/>
    <dgm:cxn modelId="{359CF3A8-6642-1F40-9F56-B5D147703B54}" type="presParOf" srcId="{3C2F0213-7A3D-484E-A78C-DFABD5ECBDB1}" destId="{B9461452-695B-1D4E-A17D-78EE00EA4CAD}" srcOrd="13" destOrd="0" presId="urn:microsoft.com/office/officeart/2005/8/layout/default"/>
    <dgm:cxn modelId="{E2694514-F4F2-5845-9CCF-407DDA2C4387}" type="presParOf" srcId="{3C2F0213-7A3D-484E-A78C-DFABD5ECBDB1}" destId="{B1D39387-E7BB-214B-A41C-D6C3683C9910}" srcOrd="14" destOrd="0" presId="urn:microsoft.com/office/officeart/2005/8/layout/default"/>
    <dgm:cxn modelId="{0ED5816E-DADD-DD43-81BE-692CEBC04ACB}" type="presParOf" srcId="{3C2F0213-7A3D-484E-A78C-DFABD5ECBDB1}" destId="{A10B656C-5A14-F948-A3B8-AC7E52D5B490}" srcOrd="15" destOrd="0" presId="urn:microsoft.com/office/officeart/2005/8/layout/default"/>
    <dgm:cxn modelId="{F98640C7-A192-5240-B5F1-40B2AD1C2A74}" type="presParOf" srcId="{3C2F0213-7A3D-484E-A78C-DFABD5ECBDB1}" destId="{903A3CA3-9A18-854C-9D84-7C9151199124}" srcOrd="16" destOrd="0" presId="urn:microsoft.com/office/officeart/2005/8/layout/default"/>
    <dgm:cxn modelId="{CA24C2E0-EB14-D24C-ACE9-488BA8CDAA0C}" type="presParOf" srcId="{3C2F0213-7A3D-484E-A78C-DFABD5ECBDB1}" destId="{83DE8AEC-0278-6F43-8DC3-7C76E3B24943}" srcOrd="17" destOrd="0" presId="urn:microsoft.com/office/officeart/2005/8/layout/default"/>
    <dgm:cxn modelId="{3B9365F2-FF06-CD42-B723-F79D33259405}" type="presParOf" srcId="{3C2F0213-7A3D-484E-A78C-DFABD5ECBDB1}" destId="{BA7A7353-1B6A-E14A-B326-3B9F10678736}" srcOrd="18" destOrd="0" presId="urn:microsoft.com/office/officeart/2005/8/layout/default"/>
    <dgm:cxn modelId="{61FCF8CB-EBB4-5D4C-9C5F-647E83D0FC9D}" type="presParOf" srcId="{3C2F0213-7A3D-484E-A78C-DFABD5ECBDB1}" destId="{9FDF07B2-B42F-9B4B-A34F-CD2828C263F5}" srcOrd="19" destOrd="0" presId="urn:microsoft.com/office/officeart/2005/8/layout/default"/>
    <dgm:cxn modelId="{0F5AF985-8693-2741-B3B0-01CB8AFDFC18}" type="presParOf" srcId="{3C2F0213-7A3D-484E-A78C-DFABD5ECBDB1}" destId="{ABE26264-B130-564F-B700-90F7A58606AE}" srcOrd="20" destOrd="0" presId="urn:microsoft.com/office/officeart/2005/8/layout/default"/>
    <dgm:cxn modelId="{A8A59434-B245-5B43-933F-11B4088DE683}" type="presParOf" srcId="{3C2F0213-7A3D-484E-A78C-DFABD5ECBDB1}" destId="{B010F8E4-55C1-234F-8531-D37A08397444}" srcOrd="21" destOrd="0" presId="urn:microsoft.com/office/officeart/2005/8/layout/default"/>
    <dgm:cxn modelId="{930B8A1B-1E57-6F4C-93B7-89BD78589C47}" type="presParOf" srcId="{3C2F0213-7A3D-484E-A78C-DFABD5ECBDB1}" destId="{240EBBB5-6708-8C44-87C3-123A365552DE}" srcOrd="22" destOrd="0" presId="urn:microsoft.com/office/officeart/2005/8/layout/default"/>
    <dgm:cxn modelId="{E47F9692-1FC6-0E4E-9ACF-2F278D55F9B5}" type="presParOf" srcId="{3C2F0213-7A3D-484E-A78C-DFABD5ECBDB1}" destId="{43E14314-71FC-2B4B-A227-826A5C7510B4}" srcOrd="23" destOrd="0" presId="urn:microsoft.com/office/officeart/2005/8/layout/default"/>
    <dgm:cxn modelId="{658770A0-AAF2-4342-AD15-AD76066E514D}" type="presParOf" srcId="{3C2F0213-7A3D-484E-A78C-DFABD5ECBDB1}" destId="{904C81E1-3E99-AA48-AE97-4077043E3619}" srcOrd="24" destOrd="0" presId="urn:microsoft.com/office/officeart/2005/8/layout/default"/>
    <dgm:cxn modelId="{35FD3F78-406B-7D49-8CCD-7B6CAD0350D1}" type="presParOf" srcId="{3C2F0213-7A3D-484E-A78C-DFABD5ECBDB1}" destId="{E87D524D-3365-9745-A6A2-1A414F47F9AF}" srcOrd="25" destOrd="0" presId="urn:microsoft.com/office/officeart/2005/8/layout/default"/>
    <dgm:cxn modelId="{6F5DCEF9-27BA-064E-BE6A-B8969734D33B}" type="presParOf" srcId="{3C2F0213-7A3D-484E-A78C-DFABD5ECBDB1}" destId="{74882CCC-560D-5C4F-A1F9-5A5357231016}" srcOrd="26" destOrd="0" presId="urn:microsoft.com/office/officeart/2005/8/layout/default"/>
    <dgm:cxn modelId="{71CC247D-37C9-4244-B0E5-2A07DFEC987C}" type="presParOf" srcId="{3C2F0213-7A3D-484E-A78C-DFABD5ECBDB1}" destId="{43AE5620-1E63-AA44-8128-192D000A2BEB}" srcOrd="27" destOrd="0" presId="urn:microsoft.com/office/officeart/2005/8/layout/default"/>
    <dgm:cxn modelId="{FFCCD3CA-EAAF-784B-B66E-4F3F1315F7D7}" type="presParOf" srcId="{3C2F0213-7A3D-484E-A78C-DFABD5ECBDB1}" destId="{6B5A9ACB-EFA1-3045-92A3-024B02D893F3}" srcOrd="28" destOrd="0" presId="urn:microsoft.com/office/officeart/2005/8/layout/default"/>
    <dgm:cxn modelId="{0DCC6290-6C25-5240-B2D5-4F0AA6A6A590}" type="presParOf" srcId="{3C2F0213-7A3D-484E-A78C-DFABD5ECBDB1}" destId="{BDECF80F-2B3E-BA45-8442-9407715ED883}" srcOrd="29" destOrd="0" presId="urn:microsoft.com/office/officeart/2005/8/layout/default"/>
    <dgm:cxn modelId="{C0A5289A-2EA5-1D49-90CC-1DF1D5D482FF}" type="presParOf" srcId="{3C2F0213-7A3D-484E-A78C-DFABD5ECBDB1}" destId="{1EA7B8E8-546D-2B42-8884-43F9352F40BF}" srcOrd="30" destOrd="0" presId="urn:microsoft.com/office/officeart/2005/8/layout/default"/>
    <dgm:cxn modelId="{8AA04E35-5C36-494C-9179-9DA83D8C4CD0}" type="presParOf" srcId="{3C2F0213-7A3D-484E-A78C-DFABD5ECBDB1}" destId="{8AC02A31-BA71-B340-AEAE-1E6661AC7BE4}" srcOrd="31" destOrd="0" presId="urn:microsoft.com/office/officeart/2005/8/layout/default"/>
    <dgm:cxn modelId="{7C9B3D43-7C07-5D45-9490-F20DE9C94B18}" type="presParOf" srcId="{3C2F0213-7A3D-484E-A78C-DFABD5ECBDB1}" destId="{95AF29C7-EB61-4741-B7AF-30834AE11729}" srcOrd="32" destOrd="0" presId="urn:microsoft.com/office/officeart/2005/8/layout/default"/>
    <dgm:cxn modelId="{A79EB695-C286-8145-A5B7-764CB8679E7E}" type="presParOf" srcId="{3C2F0213-7A3D-484E-A78C-DFABD5ECBDB1}" destId="{B0070AFB-39BB-AA44-BF1C-EF9E3D2D522E}" srcOrd="33" destOrd="0" presId="urn:microsoft.com/office/officeart/2005/8/layout/default"/>
    <dgm:cxn modelId="{C3A4EA71-E876-384A-9F21-35D17E25C99F}" type="presParOf" srcId="{3C2F0213-7A3D-484E-A78C-DFABD5ECBDB1}" destId="{15498C89-FBDB-1E44-8894-33D777C1CB6B}" srcOrd="34" destOrd="0" presId="urn:microsoft.com/office/officeart/2005/8/layout/default"/>
    <dgm:cxn modelId="{5E5557C5-E868-374B-8AA4-FC1B2F4FFBF9}" type="presParOf" srcId="{3C2F0213-7A3D-484E-A78C-DFABD5ECBDB1}" destId="{CBD55A3B-2EE7-F746-A1E7-135683FE3BBD}" srcOrd="35" destOrd="0" presId="urn:microsoft.com/office/officeart/2005/8/layout/default"/>
    <dgm:cxn modelId="{FF4C6476-808D-F449-8AF3-4F4CC17155BC}" type="presParOf" srcId="{3C2F0213-7A3D-484E-A78C-DFABD5ECBDB1}" destId="{2E163F07-BC60-2E4C-90C4-87CD8DD6FF03}" srcOrd="36" destOrd="0" presId="urn:microsoft.com/office/officeart/2005/8/layout/default"/>
    <dgm:cxn modelId="{E5AAB08A-5EB1-4948-A79D-E785DD353F0B}" type="presParOf" srcId="{3C2F0213-7A3D-484E-A78C-DFABD5ECBDB1}" destId="{CEE4FD13-A518-0141-AEF5-929E03F88782}" srcOrd="37" destOrd="0" presId="urn:microsoft.com/office/officeart/2005/8/layout/default"/>
    <dgm:cxn modelId="{401D23A2-A95D-8E47-ADCC-53C7DAE7EE8E}" type="presParOf" srcId="{3C2F0213-7A3D-484E-A78C-DFABD5ECBDB1}" destId="{E0A0714C-A385-D349-A44F-490C709E8202}" srcOrd="3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E611FB47-702E-45C8-B8D0-8D81F4972B5B}">
      <dgm:prSet/>
      <dgm:spPr/>
      <dgm:t>
        <a:bodyPr/>
        <a:lstStyle/>
        <a:p>
          <a:r>
            <a:rPr lang="en-US" b="1" dirty="0"/>
            <a:t>Let’s plan marketing:</a:t>
          </a:r>
          <a:endParaRPr lang="en-US"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dgm:spPr/>
      <dgm:t>
        <a:bodyPr/>
        <a:lstStyle/>
        <a:p>
          <a:r>
            <a:rPr lang="en-GB" dirty="0"/>
            <a:t>DISCUSS:</a:t>
          </a:r>
          <a:endParaRPr lang="en-US" dirty="0"/>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D599475B-9849-43CF-8B48-298F2D0764F9}">
      <dgm:prSet/>
      <dgm:spPr/>
      <dgm:t>
        <a:bodyPr/>
        <a:lstStyle/>
        <a:p>
          <a:r>
            <a:rPr lang="en-GB" dirty="0"/>
            <a:t>Your 4P Marketing Mix</a:t>
          </a:r>
          <a:endParaRPr lang="en-US" dirty="0"/>
        </a:p>
      </dgm:t>
    </dgm:pt>
    <dgm:pt modelId="{34704C88-D100-4CE9-901C-C40EB901184A}" type="parTrans" cxnId="{FB4251AF-5DF2-4C24-BE82-1B3702D9F9B7}">
      <dgm:prSet/>
      <dgm:spPr/>
      <dgm:t>
        <a:bodyPr/>
        <a:lstStyle/>
        <a:p>
          <a:endParaRPr lang="en-GB"/>
        </a:p>
      </dgm:t>
    </dgm:pt>
    <dgm:pt modelId="{ACA3A6A3-CA6C-4692-90AE-E705BC25E65F}" type="sibTrans" cxnId="{FB4251AF-5DF2-4C24-BE82-1B3702D9F9B7}">
      <dgm:prSet/>
      <dgm:spPr/>
      <dgm:t>
        <a:bodyPr/>
        <a:lstStyle/>
        <a:p>
          <a:endParaRPr lang="en-GB"/>
        </a:p>
      </dgm:t>
    </dgm:pt>
    <dgm:pt modelId="{D8E0B78A-E205-4BF2-9E9E-8AF9443E2C57}">
      <dgm:prSet/>
      <dgm:spPr/>
      <dgm:t>
        <a:bodyPr/>
        <a:lstStyle/>
        <a:p>
          <a:r>
            <a:rPr lang="en-GB" dirty="0"/>
            <a:t>What low-cost promotional activities could use to specifically target each of your customer profiles?</a:t>
          </a:r>
          <a:endParaRPr lang="en-US" dirty="0"/>
        </a:p>
      </dgm:t>
    </dgm:pt>
    <dgm:pt modelId="{F6FB06E1-D471-40E8-A9DF-1B1454870FFC}" type="parTrans" cxnId="{21699CDA-E2D1-4AC2-B942-0AD80BE1C890}">
      <dgm:prSet/>
      <dgm:spPr/>
      <dgm:t>
        <a:bodyPr/>
        <a:lstStyle/>
        <a:p>
          <a:endParaRPr lang="en-GB"/>
        </a:p>
      </dgm:t>
    </dgm:pt>
    <dgm:pt modelId="{8691BE5B-8B5C-4E62-A4D5-7384CBE9413F}" type="sibTrans" cxnId="{21699CDA-E2D1-4AC2-B942-0AD80BE1C890}">
      <dgm:prSet/>
      <dgm:spPr/>
      <dgm:t>
        <a:bodyPr/>
        <a:lstStyle/>
        <a:p>
          <a:endParaRPr lang="en-GB"/>
        </a:p>
      </dgm:t>
    </dgm:pt>
    <dgm:pt modelId="{2BA838C2-8C15-451B-A6A9-DF631C0455BD}">
      <dgm:prSet/>
      <dgm:spPr/>
      <dgm:t>
        <a:bodyPr/>
        <a:lstStyle/>
        <a:p>
          <a:r>
            <a:rPr lang="en-GB" dirty="0"/>
            <a:t>Be creative! </a:t>
          </a:r>
          <a:r>
            <a:rPr lang="en-GB" i="1" dirty="0"/>
            <a:t>“Nothing boring goes viral… or does it?!”</a:t>
          </a:r>
          <a:r>
            <a:rPr lang="en-GB" dirty="0"/>
            <a:t> </a:t>
          </a:r>
          <a:endParaRPr lang="en-US" dirty="0"/>
        </a:p>
      </dgm:t>
    </dgm:pt>
    <dgm:pt modelId="{2253A941-873E-41FB-93E6-E0773AE5F61E}" type="sibTrans" cxnId="{FE1CC3A9-1E1E-4EAF-9551-FD9F75473BA8}">
      <dgm:prSet/>
      <dgm:spPr/>
      <dgm:t>
        <a:bodyPr/>
        <a:lstStyle/>
        <a:p>
          <a:endParaRPr lang="en-GB"/>
        </a:p>
      </dgm:t>
    </dgm:pt>
    <dgm:pt modelId="{F4BC87EA-A584-4BC8-8B50-9E8FD1FF00A9}" type="parTrans" cxnId="{FE1CC3A9-1E1E-4EAF-9551-FD9F75473BA8}">
      <dgm:prSet/>
      <dgm:spPr/>
      <dgm:t>
        <a:bodyPr/>
        <a:lstStyle/>
        <a:p>
          <a:endParaRPr lang="en-GB"/>
        </a:p>
      </dgm:t>
    </dgm:pt>
    <dgm:pt modelId="{C8F33475-FD21-594C-B6BA-A3920DDE17A7}" type="pres">
      <dgm:prSet presAssocID="{C0B9EA32-0587-4F95-9C0B-0CDDF26EA539}" presName="linear" presStyleCnt="0">
        <dgm:presLayoutVars>
          <dgm:dir/>
          <dgm:animLvl val="lvl"/>
          <dgm:resizeHandles val="exact"/>
        </dgm:presLayoutVars>
      </dgm:prSet>
      <dgm:spPr/>
    </dgm:pt>
    <dgm:pt modelId="{51AD46A6-F02F-8E48-ACBA-9017D06DBC32}" type="pres">
      <dgm:prSet presAssocID="{E611FB47-702E-45C8-B8D0-8D81F4972B5B}" presName="parentLin" presStyleCnt="0"/>
      <dgm:spPr/>
    </dgm:pt>
    <dgm:pt modelId="{EB835D92-11D7-8F4B-A58F-9D8C1AC42409}" type="pres">
      <dgm:prSet presAssocID="{E611FB47-702E-45C8-B8D0-8D81F4972B5B}" presName="parentLeftMargin" presStyleLbl="node1" presStyleIdx="0" presStyleCnt="1"/>
      <dgm:spPr/>
    </dgm:pt>
    <dgm:pt modelId="{82AC837E-8559-294F-AE9C-62111F6B835C}" type="pres">
      <dgm:prSet presAssocID="{E611FB47-702E-45C8-B8D0-8D81F4972B5B}" presName="parentText" presStyleLbl="node1" presStyleIdx="0" presStyleCnt="1">
        <dgm:presLayoutVars>
          <dgm:chMax val="0"/>
          <dgm:bulletEnabled val="1"/>
        </dgm:presLayoutVars>
      </dgm:prSet>
      <dgm:spPr/>
    </dgm:pt>
    <dgm:pt modelId="{656971EB-5FD1-AC4E-B17D-030F680CC018}" type="pres">
      <dgm:prSet presAssocID="{E611FB47-702E-45C8-B8D0-8D81F4972B5B}" presName="negativeSpace" presStyleCnt="0"/>
      <dgm:spPr/>
    </dgm:pt>
    <dgm:pt modelId="{48BFE538-85EC-2A42-8007-979898A0AFFB}" type="pres">
      <dgm:prSet presAssocID="{E611FB47-702E-45C8-B8D0-8D81F4972B5B}" presName="childText" presStyleLbl="conFgAcc1" presStyleIdx="0" presStyleCnt="1">
        <dgm:presLayoutVars>
          <dgm:bulletEnabled val="1"/>
        </dgm:presLayoutVars>
      </dgm:prSet>
      <dgm:spPr/>
    </dgm:pt>
  </dgm:ptLst>
  <dgm:cxnLst>
    <dgm:cxn modelId="{E5CFC116-4FE2-0640-8427-6E12EA894EB5}" type="presOf" srcId="{E611FB47-702E-45C8-B8D0-8D81F4972B5B}" destId="{EB835D92-11D7-8F4B-A58F-9D8C1AC42409}" srcOrd="0" destOrd="0" presId="urn:microsoft.com/office/officeart/2005/8/layout/list1"/>
    <dgm:cxn modelId="{377AF92D-2EBB-4487-A948-862E7BA5B97E}" type="presOf" srcId="{2BA838C2-8C15-451B-A6A9-DF631C0455BD}" destId="{48BFE538-85EC-2A42-8007-979898A0AFFB}" srcOrd="0" destOrd="3" presId="urn:microsoft.com/office/officeart/2005/8/layout/list1"/>
    <dgm:cxn modelId="{4AE29235-EEAB-6346-BDA3-4C00FF369008}" type="presOf" srcId="{C0B9EA32-0587-4F95-9C0B-0CDDF26EA539}" destId="{C8F33475-FD21-594C-B6BA-A3920DDE17A7}" srcOrd="0" destOrd="0" presId="urn:microsoft.com/office/officeart/2005/8/layout/list1"/>
    <dgm:cxn modelId="{809F7344-6889-4C90-951E-F74146CF7132}" type="presOf" srcId="{D8E0B78A-E205-4BF2-9E9E-8AF9443E2C57}" destId="{48BFE538-85EC-2A42-8007-979898A0AFFB}" srcOrd="0" destOrd="2" presId="urn:microsoft.com/office/officeart/2005/8/layout/list1"/>
    <dgm:cxn modelId="{6269E347-8BB5-45A0-899B-A3F7C83AE4DC}" srcId="{C0B9EA32-0587-4F95-9C0B-0CDDF26EA539}" destId="{E611FB47-702E-45C8-B8D0-8D81F4972B5B}" srcOrd="0" destOrd="0" parTransId="{94744E06-9968-4511-9E5B-3E07F237CE86}" sibTransId="{5BE2AF46-0F72-4749-8B40-5BF38B3A3F6D}"/>
    <dgm:cxn modelId="{BB51E78C-0A14-42F1-82CF-9B9A43C5EE20}" srcId="{E611FB47-702E-45C8-B8D0-8D81F4972B5B}" destId="{354E6267-BEDC-4335-B980-0D3B02EFE53B}" srcOrd="0" destOrd="0" parTransId="{B4B95B7D-066B-449E-B73E-6380FFAC0C73}" sibTransId="{22758DEF-09D5-4876-AADA-4A2B977D7BE6}"/>
    <dgm:cxn modelId="{FE1CC3A9-1E1E-4EAF-9551-FD9F75473BA8}" srcId="{E611FB47-702E-45C8-B8D0-8D81F4972B5B}" destId="{2BA838C2-8C15-451B-A6A9-DF631C0455BD}" srcOrd="1" destOrd="0" parTransId="{F4BC87EA-A584-4BC8-8B50-9E8FD1FF00A9}" sibTransId="{2253A941-873E-41FB-93E6-E0773AE5F61E}"/>
    <dgm:cxn modelId="{FB4251AF-5DF2-4C24-BE82-1B3702D9F9B7}" srcId="{354E6267-BEDC-4335-B980-0D3B02EFE53B}" destId="{D599475B-9849-43CF-8B48-298F2D0764F9}" srcOrd="0" destOrd="0" parTransId="{34704C88-D100-4CE9-901C-C40EB901184A}" sibTransId="{ACA3A6A3-CA6C-4692-90AE-E705BC25E65F}"/>
    <dgm:cxn modelId="{21699CDA-E2D1-4AC2-B942-0AD80BE1C890}" srcId="{354E6267-BEDC-4335-B980-0D3B02EFE53B}" destId="{D8E0B78A-E205-4BF2-9E9E-8AF9443E2C57}" srcOrd="1" destOrd="0" parTransId="{F6FB06E1-D471-40E8-A9DF-1B1454870FFC}" sibTransId="{8691BE5B-8B5C-4E62-A4D5-7384CBE9413F}"/>
    <dgm:cxn modelId="{FD7F80E3-55F5-B74D-B200-C1B70CC76EA9}" type="presOf" srcId="{354E6267-BEDC-4335-B980-0D3B02EFE53B}" destId="{48BFE538-85EC-2A42-8007-979898A0AFFB}" srcOrd="0" destOrd="0" presId="urn:microsoft.com/office/officeart/2005/8/layout/list1"/>
    <dgm:cxn modelId="{17EA6FEE-0CF8-4931-8B37-46A557482184}" type="presOf" srcId="{D599475B-9849-43CF-8B48-298F2D0764F9}" destId="{48BFE538-85EC-2A42-8007-979898A0AFFB}" srcOrd="0" destOrd="1" presId="urn:microsoft.com/office/officeart/2005/8/layout/list1"/>
    <dgm:cxn modelId="{26B88FFF-A586-B547-AACE-11BBBBDD4E00}" type="presOf" srcId="{E611FB47-702E-45C8-B8D0-8D81F4972B5B}" destId="{82AC837E-8559-294F-AE9C-62111F6B835C}" srcOrd="1" destOrd="0" presId="urn:microsoft.com/office/officeart/2005/8/layout/list1"/>
    <dgm:cxn modelId="{78692C68-FE46-9440-A873-1365CA1D06B2}" type="presParOf" srcId="{C8F33475-FD21-594C-B6BA-A3920DDE17A7}" destId="{51AD46A6-F02F-8E48-ACBA-9017D06DBC32}" srcOrd="0" destOrd="0" presId="urn:microsoft.com/office/officeart/2005/8/layout/list1"/>
    <dgm:cxn modelId="{A7C37EC5-78C9-664F-81A0-744BF9D69999}" type="presParOf" srcId="{51AD46A6-F02F-8E48-ACBA-9017D06DBC32}" destId="{EB835D92-11D7-8F4B-A58F-9D8C1AC42409}" srcOrd="0" destOrd="0" presId="urn:microsoft.com/office/officeart/2005/8/layout/list1"/>
    <dgm:cxn modelId="{315B5F43-614D-434E-BBA4-04072C419D6A}" type="presParOf" srcId="{51AD46A6-F02F-8E48-ACBA-9017D06DBC32}" destId="{82AC837E-8559-294F-AE9C-62111F6B835C}" srcOrd="1" destOrd="0" presId="urn:microsoft.com/office/officeart/2005/8/layout/list1"/>
    <dgm:cxn modelId="{31444687-137C-3A4D-A853-17FEB7952DC9}" type="presParOf" srcId="{C8F33475-FD21-594C-B6BA-A3920DDE17A7}" destId="{656971EB-5FD1-AC4E-B17D-030F680CC018}" srcOrd="1" destOrd="0" presId="urn:microsoft.com/office/officeart/2005/8/layout/list1"/>
    <dgm:cxn modelId="{997918B1-A333-AF44-BDAC-583E0550B507}" type="presParOf" srcId="{C8F33475-FD21-594C-B6BA-A3920DDE17A7}" destId="{48BFE538-85EC-2A42-8007-979898A0AFFB}"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E611FB47-702E-45C8-B8D0-8D81F4972B5B}">
      <dgm:prSet/>
      <dgm:spPr/>
      <dgm:t>
        <a:bodyPr/>
        <a:lstStyle/>
        <a:p>
          <a:r>
            <a:rPr lang="en-US" b="1" dirty="0"/>
            <a:t>Consider:</a:t>
          </a:r>
          <a:endParaRPr lang="en-US"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6309CDD9-D0E0-0D49-89DC-BA6FF0CB7B99}">
      <dgm:prSet/>
      <dgm:spPr/>
      <dgm:t>
        <a:bodyPr/>
        <a:lstStyle/>
        <a:p>
          <a:r>
            <a:rPr lang="en-US" b="0" dirty="0"/>
            <a:t>Find data/trends/articles about your market and identify whether these are </a:t>
          </a:r>
          <a:r>
            <a:rPr lang="en-US" b="0" u="sng" dirty="0"/>
            <a:t>opportunities</a:t>
          </a:r>
          <a:r>
            <a:rPr lang="en-US" b="0" dirty="0"/>
            <a:t> or </a:t>
          </a:r>
          <a:r>
            <a:rPr lang="en-US" b="0" u="sng" dirty="0"/>
            <a:t>threats</a:t>
          </a:r>
          <a:r>
            <a:rPr lang="en-US" b="0" dirty="0"/>
            <a:t> to your business.</a:t>
          </a:r>
        </a:p>
      </dgm:t>
    </dgm:pt>
    <dgm:pt modelId="{DA2D2D38-B412-8E4C-938A-FE920BF1B0D3}" type="parTrans" cxnId="{85606A17-09DA-CE4D-A4C8-A7D515874E94}">
      <dgm:prSet/>
      <dgm:spPr/>
      <dgm:t>
        <a:bodyPr/>
        <a:lstStyle/>
        <a:p>
          <a:endParaRPr lang="en-GB"/>
        </a:p>
      </dgm:t>
    </dgm:pt>
    <dgm:pt modelId="{6CFCABCC-3B74-6240-8D27-DC5EC35A183A}" type="sibTrans" cxnId="{85606A17-09DA-CE4D-A4C8-A7D515874E94}">
      <dgm:prSet/>
      <dgm:spPr/>
      <dgm:t>
        <a:bodyPr/>
        <a:lstStyle/>
        <a:p>
          <a:endParaRPr lang="en-GB"/>
        </a:p>
      </dgm:t>
    </dgm:pt>
    <dgm:pt modelId="{014DDFE7-5446-41F1-BA63-4E3F31A2E6D0}">
      <dgm:prSet/>
      <dgm:spPr/>
      <dgm:t>
        <a:bodyPr/>
        <a:lstStyle/>
        <a:p>
          <a:r>
            <a:rPr lang="en-US" b="1" dirty="0"/>
            <a:t>Have a look at the market/industry you will be operating in:</a:t>
          </a:r>
          <a:endParaRPr lang="en-US" dirty="0"/>
        </a:p>
      </dgm:t>
    </dgm:pt>
    <dgm:pt modelId="{61E9EA52-BE32-47EE-8C2F-45562C4812F7}" type="parTrans" cxnId="{B85AB51B-9D5B-4D4C-8185-58257368D7C4}">
      <dgm:prSet/>
      <dgm:spPr/>
      <dgm:t>
        <a:bodyPr/>
        <a:lstStyle/>
        <a:p>
          <a:endParaRPr lang="en-GB"/>
        </a:p>
      </dgm:t>
    </dgm:pt>
    <dgm:pt modelId="{D1C2DCA8-41C5-4DB5-8C4C-B95C76E278A6}" type="sibTrans" cxnId="{B85AB51B-9D5B-4D4C-8185-58257368D7C4}">
      <dgm:prSet/>
      <dgm:spPr/>
      <dgm:t>
        <a:bodyPr/>
        <a:lstStyle/>
        <a:p>
          <a:endParaRPr lang="en-GB"/>
        </a:p>
      </dgm:t>
    </dgm:pt>
    <dgm:pt modelId="{13B72EBE-BE9C-475A-B0BC-35E917F12721}">
      <dgm:prSet/>
      <dgm:spPr/>
      <dgm:t>
        <a:bodyPr/>
        <a:lstStyle/>
        <a:p>
          <a:r>
            <a:rPr lang="en-US" b="1" dirty="0"/>
            <a:t>Start completing a PEST analysis from your research:</a:t>
          </a:r>
        </a:p>
      </dgm:t>
    </dgm:pt>
    <dgm:pt modelId="{BAB837CC-2450-4028-8E08-362EF72AD967}" type="parTrans" cxnId="{0638FA69-55CA-4686-9009-FC4F7AEED6CB}">
      <dgm:prSet/>
      <dgm:spPr/>
      <dgm:t>
        <a:bodyPr/>
        <a:lstStyle/>
        <a:p>
          <a:endParaRPr lang="en-GB"/>
        </a:p>
      </dgm:t>
    </dgm:pt>
    <dgm:pt modelId="{90C9C832-8DC6-4984-8491-1E7770055F3B}" type="sibTrans" cxnId="{0638FA69-55CA-4686-9009-FC4F7AEED6CB}">
      <dgm:prSet/>
      <dgm:spPr/>
      <dgm:t>
        <a:bodyPr/>
        <a:lstStyle/>
        <a:p>
          <a:endParaRPr lang="en-GB"/>
        </a:p>
      </dgm:t>
    </dgm:pt>
    <dgm:pt modelId="{71C118F5-421B-4A56-BE39-06F8249A8207}">
      <dgm:prSet/>
      <dgm:spPr/>
      <dgm:t>
        <a:bodyPr/>
        <a:lstStyle/>
        <a:p>
          <a:endParaRPr lang="en-US" b="0" dirty="0"/>
        </a:p>
      </dgm:t>
    </dgm:pt>
    <dgm:pt modelId="{DB0CEE45-64AF-4B14-B284-1509A7C1E493}" type="parTrans" cxnId="{62D9682C-FD93-4E94-B4AB-203671B9F055}">
      <dgm:prSet/>
      <dgm:spPr/>
      <dgm:t>
        <a:bodyPr/>
        <a:lstStyle/>
        <a:p>
          <a:endParaRPr lang="en-GB"/>
        </a:p>
      </dgm:t>
    </dgm:pt>
    <dgm:pt modelId="{D0C1839F-91BE-4CBB-8723-BFAC5E32FBB9}" type="sibTrans" cxnId="{62D9682C-FD93-4E94-B4AB-203671B9F055}">
      <dgm:prSet/>
      <dgm:spPr/>
      <dgm:t>
        <a:bodyPr/>
        <a:lstStyle/>
        <a:p>
          <a:endParaRPr lang="en-GB"/>
        </a:p>
      </dgm:t>
    </dgm:pt>
    <dgm:pt modelId="{CE539627-D6AA-48E1-9D73-164993B58FB1}">
      <dgm:prSet/>
      <dgm:spPr/>
      <dgm:t>
        <a:bodyPr/>
        <a:lstStyle/>
        <a:p>
          <a:r>
            <a:rPr kumimoji="0" lang="en-GB" b="0" i="0" u="none" strike="noStrike" cap="none" spc="0" normalizeH="0" baseline="0" noProof="0" dirty="0">
              <a:ln>
                <a:noFill/>
              </a:ln>
              <a:solidFill>
                <a:prstClr val="black"/>
              </a:solidFill>
              <a:effectLst/>
              <a:uLnTx/>
              <a:uFillTx/>
              <a:latin typeface="Calibri" pitchFamily="34" charset="0"/>
              <a:ea typeface="+mn-ea"/>
              <a:cs typeface="Calibri" pitchFamily="34" charset="0"/>
            </a:rPr>
            <a:t>What factors from your business environment will have an impact on your product/service? For good (opportunity) or bad (threat)?</a:t>
          </a:r>
          <a:endParaRPr lang="en-US" b="0" i="0" dirty="0"/>
        </a:p>
      </dgm:t>
    </dgm:pt>
    <dgm:pt modelId="{2A6DB657-A98C-4C73-AAB6-454DD76254F7}" type="parTrans" cxnId="{06D2CC63-BBCD-4611-9194-1F1A8FBFF088}">
      <dgm:prSet/>
      <dgm:spPr/>
      <dgm:t>
        <a:bodyPr/>
        <a:lstStyle/>
        <a:p>
          <a:endParaRPr lang="en-GB"/>
        </a:p>
      </dgm:t>
    </dgm:pt>
    <dgm:pt modelId="{B5CB5F33-981A-4648-A993-5361B5803A35}" type="sibTrans" cxnId="{06D2CC63-BBCD-4611-9194-1F1A8FBFF088}">
      <dgm:prSet/>
      <dgm:spPr/>
      <dgm:t>
        <a:bodyPr/>
        <a:lstStyle/>
        <a:p>
          <a:endParaRPr lang="en-GB"/>
        </a:p>
      </dgm:t>
    </dgm:pt>
    <dgm:pt modelId="{94CCC315-A4B4-491C-8005-7436F4F0D5E0}">
      <dgm:prSet/>
      <dgm:spPr/>
      <dgm:t>
        <a:bodyPr/>
        <a:lstStyle/>
        <a:p>
          <a:r>
            <a:rPr kumimoji="0" lang="en-GB" b="0" i="0" u="none" strike="noStrike" cap="none" spc="0" normalizeH="0" baseline="0" noProof="0" dirty="0">
              <a:ln>
                <a:noFill/>
              </a:ln>
              <a:solidFill>
                <a:prstClr val="black"/>
              </a:solidFill>
              <a:effectLst/>
              <a:uLnTx/>
              <a:uFillTx/>
              <a:latin typeface="Calibri" pitchFamily="34" charset="0"/>
              <a:ea typeface="+mn-ea"/>
              <a:cs typeface="Calibri" pitchFamily="34" charset="0"/>
            </a:rPr>
            <a:t>What are the trends (positive or negative) that you can identify from your market/industry research? And what do these mean for your business idea?</a:t>
          </a:r>
          <a:endParaRPr lang="en-US" b="0" i="0" dirty="0"/>
        </a:p>
      </dgm:t>
    </dgm:pt>
    <dgm:pt modelId="{4539207D-44F6-417B-9F8E-1D5A4EDA4ED0}" type="parTrans" cxnId="{7A590CFF-304C-4A62-B0ED-DADBB931679A}">
      <dgm:prSet/>
      <dgm:spPr/>
      <dgm:t>
        <a:bodyPr/>
        <a:lstStyle/>
        <a:p>
          <a:endParaRPr lang="en-GB"/>
        </a:p>
      </dgm:t>
    </dgm:pt>
    <dgm:pt modelId="{047D1254-D02D-4F67-BAED-3762F25984B2}" type="sibTrans" cxnId="{7A590CFF-304C-4A62-B0ED-DADBB931679A}">
      <dgm:prSet/>
      <dgm:spPr/>
      <dgm:t>
        <a:bodyPr/>
        <a:lstStyle/>
        <a:p>
          <a:endParaRPr lang="en-GB"/>
        </a:p>
      </dgm:t>
    </dgm:pt>
    <dgm:pt modelId="{C8F33475-FD21-594C-B6BA-A3920DDE17A7}" type="pres">
      <dgm:prSet presAssocID="{C0B9EA32-0587-4F95-9C0B-0CDDF26EA539}" presName="linear" presStyleCnt="0">
        <dgm:presLayoutVars>
          <dgm:dir/>
          <dgm:animLvl val="lvl"/>
          <dgm:resizeHandles val="exact"/>
        </dgm:presLayoutVars>
      </dgm:prSet>
      <dgm:spPr/>
    </dgm:pt>
    <dgm:pt modelId="{51AD46A6-F02F-8E48-ACBA-9017D06DBC32}" type="pres">
      <dgm:prSet presAssocID="{E611FB47-702E-45C8-B8D0-8D81F4972B5B}" presName="parentLin" presStyleCnt="0"/>
      <dgm:spPr/>
    </dgm:pt>
    <dgm:pt modelId="{EB835D92-11D7-8F4B-A58F-9D8C1AC42409}" type="pres">
      <dgm:prSet presAssocID="{E611FB47-702E-45C8-B8D0-8D81F4972B5B}" presName="parentLeftMargin" presStyleLbl="node1" presStyleIdx="0" presStyleCnt="1"/>
      <dgm:spPr/>
    </dgm:pt>
    <dgm:pt modelId="{82AC837E-8559-294F-AE9C-62111F6B835C}" type="pres">
      <dgm:prSet presAssocID="{E611FB47-702E-45C8-B8D0-8D81F4972B5B}" presName="parentText" presStyleLbl="node1" presStyleIdx="0" presStyleCnt="1">
        <dgm:presLayoutVars>
          <dgm:chMax val="0"/>
          <dgm:bulletEnabled val="1"/>
        </dgm:presLayoutVars>
      </dgm:prSet>
      <dgm:spPr/>
    </dgm:pt>
    <dgm:pt modelId="{656971EB-5FD1-AC4E-B17D-030F680CC018}" type="pres">
      <dgm:prSet presAssocID="{E611FB47-702E-45C8-B8D0-8D81F4972B5B}" presName="negativeSpace" presStyleCnt="0"/>
      <dgm:spPr/>
    </dgm:pt>
    <dgm:pt modelId="{48BFE538-85EC-2A42-8007-979898A0AFFB}" type="pres">
      <dgm:prSet presAssocID="{E611FB47-702E-45C8-B8D0-8D81F4972B5B}" presName="childText" presStyleLbl="conFgAcc1" presStyleIdx="0" presStyleCnt="1">
        <dgm:presLayoutVars>
          <dgm:bulletEnabled val="1"/>
        </dgm:presLayoutVars>
      </dgm:prSet>
      <dgm:spPr/>
    </dgm:pt>
  </dgm:ptLst>
  <dgm:cxnLst>
    <dgm:cxn modelId="{87769303-9255-4951-8737-4E5A94ABE873}" type="presOf" srcId="{014DDFE7-5446-41F1-BA63-4E3F31A2E6D0}" destId="{48BFE538-85EC-2A42-8007-979898A0AFFB}" srcOrd="0" destOrd="0" presId="urn:microsoft.com/office/officeart/2005/8/layout/list1"/>
    <dgm:cxn modelId="{E5CFC116-4FE2-0640-8427-6E12EA894EB5}" type="presOf" srcId="{E611FB47-702E-45C8-B8D0-8D81F4972B5B}" destId="{EB835D92-11D7-8F4B-A58F-9D8C1AC42409}" srcOrd="0" destOrd="0" presId="urn:microsoft.com/office/officeart/2005/8/layout/list1"/>
    <dgm:cxn modelId="{85606A17-09DA-CE4D-A4C8-A7D515874E94}" srcId="{014DDFE7-5446-41F1-BA63-4E3F31A2E6D0}" destId="{6309CDD9-D0E0-0D49-89DC-BA6FF0CB7B99}" srcOrd="0" destOrd="0" parTransId="{DA2D2D38-B412-8E4C-938A-FE920BF1B0D3}" sibTransId="{6CFCABCC-3B74-6240-8D27-DC5EC35A183A}"/>
    <dgm:cxn modelId="{B85AB51B-9D5B-4D4C-8185-58257368D7C4}" srcId="{E611FB47-702E-45C8-B8D0-8D81F4972B5B}" destId="{014DDFE7-5446-41F1-BA63-4E3F31A2E6D0}" srcOrd="0" destOrd="0" parTransId="{61E9EA52-BE32-47EE-8C2F-45562C4812F7}" sibTransId="{D1C2DCA8-41C5-4DB5-8C4C-B95C76E278A6}"/>
    <dgm:cxn modelId="{62D9682C-FD93-4E94-B4AB-203671B9F055}" srcId="{014DDFE7-5446-41F1-BA63-4E3F31A2E6D0}" destId="{71C118F5-421B-4A56-BE39-06F8249A8207}" srcOrd="1" destOrd="0" parTransId="{DB0CEE45-64AF-4B14-B284-1509A7C1E493}" sibTransId="{D0C1839F-91BE-4CBB-8723-BFAC5E32FBB9}"/>
    <dgm:cxn modelId="{4AE29235-EEAB-6346-BDA3-4C00FF369008}" type="presOf" srcId="{C0B9EA32-0587-4F95-9C0B-0CDDF26EA539}" destId="{C8F33475-FD21-594C-B6BA-A3920DDE17A7}" srcOrd="0" destOrd="0" presId="urn:microsoft.com/office/officeart/2005/8/layout/list1"/>
    <dgm:cxn modelId="{06D2CC63-BBCD-4611-9194-1F1A8FBFF088}" srcId="{13B72EBE-BE9C-475A-B0BC-35E917F12721}" destId="{CE539627-D6AA-48E1-9D73-164993B58FB1}" srcOrd="0" destOrd="0" parTransId="{2A6DB657-A98C-4C73-AAB6-454DD76254F7}" sibTransId="{B5CB5F33-981A-4648-A993-5361B5803A35}"/>
    <dgm:cxn modelId="{6269E347-8BB5-45A0-899B-A3F7C83AE4DC}" srcId="{C0B9EA32-0587-4F95-9C0B-0CDDF26EA539}" destId="{E611FB47-702E-45C8-B8D0-8D81F4972B5B}" srcOrd="0" destOrd="0" parTransId="{94744E06-9968-4511-9E5B-3E07F237CE86}" sibTransId="{5BE2AF46-0F72-4749-8B40-5BF38B3A3F6D}"/>
    <dgm:cxn modelId="{0638FA69-55CA-4686-9009-FC4F7AEED6CB}" srcId="{E611FB47-702E-45C8-B8D0-8D81F4972B5B}" destId="{13B72EBE-BE9C-475A-B0BC-35E917F12721}" srcOrd="1" destOrd="0" parTransId="{BAB837CC-2450-4028-8E08-362EF72AD967}" sibTransId="{90C9C832-8DC6-4984-8491-1E7770055F3B}"/>
    <dgm:cxn modelId="{17DA1D79-B1D8-4917-8AC8-FF04A8A5B0FE}" type="presOf" srcId="{13B72EBE-BE9C-475A-B0BC-35E917F12721}" destId="{48BFE538-85EC-2A42-8007-979898A0AFFB}" srcOrd="0" destOrd="3" presId="urn:microsoft.com/office/officeart/2005/8/layout/list1"/>
    <dgm:cxn modelId="{F9935FA4-C789-4BEB-8854-20763FD245C1}" type="presOf" srcId="{71C118F5-421B-4A56-BE39-06F8249A8207}" destId="{48BFE538-85EC-2A42-8007-979898A0AFFB}" srcOrd="0" destOrd="2" presId="urn:microsoft.com/office/officeart/2005/8/layout/list1"/>
    <dgm:cxn modelId="{6FFA9AA9-CC11-4125-8345-CE57421E223A}" type="presOf" srcId="{CE539627-D6AA-48E1-9D73-164993B58FB1}" destId="{48BFE538-85EC-2A42-8007-979898A0AFFB}" srcOrd="0" destOrd="4" presId="urn:microsoft.com/office/officeart/2005/8/layout/list1"/>
    <dgm:cxn modelId="{30F072B6-8C82-455B-A450-3FC710C061FF}" type="presOf" srcId="{94CCC315-A4B4-491C-8005-7436F4F0D5E0}" destId="{48BFE538-85EC-2A42-8007-979898A0AFFB}" srcOrd="0" destOrd="5" presId="urn:microsoft.com/office/officeart/2005/8/layout/list1"/>
    <dgm:cxn modelId="{70AD8DF3-D942-6647-A151-8D6AC5BAB9DB}" type="presOf" srcId="{6309CDD9-D0E0-0D49-89DC-BA6FF0CB7B99}" destId="{48BFE538-85EC-2A42-8007-979898A0AFFB}" srcOrd="0" destOrd="1" presId="urn:microsoft.com/office/officeart/2005/8/layout/list1"/>
    <dgm:cxn modelId="{7A590CFF-304C-4A62-B0ED-DADBB931679A}" srcId="{13B72EBE-BE9C-475A-B0BC-35E917F12721}" destId="{94CCC315-A4B4-491C-8005-7436F4F0D5E0}" srcOrd="1" destOrd="0" parTransId="{4539207D-44F6-417B-9F8E-1D5A4EDA4ED0}" sibTransId="{047D1254-D02D-4F67-BAED-3762F25984B2}"/>
    <dgm:cxn modelId="{26B88FFF-A586-B547-AACE-11BBBBDD4E00}" type="presOf" srcId="{E611FB47-702E-45C8-B8D0-8D81F4972B5B}" destId="{82AC837E-8559-294F-AE9C-62111F6B835C}" srcOrd="1" destOrd="0" presId="urn:microsoft.com/office/officeart/2005/8/layout/list1"/>
    <dgm:cxn modelId="{78692C68-FE46-9440-A873-1365CA1D06B2}" type="presParOf" srcId="{C8F33475-FD21-594C-B6BA-A3920DDE17A7}" destId="{51AD46A6-F02F-8E48-ACBA-9017D06DBC32}" srcOrd="0" destOrd="0" presId="urn:microsoft.com/office/officeart/2005/8/layout/list1"/>
    <dgm:cxn modelId="{A7C37EC5-78C9-664F-81A0-744BF9D69999}" type="presParOf" srcId="{51AD46A6-F02F-8E48-ACBA-9017D06DBC32}" destId="{EB835D92-11D7-8F4B-A58F-9D8C1AC42409}" srcOrd="0" destOrd="0" presId="urn:microsoft.com/office/officeart/2005/8/layout/list1"/>
    <dgm:cxn modelId="{315B5F43-614D-434E-BBA4-04072C419D6A}" type="presParOf" srcId="{51AD46A6-F02F-8E48-ACBA-9017D06DBC32}" destId="{82AC837E-8559-294F-AE9C-62111F6B835C}" srcOrd="1" destOrd="0" presId="urn:microsoft.com/office/officeart/2005/8/layout/list1"/>
    <dgm:cxn modelId="{31444687-137C-3A4D-A853-17FEB7952DC9}" type="presParOf" srcId="{C8F33475-FD21-594C-B6BA-A3920DDE17A7}" destId="{656971EB-5FD1-AC4E-B17D-030F680CC018}" srcOrd="1" destOrd="0" presId="urn:microsoft.com/office/officeart/2005/8/layout/list1"/>
    <dgm:cxn modelId="{997918B1-A333-AF44-BDAC-583E0550B507}" type="presParOf" srcId="{C8F33475-FD21-594C-B6BA-A3920DDE17A7}" destId="{48BFE538-85EC-2A42-8007-979898A0AFFB}"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3126E-7165-C645-8967-53D05F9BBF3F}">
      <dsp:nvSpPr>
        <dsp:cNvPr id="0" name=""/>
        <dsp:cNvSpPr/>
      </dsp:nvSpPr>
      <dsp:spPr>
        <a:xfrm>
          <a:off x="0" y="49743"/>
          <a:ext cx="5613565" cy="270516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The marketing process involves:- market research, product development, promotion, distribution and activities that lead to sales.</a:t>
          </a:r>
        </a:p>
      </dsp:txBody>
      <dsp:txXfrm>
        <a:off x="132055" y="181798"/>
        <a:ext cx="5349455" cy="24410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C8876-A00D-45CD-99AF-238818FC65FB}">
      <dsp:nvSpPr>
        <dsp:cNvPr id="0" name=""/>
        <dsp:cNvSpPr/>
      </dsp:nvSpPr>
      <dsp:spPr>
        <a:xfrm>
          <a:off x="205" y="687670"/>
          <a:ext cx="2479997" cy="297599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00100">
            <a:lnSpc>
              <a:spcPct val="90000"/>
            </a:lnSpc>
            <a:spcBef>
              <a:spcPct val="0"/>
            </a:spcBef>
            <a:spcAft>
              <a:spcPct val="35000"/>
            </a:spcAft>
            <a:buNone/>
          </a:pPr>
          <a:r>
            <a:rPr lang="en-US" sz="1800" kern="1200" dirty="0"/>
            <a:t>Is there actually a market for your business</a:t>
          </a:r>
        </a:p>
      </dsp:txBody>
      <dsp:txXfrm>
        <a:off x="205" y="1878069"/>
        <a:ext cx="2479997" cy="1785598"/>
      </dsp:txXfrm>
    </dsp:sp>
    <dsp:sp modelId="{568DEA84-1A26-4A0D-AE27-9311A2852001}">
      <dsp:nvSpPr>
        <dsp:cNvPr id="0" name=""/>
        <dsp:cNvSpPr/>
      </dsp:nvSpPr>
      <dsp:spPr>
        <a:xfrm>
          <a:off x="205"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dirty="0"/>
            <a:t>01</a:t>
          </a:r>
        </a:p>
      </dsp:txBody>
      <dsp:txXfrm>
        <a:off x="205" y="687670"/>
        <a:ext cx="2479997" cy="1190398"/>
      </dsp:txXfrm>
    </dsp:sp>
    <dsp:sp modelId="{DA761244-AB9A-4136-B29C-4AC93B5D8E5F}">
      <dsp:nvSpPr>
        <dsp:cNvPr id="0" name=""/>
        <dsp:cNvSpPr/>
      </dsp:nvSpPr>
      <dsp:spPr>
        <a:xfrm>
          <a:off x="2678602" y="687670"/>
          <a:ext cx="2479997" cy="2975996"/>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1066800">
            <a:lnSpc>
              <a:spcPct val="90000"/>
            </a:lnSpc>
            <a:spcBef>
              <a:spcPct val="0"/>
            </a:spcBef>
            <a:spcAft>
              <a:spcPct val="35000"/>
            </a:spcAft>
            <a:buNone/>
          </a:pPr>
          <a:r>
            <a:rPr lang="en-US" sz="2400" kern="1200" dirty="0"/>
            <a:t>Will people want to buy your services / products </a:t>
          </a:r>
        </a:p>
      </dsp:txBody>
      <dsp:txXfrm>
        <a:off x="2678602" y="1878069"/>
        <a:ext cx="2479997" cy="1785598"/>
      </dsp:txXfrm>
    </dsp:sp>
    <dsp:sp modelId="{1A2DF4E1-BFAF-4C8D-B399-1A0B0BA25BA8}">
      <dsp:nvSpPr>
        <dsp:cNvPr id="0" name=""/>
        <dsp:cNvSpPr/>
      </dsp:nvSpPr>
      <dsp:spPr>
        <a:xfrm>
          <a:off x="2678602"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02</a:t>
          </a:r>
        </a:p>
      </dsp:txBody>
      <dsp:txXfrm>
        <a:off x="2678602" y="687670"/>
        <a:ext cx="2479997" cy="1190398"/>
      </dsp:txXfrm>
    </dsp:sp>
    <dsp:sp modelId="{0D014443-59C9-481E-95FD-555113B16110}">
      <dsp:nvSpPr>
        <dsp:cNvPr id="0" name=""/>
        <dsp:cNvSpPr/>
      </dsp:nvSpPr>
      <dsp:spPr>
        <a:xfrm>
          <a:off x="5356999" y="687670"/>
          <a:ext cx="2479997" cy="2975996"/>
        </a:xfrm>
        <a:prstGeom prst="rect">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00100">
            <a:lnSpc>
              <a:spcPct val="90000"/>
            </a:lnSpc>
            <a:spcBef>
              <a:spcPct val="0"/>
            </a:spcBef>
            <a:spcAft>
              <a:spcPct val="35000"/>
            </a:spcAft>
            <a:buNone/>
          </a:pPr>
          <a:r>
            <a:rPr lang="en-US" sz="1800" kern="1200" dirty="0"/>
            <a:t>You may not learn anything new, but confirming what you already know will help you feel more confident in your decisions </a:t>
          </a:r>
        </a:p>
      </dsp:txBody>
      <dsp:txXfrm>
        <a:off x="5356999" y="1878069"/>
        <a:ext cx="2479997" cy="1785598"/>
      </dsp:txXfrm>
    </dsp:sp>
    <dsp:sp modelId="{7428F5BF-D6F6-41A8-8C42-D66CE578BFD2}">
      <dsp:nvSpPr>
        <dsp:cNvPr id="0" name=""/>
        <dsp:cNvSpPr/>
      </dsp:nvSpPr>
      <dsp:spPr>
        <a:xfrm>
          <a:off x="5356999"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03</a:t>
          </a:r>
        </a:p>
      </dsp:txBody>
      <dsp:txXfrm>
        <a:off x="5356999" y="687670"/>
        <a:ext cx="2479997" cy="1190398"/>
      </dsp:txXfrm>
    </dsp:sp>
    <dsp:sp modelId="{C161EAAC-DFB8-41B9-A2B7-67F5B9B4B4AB}">
      <dsp:nvSpPr>
        <dsp:cNvPr id="0" name=""/>
        <dsp:cNvSpPr/>
      </dsp:nvSpPr>
      <dsp:spPr>
        <a:xfrm>
          <a:off x="8035397" y="687670"/>
          <a:ext cx="2479997" cy="2975996"/>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00100">
            <a:lnSpc>
              <a:spcPct val="90000"/>
            </a:lnSpc>
            <a:spcBef>
              <a:spcPct val="0"/>
            </a:spcBef>
            <a:spcAft>
              <a:spcPct val="35000"/>
            </a:spcAft>
            <a:buNone/>
          </a:pPr>
          <a:r>
            <a:rPr lang="en-US" sz="1800" kern="1200"/>
            <a:t>Sometimes small things you uncover can help you be more successful, because you provide something your competitors do not.  </a:t>
          </a:r>
        </a:p>
      </dsp:txBody>
      <dsp:txXfrm>
        <a:off x="8035397" y="1878069"/>
        <a:ext cx="2479997" cy="1785598"/>
      </dsp:txXfrm>
    </dsp:sp>
    <dsp:sp modelId="{4429163D-50E6-46A2-9A85-2E9C7D1F9C89}">
      <dsp:nvSpPr>
        <dsp:cNvPr id="0" name=""/>
        <dsp:cNvSpPr/>
      </dsp:nvSpPr>
      <dsp:spPr>
        <a:xfrm>
          <a:off x="8035397"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04</a:t>
          </a:r>
        </a:p>
      </dsp:txBody>
      <dsp:txXfrm>
        <a:off x="8035397" y="687670"/>
        <a:ext cx="2479997" cy="11903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9C52C-2CF5-4219-9C4A-0C1C8AE405A0}">
      <dsp:nvSpPr>
        <dsp:cNvPr id="0" name=""/>
        <dsp:cNvSpPr/>
      </dsp:nvSpPr>
      <dsp:spPr>
        <a:xfrm>
          <a:off x="0" y="3001"/>
          <a:ext cx="10515600" cy="6393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57B89A-2655-4E10-90A7-BB7F6B0DC10D}">
      <dsp:nvSpPr>
        <dsp:cNvPr id="0" name=""/>
        <dsp:cNvSpPr/>
      </dsp:nvSpPr>
      <dsp:spPr>
        <a:xfrm>
          <a:off x="193394" y="146848"/>
          <a:ext cx="351626" cy="351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3C6F54-7314-4665-99F1-F143A9780C2E}">
      <dsp:nvSpPr>
        <dsp:cNvPr id="0" name=""/>
        <dsp:cNvSpPr/>
      </dsp:nvSpPr>
      <dsp:spPr>
        <a:xfrm>
          <a:off x="738415" y="3001"/>
          <a:ext cx="9777184" cy="639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61" tIns="67661" rIns="67661" bIns="67661" numCol="1" spcCol="1270" anchor="ctr" anchorCtr="0">
          <a:noAutofit/>
        </a:bodyPr>
        <a:lstStyle/>
        <a:p>
          <a:pPr marL="0" lvl="0" indent="0" algn="l" defTabSz="844550">
            <a:lnSpc>
              <a:spcPct val="100000"/>
            </a:lnSpc>
            <a:spcBef>
              <a:spcPct val="0"/>
            </a:spcBef>
            <a:spcAft>
              <a:spcPct val="35000"/>
            </a:spcAft>
            <a:buNone/>
          </a:pPr>
          <a:r>
            <a:rPr lang="en-US" sz="1900" kern="1200" dirty="0"/>
            <a:t>Interviews, discussions and focus groups with potential customers</a:t>
          </a:r>
        </a:p>
      </dsp:txBody>
      <dsp:txXfrm>
        <a:off x="738415" y="3001"/>
        <a:ext cx="9777184" cy="639321"/>
      </dsp:txXfrm>
    </dsp:sp>
    <dsp:sp modelId="{C3DA278F-B726-429E-8A9A-A41C00A54C6C}">
      <dsp:nvSpPr>
        <dsp:cNvPr id="0" name=""/>
        <dsp:cNvSpPr/>
      </dsp:nvSpPr>
      <dsp:spPr>
        <a:xfrm>
          <a:off x="0" y="802152"/>
          <a:ext cx="10515600" cy="6393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AB9D54-94CC-4388-B5AE-A9014BC43C0A}">
      <dsp:nvSpPr>
        <dsp:cNvPr id="0" name=""/>
        <dsp:cNvSpPr/>
      </dsp:nvSpPr>
      <dsp:spPr>
        <a:xfrm>
          <a:off x="193394" y="946000"/>
          <a:ext cx="351626" cy="351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172EE-BB77-477E-A301-F9419C6E21FB}">
      <dsp:nvSpPr>
        <dsp:cNvPr id="0" name=""/>
        <dsp:cNvSpPr/>
      </dsp:nvSpPr>
      <dsp:spPr>
        <a:xfrm>
          <a:off x="738415" y="802152"/>
          <a:ext cx="9777184" cy="639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61" tIns="67661" rIns="67661" bIns="67661" numCol="1" spcCol="1270" anchor="ctr" anchorCtr="0">
          <a:noAutofit/>
        </a:bodyPr>
        <a:lstStyle/>
        <a:p>
          <a:pPr marL="0" lvl="0" indent="0" algn="l" defTabSz="844550">
            <a:lnSpc>
              <a:spcPct val="100000"/>
            </a:lnSpc>
            <a:spcBef>
              <a:spcPct val="0"/>
            </a:spcBef>
            <a:spcAft>
              <a:spcPct val="35000"/>
            </a:spcAft>
            <a:buNone/>
          </a:pPr>
          <a:r>
            <a:rPr lang="en-US" sz="1900" kern="1200" dirty="0"/>
            <a:t>Observing your potential customers </a:t>
          </a:r>
        </a:p>
      </dsp:txBody>
      <dsp:txXfrm>
        <a:off x="738415" y="802152"/>
        <a:ext cx="9777184" cy="639321"/>
      </dsp:txXfrm>
    </dsp:sp>
    <dsp:sp modelId="{B57BB6B6-95BD-4B38-937E-30E398D4914F}">
      <dsp:nvSpPr>
        <dsp:cNvPr id="0" name=""/>
        <dsp:cNvSpPr/>
      </dsp:nvSpPr>
      <dsp:spPr>
        <a:xfrm>
          <a:off x="0" y="1601304"/>
          <a:ext cx="10515600" cy="6393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C5E352-D220-4097-975E-E792E5ACBD34}">
      <dsp:nvSpPr>
        <dsp:cNvPr id="0" name=""/>
        <dsp:cNvSpPr/>
      </dsp:nvSpPr>
      <dsp:spPr>
        <a:xfrm>
          <a:off x="193394" y="1745151"/>
          <a:ext cx="351626" cy="351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0053F-E757-494A-9F61-782FFDFC378F}">
      <dsp:nvSpPr>
        <dsp:cNvPr id="0" name=""/>
        <dsp:cNvSpPr/>
      </dsp:nvSpPr>
      <dsp:spPr>
        <a:xfrm>
          <a:off x="738415" y="1601304"/>
          <a:ext cx="9777184" cy="639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61" tIns="67661" rIns="67661" bIns="67661" numCol="1" spcCol="1270" anchor="ctr" anchorCtr="0">
          <a:noAutofit/>
        </a:bodyPr>
        <a:lstStyle/>
        <a:p>
          <a:pPr marL="0" lvl="0" indent="0" algn="l" defTabSz="844550">
            <a:lnSpc>
              <a:spcPct val="100000"/>
            </a:lnSpc>
            <a:spcBef>
              <a:spcPct val="0"/>
            </a:spcBef>
            <a:spcAft>
              <a:spcPct val="35000"/>
            </a:spcAft>
            <a:buNone/>
          </a:pPr>
          <a:r>
            <a:rPr lang="en-US" sz="1900" kern="1200" dirty="0"/>
            <a:t>Undertaking work for your potential customers </a:t>
          </a:r>
        </a:p>
      </dsp:txBody>
      <dsp:txXfrm>
        <a:off x="738415" y="1601304"/>
        <a:ext cx="9777184" cy="639321"/>
      </dsp:txXfrm>
    </dsp:sp>
    <dsp:sp modelId="{4251E634-71C0-4319-A453-37FA901EA4D2}">
      <dsp:nvSpPr>
        <dsp:cNvPr id="0" name=""/>
        <dsp:cNvSpPr/>
      </dsp:nvSpPr>
      <dsp:spPr>
        <a:xfrm>
          <a:off x="0" y="2400455"/>
          <a:ext cx="10515600" cy="6393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AA4D4-8390-46F4-9FEF-5B574C47857B}">
      <dsp:nvSpPr>
        <dsp:cNvPr id="0" name=""/>
        <dsp:cNvSpPr/>
      </dsp:nvSpPr>
      <dsp:spPr>
        <a:xfrm>
          <a:off x="193394" y="2544303"/>
          <a:ext cx="351626" cy="3516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6143E-2CFA-49D4-A339-CB9D49E61D85}">
      <dsp:nvSpPr>
        <dsp:cNvPr id="0" name=""/>
        <dsp:cNvSpPr/>
      </dsp:nvSpPr>
      <dsp:spPr>
        <a:xfrm>
          <a:off x="738415" y="2400455"/>
          <a:ext cx="9777184" cy="639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61" tIns="67661" rIns="67661" bIns="67661" numCol="1" spcCol="1270" anchor="ctr" anchorCtr="0">
          <a:noAutofit/>
        </a:bodyPr>
        <a:lstStyle/>
        <a:p>
          <a:pPr marL="0" lvl="0" indent="0" algn="l" defTabSz="844550">
            <a:lnSpc>
              <a:spcPct val="100000"/>
            </a:lnSpc>
            <a:spcBef>
              <a:spcPct val="0"/>
            </a:spcBef>
            <a:spcAft>
              <a:spcPct val="35000"/>
            </a:spcAft>
            <a:buNone/>
          </a:pPr>
          <a:r>
            <a:rPr lang="en-US" sz="1900" kern="1200"/>
            <a:t>Visit your competitors </a:t>
          </a:r>
        </a:p>
      </dsp:txBody>
      <dsp:txXfrm>
        <a:off x="738415" y="2400455"/>
        <a:ext cx="9777184" cy="639321"/>
      </dsp:txXfrm>
    </dsp:sp>
    <dsp:sp modelId="{99F9F72F-5E0E-40B4-8785-6D2484736AEA}">
      <dsp:nvSpPr>
        <dsp:cNvPr id="0" name=""/>
        <dsp:cNvSpPr/>
      </dsp:nvSpPr>
      <dsp:spPr>
        <a:xfrm>
          <a:off x="0" y="3199607"/>
          <a:ext cx="10515600" cy="6393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4547A-3ECA-4AFE-ACC3-E6CDF3F017C2}">
      <dsp:nvSpPr>
        <dsp:cNvPr id="0" name=""/>
        <dsp:cNvSpPr/>
      </dsp:nvSpPr>
      <dsp:spPr>
        <a:xfrm>
          <a:off x="193394" y="3343454"/>
          <a:ext cx="351626" cy="3516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E76ECB-10C0-483A-B766-1714163E05C7}">
      <dsp:nvSpPr>
        <dsp:cNvPr id="0" name=""/>
        <dsp:cNvSpPr/>
      </dsp:nvSpPr>
      <dsp:spPr>
        <a:xfrm>
          <a:off x="738415" y="3199607"/>
          <a:ext cx="9777184" cy="639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61" tIns="67661" rIns="67661" bIns="67661" numCol="1" spcCol="1270" anchor="ctr" anchorCtr="0">
          <a:noAutofit/>
        </a:bodyPr>
        <a:lstStyle/>
        <a:p>
          <a:pPr marL="0" lvl="0" indent="0" algn="l" defTabSz="844550">
            <a:lnSpc>
              <a:spcPct val="100000"/>
            </a:lnSpc>
            <a:spcBef>
              <a:spcPct val="0"/>
            </a:spcBef>
            <a:spcAft>
              <a:spcPct val="35000"/>
            </a:spcAft>
            <a:buNone/>
          </a:pPr>
          <a:r>
            <a:rPr lang="en-US" sz="1900" kern="1200"/>
            <a:t>Mystery shop your competitors </a:t>
          </a:r>
        </a:p>
      </dsp:txBody>
      <dsp:txXfrm>
        <a:off x="738415" y="3199607"/>
        <a:ext cx="9777184" cy="6393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6C005-B915-E340-9048-07F728B3B94F}">
      <dsp:nvSpPr>
        <dsp:cNvPr id="0" name=""/>
        <dsp:cNvSpPr/>
      </dsp:nvSpPr>
      <dsp:spPr>
        <a:xfrm>
          <a:off x="0" y="2123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Review Facebook audience insights </a:t>
          </a:r>
        </a:p>
      </dsp:txBody>
      <dsp:txXfrm>
        <a:off x="21075" y="42306"/>
        <a:ext cx="10473450" cy="389580"/>
      </dsp:txXfrm>
    </dsp:sp>
    <dsp:sp modelId="{AA0A0170-5F31-4843-B83A-75A5374562E3}">
      <dsp:nvSpPr>
        <dsp:cNvPr id="0" name=""/>
        <dsp:cNvSpPr/>
      </dsp:nvSpPr>
      <dsp:spPr>
        <a:xfrm>
          <a:off x="0" y="50480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Review competitor feedback on Google and social media</a:t>
          </a:r>
        </a:p>
      </dsp:txBody>
      <dsp:txXfrm>
        <a:off x="21075" y="525876"/>
        <a:ext cx="10473450" cy="389580"/>
      </dsp:txXfrm>
    </dsp:sp>
    <dsp:sp modelId="{B5849E38-E089-F146-B816-4DC8A7BDEDA5}">
      <dsp:nvSpPr>
        <dsp:cNvPr id="0" name=""/>
        <dsp:cNvSpPr/>
      </dsp:nvSpPr>
      <dsp:spPr>
        <a:xfrm>
          <a:off x="0" y="98837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Check out Google Ads keyword planners </a:t>
          </a:r>
        </a:p>
      </dsp:txBody>
      <dsp:txXfrm>
        <a:off x="21075" y="1009446"/>
        <a:ext cx="10473450" cy="389580"/>
      </dsp:txXfrm>
    </dsp:sp>
    <dsp:sp modelId="{CEC16FC2-F8B4-C744-B126-97944C1D9BA0}">
      <dsp:nvSpPr>
        <dsp:cNvPr id="0" name=""/>
        <dsp:cNvSpPr/>
      </dsp:nvSpPr>
      <dsp:spPr>
        <a:xfrm>
          <a:off x="0" y="147194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Reports and data </a:t>
          </a:r>
        </a:p>
      </dsp:txBody>
      <dsp:txXfrm>
        <a:off x="21075" y="1493016"/>
        <a:ext cx="10473450" cy="389580"/>
      </dsp:txXfrm>
    </dsp:sp>
    <dsp:sp modelId="{9E5D34DF-FD7C-7F4D-BBAC-AE1627F9F475}">
      <dsp:nvSpPr>
        <dsp:cNvPr id="0" name=""/>
        <dsp:cNvSpPr/>
      </dsp:nvSpPr>
      <dsp:spPr>
        <a:xfrm>
          <a:off x="0" y="195551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Similar business web sites </a:t>
          </a:r>
        </a:p>
      </dsp:txBody>
      <dsp:txXfrm>
        <a:off x="21075" y="1976586"/>
        <a:ext cx="10473450" cy="389580"/>
      </dsp:txXfrm>
    </dsp:sp>
    <dsp:sp modelId="{5109FD10-89C8-344D-A7E0-B784E843D336}">
      <dsp:nvSpPr>
        <dsp:cNvPr id="0" name=""/>
        <dsp:cNvSpPr/>
      </dsp:nvSpPr>
      <dsp:spPr>
        <a:xfrm>
          <a:off x="0" y="243908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Sector specific websites / research and guidance information </a:t>
          </a:r>
        </a:p>
      </dsp:txBody>
      <dsp:txXfrm>
        <a:off x="21075" y="2460156"/>
        <a:ext cx="10473450" cy="389580"/>
      </dsp:txXfrm>
    </dsp:sp>
    <dsp:sp modelId="{C9ED1E1A-4465-5945-A70A-A3131889CBED}">
      <dsp:nvSpPr>
        <dsp:cNvPr id="0" name=""/>
        <dsp:cNvSpPr/>
      </dsp:nvSpPr>
      <dsp:spPr>
        <a:xfrm>
          <a:off x="0" y="292265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YouTube, and others. </a:t>
          </a:r>
        </a:p>
      </dsp:txBody>
      <dsp:txXfrm>
        <a:off x="21075" y="2943726"/>
        <a:ext cx="10473450" cy="389580"/>
      </dsp:txXfrm>
    </dsp:sp>
    <dsp:sp modelId="{C13F985E-BFCA-4C4D-B203-461D6309A2BA}">
      <dsp:nvSpPr>
        <dsp:cNvPr id="0" name=""/>
        <dsp:cNvSpPr/>
      </dsp:nvSpPr>
      <dsp:spPr>
        <a:xfrm>
          <a:off x="0" y="340622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 list goes on….. </a:t>
          </a:r>
        </a:p>
      </dsp:txBody>
      <dsp:txXfrm>
        <a:off x="21075" y="3427296"/>
        <a:ext cx="10473450" cy="3895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FE538-85EC-2A42-8007-979898A0AFFB}">
      <dsp:nvSpPr>
        <dsp:cNvPr id="0" name=""/>
        <dsp:cNvSpPr/>
      </dsp:nvSpPr>
      <dsp:spPr>
        <a:xfrm>
          <a:off x="0" y="614497"/>
          <a:ext cx="7720135" cy="33579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99168" tIns="541528" rIns="599168" bIns="184912" numCol="1" spcCol="1270" anchor="t" anchorCtr="0">
          <a:noAutofit/>
        </a:bodyPr>
        <a:lstStyle/>
        <a:p>
          <a:pPr marL="228600" lvl="1" indent="-228600" algn="l" defTabSz="1155700">
            <a:lnSpc>
              <a:spcPct val="90000"/>
            </a:lnSpc>
            <a:spcBef>
              <a:spcPct val="0"/>
            </a:spcBef>
            <a:spcAft>
              <a:spcPct val="15000"/>
            </a:spcAft>
            <a:buNone/>
          </a:pPr>
          <a:r>
            <a:rPr lang="en-US" sz="2600" b="1" kern="1200" dirty="0"/>
            <a:t>	Have a look at the market/industry you will be operating in and start completing a PEST analysis:</a:t>
          </a:r>
          <a:endParaRPr lang="en-US" sz="2600" kern="1200" dirty="0"/>
        </a:p>
        <a:p>
          <a:pPr marL="228600" lvl="1" indent="-228600" algn="l" defTabSz="1155700">
            <a:lnSpc>
              <a:spcPct val="90000"/>
            </a:lnSpc>
            <a:spcBef>
              <a:spcPct val="0"/>
            </a:spcBef>
            <a:spcAft>
              <a:spcPct val="15000"/>
            </a:spcAft>
            <a:buChar char="•"/>
          </a:pPr>
          <a:r>
            <a:rPr kumimoji="0" lang="en-GB" sz="26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What are the trends (positive or negative) that you can identify from your market/industry research? And what do these mean for your business idea (opportunity or threat)?</a:t>
          </a:r>
          <a:endParaRPr lang="en-US" sz="2600" b="0" i="0" kern="1200" dirty="0"/>
        </a:p>
      </dsp:txBody>
      <dsp:txXfrm>
        <a:off x="0" y="614497"/>
        <a:ext cx="7720135" cy="3357900"/>
      </dsp:txXfrm>
    </dsp:sp>
    <dsp:sp modelId="{82AC837E-8559-294F-AE9C-62111F6B835C}">
      <dsp:nvSpPr>
        <dsp:cNvPr id="0" name=""/>
        <dsp:cNvSpPr/>
      </dsp:nvSpPr>
      <dsp:spPr>
        <a:xfrm>
          <a:off x="386006" y="230737"/>
          <a:ext cx="5404094" cy="767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4262" tIns="0" rIns="204262" bIns="0" numCol="1" spcCol="1270" anchor="ctr" anchorCtr="0">
          <a:noAutofit/>
        </a:bodyPr>
        <a:lstStyle/>
        <a:p>
          <a:pPr marL="0" lvl="0" indent="0" algn="l" defTabSz="1155700">
            <a:lnSpc>
              <a:spcPct val="90000"/>
            </a:lnSpc>
            <a:spcBef>
              <a:spcPct val="0"/>
            </a:spcBef>
            <a:spcAft>
              <a:spcPct val="35000"/>
            </a:spcAft>
            <a:buNone/>
          </a:pPr>
          <a:r>
            <a:rPr lang="en-US" sz="2600" b="1" kern="1200" dirty="0"/>
            <a:t>Individually:</a:t>
          </a:r>
          <a:endParaRPr lang="en-US" sz="2600" kern="1200" dirty="0"/>
        </a:p>
      </dsp:txBody>
      <dsp:txXfrm>
        <a:off x="423473" y="268204"/>
        <a:ext cx="5329160" cy="6925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EFD9-F93D-4F36-BCAD-7CE5BC0BFA96}">
      <dsp:nvSpPr>
        <dsp:cNvPr id="0" name=""/>
        <dsp:cNvSpPr/>
      </dsp:nvSpPr>
      <dsp:spPr>
        <a:xfrm>
          <a:off x="0" y="431031"/>
          <a:ext cx="5484675" cy="3065097"/>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25672" tIns="149628" rIns="425672"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t>Create 3 (distinct) customer profiles and 3 (distinct) competitor profiles for your business.</a:t>
          </a:r>
          <a:endParaRPr lang="en-US" sz="2000" kern="1200" dirty="0"/>
        </a:p>
        <a:p>
          <a:pPr marL="457200" lvl="2" indent="-228600" algn="l" defTabSz="889000">
            <a:lnSpc>
              <a:spcPct val="90000"/>
            </a:lnSpc>
            <a:spcBef>
              <a:spcPct val="0"/>
            </a:spcBef>
            <a:spcAft>
              <a:spcPct val="15000"/>
            </a:spcAft>
            <a:buChar char="•"/>
          </a:pPr>
          <a:r>
            <a:rPr lang="en-US" sz="2000" b="0" kern="1200" dirty="0"/>
            <a:t>Identify (and name) the different potential customer groups for your idea.</a:t>
          </a:r>
        </a:p>
        <a:p>
          <a:pPr marL="457200" lvl="2" indent="-228600" algn="l" defTabSz="889000">
            <a:lnSpc>
              <a:spcPct val="90000"/>
            </a:lnSpc>
            <a:spcBef>
              <a:spcPct val="0"/>
            </a:spcBef>
            <a:spcAft>
              <a:spcPct val="15000"/>
            </a:spcAft>
            <a:buChar char="•"/>
          </a:pPr>
          <a:r>
            <a:rPr lang="en-US" sz="2000" b="0" kern="1200" dirty="0"/>
            <a:t>Use some segmentation variables to clearly differentiate between different profiles (not just sex or age).</a:t>
          </a:r>
        </a:p>
        <a:p>
          <a:pPr marL="457200" lvl="2" indent="-228600" algn="l" defTabSz="889000">
            <a:lnSpc>
              <a:spcPct val="90000"/>
            </a:lnSpc>
            <a:spcBef>
              <a:spcPct val="0"/>
            </a:spcBef>
            <a:spcAft>
              <a:spcPct val="15000"/>
            </a:spcAft>
            <a:buChar char="•"/>
          </a:pPr>
          <a:r>
            <a:rPr lang="en-US" sz="2000" b="0" kern="1200" dirty="0"/>
            <a:t>Highlight how you will beat your competition.</a:t>
          </a:r>
        </a:p>
      </dsp:txBody>
      <dsp:txXfrm>
        <a:off x="0" y="431031"/>
        <a:ext cx="5484675" cy="3065097"/>
      </dsp:txXfrm>
    </dsp:sp>
    <dsp:sp modelId="{77CC90FC-D4B9-4574-8DF0-D2D37E2BD1B3}">
      <dsp:nvSpPr>
        <dsp:cNvPr id="0" name=""/>
        <dsp:cNvSpPr/>
      </dsp:nvSpPr>
      <dsp:spPr>
        <a:xfrm>
          <a:off x="273965" y="2454"/>
          <a:ext cx="4696445" cy="49323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5115" tIns="0" rIns="145115" bIns="0" numCol="1" spcCol="1270" anchor="ctr" anchorCtr="0">
          <a:noAutofit/>
        </a:bodyPr>
        <a:lstStyle/>
        <a:p>
          <a:pPr marL="0" lvl="0" indent="0" algn="l" defTabSz="1066800">
            <a:lnSpc>
              <a:spcPct val="90000"/>
            </a:lnSpc>
            <a:spcBef>
              <a:spcPct val="0"/>
            </a:spcBef>
            <a:spcAft>
              <a:spcPct val="35000"/>
            </a:spcAft>
            <a:buNone/>
          </a:pPr>
          <a:r>
            <a:rPr lang="en-US" sz="2400" b="1" kern="1200" dirty="0"/>
            <a:t>Focus on your idea (10mins): </a:t>
          </a:r>
          <a:endParaRPr lang="en-US" sz="2400" kern="1200" dirty="0"/>
        </a:p>
      </dsp:txBody>
      <dsp:txXfrm>
        <a:off x="298043" y="26532"/>
        <a:ext cx="4648289" cy="4450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F5FD7-D13F-E34B-BC89-27AE5B40FA5F}">
      <dsp:nvSpPr>
        <dsp:cNvPr id="0" name=""/>
        <dsp:cNvSpPr/>
      </dsp:nvSpPr>
      <dsp:spPr>
        <a:xfrm>
          <a:off x="26314" y="3193"/>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Send stories to local media </a:t>
          </a:r>
        </a:p>
      </dsp:txBody>
      <dsp:txXfrm>
        <a:off x="26314" y="3193"/>
        <a:ext cx="1609687" cy="965812"/>
      </dsp:txXfrm>
    </dsp:sp>
    <dsp:sp modelId="{0050864D-881B-BC43-AEE8-8426ADBD6FD8}">
      <dsp:nvSpPr>
        <dsp:cNvPr id="0" name=""/>
        <dsp:cNvSpPr/>
      </dsp:nvSpPr>
      <dsp:spPr>
        <a:xfrm>
          <a:off x="1796971" y="3193"/>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Use pavement signs </a:t>
          </a:r>
        </a:p>
      </dsp:txBody>
      <dsp:txXfrm>
        <a:off x="1796971" y="3193"/>
        <a:ext cx="1609687" cy="965812"/>
      </dsp:txXfrm>
    </dsp:sp>
    <dsp:sp modelId="{378A7B12-875F-614A-AC96-1F7583678155}">
      <dsp:nvSpPr>
        <dsp:cNvPr id="0" name=""/>
        <dsp:cNvSpPr/>
      </dsp:nvSpPr>
      <dsp:spPr>
        <a:xfrm>
          <a:off x="3567627" y="3193"/>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YouTube – instructional videos </a:t>
          </a:r>
        </a:p>
      </dsp:txBody>
      <dsp:txXfrm>
        <a:off x="3567627" y="3193"/>
        <a:ext cx="1609687" cy="965812"/>
      </dsp:txXfrm>
    </dsp:sp>
    <dsp:sp modelId="{1A640329-A9C2-E94F-90B9-A44C210FCA65}">
      <dsp:nvSpPr>
        <dsp:cNvPr id="0" name=""/>
        <dsp:cNvSpPr/>
      </dsp:nvSpPr>
      <dsp:spPr>
        <a:xfrm>
          <a:off x="5338284" y="3193"/>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Open days </a:t>
          </a:r>
        </a:p>
      </dsp:txBody>
      <dsp:txXfrm>
        <a:off x="5338284" y="3193"/>
        <a:ext cx="1609687" cy="965812"/>
      </dsp:txXfrm>
    </dsp:sp>
    <dsp:sp modelId="{9FAED2DC-13E0-D944-A901-B31085E3919D}">
      <dsp:nvSpPr>
        <dsp:cNvPr id="0" name=""/>
        <dsp:cNvSpPr/>
      </dsp:nvSpPr>
      <dsp:spPr>
        <a:xfrm>
          <a:off x="7108940" y="3193"/>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Partnership projects </a:t>
          </a:r>
        </a:p>
      </dsp:txBody>
      <dsp:txXfrm>
        <a:off x="7108940" y="3193"/>
        <a:ext cx="1609687" cy="965812"/>
      </dsp:txXfrm>
    </dsp:sp>
    <dsp:sp modelId="{EBA4AB26-93FD-F343-BB44-5EC628D5DC34}">
      <dsp:nvSpPr>
        <dsp:cNvPr id="0" name=""/>
        <dsp:cNvSpPr/>
      </dsp:nvSpPr>
      <dsp:spPr>
        <a:xfrm>
          <a:off x="8879597" y="3193"/>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Special deals 3for2</a:t>
          </a:r>
        </a:p>
      </dsp:txBody>
      <dsp:txXfrm>
        <a:off x="8879597" y="3193"/>
        <a:ext cx="1609687" cy="965812"/>
      </dsp:txXfrm>
    </dsp:sp>
    <dsp:sp modelId="{7891AC4E-E44C-FE43-863E-EA571E77DB58}">
      <dsp:nvSpPr>
        <dsp:cNvPr id="0" name=""/>
        <dsp:cNvSpPr/>
      </dsp:nvSpPr>
      <dsp:spPr>
        <a:xfrm>
          <a:off x="26314" y="1129974"/>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Recycle content</a:t>
          </a:r>
        </a:p>
      </dsp:txBody>
      <dsp:txXfrm>
        <a:off x="26314" y="1129974"/>
        <a:ext cx="1609687" cy="965812"/>
      </dsp:txXfrm>
    </dsp:sp>
    <dsp:sp modelId="{B1D39387-E7BB-214B-A41C-D6C3683C9910}">
      <dsp:nvSpPr>
        <dsp:cNvPr id="0" name=""/>
        <dsp:cNvSpPr/>
      </dsp:nvSpPr>
      <dsp:spPr>
        <a:xfrm>
          <a:off x="1796971" y="1129974"/>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On-line competitions </a:t>
          </a:r>
        </a:p>
      </dsp:txBody>
      <dsp:txXfrm>
        <a:off x="1796971" y="1129974"/>
        <a:ext cx="1609687" cy="965812"/>
      </dsp:txXfrm>
    </dsp:sp>
    <dsp:sp modelId="{903A3CA3-9A18-854C-9D84-7C9151199124}">
      <dsp:nvSpPr>
        <dsp:cNvPr id="0" name=""/>
        <dsp:cNvSpPr/>
      </dsp:nvSpPr>
      <dsp:spPr>
        <a:xfrm>
          <a:off x="3567627" y="1129974"/>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Apply for business awards</a:t>
          </a:r>
        </a:p>
      </dsp:txBody>
      <dsp:txXfrm>
        <a:off x="3567627" y="1129974"/>
        <a:ext cx="1609687" cy="965812"/>
      </dsp:txXfrm>
    </dsp:sp>
    <dsp:sp modelId="{BA7A7353-1B6A-E14A-B326-3B9F10678736}">
      <dsp:nvSpPr>
        <dsp:cNvPr id="0" name=""/>
        <dsp:cNvSpPr/>
      </dsp:nvSpPr>
      <dsp:spPr>
        <a:xfrm>
          <a:off x="5338284" y="1129974"/>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Car magnets / stickers  </a:t>
          </a:r>
        </a:p>
      </dsp:txBody>
      <dsp:txXfrm>
        <a:off x="5338284" y="1129974"/>
        <a:ext cx="1609687" cy="965812"/>
      </dsp:txXfrm>
    </dsp:sp>
    <dsp:sp modelId="{ABE26264-B130-564F-B700-90F7A58606AE}">
      <dsp:nvSpPr>
        <dsp:cNvPr id="0" name=""/>
        <dsp:cNvSpPr/>
      </dsp:nvSpPr>
      <dsp:spPr>
        <a:xfrm>
          <a:off x="7108940" y="1129974"/>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Social media campaigns </a:t>
          </a:r>
        </a:p>
      </dsp:txBody>
      <dsp:txXfrm>
        <a:off x="7108940" y="1129974"/>
        <a:ext cx="1609687" cy="965812"/>
      </dsp:txXfrm>
    </dsp:sp>
    <dsp:sp modelId="{240EBBB5-6708-8C44-87C3-123A365552DE}">
      <dsp:nvSpPr>
        <dsp:cNvPr id="0" name=""/>
        <dsp:cNvSpPr/>
      </dsp:nvSpPr>
      <dsp:spPr>
        <a:xfrm>
          <a:off x="8879597" y="1129974"/>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Personalised introduction gift</a:t>
          </a:r>
        </a:p>
      </dsp:txBody>
      <dsp:txXfrm>
        <a:off x="8879597" y="1129974"/>
        <a:ext cx="1609687" cy="965812"/>
      </dsp:txXfrm>
    </dsp:sp>
    <dsp:sp modelId="{904C81E1-3E99-AA48-AE97-4077043E3619}">
      <dsp:nvSpPr>
        <dsp:cNvPr id="0" name=""/>
        <dsp:cNvSpPr/>
      </dsp:nvSpPr>
      <dsp:spPr>
        <a:xfrm>
          <a:off x="26314" y="2256756"/>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Loyalty card</a:t>
          </a:r>
        </a:p>
      </dsp:txBody>
      <dsp:txXfrm>
        <a:off x="26314" y="2256756"/>
        <a:ext cx="1609687" cy="965812"/>
      </dsp:txXfrm>
    </dsp:sp>
    <dsp:sp modelId="{74882CCC-560D-5C4F-A1F9-5A5357231016}">
      <dsp:nvSpPr>
        <dsp:cNvPr id="0" name=""/>
        <dsp:cNvSpPr/>
      </dsp:nvSpPr>
      <dsp:spPr>
        <a:xfrm>
          <a:off x="1796971" y="2256756"/>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E-mail campaign </a:t>
          </a:r>
        </a:p>
      </dsp:txBody>
      <dsp:txXfrm>
        <a:off x="1796971" y="2256756"/>
        <a:ext cx="1609687" cy="965812"/>
      </dsp:txXfrm>
    </dsp:sp>
    <dsp:sp modelId="{6B5A9ACB-EFA1-3045-92A3-024B02D893F3}">
      <dsp:nvSpPr>
        <dsp:cNvPr id="0" name=""/>
        <dsp:cNvSpPr/>
      </dsp:nvSpPr>
      <dsp:spPr>
        <a:xfrm>
          <a:off x="3567627" y="2256756"/>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Blogs / vlogs</a:t>
          </a:r>
        </a:p>
      </dsp:txBody>
      <dsp:txXfrm>
        <a:off x="3567627" y="2256756"/>
        <a:ext cx="1609687" cy="965812"/>
      </dsp:txXfrm>
    </dsp:sp>
    <dsp:sp modelId="{1EA7B8E8-546D-2B42-8884-43F9352F40BF}">
      <dsp:nvSpPr>
        <dsp:cNvPr id="0" name=""/>
        <dsp:cNvSpPr/>
      </dsp:nvSpPr>
      <dsp:spPr>
        <a:xfrm>
          <a:off x="5338284" y="2256756"/>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Give aways</a:t>
          </a:r>
        </a:p>
      </dsp:txBody>
      <dsp:txXfrm>
        <a:off x="5338284" y="2256756"/>
        <a:ext cx="1609687" cy="965812"/>
      </dsp:txXfrm>
    </dsp:sp>
    <dsp:sp modelId="{95AF29C7-EB61-4741-B7AF-30834AE11729}">
      <dsp:nvSpPr>
        <dsp:cNvPr id="0" name=""/>
        <dsp:cNvSpPr/>
      </dsp:nvSpPr>
      <dsp:spPr>
        <a:xfrm>
          <a:off x="7108940" y="2256756"/>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Host an event </a:t>
          </a:r>
          <a:endParaRPr lang="en-US" sz="1900" kern="1200"/>
        </a:p>
      </dsp:txBody>
      <dsp:txXfrm>
        <a:off x="7108940" y="2256756"/>
        <a:ext cx="1609687" cy="965812"/>
      </dsp:txXfrm>
    </dsp:sp>
    <dsp:sp modelId="{15498C89-FBDB-1E44-8894-33D777C1CB6B}">
      <dsp:nvSpPr>
        <dsp:cNvPr id="0" name=""/>
        <dsp:cNvSpPr/>
      </dsp:nvSpPr>
      <dsp:spPr>
        <a:xfrm>
          <a:off x="8879597" y="2256756"/>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E-mail newsletter </a:t>
          </a:r>
          <a:endParaRPr lang="en-US" sz="1900" kern="1200"/>
        </a:p>
      </dsp:txBody>
      <dsp:txXfrm>
        <a:off x="8879597" y="2256756"/>
        <a:ext cx="1609687" cy="965812"/>
      </dsp:txXfrm>
    </dsp:sp>
    <dsp:sp modelId="{2E163F07-BC60-2E4C-90C4-87CD8DD6FF03}">
      <dsp:nvSpPr>
        <dsp:cNvPr id="0" name=""/>
        <dsp:cNvSpPr/>
      </dsp:nvSpPr>
      <dsp:spPr>
        <a:xfrm>
          <a:off x="3567627" y="3383537"/>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Customer referral program </a:t>
          </a:r>
          <a:endParaRPr lang="en-US" sz="1900" kern="1200"/>
        </a:p>
      </dsp:txBody>
      <dsp:txXfrm>
        <a:off x="3567627" y="3383537"/>
        <a:ext cx="1609687" cy="965812"/>
      </dsp:txXfrm>
    </dsp:sp>
    <dsp:sp modelId="{E0A0714C-A385-D349-A44F-490C709E8202}">
      <dsp:nvSpPr>
        <dsp:cNvPr id="0" name=""/>
        <dsp:cNvSpPr/>
      </dsp:nvSpPr>
      <dsp:spPr>
        <a:xfrm>
          <a:off x="5338284" y="3383537"/>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Guerilla marketing </a:t>
          </a:r>
          <a:endParaRPr lang="en-US" sz="1900" kern="1200" dirty="0"/>
        </a:p>
      </dsp:txBody>
      <dsp:txXfrm>
        <a:off x="5338284" y="3383537"/>
        <a:ext cx="1609687" cy="9658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FE538-85EC-2A42-8007-979898A0AFFB}">
      <dsp:nvSpPr>
        <dsp:cNvPr id="0" name=""/>
        <dsp:cNvSpPr/>
      </dsp:nvSpPr>
      <dsp:spPr>
        <a:xfrm>
          <a:off x="0" y="353997"/>
          <a:ext cx="6251110" cy="311534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5156" tIns="479044" rIns="485156" bIns="163576"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DISCUSS:</a:t>
          </a:r>
          <a:endParaRPr lang="en-US" sz="2300" kern="1200" dirty="0"/>
        </a:p>
        <a:p>
          <a:pPr marL="457200" lvl="2" indent="-228600" algn="l" defTabSz="1022350">
            <a:lnSpc>
              <a:spcPct val="90000"/>
            </a:lnSpc>
            <a:spcBef>
              <a:spcPct val="0"/>
            </a:spcBef>
            <a:spcAft>
              <a:spcPct val="15000"/>
            </a:spcAft>
            <a:buChar char="•"/>
          </a:pPr>
          <a:r>
            <a:rPr lang="en-GB" sz="2300" kern="1200" dirty="0"/>
            <a:t>Your 4P Marketing Mix</a:t>
          </a:r>
          <a:endParaRPr lang="en-US" sz="2300" kern="1200" dirty="0"/>
        </a:p>
        <a:p>
          <a:pPr marL="457200" lvl="2" indent="-228600" algn="l" defTabSz="1022350">
            <a:lnSpc>
              <a:spcPct val="90000"/>
            </a:lnSpc>
            <a:spcBef>
              <a:spcPct val="0"/>
            </a:spcBef>
            <a:spcAft>
              <a:spcPct val="15000"/>
            </a:spcAft>
            <a:buChar char="•"/>
          </a:pPr>
          <a:r>
            <a:rPr lang="en-GB" sz="2300" kern="1200" dirty="0"/>
            <a:t>What low-cost promotional activities could use to specifically target each of your customer profiles?</a:t>
          </a:r>
          <a:endParaRPr lang="en-US" sz="2300" kern="1200" dirty="0"/>
        </a:p>
        <a:p>
          <a:pPr marL="228600" lvl="1" indent="-228600" algn="l" defTabSz="1022350">
            <a:lnSpc>
              <a:spcPct val="90000"/>
            </a:lnSpc>
            <a:spcBef>
              <a:spcPct val="0"/>
            </a:spcBef>
            <a:spcAft>
              <a:spcPct val="15000"/>
            </a:spcAft>
            <a:buChar char="•"/>
          </a:pPr>
          <a:r>
            <a:rPr lang="en-GB" sz="2300" kern="1200" dirty="0"/>
            <a:t>Be creative! </a:t>
          </a:r>
          <a:r>
            <a:rPr lang="en-GB" sz="2300" i="1" kern="1200" dirty="0"/>
            <a:t>“Nothing boring goes viral… or does it?!”</a:t>
          </a:r>
          <a:r>
            <a:rPr lang="en-GB" sz="2300" kern="1200" dirty="0"/>
            <a:t> </a:t>
          </a:r>
          <a:endParaRPr lang="en-US" sz="2300" kern="1200" dirty="0"/>
        </a:p>
      </dsp:txBody>
      <dsp:txXfrm>
        <a:off x="0" y="353997"/>
        <a:ext cx="6251110" cy="3115349"/>
      </dsp:txXfrm>
    </dsp:sp>
    <dsp:sp modelId="{82AC837E-8559-294F-AE9C-62111F6B835C}">
      <dsp:nvSpPr>
        <dsp:cNvPr id="0" name=""/>
        <dsp:cNvSpPr/>
      </dsp:nvSpPr>
      <dsp:spPr>
        <a:xfrm>
          <a:off x="312555" y="14516"/>
          <a:ext cx="4375777"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394" tIns="0" rIns="165394" bIns="0" numCol="1" spcCol="1270" anchor="ctr" anchorCtr="0">
          <a:noAutofit/>
        </a:bodyPr>
        <a:lstStyle/>
        <a:p>
          <a:pPr marL="0" lvl="0" indent="0" algn="l" defTabSz="1022350">
            <a:lnSpc>
              <a:spcPct val="90000"/>
            </a:lnSpc>
            <a:spcBef>
              <a:spcPct val="0"/>
            </a:spcBef>
            <a:spcAft>
              <a:spcPct val="35000"/>
            </a:spcAft>
            <a:buNone/>
          </a:pPr>
          <a:r>
            <a:rPr lang="en-US" sz="2300" b="1" kern="1200" dirty="0"/>
            <a:t>Let’s plan marketing:</a:t>
          </a:r>
          <a:endParaRPr lang="en-US" sz="2300" kern="1200" dirty="0"/>
        </a:p>
      </dsp:txBody>
      <dsp:txXfrm>
        <a:off x="345699" y="47660"/>
        <a:ext cx="4309489" cy="6126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FE538-85EC-2A42-8007-979898A0AFFB}">
      <dsp:nvSpPr>
        <dsp:cNvPr id="0" name=""/>
        <dsp:cNvSpPr/>
      </dsp:nvSpPr>
      <dsp:spPr>
        <a:xfrm>
          <a:off x="0" y="386437"/>
          <a:ext cx="7720135" cy="37107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99168" tIns="395732" rIns="599168" bIns="135128" numCol="1" spcCol="1270" anchor="t" anchorCtr="0">
          <a:noAutofit/>
        </a:bodyPr>
        <a:lstStyle/>
        <a:p>
          <a:pPr marL="171450" lvl="1" indent="-171450" algn="l" defTabSz="844550">
            <a:lnSpc>
              <a:spcPct val="90000"/>
            </a:lnSpc>
            <a:spcBef>
              <a:spcPct val="0"/>
            </a:spcBef>
            <a:spcAft>
              <a:spcPct val="15000"/>
            </a:spcAft>
            <a:buChar char="•"/>
          </a:pPr>
          <a:r>
            <a:rPr lang="en-US" sz="1900" b="1" kern="1200" dirty="0"/>
            <a:t>Have a look at the market/industry you will be operating in:</a:t>
          </a:r>
          <a:endParaRPr lang="en-US" sz="1900" kern="1200" dirty="0"/>
        </a:p>
        <a:p>
          <a:pPr marL="342900" lvl="2" indent="-171450" algn="l" defTabSz="844550">
            <a:lnSpc>
              <a:spcPct val="90000"/>
            </a:lnSpc>
            <a:spcBef>
              <a:spcPct val="0"/>
            </a:spcBef>
            <a:spcAft>
              <a:spcPct val="15000"/>
            </a:spcAft>
            <a:buChar char="•"/>
          </a:pPr>
          <a:r>
            <a:rPr lang="en-US" sz="1900" b="0" kern="1200" dirty="0"/>
            <a:t>Find data/trends/articles about your market and identify whether these are </a:t>
          </a:r>
          <a:r>
            <a:rPr lang="en-US" sz="1900" b="0" u="sng" kern="1200" dirty="0"/>
            <a:t>opportunities</a:t>
          </a:r>
          <a:r>
            <a:rPr lang="en-US" sz="1900" b="0" kern="1200" dirty="0"/>
            <a:t> or </a:t>
          </a:r>
          <a:r>
            <a:rPr lang="en-US" sz="1900" b="0" u="sng" kern="1200" dirty="0"/>
            <a:t>threats</a:t>
          </a:r>
          <a:r>
            <a:rPr lang="en-US" sz="1900" b="0" kern="1200" dirty="0"/>
            <a:t> to your business.</a:t>
          </a:r>
        </a:p>
        <a:p>
          <a:pPr marL="342900" lvl="2" indent="-171450" algn="l" defTabSz="844550">
            <a:lnSpc>
              <a:spcPct val="90000"/>
            </a:lnSpc>
            <a:spcBef>
              <a:spcPct val="0"/>
            </a:spcBef>
            <a:spcAft>
              <a:spcPct val="15000"/>
            </a:spcAft>
            <a:buChar char="•"/>
          </a:pPr>
          <a:endParaRPr lang="en-US" sz="1900" b="0" kern="1200" dirty="0"/>
        </a:p>
        <a:p>
          <a:pPr marL="171450" lvl="1" indent="-171450" algn="l" defTabSz="844550">
            <a:lnSpc>
              <a:spcPct val="90000"/>
            </a:lnSpc>
            <a:spcBef>
              <a:spcPct val="0"/>
            </a:spcBef>
            <a:spcAft>
              <a:spcPct val="15000"/>
            </a:spcAft>
            <a:buChar char="•"/>
          </a:pPr>
          <a:r>
            <a:rPr lang="en-US" sz="1900" b="1" kern="1200" dirty="0"/>
            <a:t>Start completing a PEST analysis from your research:</a:t>
          </a:r>
        </a:p>
        <a:p>
          <a:pPr marL="342900" lvl="2" indent="-171450" algn="l" defTabSz="844550">
            <a:lnSpc>
              <a:spcPct val="90000"/>
            </a:lnSpc>
            <a:spcBef>
              <a:spcPct val="0"/>
            </a:spcBef>
            <a:spcAft>
              <a:spcPct val="15000"/>
            </a:spcAft>
            <a:buChar char="•"/>
          </a:pPr>
          <a:r>
            <a:rPr kumimoji="0" lang="en-GB" sz="19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What factors from your business environment will have an impact on your product/service? For good (opportunity) or bad (threat)?</a:t>
          </a:r>
          <a:endParaRPr lang="en-US" sz="1900" b="0" i="0" kern="1200" dirty="0"/>
        </a:p>
        <a:p>
          <a:pPr marL="342900" lvl="2" indent="-171450" algn="l" defTabSz="844550">
            <a:lnSpc>
              <a:spcPct val="90000"/>
            </a:lnSpc>
            <a:spcBef>
              <a:spcPct val="0"/>
            </a:spcBef>
            <a:spcAft>
              <a:spcPct val="15000"/>
            </a:spcAft>
            <a:buChar char="•"/>
          </a:pPr>
          <a:r>
            <a:rPr kumimoji="0" lang="en-GB" sz="19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What are the trends (positive or negative) that you can identify from your market/industry research? And what do these mean for your business idea?</a:t>
          </a:r>
          <a:endParaRPr lang="en-US" sz="1900" b="0" i="0" kern="1200" dirty="0"/>
        </a:p>
      </dsp:txBody>
      <dsp:txXfrm>
        <a:off x="0" y="386437"/>
        <a:ext cx="7720135" cy="3710700"/>
      </dsp:txXfrm>
    </dsp:sp>
    <dsp:sp modelId="{82AC837E-8559-294F-AE9C-62111F6B835C}">
      <dsp:nvSpPr>
        <dsp:cNvPr id="0" name=""/>
        <dsp:cNvSpPr/>
      </dsp:nvSpPr>
      <dsp:spPr>
        <a:xfrm>
          <a:off x="386006" y="105997"/>
          <a:ext cx="5404094"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4262" tIns="0" rIns="204262" bIns="0" numCol="1" spcCol="1270" anchor="ctr" anchorCtr="0">
          <a:noAutofit/>
        </a:bodyPr>
        <a:lstStyle/>
        <a:p>
          <a:pPr marL="0" lvl="0" indent="0" algn="l" defTabSz="844550">
            <a:lnSpc>
              <a:spcPct val="90000"/>
            </a:lnSpc>
            <a:spcBef>
              <a:spcPct val="0"/>
            </a:spcBef>
            <a:spcAft>
              <a:spcPct val="35000"/>
            </a:spcAft>
            <a:buNone/>
          </a:pPr>
          <a:r>
            <a:rPr lang="en-US" sz="1900" b="1" kern="1200" dirty="0"/>
            <a:t>Consider:</a:t>
          </a:r>
          <a:endParaRPr lang="en-US" sz="1900" kern="1200" dirty="0"/>
        </a:p>
      </dsp:txBody>
      <dsp:txXfrm>
        <a:off x="413386" y="133377"/>
        <a:ext cx="5349334"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forces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42B3E3C-8923-441D-B891-5E7FF03DA86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2715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 – only to 2min 30s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0017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CA0A79C7-388C-8EFB-9A01-04C7072D1A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26DCE72A-FD2D-3A5A-CEEA-A37E3B3B6B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Add picture here to represent fluffy marketing</a:t>
            </a:r>
          </a:p>
        </p:txBody>
      </p:sp>
      <p:sp>
        <p:nvSpPr>
          <p:cNvPr id="25603" name="Slide Number Placeholder 3">
            <a:extLst>
              <a:ext uri="{FF2B5EF4-FFF2-40B4-BE49-F238E27FC236}">
                <a16:creationId xmlns:a16="http://schemas.microsoft.com/office/drawing/2014/main" id="{390A3098-CCBF-4E93-C8CA-B6FCA5448C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Calibri" panose="020F0502020204030204" pitchFamily="34" charset="0"/>
                <a:ea typeface="ＭＳ Ｐゴシック" panose="020B0600070205080204" pitchFamily="34" charset="-128"/>
              </a:defRPr>
            </a:lvl1pPr>
            <a:lvl2pPr marL="742950" indent="-285750">
              <a:defRPr sz="2400">
                <a:solidFill>
                  <a:schemeClr val="tx1"/>
                </a:solidFill>
                <a:latin typeface="Calibri" panose="020F0502020204030204" pitchFamily="34" charset="0"/>
                <a:ea typeface="ＭＳ Ｐゴシック" panose="020B0600070205080204" pitchFamily="34" charset="-128"/>
              </a:defRPr>
            </a:lvl2pPr>
            <a:lvl3pPr marL="1143000" indent="-228600">
              <a:defRPr sz="2400">
                <a:solidFill>
                  <a:schemeClr val="tx1"/>
                </a:solidFill>
                <a:latin typeface="Calibri" panose="020F0502020204030204" pitchFamily="34" charset="0"/>
                <a:ea typeface="ＭＳ Ｐゴシック" panose="020B0600070205080204" pitchFamily="34" charset="-128"/>
              </a:defRPr>
            </a:lvl3pPr>
            <a:lvl4pPr marL="1600200" indent="-228600">
              <a:defRPr sz="2400">
                <a:solidFill>
                  <a:schemeClr val="tx1"/>
                </a:solidFill>
                <a:latin typeface="Calibri" panose="020F0502020204030204" pitchFamily="34" charset="0"/>
                <a:ea typeface="ＭＳ Ｐゴシック" panose="020B0600070205080204" pitchFamily="34" charset="-128"/>
              </a:defRPr>
            </a:lvl4pPr>
            <a:lvl5pPr marL="2057400" indent="-228600">
              <a:defRPr sz="24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DBB2758-B302-8C45-9D73-8B6ED8311EFB}"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23322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40CF25-8D61-40AD-BD75-FFE84726DA8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5741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3B68D-FDA5-8E74-C9FD-2F7706C642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591E5-E9F0-1623-A38A-4239153C0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03DAC-5BA1-7048-A4DE-84DF940F95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1D94CE-5E80-A882-F05C-4F4D058557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129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9022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0417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414029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8503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79832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03534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3157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65784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738453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97261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81229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13140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1_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993270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1_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547217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067421554"/>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825995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75794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2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658551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9001046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506982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981643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4638011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2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0234611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2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221030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2_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890946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2_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907171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xAndClipArt">
  <p:cSld name="1_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093156466"/>
      </p:ext>
    </p:extLst>
  </p:cSld>
  <p:clrMapOvr>
    <a:masterClrMapping/>
  </p:clrMapOvr>
  <p:transition>
    <p:dissolv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5816301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4945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650293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263064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168827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16427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52035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6046100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4874810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6016286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7634471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0244738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275160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679013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8333187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7403594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7959113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23441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67585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6890991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221918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4325857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862080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8337100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230755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2/9/2026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1400218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9625830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7987378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92507902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551045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385167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57601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480650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374315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166201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6036387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2333003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4556917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7642232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8683524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9539636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8096995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8950999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6601313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6478425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2152196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3280618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4583928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1004160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7366439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2/9/2026</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2238153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3841616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147046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0734120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2275676"/>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101934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4777230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491868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91992110"/>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206083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2645969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2/9/2026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4650167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2.pn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image" Target="../media/image3.png"/><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3.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2.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4.xml"/><Relationship Id="rId1" Type="http://schemas.openxmlformats.org/officeDocument/2006/relationships/slideLayout" Target="../slideLayouts/slideLayout63.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65.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67.xml"/><Relationship Id="rId1" Type="http://schemas.openxmlformats.org/officeDocument/2006/relationships/slideLayout" Target="../slideLayouts/slideLayout66.xml"/><Relationship Id="rId4" Type="http://schemas.openxmlformats.org/officeDocument/2006/relationships/image" Target="../media/image6.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image" Target="../media/image3.png"/><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theme" Target="../theme/theme8.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6.xml"/><Relationship Id="rId13" Type="http://schemas.openxmlformats.org/officeDocument/2006/relationships/image" Target="../media/image2.png"/><Relationship Id="rId3" Type="http://schemas.openxmlformats.org/officeDocument/2006/relationships/slideLayout" Target="../slideLayouts/slideLayout81.xml"/><Relationship Id="rId7" Type="http://schemas.openxmlformats.org/officeDocument/2006/relationships/slideLayout" Target="../slideLayouts/slideLayout85.xml"/><Relationship Id="rId12" Type="http://schemas.openxmlformats.org/officeDocument/2006/relationships/theme" Target="../theme/theme9.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5" Type="http://schemas.openxmlformats.org/officeDocument/2006/relationships/slideLayout" Target="../slideLayouts/slideLayout83.xml"/><Relationship Id="rId10" Type="http://schemas.openxmlformats.org/officeDocument/2006/relationships/slideLayout" Target="../slideLayouts/slideLayout88.xml"/><Relationship Id="rId4" Type="http://schemas.openxmlformats.org/officeDocument/2006/relationships/slideLayout" Target="../slideLayouts/slideLayout82.xml"/><Relationship Id="rId9" Type="http://schemas.openxmlformats.org/officeDocument/2006/relationships/slideLayout" Target="../slideLayouts/slideLayout8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97.xml"/><Relationship Id="rId13" Type="http://schemas.openxmlformats.org/officeDocument/2006/relationships/image" Target="../media/image3.png"/><Relationship Id="rId3" Type="http://schemas.openxmlformats.org/officeDocument/2006/relationships/slideLayout" Target="../slideLayouts/slideLayout92.xml"/><Relationship Id="rId7" Type="http://schemas.openxmlformats.org/officeDocument/2006/relationships/slideLayout" Target="../slideLayouts/slideLayout96.xml"/><Relationship Id="rId12" Type="http://schemas.openxmlformats.org/officeDocument/2006/relationships/theme" Target="../theme/theme10.xml"/><Relationship Id="rId2" Type="http://schemas.openxmlformats.org/officeDocument/2006/relationships/slideLayout" Target="../slideLayouts/slideLayout91.xml"/><Relationship Id="rId1" Type="http://schemas.openxmlformats.org/officeDocument/2006/relationships/slideLayout" Target="../slideLayouts/slideLayout90.xml"/><Relationship Id="rId6" Type="http://schemas.openxmlformats.org/officeDocument/2006/relationships/slideLayout" Target="../slideLayouts/slideLayout95.xml"/><Relationship Id="rId11" Type="http://schemas.openxmlformats.org/officeDocument/2006/relationships/slideLayout" Target="../slideLayouts/slideLayout100.xml"/><Relationship Id="rId5" Type="http://schemas.openxmlformats.org/officeDocument/2006/relationships/slideLayout" Target="../slideLayouts/slideLayout94.xml"/><Relationship Id="rId10" Type="http://schemas.openxmlformats.org/officeDocument/2006/relationships/slideLayout" Target="../slideLayouts/slideLayout99.xml"/><Relationship Id="rId4" Type="http://schemas.openxmlformats.org/officeDocument/2006/relationships/slideLayout" Target="../slideLayouts/slideLayout93.xml"/><Relationship Id="rId9" Type="http://schemas.openxmlformats.org/officeDocument/2006/relationships/slideLayout" Target="../slideLayouts/slideLayout9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1">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09/02/2026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1" r:id="rId12"/>
    <p:sldLayoutId id="2147483806" r:id="rId13"/>
    <p:sldLayoutId id="2147483894" r:id="rId14"/>
    <p:sldLayoutId id="2147483924" r:id="rId15"/>
    <p:sldLayoutId id="2147483925" r:id="rId16"/>
    <p:sldLayoutId id="2147483926" r:id="rId17"/>
    <p:sldLayoutId id="2147483927" r:id="rId18"/>
    <p:sldLayoutId id="2147483928" r:id="rId19"/>
    <p:sldLayoutId id="2147483929" r:id="rId20"/>
    <p:sldLayoutId id="2147483930" r:id="rId21"/>
    <p:sldLayoutId id="2147483931" r:id="rId22"/>
    <p:sldLayoutId id="2147483932" r:id="rId23"/>
    <p:sldLayoutId id="2147483933" r:id="rId24"/>
    <p:sldLayoutId id="2147483934" r:id="rId25"/>
    <p:sldLayoutId id="2147483936" r:id="rId26"/>
    <p:sldLayoutId id="2147484039" r:id="rId27"/>
    <p:sldLayoutId id="2147484040" r:id="rId28"/>
    <p:sldLayoutId id="2147484041" r:id="rId29"/>
    <p:sldLayoutId id="2147484042" r:id="rId30"/>
    <p:sldLayoutId id="2147484043" r:id="rId31"/>
    <p:sldLayoutId id="2147484044" r:id="rId32"/>
    <p:sldLayoutId id="2147484045" r:id="rId33"/>
    <p:sldLayoutId id="2147484046" r:id="rId34"/>
    <p:sldLayoutId id="2147484047" r:id="rId35"/>
    <p:sldLayoutId id="2147484048" r:id="rId36"/>
    <p:sldLayoutId id="2147484049" r:id="rId37"/>
    <p:sldLayoutId id="2147484050" r:id="rId38"/>
    <p:sldLayoutId id="2147484051" r:id="rId39"/>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03438195"/>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66390015"/>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53741414"/>
      </p:ext>
    </p:extLst>
  </p:cSld>
  <p:clrMap bg1="lt1" tx1="dk1" bg2="lt2" tx2="dk2" accent1="accent1" accent2="accent2" accent3="accent3" accent4="accent4" accent5="accent5" accent6="accent6" hlink="hlink" folHlink="folHlink"/>
  <p:sldLayoutIdLst>
    <p:sldLayoutId id="21474839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29248639"/>
      </p:ext>
    </p:extLst>
  </p:cSld>
  <p:clrMap bg1="lt1" tx1="dk1" bg2="lt2" tx2="dk2" accent1="accent1" accent2="accent2" accent3="accent3" accent4="accent4" accent5="accent5" accent6="accent6" hlink="hlink" folHlink="folHlink"/>
  <p:sldLayoutIdLst>
    <p:sldLayoutId id="2147483966" r:id="rId1"/>
    <p:sldLayoutId id="21474839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5570852"/>
      </p:ext>
    </p:extLst>
  </p:cSld>
  <p:clrMap bg1="lt1" tx1="dk1" bg2="lt2" tx2="dk2" accent1="accent1" accent2="accent2" accent3="accent3" accent4="accent4" accent5="accent5" accent6="accent6" hlink="hlink" folHlink="folHlink"/>
  <p:sldLayoutIdLst>
    <p:sldLayoutId id="21474839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01706863"/>
      </p:ext>
    </p:extLst>
  </p:cSld>
  <p:clrMap bg1="lt1" tx1="dk1" bg2="lt2" tx2="dk2" accent1="accent1" accent2="accent2" accent3="accent3" accent4="accent4" accent5="accent5" accent6="accent6" hlink="hlink" folHlink="folHlink"/>
  <p:sldLayoutIdLst>
    <p:sldLayoutId id="2147483985" r:id="rId1"/>
    <p:sldLayoutId id="21474839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918241885"/>
      </p:ext>
    </p:extLst>
  </p:cSld>
  <p:clrMap bg1="lt1" tx1="dk1" bg2="lt2" tx2="dk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373802719"/>
      </p:ext>
    </p:extLst>
  </p:cSld>
  <p:clrMap bg1="lt1" tx1="dk1" bg2="lt2" tx2="dk2" accent1="accent1" accent2="accent2" accent3="accent3" accent4="accent4" accent5="accent5" accent6="accent6" hlink="hlink" folHlink="folHlink"/>
  <p:sldLayoutIdLst>
    <p:sldLayoutId id="2147484014" r:id="rId1"/>
    <p:sldLayoutId id="2147484015" r:id="rId2"/>
    <p:sldLayoutId id="2147484016" r:id="rId3"/>
    <p:sldLayoutId id="2147484017" r:id="rId4"/>
    <p:sldLayoutId id="2147484018" r:id="rId5"/>
    <p:sldLayoutId id="2147484019" r:id="rId6"/>
    <p:sldLayoutId id="2147484020" r:id="rId7"/>
    <p:sldLayoutId id="2147484021" r:id="rId8"/>
    <p:sldLayoutId id="2147484022" r:id="rId9"/>
    <p:sldLayoutId id="2147484023" r:id="rId10"/>
    <p:sldLayoutId id="214748402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177687579"/>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jpe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10.jpg"/><Relationship Id="rId1" Type="http://schemas.openxmlformats.org/officeDocument/2006/relationships/slideLayout" Target="../slideLayouts/slideLayout1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owl.excelsior.edu/research/research-process/" TargetMode="External"/><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xml"/><Relationship Id="rId1" Type="http://schemas.openxmlformats.org/officeDocument/2006/relationships/themeOverride" Target="../theme/themeOverride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g"/><Relationship Id="rId7" Type="http://schemas.openxmlformats.org/officeDocument/2006/relationships/diagramQuickStyle" Target="../diagrams/quickStyle2.xml"/><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4.jpeg"/><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g"/><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g"/><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3" Type="http://schemas.openxmlformats.org/officeDocument/2006/relationships/hyperlink" Target="https://www.pxfuel.com/en/search?q=analysing"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UYQItP5_1AQ?feature=oembed" TargetMode="External"/><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6.xml"/><Relationship Id="rId4" Type="http://schemas.openxmlformats.org/officeDocument/2006/relationships/image" Target="../media/image27.jpg"/></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8.xml"/><Relationship Id="rId5" Type="http://schemas.openxmlformats.org/officeDocument/2006/relationships/image" Target="../media/image30.jpeg"/><Relationship Id="rId4" Type="http://schemas.openxmlformats.org/officeDocument/2006/relationships/image" Target="../media/image29.jpeg"/></Relationships>
</file>

<file path=ppt/slides/_rels/slide2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9.xml"/><Relationship Id="rId4" Type="http://schemas.openxmlformats.org/officeDocument/2006/relationships/image" Target="../media/image31.jpeg"/></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4.xml"/><Relationship Id="rId1" Type="http://schemas.openxmlformats.org/officeDocument/2006/relationships/themeOverride" Target="../theme/themeOverride10.xml"/><Relationship Id="rId4" Type="http://schemas.openxmlformats.org/officeDocument/2006/relationships/image" Target="../media/image34.jpeg"/></Relationships>
</file>

<file path=ppt/slides/_rels/slide2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b-hDg7699S0?feature=oembed" TargetMode="External"/><Relationship Id="rId4" Type="http://schemas.openxmlformats.org/officeDocument/2006/relationships/image" Target="../media/image37.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g"/><Relationship Id="rId7" Type="http://schemas.openxmlformats.org/officeDocument/2006/relationships/diagramColors" Target="../diagrams/colors6.xml"/><Relationship Id="rId2" Type="http://schemas.openxmlformats.org/officeDocument/2006/relationships/slideLayout" Target="../slideLayouts/slideLayout2.xml"/><Relationship Id="rId1" Type="http://schemas.openxmlformats.org/officeDocument/2006/relationships/themeOverride" Target="../theme/themeOverride11.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8.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2.xml"/><Relationship Id="rId4" Type="http://schemas.openxmlformats.org/officeDocument/2006/relationships/image" Target="../media/image38.png"/></Relationships>
</file>

<file path=ppt/slides/_rels/slide35.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1.svg"/><Relationship Id="rId2" Type="http://schemas.openxmlformats.org/officeDocument/2006/relationships/slideLayout" Target="../slideLayouts/slideLayout2.xml"/><Relationship Id="rId1" Type="http://schemas.openxmlformats.org/officeDocument/2006/relationships/themeOverride" Target="../theme/themeOverride13.xml"/><Relationship Id="rId6" Type="http://schemas.openxmlformats.org/officeDocument/2006/relationships/image" Target="../media/image40.png"/><Relationship Id="rId5" Type="http://schemas.openxmlformats.org/officeDocument/2006/relationships/hyperlink" Target="https://pxhere.com/en/photo/1136733" TargetMode="External"/><Relationship Id="rId4" Type="http://schemas.openxmlformats.org/officeDocument/2006/relationships/image" Target="../media/image39.jpg"/></Relationships>
</file>

<file path=ppt/slides/_rels/slide3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slideLayout" Target="../slideLayouts/slideLayout2.xml"/><Relationship Id="rId7" Type="http://schemas.openxmlformats.org/officeDocument/2006/relationships/image" Target="../media/image45.jpeg"/><Relationship Id="rId2" Type="http://schemas.openxmlformats.org/officeDocument/2006/relationships/video" Target="https://www.youtube.com/embed/viuWov8RZVk?feature=oembed" TargetMode="External"/><Relationship Id="rId1" Type="http://schemas.openxmlformats.org/officeDocument/2006/relationships/themeOverride" Target="../theme/themeOverride14.xml"/><Relationship Id="rId6" Type="http://schemas.openxmlformats.org/officeDocument/2006/relationships/image" Target="../media/image44.png"/><Relationship Id="rId5" Type="http://schemas.openxmlformats.org/officeDocument/2006/relationships/image" Target="../media/image1.jpg"/><Relationship Id="rId4" Type="http://schemas.openxmlformats.org/officeDocument/2006/relationships/notesSlide" Target="../notesSlides/notesSlide4.xml"/></Relationships>
</file>

<file path=ppt/slides/_rels/slide3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7.xml"/><Relationship Id="rId1" Type="http://schemas.openxmlformats.org/officeDocument/2006/relationships/themeOverride" Target="../theme/themeOverride15.xml"/><Relationship Id="rId6" Type="http://schemas.openxmlformats.org/officeDocument/2006/relationships/hyperlink" Target="https://creativecommons.org/licenses/by-sa/3.0/" TargetMode="External"/><Relationship Id="rId5" Type="http://schemas.openxmlformats.org/officeDocument/2006/relationships/hyperlink" Target="https://www.flickr.com/photos/beatrizjimenez/5872664784" TargetMode="External"/><Relationship Id="rId4" Type="http://schemas.openxmlformats.org/officeDocument/2006/relationships/image" Target="../media/image47.jpg"/></Relationships>
</file>

<file path=ppt/slides/_rels/slide40.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1.svg"/><Relationship Id="rId2" Type="http://schemas.openxmlformats.org/officeDocument/2006/relationships/slideLayout" Target="../slideLayouts/slideLayout2.xml"/><Relationship Id="rId1" Type="http://schemas.openxmlformats.org/officeDocument/2006/relationships/themeOverride" Target="../theme/themeOverride16.xml"/><Relationship Id="rId6" Type="http://schemas.openxmlformats.org/officeDocument/2006/relationships/image" Target="../media/image40.png"/><Relationship Id="rId5" Type="http://schemas.openxmlformats.org/officeDocument/2006/relationships/hyperlink" Target="https://pixabay.com/en/money-card-business-credit-card-256314/" TargetMode="External"/><Relationship Id="rId4" Type="http://schemas.openxmlformats.org/officeDocument/2006/relationships/image" Target="../media/image48.jpg"/></Relationships>
</file>

<file path=ppt/slides/_rels/slide4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7.xml"/><Relationship Id="rId4" Type="http://schemas.openxmlformats.org/officeDocument/2006/relationships/image" Target="../media/image49.jpeg"/></Relationships>
</file>

<file path=ppt/slides/_rels/slide4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notesSlide" Target="../notesSlides/notesSlide5.xml"/><Relationship Id="rId7" Type="http://schemas.openxmlformats.org/officeDocument/2006/relationships/image" Target="../media/image40.png"/><Relationship Id="rId2" Type="http://schemas.openxmlformats.org/officeDocument/2006/relationships/slideLayout" Target="../slideLayouts/slideLayout2.xml"/><Relationship Id="rId1" Type="http://schemas.openxmlformats.org/officeDocument/2006/relationships/themeOverride" Target="../theme/themeOverride18.xml"/><Relationship Id="rId6" Type="http://schemas.openxmlformats.org/officeDocument/2006/relationships/hyperlink" Target="https://www.flickr.com/photos/byrawpixel/32881021611/" TargetMode="External"/><Relationship Id="rId5" Type="http://schemas.openxmlformats.org/officeDocument/2006/relationships/image" Target="../media/image50.jpg"/><Relationship Id="rId4" Type="http://schemas.openxmlformats.org/officeDocument/2006/relationships/image" Target="../media/image1.jpg"/></Relationships>
</file>

<file path=ppt/slides/_rels/slide4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9.xml"/><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51.jpg"/></Relationships>
</file>

<file path=ppt/slides/_rels/slide4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20.xml"/><Relationship Id="rId4" Type="http://schemas.openxmlformats.org/officeDocument/2006/relationships/image" Target="../media/image52.jpe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bixR-KIJKYM?start=79&amp;feature=oembed" TargetMode="External"/><Relationship Id="rId1" Type="http://schemas.openxmlformats.org/officeDocument/2006/relationships/themeOverride" Target="../theme/themeOverride21.xml"/><Relationship Id="rId5" Type="http://schemas.openxmlformats.org/officeDocument/2006/relationships/image" Target="../media/image53.jpeg"/><Relationship Id="rId4" Type="http://schemas.openxmlformats.org/officeDocument/2006/relationships/image" Target="../media/image1.jpg"/></Relationships>
</file>

<file path=ppt/slides/_rels/slide4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g"/><Relationship Id="rId7" Type="http://schemas.openxmlformats.org/officeDocument/2006/relationships/diagramColors" Target="../diagrams/colors7.xml"/><Relationship Id="rId2" Type="http://schemas.openxmlformats.org/officeDocument/2006/relationships/slideLayout" Target="../slideLayouts/slideLayout4.xml"/><Relationship Id="rId1" Type="http://schemas.openxmlformats.org/officeDocument/2006/relationships/themeOverride" Target="../theme/themeOverride2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4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23.xml"/><Relationship Id="rId4" Type="http://schemas.openxmlformats.org/officeDocument/2006/relationships/image" Target="../media/image54.jpeg"/></Relationships>
</file>

<file path=ppt/slides/_rels/slide4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g"/><Relationship Id="rId7" Type="http://schemas.openxmlformats.org/officeDocument/2006/relationships/diagramColors" Target="../diagrams/colors8.xml"/><Relationship Id="rId2" Type="http://schemas.openxmlformats.org/officeDocument/2006/relationships/slideLayout" Target="../slideLayouts/slideLayout2.xml"/><Relationship Id="rId1" Type="http://schemas.openxmlformats.org/officeDocument/2006/relationships/themeOverride" Target="../theme/themeOverride24.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8.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hyperlink" Target="mailto:n.dyer@uwtsd.ac.uk"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app.creately.com/d/aj9e9Hf1UB9/edit/s/ILOO3kIJqOB" TargetMode="External"/><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BMTP5020</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68617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Enterprise Project</a:t>
            </a:r>
          </a:p>
        </p:txBody>
      </p:sp>
      <p:sp>
        <p:nvSpPr>
          <p:cNvPr id="2" name="TextBox 1">
            <a:extLst>
              <a:ext uri="{FF2B5EF4-FFF2-40B4-BE49-F238E27FC236}">
                <a16:creationId xmlns:a16="http://schemas.microsoft.com/office/drawing/2014/main" id="{9563946B-2314-3D40-FC02-74E9C62351E8}"/>
              </a:ext>
            </a:extLst>
          </p:cNvPr>
          <p:cNvSpPr txBox="1"/>
          <p:nvPr/>
        </p:nvSpPr>
        <p:spPr>
          <a:xfrm>
            <a:off x="422131" y="3391231"/>
            <a:ext cx="6404064"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The Market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Marketing Strategy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4015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CFD7D8F-B225-2439-404B-5B2F998F1C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BFDD52-3569-AD59-F9E5-5D2393D2E9FA}"/>
              </a:ext>
            </a:extLst>
          </p:cNvPr>
          <p:cNvSpPr>
            <a:spLocks noGrp="1"/>
          </p:cNvSpPr>
          <p:nvPr>
            <p:ph type="title"/>
          </p:nvPr>
        </p:nvSpPr>
        <p:spPr>
          <a:xfrm>
            <a:off x="4327606" y="738248"/>
            <a:ext cx="7358872" cy="818129"/>
          </a:xfrm>
        </p:spPr>
        <p:txBody>
          <a:bodyPr anchor="b">
            <a:normAutofit fontScale="90000"/>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a:t>
            </a:r>
            <a:br>
              <a:rPr lang="en-US" sz="5400" dirty="0">
                <a:latin typeface="Calibri" panose="020F0502020204030204" pitchFamily="34" charset="0"/>
                <a:ea typeface="Calibri" panose="020F0502020204030204" pitchFamily="34" charset="0"/>
                <a:cs typeface="Times New Roman" panose="02020603050405020304" pitchFamily="18" charset="0"/>
              </a:rPr>
            </a:br>
            <a:r>
              <a:rPr lang="en-US" sz="5400" dirty="0">
                <a:solidFill>
                  <a:schemeClr val="accent2"/>
                </a:solidFill>
                <a:latin typeface="Calibri" panose="020F0502020204030204" pitchFamily="34" charset="0"/>
                <a:ea typeface="Calibri" panose="020F0502020204030204" pitchFamily="34" charset="0"/>
                <a:cs typeface="Times New Roman" panose="02020603050405020304" pitchFamily="18" charset="0"/>
              </a:rPr>
              <a:t>Let’s be creative/innovative!</a:t>
            </a:r>
            <a:endParaRPr lang="en-US" sz="5400" dirty="0">
              <a:solidFill>
                <a:schemeClr val="accent2"/>
              </a:solidFill>
            </a:endParaRPr>
          </a:p>
        </p:txBody>
      </p:sp>
      <p:pic>
        <p:nvPicPr>
          <p:cNvPr id="5" name="Picture 4" descr="Person with idea concept">
            <a:extLst>
              <a:ext uri="{FF2B5EF4-FFF2-40B4-BE49-F238E27FC236}">
                <a16:creationId xmlns:a16="http://schemas.microsoft.com/office/drawing/2014/main" id="{DD58D665-16DA-3491-A7B2-A5CC3DB14292}"/>
              </a:ext>
            </a:extLst>
          </p:cNvPr>
          <p:cNvPicPr>
            <a:picLocks noChangeAspect="1"/>
          </p:cNvPicPr>
          <p:nvPr/>
        </p:nvPicPr>
        <p:blipFill rotWithShape="1">
          <a:blip r:embed="rId2"/>
          <a:srcRect l="31566" r="23103" b="-1"/>
          <a:stretch/>
        </p:blipFill>
        <p:spPr>
          <a:xfrm>
            <a:off x="1" y="10"/>
            <a:ext cx="3907481" cy="57538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62E6C456-03CC-F539-964E-C40C3AA0D6CB}"/>
              </a:ext>
            </a:extLst>
          </p:cNvPr>
          <p:cNvSpPr>
            <a:spLocks noGrp="1"/>
          </p:cNvSpPr>
          <p:nvPr>
            <p:ph idx="1"/>
          </p:nvPr>
        </p:nvSpPr>
        <p:spPr>
          <a:xfrm>
            <a:off x="4438185" y="1533431"/>
            <a:ext cx="6701882" cy="3959990"/>
          </a:xfrm>
        </p:spPr>
        <p:txBody>
          <a:bodyPr>
            <a:noAutofit/>
          </a:bodyPr>
          <a:lstStyle/>
          <a:p>
            <a:pPr marL="228606" indent="0">
              <a:lnSpc>
                <a:spcPts val="2000"/>
              </a:lnSpc>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In groups:</a:t>
            </a:r>
            <a:br>
              <a:rPr lang="en-GB" sz="2000" b="1" dirty="0">
                <a:effectLst/>
                <a:latin typeface="Calibri" panose="020F0502020204030204" pitchFamily="34" charset="0"/>
                <a:ea typeface="Calibri" panose="020F0502020204030204" pitchFamily="34" charset="0"/>
                <a:cs typeface="Times New Roman" panose="02020603050405020304" pitchFamily="18" charset="0"/>
              </a:rPr>
            </a:b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Calibri" panose="020F0502020204030204" pitchFamily="34" charset="0"/>
                <a:ea typeface="Calibri" panose="020F0502020204030204" pitchFamily="34" charset="0"/>
                <a:cs typeface="Times New Roman" panose="02020603050405020304" pitchFamily="18" charset="0"/>
              </a:rPr>
              <a:t>SCENARIO: Your organisation has a huge surplus of black umbrellas which are no longer needed.  To avoid a massive loss, an innovative solution is needed!</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Find your top 3 ideas and be ready to share these.</a:t>
            </a:r>
          </a:p>
          <a:p>
            <a:pPr marL="228606" indent="0">
              <a:lnSpc>
                <a:spcPts val="1000"/>
              </a:lnSpc>
              <a:buNone/>
            </a:pPr>
            <a:endParaRPr lang="en-GB" sz="2100" dirty="0">
              <a:latin typeface="Calibri" panose="020F0502020204030204" pitchFamily="34" charset="0"/>
              <a:ea typeface="Calibri" panose="020F0502020204030204" pitchFamily="34" charset="0"/>
              <a:cs typeface="Times New Roman" panose="02020603050405020304" pitchFamily="18" charset="0"/>
            </a:endParaRPr>
          </a:p>
          <a:p>
            <a:pPr marL="228606" indent="0">
              <a:lnSpc>
                <a:spcPts val="1000"/>
              </a:lnSpc>
              <a:buNone/>
            </a:pPr>
            <a:r>
              <a:rPr lang="en-GB" sz="1600" dirty="0">
                <a:latin typeface="Calibri" panose="020F0502020204030204" pitchFamily="34" charset="0"/>
                <a:ea typeface="Calibri" panose="020F0502020204030204" pitchFamily="34" charset="0"/>
                <a:cs typeface="Times New Roman" panose="02020603050405020304" pitchFamily="18" charset="0"/>
              </a:rPr>
              <a:t>Questions to ask yourselves to spark ideas:</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else can it be used for (without major changes)?</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else is like this? Uses the same materials?</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How could it be adopted or modified for a new use?</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if it was larger/thicker/ heavier/stronger?</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if it was smaller/thinner/lighter/shorter?</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How might it be rearranged/reversed?</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BACBCD2-E55D-45A8-2B1A-7AC5D7263C22}"/>
              </a:ext>
            </a:extLst>
          </p:cNvPr>
          <p:cNvPicPr>
            <a:picLocks noChangeAspect="1" noChangeArrowheads="1"/>
          </p:cNvPicPr>
          <p:nvPr/>
        </p:nvPicPr>
        <p:blipFill>
          <a:blip r:embed="rId3" cstate="print"/>
          <a:srcRect/>
          <a:stretch>
            <a:fillRect/>
          </a:stretch>
        </p:blipFill>
        <p:spPr bwMode="auto">
          <a:xfrm>
            <a:off x="9545934" y="3295193"/>
            <a:ext cx="2337169" cy="2271169"/>
          </a:xfrm>
          <a:prstGeom prst="rect">
            <a:avLst/>
          </a:prstGeom>
          <a:noFill/>
          <a:ln w="9525">
            <a:noFill/>
            <a:round/>
            <a:headEnd/>
            <a:tailEnd/>
          </a:ln>
        </p:spPr>
      </p:pic>
    </p:spTree>
    <p:extLst>
      <p:ext uri="{BB962C8B-B14F-4D97-AF65-F5344CB8AC3E}">
        <p14:creationId xmlns:p14="http://schemas.microsoft.com/office/powerpoint/2010/main" val="3291911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39545-C4F7-FB7D-CCAE-8FC38BF759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C5C08-CBFB-90F3-B933-A7A2271537C3}"/>
              </a:ext>
            </a:extLst>
          </p:cNvPr>
          <p:cNvSpPr>
            <a:spLocks noGrp="1"/>
          </p:cNvSpPr>
          <p:nvPr>
            <p:ph type="title"/>
          </p:nvPr>
        </p:nvSpPr>
        <p:spPr>
          <a:xfrm>
            <a:off x="4937760" y="1228725"/>
            <a:ext cx="6709410" cy="4400549"/>
          </a:xfrm>
        </p:spPr>
        <p:txBody>
          <a:bodyPr vert="horz" lIns="91440" tIns="45720" rIns="91440" bIns="45720" rtlCol="0" anchor="b">
            <a:normAutofit fontScale="90000"/>
          </a:bodyPr>
          <a:lstStyle/>
          <a:p>
            <a:pPr defTabSz="914400" fontAlgn="t">
              <a:spcAft>
                <a:spcPts val="600"/>
              </a:spcAft>
            </a:pPr>
            <a:r>
              <a:rPr lang="en-US" sz="3100" b="1" u="sng" dirty="0">
                <a:solidFill>
                  <a:srgbClr val="002060"/>
                </a:solidFill>
                <a:latin typeface="+mn-lt"/>
                <a:cs typeface="+mj-cs"/>
              </a:rPr>
              <a:t>For the assessments:</a:t>
            </a:r>
            <a:br>
              <a:rPr lang="en-US" sz="3100" b="1" u="sng" dirty="0">
                <a:solidFill>
                  <a:srgbClr val="002060"/>
                </a:solidFill>
                <a:latin typeface="+mn-lt"/>
                <a:cs typeface="+mj-cs"/>
              </a:rPr>
            </a:br>
            <a:br>
              <a:rPr lang="en-US" sz="3100" b="1" u="sng" dirty="0">
                <a:solidFill>
                  <a:srgbClr val="0070C0"/>
                </a:solidFill>
                <a:latin typeface="+mn-lt"/>
                <a:cs typeface="+mj-cs"/>
              </a:rPr>
            </a:br>
            <a:r>
              <a:rPr lang="en-GB" sz="2000" b="1" dirty="0">
                <a:solidFill>
                  <a:schemeClr val="tx1"/>
                </a:solidFill>
              </a:rPr>
              <a:t>Identify your own viable business idea related to the tourism, events or leisure industry.</a:t>
            </a:r>
            <a:br>
              <a:rPr lang="en-GB" b="1" dirty="0">
                <a:solidFill>
                  <a:srgbClr val="0070C0"/>
                </a:solidFill>
              </a:rPr>
            </a:br>
            <a:br>
              <a:rPr lang="en-GB" dirty="0">
                <a:solidFill>
                  <a:schemeClr val="tx1"/>
                </a:solidFill>
              </a:rPr>
            </a:br>
            <a:r>
              <a:rPr lang="en-GB" sz="2000" dirty="0">
                <a:solidFill>
                  <a:schemeClr val="tx1"/>
                </a:solidFill>
              </a:rPr>
              <a:t>- Develop your own, new tourism, events or leisure related business, using idea generation guidance provided in lectures.</a:t>
            </a:r>
            <a:br>
              <a:rPr lang="en-GB" sz="2000" dirty="0">
                <a:solidFill>
                  <a:schemeClr val="tx1"/>
                </a:solidFill>
              </a:rPr>
            </a:br>
            <a:r>
              <a:rPr lang="en-GB" sz="2000" dirty="0">
                <a:solidFill>
                  <a:schemeClr val="tx1"/>
                </a:solidFill>
              </a:rPr>
              <a:t>- Evaluate the market potential and outline the business decisions to minimise the risk of failure and boost early success.</a:t>
            </a:r>
            <a:br>
              <a:rPr lang="en-GB" sz="2000" dirty="0">
                <a:solidFill>
                  <a:schemeClr val="tx1"/>
                </a:solidFill>
              </a:rPr>
            </a:br>
            <a:r>
              <a:rPr lang="en-GB" sz="2000" dirty="0">
                <a:solidFill>
                  <a:schemeClr val="tx1"/>
                </a:solidFill>
              </a:rPr>
              <a:t>- Show evidence that you have researched your concept, considered the core areas of business planning.</a:t>
            </a:r>
            <a:br>
              <a:rPr lang="en-GB" sz="2000" dirty="0">
                <a:solidFill>
                  <a:schemeClr val="tx1"/>
                </a:solidFill>
              </a:rPr>
            </a:br>
            <a:r>
              <a:rPr lang="en-GB" sz="2000" dirty="0">
                <a:solidFill>
                  <a:schemeClr val="tx1"/>
                </a:solidFill>
              </a:rPr>
              <a:t>- Potential stakeholders and investors will need to be convinced that your proposal offers a return on their investment (financial or otherwise).</a:t>
            </a:r>
            <a:endParaRPr lang="en-US" sz="2800" dirty="0">
              <a:solidFill>
                <a:schemeClr val="tx1"/>
              </a:solidFill>
              <a:latin typeface="+mn-lt"/>
              <a:cs typeface="+mj-cs"/>
            </a:endParaRPr>
          </a:p>
        </p:txBody>
      </p:sp>
      <p:pic>
        <p:nvPicPr>
          <p:cNvPr id="6" name="Picture 5" descr="A person typing on a computer&#10;&#10;Description automatically generated">
            <a:extLst>
              <a:ext uri="{FF2B5EF4-FFF2-40B4-BE49-F238E27FC236}">
                <a16:creationId xmlns:a16="http://schemas.microsoft.com/office/drawing/2014/main" id="{573ED8EC-F615-3B53-9520-503F4AD2AB5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D8209079-381C-8579-016F-E9C5509DCAF5}"/>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
        <p:nvSpPr>
          <p:cNvPr id="4" name="TextBox 3">
            <a:extLst>
              <a:ext uri="{FF2B5EF4-FFF2-40B4-BE49-F238E27FC236}">
                <a16:creationId xmlns:a16="http://schemas.microsoft.com/office/drawing/2014/main" id="{9D535D3B-5EDE-B67D-6348-67CDE33BAD20}"/>
              </a:ext>
            </a:extLst>
          </p:cNvPr>
          <p:cNvSpPr txBox="1"/>
          <p:nvPr/>
        </p:nvSpPr>
        <p:spPr>
          <a:xfrm>
            <a:off x="4937760" y="120729"/>
            <a:ext cx="6094140" cy="1107996"/>
          </a:xfrm>
          <a:prstGeom prst="rect">
            <a:avLst/>
          </a:prstGeom>
          <a:noFill/>
        </p:spPr>
        <p:txBody>
          <a:bodyPr wrap="square">
            <a:spAutoFit/>
          </a:bodyPr>
          <a:lstStyle/>
          <a:p>
            <a:r>
              <a:rPr lang="en-US" b="1" u="sng" dirty="0">
                <a:solidFill>
                  <a:srgbClr val="002060"/>
                </a:solidFill>
                <a:latin typeface="+mn-lt"/>
                <a:cs typeface="+mj-cs"/>
              </a:rPr>
              <a:t> </a:t>
            </a:r>
            <a:br>
              <a:rPr lang="en-US" sz="4000" b="1" u="sng" dirty="0">
                <a:solidFill>
                  <a:srgbClr val="002060"/>
                </a:solidFill>
                <a:latin typeface="+mn-lt"/>
                <a:cs typeface="+mj-cs"/>
              </a:rPr>
            </a:br>
            <a:r>
              <a:rPr lang="en-US" sz="2800" b="1" dirty="0">
                <a:solidFill>
                  <a:schemeClr val="accent2">
                    <a:lumMod val="75000"/>
                  </a:schemeClr>
                </a:solidFill>
                <a:latin typeface="+mn-lt"/>
                <a:cs typeface="+mj-cs"/>
              </a:rPr>
              <a:t>DEADLINE: </a:t>
            </a:r>
            <a:r>
              <a:rPr lang="en-US" sz="2800" b="1" dirty="0">
                <a:solidFill>
                  <a:schemeClr val="accent2">
                    <a:lumMod val="75000"/>
                  </a:schemeClr>
                </a:solidFill>
                <a:cs typeface="+mj-cs"/>
              </a:rPr>
              <a:t>Tues 3</a:t>
            </a:r>
            <a:r>
              <a:rPr lang="en-US" sz="2800" b="1" baseline="30000" dirty="0">
                <a:solidFill>
                  <a:schemeClr val="accent2">
                    <a:lumMod val="75000"/>
                  </a:schemeClr>
                </a:solidFill>
                <a:cs typeface="+mj-cs"/>
              </a:rPr>
              <a:t>rd</a:t>
            </a:r>
            <a:r>
              <a:rPr lang="en-US" sz="2800" b="1" dirty="0">
                <a:solidFill>
                  <a:schemeClr val="accent2">
                    <a:lumMod val="75000"/>
                  </a:schemeClr>
                </a:solidFill>
                <a:cs typeface="+mj-cs"/>
              </a:rPr>
              <a:t> March (slots </a:t>
            </a:r>
            <a:r>
              <a:rPr lang="en-US" sz="2800" b="1" dirty="0" err="1">
                <a:solidFill>
                  <a:schemeClr val="accent2">
                    <a:lumMod val="75000"/>
                  </a:schemeClr>
                </a:solidFill>
                <a:cs typeface="+mj-cs"/>
              </a:rPr>
              <a:t>t.b.c</a:t>
            </a:r>
            <a:r>
              <a:rPr lang="en-US" sz="2800" b="1" dirty="0">
                <a:solidFill>
                  <a:schemeClr val="accent2">
                    <a:lumMod val="75000"/>
                  </a:schemeClr>
                </a:solidFill>
                <a:cs typeface="+mj-cs"/>
              </a:rPr>
              <a:t>)</a:t>
            </a:r>
            <a:br>
              <a:rPr lang="en-US" sz="2800" b="1" dirty="0">
                <a:solidFill>
                  <a:srgbClr val="002060"/>
                </a:solidFill>
                <a:highlight>
                  <a:srgbClr val="FFFF00"/>
                </a:highlight>
                <a:latin typeface="+mn-lt"/>
                <a:cs typeface="+mj-cs"/>
              </a:rPr>
            </a:br>
            <a:r>
              <a:rPr lang="en-US" sz="2000" b="1" dirty="0">
                <a:solidFill>
                  <a:srgbClr val="002060"/>
                </a:solidFill>
                <a:latin typeface="+mn-lt"/>
                <a:cs typeface="+mj-cs"/>
              </a:rPr>
              <a:t>10-min presentation, followed by 5-mins Q&amp;A</a:t>
            </a:r>
            <a:endParaRPr lang="en-GB" sz="2800" dirty="0"/>
          </a:p>
        </p:txBody>
      </p:sp>
    </p:spTree>
    <p:extLst>
      <p:ext uri="{BB962C8B-B14F-4D97-AF65-F5344CB8AC3E}">
        <p14:creationId xmlns:p14="http://schemas.microsoft.com/office/powerpoint/2010/main" val="245802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40885-54CC-33F4-AB2A-C4BE49BFDA12}"/>
              </a:ext>
            </a:extLst>
          </p:cNvPr>
          <p:cNvSpPr>
            <a:spLocks noGrp="1"/>
          </p:cNvSpPr>
          <p:nvPr>
            <p:ph type="title"/>
          </p:nvPr>
        </p:nvSpPr>
        <p:spPr>
          <a:xfrm>
            <a:off x="640080" y="325369"/>
            <a:ext cx="6847648" cy="1956841"/>
          </a:xfrm>
        </p:spPr>
        <p:txBody>
          <a:bodyPr anchor="b">
            <a:normAutofit/>
          </a:bodyPr>
          <a:lstStyle/>
          <a:p>
            <a:r>
              <a:rPr lang="en-GB" sz="4200" b="1" u="sng" dirty="0">
                <a:latin typeface="Calibri Light" panose="020F0302020204030204" pitchFamily="34" charset="0"/>
                <a:ea typeface="Times New Roman" panose="02020603050405020304" pitchFamily="18" charset="0"/>
                <a:cs typeface="Times New Roman" panose="02020603050405020304" pitchFamily="18" charset="0"/>
              </a:rPr>
              <a:t>BY THIS WEEK… </a:t>
            </a:r>
            <a:br>
              <a:rPr lang="en-GB" sz="4200" b="1" dirty="0">
                <a:latin typeface="Calibri Light" panose="020F0302020204030204" pitchFamily="34" charset="0"/>
                <a:ea typeface="Times New Roman" panose="02020603050405020304" pitchFamily="18" charset="0"/>
                <a:cs typeface="Times New Roman" panose="02020603050405020304" pitchFamily="18" charset="0"/>
              </a:rPr>
            </a:br>
            <a:br>
              <a:rPr lang="en-GB" sz="4200" b="1" dirty="0">
                <a:latin typeface="Calibri Light" panose="020F0302020204030204" pitchFamily="34" charset="0"/>
                <a:ea typeface="Times New Roman" panose="02020603050405020304" pitchFamily="18" charset="0"/>
                <a:cs typeface="Times New Roman" panose="02020603050405020304" pitchFamily="18" charset="0"/>
              </a:rPr>
            </a:br>
            <a:r>
              <a:rPr lang="en-GB" sz="4200" b="1" dirty="0">
                <a:latin typeface="Calibri Light" panose="020F0302020204030204" pitchFamily="34" charset="0"/>
                <a:ea typeface="Times New Roman" panose="02020603050405020304" pitchFamily="18" charset="0"/>
                <a:cs typeface="Times New Roman" panose="02020603050405020304" pitchFamily="18" charset="0"/>
              </a:rPr>
              <a:t>CHOOSE YOUR BUSINESS IDEA!</a:t>
            </a:r>
            <a:endParaRPr lang="en-US" sz="4200" dirty="0"/>
          </a:p>
        </p:txBody>
      </p:sp>
      <p:sp>
        <p:nvSpPr>
          <p:cNvPr id="3" name="Content Placeholder 2">
            <a:extLst>
              <a:ext uri="{FF2B5EF4-FFF2-40B4-BE49-F238E27FC236}">
                <a16:creationId xmlns:a16="http://schemas.microsoft.com/office/drawing/2014/main" id="{63554D4A-6CCA-DF50-C7B0-5D721302AF63}"/>
              </a:ext>
            </a:extLst>
          </p:cNvPr>
          <p:cNvSpPr>
            <a:spLocks noGrp="1"/>
          </p:cNvSpPr>
          <p:nvPr>
            <p:ph idx="1"/>
          </p:nvPr>
        </p:nvSpPr>
        <p:spPr>
          <a:xfrm>
            <a:off x="640080" y="2217519"/>
            <a:ext cx="7525725" cy="3369242"/>
          </a:xfrm>
        </p:spPr>
        <p:txBody>
          <a:bodyPr>
            <a:normAutofit/>
          </a:bodyPr>
          <a:lstStyle/>
          <a:p>
            <a:pPr marL="742950" lvl="1" indent="-285750">
              <a:buFont typeface="+mj-lt"/>
              <a:buAutoNum type="alphaLcPeriod"/>
            </a:pP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buFont typeface="+mj-lt"/>
              <a:buAutoNum type="alphaLcPeriod"/>
            </a:pPr>
            <a:r>
              <a:rPr lang="en-GB" b="1" i="1"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IMPORTANT – Make a shortlist of the best, most suitable ideas. And then, by next lecture, decide on the </a:t>
            </a:r>
            <a:r>
              <a:rPr lang="en-GB" b="1" i="1" u="sng"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one</a:t>
            </a:r>
            <a:r>
              <a:rPr lang="en-GB" b="1" i="1"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 idea you will be researching and analysing for your plan.</a:t>
            </a:r>
            <a:endParaRPr lang="en-GB" i="1" dirty="0">
              <a:latin typeface="Calibri" panose="020F0502020204030204" pitchFamily="34" charset="0"/>
              <a:ea typeface="Calibri" panose="020F0502020204030204" pitchFamily="34" charset="0"/>
              <a:cs typeface="Times New Roman" panose="02020603050405020304" pitchFamily="18" charset="0"/>
            </a:endParaRPr>
          </a:p>
          <a:p>
            <a:pPr marL="457200" lvl="1" indent="0">
              <a:buNone/>
            </a:pPr>
            <a:endParaRPr lang="en-US" sz="2400" b="1" i="1" kern="1200" dirty="0">
              <a:solidFill>
                <a:schemeClr val="accent2">
                  <a:lumMod val="75000"/>
                </a:schemeClr>
              </a:solidFill>
              <a:latin typeface="+mn-lt"/>
              <a:ea typeface="+mj-ea"/>
              <a:cs typeface="+mj-cs"/>
            </a:endParaRPr>
          </a:p>
          <a:p>
            <a:pPr marL="742950" lvl="1" indent="-285750">
              <a:buFont typeface="+mj-lt"/>
              <a:buAutoNum type="alphaLcPeriod"/>
            </a:pPr>
            <a:r>
              <a:rPr lang="en-US" sz="2400" b="1" i="1" kern="1200" dirty="0">
                <a:solidFill>
                  <a:schemeClr val="accent2">
                    <a:lumMod val="75000"/>
                  </a:schemeClr>
                </a:solidFill>
                <a:latin typeface="+mn-lt"/>
                <a:ea typeface="+mj-ea"/>
                <a:cs typeface="+mj-cs"/>
              </a:rPr>
              <a:t>Make sure to </a:t>
            </a:r>
            <a:r>
              <a:rPr lang="en-US" b="1" i="1" dirty="0">
                <a:solidFill>
                  <a:schemeClr val="accent2">
                    <a:lumMod val="75000"/>
                  </a:schemeClr>
                </a:solidFill>
                <a:ea typeface="+mj-ea"/>
                <a:cs typeface="+mj-cs"/>
              </a:rPr>
              <a:t>be specific on w</a:t>
            </a:r>
            <a:r>
              <a:rPr lang="en-US" sz="2400" b="1" i="1" kern="1200" dirty="0">
                <a:solidFill>
                  <a:schemeClr val="accent2">
                    <a:lumMod val="75000"/>
                  </a:schemeClr>
                </a:solidFill>
                <a:latin typeface="+mn-lt"/>
                <a:ea typeface="+mj-ea"/>
                <a:cs typeface="+mj-cs"/>
              </a:rPr>
              <a:t>hat your business offer and how (value proposition)?  </a:t>
            </a:r>
            <a:br>
              <a:rPr lang="en-US" sz="2400" i="1" kern="1200" dirty="0">
                <a:solidFill>
                  <a:schemeClr val="tx1"/>
                </a:solidFill>
                <a:latin typeface="+mn-lt"/>
                <a:ea typeface="+mj-ea"/>
                <a:cs typeface="+mj-cs"/>
              </a:rPr>
            </a:br>
            <a:endParaRPr lang="en-US" sz="2400" i="1" kern="1200" dirty="0">
              <a:solidFill>
                <a:schemeClr val="tx1"/>
              </a:solidFill>
              <a:latin typeface="+mn-lt"/>
              <a:ea typeface="+mj-ea"/>
              <a:cs typeface="+mj-cs"/>
            </a:endParaRPr>
          </a:p>
          <a:p>
            <a:pPr marL="742950" lvl="1" indent="-285750">
              <a:buFont typeface="+mj-lt"/>
              <a:buAutoNum type="alphaLcPeriod"/>
            </a:pPr>
            <a:endParaRPr lang="en-US" i="1" dirty="0">
              <a:ea typeface="+mj-ea"/>
              <a:cs typeface="+mj-cs"/>
            </a:endParaRPr>
          </a:p>
        </p:txBody>
      </p:sp>
      <p:pic>
        <p:nvPicPr>
          <p:cNvPr id="5" name="Picture 4" descr="Interior designers discussing blueprints hanging in office">
            <a:extLst>
              <a:ext uri="{FF2B5EF4-FFF2-40B4-BE49-F238E27FC236}">
                <a16:creationId xmlns:a16="http://schemas.microsoft.com/office/drawing/2014/main" id="{ADFC2A2F-050C-0495-81C2-299877F43803}"/>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8468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239683-1F41-B444-1C4F-D08FE34B9C71}"/>
            </a:ext>
          </a:extLst>
        </p:cNvPr>
        <p:cNvGrpSpPr/>
        <p:nvPr/>
      </p:nvGrpSpPr>
      <p:grpSpPr>
        <a:xfrm>
          <a:off x="0" y="0"/>
          <a:ext cx="0" cy="0"/>
          <a:chOff x="0" y="0"/>
          <a:chExt cx="0" cy="0"/>
        </a:xfrm>
      </p:grpSpPr>
      <p:sp>
        <p:nvSpPr>
          <p:cNvPr id="8" name="Text Box 3">
            <a:extLst>
              <a:ext uri="{FF2B5EF4-FFF2-40B4-BE49-F238E27FC236}">
                <a16:creationId xmlns:a16="http://schemas.microsoft.com/office/drawing/2014/main" id="{F4152C0F-53DE-2615-651E-4728C83E73A9}"/>
              </a:ext>
            </a:extLst>
          </p:cNvPr>
          <p:cNvSpPr txBox="1">
            <a:spLocks noChangeArrowheads="1"/>
          </p:cNvSpPr>
          <p:nvPr/>
        </p:nvSpPr>
        <p:spPr bwMode="auto">
          <a:xfrm>
            <a:off x="4860876" y="525890"/>
            <a:ext cx="6658333" cy="523928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r>
              <a:rPr lang="en-GB" sz="2400" dirty="0"/>
              <a:t>The Product/Service</a:t>
            </a:r>
          </a:p>
          <a:p>
            <a:pPr marL="285750" indent="-285750">
              <a:buFont typeface="Arial" panose="020B0604020202020204" pitchFamily="34" charset="0"/>
              <a:buChar char="•"/>
            </a:pPr>
            <a:r>
              <a:rPr lang="en-GB" sz="2400" b="0" dirty="0"/>
              <a:t>Briefly, what the business does and who for? </a:t>
            </a:r>
          </a:p>
          <a:p>
            <a:pPr marL="285750" indent="-285750">
              <a:buFont typeface="Arial" panose="020B0604020202020204" pitchFamily="34" charset="0"/>
              <a:buChar char="•"/>
            </a:pPr>
            <a:r>
              <a:rPr lang="en-GB" sz="2400" b="0" dirty="0"/>
              <a:t>Explain your product or service in simple direct terms.</a:t>
            </a:r>
          </a:p>
          <a:p>
            <a:pPr marL="285750" indent="-285750">
              <a:buFont typeface="Arial" panose="020B0604020202020204" pitchFamily="34" charset="0"/>
              <a:buChar char="•"/>
            </a:pPr>
            <a:r>
              <a:rPr lang="en-GB" sz="2400" b="0" dirty="0"/>
              <a:t>What the features and benefits are of the product/service? </a:t>
            </a:r>
          </a:p>
          <a:p>
            <a:pPr marL="285750" indent="-285750">
              <a:buFont typeface="Arial" panose="020B0604020202020204" pitchFamily="34" charset="0"/>
              <a:buChar char="•"/>
            </a:pPr>
            <a:r>
              <a:rPr lang="en-GB" sz="2400" b="0" dirty="0"/>
              <a:t>What is the value proposition?</a:t>
            </a:r>
          </a:p>
          <a:p>
            <a:r>
              <a:rPr lang="en-GB" sz="2400" dirty="0"/>
              <a:t> </a:t>
            </a:r>
          </a:p>
          <a:p>
            <a:r>
              <a:rPr lang="en-GB" sz="2400" dirty="0"/>
              <a:t> </a:t>
            </a:r>
          </a:p>
        </p:txBody>
      </p:sp>
      <p:sp>
        <p:nvSpPr>
          <p:cNvPr id="4" name="Freeform: Shape 3">
            <a:extLst>
              <a:ext uri="{FF2B5EF4-FFF2-40B4-BE49-F238E27FC236}">
                <a16:creationId xmlns:a16="http://schemas.microsoft.com/office/drawing/2014/main" id="{EBFB3102-EAB5-BFCB-38A6-29D1CF158B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905664C-051F-8FC0-1634-3B5E708A587E}"/>
              </a:ext>
            </a:extLst>
          </p:cNvPr>
          <p:cNvSpPr>
            <a:spLocks noGrp="1"/>
          </p:cNvSpPr>
          <p:nvPr>
            <p:ph type="title"/>
          </p:nvPr>
        </p:nvSpPr>
        <p:spPr>
          <a:xfrm>
            <a:off x="322371" y="167270"/>
            <a:ext cx="3200400" cy="4198990"/>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Business</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Idea</a:t>
            </a:r>
          </a:p>
        </p:txBody>
      </p:sp>
    </p:spTree>
    <p:extLst>
      <p:ext uri="{BB962C8B-B14F-4D97-AF65-F5344CB8AC3E}">
        <p14:creationId xmlns:p14="http://schemas.microsoft.com/office/powerpoint/2010/main" val="2745424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4935912" y="329184"/>
            <a:ext cx="6251110" cy="818129"/>
          </a:xfrm>
        </p:spPr>
        <p:txBody>
          <a:bodyPr anchor="b">
            <a:normAutofit fontScale="90000"/>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(and register):</a:t>
            </a:r>
            <a:endParaRPr lang="en-US" sz="5400" dirty="0"/>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3930915" cy="5788315"/>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Content Placeholder 2">
            <a:extLst>
              <a:ext uri="{FF2B5EF4-FFF2-40B4-BE49-F238E27FC236}">
                <a16:creationId xmlns:a16="http://schemas.microsoft.com/office/drawing/2014/main" id="{AC336D53-6753-6FF4-4C1D-8451A3152808}"/>
              </a:ext>
            </a:extLst>
          </p:cNvPr>
          <p:cNvSpPr txBox="1">
            <a:spLocks/>
          </p:cNvSpPr>
          <p:nvPr/>
        </p:nvSpPr>
        <p:spPr>
          <a:xfrm>
            <a:off x="4666276" y="2286501"/>
            <a:ext cx="7126034" cy="3306459"/>
          </a:xfrm>
          <a:prstGeom prst="rect">
            <a:avLst/>
          </a:prstGeom>
        </p:spPr>
        <p:txBody>
          <a:bodyPr vert="horz" lIns="91440" tIns="45720" rIns="91440" bIns="45720" rtlCol="0">
            <a:normAutofit fontScale="70000" lnSpcReduction="20000"/>
          </a:bodyPr>
          <a:lst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42950" lvl="1" indent="-285750">
              <a:buFont typeface="+mj-lt"/>
              <a:buAutoNum type="alphaLcPeriod"/>
            </a:pPr>
            <a:endParaRPr lang="en-US" sz="22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buFont typeface="+mj-lt"/>
              <a:buAutoNum type="alphaLcPeriod"/>
            </a:pPr>
            <a:r>
              <a:rPr lang="en-US" b="1" i="1" dirty="0">
                <a:solidFill>
                  <a:schemeClr val="accent2">
                    <a:lumMod val="75000"/>
                  </a:schemeClr>
                </a:solidFill>
                <a:ea typeface="+mj-ea"/>
                <a:cs typeface="+mj-cs"/>
              </a:rPr>
              <a:t>What will your business offer and how?  </a:t>
            </a:r>
            <a:br>
              <a:rPr lang="en-US" i="1" dirty="0">
                <a:ea typeface="+mj-ea"/>
                <a:cs typeface="+mj-cs"/>
              </a:rPr>
            </a:br>
            <a:r>
              <a:rPr lang="en-US" i="1" dirty="0">
                <a:ea typeface="+mj-ea"/>
                <a:cs typeface="+mj-cs"/>
              </a:rPr>
              <a:t>(concisely describe your business)</a:t>
            </a:r>
          </a:p>
          <a:p>
            <a:pPr marL="742950" lvl="1" indent="-285750">
              <a:buFont typeface="+mj-lt"/>
              <a:buAutoNum type="alphaLcPeriod"/>
            </a:pPr>
            <a:endParaRPr lang="en-US" i="1" dirty="0">
              <a:ea typeface="+mj-ea"/>
              <a:cs typeface="+mj-cs"/>
            </a:endParaRPr>
          </a:p>
          <a:p>
            <a:pPr marL="742950" lvl="1" indent="-285750">
              <a:buFont typeface="+mj-lt"/>
              <a:buAutoNum type="alphaLcPeriod"/>
            </a:pPr>
            <a:r>
              <a:rPr lang="en-US" b="1" i="1" dirty="0">
                <a:solidFill>
                  <a:schemeClr val="accent2">
                    <a:lumMod val="75000"/>
                  </a:schemeClr>
                </a:solidFill>
              </a:rPr>
              <a:t>Identify 3 different competitors (spy on them and their customers):</a:t>
            </a:r>
            <a:br>
              <a:rPr lang="en-US" b="1" dirty="0">
                <a:solidFill>
                  <a:schemeClr val="accent2">
                    <a:lumMod val="75000"/>
                  </a:schemeClr>
                </a:solidFill>
              </a:rPr>
            </a:br>
            <a:br>
              <a:rPr lang="en-US" dirty="0">
                <a:solidFill>
                  <a:schemeClr val="accent2">
                    <a:lumMod val="75000"/>
                  </a:schemeClr>
                </a:solidFill>
              </a:rPr>
            </a:br>
            <a:r>
              <a:rPr lang="en-US" dirty="0">
                <a:solidFill>
                  <a:schemeClr val="accent2">
                    <a:lumMod val="75000"/>
                  </a:schemeClr>
                </a:solidFill>
              </a:rPr>
              <a:t>- </a:t>
            </a:r>
            <a:r>
              <a:rPr lang="en-US" dirty="0"/>
              <a:t>What do they do well? </a:t>
            </a:r>
            <a:r>
              <a:rPr lang="en-US" i="1" dirty="0"/>
              <a:t>(Strengths)</a:t>
            </a:r>
            <a:br>
              <a:rPr lang="en-US" dirty="0"/>
            </a:br>
            <a:r>
              <a:rPr lang="en-US" dirty="0"/>
              <a:t>- What don’t they do well? </a:t>
            </a:r>
            <a:r>
              <a:rPr lang="en-US" i="1" dirty="0"/>
              <a:t>(Weaknesses)</a:t>
            </a:r>
            <a:endParaRPr lang="en-US" i="1" dirty="0">
              <a:ea typeface="+mj-ea"/>
              <a:cs typeface="+mj-cs"/>
            </a:endParaRPr>
          </a:p>
          <a:p>
            <a:pPr marL="742950" lvl="1" indent="-285750">
              <a:buFont typeface="+mj-lt"/>
              <a:buAutoNum type="alphaLcPeriod"/>
            </a:pPr>
            <a:endParaRPr lang="en-US" i="1" dirty="0">
              <a:ea typeface="+mj-ea"/>
              <a:cs typeface="+mj-cs"/>
            </a:endParaRPr>
          </a:p>
          <a:p>
            <a:pPr marL="742950" lvl="1" indent="-285750">
              <a:buFont typeface="+mj-lt"/>
              <a:buAutoNum type="alphaLcPeriod"/>
            </a:pPr>
            <a:r>
              <a:rPr lang="en-US" b="1" i="1" dirty="0">
                <a:solidFill>
                  <a:schemeClr val="accent2">
                    <a:lumMod val="75000"/>
                  </a:schemeClr>
                </a:solidFill>
                <a:ea typeface="+mj-ea"/>
                <a:cs typeface="+mj-cs"/>
              </a:rPr>
              <a:t>Why would customers choose your offering over others? </a:t>
            </a:r>
            <a:r>
              <a:rPr lang="en-US" i="1" dirty="0">
                <a:ea typeface="+mj-ea"/>
                <a:cs typeface="+mj-cs"/>
              </a:rPr>
              <a:t>(customers buy benefits, what problem/want do you solve, what added value do you offer?)</a:t>
            </a:r>
          </a:p>
          <a:p>
            <a:pPr marL="742950" lvl="1" indent="-285750">
              <a:buFont typeface="+mj-lt"/>
              <a:buAutoNum type="alphaLcPeriod"/>
            </a:pPr>
            <a:endParaRPr lang="en-US" i="1" dirty="0">
              <a:ea typeface="+mj-ea"/>
              <a:cs typeface="+mj-cs"/>
            </a:endParaRPr>
          </a:p>
          <a:p>
            <a:pPr marL="742950" lvl="1" indent="-285750">
              <a:buFont typeface="+mj-lt"/>
              <a:buAutoNum type="alphaLcPeriod"/>
            </a:pPr>
            <a:r>
              <a:rPr lang="en-US" b="1" i="1" dirty="0">
                <a:solidFill>
                  <a:schemeClr val="accent2">
                    <a:lumMod val="75000"/>
                  </a:schemeClr>
                </a:solidFill>
                <a:ea typeface="+mj-ea"/>
                <a:cs typeface="+mj-cs"/>
              </a:rPr>
              <a:t>How is your proposition better than your competitors? </a:t>
            </a:r>
            <a:r>
              <a:rPr lang="en-US" i="1" dirty="0">
                <a:ea typeface="+mj-ea"/>
                <a:cs typeface="+mj-cs"/>
              </a:rPr>
              <a:t>(how are you better value, what is your unique selling point or USP?)</a:t>
            </a:r>
          </a:p>
          <a:p>
            <a:pPr marL="742950" lvl="1" indent="-285750">
              <a:buFont typeface="+mj-lt"/>
              <a:buAutoNum type="alphaLcPeriod"/>
            </a:pPr>
            <a:endParaRPr lang="en-US" i="1" dirty="0">
              <a:ea typeface="+mj-ea"/>
              <a:cs typeface="+mj-cs"/>
            </a:endParaRPr>
          </a:p>
        </p:txBody>
      </p:sp>
      <p:sp>
        <p:nvSpPr>
          <p:cNvPr id="8" name="Content Placeholder 2">
            <a:extLst>
              <a:ext uri="{FF2B5EF4-FFF2-40B4-BE49-F238E27FC236}">
                <a16:creationId xmlns:a16="http://schemas.microsoft.com/office/drawing/2014/main" id="{77D8BEBC-B369-7D40-C408-862C9FEE1CB8}"/>
              </a:ext>
            </a:extLst>
          </p:cNvPr>
          <p:cNvSpPr>
            <a:spLocks noGrp="1"/>
          </p:cNvSpPr>
          <p:nvPr>
            <p:ph idx="1"/>
          </p:nvPr>
        </p:nvSpPr>
        <p:spPr>
          <a:xfrm>
            <a:off x="4813704" y="1338066"/>
            <a:ext cx="6495525" cy="4254894"/>
          </a:xfrm>
        </p:spPr>
        <p:txBody>
          <a:bodyPr>
            <a:normAutofit/>
          </a:bodyPr>
          <a:lstStyle/>
          <a:p>
            <a:pPr marL="228606" indent="0">
              <a:buNone/>
            </a:pPr>
            <a:r>
              <a:rPr lang="en-US" sz="2200" dirty="0">
                <a:effectLst/>
                <a:latin typeface="Calibri" panose="020F0502020204030204" pitchFamily="34" charset="0"/>
                <a:ea typeface="Calibri" panose="020F0502020204030204" pitchFamily="34" charset="0"/>
                <a:cs typeface="Times New Roman" panose="02020603050405020304" pitchFamily="18" charset="0"/>
              </a:rPr>
              <a:t>Introduce me to your business ideas and provide detail on the following:</a:t>
            </a:r>
          </a:p>
        </p:txBody>
      </p:sp>
    </p:spTree>
    <p:extLst>
      <p:ext uri="{BB962C8B-B14F-4D97-AF65-F5344CB8AC3E}">
        <p14:creationId xmlns:p14="http://schemas.microsoft.com/office/powerpoint/2010/main" val="333807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4FC6F0-3416-D8B8-029F-652E2CBD736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964F9226-D9B2-013F-F3AC-2113B6E67A47}"/>
              </a:ext>
            </a:extLst>
          </p:cNvPr>
          <p:cNvSpPr>
            <a:spLocks noGrp="1"/>
          </p:cNvSpPr>
          <p:nvPr>
            <p:ph type="title"/>
          </p:nvPr>
        </p:nvSpPr>
        <p:spPr>
          <a:xfrm rot="16907592">
            <a:off x="-1199162" y="2161915"/>
            <a:ext cx="3551943" cy="1155817"/>
          </a:xfrm>
        </p:spPr>
        <p:txBody>
          <a:bodyPr vert="horz" lIns="91440" tIns="45720" rIns="91440" bIns="45720" rtlCol="0" anchor="b">
            <a:normAutofit/>
          </a:bodyPr>
          <a:lstStyle/>
          <a:p>
            <a:pPr defTabSz="914400"/>
            <a:r>
              <a:rPr lang="en-US" sz="4200" b="1" dirty="0">
                <a:solidFill>
                  <a:srgbClr val="002060"/>
                </a:solidFill>
                <a:latin typeface="+mn-lt"/>
                <a:cs typeface="+mj-cs"/>
              </a:rPr>
              <a:t>Teaching Plan</a:t>
            </a:r>
          </a:p>
        </p:txBody>
      </p:sp>
      <p:graphicFrame>
        <p:nvGraphicFramePr>
          <p:cNvPr id="4" name="Table 3">
            <a:extLst>
              <a:ext uri="{FF2B5EF4-FFF2-40B4-BE49-F238E27FC236}">
                <a16:creationId xmlns:a16="http://schemas.microsoft.com/office/drawing/2014/main" id="{0A513603-66C5-B48B-FCB9-470052D3F925}"/>
              </a:ext>
            </a:extLst>
          </p:cNvPr>
          <p:cNvGraphicFramePr>
            <a:graphicFrameLocks noGrp="1"/>
          </p:cNvGraphicFramePr>
          <p:nvPr/>
        </p:nvGraphicFramePr>
        <p:xfrm>
          <a:off x="2809630" y="409417"/>
          <a:ext cx="8163170" cy="4981658"/>
        </p:xfrm>
        <a:graphic>
          <a:graphicData uri="http://schemas.openxmlformats.org/drawingml/2006/table">
            <a:tbl>
              <a:tblPr firstRow="1" firstCol="1" bandRow="1">
                <a:tableStyleId>{5C22544A-7EE6-4342-B048-85BDC9FD1C3A}</a:tableStyleId>
              </a:tblPr>
              <a:tblGrid>
                <a:gridCol w="2157585">
                  <a:extLst>
                    <a:ext uri="{9D8B030D-6E8A-4147-A177-3AD203B41FA5}">
                      <a16:colId xmlns:a16="http://schemas.microsoft.com/office/drawing/2014/main" val="3234131852"/>
                    </a:ext>
                  </a:extLst>
                </a:gridCol>
                <a:gridCol w="869518">
                  <a:extLst>
                    <a:ext uri="{9D8B030D-6E8A-4147-A177-3AD203B41FA5}">
                      <a16:colId xmlns:a16="http://schemas.microsoft.com/office/drawing/2014/main" val="2602966364"/>
                    </a:ext>
                  </a:extLst>
                </a:gridCol>
                <a:gridCol w="5136067">
                  <a:extLst>
                    <a:ext uri="{9D8B030D-6E8A-4147-A177-3AD203B41FA5}">
                      <a16:colId xmlns:a16="http://schemas.microsoft.com/office/drawing/2014/main" val="1009365165"/>
                    </a:ext>
                  </a:extLst>
                </a:gridCol>
              </a:tblGrid>
              <a:tr h="920814">
                <a:tc>
                  <a:txBody>
                    <a:bodyPr/>
                    <a:lstStyle/>
                    <a:p>
                      <a:pPr>
                        <a:buNone/>
                      </a:pPr>
                      <a:r>
                        <a:rPr lang="en-GB" sz="1600" kern="100" dirty="0">
                          <a:effectLst/>
                        </a:rPr>
                        <a:t>Tuesday 27th January</a:t>
                      </a:r>
                      <a:endParaRPr lang="en-GB"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Module Introduction </a:t>
                      </a:r>
                    </a:p>
                    <a:p>
                      <a:pPr marL="342900" lvl="0" indent="-342900">
                        <a:buFont typeface="Symbol" panose="05050102010706020507" pitchFamily="18" charset="2"/>
                        <a:buChar char=""/>
                      </a:pPr>
                      <a:r>
                        <a:rPr lang="en-GB" sz="1600" kern="100">
                          <a:effectLst/>
                        </a:rPr>
                        <a:t>Intro to the Module</a:t>
                      </a:r>
                    </a:p>
                    <a:p>
                      <a:pPr marL="342900" lvl="0" indent="-342900">
                        <a:buFont typeface="Symbol" panose="05050102010706020507" pitchFamily="18" charset="2"/>
                        <a:buChar char=""/>
                      </a:pPr>
                      <a:r>
                        <a:rPr lang="en-GB" sz="1600" kern="100">
                          <a:effectLst/>
                        </a:rPr>
                        <a:t>What is Entrepreneurship?</a:t>
                      </a:r>
                    </a:p>
                    <a:p>
                      <a:pPr marL="342900" lvl="0" indent="-342900">
                        <a:buFont typeface="Symbol" panose="05050102010706020507" pitchFamily="18" charset="2"/>
                        <a:buChar char=""/>
                      </a:pPr>
                      <a:r>
                        <a:rPr lang="en-GB" sz="1600" kern="100">
                          <a:effectLst/>
                        </a:rPr>
                        <a:t>Traits &amp; Motivations of an Entrepreneur</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2654762244"/>
                  </a:ext>
                </a:extLst>
              </a:tr>
              <a:tr h="690610">
                <a:tc>
                  <a:txBody>
                    <a:bodyPr/>
                    <a:lstStyle/>
                    <a:p>
                      <a:pPr>
                        <a:buNone/>
                      </a:pPr>
                      <a:r>
                        <a:rPr lang="en-GB" sz="1600" kern="100">
                          <a:effectLst/>
                        </a:rPr>
                        <a:t>Tuesday 3rd February</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Concepts &amp; Idea Generation</a:t>
                      </a:r>
                    </a:p>
                    <a:p>
                      <a:pPr marL="342900" lvl="0" indent="-342900">
                        <a:buFont typeface="Symbol" panose="05050102010706020507" pitchFamily="18" charset="2"/>
                        <a:buChar char=""/>
                      </a:pPr>
                      <a:r>
                        <a:rPr lang="en-GB" sz="1600" kern="100">
                          <a:effectLst/>
                        </a:rPr>
                        <a:t>Finding a business idea</a:t>
                      </a:r>
                    </a:p>
                    <a:p>
                      <a:pPr marL="342900" lvl="0" indent="-342900">
                        <a:buFont typeface="Symbol" panose="05050102010706020507" pitchFamily="18" charset="2"/>
                        <a:buChar char=""/>
                      </a:pPr>
                      <a:r>
                        <a:rPr lang="en-GB" sz="1600" kern="100">
                          <a:effectLst/>
                        </a:rPr>
                        <a:t>An eye on the Competition</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65355025"/>
                  </a:ext>
                </a:extLst>
              </a:tr>
              <a:tr h="920814">
                <a:tc>
                  <a:txBody>
                    <a:bodyPr/>
                    <a:lstStyle/>
                    <a:p>
                      <a:pPr>
                        <a:buNone/>
                      </a:pPr>
                      <a:r>
                        <a:rPr lang="en-GB" sz="1600" kern="100">
                          <a:effectLst/>
                        </a:rPr>
                        <a:t>Tuesday 10th February</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The Market &amp; Marketing </a:t>
                      </a:r>
                    </a:p>
                    <a:p>
                      <a:pPr marL="342900" lvl="0" indent="-342900">
                        <a:buFont typeface="Symbol" panose="05050102010706020507" pitchFamily="18" charset="2"/>
                        <a:buChar char=""/>
                      </a:pPr>
                      <a:r>
                        <a:rPr lang="en-GB" sz="1600" kern="100">
                          <a:effectLst/>
                        </a:rPr>
                        <a:t>The marketplace, customers, competitors and your USP.</a:t>
                      </a:r>
                    </a:p>
                    <a:p>
                      <a:pPr marL="342900" lvl="0" indent="-342900">
                        <a:buFont typeface="Symbol" panose="05050102010706020507" pitchFamily="18" charset="2"/>
                        <a:buChar char=""/>
                      </a:pPr>
                      <a:r>
                        <a:rPr lang="en-GB" sz="1600" kern="100">
                          <a:effectLst/>
                        </a:rPr>
                        <a:t>The marketing plan and mix.</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1284424364"/>
                  </a:ext>
                </a:extLst>
              </a:tr>
              <a:tr h="708922">
                <a:tc>
                  <a:txBody>
                    <a:bodyPr/>
                    <a:lstStyle/>
                    <a:p>
                      <a:pPr>
                        <a:buNone/>
                      </a:pPr>
                      <a:r>
                        <a:rPr lang="en-GB" sz="1600" kern="100">
                          <a:effectLst/>
                        </a:rPr>
                        <a:t>Tuesday 17</a:t>
                      </a:r>
                      <a:r>
                        <a:rPr lang="en-GB" sz="1600" kern="100" baseline="30000">
                          <a:effectLst/>
                        </a:rPr>
                        <a:t>th</a:t>
                      </a:r>
                      <a:r>
                        <a:rPr lang="en-GB" sz="1600" kern="100">
                          <a:effectLst/>
                        </a:rPr>
                        <a:t> February</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The Business Pitch</a:t>
                      </a:r>
                    </a:p>
                    <a:p>
                      <a:pPr marL="342900" lvl="0" indent="-342900">
                        <a:buFont typeface="Symbol" panose="05050102010706020507" pitchFamily="18" charset="2"/>
                        <a:buChar char=""/>
                      </a:pPr>
                      <a:r>
                        <a:rPr lang="en-GB" sz="1600" kern="100">
                          <a:effectLst/>
                        </a:rPr>
                        <a:t>Ingredients for a successful Pitch</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2583405236"/>
                  </a:ext>
                </a:extLst>
              </a:tr>
              <a:tr h="920814">
                <a:tc>
                  <a:txBody>
                    <a:bodyPr/>
                    <a:lstStyle/>
                    <a:p>
                      <a:pPr>
                        <a:buNone/>
                      </a:pPr>
                      <a:r>
                        <a:rPr lang="en-GB" sz="1600" kern="100">
                          <a:effectLst/>
                        </a:rPr>
                        <a:t>Tuesday 24</a:t>
                      </a:r>
                      <a:r>
                        <a:rPr lang="en-GB" sz="1600" kern="100" baseline="30000">
                          <a:effectLst/>
                        </a:rPr>
                        <a:t>th</a:t>
                      </a:r>
                      <a:r>
                        <a:rPr lang="en-GB" sz="1600" kern="100">
                          <a:effectLst/>
                        </a:rPr>
                        <a:t> February</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Finances and everything else…</a:t>
                      </a:r>
                    </a:p>
                    <a:p>
                      <a:pPr marL="342900" lvl="0" indent="-342900">
                        <a:buFont typeface="Symbol" panose="05050102010706020507" pitchFamily="18" charset="2"/>
                        <a:buChar char=""/>
                      </a:pPr>
                      <a:r>
                        <a:rPr lang="en-GB" sz="1600" kern="100">
                          <a:effectLst/>
                        </a:rPr>
                        <a:t>Contents, costs and making money</a:t>
                      </a:r>
                    </a:p>
                    <a:p>
                      <a:pPr marL="342900" lvl="0" indent="-342900">
                        <a:buFont typeface="Symbol" panose="05050102010706020507" pitchFamily="18" charset="2"/>
                        <a:buChar char=""/>
                      </a:pPr>
                      <a:r>
                        <a:rPr lang="en-GB" sz="1600" kern="100">
                          <a:effectLst/>
                        </a:rPr>
                        <a:t>Your team and support network</a:t>
                      </a:r>
                    </a:p>
                    <a:p>
                      <a:pPr marL="342900" lvl="0" indent="-342900">
                        <a:buFont typeface="Symbol" panose="05050102010706020507" pitchFamily="18" charset="2"/>
                        <a:buChar char=""/>
                      </a:pPr>
                      <a:r>
                        <a:rPr lang="en-GB" sz="1600" kern="100">
                          <a:effectLst/>
                        </a:rPr>
                        <a:t>Risk and SWOT-ing your idea</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415823928"/>
                  </a:ext>
                </a:extLst>
              </a:tr>
              <a:tr h="669682">
                <a:tc>
                  <a:txBody>
                    <a:bodyPr/>
                    <a:lstStyle/>
                    <a:p>
                      <a:pPr>
                        <a:buNone/>
                      </a:pPr>
                      <a:r>
                        <a:rPr lang="en-GB" sz="1600" kern="100">
                          <a:effectLst/>
                        </a:rPr>
                        <a:t>Tuesday 3</a:t>
                      </a:r>
                      <a:r>
                        <a:rPr lang="en-GB" sz="1600" kern="100" baseline="30000">
                          <a:effectLst/>
                        </a:rPr>
                        <a:t>rd</a:t>
                      </a:r>
                      <a:r>
                        <a:rPr lang="en-GB" sz="1600" kern="100">
                          <a:effectLst/>
                        </a:rPr>
                        <a:t> March</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dirty="0">
                          <a:effectLst/>
                        </a:rPr>
                        <a:t>ASSESSMENT: Enterprise Pitch Presentations</a:t>
                      </a:r>
                      <a:endParaRPr lang="en-GB"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2935354957"/>
                  </a:ext>
                </a:extLst>
              </a:tr>
            </a:tbl>
          </a:graphicData>
        </a:graphic>
      </p:graphicFrame>
    </p:spTree>
    <p:extLst>
      <p:ext uri="{BB962C8B-B14F-4D97-AF65-F5344CB8AC3E}">
        <p14:creationId xmlns:p14="http://schemas.microsoft.com/office/powerpoint/2010/main" val="1378437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63F6C-C892-5E37-8C4E-EFC5D238BCCB}"/>
              </a:ext>
            </a:extLst>
          </p:cNvPr>
          <p:cNvSpPr>
            <a:spLocks noGrp="1"/>
          </p:cNvSpPr>
          <p:nvPr>
            <p:ph type="title"/>
          </p:nvPr>
        </p:nvSpPr>
        <p:spPr>
          <a:xfrm>
            <a:off x="643128" y="4380923"/>
            <a:ext cx="4011166" cy="1412119"/>
          </a:xfrm>
        </p:spPr>
        <p:txBody>
          <a:bodyPr vert="horz" lIns="91440" tIns="45720" rIns="91440" bIns="45720" rtlCol="0" anchor="ctr">
            <a:normAutofit/>
          </a:bodyPr>
          <a:lstStyle/>
          <a:p>
            <a:r>
              <a:rPr lang="en-US" sz="3000" b="1" dirty="0">
                <a:latin typeface="+mn-lt"/>
              </a:rPr>
              <a:t>Have you researched the idea? </a:t>
            </a:r>
          </a:p>
        </p:txBody>
      </p:sp>
      <p:pic>
        <p:nvPicPr>
          <p:cNvPr id="5" name="Picture 4" descr="A magnifying glass over a blue background&#10;&#10;Description automatically generated">
            <a:extLst>
              <a:ext uri="{FF2B5EF4-FFF2-40B4-BE49-F238E27FC236}">
                <a16:creationId xmlns:a16="http://schemas.microsoft.com/office/drawing/2014/main" id="{2E598F40-B991-770F-EB34-464D130E978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620" b="1697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 name="Title 1">
            <a:extLst>
              <a:ext uri="{FF2B5EF4-FFF2-40B4-BE49-F238E27FC236}">
                <a16:creationId xmlns:a16="http://schemas.microsoft.com/office/drawing/2014/main" id="{5A9B0DF7-3CCB-CB3F-1B43-C4DD277DADD3}"/>
              </a:ext>
            </a:extLst>
          </p:cNvPr>
          <p:cNvSpPr txBox="1">
            <a:spLocks/>
          </p:cNvSpPr>
          <p:nvPr/>
        </p:nvSpPr>
        <p:spPr>
          <a:xfrm>
            <a:off x="4654294" y="4235633"/>
            <a:ext cx="6897626" cy="1880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1" indent="-228600">
              <a:lnSpc>
                <a:spcPct val="90000"/>
              </a:lnSpc>
              <a:spcAft>
                <a:spcPts val="600"/>
              </a:spcAft>
              <a:buFont typeface="Arial" panose="020B0604020202020204" pitchFamily="34" charset="0"/>
              <a:buChar char="•"/>
            </a:pPr>
            <a:r>
              <a:rPr lang="en-US" sz="2400" dirty="0"/>
              <a:t>How well developed is your idea?</a:t>
            </a:r>
          </a:p>
          <a:p>
            <a:pPr marL="0" lvl="1" indent="-228600">
              <a:lnSpc>
                <a:spcPct val="90000"/>
              </a:lnSpc>
              <a:spcAft>
                <a:spcPts val="600"/>
              </a:spcAft>
              <a:buFont typeface="Arial" panose="020B0604020202020204" pitchFamily="34" charset="0"/>
              <a:buChar char="•"/>
            </a:pPr>
            <a:r>
              <a:rPr lang="en-US" sz="2400" dirty="0"/>
              <a:t>If your idea is lacking, or unclear to others, then you probably need to do more research?</a:t>
            </a:r>
          </a:p>
        </p:txBody>
      </p:sp>
      <p:sp>
        <p:nvSpPr>
          <p:cNvPr id="6" name="TextBox 5">
            <a:extLst>
              <a:ext uri="{FF2B5EF4-FFF2-40B4-BE49-F238E27FC236}">
                <a16:creationId xmlns:a16="http://schemas.microsoft.com/office/drawing/2014/main" id="{51E3654B-AC82-A411-A5E7-D916BD5C482C}"/>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owl.excelsior.edu/research/research-proc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344019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543113" y="523780"/>
            <a:ext cx="6251110" cy="1783080"/>
          </a:xfrm>
        </p:spPr>
        <p:txBody>
          <a:bodyPr anchor="b">
            <a:noAutofit/>
          </a:bodyPr>
          <a:lstStyle/>
          <a:p>
            <a:r>
              <a:rPr lang="en-US" sz="2800" b="1" dirty="0">
                <a:latin typeface="Calibri" panose="020F0502020204030204" pitchFamily="34" charset="0"/>
                <a:ea typeface="Calibri" panose="020F0502020204030204" pitchFamily="34" charset="0"/>
                <a:cs typeface="Times New Roman" panose="02020603050405020304" pitchFamily="18" charset="0"/>
              </a:rPr>
              <a:t>LET’S TALK MARKETING:</a:t>
            </a:r>
            <a:br>
              <a:rPr lang="en-US" sz="2800" dirty="0">
                <a:latin typeface="Calibri" panose="020F0502020204030204" pitchFamily="34" charset="0"/>
                <a:ea typeface="Calibri" panose="020F0502020204030204" pitchFamily="34" charset="0"/>
                <a:cs typeface="Times New Roman" panose="02020603050405020304" pitchFamily="18" charset="0"/>
              </a:rPr>
            </a:br>
            <a:br>
              <a:rPr lang="en-US" sz="2800" dirty="0">
                <a:latin typeface="Calibri" panose="020F0502020204030204" pitchFamily="34" charset="0"/>
                <a:ea typeface="Calibri" panose="020F0502020204030204" pitchFamily="34" charset="0"/>
                <a:cs typeface="Times New Roman" panose="02020603050405020304" pitchFamily="18" charset="0"/>
              </a:rPr>
            </a:br>
            <a:r>
              <a:rPr lang="en-US" sz="2800" i="1" dirty="0">
                <a:latin typeface="Calibri" panose="020F0502020204030204" pitchFamily="34" charset="0"/>
                <a:ea typeface="Calibri" panose="020F0502020204030204" pitchFamily="34" charset="0"/>
                <a:cs typeface="Times New Roman" panose="02020603050405020304" pitchFamily="18" charset="0"/>
              </a:rPr>
              <a:t>What do you think is involved in the Marketing process? </a:t>
            </a:r>
            <a:endParaRPr lang="en-US" sz="2800" i="1" dirty="0"/>
          </a:p>
        </p:txBody>
      </p:sp>
      <p:graphicFrame>
        <p:nvGraphicFramePr>
          <p:cNvPr id="6" name="Content Placeholder 2">
            <a:extLst>
              <a:ext uri="{FF2B5EF4-FFF2-40B4-BE49-F238E27FC236}">
                <a16:creationId xmlns:a16="http://schemas.microsoft.com/office/drawing/2014/main" id="{937B4FAC-3921-F844-475C-C1E49598C9F1}"/>
              </a:ext>
            </a:extLst>
          </p:cNvPr>
          <p:cNvGraphicFramePr>
            <a:graphicFrameLocks noGrp="1"/>
          </p:cNvGraphicFramePr>
          <p:nvPr>
            <p:ph idx="1"/>
            <p:extLst>
              <p:ext uri="{D42A27DB-BD31-4B8C-83A1-F6EECF244321}">
                <p14:modId xmlns:p14="http://schemas.microsoft.com/office/powerpoint/2010/main" val="2875016849"/>
              </p:ext>
            </p:extLst>
          </p:nvPr>
        </p:nvGraphicFramePr>
        <p:xfrm>
          <a:off x="5519525" y="2512494"/>
          <a:ext cx="5613565" cy="28046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31566" r="23103" b="-1"/>
          <a:stretch/>
        </p:blipFill>
        <p:spPr>
          <a:xfrm>
            <a:off x="1" y="10"/>
            <a:ext cx="4657344" cy="577106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3193866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650259-B4C4-A5E6-91FD-B43765D6B952}"/>
              </a:ext>
            </a:extLst>
          </p:cNvPr>
          <p:cNvSpPr>
            <a:spLocks noGrp="1"/>
          </p:cNvSpPr>
          <p:nvPr>
            <p:ph type="ctrTitle"/>
          </p:nvPr>
        </p:nvSpPr>
        <p:spPr>
          <a:xfrm>
            <a:off x="890338" y="640080"/>
            <a:ext cx="3734014" cy="3566160"/>
          </a:xfrm>
        </p:spPr>
        <p:txBody>
          <a:bodyPr anchor="b">
            <a:normAutofit/>
          </a:bodyPr>
          <a:lstStyle/>
          <a:p>
            <a:pPr algn="l"/>
            <a:r>
              <a:rPr lang="en-GB" sz="4200" i="1" dirty="0">
                <a:latin typeface="Times New Roman" panose="02020603050405020304" pitchFamily="18" charset="0"/>
                <a:ea typeface="Times New Roman" panose="02020603050405020304" pitchFamily="18" charset="0"/>
              </a:rPr>
              <a:t>“A business plan is nothing without good research!”</a:t>
            </a:r>
            <a:br>
              <a:rPr lang="en-US" sz="4200" dirty="0"/>
            </a:br>
            <a:endParaRPr lang="en-US" sz="4200" dirty="0"/>
          </a:p>
        </p:txBody>
      </p:sp>
      <p:pic>
        <p:nvPicPr>
          <p:cNvPr id="9" name="Picture 5" descr="Lightbulb idea concept">
            <a:extLst>
              <a:ext uri="{FF2B5EF4-FFF2-40B4-BE49-F238E27FC236}">
                <a16:creationId xmlns:a16="http://schemas.microsoft.com/office/drawing/2014/main" id="{3F147A83-5BDA-6E8B-9D81-059DF6FA73AA}"/>
              </a:ext>
            </a:extLst>
          </p:cNvPr>
          <p:cNvPicPr>
            <a:picLocks noChangeAspect="1"/>
          </p:cNvPicPr>
          <p:nvPr/>
        </p:nvPicPr>
        <p:blipFill rotWithShape="1">
          <a:blip r:embed="rId4"/>
          <a:srcRect r="33047" b="-1"/>
          <a:stretch/>
        </p:blipFill>
        <p:spPr>
          <a:xfrm>
            <a:off x="6418053" y="10"/>
            <a:ext cx="5772424" cy="575498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3731945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5FC2B4C8-64A2-1B29-D136-25650F0AEE00}"/>
              </a:ext>
            </a:extLst>
          </p:cNvPr>
          <p:cNvPicPr>
            <a:picLocks noChangeAspect="1"/>
          </p:cNvPicPr>
          <p:nvPr/>
        </p:nvPicPr>
        <p:blipFill rotWithShape="1">
          <a:blip r:embed="rId4">
            <a:alphaModFix amt="35000"/>
          </a:blip>
          <a:srcRect b="15730"/>
          <a:stretch/>
        </p:blipFill>
        <p:spPr>
          <a:xfrm>
            <a:off x="20" y="10"/>
            <a:ext cx="12191980" cy="5736556"/>
          </a:xfrm>
          <a:prstGeom prst="rect">
            <a:avLst/>
          </a:prstGeom>
        </p:spPr>
      </p:pic>
      <p:sp>
        <p:nvSpPr>
          <p:cNvPr id="2" name="Title 1">
            <a:extLst>
              <a:ext uri="{FF2B5EF4-FFF2-40B4-BE49-F238E27FC236}">
                <a16:creationId xmlns:a16="http://schemas.microsoft.com/office/drawing/2014/main" id="{5E4560F0-043B-0990-F2AA-02647109F461}"/>
              </a:ext>
            </a:extLst>
          </p:cNvPr>
          <p:cNvSpPr>
            <a:spLocks noGrp="1"/>
          </p:cNvSpPr>
          <p:nvPr>
            <p:ph type="title"/>
          </p:nvPr>
        </p:nvSpPr>
        <p:spPr/>
        <p:txBody>
          <a:bodyPr vert="horz" lIns="91440" tIns="45720" rIns="91440" bIns="45720" rtlCol="0" anchor="ctr">
            <a:normAutofit/>
          </a:bodyPr>
          <a:lstStyle/>
          <a:p>
            <a:r>
              <a:rPr lang="en-US" b="1" dirty="0"/>
              <a:t>What will market research tell you:</a:t>
            </a:r>
          </a:p>
        </p:txBody>
      </p:sp>
      <p:graphicFrame>
        <p:nvGraphicFramePr>
          <p:cNvPr id="5" name="Content Placeholder 2">
            <a:extLst>
              <a:ext uri="{FF2B5EF4-FFF2-40B4-BE49-F238E27FC236}">
                <a16:creationId xmlns:a16="http://schemas.microsoft.com/office/drawing/2014/main" id="{51340D5E-F858-F6CF-0C8D-687179C2C989}"/>
              </a:ext>
            </a:extLst>
          </p:cNvPr>
          <p:cNvGraphicFramePr>
            <a:graphicFrameLocks noGrp="1"/>
          </p:cNvGraphicFramePr>
          <p:nvPr>
            <p:ph idx="1"/>
            <p:extLst>
              <p:ext uri="{D42A27DB-BD31-4B8C-83A1-F6EECF244321}">
                <p14:modId xmlns:p14="http://schemas.microsoft.com/office/powerpoint/2010/main" val="3772700215"/>
              </p:ext>
            </p:extLst>
          </p:nvPr>
        </p:nvGraphicFramePr>
        <p:xfrm>
          <a:off x="742507" y="985051"/>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2465227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543113" y="2339057"/>
            <a:ext cx="6251110" cy="1783080"/>
          </a:xfrm>
        </p:spPr>
        <p:txBody>
          <a:bodyPr anchor="b">
            <a:noAutofit/>
          </a:bodyPr>
          <a:lstStyle/>
          <a:p>
            <a:r>
              <a:rPr lang="en-US" sz="2800" b="1" dirty="0">
                <a:latin typeface="Calibri" panose="020F0502020204030204" pitchFamily="34" charset="0"/>
                <a:ea typeface="Calibri" panose="020F0502020204030204" pitchFamily="34" charset="0"/>
                <a:cs typeface="Times New Roman" panose="02020603050405020304" pitchFamily="18" charset="0"/>
              </a:rPr>
              <a:t>DISCUSS:</a:t>
            </a:r>
            <a:br>
              <a:rPr lang="en-US" sz="2800" b="1" dirty="0">
                <a:latin typeface="Calibri" panose="020F0502020204030204" pitchFamily="34" charset="0"/>
                <a:ea typeface="Calibri" panose="020F0502020204030204" pitchFamily="34" charset="0"/>
                <a:cs typeface="Times New Roman" panose="02020603050405020304" pitchFamily="18" charset="0"/>
              </a:rPr>
            </a:br>
            <a:br>
              <a:rPr lang="en-US" sz="2800" b="1" dirty="0">
                <a:latin typeface="Calibri" panose="020F0502020204030204" pitchFamily="34" charset="0"/>
                <a:ea typeface="Calibri" panose="020F0502020204030204" pitchFamily="34" charset="0"/>
                <a:cs typeface="Times New Roman" panose="02020603050405020304" pitchFamily="18" charset="0"/>
              </a:rPr>
            </a:br>
            <a:br>
              <a:rPr lang="en-US" sz="2800" b="1" dirty="0">
                <a:latin typeface="Calibri" panose="020F0502020204030204" pitchFamily="34" charset="0"/>
                <a:ea typeface="Calibri" panose="020F0502020204030204" pitchFamily="34" charset="0"/>
                <a:cs typeface="Times New Roman" panose="02020603050405020304" pitchFamily="18" charset="0"/>
              </a:rPr>
            </a:br>
            <a:r>
              <a:rPr lang="en-GB" sz="2800" b="1" dirty="0">
                <a:solidFill>
                  <a:schemeClr val="accent2"/>
                </a:solidFill>
                <a:latin typeface="+mn-lt"/>
                <a:ea typeface="Times New Roman" panose="02020603050405020304" pitchFamily="18" charset="0"/>
              </a:rPr>
              <a:t>What types of research can we do for a business idea? </a:t>
            </a:r>
            <a:br>
              <a:rPr lang="en-GB" sz="2800" b="1" dirty="0">
                <a:solidFill>
                  <a:schemeClr val="accent2"/>
                </a:solidFill>
                <a:latin typeface="+mn-lt"/>
                <a:ea typeface="Times New Roman" panose="02020603050405020304" pitchFamily="18" charset="0"/>
              </a:rPr>
            </a:br>
            <a:br>
              <a:rPr lang="en-GB" sz="2800" b="1" dirty="0">
                <a:solidFill>
                  <a:schemeClr val="accent2"/>
                </a:solidFill>
                <a:latin typeface="+mn-lt"/>
                <a:ea typeface="Times New Roman" panose="02020603050405020304" pitchFamily="18" charset="0"/>
              </a:rPr>
            </a:br>
            <a:r>
              <a:rPr lang="en-GB" sz="2800" b="1" dirty="0">
                <a:solidFill>
                  <a:schemeClr val="accent2"/>
                </a:solidFill>
                <a:latin typeface="+mn-lt"/>
                <a:ea typeface="Times New Roman" panose="02020603050405020304" pitchFamily="18" charset="0"/>
              </a:rPr>
              <a:t>How do we find the answers?</a:t>
            </a:r>
            <a:endParaRPr lang="en-US" sz="2800" i="1" dirty="0"/>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4657344" cy="577106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086902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1DA32-6982-935D-EEDC-B47C4B88B230}"/>
              </a:ext>
            </a:extLst>
          </p:cNvPr>
          <p:cNvSpPr>
            <a:spLocks noGrp="1"/>
          </p:cNvSpPr>
          <p:nvPr>
            <p:ph type="title"/>
          </p:nvPr>
        </p:nvSpPr>
        <p:spPr/>
        <p:txBody>
          <a:bodyPr>
            <a:normAutofit/>
          </a:bodyPr>
          <a:lstStyle/>
          <a:p>
            <a:r>
              <a:rPr lang="en-US" b="1" dirty="0">
                <a:latin typeface="Calibri Light" panose="020F0302020204030204" pitchFamily="34" charset="0"/>
                <a:ea typeface="Times New Roman" panose="02020603050405020304" pitchFamily="18" charset="0"/>
                <a:cs typeface="Times New Roman" panose="02020603050405020304" pitchFamily="18" charset="0"/>
              </a:rPr>
              <a:t>And You Get These Results By Conducting: </a:t>
            </a:r>
            <a:r>
              <a:rPr lang="en-US" b="1" dirty="0">
                <a:solidFill>
                  <a:schemeClr val="accent2"/>
                </a:solidFill>
                <a:latin typeface="Calibri Light" panose="020F0302020204030204" pitchFamily="34" charset="0"/>
                <a:ea typeface="Times New Roman" panose="02020603050405020304" pitchFamily="18" charset="0"/>
                <a:cs typeface="Times New Roman" panose="02020603050405020304" pitchFamily="18" charset="0"/>
              </a:rPr>
              <a:t>Primary research</a:t>
            </a:r>
            <a:endParaRPr lang="en-US" dirty="0">
              <a:solidFill>
                <a:schemeClr val="accent2"/>
              </a:solidFill>
            </a:endParaRPr>
          </a:p>
        </p:txBody>
      </p:sp>
      <p:graphicFrame>
        <p:nvGraphicFramePr>
          <p:cNvPr id="5" name="Content Placeholder 2">
            <a:extLst>
              <a:ext uri="{FF2B5EF4-FFF2-40B4-BE49-F238E27FC236}">
                <a16:creationId xmlns:a16="http://schemas.microsoft.com/office/drawing/2014/main" id="{79C8054D-26D5-9ADD-DF81-98052D72D6B6}"/>
              </a:ext>
            </a:extLst>
          </p:cNvPr>
          <p:cNvGraphicFramePr>
            <a:graphicFrameLocks noGrp="1"/>
          </p:cNvGraphicFramePr>
          <p:nvPr>
            <p:ph idx="1"/>
            <p:extLst>
              <p:ext uri="{D42A27DB-BD31-4B8C-83A1-F6EECF244321}">
                <p14:modId xmlns:p14="http://schemas.microsoft.com/office/powerpoint/2010/main" val="2257865677"/>
              </p:ext>
            </p:extLst>
          </p:nvPr>
        </p:nvGraphicFramePr>
        <p:xfrm>
          <a:off x="838200" y="1825625"/>
          <a:ext cx="10515600" cy="38419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4136092"/>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193235-5276-C10D-9E34-70AA5D8314F1}"/>
              </a:ext>
            </a:extLst>
          </p:cNvPr>
          <p:cNvSpPr>
            <a:spLocks noGrp="1"/>
          </p:cNvSpPr>
          <p:nvPr>
            <p:ph type="title"/>
          </p:nvPr>
        </p:nvSpPr>
        <p:spPr/>
        <p:txBody>
          <a:bodyPr/>
          <a:lstStyle/>
          <a:p>
            <a:r>
              <a:rPr lang="en-US" b="1" dirty="0">
                <a:latin typeface="Calibri Light" panose="020F0302020204030204" pitchFamily="34" charset="0"/>
                <a:ea typeface="Times New Roman" panose="02020603050405020304" pitchFamily="18" charset="0"/>
                <a:cs typeface="Times New Roman" panose="02020603050405020304" pitchFamily="18" charset="0"/>
              </a:rPr>
              <a:t>And You Get These Results By Conducting: </a:t>
            </a:r>
            <a:r>
              <a:rPr lang="en-US" b="1" dirty="0">
                <a:solidFill>
                  <a:schemeClr val="accent6">
                    <a:lumMod val="75000"/>
                  </a:schemeClr>
                </a:solidFill>
                <a:latin typeface="Calibri Light" panose="020F0302020204030204" pitchFamily="34" charset="0"/>
                <a:ea typeface="Times New Roman" panose="02020603050405020304" pitchFamily="18" charset="0"/>
                <a:cs typeface="Times New Roman" panose="02020603050405020304" pitchFamily="18" charset="0"/>
              </a:rPr>
              <a:t>Secondary Research</a:t>
            </a:r>
            <a:endParaRPr lang="en-GB" dirty="0">
              <a:solidFill>
                <a:schemeClr val="accent6">
                  <a:lumMod val="75000"/>
                </a:schemeClr>
              </a:solidFill>
            </a:endParaRPr>
          </a:p>
        </p:txBody>
      </p:sp>
      <p:graphicFrame>
        <p:nvGraphicFramePr>
          <p:cNvPr id="5" name="Content Placeholder 2">
            <a:extLst>
              <a:ext uri="{FF2B5EF4-FFF2-40B4-BE49-F238E27FC236}">
                <a16:creationId xmlns:a16="http://schemas.microsoft.com/office/drawing/2014/main" id="{6F2A7783-2B7E-0641-C968-569714AC82C0}"/>
              </a:ext>
            </a:extLst>
          </p:cNvPr>
          <p:cNvGraphicFramePr>
            <a:graphicFrameLocks noGrp="1"/>
          </p:cNvGraphicFramePr>
          <p:nvPr>
            <p:ph idx="1"/>
            <p:extLst>
              <p:ext uri="{D42A27DB-BD31-4B8C-83A1-F6EECF244321}">
                <p14:modId xmlns:p14="http://schemas.microsoft.com/office/powerpoint/2010/main" val="3198265600"/>
              </p:ext>
            </p:extLst>
          </p:nvPr>
        </p:nvGraphicFramePr>
        <p:xfrm>
          <a:off x="838200" y="1825625"/>
          <a:ext cx="10515600" cy="38591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301213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718" y="-73414"/>
            <a:ext cx="10515600" cy="1325563"/>
          </a:xfrm>
        </p:spPr>
        <p:txBody>
          <a:bodyPr>
            <a:normAutofit/>
          </a:bodyPr>
          <a:lstStyle/>
          <a:p>
            <a:r>
              <a:rPr lang="en-GB" b="1" dirty="0"/>
              <a:t>Research your Business Idea</a:t>
            </a:r>
            <a:endParaRPr lang="en-US" b="1" dirty="0"/>
          </a:p>
        </p:txBody>
      </p:sp>
      <p:sp>
        <p:nvSpPr>
          <p:cNvPr id="6" name="Content Placeholder 2">
            <a:extLst>
              <a:ext uri="{FF2B5EF4-FFF2-40B4-BE49-F238E27FC236}">
                <a16:creationId xmlns:a16="http://schemas.microsoft.com/office/drawing/2014/main" id="{A6E797AC-7016-0FF5-F2AD-6B89DDAF745E}"/>
              </a:ext>
            </a:extLst>
          </p:cNvPr>
          <p:cNvSpPr txBox="1">
            <a:spLocks/>
          </p:cNvSpPr>
          <p:nvPr/>
        </p:nvSpPr>
        <p:spPr bwMode="auto">
          <a:xfrm>
            <a:off x="408578" y="1682150"/>
            <a:ext cx="7401921" cy="4132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defTabSz="457200">
              <a:spcBef>
                <a:spcPct val="0"/>
              </a:spcBef>
              <a:spcAft>
                <a:spcPts val="1200"/>
              </a:spcAft>
              <a:buClr>
                <a:srgbClr val="007DC3"/>
              </a:buClr>
              <a:buNone/>
              <a:defRPr/>
            </a:pPr>
            <a:r>
              <a:rPr lang="en-GB" altLang="en-US" sz="2800" b="0" dirty="0">
                <a:solidFill>
                  <a:prstClr val="black"/>
                </a:solidFill>
                <a:latin typeface="Calibri" panose="020F0502020204030204"/>
              </a:rPr>
              <a:t>A mix of primary and secondary research is crucial to developing a concept.</a:t>
            </a:r>
          </a:p>
          <a:p>
            <a:pPr defTabSz="457200">
              <a:spcBef>
                <a:spcPct val="0"/>
              </a:spcBef>
              <a:spcAft>
                <a:spcPts val="1200"/>
              </a:spcAft>
              <a:buClr>
                <a:srgbClr val="007DC3"/>
              </a:buClr>
              <a:defRPr/>
            </a:pPr>
            <a:endParaRPr lang="en-GB" altLang="en-US" sz="2800" b="0" dirty="0">
              <a:solidFill>
                <a:prstClr val="black"/>
              </a:solidFill>
              <a:latin typeface="Calibri" panose="020F0502020204030204"/>
            </a:endParaRPr>
          </a:p>
          <a:p>
            <a:pPr marL="0" indent="0" defTabSz="457200">
              <a:spcBef>
                <a:spcPct val="0"/>
              </a:spcBef>
              <a:spcAft>
                <a:spcPts val="1200"/>
              </a:spcAft>
              <a:buClr>
                <a:srgbClr val="007DC3"/>
              </a:buClr>
              <a:buNone/>
              <a:defRPr/>
            </a:pPr>
            <a:r>
              <a:rPr lang="en-GB" altLang="en-US" sz="2800" i="1" dirty="0">
                <a:solidFill>
                  <a:schemeClr val="accent2"/>
                </a:solidFill>
                <a:latin typeface="Calibri" panose="020F0502020204030204"/>
              </a:rPr>
              <a:t>For your assessment, your primary research will be limited, but your secondary research should be extensive in order to support your plan and evidence the viability of your business.</a:t>
            </a:r>
          </a:p>
        </p:txBody>
      </p:sp>
      <p:pic>
        <p:nvPicPr>
          <p:cNvPr id="9" name="Picture 8" descr="A computer with a bunch of folders&#10;&#10;Description automatically generated">
            <a:extLst>
              <a:ext uri="{FF2B5EF4-FFF2-40B4-BE49-F238E27FC236}">
                <a16:creationId xmlns:a16="http://schemas.microsoft.com/office/drawing/2014/main" id="{69E0B0F0-EA79-5C08-D8A8-D98AFC2CF73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10525" y="1682150"/>
            <a:ext cx="3333750" cy="3133725"/>
          </a:xfrm>
          <a:prstGeom prst="rect">
            <a:avLst/>
          </a:prstGeom>
        </p:spPr>
      </p:pic>
    </p:spTree>
    <p:extLst>
      <p:ext uri="{BB962C8B-B14F-4D97-AF65-F5344CB8AC3E}">
        <p14:creationId xmlns:p14="http://schemas.microsoft.com/office/powerpoint/2010/main" val="69413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257596" y="198025"/>
            <a:ext cx="8229600" cy="868346"/>
          </a:xfrm>
        </p:spPr>
        <p:txBody>
          <a:bodyPr>
            <a:normAutofit/>
          </a:bodyPr>
          <a:lstStyle/>
          <a:p>
            <a:r>
              <a:rPr lang="en-GB" b="1" dirty="0">
                <a:latin typeface="Century Gothic" pitchFamily="34" charset="0"/>
              </a:rPr>
              <a:t>Scanning the Environment</a:t>
            </a:r>
          </a:p>
        </p:txBody>
      </p:sp>
      <p:sp>
        <p:nvSpPr>
          <p:cNvPr id="9" name="Title 1"/>
          <p:cNvSpPr txBox="1">
            <a:spLocks/>
          </p:cNvSpPr>
          <p:nvPr/>
        </p:nvSpPr>
        <p:spPr>
          <a:xfrm>
            <a:off x="1981200" y="328406"/>
            <a:ext cx="8229600" cy="868346"/>
          </a:xfrm>
          <a:prstGeom prst="rect">
            <a:avLst/>
          </a:prstGeom>
        </p:spPr>
        <p:txBody>
          <a:bodyPr vert="horz" anchor="ctr">
            <a:normAutofit/>
          </a:body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GB" sz="4400" b="1" i="0" u="none" strike="noStrike" kern="1200" cap="none" spc="0" normalizeH="0" baseline="0" noProof="0" dirty="0">
              <a:ln>
                <a:noFill/>
              </a:ln>
              <a:solidFill>
                <a:srgbClr val="775F55"/>
              </a:solidFill>
              <a:effectLst/>
              <a:uLnTx/>
              <a:uFillTx/>
              <a:latin typeface="Tw Cen MT"/>
              <a:ea typeface="+mn-ea"/>
              <a:cs typeface="+mn-cs"/>
            </a:endParaRPr>
          </a:p>
        </p:txBody>
      </p:sp>
      <p:pic>
        <p:nvPicPr>
          <p:cNvPr id="3" name="Online Media 2" title="How to Use PEST Analysis">
            <a:hlinkClick r:id="" action="ppaction://media"/>
            <a:extLst>
              <a:ext uri="{FF2B5EF4-FFF2-40B4-BE49-F238E27FC236}">
                <a16:creationId xmlns:a16="http://schemas.microsoft.com/office/drawing/2014/main" id="{9036DD27-6CD5-4A05-B7DE-BA92FCC0F79B}"/>
              </a:ext>
            </a:extLst>
          </p:cNvPr>
          <p:cNvPicPr>
            <a:picLocks noRot="1" noChangeAspect="1"/>
          </p:cNvPicPr>
          <p:nvPr>
            <a:videoFile r:link="rId1"/>
          </p:nvPr>
        </p:nvPicPr>
        <p:blipFill>
          <a:blip r:embed="rId4"/>
          <a:stretch>
            <a:fillRect/>
          </a:stretch>
        </p:blipFill>
        <p:spPr>
          <a:xfrm>
            <a:off x="2217842" y="1184647"/>
            <a:ext cx="7594188" cy="4290716"/>
          </a:xfrm>
          <a:prstGeom prst="rect">
            <a:avLst/>
          </a:prstGeom>
        </p:spPr>
      </p:pic>
    </p:spTree>
    <p:extLst>
      <p:ext uri="{BB962C8B-B14F-4D97-AF65-F5344CB8AC3E}">
        <p14:creationId xmlns:p14="http://schemas.microsoft.com/office/powerpoint/2010/main" val="308436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4409440" y="329184"/>
            <a:ext cx="7139432" cy="904393"/>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a:t>
            </a:r>
            <a:endParaRPr lang="en-US" sz="5400" dirty="0"/>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3905268" cy="57505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2517042616"/>
              </p:ext>
            </p:extLst>
          </p:nvPr>
        </p:nvGraphicFramePr>
        <p:xfrm>
          <a:off x="4337186" y="1140900"/>
          <a:ext cx="7720135" cy="42031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20284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10735458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descr="Hand placing stars">
            <a:extLst>
              <a:ext uri="{FF2B5EF4-FFF2-40B4-BE49-F238E27FC236}">
                <a16:creationId xmlns:a16="http://schemas.microsoft.com/office/drawing/2014/main" id="{E83E95F7-9834-D507-6D6B-2B98D59B5568}"/>
              </a:ext>
            </a:extLst>
          </p:cNvPr>
          <p:cNvPicPr>
            <a:picLocks noChangeAspect="1"/>
          </p:cNvPicPr>
          <p:nvPr/>
        </p:nvPicPr>
        <p:blipFill>
          <a:blip r:embed="rId4"/>
          <a:srcRect l="27340" r="27340"/>
          <a:stretch/>
        </p:blipFill>
        <p:spPr>
          <a:xfrm>
            <a:off x="1" y="10"/>
            <a:ext cx="3907765" cy="5754227"/>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Title 3">
            <a:extLst>
              <a:ext uri="{FF2B5EF4-FFF2-40B4-BE49-F238E27FC236}">
                <a16:creationId xmlns:a16="http://schemas.microsoft.com/office/drawing/2014/main" id="{2C1335AA-7772-56FC-BB5A-1C02826EC4FB}"/>
              </a:ext>
            </a:extLst>
          </p:cNvPr>
          <p:cNvSpPr txBox="1">
            <a:spLocks/>
          </p:cNvSpPr>
          <p:nvPr/>
        </p:nvSpPr>
        <p:spPr>
          <a:xfrm>
            <a:off x="5200400" y="1887613"/>
            <a:ext cx="5978149" cy="2456117"/>
          </a:xfrm>
          <a:prstGeom prst="rect">
            <a:avLst/>
          </a:prstGeom>
        </p:spPr>
        <p:txBody>
          <a:bodyPr vert="horz" lIns="91440" tIns="45720" rIns="91440" bIns="45720" rtlCol="0" anchor="b">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200" b="0" i="1" u="none" strike="noStrike" kern="1200" cap="none" spc="0" normalizeH="0" baseline="0" noProof="0" dirty="0">
                <a:ln>
                  <a:noFill/>
                </a:ln>
                <a:solidFill>
                  <a:srgbClr val="ED7D31">
                    <a:lumMod val="75000"/>
                  </a:srgbClr>
                </a:solidFill>
                <a:effectLst/>
                <a:uLnTx/>
                <a:uFillTx/>
                <a:latin typeface="Times New Roman" panose="02020603050405020304" pitchFamily="18" charset="0"/>
                <a:ea typeface="Times New Roman" panose="02020603050405020304" pitchFamily="18" charset="0"/>
                <a:cs typeface="+mj-cs"/>
              </a:rPr>
              <a:t>“Marketing is the science and art of understanding your customer, and meeting their needs and/or desires with a product or service.”</a:t>
            </a:r>
            <a:endParaRPr kumimoji="0" lang="en-US" sz="4200" b="0" i="0" u="none" strike="noStrike" kern="1200" cap="none" spc="0" normalizeH="0" baseline="0" noProof="0" dirty="0">
              <a:ln>
                <a:noFill/>
              </a:ln>
              <a:solidFill>
                <a:srgbClr val="ED7D31">
                  <a:lumMod val="75000"/>
                </a:srgbClr>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266762958"/>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0" name="Picture 9" descr="Colourful carved figures of humans">
            <a:extLst>
              <a:ext uri="{FF2B5EF4-FFF2-40B4-BE49-F238E27FC236}">
                <a16:creationId xmlns:a16="http://schemas.microsoft.com/office/drawing/2014/main" id="{F3A73389-CEE1-62EF-B8C0-E12FF7A2F1A2}"/>
              </a:ext>
            </a:extLst>
          </p:cNvPr>
          <p:cNvPicPr>
            <a:picLocks noChangeAspect="1"/>
          </p:cNvPicPr>
          <p:nvPr/>
        </p:nvPicPr>
        <p:blipFill rotWithShape="1">
          <a:blip r:embed="rId4"/>
          <a:srcRect l="26036" r="25803" b="-1"/>
          <a:stretch/>
        </p:blipFill>
        <p:spPr>
          <a:xfrm>
            <a:off x="21" y="10"/>
            <a:ext cx="3899120" cy="5768464"/>
          </a:xfrm>
          <a:prstGeom prst="rect">
            <a:avLst/>
          </a:prstGeom>
          <a:effectLst/>
        </p:spPr>
      </p:pic>
      <p:sp>
        <p:nvSpPr>
          <p:cNvPr id="7" name="Title 6">
            <a:extLst>
              <a:ext uri="{FF2B5EF4-FFF2-40B4-BE49-F238E27FC236}">
                <a16:creationId xmlns:a16="http://schemas.microsoft.com/office/drawing/2014/main" id="{4E86063B-571A-76CE-4C28-9D7EA0175F53}"/>
              </a:ext>
            </a:extLst>
          </p:cNvPr>
          <p:cNvSpPr>
            <a:spLocks noGrp="1"/>
          </p:cNvSpPr>
          <p:nvPr>
            <p:ph type="title"/>
          </p:nvPr>
        </p:nvSpPr>
        <p:spPr>
          <a:xfrm>
            <a:off x="4853286" y="207964"/>
            <a:ext cx="6586491" cy="1676603"/>
          </a:xfrm>
        </p:spPr>
        <p:txBody>
          <a:bodyPr>
            <a:normAutofit/>
          </a:bodyPr>
          <a:lstStyle/>
          <a:p>
            <a:r>
              <a:rPr lang="en-US" sz="3800" b="1" kern="0" dirty="0">
                <a:latin typeface="Calibri Light" panose="020F0302020204030204" pitchFamily="34" charset="0"/>
                <a:ea typeface="Times New Roman" panose="02020603050405020304" pitchFamily="18" charset="0"/>
                <a:cs typeface="Times New Roman" panose="02020603050405020304" pitchFamily="18" charset="0"/>
              </a:rPr>
              <a:t>Understanding your target market and customer segments </a:t>
            </a:r>
            <a:endParaRPr lang="en-US" sz="3800" dirty="0"/>
          </a:p>
        </p:txBody>
      </p:sp>
      <p:sp>
        <p:nvSpPr>
          <p:cNvPr id="8" name="Content Placeholder 7">
            <a:extLst>
              <a:ext uri="{FF2B5EF4-FFF2-40B4-BE49-F238E27FC236}">
                <a16:creationId xmlns:a16="http://schemas.microsoft.com/office/drawing/2014/main" id="{74B32478-A2BB-4511-F916-82F616480981}"/>
              </a:ext>
            </a:extLst>
          </p:cNvPr>
          <p:cNvSpPr>
            <a:spLocks noGrp="1"/>
          </p:cNvSpPr>
          <p:nvPr>
            <p:ph idx="1"/>
          </p:nvPr>
        </p:nvSpPr>
        <p:spPr>
          <a:xfrm>
            <a:off x="4853288" y="1884567"/>
            <a:ext cx="6586489" cy="3785419"/>
          </a:xfrm>
        </p:spPr>
        <p:txBody>
          <a:bodyPr>
            <a:normAutofit lnSpcReduction="10000"/>
          </a:bodyPr>
          <a:lstStyle/>
          <a:p>
            <a:r>
              <a:rPr lang="en-GB" sz="2200" dirty="0">
                <a:effectLst/>
                <a:latin typeface="Times New Roman" panose="02020603050405020304" pitchFamily="18" charset="0"/>
                <a:ea typeface="Times New Roman" panose="02020603050405020304" pitchFamily="18" charset="0"/>
              </a:rPr>
              <a:t>Get to know your target market and customers</a:t>
            </a:r>
          </a:p>
          <a:p>
            <a:r>
              <a:rPr lang="en-GB" sz="2200" dirty="0">
                <a:effectLst/>
                <a:latin typeface="Times New Roman" panose="02020603050405020304" pitchFamily="18" charset="0"/>
                <a:ea typeface="Times New Roman" panose="02020603050405020304" pitchFamily="18" charset="0"/>
              </a:rPr>
              <a:t>Understand their problems, wants, and needs </a:t>
            </a:r>
          </a:p>
          <a:p>
            <a:pPr marL="0" indent="0">
              <a:buNone/>
            </a:pPr>
            <a:endParaRPr lang="en-GB" sz="22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who they are (demographics)</a:t>
            </a: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where they are (geographical)</a:t>
            </a: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how they think </a:t>
            </a:r>
            <a:r>
              <a:rPr lang="en-GB" sz="2200" dirty="0">
                <a:latin typeface="Times New Roman" panose="02020603050405020304" pitchFamily="18" charset="0"/>
                <a:ea typeface="Times New Roman" panose="02020603050405020304" pitchFamily="18" charset="0"/>
              </a:rPr>
              <a:t>(psychographic)</a:t>
            </a:r>
            <a:endParaRPr lang="en-GB" sz="22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what they want (behavioural)</a:t>
            </a:r>
          </a:p>
          <a:p>
            <a:pPr>
              <a:buFont typeface="Wingdings" panose="05000000000000000000" pitchFamily="2" charset="2"/>
              <a:buChar char="ü"/>
            </a:pPr>
            <a:endParaRPr lang="en-GB" sz="2200" dirty="0">
              <a:latin typeface="Times New Roman" panose="02020603050405020304" pitchFamily="18" charset="0"/>
              <a:ea typeface="Times New Roman" panose="02020603050405020304" pitchFamily="18" charset="0"/>
            </a:endParaRPr>
          </a:p>
          <a:p>
            <a:pPr marL="0" indent="0" algn="r">
              <a:buNone/>
            </a:pPr>
            <a:r>
              <a:rPr lang="en-GB" sz="3200" b="1" i="1" dirty="0">
                <a:solidFill>
                  <a:schemeClr val="accent2"/>
                </a:solidFill>
                <a:effectLst/>
                <a:latin typeface="Times New Roman" panose="02020603050405020304" pitchFamily="18" charset="0"/>
                <a:ea typeface="Times New Roman" panose="02020603050405020304" pitchFamily="18" charset="0"/>
              </a:rPr>
              <a:t>‘Profile’ your target customers</a:t>
            </a:r>
          </a:p>
        </p:txBody>
      </p:sp>
    </p:spTree>
    <p:extLst>
      <p:ext uri="{BB962C8B-B14F-4D97-AF65-F5344CB8AC3E}">
        <p14:creationId xmlns:p14="http://schemas.microsoft.com/office/powerpoint/2010/main" val="2651184922"/>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DDFFAD8-8795-4B8F-9DD7-543273EB802C}"/>
              </a:ext>
            </a:extLst>
          </p:cNvPr>
          <p:cNvSpPr>
            <a:spLocks noGrp="1"/>
          </p:cNvSpPr>
          <p:nvPr>
            <p:ph type="title"/>
          </p:nvPr>
        </p:nvSpPr>
        <p:spPr>
          <a:xfrm>
            <a:off x="185578" y="4360369"/>
            <a:ext cx="8720452" cy="973927"/>
          </a:xfrm>
        </p:spPr>
        <p:txBody>
          <a:bodyPr vert="horz" lIns="91440" tIns="45720" rIns="91440" bIns="45720" rtlCol="0" anchor="ctr">
            <a:normAutofit fontScale="90000"/>
          </a:bodyPr>
          <a:lstStyle/>
          <a:p>
            <a:pPr algn="ctr"/>
            <a:r>
              <a:rPr lang="en-US" sz="6600" b="1" kern="1200" dirty="0">
                <a:solidFill>
                  <a:schemeClr val="tx1"/>
                </a:solidFill>
                <a:latin typeface="+mj-lt"/>
                <a:ea typeface="+mj-ea"/>
                <a:cs typeface="+mj-cs"/>
              </a:rPr>
              <a:t>Segmenting the Market</a:t>
            </a:r>
          </a:p>
        </p:txBody>
      </p:sp>
      <p:pic>
        <p:nvPicPr>
          <p:cNvPr id="1026" name="Picture 2" descr="what is market segmentation">
            <a:extLst>
              <a:ext uri="{FF2B5EF4-FFF2-40B4-BE49-F238E27FC236}">
                <a16:creationId xmlns:a16="http://schemas.microsoft.com/office/drawing/2014/main" id="{DF218A84-F0E6-37A2-1D03-980C882702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24" t="28929" r="3617" b="8283"/>
          <a:stretch/>
        </p:blipFill>
        <p:spPr bwMode="auto">
          <a:xfrm>
            <a:off x="1440650" y="319597"/>
            <a:ext cx="8824517" cy="3812801"/>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2" name="Picture 2" descr="Orange Segments – A&amp;amp;T Cooper">
            <a:extLst>
              <a:ext uri="{FF2B5EF4-FFF2-40B4-BE49-F238E27FC236}">
                <a16:creationId xmlns:a16="http://schemas.microsoft.com/office/drawing/2014/main" id="{17C6F441-314C-0CBC-662A-358CCAF03DC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843" r="-3" b="627"/>
          <a:stretch/>
        </p:blipFill>
        <p:spPr bwMode="auto">
          <a:xfrm>
            <a:off x="8986864" y="3633973"/>
            <a:ext cx="2790650" cy="1892704"/>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9249081"/>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3970" name="Picture 2" descr="Image result for customer segments"/>
          <p:cNvPicPr>
            <a:picLocks noChangeAspect="1" noChangeArrowheads="1"/>
          </p:cNvPicPr>
          <p:nvPr/>
        </p:nvPicPr>
        <p:blipFill rotWithShape="1">
          <a:blip r:embed="rId4" cstate="print"/>
          <a:srcRect t="28284" r="-2" b="1427"/>
          <a:stretch/>
        </p:blipFill>
        <p:spPr bwMode="auto">
          <a:xfrm rot="683591">
            <a:off x="3459835" y="853543"/>
            <a:ext cx="7914959" cy="4172416"/>
          </a:xfrm>
          <a:prstGeom prst="rect">
            <a:avLst/>
          </a:prstGeom>
          <a:noFill/>
        </p:spPr>
      </p:pic>
      <p:sp>
        <p:nvSpPr>
          <p:cNvPr id="6" name="Title 1"/>
          <p:cNvSpPr>
            <a:spLocks noGrp="1"/>
          </p:cNvSpPr>
          <p:nvPr>
            <p:ph type="title"/>
          </p:nvPr>
        </p:nvSpPr>
        <p:spPr>
          <a:xfrm>
            <a:off x="483079" y="439933"/>
            <a:ext cx="3195303" cy="3837427"/>
          </a:xfrm>
        </p:spPr>
        <p:txBody>
          <a:bodyPr vert="horz" lIns="91440" tIns="45720" rIns="91440" bIns="45720" rtlCol="0" anchor="ctr">
            <a:normAutofit/>
          </a:bodyPr>
          <a:lstStyle/>
          <a:p>
            <a:r>
              <a:rPr lang="en-US" sz="5400" b="1" kern="1200" dirty="0">
                <a:solidFill>
                  <a:schemeClr val="accent2"/>
                </a:solidFill>
                <a:latin typeface="+mn-lt"/>
                <a:ea typeface="+mj-ea"/>
                <a:cs typeface="+mj-cs"/>
              </a:rPr>
              <a:t>Customer Profiles</a:t>
            </a:r>
            <a:br>
              <a:rPr lang="en-US" sz="5400" b="1" kern="1200" dirty="0">
                <a:solidFill>
                  <a:schemeClr val="accent2"/>
                </a:solidFill>
                <a:latin typeface="+mn-lt"/>
                <a:ea typeface="+mj-ea"/>
                <a:cs typeface="+mj-cs"/>
              </a:rPr>
            </a:br>
            <a:br>
              <a:rPr lang="en-US" sz="5400" b="1" kern="1200" dirty="0">
                <a:solidFill>
                  <a:schemeClr val="accent2"/>
                </a:solidFill>
                <a:latin typeface="+mn-lt"/>
                <a:ea typeface="+mj-ea"/>
                <a:cs typeface="+mj-cs"/>
              </a:rPr>
            </a:br>
            <a:r>
              <a:rPr lang="en-US" sz="4000" i="1" kern="1200" dirty="0">
                <a:solidFill>
                  <a:schemeClr val="accent2"/>
                </a:solidFill>
                <a:latin typeface="+mn-lt"/>
                <a:ea typeface="+mj-ea"/>
                <a:cs typeface="+mj-cs"/>
              </a:rPr>
              <a:t>Example 1</a:t>
            </a:r>
            <a:endParaRPr lang="en-US" sz="5400" i="1" kern="1200" dirty="0">
              <a:solidFill>
                <a:schemeClr val="accent2"/>
              </a:solidFill>
              <a:latin typeface="+mn-lt"/>
              <a:ea typeface="+mj-ea"/>
              <a:cs typeface="+mj-cs"/>
            </a:endParaRPr>
          </a:p>
        </p:txBody>
      </p:sp>
    </p:spTree>
    <p:extLst>
      <p:ext uri="{BB962C8B-B14F-4D97-AF65-F5344CB8AC3E}">
        <p14:creationId xmlns:p14="http://schemas.microsoft.com/office/powerpoint/2010/main" val="263488827"/>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83079" y="439933"/>
            <a:ext cx="3195303" cy="3999987"/>
          </a:xfrm>
        </p:spPr>
        <p:txBody>
          <a:bodyPr vert="horz" lIns="91440" tIns="45720" rIns="91440" bIns="45720" rtlCol="0" anchor="ctr">
            <a:normAutofit/>
          </a:bodyPr>
          <a:lstStyle/>
          <a:p>
            <a:r>
              <a:rPr lang="en-US" sz="5400" b="1" kern="1200" dirty="0">
                <a:solidFill>
                  <a:schemeClr val="accent2"/>
                </a:solidFill>
                <a:latin typeface="+mn-lt"/>
                <a:ea typeface="+mj-ea"/>
                <a:cs typeface="+mj-cs"/>
              </a:rPr>
              <a:t>Customer Profiles</a:t>
            </a:r>
            <a:br>
              <a:rPr lang="en-US" sz="5400" b="1" kern="1200" dirty="0">
                <a:solidFill>
                  <a:schemeClr val="accent2"/>
                </a:solidFill>
                <a:latin typeface="+mn-lt"/>
                <a:ea typeface="+mj-ea"/>
                <a:cs typeface="+mj-cs"/>
              </a:rPr>
            </a:br>
            <a:br>
              <a:rPr lang="en-US" sz="5400" b="1" kern="1200" dirty="0">
                <a:solidFill>
                  <a:schemeClr val="accent2"/>
                </a:solidFill>
                <a:latin typeface="+mn-lt"/>
                <a:ea typeface="+mj-ea"/>
                <a:cs typeface="+mj-cs"/>
              </a:rPr>
            </a:br>
            <a:r>
              <a:rPr lang="en-US" sz="4000" i="1" kern="1200" dirty="0">
                <a:solidFill>
                  <a:schemeClr val="accent2"/>
                </a:solidFill>
                <a:latin typeface="+mn-lt"/>
                <a:ea typeface="+mj-ea"/>
                <a:cs typeface="+mj-cs"/>
              </a:rPr>
              <a:t>Example 2</a:t>
            </a:r>
            <a:endParaRPr lang="en-US" sz="4000" b="1" kern="1200" dirty="0">
              <a:solidFill>
                <a:schemeClr val="accent2"/>
              </a:solidFill>
              <a:latin typeface="+mn-lt"/>
              <a:ea typeface="+mj-ea"/>
              <a:cs typeface="+mj-cs"/>
            </a:endParaRPr>
          </a:p>
        </p:txBody>
      </p:sp>
      <p:grpSp>
        <p:nvGrpSpPr>
          <p:cNvPr id="4" name="Group 3">
            <a:extLst>
              <a:ext uri="{FF2B5EF4-FFF2-40B4-BE49-F238E27FC236}">
                <a16:creationId xmlns:a16="http://schemas.microsoft.com/office/drawing/2014/main" id="{260D9667-CCD1-BD13-AF41-BA094ACF89D4}"/>
              </a:ext>
            </a:extLst>
          </p:cNvPr>
          <p:cNvGrpSpPr/>
          <p:nvPr/>
        </p:nvGrpSpPr>
        <p:grpSpPr>
          <a:xfrm>
            <a:off x="3810000" y="375920"/>
            <a:ext cx="7772399" cy="5059680"/>
            <a:chOff x="4685526" y="365760"/>
            <a:chExt cx="6287273" cy="4084320"/>
          </a:xfrm>
        </p:grpSpPr>
        <p:pic>
          <p:nvPicPr>
            <p:cNvPr id="1026" name="Picture 2">
              <a:extLst>
                <a:ext uri="{FF2B5EF4-FFF2-40B4-BE49-F238E27FC236}">
                  <a16:creationId xmlns:a16="http://schemas.microsoft.com/office/drawing/2014/main" id="{E81EAF69-28D7-2A2B-1822-5A02F915B5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15" t="19324" r="8997" b="74917"/>
            <a:stretch/>
          </p:blipFill>
          <p:spPr bwMode="auto">
            <a:xfrm>
              <a:off x="4685526" y="365760"/>
              <a:ext cx="6287273" cy="46280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a:extLst>
                <a:ext uri="{FF2B5EF4-FFF2-40B4-BE49-F238E27FC236}">
                  <a16:creationId xmlns:a16="http://schemas.microsoft.com/office/drawing/2014/main" id="{90AB1B24-3666-649F-AD60-B9DDA87EA7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15" t="32581" r="8997" b="22162"/>
            <a:stretch/>
          </p:blipFill>
          <p:spPr bwMode="auto">
            <a:xfrm>
              <a:off x="4685526" y="813039"/>
              <a:ext cx="6287273" cy="363704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243213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3043A-055C-6C38-0C06-0CDACFE73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57972-5C06-5A38-9FF0-F71C0551FB9E}"/>
              </a:ext>
            </a:extLst>
          </p:cNvPr>
          <p:cNvSpPr>
            <a:spLocks noGrp="1"/>
          </p:cNvSpPr>
          <p:nvPr>
            <p:ph type="title"/>
          </p:nvPr>
        </p:nvSpPr>
        <p:spPr>
          <a:xfrm>
            <a:off x="982531" y="3628859"/>
            <a:ext cx="10226937" cy="1836025"/>
          </a:xfrm>
        </p:spPr>
        <p:txBody>
          <a:bodyPr vert="horz" lIns="91440" tIns="45720" rIns="91440" bIns="45720" rtlCol="0" anchor="b">
            <a:normAutofit/>
          </a:bodyPr>
          <a:lstStyle/>
          <a:p>
            <a:pPr algn="ctr" defTabSz="914400"/>
            <a:r>
              <a:rPr lang="en-US" sz="5400" b="1" dirty="0">
                <a:solidFill>
                  <a:srgbClr val="002060"/>
                </a:solidFill>
                <a:latin typeface="+mn-lt"/>
                <a:cs typeface="+mj-cs"/>
              </a:rPr>
              <a:t>Take a break!</a:t>
            </a:r>
          </a:p>
        </p:txBody>
      </p:sp>
      <p:pic>
        <p:nvPicPr>
          <p:cNvPr id="10" name="Picture 9" descr="A group of chocolate bars and foil wrapped candy&#10;&#10;Description automatically generated">
            <a:extLst>
              <a:ext uri="{FF2B5EF4-FFF2-40B4-BE49-F238E27FC236}">
                <a16:creationId xmlns:a16="http://schemas.microsoft.com/office/drawing/2014/main" id="{116953B7-BBF6-60EB-C52B-AD9A72E9EF31}"/>
              </a:ext>
            </a:extLst>
          </p:cNvPr>
          <p:cNvPicPr>
            <a:picLocks noChangeAspect="1"/>
          </p:cNvPicPr>
          <p:nvPr/>
        </p:nvPicPr>
        <p:blipFill rotWithShape="1">
          <a:blip r:embed="rId2"/>
          <a:srcRect t="21493" b="14165"/>
          <a:stretch/>
        </p:blipFill>
        <p:spPr>
          <a:xfrm>
            <a:off x="21" y="-13648"/>
            <a:ext cx="12191979" cy="4412575"/>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934498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12438248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E6DB4-96BD-42DC-BFF1-15C233910D58}"/>
              </a:ext>
            </a:extLst>
          </p:cNvPr>
          <p:cNvSpPr>
            <a:spLocks noGrp="1"/>
          </p:cNvSpPr>
          <p:nvPr>
            <p:ph type="title"/>
          </p:nvPr>
        </p:nvSpPr>
        <p:spPr>
          <a:xfrm>
            <a:off x="640080" y="0"/>
            <a:ext cx="4368602" cy="1956841"/>
          </a:xfrm>
        </p:spPr>
        <p:txBody>
          <a:bodyPr vert="horz" lIns="91440" tIns="45720" rIns="91440" bIns="45720" rtlCol="0" anchor="b">
            <a:normAutofit/>
          </a:bodyPr>
          <a:lstStyle/>
          <a:p>
            <a:pPr defTabSz="914400"/>
            <a:r>
              <a:rPr lang="en-US" sz="5400" b="1" dirty="0" err="1"/>
              <a:t>Analysing</a:t>
            </a:r>
            <a:r>
              <a:rPr lang="en-US" sz="5400" b="1" dirty="0"/>
              <a:t> The Competition</a:t>
            </a:r>
          </a:p>
        </p:txBody>
      </p:sp>
      <p:sp>
        <p:nvSpPr>
          <p:cNvPr id="3" name="Content Placeholder 2">
            <a:extLst>
              <a:ext uri="{FF2B5EF4-FFF2-40B4-BE49-F238E27FC236}">
                <a16:creationId xmlns:a16="http://schemas.microsoft.com/office/drawing/2014/main" id="{F72D7E67-B66D-4956-B7AE-6D45B7B94925}"/>
              </a:ext>
            </a:extLst>
          </p:cNvPr>
          <p:cNvSpPr>
            <a:spLocks noGrp="1"/>
          </p:cNvSpPr>
          <p:nvPr>
            <p:ph sz="half" idx="1"/>
          </p:nvPr>
        </p:nvSpPr>
        <p:spPr>
          <a:xfrm>
            <a:off x="640080" y="1979147"/>
            <a:ext cx="5655945" cy="3320668"/>
          </a:xfrm>
        </p:spPr>
        <p:txBody>
          <a:bodyPr vert="horz" lIns="91440" tIns="45720" rIns="91440" bIns="45720" rtlCol="0">
            <a:normAutofit/>
          </a:bodyPr>
          <a:lstStyle/>
          <a:p>
            <a:pPr indent="-228600" defTabSz="914400"/>
            <a:r>
              <a:rPr lang="en-US" sz="1700" dirty="0"/>
              <a:t>What do they offer? What’s their range? Their size?</a:t>
            </a:r>
          </a:p>
          <a:p>
            <a:pPr indent="-228600" defTabSz="914400"/>
            <a:r>
              <a:rPr lang="en-US" sz="1700" dirty="0"/>
              <a:t>What do you think about their quality of product or service? </a:t>
            </a:r>
          </a:p>
          <a:p>
            <a:pPr indent="-228600" defTabSz="914400"/>
            <a:r>
              <a:rPr lang="en-US" sz="1700" dirty="0"/>
              <a:t>The price and value they offer</a:t>
            </a:r>
          </a:p>
          <a:p>
            <a:pPr indent="-228600" defTabSz="914400"/>
            <a:r>
              <a:rPr lang="en-US" sz="1700" dirty="0"/>
              <a:t>The marketing communication and branding.</a:t>
            </a:r>
          </a:p>
          <a:p>
            <a:pPr indent="-228600" defTabSz="914400"/>
            <a:r>
              <a:rPr lang="en-US" sz="1700" dirty="0"/>
              <a:t>Their physical appearance or packaging</a:t>
            </a:r>
          </a:p>
          <a:p>
            <a:pPr indent="-228600" defTabSz="914400"/>
            <a:r>
              <a:rPr lang="en-US" sz="1700" dirty="0"/>
              <a:t>Their reputation.</a:t>
            </a:r>
            <a:br>
              <a:rPr lang="en-US" sz="1700" dirty="0"/>
            </a:br>
            <a:br>
              <a:rPr lang="en-US" sz="1700" dirty="0"/>
            </a:br>
            <a:r>
              <a:rPr lang="en-US" sz="1700" b="1" i="1" dirty="0">
                <a:solidFill>
                  <a:schemeClr val="accent2"/>
                </a:solidFill>
              </a:rPr>
              <a:t>Online reviews and feedback are key!</a:t>
            </a:r>
          </a:p>
          <a:p>
            <a:pPr marL="0" indent="-228600" defTabSz="914400"/>
            <a:endParaRPr lang="en-US" sz="1700" dirty="0"/>
          </a:p>
          <a:p>
            <a:pPr marL="0" indent="-228600" defTabSz="914400"/>
            <a:endParaRPr lang="en-US" sz="1700" dirty="0"/>
          </a:p>
        </p:txBody>
      </p:sp>
      <p:pic>
        <p:nvPicPr>
          <p:cNvPr id="3074" name="Picture 2" descr="Is Facebook Spying On Your Conversations? - NewStyle Digital">
            <a:extLst>
              <a:ext uri="{FF2B5EF4-FFF2-40B4-BE49-F238E27FC236}">
                <a16:creationId xmlns:a16="http://schemas.microsoft.com/office/drawing/2014/main" id="{9195E2C7-E5EA-4164-BE31-FF6D81A6D4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326" r="22988"/>
          <a:stretch/>
        </p:blipFill>
        <p:spPr bwMode="auto">
          <a:xfrm>
            <a:off x="6400800" y="10"/>
            <a:ext cx="5789677" cy="57721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1519F901-3611-1EC0-D485-909B5361401E}"/>
              </a:ext>
            </a:extLst>
          </p:cNvPr>
          <p:cNvGrpSpPr/>
          <p:nvPr/>
        </p:nvGrpSpPr>
        <p:grpSpPr>
          <a:xfrm>
            <a:off x="717372" y="4950968"/>
            <a:ext cx="5073829" cy="708152"/>
            <a:chOff x="838200" y="5732782"/>
            <a:chExt cx="10515600" cy="915310"/>
          </a:xfrm>
          <a:solidFill>
            <a:schemeClr val="accent2"/>
          </a:solidFill>
        </p:grpSpPr>
        <p:sp>
          <p:nvSpPr>
            <p:cNvPr id="5" name="Rectangle: Rounded Corners 4">
              <a:extLst>
                <a:ext uri="{FF2B5EF4-FFF2-40B4-BE49-F238E27FC236}">
                  <a16:creationId xmlns:a16="http://schemas.microsoft.com/office/drawing/2014/main" id="{EF31961A-3778-C691-6AA2-483AA83FAC96}"/>
                </a:ext>
              </a:extLst>
            </p:cNvPr>
            <p:cNvSpPr/>
            <p:nvPr/>
          </p:nvSpPr>
          <p:spPr>
            <a:xfrm>
              <a:off x="838200" y="5732782"/>
              <a:ext cx="10515600" cy="915310"/>
            </a:xfrm>
            <a:prstGeom prst="roundRect">
              <a:avLst>
                <a:gd name="adj" fmla="val 10000"/>
              </a:avLst>
            </a:prstGeom>
            <a:grp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sz="1000"/>
            </a:p>
          </p:txBody>
        </p:sp>
        <p:sp>
          <p:nvSpPr>
            <p:cNvPr id="6" name="Rectangle 5" descr="Person with Idea">
              <a:extLst>
                <a:ext uri="{FF2B5EF4-FFF2-40B4-BE49-F238E27FC236}">
                  <a16:creationId xmlns:a16="http://schemas.microsoft.com/office/drawing/2014/main" id="{CC5D0772-E98E-4C0F-3F2D-57F16490D004}"/>
                </a:ext>
              </a:extLst>
            </p:cNvPr>
            <p:cNvSpPr/>
            <p:nvPr/>
          </p:nvSpPr>
          <p:spPr>
            <a:xfrm>
              <a:off x="1115081" y="5938726"/>
              <a:ext cx="503419" cy="503421"/>
            </a:xfrm>
            <a:prstGeom prst="rect">
              <a:avLst/>
            </a:prstGeom>
            <a:gr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sz="1000"/>
            </a:p>
          </p:txBody>
        </p:sp>
        <p:grpSp>
          <p:nvGrpSpPr>
            <p:cNvPr id="7" name="Group 6">
              <a:extLst>
                <a:ext uri="{FF2B5EF4-FFF2-40B4-BE49-F238E27FC236}">
                  <a16:creationId xmlns:a16="http://schemas.microsoft.com/office/drawing/2014/main" id="{E32DD78E-6E24-3D77-67E1-3F7D404868E3}"/>
                </a:ext>
              </a:extLst>
            </p:cNvPr>
            <p:cNvGrpSpPr/>
            <p:nvPr/>
          </p:nvGrpSpPr>
          <p:grpSpPr>
            <a:xfrm>
              <a:off x="1115082" y="5732782"/>
              <a:ext cx="10238717" cy="915310"/>
              <a:chOff x="276882" y="2290082"/>
              <a:chExt cx="10238717" cy="915310"/>
            </a:xfrm>
            <a:grpFill/>
          </p:grpSpPr>
          <p:sp>
            <p:nvSpPr>
              <p:cNvPr id="8" name="Rectangle 7">
                <a:extLst>
                  <a:ext uri="{FF2B5EF4-FFF2-40B4-BE49-F238E27FC236}">
                    <a16:creationId xmlns:a16="http://schemas.microsoft.com/office/drawing/2014/main" id="{8EB25B81-AB94-8A8C-5A61-82A8AD7D9136}"/>
                  </a:ext>
                </a:extLst>
              </p:cNvPr>
              <p:cNvSpPr/>
              <p:nvPr/>
            </p:nvSpPr>
            <p:spPr>
              <a:xfrm>
                <a:off x="1057183" y="2290082"/>
                <a:ext cx="9458416" cy="915310"/>
              </a:xfrm>
              <a:prstGeom prst="rect">
                <a:avLst/>
              </a:prstGeom>
              <a:grp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endParaRPr lang="en-GB" sz="1000"/>
              </a:p>
            </p:txBody>
          </p:sp>
          <p:sp>
            <p:nvSpPr>
              <p:cNvPr id="9" name="TextBox 8">
                <a:extLst>
                  <a:ext uri="{FF2B5EF4-FFF2-40B4-BE49-F238E27FC236}">
                    <a16:creationId xmlns:a16="http://schemas.microsoft.com/office/drawing/2014/main" id="{BE395870-2F20-E1B8-6191-B40C3993AA33}"/>
                  </a:ext>
                </a:extLst>
              </p:cNvPr>
              <p:cNvSpPr txBox="1"/>
              <p:nvPr/>
            </p:nvSpPr>
            <p:spPr>
              <a:xfrm>
                <a:off x="276882" y="2290082"/>
                <a:ext cx="10238717" cy="915310"/>
              </a:xfrm>
              <a:prstGeom prst="rect">
                <a:avLst/>
              </a:prstGeom>
              <a:grpFill/>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algn="ctr"/>
                <a:r>
                  <a:rPr lang="en-GB" b="1" dirty="0"/>
                  <a:t>CURRENT TREND IN MARKETING: </a:t>
                </a:r>
                <a:br>
                  <a:rPr lang="en-GB" b="1" dirty="0"/>
                </a:br>
                <a:r>
                  <a:rPr lang="en-GB" b="1" dirty="0"/>
                  <a:t>Competitor Analysis AI tools!</a:t>
                </a:r>
              </a:p>
            </p:txBody>
          </p:sp>
        </p:grpSp>
      </p:grpSp>
    </p:spTree>
    <p:extLst>
      <p:ext uri="{BB962C8B-B14F-4D97-AF65-F5344CB8AC3E}">
        <p14:creationId xmlns:p14="http://schemas.microsoft.com/office/powerpoint/2010/main" val="5192295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765093" y="-77887"/>
            <a:ext cx="4368602" cy="1956841"/>
          </a:xfrm>
        </p:spPr>
        <p:txBody>
          <a:bodyPr vert="horz" lIns="91440" tIns="45720" rIns="91440" bIns="45720" rtlCol="0" anchor="b">
            <a:normAutofit/>
          </a:bodyPr>
          <a:lstStyle/>
          <a:p>
            <a:r>
              <a:rPr lang="en-US" sz="5400" b="1"/>
              <a:t>Competitive Strategy</a:t>
            </a:r>
          </a:p>
        </p:txBody>
      </p:sp>
      <p:sp>
        <p:nvSpPr>
          <p:cNvPr id="8" name="Text Box 3"/>
          <p:cNvSpPr txBox="1">
            <a:spLocks noChangeArrowheads="1"/>
          </p:cNvSpPr>
          <p:nvPr/>
        </p:nvSpPr>
        <p:spPr bwMode="auto">
          <a:xfrm>
            <a:off x="765093" y="2469643"/>
            <a:ext cx="4243589" cy="3320668"/>
          </a:xfrm>
          <a:prstGeom prst="rect">
            <a:avLst/>
          </a:prstGeom>
        </p:spPr>
        <p:txBody>
          <a:bodyPr vert="horz" lIns="91440" tIns="45720" rIns="91440" bIns="45720" numCol="1" rtlCol="0">
            <a:normAutofit lnSpcReduction="10000"/>
          </a:bodyPr>
          <a:lstStyle/>
          <a:p>
            <a:pPr fontAlgn="base">
              <a:lnSpc>
                <a:spcPct val="90000"/>
              </a:lnSpc>
              <a:spcBef>
                <a:spcPct val="0"/>
              </a:spcBef>
              <a:spcAft>
                <a:spcPts val="600"/>
              </a:spcAft>
              <a:defRPr/>
            </a:pPr>
            <a:r>
              <a:rPr lang="en-US" sz="2000" dirty="0"/>
              <a:t>Now you know who your competition are, your attention must turn to the strategy to beat them.</a:t>
            </a:r>
          </a:p>
          <a:p>
            <a:pPr fontAlgn="base">
              <a:lnSpc>
                <a:spcPct val="90000"/>
              </a:lnSpc>
              <a:spcBef>
                <a:spcPct val="0"/>
              </a:spcBef>
              <a:spcAft>
                <a:spcPts val="600"/>
              </a:spcAft>
              <a:defRPr/>
            </a:pPr>
            <a:br>
              <a:rPr lang="en-US" sz="2000" b="1" dirty="0"/>
            </a:br>
            <a:r>
              <a:rPr lang="en-US" sz="2000" b="1" dirty="0"/>
              <a:t>How will you get competitive advantage? </a:t>
            </a:r>
            <a:br>
              <a:rPr lang="en-US" sz="2000" b="1" dirty="0"/>
            </a:br>
            <a:r>
              <a:rPr lang="en-US" sz="2000" b="1" dirty="0"/>
              <a:t>How can you create a competitive edge?</a:t>
            </a:r>
          </a:p>
          <a:p>
            <a:pPr fontAlgn="base">
              <a:lnSpc>
                <a:spcPct val="90000"/>
              </a:lnSpc>
              <a:spcBef>
                <a:spcPct val="0"/>
              </a:spcBef>
              <a:spcAft>
                <a:spcPts val="600"/>
              </a:spcAft>
              <a:defRPr/>
            </a:pPr>
            <a:endParaRPr lang="en-US" sz="2000" b="1" i="1" dirty="0">
              <a:solidFill>
                <a:schemeClr val="accent2"/>
              </a:solidFill>
            </a:endParaRPr>
          </a:p>
          <a:p>
            <a:pPr fontAlgn="base">
              <a:lnSpc>
                <a:spcPct val="90000"/>
              </a:lnSpc>
              <a:spcBef>
                <a:spcPct val="0"/>
              </a:spcBef>
              <a:spcAft>
                <a:spcPts val="600"/>
              </a:spcAft>
              <a:defRPr/>
            </a:pPr>
            <a:r>
              <a:rPr lang="en-US" sz="2000" b="1" i="1" dirty="0">
                <a:solidFill>
                  <a:schemeClr val="accent2"/>
                </a:solidFill>
              </a:rPr>
              <a:t>Knowing their strengths and weaknesses is key!</a:t>
            </a:r>
          </a:p>
          <a:p>
            <a:pPr indent="-228600" fontAlgn="base">
              <a:lnSpc>
                <a:spcPct val="90000"/>
              </a:lnSpc>
              <a:spcBef>
                <a:spcPct val="0"/>
              </a:spcBef>
              <a:spcAft>
                <a:spcPts val="600"/>
              </a:spcAft>
              <a:buFont typeface="Arial" panose="020B0604020202020204" pitchFamily="34" charset="0"/>
              <a:buChar char="•"/>
              <a:defRPr/>
            </a:pPr>
            <a:endParaRPr lang="en-US" sz="2000" b="1" dirty="0"/>
          </a:p>
        </p:txBody>
      </p:sp>
      <p:pic>
        <p:nvPicPr>
          <p:cNvPr id="2050" name="Picture 2" descr="Beat Your Competition - Veritus Group">
            <a:extLst>
              <a:ext uri="{FF2B5EF4-FFF2-40B4-BE49-F238E27FC236}">
                <a16:creationId xmlns:a16="http://schemas.microsoft.com/office/drawing/2014/main" id="{BC9126CD-B654-4881-B0DD-8A5BA17FA1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202" r="20885" b="1"/>
          <a:stretch/>
        </p:blipFill>
        <p:spPr bwMode="auto">
          <a:xfrm>
            <a:off x="6378498" y="10"/>
            <a:ext cx="5811979" cy="579441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776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p:cNvCxnSpPr/>
          <p:nvPr/>
        </p:nvCxnSpPr>
        <p:spPr>
          <a:xfrm>
            <a:off x="5540786" y="2261543"/>
            <a:ext cx="0" cy="233491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 Box 3"/>
          <p:cNvSpPr txBox="1">
            <a:spLocks noChangeArrowheads="1"/>
          </p:cNvSpPr>
          <p:nvPr/>
        </p:nvSpPr>
        <p:spPr bwMode="auto">
          <a:xfrm>
            <a:off x="728499" y="1967659"/>
            <a:ext cx="6394040" cy="2390206"/>
          </a:xfrm>
          <a:prstGeom prst="rect">
            <a:avLst/>
          </a:prstGeom>
          <a:noFill/>
          <a:ln w="9525">
            <a:noFill/>
            <a:miter lim="800000"/>
            <a:headEnd/>
            <a:tailEnd/>
          </a:ln>
        </p:spPr>
        <p:txBody>
          <a:bodyPr wrap="square" numCol="1">
            <a:spAutoFit/>
          </a:bodyPr>
          <a:lstStyle/>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85763" indent="-385763" eaLnBrk="0" fontAlgn="base" hangingPunct="0">
              <a:spcBef>
                <a:spcPct val="50000"/>
              </a:spcBef>
              <a:spcAft>
                <a:spcPct val="0"/>
              </a:spcAft>
              <a:defRPr/>
            </a:pPr>
            <a:endParaRPr lang="en-GB" sz="2100" b="1" i="1" dirty="0">
              <a:solidFill>
                <a:prstClr val="black"/>
              </a:solidFill>
              <a:latin typeface="Calibri" pitchFamily="34" charset="0"/>
              <a:cs typeface="Calibri" pitchFamily="34" charset="0"/>
            </a:endParaRPr>
          </a:p>
        </p:txBody>
      </p:sp>
      <p:sp>
        <p:nvSpPr>
          <p:cNvPr id="3" name="Title 2">
            <a:extLst>
              <a:ext uri="{FF2B5EF4-FFF2-40B4-BE49-F238E27FC236}">
                <a16:creationId xmlns:a16="http://schemas.microsoft.com/office/drawing/2014/main" id="{F5BEF1FA-1AD2-5C86-1930-DD005053118D}"/>
              </a:ext>
            </a:extLst>
          </p:cNvPr>
          <p:cNvSpPr>
            <a:spLocks noGrp="1"/>
          </p:cNvSpPr>
          <p:nvPr>
            <p:ph type="title"/>
          </p:nvPr>
        </p:nvSpPr>
        <p:spPr>
          <a:xfrm>
            <a:off x="447908" y="102082"/>
            <a:ext cx="10515600" cy="1325563"/>
          </a:xfrm>
        </p:spPr>
        <p:txBody>
          <a:bodyPr/>
          <a:lstStyle/>
          <a:p>
            <a:r>
              <a:rPr lang="en-GB" sz="3600" b="1" kern="1200" dirty="0">
                <a:solidFill>
                  <a:prstClr val="black"/>
                </a:solidFill>
                <a:latin typeface="Calibri" pitchFamily="34" charset="0"/>
                <a:ea typeface="+mn-ea"/>
                <a:cs typeface="Calibri" pitchFamily="34" charset="0"/>
              </a:rPr>
              <a:t>Price and/or differentiation:</a:t>
            </a:r>
            <a:endParaRPr lang="en-GB" dirty="0"/>
          </a:p>
        </p:txBody>
      </p:sp>
      <p:pic>
        <p:nvPicPr>
          <p:cNvPr id="4" name="Picture 2" descr="Image result for competitive strategy price quality differentiation"/>
          <p:cNvPicPr>
            <a:picLocks noChangeAspect="1" noChangeArrowheads="1"/>
          </p:cNvPicPr>
          <p:nvPr/>
        </p:nvPicPr>
        <p:blipFill>
          <a:blip r:embed="rId2" cstate="print"/>
          <a:srcRect/>
          <a:stretch>
            <a:fillRect/>
          </a:stretch>
        </p:blipFill>
        <p:spPr bwMode="auto">
          <a:xfrm>
            <a:off x="2872314" y="1427645"/>
            <a:ext cx="5370864" cy="2001355"/>
          </a:xfrm>
          <a:prstGeom prst="rect">
            <a:avLst/>
          </a:prstGeom>
          <a:noFill/>
        </p:spPr>
      </p:pic>
      <p:sp>
        <p:nvSpPr>
          <p:cNvPr id="13" name="TextBox 12"/>
          <p:cNvSpPr txBox="1"/>
          <p:nvPr/>
        </p:nvSpPr>
        <p:spPr>
          <a:xfrm>
            <a:off x="6082696" y="2961208"/>
            <a:ext cx="3502763" cy="2531590"/>
          </a:xfrm>
          <a:prstGeom prst="rect">
            <a:avLst/>
          </a:prstGeom>
          <a:solidFill>
            <a:schemeClr val="bg1"/>
          </a:solidFill>
        </p:spPr>
        <p:txBody>
          <a:bodyPr wrap="square" rtlCol="0">
            <a:spAutoFit/>
          </a:bodyPr>
          <a:lstStyle/>
          <a:p>
            <a:pPr defTabSz="932688" fontAlgn="base">
              <a:spcBef>
                <a:spcPct val="0"/>
              </a:spcBef>
              <a:spcAft>
                <a:spcPts val="600"/>
              </a:spcAft>
              <a:defRPr/>
            </a:pPr>
            <a:r>
              <a:rPr lang="en-GB" sz="1836" kern="1200" dirty="0">
                <a:solidFill>
                  <a:prstClr val="black"/>
                </a:solidFill>
                <a:latin typeface="Arial" charset="0"/>
                <a:ea typeface="+mn-ea"/>
                <a:cs typeface="+mn-cs"/>
              </a:rPr>
              <a:t>Differentiation by:</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Quality</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Product design/features</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Marketing/Branding</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Customer service</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Reliability/reputation</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Product diversity</a:t>
            </a:r>
            <a:endParaRPr lang="en-GB" dirty="0">
              <a:solidFill>
                <a:prstClr val="black"/>
              </a:solidFill>
              <a:latin typeface="Arial" charset="0"/>
            </a:endParaRPr>
          </a:p>
        </p:txBody>
      </p:sp>
    </p:spTree>
    <p:extLst>
      <p:ext uri="{BB962C8B-B14F-4D97-AF65-F5344CB8AC3E}">
        <p14:creationId xmlns:p14="http://schemas.microsoft.com/office/powerpoint/2010/main" val="12570438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chemeClr val="bg1">
                    <a:lumMod val="75000"/>
                  </a:scheme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a:t>
            </a: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lang="en-GB" dirty="0">
                <a:solidFill>
                  <a:srgbClr val="4472C4">
                    <a:lumMod val="50000"/>
                  </a:srgbClr>
                </a:solidFill>
                <a:latin typeface="Calibri" panose="020F0502020204030204"/>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lang="en-GB" b="0" dirty="0">
                <a:solidFill>
                  <a:srgbClr val="4472C4">
                    <a:lumMod val="50000"/>
                  </a:srgbClr>
                </a:solidFill>
                <a:latin typeface="Calibri" panose="020F0502020204030204"/>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26748883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Do Market Research!">
            <a:hlinkClick r:id="" action="ppaction://media"/>
            <a:extLst>
              <a:ext uri="{FF2B5EF4-FFF2-40B4-BE49-F238E27FC236}">
                <a16:creationId xmlns:a16="http://schemas.microsoft.com/office/drawing/2014/main" id="{B9D50BAD-CFFB-4941-B862-C4078F74BBFC}"/>
              </a:ext>
            </a:extLst>
          </p:cNvPr>
          <p:cNvPicPr>
            <a:picLocks noRot="1" noChangeAspect="1"/>
          </p:cNvPicPr>
          <p:nvPr>
            <a:videoFile r:link="rId1"/>
          </p:nvPr>
        </p:nvPicPr>
        <p:blipFill>
          <a:blip r:embed="rId4"/>
          <a:stretch>
            <a:fillRect/>
          </a:stretch>
        </p:blipFill>
        <p:spPr>
          <a:xfrm>
            <a:off x="2070339" y="344485"/>
            <a:ext cx="7739286" cy="5096289"/>
          </a:xfrm>
          <a:prstGeom prst="rect">
            <a:avLst/>
          </a:prstGeom>
        </p:spPr>
      </p:pic>
    </p:spTree>
    <p:extLst>
      <p:ext uri="{BB962C8B-B14F-4D97-AF65-F5344CB8AC3E}">
        <p14:creationId xmlns:p14="http://schemas.microsoft.com/office/powerpoint/2010/main" val="839741670"/>
      </p:ext>
    </p:extLst>
  </p:cSld>
  <p:clrMapOvr>
    <a:masterClrMapping/>
  </p:clrMapOvr>
  <p:transition spd="med">
    <p:check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lang="en-GB" dirty="0">
                <a:solidFill>
                  <a:srgbClr val="4472C4">
                    <a:lumMod val="50000"/>
                  </a:srgbClr>
                </a:solidFill>
                <a:latin typeface="Calibri" panose="020F0502020204030204"/>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lang="en-GB" b="0" dirty="0">
                <a:solidFill>
                  <a:srgbClr val="4472C4">
                    <a:lumMod val="50000"/>
                  </a:srgbClr>
                </a:solidFill>
                <a:latin typeface="Calibri" panose="020F0502020204030204"/>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33635484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640080" y="406242"/>
            <a:ext cx="4368602" cy="1341931"/>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1235697955"/>
              </p:ext>
            </p:extLst>
          </p:nvPr>
        </p:nvGraphicFramePr>
        <p:xfrm>
          <a:off x="700464" y="1980285"/>
          <a:ext cx="5484676" cy="34985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20756" r="12291" b="-1"/>
          <a:stretch/>
        </p:blipFill>
        <p:spPr>
          <a:xfrm>
            <a:off x="6392174" y="10"/>
            <a:ext cx="5798303" cy="57807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3137781"/>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A346F-73D8-55B2-B392-727F8295EADB}"/>
            </a:ext>
          </a:extLst>
        </p:cNvPr>
        <p:cNvGrpSpPr/>
        <p:nvPr/>
      </p:nvGrpSpPr>
      <p:grpSpPr>
        <a:xfrm>
          <a:off x="0" y="0"/>
          <a:ext cx="0" cy="0"/>
          <a:chOff x="0" y="0"/>
          <a:chExt cx="0" cy="0"/>
        </a:xfrm>
      </p:grpSpPr>
      <p:sp>
        <p:nvSpPr>
          <p:cNvPr id="8" name="Text Box 3">
            <a:extLst>
              <a:ext uri="{FF2B5EF4-FFF2-40B4-BE49-F238E27FC236}">
                <a16:creationId xmlns:a16="http://schemas.microsoft.com/office/drawing/2014/main" id="{9EF0B27D-B64C-A79E-D697-B9A08D6BFE1F}"/>
              </a:ext>
            </a:extLst>
          </p:cNvPr>
          <p:cNvSpPr txBox="1">
            <a:spLocks noChangeArrowheads="1"/>
          </p:cNvSpPr>
          <p:nvPr/>
        </p:nvSpPr>
        <p:spPr bwMode="auto">
          <a:xfrm>
            <a:off x="4370264" y="122667"/>
            <a:ext cx="7394273" cy="574287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Price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price your products/services in order to appeal to customers? What will your prices say about your product or service in terms of quality and affordability? How do they compare to competitors?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Product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Give some ideas about the aesthetics of your product/service. How will it look, any design or packaging ideas, give some ideas around branding, etc.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Placement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Where are your products and services going to sold online and offline? How are your products and services distributed/delivered to customers? </a:t>
            </a: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Promotion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raise awareness and promote your product/service? How are you going to create relationships with customers and encourage feedback and loyalty? </a:t>
            </a:r>
          </a:p>
        </p:txBody>
      </p:sp>
      <p:sp>
        <p:nvSpPr>
          <p:cNvPr id="4" name="Freeform: Shape 3">
            <a:extLst>
              <a:ext uri="{FF2B5EF4-FFF2-40B4-BE49-F238E27FC236}">
                <a16:creationId xmlns:a16="http://schemas.microsoft.com/office/drawing/2014/main" id="{57D90417-02E6-910B-6138-2D144DF0DC7E}"/>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D985A039-5D6B-7364-04A1-254BCDFCE2F3}"/>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Marketing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Plan</a:t>
            </a:r>
          </a:p>
        </p:txBody>
      </p:sp>
    </p:spTree>
    <p:extLst>
      <p:ext uri="{BB962C8B-B14F-4D97-AF65-F5344CB8AC3E}">
        <p14:creationId xmlns:p14="http://schemas.microsoft.com/office/powerpoint/2010/main" val="33017520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itle 1"/>
          <p:cNvSpPr>
            <a:spLocks noGrp="1"/>
          </p:cNvSpPr>
          <p:nvPr>
            <p:ph type="title"/>
          </p:nvPr>
        </p:nvSpPr>
        <p:spPr>
          <a:xfrm>
            <a:off x="1981200" y="260648"/>
            <a:ext cx="8229600" cy="868346"/>
          </a:xfrm>
        </p:spPr>
        <p:txBody>
          <a:bodyPr>
            <a:normAutofit/>
          </a:bodyPr>
          <a:lstStyle/>
          <a:p>
            <a:r>
              <a:rPr lang="en-GB" b="1">
                <a:latin typeface="Century Gothic" pitchFamily="34" charset="0"/>
              </a:rPr>
              <a:t>The Marketing Mix, the 4P’s</a:t>
            </a:r>
            <a:endParaRPr lang="en-GB" b="1" dirty="0">
              <a:latin typeface="Century Gothic" pitchFamily="34" charset="0"/>
            </a:endParaRPr>
          </a:p>
        </p:txBody>
      </p:sp>
      <p:pic>
        <p:nvPicPr>
          <p:cNvPr id="5" name="Picture 4">
            <a:extLst>
              <a:ext uri="{FF2B5EF4-FFF2-40B4-BE49-F238E27FC236}">
                <a16:creationId xmlns:a16="http://schemas.microsoft.com/office/drawing/2014/main" id="{FE5A7137-D841-416F-8D9D-A093B81E71F1}"/>
              </a:ext>
            </a:extLst>
          </p:cNvPr>
          <p:cNvPicPr>
            <a:picLocks noChangeAspect="1"/>
          </p:cNvPicPr>
          <p:nvPr/>
        </p:nvPicPr>
        <p:blipFill>
          <a:blip r:embed="rId4"/>
          <a:stretch>
            <a:fillRect/>
          </a:stretch>
        </p:blipFill>
        <p:spPr>
          <a:xfrm>
            <a:off x="3775881" y="1222420"/>
            <a:ext cx="4413161" cy="4413161"/>
          </a:xfrm>
          <a:prstGeom prst="rect">
            <a:avLst/>
          </a:prstGeom>
          <a:noFill/>
        </p:spPr>
      </p:pic>
      <p:sp>
        <p:nvSpPr>
          <p:cNvPr id="2" name="TextBox 1">
            <a:extLst>
              <a:ext uri="{FF2B5EF4-FFF2-40B4-BE49-F238E27FC236}">
                <a16:creationId xmlns:a16="http://schemas.microsoft.com/office/drawing/2014/main" id="{1D9674F0-35AD-41F2-B265-8E427D5F9953}"/>
              </a:ext>
            </a:extLst>
          </p:cNvPr>
          <p:cNvSpPr txBox="1"/>
          <p:nvPr/>
        </p:nvSpPr>
        <p:spPr>
          <a:xfrm>
            <a:off x="5252484" y="2825088"/>
            <a:ext cx="1441003" cy="1200329"/>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Your </a:t>
            </a:r>
            <a:b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Target</a:t>
            </a:r>
            <a:b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Customer</a:t>
            </a:r>
          </a:p>
        </p:txBody>
      </p:sp>
      <p:sp>
        <p:nvSpPr>
          <p:cNvPr id="4" name="TextBox 3">
            <a:extLst>
              <a:ext uri="{FF2B5EF4-FFF2-40B4-BE49-F238E27FC236}">
                <a16:creationId xmlns:a16="http://schemas.microsoft.com/office/drawing/2014/main" id="{C65F56DD-6689-78D3-5524-6F0B5F89A62D}"/>
              </a:ext>
            </a:extLst>
          </p:cNvPr>
          <p:cNvSpPr txBox="1"/>
          <p:nvPr/>
        </p:nvSpPr>
        <p:spPr>
          <a:xfrm>
            <a:off x="8980099" y="3045126"/>
            <a:ext cx="2826066" cy="2419124"/>
          </a:xfrm>
          <a:prstGeom prst="rect">
            <a:avLst/>
          </a:prstGeom>
          <a:noFill/>
        </p:spPr>
        <p:txBody>
          <a:bodyPr wrap="square">
            <a:spAutoFit/>
          </a:bodyPr>
          <a:lstStyle/>
          <a:p>
            <a:pPr marL="0" marR="0" lvl="0" indent="0" algn="ctr" defTabSz="457200" rtl="0" eaLnBrk="1" fontAlgn="auto" latinLnBrk="0" hangingPunct="1">
              <a:lnSpc>
                <a:spcPct val="9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Knowing your preferred customer, as detailed as possible, will allow you to create a more fitting marketing mix. </a:t>
            </a: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1000" fill="hold"/>
                                        <p:tgtEl>
                                          <p:spTgt spid="5"/>
                                        </p:tgtEl>
                                        <p:attrNameLst>
                                          <p:attrName>ppt_w</p:attrName>
                                        </p:attrNameLst>
                                      </p:cBhvr>
                                      <p:tavLst>
                                        <p:tav tm="0">
                                          <p:val>
                                            <p:fltVal val="0"/>
                                          </p:val>
                                        </p:tav>
                                        <p:tav tm="100000">
                                          <p:val>
                                            <p:strVal val="#ppt_w"/>
                                          </p:val>
                                        </p:tav>
                                      </p:tavLst>
                                    </p:anim>
                                    <p:anim calcmode="lin" valueType="num">
                                      <p:cBhvr>
                                        <p:cTn id="12" dur="1000" fill="hold"/>
                                        <p:tgtEl>
                                          <p:spTgt spid="5"/>
                                        </p:tgtEl>
                                        <p:attrNameLst>
                                          <p:attrName>ppt_h</p:attrName>
                                        </p:attrNameLst>
                                      </p:cBhvr>
                                      <p:tavLst>
                                        <p:tav tm="0">
                                          <p:val>
                                            <p:fltVal val="0"/>
                                          </p:val>
                                        </p:tav>
                                        <p:tav tm="100000">
                                          <p:val>
                                            <p:strVal val="#ppt_h"/>
                                          </p:val>
                                        </p:tav>
                                      </p:tavLst>
                                    </p:anim>
                                    <p:anim calcmode="lin" valueType="num">
                                      <p:cBhvr>
                                        <p:cTn id="13" dur="1000" fill="hold"/>
                                        <p:tgtEl>
                                          <p:spTgt spid="5"/>
                                        </p:tgtEl>
                                        <p:attrNameLst>
                                          <p:attrName>style.rotation</p:attrName>
                                        </p:attrNameLst>
                                      </p:cBhvr>
                                      <p:tavLst>
                                        <p:tav tm="0">
                                          <p:val>
                                            <p:fltVal val="90"/>
                                          </p:val>
                                        </p:tav>
                                        <p:tav tm="100000">
                                          <p:val>
                                            <p:fltVal val="0"/>
                                          </p:val>
                                        </p:tav>
                                      </p:tavLst>
                                    </p:anim>
                                    <p:animEffect transition="in" filter="fade">
                                      <p:cBhvr>
                                        <p:cTn id="14" dur="10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5272704" y="-404062"/>
            <a:ext cx="6251110" cy="1783080"/>
          </a:xfrm>
        </p:spPr>
        <p:txBody>
          <a:bodyPr anchor="b">
            <a:normAutofit/>
          </a:bodyPr>
          <a:lstStyle/>
          <a:p>
            <a:r>
              <a:rPr lang="en-US" sz="5400" b="1" dirty="0"/>
              <a:t>Product</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5297762" y="1757718"/>
            <a:ext cx="6251110" cy="3483864"/>
          </a:xfrm>
        </p:spPr>
        <p:txBody>
          <a:bodyPr>
            <a:normAutofit lnSpcReduction="10000"/>
          </a:bodyPr>
          <a:lstStyle/>
          <a:p>
            <a:pPr marL="0" indent="0">
              <a:buNone/>
            </a:pPr>
            <a:r>
              <a:rPr lang="en-US" sz="2200" b="1" dirty="0"/>
              <a:t>Matching your business/products/services to the needs/wants of your target customers?</a:t>
            </a:r>
          </a:p>
          <a:p>
            <a:endParaRPr lang="en-US" sz="2200" dirty="0"/>
          </a:p>
          <a:p>
            <a:pPr marL="0" indent="0">
              <a:buNone/>
            </a:pPr>
            <a:r>
              <a:rPr lang="en-US" sz="2200" b="1" i="1" u="sng" dirty="0">
                <a:solidFill>
                  <a:srgbClr val="C00000"/>
                </a:solidFill>
              </a:rPr>
              <a:t>DON’T REPEAT YOUR PRODUCT/SERVICE section (Features, benefits, value proposition)</a:t>
            </a:r>
          </a:p>
          <a:p>
            <a:endParaRPr lang="en-US" sz="2200" b="1" i="1" u="sng" dirty="0">
              <a:solidFill>
                <a:srgbClr val="C00000"/>
              </a:solidFill>
            </a:endParaRPr>
          </a:p>
          <a:p>
            <a:pPr marL="0" indent="0">
              <a:buNone/>
            </a:pPr>
            <a:r>
              <a:rPr lang="en-US" sz="2200" b="1" i="1" dirty="0"/>
              <a:t>Focus on:</a:t>
            </a:r>
          </a:p>
          <a:p>
            <a:r>
              <a:rPr lang="en-US" sz="2200" dirty="0"/>
              <a:t>Product/service range</a:t>
            </a:r>
          </a:p>
          <a:p>
            <a:r>
              <a:rPr lang="en-US" sz="2200" dirty="0"/>
              <a:t>‘Look and feel’, packaging and business aesthetics.</a:t>
            </a:r>
          </a:p>
          <a:p>
            <a:pPr marL="0" indent="0">
              <a:buNone/>
            </a:pPr>
            <a:endParaRPr lang="en-US" sz="2200" dirty="0"/>
          </a:p>
        </p:txBody>
      </p:sp>
      <p:pic>
        <p:nvPicPr>
          <p:cNvPr id="5" name="Picture 4" descr="A can of soda on a white surface&#10;&#10;Description automatically generated">
            <a:extLst>
              <a:ext uri="{FF2B5EF4-FFF2-40B4-BE49-F238E27FC236}">
                <a16:creationId xmlns:a16="http://schemas.microsoft.com/office/drawing/2014/main" id="{7AB5CAA1-7F0F-4C2C-3847-365BC2FDDCB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1" b="1709"/>
          <a:stretch/>
        </p:blipFill>
        <p:spPr>
          <a:xfrm>
            <a:off x="1" y="10"/>
            <a:ext cx="3907481" cy="57538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4" name="Group 3">
            <a:extLst>
              <a:ext uri="{FF2B5EF4-FFF2-40B4-BE49-F238E27FC236}">
                <a16:creationId xmlns:a16="http://schemas.microsoft.com/office/drawing/2014/main" id="{1F58017A-4535-915A-649B-B3B6034BEF32}"/>
              </a:ext>
            </a:extLst>
          </p:cNvPr>
          <p:cNvGrpSpPr/>
          <p:nvPr/>
        </p:nvGrpSpPr>
        <p:grpSpPr>
          <a:xfrm>
            <a:off x="7508465" y="5099552"/>
            <a:ext cx="4360447" cy="598163"/>
            <a:chOff x="7508465" y="5887904"/>
            <a:chExt cx="4360447" cy="758718"/>
          </a:xfrm>
        </p:grpSpPr>
        <p:sp>
          <p:nvSpPr>
            <p:cNvPr id="6" name="Rectangle: Rounded Corners 5">
              <a:extLst>
                <a:ext uri="{FF2B5EF4-FFF2-40B4-BE49-F238E27FC236}">
                  <a16:creationId xmlns:a16="http://schemas.microsoft.com/office/drawing/2014/main" id="{CD6A7DCA-6DBC-A0FA-3D33-E3435C602919}"/>
                </a:ext>
              </a:extLst>
            </p:cNvPr>
            <p:cNvSpPr/>
            <p:nvPr/>
          </p:nvSpPr>
          <p:spPr>
            <a:xfrm>
              <a:off x="7508465" y="5887904"/>
              <a:ext cx="4360447" cy="758718"/>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7C595967-511B-DACC-DFDE-55035761B5B5}"/>
                </a:ext>
              </a:extLst>
            </p:cNvPr>
            <p:cNvGrpSpPr/>
            <p:nvPr/>
          </p:nvGrpSpPr>
          <p:grpSpPr>
            <a:xfrm>
              <a:off x="8565648" y="5887904"/>
              <a:ext cx="3207307" cy="758718"/>
              <a:chOff x="1057183" y="1805"/>
              <a:chExt cx="9458416" cy="915310"/>
            </a:xfrm>
          </p:grpSpPr>
          <p:sp>
            <p:nvSpPr>
              <p:cNvPr id="9" name="Rectangle 8">
                <a:extLst>
                  <a:ext uri="{FF2B5EF4-FFF2-40B4-BE49-F238E27FC236}">
                    <a16:creationId xmlns:a16="http://schemas.microsoft.com/office/drawing/2014/main" id="{29E4B5D8-F73A-82D0-1547-3D071C0AF0AE}"/>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B5DD20E4-C2EC-CA7D-B657-403DD706A553}"/>
                  </a:ext>
                </a:extLst>
              </p:cNvPr>
              <p:cNvSpPr txBox="1"/>
              <p:nvPr/>
            </p:nvSpPr>
            <p:spPr>
              <a:xfrm>
                <a:off x="1057183" y="1805"/>
                <a:ext cx="9458416"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…and Branding!</a:t>
                </a:r>
              </a:p>
            </p:txBody>
          </p:sp>
        </p:grpSp>
        <p:sp>
          <p:nvSpPr>
            <p:cNvPr id="8" name="Rectangle 7" descr="Light Bulb and Gear">
              <a:extLst>
                <a:ext uri="{FF2B5EF4-FFF2-40B4-BE49-F238E27FC236}">
                  <a16:creationId xmlns:a16="http://schemas.microsoft.com/office/drawing/2014/main" id="{1967F338-9D93-F5EA-9B47-23BBC51C5B44}"/>
                </a:ext>
              </a:extLst>
            </p:cNvPr>
            <p:cNvSpPr/>
            <p:nvPr/>
          </p:nvSpPr>
          <p:spPr>
            <a:xfrm>
              <a:off x="7894839" y="6048459"/>
              <a:ext cx="503420" cy="417294"/>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3427968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CB6F01-0002-3A49-7DDF-F51492804B50}"/>
              </a:ext>
            </a:extLst>
          </p:cNvPr>
          <p:cNvSpPr/>
          <p:nvPr/>
        </p:nvSpPr>
        <p:spPr>
          <a:xfrm>
            <a:off x="3103238" y="6081258"/>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pic>
        <p:nvPicPr>
          <p:cNvPr id="2" name="Picture 2" descr="NHS (@NHSuk) / X">
            <a:extLst>
              <a:ext uri="{FF2B5EF4-FFF2-40B4-BE49-F238E27FC236}">
                <a16:creationId xmlns:a16="http://schemas.microsoft.com/office/drawing/2014/main" id="{844C1758-6563-3690-583C-000FAD559A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7930" y="411729"/>
            <a:ext cx="5257800"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23981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CB6F01-0002-3A49-7DDF-F51492804B50}"/>
              </a:ext>
            </a:extLst>
          </p:cNvPr>
          <p:cNvSpPr/>
          <p:nvPr/>
        </p:nvSpPr>
        <p:spPr>
          <a:xfrm>
            <a:off x="3103238" y="6081258"/>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pic>
        <p:nvPicPr>
          <p:cNvPr id="4102" name="Picture 6" descr="Marmite Font : r/fontspotting">
            <a:extLst>
              <a:ext uri="{FF2B5EF4-FFF2-40B4-BE49-F238E27FC236}">
                <a16:creationId xmlns:a16="http://schemas.microsoft.com/office/drawing/2014/main" id="{0FD35306-196D-6E89-F9CD-E31E4904D0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5938" y="701374"/>
            <a:ext cx="4817076" cy="4817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93955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D37D5D95-3D22-982D-05D3-56B7AA9E116F}"/>
              </a:ext>
            </a:extLst>
          </p:cNvPr>
          <p:cNvSpPr>
            <a:spLocks noGrp="1"/>
          </p:cNvSpPr>
          <p:nvPr>
            <p:ph type="title"/>
          </p:nvPr>
        </p:nvSpPr>
        <p:spPr>
          <a:xfrm>
            <a:off x="640080" y="325370"/>
            <a:ext cx="4368602" cy="1003098"/>
          </a:xfrm>
        </p:spPr>
        <p:txBody>
          <a:bodyPr anchor="b">
            <a:normAutofit/>
          </a:bodyPr>
          <a:lstStyle/>
          <a:p>
            <a:pPr eaLnBrk="1" hangingPunct="1"/>
            <a:r>
              <a:rPr lang="en-US" altLang="en-US" sz="5400" dirty="0">
                <a:latin typeface="Calibri" panose="020F0502020204030204" pitchFamily="34" charset="0"/>
                <a:ea typeface="ＭＳ Ｐゴシック" panose="020B0600070205080204" pitchFamily="34" charset="-128"/>
              </a:rPr>
              <a:t>Branding</a:t>
            </a:r>
          </a:p>
        </p:txBody>
      </p:sp>
      <p:sp>
        <p:nvSpPr>
          <p:cNvPr id="5" name="Content Placeholder 4">
            <a:extLst>
              <a:ext uri="{FF2B5EF4-FFF2-40B4-BE49-F238E27FC236}">
                <a16:creationId xmlns:a16="http://schemas.microsoft.com/office/drawing/2014/main" id="{742666E9-816E-54B8-A59A-32CBBCE03E66}"/>
              </a:ext>
            </a:extLst>
          </p:cNvPr>
          <p:cNvSpPr>
            <a:spLocks noGrp="1"/>
          </p:cNvSpPr>
          <p:nvPr>
            <p:ph idx="1"/>
          </p:nvPr>
        </p:nvSpPr>
        <p:spPr>
          <a:xfrm>
            <a:off x="640080" y="1501299"/>
            <a:ext cx="4243589" cy="3499950"/>
          </a:xfrm>
        </p:spPr>
        <p:txBody>
          <a:bodyPr>
            <a:normAutofit/>
          </a:bodyPr>
          <a:lstStyle/>
          <a:p>
            <a:pPr marL="0" indent="0">
              <a:spcBef>
                <a:spcPts val="400"/>
              </a:spcBef>
              <a:spcAft>
                <a:spcPts val="400"/>
              </a:spcAft>
              <a:buSzPct val="100000"/>
              <a:buNone/>
              <a:defRPr/>
            </a:pPr>
            <a:r>
              <a:rPr lang="en-GB" sz="3200" b="1" dirty="0">
                <a:solidFill>
                  <a:schemeClr val="accent2"/>
                </a:solidFill>
                <a:ea typeface="+mn-ea"/>
                <a:cs typeface="+mn-cs"/>
              </a:rPr>
              <a:t>IS NOT JUST LOGOS…</a:t>
            </a:r>
          </a:p>
          <a:p>
            <a:pPr>
              <a:spcBef>
                <a:spcPts val="400"/>
              </a:spcBef>
              <a:spcAft>
                <a:spcPts val="400"/>
              </a:spcAft>
              <a:buSzPct val="100000"/>
              <a:defRPr/>
            </a:pPr>
            <a:r>
              <a:rPr lang="en-GB" sz="2200" dirty="0">
                <a:ea typeface="+mn-ea"/>
                <a:cs typeface="+mn-cs"/>
              </a:rPr>
              <a:t>Colours</a:t>
            </a:r>
          </a:p>
          <a:p>
            <a:pPr>
              <a:spcBef>
                <a:spcPts val="400"/>
              </a:spcBef>
              <a:spcAft>
                <a:spcPts val="400"/>
              </a:spcAft>
              <a:buSzPct val="100000"/>
              <a:defRPr/>
            </a:pPr>
            <a:r>
              <a:rPr lang="en-GB" sz="2200" dirty="0">
                <a:ea typeface="+mn-ea"/>
                <a:cs typeface="+mn-cs"/>
              </a:rPr>
              <a:t>Straplines</a:t>
            </a:r>
          </a:p>
          <a:p>
            <a:pPr>
              <a:spcBef>
                <a:spcPts val="400"/>
              </a:spcBef>
              <a:spcAft>
                <a:spcPts val="400"/>
              </a:spcAft>
              <a:buSzPct val="100000"/>
              <a:defRPr/>
            </a:pPr>
            <a:r>
              <a:rPr lang="en-GB" sz="2200" dirty="0">
                <a:ea typeface="+mn-ea"/>
                <a:cs typeface="+mn-cs"/>
              </a:rPr>
              <a:t>Adverts</a:t>
            </a:r>
          </a:p>
          <a:p>
            <a:pPr>
              <a:spcBef>
                <a:spcPts val="400"/>
              </a:spcBef>
              <a:spcAft>
                <a:spcPts val="400"/>
              </a:spcAft>
              <a:buSzPct val="100000"/>
              <a:defRPr/>
            </a:pPr>
            <a:r>
              <a:rPr lang="en-GB" sz="2200" dirty="0">
                <a:ea typeface="+mn-ea"/>
                <a:cs typeface="+mn-cs"/>
              </a:rPr>
              <a:t>Corporate identity</a:t>
            </a:r>
          </a:p>
          <a:p>
            <a:pPr>
              <a:spcBef>
                <a:spcPts val="400"/>
              </a:spcBef>
              <a:spcAft>
                <a:spcPts val="400"/>
              </a:spcAft>
              <a:buSzPct val="100000"/>
              <a:defRPr/>
            </a:pPr>
            <a:r>
              <a:rPr lang="en-GB" sz="2200" dirty="0">
                <a:ea typeface="+mn-ea"/>
                <a:cs typeface="+mn-cs"/>
              </a:rPr>
              <a:t>Websites</a:t>
            </a:r>
          </a:p>
          <a:p>
            <a:pPr>
              <a:spcBef>
                <a:spcPts val="400"/>
              </a:spcBef>
              <a:spcAft>
                <a:spcPts val="400"/>
              </a:spcAft>
              <a:buSzPct val="100000"/>
              <a:defRPr/>
            </a:pPr>
            <a:r>
              <a:rPr lang="en-GB" sz="2200" dirty="0">
                <a:ea typeface="+mn-ea"/>
                <a:cs typeface="+mn-cs"/>
              </a:rPr>
              <a:t>Marketing materials </a:t>
            </a:r>
          </a:p>
          <a:p>
            <a:pPr>
              <a:spcBef>
                <a:spcPts val="400"/>
              </a:spcBef>
              <a:spcAft>
                <a:spcPts val="400"/>
              </a:spcAft>
              <a:buSzPct val="100000"/>
              <a:defRPr/>
            </a:pPr>
            <a:r>
              <a:rPr lang="en-GB" sz="2200" dirty="0">
                <a:ea typeface="+mn-ea"/>
                <a:cs typeface="+mn-cs"/>
              </a:rPr>
              <a:t>Packaging</a:t>
            </a:r>
          </a:p>
          <a:p>
            <a:pPr>
              <a:spcBef>
                <a:spcPts val="400"/>
              </a:spcBef>
              <a:spcAft>
                <a:spcPts val="400"/>
              </a:spcAft>
              <a:buSzPct val="100000"/>
              <a:buBlip>
                <a:blip r:embed="rId6"/>
              </a:buBlip>
              <a:defRPr/>
            </a:pPr>
            <a:endParaRPr lang="en-US" sz="2200" dirty="0">
              <a:ea typeface="+mn-ea"/>
              <a:cs typeface="+mn-cs"/>
            </a:endParaRPr>
          </a:p>
        </p:txBody>
      </p:sp>
      <p:pic>
        <p:nvPicPr>
          <p:cNvPr id="4" name="Picture 3" descr="13500445_s.jpg">
            <a:extLst>
              <a:ext uri="{FF2B5EF4-FFF2-40B4-BE49-F238E27FC236}">
                <a16:creationId xmlns:a16="http://schemas.microsoft.com/office/drawing/2014/main" id="{E6380D00-E8E9-B99E-7C58-6EB165B36E5A}"/>
              </a:ext>
            </a:extLst>
          </p:cNvPr>
          <p:cNvPicPr>
            <a:picLocks noChangeAspect="1"/>
          </p:cNvPicPr>
          <p:nvPr/>
        </p:nvPicPr>
        <p:blipFill rotWithShape="1">
          <a:blip r:embed="rId7">
            <a:extLst>
              <a:ext uri="{28A0092B-C50C-407E-A947-70E740481C1C}">
                <a14:useLocalDpi xmlns:a14="http://schemas.microsoft.com/office/drawing/2010/main" val="0"/>
              </a:ext>
            </a:extLst>
          </a:blip>
          <a:srcRect r="5214" b="1"/>
          <a:stretch/>
        </p:blipFill>
        <p:spPr bwMode="auto">
          <a:xfrm>
            <a:off x="7946888" y="10"/>
            <a:ext cx="4243589" cy="57721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C4D2405-9F19-DA6F-0E95-F9748862643C}"/>
              </a:ext>
            </a:extLst>
          </p:cNvPr>
          <p:cNvSpPr/>
          <p:nvPr/>
        </p:nvSpPr>
        <p:spPr>
          <a:xfrm rot="16691291">
            <a:off x="9044782" y="5036345"/>
            <a:ext cx="1211263" cy="1682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pl-PL" sz="500" b="0" i="0" u="none" strike="noStrike" kern="1200" cap="none" spc="0" normalizeH="0" baseline="0" noProof="0" dirty="0">
                <a:ln>
                  <a:noFill/>
                </a:ln>
                <a:solidFill>
                  <a:prstClr val="white">
                    <a:lumMod val="75000"/>
                  </a:prstClr>
                </a:solidFill>
                <a:effectLst/>
                <a:uLnTx/>
                <a:uFillTx/>
                <a:latin typeface="Century Gothic"/>
                <a:ea typeface="ＭＳ Ｐゴシック" charset="0"/>
                <a:cs typeface="Century Gothic"/>
              </a:rPr>
              <a:t>www.123rf.com/photo_13500445</a:t>
            </a:r>
            <a:endParaRPr kumimoji="0" lang="pl-PL" sz="500" b="0" i="0" u="none" strike="noStrike" kern="1200" cap="none" spc="0" normalizeH="0" baseline="0" noProof="0">
              <a:ln>
                <a:noFill/>
              </a:ln>
              <a:solidFill>
                <a:prstClr val="white">
                  <a:lumMod val="75000"/>
                </a:prstClr>
              </a:solidFill>
              <a:effectLst/>
              <a:uLnTx/>
              <a:uFillTx/>
              <a:latin typeface="Century Gothic"/>
              <a:ea typeface="ＭＳ Ｐゴシック" charset="0"/>
              <a:cs typeface="Century Gothic"/>
            </a:endParaRPr>
          </a:p>
        </p:txBody>
      </p:sp>
      <p:pic>
        <p:nvPicPr>
          <p:cNvPr id="2" name="Online Media 3" title="A Logo is Not a Brand!  #brandbuilding #brand #branding">
            <a:hlinkClick r:id="" action="ppaction://media"/>
            <a:extLst>
              <a:ext uri="{FF2B5EF4-FFF2-40B4-BE49-F238E27FC236}">
                <a16:creationId xmlns:a16="http://schemas.microsoft.com/office/drawing/2014/main" id="{F01A31B7-CB28-3C49-230C-E42DC0B2862E}"/>
              </a:ext>
            </a:extLst>
          </p:cNvPr>
          <p:cNvPicPr>
            <a:picLocks noRot="1" noChangeAspect="1"/>
          </p:cNvPicPr>
          <p:nvPr>
            <a:videoFile r:link="rId2"/>
          </p:nvPr>
        </p:nvPicPr>
        <p:blipFill>
          <a:blip r:embed="rId8"/>
          <a:stretch>
            <a:fillRect/>
          </a:stretch>
        </p:blipFill>
        <p:spPr>
          <a:xfrm>
            <a:off x="4808611" y="781213"/>
            <a:ext cx="2387033" cy="4224492"/>
          </a:xfrm>
          <a:prstGeom prst="rect">
            <a:avLst/>
          </a:prstGeom>
        </p:spPr>
      </p:pic>
    </p:spTree>
    <p:extLst>
      <p:ext uri="{BB962C8B-B14F-4D97-AF65-F5344CB8AC3E}">
        <p14:creationId xmlns:p14="http://schemas.microsoft.com/office/powerpoint/2010/main" val="4785071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DD758DE-A115-B421-F984-A516783D912B}"/>
              </a:ext>
            </a:extLst>
          </p:cNvPr>
          <p:cNvPicPr>
            <a:picLocks noChangeAspect="1"/>
          </p:cNvPicPr>
          <p:nvPr/>
        </p:nvPicPr>
        <p:blipFill>
          <a:blip r:embed="rId4">
            <a:extLst>
              <a:ext uri="{837473B0-CC2E-450A-ABE3-18F120FF3D39}">
                <a1611:picAttrSrcUrl xmlns:a1611="http://schemas.microsoft.com/office/drawing/2016/11/main" r:id="rId5"/>
              </a:ext>
            </a:extLst>
          </a:blip>
          <a:srcRect t="18301" b="18301"/>
          <a:stretch/>
        </p:blipFill>
        <p:spPr>
          <a:xfrm>
            <a:off x="20" y="10"/>
            <a:ext cx="12191980" cy="5797108"/>
          </a:xfrm>
          <a:prstGeom prst="rect">
            <a:avLst/>
          </a:prstGeom>
        </p:spPr>
      </p:pic>
      <p:sp>
        <p:nvSpPr>
          <p:cNvPr id="7" name="Content Placeholder 6">
            <a:extLst>
              <a:ext uri="{FF2B5EF4-FFF2-40B4-BE49-F238E27FC236}">
                <a16:creationId xmlns:a16="http://schemas.microsoft.com/office/drawing/2014/main" id="{7826E785-632D-A15D-4495-DB2EFACA43A6}"/>
              </a:ext>
            </a:extLst>
          </p:cNvPr>
          <p:cNvSpPr>
            <a:spLocks noGrp="1"/>
          </p:cNvSpPr>
          <p:nvPr>
            <p:ph idx="4294967295"/>
          </p:nvPr>
        </p:nvSpPr>
        <p:spPr>
          <a:xfrm>
            <a:off x="7708900" y="704850"/>
            <a:ext cx="4264025" cy="4315724"/>
          </a:xfrm>
        </p:spPr>
        <p:txBody>
          <a:bodyPr vert="horz" lIns="91440" tIns="45720" rIns="91440" bIns="45720" rtlCol="0" anchor="t">
            <a:normAutofit/>
          </a:bodyPr>
          <a:lstStyle/>
          <a:p>
            <a:pPr marL="0" indent="0" algn="ctr">
              <a:spcBef>
                <a:spcPts val="400"/>
              </a:spcBef>
              <a:spcAft>
                <a:spcPts val="400"/>
              </a:spcAft>
              <a:buNone/>
              <a:defRPr/>
            </a:pPr>
            <a:r>
              <a:rPr lang="en-US" sz="3200" b="1" dirty="0">
                <a:solidFill>
                  <a:schemeClr val="bg1"/>
                </a:solidFill>
              </a:rPr>
              <a:t>Branding is how you make your customers feel before, during and after purchasing</a:t>
            </a:r>
          </a:p>
          <a:p>
            <a:pPr marL="0" indent="0" algn="ctr">
              <a:spcBef>
                <a:spcPts val="400"/>
              </a:spcBef>
              <a:spcAft>
                <a:spcPts val="400"/>
              </a:spcAft>
              <a:buNone/>
              <a:defRPr/>
            </a:pPr>
            <a:endParaRPr lang="en-US" sz="3200" b="1" dirty="0">
              <a:solidFill>
                <a:schemeClr val="bg1"/>
              </a:solidFill>
            </a:endParaRPr>
          </a:p>
          <a:p>
            <a:pPr marL="0" indent="0" algn="ctr">
              <a:spcBef>
                <a:spcPts val="400"/>
              </a:spcBef>
              <a:spcAft>
                <a:spcPts val="400"/>
              </a:spcAft>
              <a:buNone/>
              <a:defRPr/>
            </a:pPr>
            <a:r>
              <a:rPr lang="en-GB" sz="3200" b="1" dirty="0">
                <a:solidFill>
                  <a:schemeClr val="bg1"/>
                </a:solidFill>
              </a:rPr>
              <a:t>Give your business a personality people wish to engage with</a:t>
            </a:r>
          </a:p>
          <a:p>
            <a:pPr marL="0" indent="0" algn="ctr">
              <a:spcBef>
                <a:spcPts val="400"/>
              </a:spcBef>
              <a:spcAft>
                <a:spcPts val="400"/>
              </a:spcAft>
              <a:buNone/>
              <a:defRPr/>
            </a:pPr>
            <a:endParaRPr lang="en-US" sz="3200" b="1" dirty="0">
              <a:solidFill>
                <a:schemeClr val="bg1"/>
              </a:solidFill>
            </a:endParaRPr>
          </a:p>
        </p:txBody>
      </p:sp>
      <p:sp>
        <p:nvSpPr>
          <p:cNvPr id="2" name="TextBox 1">
            <a:extLst>
              <a:ext uri="{FF2B5EF4-FFF2-40B4-BE49-F238E27FC236}">
                <a16:creationId xmlns:a16="http://schemas.microsoft.com/office/drawing/2014/main" id="{F6CB79D5-653B-56C2-2991-1D2AAE16A55C}"/>
              </a:ext>
            </a:extLst>
          </p:cNvPr>
          <p:cNvSpPr txBox="1"/>
          <p:nvPr/>
        </p:nvSpPr>
        <p:spPr>
          <a:xfrm>
            <a:off x="20" y="5797118"/>
            <a:ext cx="12191980" cy="230832"/>
          </a:xfrm>
          <a:prstGeom prst="rect">
            <a:avLst/>
          </a:prstGeom>
          <a:noFill/>
        </p:spPr>
        <p:txBody>
          <a:bodyPr wrap="square" rtlCol="0">
            <a:spAutoFit/>
          </a:bodyPr>
          <a:lstStyle/>
          <a:p>
            <a:r>
              <a:rPr lang="en-GB" sz="900">
                <a:hlinkClick r:id="rId5" tooltip="https://www.flickr.com/photos/beatrizjimenez/5872664784"/>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2505497480"/>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5180803" y="-467875"/>
            <a:ext cx="6251110" cy="1783080"/>
          </a:xfrm>
        </p:spPr>
        <p:txBody>
          <a:bodyPr anchor="b">
            <a:normAutofit/>
          </a:bodyPr>
          <a:lstStyle/>
          <a:p>
            <a:r>
              <a:rPr lang="en-US" sz="5400" b="1" dirty="0"/>
              <a:t>Price</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5180803" y="1435539"/>
            <a:ext cx="6251110" cy="4159602"/>
          </a:xfrm>
        </p:spPr>
        <p:txBody>
          <a:bodyPr>
            <a:normAutofit/>
          </a:bodyPr>
          <a:lstStyle/>
          <a:p>
            <a:pPr marL="0" indent="0" fontAlgn="base">
              <a:lnSpc>
                <a:spcPct val="90000"/>
              </a:lnSpc>
              <a:spcBef>
                <a:spcPct val="50000"/>
              </a:spcBef>
              <a:spcAft>
                <a:spcPct val="0"/>
              </a:spcAft>
              <a:buNone/>
              <a:defRPr/>
            </a:pPr>
            <a:r>
              <a:rPr lang="en-US" sz="1800" dirty="0"/>
              <a:t>Your finances will tell you what you must charge to survive…..</a:t>
            </a:r>
            <a:br>
              <a:rPr lang="en-US" sz="1800" dirty="0"/>
            </a:br>
            <a:r>
              <a:rPr lang="en-US" sz="1800" b="1" dirty="0"/>
              <a:t>But, is this the price you </a:t>
            </a:r>
            <a:r>
              <a:rPr lang="en-US" sz="1800" b="1" u="sng" dirty="0"/>
              <a:t>should</a:t>
            </a:r>
            <a:r>
              <a:rPr lang="en-US" sz="1800" b="1" dirty="0"/>
              <a:t> charge?</a:t>
            </a:r>
          </a:p>
          <a:p>
            <a:endParaRPr lang="en-US" sz="1400" dirty="0"/>
          </a:p>
          <a:p>
            <a:pPr marL="0" indent="0" fontAlgn="base">
              <a:lnSpc>
                <a:spcPct val="90000"/>
              </a:lnSpc>
              <a:spcBef>
                <a:spcPct val="50000"/>
              </a:spcBef>
              <a:spcAft>
                <a:spcPct val="0"/>
              </a:spcAft>
              <a:buNone/>
              <a:defRPr/>
            </a:pPr>
            <a:r>
              <a:rPr lang="en-US" sz="1800" i="1" dirty="0"/>
              <a:t>From your research:</a:t>
            </a:r>
          </a:p>
          <a:p>
            <a:pPr fontAlgn="base">
              <a:lnSpc>
                <a:spcPct val="90000"/>
              </a:lnSpc>
              <a:spcBef>
                <a:spcPct val="50000"/>
              </a:spcBef>
              <a:spcAft>
                <a:spcPct val="0"/>
              </a:spcAft>
              <a:defRPr/>
            </a:pPr>
            <a:r>
              <a:rPr lang="en-US" sz="1800" dirty="0"/>
              <a:t>What range are customers paying? </a:t>
            </a:r>
          </a:p>
          <a:p>
            <a:pPr fontAlgn="base">
              <a:lnSpc>
                <a:spcPct val="90000"/>
              </a:lnSpc>
              <a:spcBef>
                <a:spcPct val="50000"/>
              </a:spcBef>
              <a:spcAft>
                <a:spcPct val="0"/>
              </a:spcAft>
              <a:defRPr/>
            </a:pPr>
            <a:r>
              <a:rPr lang="en-US" sz="1800" dirty="0"/>
              <a:t>What price is the market dictating that you must charge? </a:t>
            </a:r>
          </a:p>
          <a:p>
            <a:pPr fontAlgn="base">
              <a:lnSpc>
                <a:spcPct val="90000"/>
              </a:lnSpc>
              <a:spcBef>
                <a:spcPct val="50000"/>
              </a:spcBef>
              <a:spcAft>
                <a:spcPct val="0"/>
              </a:spcAft>
              <a:defRPr/>
            </a:pPr>
            <a:r>
              <a:rPr lang="en-US" sz="1800" dirty="0"/>
              <a:t>How sensitive are customers to price changes?</a:t>
            </a:r>
          </a:p>
          <a:p>
            <a:pPr fontAlgn="base">
              <a:lnSpc>
                <a:spcPct val="90000"/>
              </a:lnSpc>
              <a:spcBef>
                <a:spcPct val="50000"/>
              </a:spcBef>
              <a:spcAft>
                <a:spcPct val="0"/>
              </a:spcAft>
              <a:defRPr/>
            </a:pPr>
            <a:r>
              <a:rPr lang="en-US" sz="1800" dirty="0"/>
              <a:t>What price depicts value or luxury?</a:t>
            </a:r>
          </a:p>
        </p:txBody>
      </p:sp>
      <p:pic>
        <p:nvPicPr>
          <p:cNvPr id="5" name="Picture 4" descr="A close-up of a hand holding a credit card&#10;&#10;Description automatically generated">
            <a:extLst>
              <a:ext uri="{FF2B5EF4-FFF2-40B4-BE49-F238E27FC236}">
                <a16:creationId xmlns:a16="http://schemas.microsoft.com/office/drawing/2014/main" id="{7AB5CAA1-7F0F-4C2C-3847-365BC2FDDCB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6162" r="18507" b="-1"/>
          <a:stretch/>
        </p:blipFill>
        <p:spPr>
          <a:xfrm>
            <a:off x="0" y="0"/>
            <a:ext cx="3935171" cy="579458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Rectangle: Rounded Corners 3">
            <a:extLst>
              <a:ext uri="{FF2B5EF4-FFF2-40B4-BE49-F238E27FC236}">
                <a16:creationId xmlns:a16="http://schemas.microsoft.com/office/drawing/2014/main" id="{CFAEE234-9BE8-A037-53C4-560A0271F38F}"/>
              </a:ext>
            </a:extLst>
          </p:cNvPr>
          <p:cNvSpPr/>
          <p:nvPr/>
        </p:nvSpPr>
        <p:spPr>
          <a:xfrm>
            <a:off x="4677294" y="4502991"/>
            <a:ext cx="7159074" cy="1153074"/>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71DFD912-13F4-92E7-4CB1-CF43E2C3FCE7}"/>
              </a:ext>
            </a:extLst>
          </p:cNvPr>
          <p:cNvGrpSpPr/>
          <p:nvPr/>
        </p:nvGrpSpPr>
        <p:grpSpPr>
          <a:xfrm>
            <a:off x="5734477" y="4628615"/>
            <a:ext cx="5368646" cy="915310"/>
            <a:chOff x="1057183" y="1805"/>
            <a:chExt cx="9458416" cy="915310"/>
          </a:xfrm>
        </p:grpSpPr>
        <p:sp>
          <p:nvSpPr>
            <p:cNvPr id="7" name="Rectangle 6">
              <a:extLst>
                <a:ext uri="{FF2B5EF4-FFF2-40B4-BE49-F238E27FC236}">
                  <a16:creationId xmlns:a16="http://schemas.microsoft.com/office/drawing/2014/main" id="{00AA5676-5B72-416E-2DAC-412F01734CEA}"/>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74BC31C9-B53E-22F3-3F69-F88A0BC1FF0A}"/>
                </a:ext>
              </a:extLst>
            </p:cNvPr>
            <p:cNvSpPr txBox="1"/>
            <p:nvPr/>
          </p:nvSpPr>
          <p:spPr>
            <a:xfrm>
              <a:off x="1057183" y="1805"/>
              <a:ext cx="9458416"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What price point is competitive, attracts customers and will get you a share of the market, and still give you profit?</a:t>
              </a:r>
            </a:p>
          </p:txBody>
        </p:sp>
      </p:grpSp>
      <p:sp>
        <p:nvSpPr>
          <p:cNvPr id="9" name="Rectangle 8" descr="Light Bulb and Gear">
            <a:extLst>
              <a:ext uri="{FF2B5EF4-FFF2-40B4-BE49-F238E27FC236}">
                <a16:creationId xmlns:a16="http://schemas.microsoft.com/office/drawing/2014/main" id="{12B28C74-750B-F04F-79CB-AD9E0E1A875D}"/>
              </a:ext>
            </a:extLst>
          </p:cNvPr>
          <p:cNvSpPr/>
          <p:nvPr/>
        </p:nvSpPr>
        <p:spPr>
          <a:xfrm>
            <a:off x="5063668" y="4789170"/>
            <a:ext cx="503420" cy="50342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06812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9"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Arrow: Pentagon 2">
            <a:extLst>
              <a:ext uri="{FF2B5EF4-FFF2-40B4-BE49-F238E27FC236}">
                <a16:creationId xmlns:a16="http://schemas.microsoft.com/office/drawing/2014/main" id="{356EDE9C-FC3D-49BF-7E88-AFA77569CCF9}"/>
              </a:ext>
            </a:extLst>
          </p:cNvPr>
          <p:cNvSpPr/>
          <p:nvPr/>
        </p:nvSpPr>
        <p:spPr>
          <a:xfrm>
            <a:off x="717422" y="1574019"/>
            <a:ext cx="4294525" cy="3333750"/>
          </a:xfrm>
          <a:prstGeom prst="homePlate">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a:solidFill>
                  <a:srgbClr val="FFFFFF"/>
                </a:solidFill>
                <a:latin typeface="+mj-lt"/>
                <a:ea typeface="+mj-ea"/>
                <a:cs typeface="+mj-cs"/>
              </a:rPr>
              <a:t>Don’t forget to value your time and expertise?</a:t>
            </a:r>
          </a:p>
        </p:txBody>
      </p:sp>
      <p:pic>
        <p:nvPicPr>
          <p:cNvPr id="2" name="Picture 2" descr="You Get The Talent That You Pay for!">
            <a:extLst>
              <a:ext uri="{FF2B5EF4-FFF2-40B4-BE49-F238E27FC236}">
                <a16:creationId xmlns:a16="http://schemas.microsoft.com/office/drawing/2014/main" id="{709282A7-170D-4AF3-A45F-BDE8F81B2A9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122173" y="643466"/>
            <a:ext cx="4945875" cy="4748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7179187"/>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4625716" y="-499293"/>
            <a:ext cx="6251110" cy="1783080"/>
          </a:xfrm>
        </p:spPr>
        <p:txBody>
          <a:bodyPr anchor="b">
            <a:normAutofit/>
          </a:bodyPr>
          <a:lstStyle/>
          <a:p>
            <a:r>
              <a:rPr lang="en-US" sz="5400" b="1" dirty="0"/>
              <a:t>Place</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4685289" y="1611464"/>
            <a:ext cx="6251110" cy="3064053"/>
          </a:xfrm>
        </p:spPr>
        <p:txBody>
          <a:bodyPr>
            <a:normAutofit fontScale="85000" lnSpcReduction="20000"/>
          </a:bodyPr>
          <a:lstStyle/>
          <a:p>
            <a:pPr marL="0" indent="0">
              <a:buNone/>
            </a:pPr>
            <a:r>
              <a:rPr lang="en-US" sz="2200" b="1" dirty="0"/>
              <a:t>Make it convenient for your target customers to find you, engage with you and purchase from you.</a:t>
            </a:r>
          </a:p>
          <a:p>
            <a:pPr marL="0" indent="0">
              <a:buNone/>
            </a:pPr>
            <a:endParaRPr lang="en-US" sz="2200" b="1" dirty="0"/>
          </a:p>
          <a:p>
            <a:r>
              <a:rPr lang="en-US" sz="2200" dirty="0"/>
              <a:t>Where are you going to be located (does this work for your customers)? Will you have a commercial property or office?</a:t>
            </a:r>
            <a:br>
              <a:rPr lang="en-US" sz="2200" dirty="0"/>
            </a:br>
            <a:endParaRPr lang="en-US" sz="2200" dirty="0"/>
          </a:p>
          <a:p>
            <a:r>
              <a:rPr lang="en-US" sz="2200" dirty="0"/>
              <a:t>What is your online presence going to be? What functionality will you have online?</a:t>
            </a:r>
            <a:br>
              <a:rPr lang="en-US" sz="2200" dirty="0"/>
            </a:br>
            <a:endParaRPr lang="en-US" sz="2200" dirty="0"/>
          </a:p>
          <a:p>
            <a:r>
              <a:rPr lang="en-US" sz="2200" dirty="0"/>
              <a:t>How will customers receive their purchase? Do you require distribution channels? </a:t>
            </a:r>
          </a:p>
          <a:p>
            <a:endParaRPr lang="en-US" sz="2200" dirty="0"/>
          </a:p>
          <a:p>
            <a:endParaRPr lang="en-US" sz="2200" dirty="0"/>
          </a:p>
        </p:txBody>
      </p:sp>
      <p:pic>
        <p:nvPicPr>
          <p:cNvPr id="5" name="Picture 4">
            <a:extLst>
              <a:ext uri="{FF2B5EF4-FFF2-40B4-BE49-F238E27FC236}">
                <a16:creationId xmlns:a16="http://schemas.microsoft.com/office/drawing/2014/main" id="{7AB5CAA1-7F0F-4C2C-3847-365BC2FDDCB3}"/>
              </a:ext>
            </a:extLst>
          </p:cNvPr>
          <p:cNvPicPr>
            <a:picLocks noChangeAspect="1"/>
          </p:cNvPicPr>
          <p:nvPr/>
        </p:nvPicPr>
        <p:blipFill>
          <a:blip r:embed="rId5">
            <a:extLst>
              <a:ext uri="{837473B0-CC2E-450A-ABE3-18F120FF3D39}">
                <a1611:picAttrSrcUrl xmlns:a1611="http://schemas.microsoft.com/office/drawing/2016/11/main" r:id="rId6"/>
              </a:ext>
            </a:extLst>
          </a:blip>
          <a:srcRect l="26592" r="26592"/>
          <a:stretch/>
        </p:blipFill>
        <p:spPr>
          <a:xfrm>
            <a:off x="13295" y="10"/>
            <a:ext cx="3955861" cy="582504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11" name="Group 10">
            <a:extLst>
              <a:ext uri="{FF2B5EF4-FFF2-40B4-BE49-F238E27FC236}">
                <a16:creationId xmlns:a16="http://schemas.microsoft.com/office/drawing/2014/main" id="{4304385C-435D-28EB-2718-F9C0F7ECC026}"/>
              </a:ext>
            </a:extLst>
          </p:cNvPr>
          <p:cNvGrpSpPr/>
          <p:nvPr/>
        </p:nvGrpSpPr>
        <p:grpSpPr>
          <a:xfrm>
            <a:off x="4685289" y="4675517"/>
            <a:ext cx="6734952" cy="758718"/>
            <a:chOff x="7508465" y="5887904"/>
            <a:chExt cx="10230664" cy="758718"/>
          </a:xfrm>
        </p:grpSpPr>
        <p:sp>
          <p:nvSpPr>
            <p:cNvPr id="4" name="Rectangle: Rounded Corners 3">
              <a:extLst>
                <a:ext uri="{FF2B5EF4-FFF2-40B4-BE49-F238E27FC236}">
                  <a16:creationId xmlns:a16="http://schemas.microsoft.com/office/drawing/2014/main" id="{66DF34FE-6550-DBE5-CFA9-75191D47C9AB}"/>
                </a:ext>
              </a:extLst>
            </p:cNvPr>
            <p:cNvSpPr/>
            <p:nvPr/>
          </p:nvSpPr>
          <p:spPr>
            <a:xfrm>
              <a:off x="7508465" y="5887904"/>
              <a:ext cx="10230664" cy="758718"/>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BEFEBE8C-1D00-A3C5-17CC-3B9D90E20528}"/>
                </a:ext>
              </a:extLst>
            </p:cNvPr>
            <p:cNvGrpSpPr/>
            <p:nvPr/>
          </p:nvGrpSpPr>
          <p:grpSpPr>
            <a:xfrm>
              <a:off x="8565648" y="5887904"/>
              <a:ext cx="8748179" cy="758718"/>
              <a:chOff x="1057183" y="1805"/>
              <a:chExt cx="25798564" cy="915310"/>
            </a:xfrm>
          </p:grpSpPr>
          <p:sp>
            <p:nvSpPr>
              <p:cNvPr id="7" name="Rectangle 6">
                <a:extLst>
                  <a:ext uri="{FF2B5EF4-FFF2-40B4-BE49-F238E27FC236}">
                    <a16:creationId xmlns:a16="http://schemas.microsoft.com/office/drawing/2014/main" id="{2EF54F4A-2F5D-59AA-2C62-1F041AC596E5}"/>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F1E5198E-9F28-4DC8-2EA9-CACF600D05A3}"/>
                  </a:ext>
                </a:extLst>
              </p:cNvPr>
              <p:cNvSpPr txBox="1"/>
              <p:nvPr/>
            </p:nvSpPr>
            <p:spPr>
              <a:xfrm>
                <a:off x="1057183" y="1805"/>
                <a:ext cx="25798564"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Consider convenience – not just fulfillment, but also information! </a:t>
                </a:r>
              </a:p>
            </p:txBody>
          </p:sp>
        </p:grpSp>
        <p:sp>
          <p:nvSpPr>
            <p:cNvPr id="9" name="Rectangle 8" descr="Light Bulb and Gear">
              <a:extLst>
                <a:ext uri="{FF2B5EF4-FFF2-40B4-BE49-F238E27FC236}">
                  <a16:creationId xmlns:a16="http://schemas.microsoft.com/office/drawing/2014/main" id="{75A16F0F-C729-7319-9DD7-1C2AF3C6A0AA}"/>
                </a:ext>
              </a:extLst>
            </p:cNvPr>
            <p:cNvSpPr/>
            <p:nvPr/>
          </p:nvSpPr>
          <p:spPr>
            <a:xfrm>
              <a:off x="7894839" y="6048459"/>
              <a:ext cx="503420" cy="41729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0269605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4827347" y="-224861"/>
            <a:ext cx="6251110" cy="1783080"/>
          </a:xfrm>
        </p:spPr>
        <p:txBody>
          <a:bodyPr anchor="b">
            <a:normAutofit/>
          </a:bodyPr>
          <a:lstStyle/>
          <a:p>
            <a:r>
              <a:rPr lang="en-US" sz="5400" b="1" dirty="0"/>
              <a:t>Promotion</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4827347" y="1739087"/>
            <a:ext cx="6251110" cy="3483864"/>
          </a:xfrm>
        </p:spPr>
        <p:txBody>
          <a:bodyPr>
            <a:normAutofit/>
          </a:bodyPr>
          <a:lstStyle/>
          <a:p>
            <a:pPr marL="0" indent="0">
              <a:buNone/>
            </a:pPr>
            <a:r>
              <a:rPr lang="en-US" sz="2200" b="1" dirty="0"/>
              <a:t>Communication with your target customers!</a:t>
            </a:r>
          </a:p>
          <a:p>
            <a:pPr marL="0" indent="0">
              <a:buNone/>
            </a:pPr>
            <a:endParaRPr lang="en-US" sz="2200" b="1" dirty="0"/>
          </a:p>
          <a:p>
            <a:r>
              <a:rPr lang="en-US" sz="2200" dirty="0"/>
              <a:t>How are you going to advertise to your customers? Through which medias?</a:t>
            </a:r>
          </a:p>
          <a:p>
            <a:r>
              <a:rPr lang="en-US" sz="2200" dirty="0"/>
              <a:t>What will your marketing messages be?</a:t>
            </a:r>
          </a:p>
          <a:p>
            <a:r>
              <a:rPr lang="en-US" sz="2200" dirty="0"/>
              <a:t>How will you be targeted in your advertising – efficient and effective?</a:t>
            </a:r>
          </a:p>
          <a:p>
            <a:endParaRPr lang="en-US" sz="2200" b="1" dirty="0">
              <a:solidFill>
                <a:schemeClr val="accent2"/>
              </a:solidFill>
            </a:endParaRPr>
          </a:p>
          <a:p>
            <a:endParaRPr lang="en-US" sz="2200" dirty="0"/>
          </a:p>
        </p:txBody>
      </p:sp>
      <p:pic>
        <p:nvPicPr>
          <p:cNvPr id="5" name="Picture 4" descr="People doing teamwork illustration">
            <a:extLst>
              <a:ext uri="{FF2B5EF4-FFF2-40B4-BE49-F238E27FC236}">
                <a16:creationId xmlns:a16="http://schemas.microsoft.com/office/drawing/2014/main" id="{7AB5CAA1-7F0F-4C2C-3847-365BC2FDDCB3}"/>
              </a:ext>
            </a:extLst>
          </p:cNvPr>
          <p:cNvPicPr>
            <a:picLocks noChangeAspect="1"/>
          </p:cNvPicPr>
          <p:nvPr/>
        </p:nvPicPr>
        <p:blipFill>
          <a:blip r:embed="rId4"/>
          <a:srcRect l="28546" r="28546"/>
          <a:stretch/>
        </p:blipFill>
        <p:spPr>
          <a:xfrm>
            <a:off x="1" y="10"/>
            <a:ext cx="3930915" cy="5788315"/>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4" name="Group 3">
            <a:extLst>
              <a:ext uri="{FF2B5EF4-FFF2-40B4-BE49-F238E27FC236}">
                <a16:creationId xmlns:a16="http://schemas.microsoft.com/office/drawing/2014/main" id="{F0CF3B74-8AE5-E46D-A126-4ADA46F681BE}"/>
              </a:ext>
            </a:extLst>
          </p:cNvPr>
          <p:cNvGrpSpPr/>
          <p:nvPr/>
        </p:nvGrpSpPr>
        <p:grpSpPr>
          <a:xfrm>
            <a:off x="4634792" y="4753170"/>
            <a:ext cx="6515879" cy="758718"/>
            <a:chOff x="7508465" y="5887904"/>
            <a:chExt cx="6515879" cy="758718"/>
          </a:xfrm>
        </p:grpSpPr>
        <p:sp>
          <p:nvSpPr>
            <p:cNvPr id="6" name="Rectangle: Rounded Corners 5">
              <a:extLst>
                <a:ext uri="{FF2B5EF4-FFF2-40B4-BE49-F238E27FC236}">
                  <a16:creationId xmlns:a16="http://schemas.microsoft.com/office/drawing/2014/main" id="{C4368976-86CA-B60B-F740-F4AB949FF8BD}"/>
                </a:ext>
              </a:extLst>
            </p:cNvPr>
            <p:cNvSpPr/>
            <p:nvPr/>
          </p:nvSpPr>
          <p:spPr>
            <a:xfrm>
              <a:off x="7508465" y="5887904"/>
              <a:ext cx="6515879" cy="758717"/>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2BF1C958-1555-01C5-009D-19EB085F82ED}"/>
                </a:ext>
              </a:extLst>
            </p:cNvPr>
            <p:cNvGrpSpPr/>
            <p:nvPr/>
          </p:nvGrpSpPr>
          <p:grpSpPr>
            <a:xfrm>
              <a:off x="8565648" y="5887904"/>
              <a:ext cx="5182250" cy="758718"/>
              <a:chOff x="1057183" y="1805"/>
              <a:chExt cx="15282565" cy="915310"/>
            </a:xfrm>
          </p:grpSpPr>
          <p:sp>
            <p:nvSpPr>
              <p:cNvPr id="9" name="Rectangle 8">
                <a:extLst>
                  <a:ext uri="{FF2B5EF4-FFF2-40B4-BE49-F238E27FC236}">
                    <a16:creationId xmlns:a16="http://schemas.microsoft.com/office/drawing/2014/main" id="{523D7126-93DC-7C84-C8D8-8AA154E90A99}"/>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808137AA-FC7E-5A0B-1334-D4923940F623}"/>
                  </a:ext>
                </a:extLst>
              </p:cNvPr>
              <p:cNvSpPr txBox="1"/>
              <p:nvPr/>
            </p:nvSpPr>
            <p:spPr>
              <a:xfrm>
                <a:off x="1057183" y="1805"/>
                <a:ext cx="15282565"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How will you create relationships?! </a:t>
                </a:r>
              </a:p>
            </p:txBody>
          </p:sp>
        </p:grpSp>
        <p:sp>
          <p:nvSpPr>
            <p:cNvPr id="8" name="Rectangle 7" descr="Light Bulb and Gear">
              <a:extLst>
                <a:ext uri="{FF2B5EF4-FFF2-40B4-BE49-F238E27FC236}">
                  <a16:creationId xmlns:a16="http://schemas.microsoft.com/office/drawing/2014/main" id="{FEB1A771-93BB-A59B-5ED4-6868C6D9FB56}"/>
                </a:ext>
              </a:extLst>
            </p:cNvPr>
            <p:cNvSpPr/>
            <p:nvPr/>
          </p:nvSpPr>
          <p:spPr>
            <a:xfrm>
              <a:off x="7894839" y="6048459"/>
              <a:ext cx="503420" cy="41729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744786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itle 1"/>
          <p:cNvSpPr>
            <a:spLocks noGrp="1"/>
          </p:cNvSpPr>
          <p:nvPr>
            <p:ph type="title"/>
          </p:nvPr>
        </p:nvSpPr>
        <p:spPr>
          <a:xfrm>
            <a:off x="561231" y="422694"/>
            <a:ext cx="3429187" cy="2574185"/>
          </a:xfrm>
        </p:spPr>
        <p:txBody>
          <a:bodyPr>
            <a:normAutofit/>
          </a:bodyPr>
          <a:lstStyle/>
          <a:p>
            <a:r>
              <a:rPr lang="en-GB" b="1" dirty="0">
                <a:latin typeface="Century Gothic" pitchFamily="34" charset="0"/>
              </a:rPr>
              <a:t>The Traditional</a:t>
            </a:r>
            <a:br>
              <a:rPr lang="en-GB" b="1" dirty="0">
                <a:latin typeface="Century Gothic" pitchFamily="34" charset="0"/>
              </a:rPr>
            </a:br>
            <a:r>
              <a:rPr lang="en-GB" b="1" dirty="0">
                <a:latin typeface="Century Gothic" pitchFamily="34" charset="0"/>
              </a:rPr>
              <a:t>Promotion</a:t>
            </a:r>
            <a:br>
              <a:rPr lang="en-GB" b="1" dirty="0">
                <a:latin typeface="Century Gothic" pitchFamily="34" charset="0"/>
              </a:rPr>
            </a:br>
            <a:r>
              <a:rPr lang="en-GB" b="1" dirty="0">
                <a:latin typeface="Century Gothic" pitchFamily="34" charset="0"/>
              </a:rPr>
              <a:t>Mix</a:t>
            </a:r>
          </a:p>
        </p:txBody>
      </p:sp>
      <p:pic>
        <p:nvPicPr>
          <p:cNvPr id="56322" name="Picture 2" descr="Image result for promotional mix"/>
          <p:cNvPicPr>
            <a:picLocks noChangeAspect="1" noChangeArrowheads="1"/>
          </p:cNvPicPr>
          <p:nvPr/>
        </p:nvPicPr>
        <p:blipFill>
          <a:blip r:embed="rId4" cstate="print"/>
          <a:srcRect/>
          <a:stretch>
            <a:fillRect/>
          </a:stretch>
        </p:blipFill>
        <p:spPr bwMode="auto">
          <a:xfrm>
            <a:off x="916658" y="3212507"/>
            <a:ext cx="4045371" cy="2176411"/>
          </a:xfrm>
          <a:prstGeom prst="rect">
            <a:avLst/>
          </a:prstGeom>
          <a:noFill/>
        </p:spPr>
      </p:pic>
      <p:sp>
        <p:nvSpPr>
          <p:cNvPr id="2" name="Text Box 3">
            <a:extLst>
              <a:ext uri="{FF2B5EF4-FFF2-40B4-BE49-F238E27FC236}">
                <a16:creationId xmlns:a16="http://schemas.microsoft.com/office/drawing/2014/main" id="{8E907654-4891-F121-0790-0ADD0D0F70FD}"/>
              </a:ext>
            </a:extLst>
          </p:cNvPr>
          <p:cNvSpPr txBox="1">
            <a:spLocks noChangeArrowheads="1"/>
          </p:cNvSpPr>
          <p:nvPr/>
        </p:nvSpPr>
        <p:spPr bwMode="auto">
          <a:xfrm>
            <a:off x="5234558" y="1319681"/>
            <a:ext cx="6313313" cy="3785652"/>
          </a:xfrm>
          <a:prstGeom prst="rect">
            <a:avLst/>
          </a:prstGeom>
          <a:noFill/>
          <a:ln w="9525">
            <a:noFill/>
            <a:miter lim="800000"/>
            <a:headEnd/>
            <a:tailEnd/>
          </a:ln>
        </p:spPr>
        <p:txBody>
          <a:bodyPr wrap="square" numCol="1">
            <a:spAutoFit/>
          </a:bodyPr>
          <a:lstStyle/>
          <a:p>
            <a:pPr marL="514350" marR="0" lvl="0" indent="-514350" algn="l" defTabSz="914400" rtl="0" eaLnBrk="0" fontAlgn="base" latinLnBrk="0" hangingPunct="0">
              <a:lnSpc>
                <a:spcPct val="100000"/>
              </a:lnSpc>
              <a:spcBef>
                <a:spcPct val="50000"/>
              </a:spcBef>
              <a:spcAft>
                <a:spcPct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Public Relations (PR): </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press coverage, online news, sponsorship association. </a:t>
            </a:r>
            <a:r>
              <a:rPr kumimoji="0" lang="en-GB" sz="2000" b="0" i="0" u="sng" strike="noStrike" kern="1200" cap="none" spc="0" normalizeH="0" baseline="0" noProof="0" dirty="0">
                <a:ln>
                  <a:noFill/>
                </a:ln>
                <a:solidFill>
                  <a:prstClr val="black"/>
                </a:solidFill>
                <a:effectLst/>
                <a:uLnTx/>
                <a:uFillTx/>
                <a:latin typeface="Calibri" pitchFamily="34" charset="0"/>
                <a:ea typeface="+mn-ea"/>
                <a:cs typeface="Calibri" pitchFamily="34" charset="0"/>
              </a:rPr>
              <a:t>“About image/values”</a:t>
            </a:r>
          </a:p>
          <a:p>
            <a:pPr marL="514350" marR="0" lvl="0" indent="-514350" algn="l" defTabSz="914400" rtl="0" eaLnBrk="0" fontAlgn="base" latinLnBrk="0" hangingPunct="0">
              <a:lnSpc>
                <a:spcPct val="100000"/>
              </a:lnSpc>
              <a:spcBef>
                <a:spcPct val="50000"/>
              </a:spcBef>
              <a:spcAft>
                <a:spcPct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Advertising: </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TV, online (Google, </a:t>
            </a:r>
            <a:r>
              <a:rPr kumimoji="0" lang="en-GB" sz="2000" b="0" i="0" u="none" strike="noStrike" kern="1200" cap="none" spc="0" normalizeH="0" baseline="0" noProof="0" dirty="0" err="1">
                <a:ln>
                  <a:noFill/>
                </a:ln>
                <a:solidFill>
                  <a:prstClr val="black"/>
                </a:solidFill>
                <a:effectLst/>
                <a:uLnTx/>
                <a:uFillTx/>
                <a:latin typeface="Calibri" pitchFamily="34" charset="0"/>
                <a:ea typeface="+mn-ea"/>
                <a:cs typeface="Calibri" pitchFamily="34" charset="0"/>
              </a:rPr>
              <a:t>Facebook</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 press, magazines,  </a:t>
            </a:r>
            <a:r>
              <a:rPr kumimoji="0" lang="en-GB" sz="2000" b="0" i="0" u="sng" strike="noStrike" kern="1200" cap="none" spc="0" normalizeH="0" baseline="0" noProof="0" dirty="0">
                <a:ln>
                  <a:noFill/>
                </a:ln>
                <a:solidFill>
                  <a:prstClr val="black"/>
                </a:solidFill>
                <a:effectLst/>
                <a:uLnTx/>
                <a:uFillTx/>
                <a:latin typeface="Calibri" pitchFamily="34" charset="0"/>
                <a:ea typeface="+mn-ea"/>
                <a:cs typeface="Calibri" pitchFamily="34" charset="0"/>
              </a:rPr>
              <a:t>“Create awareness, persuade, remind”</a:t>
            </a:r>
          </a:p>
          <a:p>
            <a:pPr marL="514350" marR="0" lvl="0" indent="-514350" algn="l" defTabSz="914400" rtl="0" eaLnBrk="0" fontAlgn="base" latinLnBrk="0" hangingPunct="0">
              <a:lnSpc>
                <a:spcPct val="100000"/>
              </a:lnSpc>
              <a:spcBef>
                <a:spcPct val="50000"/>
              </a:spcBef>
              <a:spcAft>
                <a:spcPct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Direct Marketing</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 Direct mailings online (emails) and offline (postal), telemarketing, databases. </a:t>
            </a:r>
            <a:r>
              <a:rPr kumimoji="0" lang="en-GB" sz="2000" b="0" i="0" u="sng" strike="noStrike" kern="1200" cap="none" spc="0" normalizeH="0" baseline="0" noProof="0" dirty="0">
                <a:ln>
                  <a:noFill/>
                </a:ln>
                <a:solidFill>
                  <a:prstClr val="black"/>
                </a:solidFill>
                <a:effectLst/>
                <a:uLnTx/>
                <a:uFillTx/>
                <a:latin typeface="Calibri" pitchFamily="34" charset="0"/>
                <a:ea typeface="+mn-ea"/>
                <a:cs typeface="Calibri" pitchFamily="34" charset="0"/>
              </a:rPr>
              <a:t>“B2B”</a:t>
            </a:r>
          </a:p>
          <a:p>
            <a:pPr marL="514350" marR="0" lvl="0" indent="-514350" algn="l" defTabSz="914400" rtl="0" eaLnBrk="0" fontAlgn="base" latinLnBrk="0" hangingPunct="0">
              <a:lnSpc>
                <a:spcPct val="100000"/>
              </a:lnSpc>
              <a:spcBef>
                <a:spcPct val="50000"/>
              </a:spcBef>
              <a:spcAft>
                <a:spcPct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Sales Promotion: </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Price discounts, vouchers, BOGOF, free credit, extended guarantees. </a:t>
            </a:r>
            <a:r>
              <a:rPr kumimoji="0" lang="en-GB" sz="2000" b="0" i="0" u="sng" strike="noStrike" kern="1200" cap="none" spc="0" normalizeH="0" baseline="0" noProof="0" dirty="0">
                <a:ln>
                  <a:noFill/>
                </a:ln>
                <a:solidFill>
                  <a:prstClr val="black"/>
                </a:solidFill>
                <a:effectLst/>
                <a:uLnTx/>
                <a:uFillTx/>
                <a:latin typeface="Calibri" pitchFamily="34" charset="0"/>
                <a:ea typeface="+mn-ea"/>
                <a:cs typeface="Calibri" pitchFamily="34" charset="0"/>
              </a:rPr>
              <a:t>“Short-term wins”</a:t>
            </a:r>
          </a:p>
          <a:p>
            <a:pPr marL="514350" marR="0" lvl="0" indent="-514350" algn="l" defTabSz="914400" rtl="0" eaLnBrk="0" fontAlgn="base" latinLnBrk="0" hangingPunct="0">
              <a:lnSpc>
                <a:spcPct val="100000"/>
              </a:lnSpc>
              <a:spcBef>
                <a:spcPct val="50000"/>
              </a:spcBef>
              <a:spcAft>
                <a:spcPct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Personal Selling:</a:t>
            </a:r>
            <a:r>
              <a:rPr kumimoji="0" lang="en-GB" sz="2000" b="0" i="0" u="none" strike="noStrike" kern="1200" cap="none" spc="0" normalizeH="0" baseline="0" noProof="0" dirty="0">
                <a:ln>
                  <a:noFill/>
                </a:ln>
                <a:solidFill>
                  <a:prstClr val="black"/>
                </a:solidFill>
                <a:effectLst/>
                <a:uLnTx/>
                <a:uFillTx/>
                <a:latin typeface="Calibri" pitchFamily="34" charset="0"/>
                <a:ea typeface="+mn-ea"/>
                <a:cs typeface="Calibri" pitchFamily="34" charset="0"/>
              </a:rPr>
              <a:t> Door-to-door, cold-calling, lead generation. </a:t>
            </a:r>
            <a:r>
              <a:rPr kumimoji="0" lang="en-GB" sz="2000" b="0" i="0" u="sng" strike="noStrike" kern="1200" cap="none" spc="0" normalizeH="0" baseline="0" noProof="0" dirty="0">
                <a:ln>
                  <a:noFill/>
                </a:ln>
                <a:solidFill>
                  <a:prstClr val="black"/>
                </a:solidFill>
                <a:effectLst/>
                <a:uLnTx/>
                <a:uFillTx/>
                <a:latin typeface="Calibri" pitchFamily="34" charset="0"/>
                <a:ea typeface="+mn-ea"/>
                <a:cs typeface="Calibri" pitchFamily="34" charset="0"/>
              </a:rPr>
              <a:t>“Face-to-face, or 1-to-1”</a:t>
            </a:r>
          </a:p>
        </p:txBody>
      </p:sp>
    </p:spTree>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86446-26AC-E9B4-578F-FF2D9A5D9E40}"/>
              </a:ext>
            </a:extLst>
          </p:cNvPr>
          <p:cNvSpPr>
            <a:spLocks noGrp="1"/>
          </p:cNvSpPr>
          <p:nvPr>
            <p:ph type="title"/>
          </p:nvPr>
        </p:nvSpPr>
        <p:spPr>
          <a:xfrm>
            <a:off x="280863" y="257012"/>
            <a:ext cx="7418555" cy="5481275"/>
          </a:xfrm>
          <a:noFill/>
        </p:spPr>
        <p:txBody>
          <a:bodyPr vert="horz" lIns="91440" tIns="45720" rIns="91440" bIns="45720" rtlCol="0" anchor="t">
            <a:normAutofit/>
          </a:bodyPr>
          <a:lstStyle/>
          <a:p>
            <a:r>
              <a:rPr lang="en-US" sz="4800" b="1" kern="1200" dirty="0">
                <a:latin typeface="+mj-lt"/>
                <a:ea typeface="+mj-ea"/>
                <a:cs typeface="+mj-cs"/>
              </a:rPr>
              <a:t>Modern Digital Marketing</a:t>
            </a:r>
          </a:p>
        </p:txBody>
      </p:sp>
      <p:pic>
        <p:nvPicPr>
          <p:cNvPr id="5" name="Online Media 4" title="Digital Marketing In 5 Minutes | What Is Digital Marketing? | Learn Digital Marketing | Simplilearn">
            <a:hlinkClick r:id="" action="ppaction://media"/>
            <a:extLst>
              <a:ext uri="{FF2B5EF4-FFF2-40B4-BE49-F238E27FC236}">
                <a16:creationId xmlns:a16="http://schemas.microsoft.com/office/drawing/2014/main" id="{B6E66FB6-263E-446C-B0AC-CA488757BE37}"/>
              </a:ext>
            </a:extLst>
          </p:cNvPr>
          <p:cNvPicPr>
            <a:picLocks noGrp="1" noRot="1" noChangeAspect="1"/>
          </p:cNvPicPr>
          <p:nvPr>
            <p:ph idx="1"/>
            <a:videoFile r:link="rId2"/>
          </p:nvPr>
        </p:nvPicPr>
        <p:blipFill>
          <a:blip r:embed="rId5"/>
          <a:stretch>
            <a:fillRect/>
          </a:stretch>
        </p:blipFill>
        <p:spPr>
          <a:xfrm>
            <a:off x="2247720" y="1119713"/>
            <a:ext cx="7696559" cy="4329978"/>
          </a:xfrm>
          <a:prstGeom prst="rect">
            <a:avLst/>
          </a:prstGeom>
        </p:spPr>
      </p:pic>
    </p:spTree>
    <p:extLst>
      <p:ext uri="{BB962C8B-B14F-4D97-AF65-F5344CB8AC3E}">
        <p14:creationId xmlns:p14="http://schemas.microsoft.com/office/powerpoint/2010/main" val="40516046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02779C7D-7A95-2EB6-F3CD-CD931434EA78}"/>
              </a:ext>
            </a:extLst>
          </p:cNvPr>
          <p:cNvSpPr>
            <a:spLocks noGrp="1"/>
          </p:cNvSpPr>
          <p:nvPr>
            <p:ph type="title"/>
          </p:nvPr>
        </p:nvSpPr>
        <p:spPr>
          <a:xfrm>
            <a:off x="838200" y="194082"/>
            <a:ext cx="10515600" cy="1133499"/>
          </a:xfrm>
        </p:spPr>
        <p:txBody>
          <a:bodyPr vert="horz" lIns="91440" tIns="45720" rIns="91440" bIns="45720" rtlCol="0" anchor="ctr">
            <a:normAutofit/>
          </a:bodyPr>
          <a:lstStyle/>
          <a:p>
            <a:pPr algn="ctr"/>
            <a:r>
              <a:rPr lang="en-US" altLang="en-US" sz="5200" kern="1200" dirty="0">
                <a:solidFill>
                  <a:schemeClr val="tx1"/>
                </a:solidFill>
                <a:latin typeface="+mj-lt"/>
                <a:ea typeface="+mj-ea"/>
                <a:cs typeface="+mj-cs"/>
              </a:rPr>
              <a:t>20 low-cost ideas for your marketing </a:t>
            </a:r>
          </a:p>
        </p:txBody>
      </p:sp>
      <p:graphicFrame>
        <p:nvGraphicFramePr>
          <p:cNvPr id="30723" name="Content Placeholder 2">
            <a:extLst>
              <a:ext uri="{FF2B5EF4-FFF2-40B4-BE49-F238E27FC236}">
                <a16:creationId xmlns:a16="http://schemas.microsoft.com/office/drawing/2014/main" id="{ED51EA69-33CC-091D-BF0A-79FC3C0D830A}"/>
              </a:ext>
            </a:extLst>
          </p:cNvPr>
          <p:cNvGraphicFramePr>
            <a:graphicFrameLocks noGrp="1"/>
          </p:cNvGraphicFramePr>
          <p:nvPr>
            <p:ph sz="half" idx="1"/>
            <p:extLst>
              <p:ext uri="{D42A27DB-BD31-4B8C-83A1-F6EECF244321}">
                <p14:modId xmlns:p14="http://schemas.microsoft.com/office/powerpoint/2010/main" val="2990058029"/>
              </p:ext>
            </p:extLst>
          </p:nvPr>
        </p:nvGraphicFramePr>
        <p:xfrm>
          <a:off x="838200" y="1125454"/>
          <a:ext cx="10515600" cy="435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32305929"/>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descr="Paper people pyramid">
            <a:extLst>
              <a:ext uri="{FF2B5EF4-FFF2-40B4-BE49-F238E27FC236}">
                <a16:creationId xmlns:a16="http://schemas.microsoft.com/office/drawing/2014/main" id="{8E75C54C-3B6F-6BC5-70DC-0A2BD2EFFE54}"/>
              </a:ext>
            </a:extLst>
          </p:cNvPr>
          <p:cNvPicPr>
            <a:picLocks noChangeAspect="1"/>
          </p:cNvPicPr>
          <p:nvPr/>
        </p:nvPicPr>
        <p:blipFill rotWithShape="1">
          <a:blip r:embed="rId4">
            <a:alphaModFix amt="35000"/>
          </a:blip>
          <a:srcRect t="4782" b="20218"/>
          <a:stretch/>
        </p:blipFill>
        <p:spPr>
          <a:xfrm>
            <a:off x="20" y="10"/>
            <a:ext cx="12191980" cy="5719303"/>
          </a:xfrm>
          <a:prstGeom prst="rect">
            <a:avLst/>
          </a:prstGeom>
        </p:spPr>
      </p:pic>
      <p:sp>
        <p:nvSpPr>
          <p:cNvPr id="6" name="Title 1"/>
          <p:cNvSpPr>
            <a:spLocks noGrp="1"/>
          </p:cNvSpPr>
          <p:nvPr>
            <p:ph type="title"/>
          </p:nvPr>
        </p:nvSpPr>
        <p:spPr>
          <a:xfrm>
            <a:off x="838200" y="204033"/>
            <a:ext cx="10515600" cy="1325563"/>
          </a:xfrm>
        </p:spPr>
        <p:txBody>
          <a:bodyPr vert="horz" lIns="91440" tIns="45720" rIns="91440" bIns="45720" rtlCol="0" anchor="ctr">
            <a:normAutofit/>
          </a:bodyPr>
          <a:lstStyle/>
          <a:p>
            <a:r>
              <a:rPr lang="en-US" b="1" dirty="0">
                <a:solidFill>
                  <a:srgbClr val="002060"/>
                </a:solidFill>
              </a:rPr>
              <a:t>RELATIONSHIP MARKETING</a:t>
            </a:r>
          </a:p>
        </p:txBody>
      </p:sp>
      <p:sp>
        <p:nvSpPr>
          <p:cNvPr id="8" name="Text Box 3"/>
          <p:cNvSpPr txBox="1">
            <a:spLocks noChangeArrowheads="1"/>
          </p:cNvSpPr>
          <p:nvPr/>
        </p:nvSpPr>
        <p:spPr bwMode="auto">
          <a:xfrm>
            <a:off x="838200" y="1529596"/>
            <a:ext cx="8955657" cy="3655330"/>
          </a:xfrm>
          <a:prstGeom prst="rect">
            <a:avLst/>
          </a:prstGeom>
        </p:spPr>
        <p:txBody>
          <a:bodyPr vert="horz" lIns="91440" tIns="45720" rIns="91440" bIns="45720" rtlCol="0">
            <a:noAutofit/>
          </a:bodyPr>
          <a:lstStyle/>
          <a:p>
            <a:pPr marL="0" marR="0" lvl="0" indent="0" algn="l" defTabSz="914400" rtl="0" eaLnBrk="1" fontAlgn="auto" latinLnBrk="0" hangingPunct="1">
              <a:lnSpc>
                <a:spcPct val="90000"/>
              </a:lnSpc>
              <a:spcBef>
                <a:spcPct val="50000"/>
              </a:spcBef>
              <a:spcAft>
                <a:spcPts val="0"/>
              </a:spcAft>
              <a:buClrTx/>
              <a:buSzTx/>
              <a:buFontTx/>
              <a:buNone/>
              <a:tabLst/>
              <a:defRPr/>
            </a:pPr>
            <a:r>
              <a:rPr kumimoji="0" lang="en-US" sz="2800" b="1" i="1" u="sng" strike="noStrike" kern="1200" cap="none" spc="0" normalizeH="0" baseline="0" noProof="0" dirty="0">
                <a:ln>
                  <a:noFill/>
                </a:ln>
                <a:effectLst/>
                <a:uLnTx/>
                <a:uFillTx/>
                <a:latin typeface="Calibri" panose="020F0502020204030204"/>
                <a:ea typeface="+mn-ea"/>
                <a:cs typeface="+mn-cs"/>
              </a:rPr>
              <a:t>‘Get, Keep, Grow’ </a:t>
            </a:r>
            <a:r>
              <a:rPr kumimoji="0" lang="en-US" sz="2800" b="0" i="1" u="none" strike="noStrike" kern="1200" cap="none" spc="0" normalizeH="0" baseline="0" noProof="0" dirty="0">
                <a:ln>
                  <a:noFill/>
                </a:ln>
                <a:effectLst/>
                <a:uLnTx/>
                <a:uFillTx/>
                <a:latin typeface="Calibri" panose="020F0502020204030204"/>
                <a:ea typeface="+mn-ea"/>
                <a:cs typeface="+mn-cs"/>
              </a:rPr>
              <a:t>- It costs five times as much to get customers as it does to keep them.</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endParaRPr kumimoji="0" lang="en-US" sz="2800" b="0" i="1" u="none" strike="noStrike" kern="1200" cap="none" spc="0" normalizeH="0" baseline="0" noProof="0" dirty="0">
              <a:ln>
                <a:noFill/>
              </a:ln>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effectLst/>
                <a:uLnTx/>
                <a:uFillTx/>
                <a:latin typeface="Calibri" panose="020F0502020204030204"/>
                <a:ea typeface="+mn-ea"/>
                <a:cs typeface="+mn-cs"/>
              </a:rPr>
              <a:t>Brand reinforcement</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effectLst/>
                <a:uLnTx/>
                <a:uFillTx/>
                <a:latin typeface="Calibri" panose="020F0502020204030204"/>
                <a:ea typeface="+mn-ea"/>
                <a:cs typeface="+mn-cs"/>
              </a:rPr>
              <a:t>Feedback and improvements (communication)</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effectLst/>
                <a:uLnTx/>
                <a:uFillTx/>
                <a:latin typeface="Calibri" panose="020F0502020204030204"/>
                <a:ea typeface="+mn-ea"/>
                <a:cs typeface="+mn-cs"/>
              </a:rPr>
              <a:t>Retention (be active in keeping them)</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effectLst/>
                <a:uLnTx/>
                <a:uFillTx/>
                <a:latin typeface="Calibri" panose="020F0502020204030204"/>
                <a:ea typeface="+mn-ea"/>
                <a:cs typeface="+mn-cs"/>
              </a:rPr>
              <a:t>Create loyalty!</a:t>
            </a: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297762" y="-343669"/>
            <a:ext cx="6251110" cy="1783080"/>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1258654431"/>
              </p:ext>
            </p:extLst>
          </p:nvPr>
        </p:nvGraphicFramePr>
        <p:xfrm>
          <a:off x="5297762" y="2033771"/>
          <a:ext cx="6251110"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31566" r="23103" b="-1"/>
          <a:stretch/>
        </p:blipFill>
        <p:spPr>
          <a:xfrm>
            <a:off x="1" y="10"/>
            <a:ext cx="3919198" cy="577106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084806982"/>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370264" y="122667"/>
            <a:ext cx="7394273" cy="574287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Price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price your products/services in order to appeal to customers? What will your prices say about your product or service in terms of quality and affordability? How do they compare to competitors?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Product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Give some ideas about the aesthetics of your product/service. How will it look, any design or packaging ideas, give some ideas around branding, etc.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Placement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Where are your products and services going to sold online and offline? How are your products and services distributed/delivered to customers? </a:t>
            </a: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Promotion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raise awareness and promote your product/service? How are you going to create relationships with customers and encourage feedback and loyalty? </a:t>
            </a:r>
          </a:p>
        </p:txBody>
      </p:sp>
      <p:sp>
        <p:nvSpPr>
          <p:cNvPr id="4" name="Freeform: Shape 3">
            <a:extLst>
              <a:ext uri="{FF2B5EF4-FFF2-40B4-BE49-F238E27FC236}">
                <a16:creationId xmlns:a16="http://schemas.microsoft.com/office/drawing/2014/main" id="{868E8E17-51A7-B5FD-6995-9C7437164AF6}"/>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5860C035-243A-9D68-96B6-682F54A3D2C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Marketing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Plan</a:t>
            </a:r>
          </a:p>
        </p:txBody>
      </p:sp>
    </p:spTree>
    <p:extLst>
      <p:ext uri="{BB962C8B-B14F-4D97-AF65-F5344CB8AC3E}">
        <p14:creationId xmlns:p14="http://schemas.microsoft.com/office/powerpoint/2010/main" val="1870813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06038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40885-54CC-33F4-AB2A-C4BE49BFDA12}"/>
              </a:ext>
            </a:extLst>
          </p:cNvPr>
          <p:cNvSpPr>
            <a:spLocks noGrp="1"/>
          </p:cNvSpPr>
          <p:nvPr>
            <p:ph type="title"/>
          </p:nvPr>
        </p:nvSpPr>
        <p:spPr>
          <a:xfrm>
            <a:off x="640080" y="325369"/>
            <a:ext cx="6847648" cy="1956841"/>
          </a:xfrm>
        </p:spPr>
        <p:txBody>
          <a:bodyPr anchor="b">
            <a:normAutofit fontScale="90000"/>
          </a:bodyPr>
          <a:lstStyle/>
          <a:p>
            <a:r>
              <a:rPr lang="en-GB" sz="4200" b="1" u="sng" dirty="0">
                <a:latin typeface="Calibri Light" panose="020F0302020204030204" pitchFamily="34" charset="0"/>
                <a:ea typeface="Times New Roman" panose="02020603050405020304" pitchFamily="18" charset="0"/>
                <a:cs typeface="Times New Roman" panose="02020603050405020304" pitchFamily="18" charset="0"/>
              </a:rPr>
              <a:t>BY NEXT WEEK… </a:t>
            </a:r>
            <a:br>
              <a:rPr lang="en-GB" sz="4200" b="1" dirty="0">
                <a:latin typeface="Calibri Light" panose="020F0302020204030204" pitchFamily="34" charset="0"/>
                <a:ea typeface="Times New Roman" panose="02020603050405020304" pitchFamily="18" charset="0"/>
                <a:cs typeface="Times New Roman" panose="02020603050405020304" pitchFamily="18" charset="0"/>
              </a:rPr>
            </a:br>
            <a:br>
              <a:rPr lang="en-GB" sz="4200" b="1" dirty="0">
                <a:latin typeface="Calibri Light" panose="020F0302020204030204" pitchFamily="34" charset="0"/>
                <a:ea typeface="Times New Roman" panose="02020603050405020304" pitchFamily="18" charset="0"/>
                <a:cs typeface="Times New Roman" panose="02020603050405020304" pitchFamily="18" charset="0"/>
              </a:rPr>
            </a:br>
            <a:r>
              <a:rPr lang="en-GB" sz="4200" b="1" dirty="0">
                <a:latin typeface="Calibri Light" panose="020F0302020204030204" pitchFamily="34" charset="0"/>
                <a:ea typeface="Times New Roman" panose="02020603050405020304" pitchFamily="18" charset="0"/>
                <a:cs typeface="Times New Roman" panose="02020603050405020304" pitchFamily="18" charset="0"/>
              </a:rPr>
              <a:t>Work on the following sections, continuing your in-class activities:</a:t>
            </a:r>
            <a:endParaRPr lang="en-US" sz="4200" dirty="0"/>
          </a:p>
        </p:txBody>
      </p:sp>
      <p:sp>
        <p:nvSpPr>
          <p:cNvPr id="3" name="Content Placeholder 2">
            <a:extLst>
              <a:ext uri="{FF2B5EF4-FFF2-40B4-BE49-F238E27FC236}">
                <a16:creationId xmlns:a16="http://schemas.microsoft.com/office/drawing/2014/main" id="{63554D4A-6CCA-DF50-C7B0-5D721302AF63}"/>
              </a:ext>
            </a:extLst>
          </p:cNvPr>
          <p:cNvSpPr>
            <a:spLocks noGrp="1"/>
          </p:cNvSpPr>
          <p:nvPr>
            <p:ph idx="1"/>
          </p:nvPr>
        </p:nvSpPr>
        <p:spPr>
          <a:xfrm>
            <a:off x="640080" y="2217519"/>
            <a:ext cx="7525725" cy="3303387"/>
          </a:xfrm>
        </p:spPr>
        <p:txBody>
          <a:bodyPr>
            <a:normAutofit fontScale="92500" lnSpcReduction="10000"/>
          </a:bodyPr>
          <a:lstStyle/>
          <a:p>
            <a:pPr marL="742950" lvl="1" indent="-285750">
              <a:buFont typeface="+mj-lt"/>
              <a:buAutoNum type="alphaLcPeriod"/>
            </a:pP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buFont typeface="+mj-lt"/>
              <a:buAutoNum type="alphaLcPeriod"/>
            </a:pPr>
            <a:r>
              <a:rPr lang="en-US" sz="2400" b="1" i="1" kern="1200" dirty="0">
                <a:solidFill>
                  <a:schemeClr val="accent2">
                    <a:lumMod val="75000"/>
                  </a:schemeClr>
                </a:solidFill>
                <a:latin typeface="+mn-lt"/>
                <a:ea typeface="+mj-ea"/>
                <a:cs typeface="+mj-cs"/>
              </a:rPr>
              <a:t>Busines</a:t>
            </a:r>
            <a:r>
              <a:rPr lang="en-US" b="1" i="1" dirty="0">
                <a:solidFill>
                  <a:schemeClr val="accent2">
                    <a:lumMod val="75000"/>
                  </a:schemeClr>
                </a:solidFill>
                <a:ea typeface="+mj-ea"/>
                <a:cs typeface="+mj-cs"/>
              </a:rPr>
              <a:t>s Idea (The Product/Service description and SWOT analysis and summary)</a:t>
            </a:r>
            <a:endParaRPr lang="en-US" sz="2400" i="1" kern="1200" dirty="0">
              <a:solidFill>
                <a:schemeClr val="accent2">
                  <a:lumMod val="75000"/>
                </a:schemeClr>
              </a:solidFill>
              <a:ea typeface="+mj-ea"/>
              <a:cs typeface="+mj-cs"/>
            </a:endParaRPr>
          </a:p>
          <a:p>
            <a:pPr marL="742950" lvl="1" indent="-285750">
              <a:buFont typeface="+mj-lt"/>
              <a:buAutoNum type="alphaLcPeriod"/>
            </a:pPr>
            <a:endParaRPr lang="en-US" sz="2400" b="1" i="1" kern="1200" dirty="0">
              <a:solidFill>
                <a:schemeClr val="accent2">
                  <a:lumMod val="75000"/>
                </a:schemeClr>
              </a:solidFill>
              <a:latin typeface="+mn-lt"/>
              <a:ea typeface="+mj-ea"/>
              <a:cs typeface="+mj-cs"/>
            </a:endParaRPr>
          </a:p>
          <a:p>
            <a:pPr marL="742950" lvl="1" indent="-285750">
              <a:buFont typeface="+mj-lt"/>
              <a:buAutoNum type="alphaLcPeriod"/>
            </a:pPr>
            <a:r>
              <a:rPr lang="en-US" sz="2400" b="1" i="1" kern="1200" dirty="0">
                <a:solidFill>
                  <a:schemeClr val="accent2">
                    <a:lumMod val="75000"/>
                  </a:schemeClr>
                </a:solidFill>
                <a:latin typeface="+mn-lt"/>
                <a:ea typeface="+mj-ea"/>
                <a:cs typeface="+mj-cs"/>
              </a:rPr>
              <a:t>Market Research (Market Info, PEST Analysis and summary, Customer Profiles, Competitor Profiling.</a:t>
            </a:r>
          </a:p>
          <a:p>
            <a:pPr marL="742950" lvl="1" indent="-285750">
              <a:buFont typeface="+mj-lt"/>
              <a:buAutoNum type="alphaLcPeriod"/>
            </a:pPr>
            <a:endParaRPr lang="en-US" sz="2400" i="1" kern="1200" dirty="0">
              <a:solidFill>
                <a:schemeClr val="tx1"/>
              </a:solidFill>
              <a:latin typeface="+mn-lt"/>
              <a:ea typeface="+mj-ea"/>
              <a:cs typeface="+mj-cs"/>
            </a:endParaRPr>
          </a:p>
          <a:p>
            <a:pPr marL="742950" lvl="1" indent="-285750">
              <a:buFont typeface="+mj-lt"/>
              <a:buAutoNum type="alphaLcPeriod"/>
            </a:pPr>
            <a:r>
              <a:rPr lang="en-US" b="1" i="1" dirty="0">
                <a:solidFill>
                  <a:schemeClr val="accent2">
                    <a:lumMod val="75000"/>
                  </a:schemeClr>
                </a:solidFill>
                <a:ea typeface="+mj-ea"/>
                <a:cs typeface="+mj-cs"/>
              </a:rPr>
              <a:t>Marketing Plan (The 4P’s)</a:t>
            </a:r>
          </a:p>
          <a:p>
            <a:pPr marL="457200" lvl="1" indent="0">
              <a:buNone/>
            </a:pPr>
            <a:br>
              <a:rPr lang="en-US" sz="2400" i="1" kern="1200" dirty="0">
                <a:solidFill>
                  <a:schemeClr val="tx1"/>
                </a:solidFill>
                <a:latin typeface="+mn-lt"/>
                <a:ea typeface="+mj-ea"/>
                <a:cs typeface="+mj-cs"/>
              </a:rPr>
            </a:br>
            <a:endParaRPr lang="en-US" sz="2400" i="1" kern="1200" dirty="0">
              <a:solidFill>
                <a:schemeClr val="tx1"/>
              </a:solidFill>
              <a:latin typeface="+mn-lt"/>
              <a:ea typeface="+mj-ea"/>
              <a:cs typeface="+mj-cs"/>
            </a:endParaRPr>
          </a:p>
          <a:p>
            <a:pPr marL="742950" lvl="1" indent="-285750">
              <a:buFont typeface="+mj-lt"/>
              <a:buAutoNum type="alphaLcPeriod"/>
            </a:pPr>
            <a:endParaRPr lang="en-US" i="1" dirty="0">
              <a:ea typeface="+mj-ea"/>
              <a:cs typeface="+mj-cs"/>
            </a:endParaRPr>
          </a:p>
        </p:txBody>
      </p:sp>
      <p:pic>
        <p:nvPicPr>
          <p:cNvPr id="5" name="Picture 4" descr="Interior designers discussing blueprints hanging in office">
            <a:extLst>
              <a:ext uri="{FF2B5EF4-FFF2-40B4-BE49-F238E27FC236}">
                <a16:creationId xmlns:a16="http://schemas.microsoft.com/office/drawing/2014/main" id="{ADFC2A2F-050C-0495-81C2-299877F43803}"/>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5421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554CCFE-B553-AF01-4CD1-F033096BC22F}"/>
              </a:ext>
            </a:extLst>
          </p:cNvPr>
          <p:cNvSpPr>
            <a:spLocks noGrp="1"/>
          </p:cNvSpPr>
          <p:nvPr>
            <p:ph type="title"/>
          </p:nvPr>
        </p:nvSpPr>
        <p:spPr>
          <a:xfrm rot="16907592">
            <a:off x="-1199162" y="2161915"/>
            <a:ext cx="3551943" cy="1155817"/>
          </a:xfrm>
        </p:spPr>
        <p:txBody>
          <a:bodyPr vert="horz" lIns="91440" tIns="45720" rIns="91440" bIns="45720" rtlCol="0" anchor="b">
            <a:normAutofit/>
          </a:bodyPr>
          <a:lstStyle/>
          <a:p>
            <a:pPr defTabSz="914400"/>
            <a:r>
              <a:rPr lang="en-US" sz="4200" b="1" dirty="0">
                <a:solidFill>
                  <a:srgbClr val="002060"/>
                </a:solidFill>
                <a:latin typeface="+mn-lt"/>
                <a:cs typeface="+mj-cs"/>
              </a:rPr>
              <a:t>Teaching Plan</a:t>
            </a:r>
          </a:p>
        </p:txBody>
      </p:sp>
      <p:graphicFrame>
        <p:nvGraphicFramePr>
          <p:cNvPr id="4" name="Table 3">
            <a:extLst>
              <a:ext uri="{FF2B5EF4-FFF2-40B4-BE49-F238E27FC236}">
                <a16:creationId xmlns:a16="http://schemas.microsoft.com/office/drawing/2014/main" id="{6677553B-A1FA-E2AF-DD6D-DB68D48D04B5}"/>
              </a:ext>
            </a:extLst>
          </p:cNvPr>
          <p:cNvGraphicFramePr>
            <a:graphicFrameLocks noGrp="1"/>
          </p:cNvGraphicFramePr>
          <p:nvPr>
            <p:extLst>
              <p:ext uri="{D42A27DB-BD31-4B8C-83A1-F6EECF244321}">
                <p14:modId xmlns:p14="http://schemas.microsoft.com/office/powerpoint/2010/main" val="3632088701"/>
              </p:ext>
            </p:extLst>
          </p:nvPr>
        </p:nvGraphicFramePr>
        <p:xfrm>
          <a:off x="2809630" y="409417"/>
          <a:ext cx="8163170" cy="4981658"/>
        </p:xfrm>
        <a:graphic>
          <a:graphicData uri="http://schemas.openxmlformats.org/drawingml/2006/table">
            <a:tbl>
              <a:tblPr firstRow="1" firstCol="1" bandRow="1">
                <a:tableStyleId>{5C22544A-7EE6-4342-B048-85BDC9FD1C3A}</a:tableStyleId>
              </a:tblPr>
              <a:tblGrid>
                <a:gridCol w="2157585">
                  <a:extLst>
                    <a:ext uri="{9D8B030D-6E8A-4147-A177-3AD203B41FA5}">
                      <a16:colId xmlns:a16="http://schemas.microsoft.com/office/drawing/2014/main" val="3234131852"/>
                    </a:ext>
                  </a:extLst>
                </a:gridCol>
                <a:gridCol w="869518">
                  <a:extLst>
                    <a:ext uri="{9D8B030D-6E8A-4147-A177-3AD203B41FA5}">
                      <a16:colId xmlns:a16="http://schemas.microsoft.com/office/drawing/2014/main" val="2602966364"/>
                    </a:ext>
                  </a:extLst>
                </a:gridCol>
                <a:gridCol w="5136067">
                  <a:extLst>
                    <a:ext uri="{9D8B030D-6E8A-4147-A177-3AD203B41FA5}">
                      <a16:colId xmlns:a16="http://schemas.microsoft.com/office/drawing/2014/main" val="1009365165"/>
                    </a:ext>
                  </a:extLst>
                </a:gridCol>
              </a:tblGrid>
              <a:tr h="920814">
                <a:tc>
                  <a:txBody>
                    <a:bodyPr/>
                    <a:lstStyle/>
                    <a:p>
                      <a:pPr>
                        <a:buNone/>
                      </a:pPr>
                      <a:r>
                        <a:rPr lang="en-GB" sz="1600" kern="100" dirty="0">
                          <a:effectLst/>
                        </a:rPr>
                        <a:t>Tuesday 27th January</a:t>
                      </a:r>
                      <a:endParaRPr lang="en-GB"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Module Introduction </a:t>
                      </a:r>
                    </a:p>
                    <a:p>
                      <a:pPr marL="342900" lvl="0" indent="-342900">
                        <a:buFont typeface="Symbol" panose="05050102010706020507" pitchFamily="18" charset="2"/>
                        <a:buChar char=""/>
                      </a:pPr>
                      <a:r>
                        <a:rPr lang="en-GB" sz="1600" kern="100">
                          <a:effectLst/>
                        </a:rPr>
                        <a:t>Intro to the Module</a:t>
                      </a:r>
                    </a:p>
                    <a:p>
                      <a:pPr marL="342900" lvl="0" indent="-342900">
                        <a:buFont typeface="Symbol" panose="05050102010706020507" pitchFamily="18" charset="2"/>
                        <a:buChar char=""/>
                      </a:pPr>
                      <a:r>
                        <a:rPr lang="en-GB" sz="1600" kern="100">
                          <a:effectLst/>
                        </a:rPr>
                        <a:t>What is Entrepreneurship?</a:t>
                      </a:r>
                    </a:p>
                    <a:p>
                      <a:pPr marL="342900" lvl="0" indent="-342900">
                        <a:buFont typeface="Symbol" panose="05050102010706020507" pitchFamily="18" charset="2"/>
                        <a:buChar char=""/>
                      </a:pPr>
                      <a:r>
                        <a:rPr lang="en-GB" sz="1600" kern="100">
                          <a:effectLst/>
                        </a:rPr>
                        <a:t>Traits &amp; Motivations of an Entrepreneur</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2654762244"/>
                  </a:ext>
                </a:extLst>
              </a:tr>
              <a:tr h="690610">
                <a:tc>
                  <a:txBody>
                    <a:bodyPr/>
                    <a:lstStyle/>
                    <a:p>
                      <a:pPr>
                        <a:buNone/>
                      </a:pPr>
                      <a:r>
                        <a:rPr lang="en-GB" sz="1600" kern="100">
                          <a:effectLst/>
                        </a:rPr>
                        <a:t>Tuesday 3rd February</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Concepts &amp; Idea Generation</a:t>
                      </a:r>
                    </a:p>
                    <a:p>
                      <a:pPr marL="342900" lvl="0" indent="-342900">
                        <a:buFont typeface="Symbol" panose="05050102010706020507" pitchFamily="18" charset="2"/>
                        <a:buChar char=""/>
                      </a:pPr>
                      <a:r>
                        <a:rPr lang="en-GB" sz="1600" kern="100">
                          <a:effectLst/>
                        </a:rPr>
                        <a:t>Finding a business idea</a:t>
                      </a:r>
                    </a:p>
                    <a:p>
                      <a:pPr marL="342900" lvl="0" indent="-342900">
                        <a:buFont typeface="Symbol" panose="05050102010706020507" pitchFamily="18" charset="2"/>
                        <a:buChar char=""/>
                      </a:pPr>
                      <a:r>
                        <a:rPr lang="en-GB" sz="1600" kern="100">
                          <a:effectLst/>
                        </a:rPr>
                        <a:t>An eye on the Competition</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65355025"/>
                  </a:ext>
                </a:extLst>
              </a:tr>
              <a:tr h="920814">
                <a:tc>
                  <a:txBody>
                    <a:bodyPr/>
                    <a:lstStyle/>
                    <a:p>
                      <a:pPr>
                        <a:buNone/>
                      </a:pPr>
                      <a:r>
                        <a:rPr lang="en-GB" sz="1600" kern="100">
                          <a:effectLst/>
                        </a:rPr>
                        <a:t>Tuesday 10th February</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The Market &amp; Marketing </a:t>
                      </a:r>
                    </a:p>
                    <a:p>
                      <a:pPr marL="342900" lvl="0" indent="-342900">
                        <a:buFont typeface="Symbol" panose="05050102010706020507" pitchFamily="18" charset="2"/>
                        <a:buChar char=""/>
                      </a:pPr>
                      <a:r>
                        <a:rPr lang="en-GB" sz="1600" kern="100">
                          <a:effectLst/>
                        </a:rPr>
                        <a:t>The marketplace, customers, competitors and your USP.</a:t>
                      </a:r>
                    </a:p>
                    <a:p>
                      <a:pPr marL="342900" lvl="0" indent="-342900">
                        <a:buFont typeface="Symbol" panose="05050102010706020507" pitchFamily="18" charset="2"/>
                        <a:buChar char=""/>
                      </a:pPr>
                      <a:r>
                        <a:rPr lang="en-GB" sz="1600" kern="100">
                          <a:effectLst/>
                        </a:rPr>
                        <a:t>The marketing plan and mix.</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1284424364"/>
                  </a:ext>
                </a:extLst>
              </a:tr>
              <a:tr h="708922">
                <a:tc>
                  <a:txBody>
                    <a:bodyPr/>
                    <a:lstStyle/>
                    <a:p>
                      <a:pPr>
                        <a:buNone/>
                      </a:pPr>
                      <a:r>
                        <a:rPr lang="en-GB" sz="1600" kern="100">
                          <a:effectLst/>
                        </a:rPr>
                        <a:t>Tuesday 17</a:t>
                      </a:r>
                      <a:r>
                        <a:rPr lang="en-GB" sz="1600" kern="100" baseline="30000">
                          <a:effectLst/>
                        </a:rPr>
                        <a:t>th</a:t>
                      </a:r>
                      <a:r>
                        <a:rPr lang="en-GB" sz="1600" kern="100">
                          <a:effectLst/>
                        </a:rPr>
                        <a:t> February</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The Business Pitch</a:t>
                      </a:r>
                    </a:p>
                    <a:p>
                      <a:pPr marL="342900" lvl="0" indent="-342900">
                        <a:buFont typeface="Symbol" panose="05050102010706020507" pitchFamily="18" charset="2"/>
                        <a:buChar char=""/>
                      </a:pPr>
                      <a:r>
                        <a:rPr lang="en-GB" sz="1600" kern="100">
                          <a:effectLst/>
                        </a:rPr>
                        <a:t>Ingredients for a successful Pitch</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2583405236"/>
                  </a:ext>
                </a:extLst>
              </a:tr>
              <a:tr h="920814">
                <a:tc>
                  <a:txBody>
                    <a:bodyPr/>
                    <a:lstStyle/>
                    <a:p>
                      <a:pPr>
                        <a:buNone/>
                      </a:pPr>
                      <a:r>
                        <a:rPr lang="en-GB" sz="1600" kern="100">
                          <a:effectLst/>
                        </a:rPr>
                        <a:t>Tuesday 24</a:t>
                      </a:r>
                      <a:r>
                        <a:rPr lang="en-GB" sz="1600" kern="100" baseline="30000">
                          <a:effectLst/>
                        </a:rPr>
                        <a:t>th</a:t>
                      </a:r>
                      <a:r>
                        <a:rPr lang="en-GB" sz="1600" kern="100">
                          <a:effectLst/>
                        </a:rPr>
                        <a:t> February</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Finances and everything else…</a:t>
                      </a:r>
                    </a:p>
                    <a:p>
                      <a:pPr marL="342900" lvl="0" indent="-342900">
                        <a:buFont typeface="Symbol" panose="05050102010706020507" pitchFamily="18" charset="2"/>
                        <a:buChar char=""/>
                      </a:pPr>
                      <a:r>
                        <a:rPr lang="en-GB" sz="1600" kern="100">
                          <a:effectLst/>
                        </a:rPr>
                        <a:t>Contents, costs and making money</a:t>
                      </a:r>
                    </a:p>
                    <a:p>
                      <a:pPr marL="342900" lvl="0" indent="-342900">
                        <a:buFont typeface="Symbol" panose="05050102010706020507" pitchFamily="18" charset="2"/>
                        <a:buChar char=""/>
                      </a:pPr>
                      <a:r>
                        <a:rPr lang="en-GB" sz="1600" kern="100">
                          <a:effectLst/>
                        </a:rPr>
                        <a:t>Your team and support network</a:t>
                      </a:r>
                    </a:p>
                    <a:p>
                      <a:pPr marL="342900" lvl="0" indent="-342900">
                        <a:buFont typeface="Symbol" panose="05050102010706020507" pitchFamily="18" charset="2"/>
                        <a:buChar char=""/>
                      </a:pPr>
                      <a:r>
                        <a:rPr lang="en-GB" sz="1600" kern="100">
                          <a:effectLst/>
                        </a:rPr>
                        <a:t>Risk and SWOT-ing your idea</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415823928"/>
                  </a:ext>
                </a:extLst>
              </a:tr>
              <a:tr h="669682">
                <a:tc>
                  <a:txBody>
                    <a:bodyPr/>
                    <a:lstStyle/>
                    <a:p>
                      <a:pPr>
                        <a:buNone/>
                      </a:pPr>
                      <a:r>
                        <a:rPr lang="en-GB" sz="1600" kern="100">
                          <a:effectLst/>
                        </a:rPr>
                        <a:t>Tuesday 3</a:t>
                      </a:r>
                      <a:r>
                        <a:rPr lang="en-GB" sz="1600" kern="100" baseline="30000">
                          <a:effectLst/>
                        </a:rPr>
                        <a:t>rd</a:t>
                      </a:r>
                      <a:r>
                        <a:rPr lang="en-GB" sz="1600" kern="100">
                          <a:effectLst/>
                        </a:rPr>
                        <a:t> March</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a:effectLst/>
                        </a:rPr>
                        <a:t>10-1pm</a:t>
                      </a:r>
                      <a:endParaRPr lang="en-GB" sz="16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tc>
                  <a:txBody>
                    <a:bodyPr/>
                    <a:lstStyle/>
                    <a:p>
                      <a:pPr>
                        <a:buNone/>
                      </a:pPr>
                      <a:r>
                        <a:rPr lang="en-GB" sz="1600" kern="100" dirty="0">
                          <a:effectLst/>
                        </a:rPr>
                        <a:t>ASSESSMENT: Enterprise Pitch Presentations</a:t>
                      </a:r>
                      <a:endParaRPr lang="en-GB" sz="16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6956" marR="56956" marT="0" marB="0" anchor="ctr"/>
                </a:tc>
                <a:extLst>
                  <a:ext uri="{0D108BD9-81ED-4DB2-BD59-A6C34878D82A}">
                    <a16:rowId xmlns:a16="http://schemas.microsoft.com/office/drawing/2014/main" val="2935354957"/>
                  </a:ext>
                </a:extLst>
              </a:tr>
            </a:tbl>
          </a:graphicData>
        </a:graphic>
      </p:graphicFrame>
    </p:spTree>
    <p:extLst>
      <p:ext uri="{BB962C8B-B14F-4D97-AF65-F5344CB8AC3E}">
        <p14:creationId xmlns:p14="http://schemas.microsoft.com/office/powerpoint/2010/main" val="2261868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8A73F2F-95E0-10A3-7105-A306FFF1E61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A82EC9A-76AB-F7C9-F111-A5FB5ED981D9}"/>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781123ED-8F9C-58DE-7CA0-73B963613CDE}"/>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I look forward to seeing you next week, if you have any questions in the meantime please send me an email…</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n.dyer@uwtsd.ac.uk</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…(from your student email account ALWAYS!).</a:t>
            </a:r>
            <a:b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70766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32619A2-BC67-7DC3-40DB-77C6030F9D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4A2E8C-09D9-A9B8-0130-A445C7B81645}"/>
              </a:ext>
            </a:extLst>
          </p:cNvPr>
          <p:cNvSpPr>
            <a:spLocks noGrp="1"/>
          </p:cNvSpPr>
          <p:nvPr>
            <p:ph type="title"/>
          </p:nvPr>
        </p:nvSpPr>
        <p:spPr>
          <a:xfrm>
            <a:off x="4409440" y="329184"/>
            <a:ext cx="7139432" cy="904393"/>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a:t>
            </a:r>
            <a:endParaRPr lang="en-US" sz="5400" dirty="0"/>
          </a:p>
        </p:txBody>
      </p:sp>
      <p:pic>
        <p:nvPicPr>
          <p:cNvPr id="5" name="Picture 4" descr="Person with idea concept">
            <a:extLst>
              <a:ext uri="{FF2B5EF4-FFF2-40B4-BE49-F238E27FC236}">
                <a16:creationId xmlns:a16="http://schemas.microsoft.com/office/drawing/2014/main" id="{D325E48E-2AEC-5242-4622-CB52C6F5D247}"/>
              </a:ext>
            </a:extLst>
          </p:cNvPr>
          <p:cNvPicPr>
            <a:picLocks noChangeAspect="1"/>
          </p:cNvPicPr>
          <p:nvPr/>
        </p:nvPicPr>
        <p:blipFill rotWithShape="1">
          <a:blip r:embed="rId2"/>
          <a:srcRect l="31566" r="23103" b="-1"/>
          <a:stretch/>
        </p:blipFill>
        <p:spPr>
          <a:xfrm>
            <a:off x="1" y="10"/>
            <a:ext cx="3905268" cy="57505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aphicFrame>
        <p:nvGraphicFramePr>
          <p:cNvPr id="13" name="Content Placeholder 2">
            <a:extLst>
              <a:ext uri="{FF2B5EF4-FFF2-40B4-BE49-F238E27FC236}">
                <a16:creationId xmlns:a16="http://schemas.microsoft.com/office/drawing/2014/main" id="{02A3DE50-576F-1801-2335-FA93B081AFFC}"/>
              </a:ext>
            </a:extLst>
          </p:cNvPr>
          <p:cNvGraphicFramePr>
            <a:graphicFrameLocks noGrp="1"/>
          </p:cNvGraphicFramePr>
          <p:nvPr>
            <p:ph idx="1"/>
          </p:nvPr>
        </p:nvGraphicFramePr>
        <p:xfrm>
          <a:off x="4337186" y="1140900"/>
          <a:ext cx="7720135" cy="42031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067F0A84-741A-AAA1-CAE5-2119FEBE76BD}"/>
              </a:ext>
            </a:extLst>
          </p:cNvPr>
          <p:cNvGrpSpPr/>
          <p:nvPr/>
        </p:nvGrpSpPr>
        <p:grpSpPr>
          <a:xfrm>
            <a:off x="4526362" y="5255595"/>
            <a:ext cx="7022510" cy="393067"/>
            <a:chOff x="838200" y="5732782"/>
            <a:chExt cx="10515600" cy="915310"/>
          </a:xfrm>
          <a:solidFill>
            <a:schemeClr val="accent2"/>
          </a:solidFill>
        </p:grpSpPr>
        <p:sp>
          <p:nvSpPr>
            <p:cNvPr id="4" name="Rectangle: Rounded Corners 3">
              <a:extLst>
                <a:ext uri="{FF2B5EF4-FFF2-40B4-BE49-F238E27FC236}">
                  <a16:creationId xmlns:a16="http://schemas.microsoft.com/office/drawing/2014/main" id="{657E083D-C2BB-CBE0-8832-A4B5453FEFCD}"/>
                </a:ext>
              </a:extLst>
            </p:cNvPr>
            <p:cNvSpPr/>
            <p:nvPr/>
          </p:nvSpPr>
          <p:spPr>
            <a:xfrm>
              <a:off x="838200" y="5732782"/>
              <a:ext cx="10515600" cy="915310"/>
            </a:xfrm>
            <a:prstGeom prst="roundRect">
              <a:avLst>
                <a:gd name="adj" fmla="val 10000"/>
              </a:avLst>
            </a:prstGeom>
            <a:grp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sz="1000"/>
            </a:p>
          </p:txBody>
        </p:sp>
        <p:sp>
          <p:nvSpPr>
            <p:cNvPr id="6" name="Rectangle 5" descr="Person with Idea">
              <a:extLst>
                <a:ext uri="{FF2B5EF4-FFF2-40B4-BE49-F238E27FC236}">
                  <a16:creationId xmlns:a16="http://schemas.microsoft.com/office/drawing/2014/main" id="{3D5C5F0E-F7E7-6967-7186-8A6D7F8F6CE0}"/>
                </a:ext>
              </a:extLst>
            </p:cNvPr>
            <p:cNvSpPr/>
            <p:nvPr/>
          </p:nvSpPr>
          <p:spPr>
            <a:xfrm>
              <a:off x="1115081" y="5938727"/>
              <a:ext cx="503420" cy="503420"/>
            </a:xfrm>
            <a:prstGeom prst="rect">
              <a:avLst/>
            </a:prstGeom>
            <a:gr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sz="1000"/>
            </a:p>
          </p:txBody>
        </p:sp>
        <p:grpSp>
          <p:nvGrpSpPr>
            <p:cNvPr id="7" name="Group 6">
              <a:extLst>
                <a:ext uri="{FF2B5EF4-FFF2-40B4-BE49-F238E27FC236}">
                  <a16:creationId xmlns:a16="http://schemas.microsoft.com/office/drawing/2014/main" id="{425B20A0-F935-84DA-AD12-8212CBDFF4CF}"/>
                </a:ext>
              </a:extLst>
            </p:cNvPr>
            <p:cNvGrpSpPr/>
            <p:nvPr/>
          </p:nvGrpSpPr>
          <p:grpSpPr>
            <a:xfrm>
              <a:off x="1895383" y="5732782"/>
              <a:ext cx="9458416" cy="915310"/>
              <a:chOff x="1057183" y="2290082"/>
              <a:chExt cx="9458416" cy="915310"/>
            </a:xfrm>
            <a:grpFill/>
          </p:grpSpPr>
          <p:sp>
            <p:nvSpPr>
              <p:cNvPr id="8" name="Rectangle 7">
                <a:extLst>
                  <a:ext uri="{FF2B5EF4-FFF2-40B4-BE49-F238E27FC236}">
                    <a16:creationId xmlns:a16="http://schemas.microsoft.com/office/drawing/2014/main" id="{02DF995A-953F-5808-DE0F-D441FEAEC02E}"/>
                  </a:ext>
                </a:extLst>
              </p:cNvPr>
              <p:cNvSpPr/>
              <p:nvPr/>
            </p:nvSpPr>
            <p:spPr>
              <a:xfrm>
                <a:off x="1057183" y="2290082"/>
                <a:ext cx="9458416" cy="915310"/>
              </a:xfrm>
              <a:prstGeom prst="rect">
                <a:avLst/>
              </a:prstGeom>
              <a:grp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endParaRPr lang="en-GB" sz="1000"/>
              </a:p>
            </p:txBody>
          </p:sp>
          <p:sp>
            <p:nvSpPr>
              <p:cNvPr id="9" name="TextBox 8">
                <a:extLst>
                  <a:ext uri="{FF2B5EF4-FFF2-40B4-BE49-F238E27FC236}">
                    <a16:creationId xmlns:a16="http://schemas.microsoft.com/office/drawing/2014/main" id="{BF10DDBD-C655-3A20-2679-5AC6850262E4}"/>
                  </a:ext>
                </a:extLst>
              </p:cNvPr>
              <p:cNvSpPr txBox="1"/>
              <p:nvPr/>
            </p:nvSpPr>
            <p:spPr>
              <a:xfrm>
                <a:off x="1057183" y="2290082"/>
                <a:ext cx="9458416" cy="915310"/>
              </a:xfrm>
              <a:prstGeom prst="rect">
                <a:avLst/>
              </a:prstGeom>
              <a:grpFill/>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r>
                  <a:rPr lang="en-US" sz="1600" dirty="0">
                    <a:latin typeface="Calibri" panose="020F0502020204030204" pitchFamily="34" charset="0"/>
                    <a:ea typeface="Calibri" panose="020F0502020204030204" pitchFamily="34" charset="0"/>
                    <a:cs typeface="Times New Roman" panose="02020603050405020304" pitchFamily="18" charset="0"/>
                    <a:hlinkClick r:id="rId8"/>
                  </a:rPr>
                  <a:t>https://app.creately.com/d/aj9e9Hf1UB9/edit/s/ILOO3kIJqOB</a:t>
                </a:r>
                <a:r>
                  <a:rPr lang="en-US" sz="1600" dirty="0">
                    <a:latin typeface="Calibri" panose="020F0502020204030204" pitchFamily="34" charset="0"/>
                    <a:ea typeface="Calibri" panose="020F0502020204030204" pitchFamily="34" charset="0"/>
                    <a:cs typeface="Times New Roman" panose="02020603050405020304" pitchFamily="18" charset="0"/>
                  </a:rPr>
                  <a:t> </a:t>
                </a:r>
                <a:endParaRPr lang="en-GB" sz="1600" dirty="0"/>
              </a:p>
            </p:txBody>
          </p:sp>
        </p:grpSp>
      </p:grpSp>
    </p:spTree>
    <p:extLst>
      <p:ext uri="{BB962C8B-B14F-4D97-AF65-F5344CB8AC3E}">
        <p14:creationId xmlns:p14="http://schemas.microsoft.com/office/powerpoint/2010/main" val="4228370355"/>
      </p:ext>
    </p:extLst>
  </p:cSld>
  <p:clrMapOvr>
    <a:masterClrMapping/>
  </p:clrMapOvr>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3_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3192</Words>
  <Application>Microsoft Office PowerPoint</Application>
  <PresentationFormat>Widescreen</PresentationFormat>
  <Paragraphs>361</Paragraphs>
  <Slides>54</Slides>
  <Notes>6</Notes>
  <HiddenSlides>2</HiddenSlides>
  <MMClips>4</MMClips>
  <ScaleCrop>false</ScaleCrop>
  <HeadingPairs>
    <vt:vector size="6" baseType="variant">
      <vt:variant>
        <vt:lpstr>Fonts Used</vt:lpstr>
      </vt:variant>
      <vt:variant>
        <vt:i4>8</vt:i4>
      </vt:variant>
      <vt:variant>
        <vt:lpstr>Theme</vt:lpstr>
      </vt:variant>
      <vt:variant>
        <vt:i4>10</vt:i4>
      </vt:variant>
      <vt:variant>
        <vt:lpstr>Slide Titles</vt:lpstr>
      </vt:variant>
      <vt:variant>
        <vt:i4>54</vt:i4>
      </vt:variant>
    </vt:vector>
  </HeadingPairs>
  <TitlesOfParts>
    <vt:vector size="72" baseType="lpstr">
      <vt:lpstr>Arial</vt:lpstr>
      <vt:lpstr>Calibri</vt:lpstr>
      <vt:lpstr>Calibri Light</vt:lpstr>
      <vt:lpstr>Century Gothic</vt:lpstr>
      <vt:lpstr>Symbol</vt:lpstr>
      <vt:lpstr>Times New Roman</vt:lpstr>
      <vt:lpstr>Tw Cen MT</vt:lpstr>
      <vt:lpstr>Wingdings</vt:lpstr>
      <vt:lpstr>10_Office Theme</vt:lpstr>
      <vt:lpstr>Text Break / Info Slide 1</vt:lpstr>
      <vt:lpstr>Text 1</vt:lpstr>
      <vt:lpstr>Title Slide 1</vt:lpstr>
      <vt:lpstr>Sub Title 2</vt:lpstr>
      <vt:lpstr>2_Sub Title 2</vt:lpstr>
      <vt:lpstr>3_Sub Title 1</vt:lpstr>
      <vt:lpstr>2_Text 1</vt:lpstr>
      <vt:lpstr>3_Text Break / Info Slide 1</vt:lpstr>
      <vt:lpstr>1_Text 1</vt:lpstr>
      <vt:lpstr>PowerPoint Presentation</vt:lpstr>
      <vt:lpstr>ACTIVITY: Let’s be creative/innovative!</vt:lpstr>
      <vt:lpstr>For the assessments:  Identify your own viable business idea related to the tourism, events or leisure industry.  - Develop your own, new tourism, events or leisure related business, using idea generation guidance provided in lectures. - Evaluate the market potential and outline the business decisions to minimise the risk of failure and boost early success. - Show evidence that you have researched your concept, considered the core areas of business planning. - Potential stakeholders and investors will need to be convinced that your proposal offers a return on their investment (financial or otherwise).</vt:lpstr>
      <vt:lpstr>BY THIS WEEK…   CHOOSE YOUR BUSINESS IDEA!</vt:lpstr>
      <vt:lpstr>Business Idea</vt:lpstr>
      <vt:lpstr>ACTIVITY (and register):</vt:lpstr>
      <vt:lpstr>Teaching Plan</vt:lpstr>
      <vt:lpstr>Have you researched the idea? </vt:lpstr>
      <vt:lpstr>LET’S TALK MARKETING:  What do you think is involved in the Marketing process? </vt:lpstr>
      <vt:lpstr>“A business plan is nothing without good research!” </vt:lpstr>
      <vt:lpstr>What will market research tell you:</vt:lpstr>
      <vt:lpstr>DISCUSS:   What types of research can we do for a business idea?   How do we find the answers?</vt:lpstr>
      <vt:lpstr>And You Get These Results By Conducting: Primary research</vt:lpstr>
      <vt:lpstr>And You Get These Results By Conducting: Secondary Research</vt:lpstr>
      <vt:lpstr>Research your Business Idea</vt:lpstr>
      <vt:lpstr>Scanning the Environment</vt:lpstr>
      <vt:lpstr>ACTIVITY</vt:lpstr>
      <vt:lpstr>Market  Research</vt:lpstr>
      <vt:lpstr>PowerPoint Presentation</vt:lpstr>
      <vt:lpstr>Understanding your target market and customer segments </vt:lpstr>
      <vt:lpstr>Segmenting the Market</vt:lpstr>
      <vt:lpstr>Customer Profiles  Example 1</vt:lpstr>
      <vt:lpstr>Customer Profiles  Example 2</vt:lpstr>
      <vt:lpstr>Take a break!</vt:lpstr>
      <vt:lpstr>Market  Research</vt:lpstr>
      <vt:lpstr>Analysing The Competition</vt:lpstr>
      <vt:lpstr>Competitive Strategy</vt:lpstr>
      <vt:lpstr>Price and/or differentiation:</vt:lpstr>
      <vt:lpstr>Market  Research</vt:lpstr>
      <vt:lpstr>PowerPoint Presentation</vt:lpstr>
      <vt:lpstr>Market  Research</vt:lpstr>
      <vt:lpstr>ACTIVITY </vt:lpstr>
      <vt:lpstr>Marketing  Plan</vt:lpstr>
      <vt:lpstr>The Marketing Mix, the 4P’s</vt:lpstr>
      <vt:lpstr>Product</vt:lpstr>
      <vt:lpstr>PowerPoint Presentation</vt:lpstr>
      <vt:lpstr>PowerPoint Presentation</vt:lpstr>
      <vt:lpstr>Branding</vt:lpstr>
      <vt:lpstr>PowerPoint Presentation</vt:lpstr>
      <vt:lpstr>Price</vt:lpstr>
      <vt:lpstr>Don’t forget to value your time and expertise?</vt:lpstr>
      <vt:lpstr>Place</vt:lpstr>
      <vt:lpstr>Promotion</vt:lpstr>
      <vt:lpstr>The Traditional Promotion Mix</vt:lpstr>
      <vt:lpstr>Modern Digital Marketing</vt:lpstr>
      <vt:lpstr>20 low-cost ideas for your marketing </vt:lpstr>
      <vt:lpstr>RELATIONSHIP MARKETING</vt:lpstr>
      <vt:lpstr>ACTIVITY </vt:lpstr>
      <vt:lpstr>Marketing  Plan</vt:lpstr>
      <vt:lpstr>PowerPoint Presentation</vt:lpstr>
      <vt:lpstr>BY NEXT WEEK…   Work on the following sections, continuing your in-class activities:</vt:lpstr>
      <vt:lpstr>Teaching Plan</vt:lpstr>
      <vt:lpstr>PowerPoint Presentation</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51</cp:revision>
  <dcterms:created xsi:type="dcterms:W3CDTF">2021-03-10T12:10:47Z</dcterms:created>
  <dcterms:modified xsi:type="dcterms:W3CDTF">2026-02-09T21:49:10Z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