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999C07-CE34-D538-0F45-674728FE3103}" v="49" dt="2023-05-19T12:20:44.208"/>
    <p1510:client id="{47149F97-E2EF-625B-A166-7F3563B28E7B}" v="1" dt="2023-05-18T17:44:22.393"/>
    <p1510:client id="{4BC665CA-F740-EAA5-9064-4D77B88EEC07}" v="31" dt="2023-05-14T20:02:55.089"/>
    <p1510:client id="{5A04FCBA-CF58-E786-6C4F-EB8C073524FF}" v="56" dt="2023-05-14T16:32:51.631"/>
    <p1510:client id="{6ADD0A09-2165-878D-6797-14ACAB079253}" v="738" dt="2023-05-15T20:02:12.166"/>
    <p1510:client id="{848F6BBA-ADCE-4E1A-4324-E8EC3CD302AB}" v="217" dt="2023-05-14T16:13:56.557"/>
    <p1510:client id="{8EE511B6-2B2D-A47D-D280-4A3BB875DFD2}" v="910" dt="2023-05-18T17:42:51.442"/>
    <p1510:client id="{981883A0-C588-F51C-587C-5DB96C079A00}" v="156" dt="2023-05-18T14:17:03.338"/>
    <p1510:client id="{A2B37580-15AC-084E-89F0-5BA2D7E83011}" v="2" dt="2023-05-19T12:22:10.449"/>
    <p1510:client id="{A8BB9FDD-8417-5B1A-FD37-F7EFBD997EA4}" v="1" dt="2023-05-19T13:03:36.666"/>
    <p1510:client id="{BCC75223-8A9C-E9AB-3F0B-24E3FAEC5D21}" v="710" dt="2023-05-14T18:49:44.731"/>
    <p1510:client id="{DC530976-40D8-EF81-6137-0ED14737ECC2}" v="188" dt="2023-05-19T12:09:27.4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Baerel (2234815)" userId="S::2234815@student.uwtsd.ac.uk::8f64952d-b02a-4c2a-979f-7f895eacd706" providerId="AD" clId="Web-{848F6BBA-ADCE-4E1A-4324-E8EC3CD302AB}"/>
    <pc:docChg chg="mod modSld addMainMaster delMainMaster">
      <pc:chgData name="Simona Baerel (2234815)" userId="S::2234815@student.uwtsd.ac.uk::8f64952d-b02a-4c2a-979f-7f895eacd706" providerId="AD" clId="Web-{848F6BBA-ADCE-4E1A-4324-E8EC3CD302AB}" dt="2023-05-14T16:13:56.557" v="219" actId="20577"/>
      <pc:docMkLst>
        <pc:docMk/>
      </pc:docMkLst>
      <pc:sldChg chg="addSp delSp modSp mod setBg modClrScheme chgLayout">
        <pc:chgData name="Simona Baerel (2234815)" userId="S::2234815@student.uwtsd.ac.uk::8f64952d-b02a-4c2a-979f-7f895eacd706" providerId="AD" clId="Web-{848F6BBA-ADCE-4E1A-4324-E8EC3CD302AB}" dt="2023-05-14T16:13:56.557" v="219" actId="20577"/>
        <pc:sldMkLst>
          <pc:docMk/>
          <pc:sldMk cId="2499791184" sldId="256"/>
        </pc:sldMkLst>
        <pc:spChg chg="mod ord">
          <ac:chgData name="Simona Baerel (2234815)" userId="S::2234815@student.uwtsd.ac.uk::8f64952d-b02a-4c2a-979f-7f895eacd706" providerId="AD" clId="Web-{848F6BBA-ADCE-4E1A-4324-E8EC3CD302AB}" dt="2023-05-14T16:12:43.161" v="217"/>
          <ac:spMkLst>
            <pc:docMk/>
            <pc:sldMk cId="2499791184" sldId="256"/>
            <ac:spMk id="2" creationId="{00000000-0000-0000-0000-000000000000}"/>
          </ac:spMkLst>
        </pc:spChg>
        <pc:spChg chg="mod ord">
          <ac:chgData name="Simona Baerel (2234815)" userId="S::2234815@student.uwtsd.ac.uk::8f64952d-b02a-4c2a-979f-7f895eacd706" providerId="AD" clId="Web-{848F6BBA-ADCE-4E1A-4324-E8EC3CD302AB}" dt="2023-05-14T16:13:56.557" v="219" actId="20577"/>
          <ac:spMkLst>
            <pc:docMk/>
            <pc:sldMk cId="2499791184" sldId="256"/>
            <ac:spMk id="3" creationId="{00000000-0000-0000-0000-000000000000}"/>
          </ac:spMkLst>
        </pc:spChg>
        <pc:spChg chg="add del mod">
          <ac:chgData name="Simona Baerel (2234815)" userId="S::2234815@student.uwtsd.ac.uk::8f64952d-b02a-4c2a-979f-7f895eacd706" providerId="AD" clId="Web-{848F6BBA-ADCE-4E1A-4324-E8EC3CD302AB}" dt="2023-05-14T15:39:56.570" v="1"/>
          <ac:spMkLst>
            <pc:docMk/>
            <pc:sldMk cId="2499791184" sldId="256"/>
            <ac:spMk id="4" creationId="{FD471266-EC50-CE0C-B82A-5710AB171E47}"/>
          </ac:spMkLst>
        </pc:spChg>
        <pc:spChg chg="add del">
          <ac:chgData name="Simona Baerel (2234815)" userId="S::2234815@student.uwtsd.ac.uk::8f64952d-b02a-4c2a-979f-7f895eacd706" providerId="AD" clId="Web-{848F6BBA-ADCE-4E1A-4324-E8EC3CD302AB}" dt="2023-05-14T16:12:43.067" v="216"/>
          <ac:spMkLst>
            <pc:docMk/>
            <pc:sldMk cId="2499791184" sldId="256"/>
            <ac:spMk id="13" creationId="{4B7B51F0-B802-42C9-AF45-A860F95517A9}"/>
          </ac:spMkLst>
        </pc:spChg>
        <pc:spChg chg="add del">
          <ac:chgData name="Simona Baerel (2234815)" userId="S::2234815@student.uwtsd.ac.uk::8f64952d-b02a-4c2a-979f-7f895eacd706" providerId="AD" clId="Web-{848F6BBA-ADCE-4E1A-4324-E8EC3CD302AB}" dt="2023-05-14T16:12:43.067" v="216"/>
          <ac:spMkLst>
            <pc:docMk/>
            <pc:sldMk cId="2499791184" sldId="256"/>
            <ac:spMk id="15" creationId="{C5258B9E-C015-412F-9B81-E40D361E9D99}"/>
          </ac:spMkLst>
        </pc:spChg>
        <pc:spChg chg="add">
          <ac:chgData name="Simona Baerel (2234815)" userId="S::2234815@student.uwtsd.ac.uk::8f64952d-b02a-4c2a-979f-7f895eacd706" providerId="AD" clId="Web-{848F6BBA-ADCE-4E1A-4324-E8EC3CD302AB}" dt="2023-05-14T16:12:43.161" v="217"/>
          <ac:spMkLst>
            <pc:docMk/>
            <pc:sldMk cId="2499791184" sldId="256"/>
            <ac:spMk id="21" creationId="{60220DBA-8988-4873-8FCD-3FFAC3CF13F6}"/>
          </ac:spMkLst>
        </pc:spChg>
        <pc:picChg chg="add del">
          <ac:chgData name="Simona Baerel (2234815)" userId="S::2234815@student.uwtsd.ac.uk::8f64952d-b02a-4c2a-979f-7f895eacd706" providerId="AD" clId="Web-{848F6BBA-ADCE-4E1A-4324-E8EC3CD302AB}" dt="2023-05-14T16:12:43.067" v="216"/>
          <ac:picMkLst>
            <pc:docMk/>
            <pc:sldMk cId="2499791184" sldId="256"/>
            <ac:picMk id="5" creationId="{E990E337-AEEB-64AE-5A48-933BB0BBCBBA}"/>
          </ac:picMkLst>
        </pc:picChg>
        <pc:picChg chg="add">
          <ac:chgData name="Simona Baerel (2234815)" userId="S::2234815@student.uwtsd.ac.uk::8f64952d-b02a-4c2a-979f-7f895eacd706" providerId="AD" clId="Web-{848F6BBA-ADCE-4E1A-4324-E8EC3CD302AB}" dt="2023-05-14T16:12:43.161" v="217"/>
          <ac:picMkLst>
            <pc:docMk/>
            <pc:sldMk cId="2499791184" sldId="256"/>
            <ac:picMk id="22" creationId="{12C2FAAA-BD73-F776-7886-959AF879984B}"/>
          </ac:picMkLst>
        </pc:picChg>
        <pc:cxnChg chg="add del">
          <ac:chgData name="Simona Baerel (2234815)" userId="S::2234815@student.uwtsd.ac.uk::8f64952d-b02a-4c2a-979f-7f895eacd706" providerId="AD" clId="Web-{848F6BBA-ADCE-4E1A-4324-E8EC3CD302AB}" dt="2023-05-14T16:12:43.067" v="216"/>
          <ac:cxnSpMkLst>
            <pc:docMk/>
            <pc:sldMk cId="2499791184" sldId="256"/>
            <ac:cxnSpMk id="9" creationId="{462919E4-C488-4107-9EF1-66152F848008}"/>
          </ac:cxnSpMkLst>
        </pc:cxnChg>
        <pc:cxnChg chg="add del">
          <ac:chgData name="Simona Baerel (2234815)" userId="S::2234815@student.uwtsd.ac.uk::8f64952d-b02a-4c2a-979f-7f895eacd706" providerId="AD" clId="Web-{848F6BBA-ADCE-4E1A-4324-E8EC3CD302AB}" dt="2023-05-14T16:12:43.067" v="216"/>
          <ac:cxnSpMkLst>
            <pc:docMk/>
            <pc:sldMk cId="2499791184" sldId="256"/>
            <ac:cxnSpMk id="11" creationId="{0BF79732-4088-424C-A653-4534E4389443}"/>
          </ac:cxnSpMkLst>
        </pc:cxnChg>
        <pc:cxnChg chg="add del">
          <ac:chgData name="Simona Baerel (2234815)" userId="S::2234815@student.uwtsd.ac.uk::8f64952d-b02a-4c2a-979f-7f895eacd706" providerId="AD" clId="Web-{848F6BBA-ADCE-4E1A-4324-E8EC3CD302AB}" dt="2023-05-14T16:12:43.067" v="216"/>
          <ac:cxnSpMkLst>
            <pc:docMk/>
            <pc:sldMk cId="2499791184" sldId="256"/>
            <ac:cxnSpMk id="17" creationId="{814332FE-82B3-4EC0-8568-D8763144029E}"/>
          </ac:cxnSpMkLst>
        </pc:cxnChg>
        <pc:cxnChg chg="add del">
          <ac:chgData name="Simona Baerel (2234815)" userId="S::2234815@student.uwtsd.ac.uk::8f64952d-b02a-4c2a-979f-7f895eacd706" providerId="AD" clId="Web-{848F6BBA-ADCE-4E1A-4324-E8EC3CD302AB}" dt="2023-05-14T16:12:43.067" v="216"/>
          <ac:cxnSpMkLst>
            <pc:docMk/>
            <pc:sldMk cId="2499791184" sldId="256"/>
            <ac:cxnSpMk id="19" creationId="{7B5E59FA-8FDE-43F6-BEAF-F8D715BA5501}"/>
          </ac:cxnSpMkLst>
        </pc:cxnChg>
        <pc:cxnChg chg="add">
          <ac:chgData name="Simona Baerel (2234815)" userId="S::2234815@student.uwtsd.ac.uk::8f64952d-b02a-4c2a-979f-7f895eacd706" providerId="AD" clId="Web-{848F6BBA-ADCE-4E1A-4324-E8EC3CD302AB}" dt="2023-05-14T16:12:43.161" v="217"/>
          <ac:cxnSpMkLst>
            <pc:docMk/>
            <pc:sldMk cId="2499791184" sldId="256"/>
            <ac:cxnSpMk id="23" creationId="{3A8CB1B5-064D-4590-A7F2-70C604854D32}"/>
          </ac:cxnSpMkLst>
        </pc:cxnChg>
        <pc:cxnChg chg="add">
          <ac:chgData name="Simona Baerel (2234815)" userId="S::2234815@student.uwtsd.ac.uk::8f64952d-b02a-4c2a-979f-7f895eacd706" providerId="AD" clId="Web-{848F6BBA-ADCE-4E1A-4324-E8EC3CD302AB}" dt="2023-05-14T16:12:43.161" v="217"/>
          <ac:cxnSpMkLst>
            <pc:docMk/>
            <pc:sldMk cId="2499791184" sldId="256"/>
            <ac:cxnSpMk id="24" creationId="{923F81E2-AE9A-4D71-87B5-D24817F30684}"/>
          </ac:cxnSpMkLst>
        </pc:cxnChg>
        <pc:cxnChg chg="add">
          <ac:chgData name="Simona Baerel (2234815)" userId="S::2234815@student.uwtsd.ac.uk::8f64952d-b02a-4c2a-979f-7f895eacd706" providerId="AD" clId="Web-{848F6BBA-ADCE-4E1A-4324-E8EC3CD302AB}" dt="2023-05-14T16:12:43.161" v="217"/>
          <ac:cxnSpMkLst>
            <pc:docMk/>
            <pc:sldMk cId="2499791184" sldId="256"/>
            <ac:cxnSpMk id="25" creationId="{95C0F619-4F98-49B2-B92F-39B242F38F5D}"/>
          </ac:cxnSpMkLst>
        </pc:cxnChg>
      </pc:sldChg>
      <pc:sldMasterChg chg="del delSldLayout">
        <pc:chgData name="Simona Baerel (2234815)" userId="S::2234815@student.uwtsd.ac.uk::8f64952d-b02a-4c2a-979f-7f895eacd706" providerId="AD" clId="Web-{848F6BBA-ADCE-4E1A-4324-E8EC3CD302AB}" dt="2023-05-14T16:09:18.286" v="214"/>
        <pc:sldMasterMkLst>
          <pc:docMk/>
          <pc:sldMasterMk cId="2934950202" sldId="2147483648"/>
        </pc:sldMasterMkLst>
        <pc:sldLayoutChg chg="del">
          <pc:chgData name="Simona Baerel (2234815)" userId="S::2234815@student.uwtsd.ac.uk::8f64952d-b02a-4c2a-979f-7f895eacd706" providerId="AD" clId="Web-{848F6BBA-ADCE-4E1A-4324-E8EC3CD302AB}" dt="2023-05-14T16:09:18.286" v="214"/>
          <pc:sldLayoutMkLst>
            <pc:docMk/>
            <pc:sldMasterMk cId="2934950202" sldId="2147483648"/>
            <pc:sldLayoutMk cId="106736027" sldId="2147483649"/>
          </pc:sldLayoutMkLst>
        </pc:sldLayoutChg>
        <pc:sldLayoutChg chg="del">
          <pc:chgData name="Simona Baerel (2234815)" userId="S::2234815@student.uwtsd.ac.uk::8f64952d-b02a-4c2a-979f-7f895eacd706" providerId="AD" clId="Web-{848F6BBA-ADCE-4E1A-4324-E8EC3CD302AB}" dt="2023-05-14T16:09:18.286" v="214"/>
          <pc:sldLayoutMkLst>
            <pc:docMk/>
            <pc:sldMasterMk cId="2934950202" sldId="2147483648"/>
            <pc:sldLayoutMk cId="2792769509" sldId="2147483650"/>
          </pc:sldLayoutMkLst>
        </pc:sldLayoutChg>
        <pc:sldLayoutChg chg="del">
          <pc:chgData name="Simona Baerel (2234815)" userId="S::2234815@student.uwtsd.ac.uk::8f64952d-b02a-4c2a-979f-7f895eacd706" providerId="AD" clId="Web-{848F6BBA-ADCE-4E1A-4324-E8EC3CD302AB}" dt="2023-05-14T16:09:18.286" v="214"/>
          <pc:sldLayoutMkLst>
            <pc:docMk/>
            <pc:sldMasterMk cId="2934950202" sldId="2147483648"/>
            <pc:sldLayoutMk cId="2703149142" sldId="2147483651"/>
          </pc:sldLayoutMkLst>
        </pc:sldLayoutChg>
        <pc:sldLayoutChg chg="del">
          <pc:chgData name="Simona Baerel (2234815)" userId="S::2234815@student.uwtsd.ac.uk::8f64952d-b02a-4c2a-979f-7f895eacd706" providerId="AD" clId="Web-{848F6BBA-ADCE-4E1A-4324-E8EC3CD302AB}" dt="2023-05-14T16:09:18.286" v="214"/>
          <pc:sldLayoutMkLst>
            <pc:docMk/>
            <pc:sldMasterMk cId="2934950202" sldId="2147483648"/>
            <pc:sldLayoutMk cId="4139618703" sldId="2147483652"/>
          </pc:sldLayoutMkLst>
        </pc:sldLayoutChg>
        <pc:sldLayoutChg chg="del">
          <pc:chgData name="Simona Baerel (2234815)" userId="S::2234815@student.uwtsd.ac.uk::8f64952d-b02a-4c2a-979f-7f895eacd706" providerId="AD" clId="Web-{848F6BBA-ADCE-4E1A-4324-E8EC3CD302AB}" dt="2023-05-14T16:09:18.286" v="214"/>
          <pc:sldLayoutMkLst>
            <pc:docMk/>
            <pc:sldMasterMk cId="2934950202" sldId="2147483648"/>
            <pc:sldLayoutMk cId="3652911608" sldId="2147483653"/>
          </pc:sldLayoutMkLst>
        </pc:sldLayoutChg>
        <pc:sldLayoutChg chg="del">
          <pc:chgData name="Simona Baerel (2234815)" userId="S::2234815@student.uwtsd.ac.uk::8f64952d-b02a-4c2a-979f-7f895eacd706" providerId="AD" clId="Web-{848F6BBA-ADCE-4E1A-4324-E8EC3CD302AB}" dt="2023-05-14T16:09:18.286" v="214"/>
          <pc:sldLayoutMkLst>
            <pc:docMk/>
            <pc:sldMasterMk cId="2934950202" sldId="2147483648"/>
            <pc:sldLayoutMk cId="3836998024" sldId="2147483654"/>
          </pc:sldLayoutMkLst>
        </pc:sldLayoutChg>
        <pc:sldLayoutChg chg="del">
          <pc:chgData name="Simona Baerel (2234815)" userId="S::2234815@student.uwtsd.ac.uk::8f64952d-b02a-4c2a-979f-7f895eacd706" providerId="AD" clId="Web-{848F6BBA-ADCE-4E1A-4324-E8EC3CD302AB}" dt="2023-05-14T16:09:18.286" v="214"/>
          <pc:sldLayoutMkLst>
            <pc:docMk/>
            <pc:sldMasterMk cId="2934950202" sldId="2147483648"/>
            <pc:sldLayoutMk cId="1895968748" sldId="2147483655"/>
          </pc:sldLayoutMkLst>
        </pc:sldLayoutChg>
        <pc:sldLayoutChg chg="del">
          <pc:chgData name="Simona Baerel (2234815)" userId="S::2234815@student.uwtsd.ac.uk::8f64952d-b02a-4c2a-979f-7f895eacd706" providerId="AD" clId="Web-{848F6BBA-ADCE-4E1A-4324-E8EC3CD302AB}" dt="2023-05-14T16:09:18.286" v="214"/>
          <pc:sldLayoutMkLst>
            <pc:docMk/>
            <pc:sldMasterMk cId="2934950202" sldId="2147483648"/>
            <pc:sldLayoutMk cId="2243803359" sldId="2147483656"/>
          </pc:sldLayoutMkLst>
        </pc:sldLayoutChg>
        <pc:sldLayoutChg chg="del">
          <pc:chgData name="Simona Baerel (2234815)" userId="S::2234815@student.uwtsd.ac.uk::8f64952d-b02a-4c2a-979f-7f895eacd706" providerId="AD" clId="Web-{848F6BBA-ADCE-4E1A-4324-E8EC3CD302AB}" dt="2023-05-14T16:09:18.286" v="214"/>
          <pc:sldLayoutMkLst>
            <pc:docMk/>
            <pc:sldMasterMk cId="2934950202" sldId="2147483648"/>
            <pc:sldLayoutMk cId="1525016920" sldId="2147483657"/>
          </pc:sldLayoutMkLst>
        </pc:sldLayoutChg>
        <pc:sldLayoutChg chg="del">
          <pc:chgData name="Simona Baerel (2234815)" userId="S::2234815@student.uwtsd.ac.uk::8f64952d-b02a-4c2a-979f-7f895eacd706" providerId="AD" clId="Web-{848F6BBA-ADCE-4E1A-4324-E8EC3CD302AB}" dt="2023-05-14T16:09:18.286" v="214"/>
          <pc:sldLayoutMkLst>
            <pc:docMk/>
            <pc:sldMasterMk cId="2934950202" sldId="2147483648"/>
            <pc:sldLayoutMk cId="881899748" sldId="2147483658"/>
          </pc:sldLayoutMkLst>
        </pc:sldLayoutChg>
        <pc:sldLayoutChg chg="del">
          <pc:chgData name="Simona Baerel (2234815)" userId="S::2234815@student.uwtsd.ac.uk::8f64952d-b02a-4c2a-979f-7f895eacd706" providerId="AD" clId="Web-{848F6BBA-ADCE-4E1A-4324-E8EC3CD302AB}" dt="2023-05-14T16:09:18.286" v="214"/>
          <pc:sldLayoutMkLst>
            <pc:docMk/>
            <pc:sldMasterMk cId="2934950202" sldId="2147483648"/>
            <pc:sldLayoutMk cId="3668357131" sldId="2147483659"/>
          </pc:sldLayoutMkLst>
        </pc:sldLayoutChg>
      </pc:sldMasterChg>
      <pc:sldMasterChg chg="add del addSldLayout delSldLayout modSldLayout">
        <pc:chgData name="Simona Baerel (2234815)" userId="S::2234815@student.uwtsd.ac.uk::8f64952d-b02a-4c2a-979f-7f895eacd706" providerId="AD" clId="Web-{848F6BBA-ADCE-4E1A-4324-E8EC3CD302AB}" dt="2023-05-14T16:12:43.161" v="217"/>
        <pc:sldMasterMkLst>
          <pc:docMk/>
          <pc:sldMasterMk cId="4146426349" sldId="2147483660"/>
        </pc:sldMasterMkLst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1147818901" sldId="2147483661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1142494387" sldId="2147483662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4109578502" sldId="2147483663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2152905133" sldId="2147483664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4237297888" sldId="2147483665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3772815811" sldId="2147483666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4095705447" sldId="2147483667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3252161366" sldId="2147483668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2729264343" sldId="2147483669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2684198752" sldId="2147483670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2665246677" sldId="2147483671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4005040875" sldId="2147483672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4066817138" sldId="2147483673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2167200851" sldId="2147483674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2143109817" sldId="2147483675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3366778932" sldId="2147483676"/>
          </pc:sldLayoutMkLst>
        </pc:sldLayoutChg>
        <pc:sldLayoutChg chg="add del mod replI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4146426349" sldId="2147483660"/>
            <pc:sldLayoutMk cId="1925580466" sldId="2147483677"/>
          </pc:sldLayoutMkLst>
        </pc:sldLayoutChg>
      </pc:sldMasterChg>
      <pc:sldMasterChg chg="add del addSldLayout delSldLayout">
        <pc:chgData name="Simona Baerel (2234815)" userId="S::2234815@student.uwtsd.ac.uk::8f64952d-b02a-4c2a-979f-7f895eacd706" providerId="AD" clId="Web-{848F6BBA-ADCE-4E1A-4324-E8EC3CD302AB}" dt="2023-05-14T16:12:43.067" v="216"/>
        <pc:sldMasterMkLst>
          <pc:docMk/>
          <pc:sldMasterMk cId="1880833159" sldId="2147483724"/>
        </pc:sldMasterMkLst>
        <pc:sldLayoutChg chg="add del">
          <pc:chgData name="Simona Baerel (2234815)" userId="S::2234815@student.uwtsd.ac.uk::8f64952d-b02a-4c2a-979f-7f895eacd706" providerId="AD" clId="Web-{848F6BBA-ADCE-4E1A-4324-E8EC3CD302AB}" dt="2023-05-14T16:12:43.067" v="216"/>
          <pc:sldLayoutMkLst>
            <pc:docMk/>
            <pc:sldMasterMk cId="1880833159" sldId="2147483724"/>
            <pc:sldLayoutMk cId="3803295028" sldId="2147483713"/>
          </pc:sldLayoutMkLst>
        </pc:sldLayoutChg>
        <pc:sldLayoutChg chg="add del">
          <pc:chgData name="Simona Baerel (2234815)" userId="S::2234815@student.uwtsd.ac.uk::8f64952d-b02a-4c2a-979f-7f895eacd706" providerId="AD" clId="Web-{848F6BBA-ADCE-4E1A-4324-E8EC3CD302AB}" dt="2023-05-14T16:12:43.067" v="216"/>
          <pc:sldLayoutMkLst>
            <pc:docMk/>
            <pc:sldMasterMk cId="1880833159" sldId="2147483724"/>
            <pc:sldLayoutMk cId="4045545797" sldId="2147483714"/>
          </pc:sldLayoutMkLst>
        </pc:sldLayoutChg>
        <pc:sldLayoutChg chg="add del">
          <pc:chgData name="Simona Baerel (2234815)" userId="S::2234815@student.uwtsd.ac.uk::8f64952d-b02a-4c2a-979f-7f895eacd706" providerId="AD" clId="Web-{848F6BBA-ADCE-4E1A-4324-E8EC3CD302AB}" dt="2023-05-14T16:12:43.067" v="216"/>
          <pc:sldLayoutMkLst>
            <pc:docMk/>
            <pc:sldMasterMk cId="1880833159" sldId="2147483724"/>
            <pc:sldLayoutMk cId="3857018477" sldId="2147483715"/>
          </pc:sldLayoutMkLst>
        </pc:sldLayoutChg>
        <pc:sldLayoutChg chg="add del">
          <pc:chgData name="Simona Baerel (2234815)" userId="S::2234815@student.uwtsd.ac.uk::8f64952d-b02a-4c2a-979f-7f895eacd706" providerId="AD" clId="Web-{848F6BBA-ADCE-4E1A-4324-E8EC3CD302AB}" dt="2023-05-14T16:12:43.067" v="216"/>
          <pc:sldLayoutMkLst>
            <pc:docMk/>
            <pc:sldMasterMk cId="1880833159" sldId="2147483724"/>
            <pc:sldLayoutMk cId="1922082942" sldId="2147483716"/>
          </pc:sldLayoutMkLst>
        </pc:sldLayoutChg>
        <pc:sldLayoutChg chg="add del">
          <pc:chgData name="Simona Baerel (2234815)" userId="S::2234815@student.uwtsd.ac.uk::8f64952d-b02a-4c2a-979f-7f895eacd706" providerId="AD" clId="Web-{848F6BBA-ADCE-4E1A-4324-E8EC3CD302AB}" dt="2023-05-14T16:12:43.067" v="216"/>
          <pc:sldLayoutMkLst>
            <pc:docMk/>
            <pc:sldMasterMk cId="1880833159" sldId="2147483724"/>
            <pc:sldLayoutMk cId="2510819838" sldId="2147483717"/>
          </pc:sldLayoutMkLst>
        </pc:sldLayoutChg>
        <pc:sldLayoutChg chg="add del">
          <pc:chgData name="Simona Baerel (2234815)" userId="S::2234815@student.uwtsd.ac.uk::8f64952d-b02a-4c2a-979f-7f895eacd706" providerId="AD" clId="Web-{848F6BBA-ADCE-4E1A-4324-E8EC3CD302AB}" dt="2023-05-14T16:12:43.067" v="216"/>
          <pc:sldLayoutMkLst>
            <pc:docMk/>
            <pc:sldMasterMk cId="1880833159" sldId="2147483724"/>
            <pc:sldLayoutMk cId="3599475842" sldId="2147483718"/>
          </pc:sldLayoutMkLst>
        </pc:sldLayoutChg>
        <pc:sldLayoutChg chg="add del">
          <pc:chgData name="Simona Baerel (2234815)" userId="S::2234815@student.uwtsd.ac.uk::8f64952d-b02a-4c2a-979f-7f895eacd706" providerId="AD" clId="Web-{848F6BBA-ADCE-4E1A-4324-E8EC3CD302AB}" dt="2023-05-14T16:12:43.067" v="216"/>
          <pc:sldLayoutMkLst>
            <pc:docMk/>
            <pc:sldMasterMk cId="1880833159" sldId="2147483724"/>
            <pc:sldLayoutMk cId="2790388966" sldId="2147483719"/>
          </pc:sldLayoutMkLst>
        </pc:sldLayoutChg>
        <pc:sldLayoutChg chg="add del">
          <pc:chgData name="Simona Baerel (2234815)" userId="S::2234815@student.uwtsd.ac.uk::8f64952d-b02a-4c2a-979f-7f895eacd706" providerId="AD" clId="Web-{848F6BBA-ADCE-4E1A-4324-E8EC3CD302AB}" dt="2023-05-14T16:12:43.067" v="216"/>
          <pc:sldLayoutMkLst>
            <pc:docMk/>
            <pc:sldMasterMk cId="1880833159" sldId="2147483724"/>
            <pc:sldLayoutMk cId="3604872727" sldId="2147483720"/>
          </pc:sldLayoutMkLst>
        </pc:sldLayoutChg>
        <pc:sldLayoutChg chg="add del">
          <pc:chgData name="Simona Baerel (2234815)" userId="S::2234815@student.uwtsd.ac.uk::8f64952d-b02a-4c2a-979f-7f895eacd706" providerId="AD" clId="Web-{848F6BBA-ADCE-4E1A-4324-E8EC3CD302AB}" dt="2023-05-14T16:12:43.067" v="216"/>
          <pc:sldLayoutMkLst>
            <pc:docMk/>
            <pc:sldMasterMk cId="1880833159" sldId="2147483724"/>
            <pc:sldLayoutMk cId="1396068899" sldId="2147483721"/>
          </pc:sldLayoutMkLst>
        </pc:sldLayoutChg>
        <pc:sldLayoutChg chg="add del">
          <pc:chgData name="Simona Baerel (2234815)" userId="S::2234815@student.uwtsd.ac.uk::8f64952d-b02a-4c2a-979f-7f895eacd706" providerId="AD" clId="Web-{848F6BBA-ADCE-4E1A-4324-E8EC3CD302AB}" dt="2023-05-14T16:12:43.067" v="216"/>
          <pc:sldLayoutMkLst>
            <pc:docMk/>
            <pc:sldMasterMk cId="1880833159" sldId="2147483724"/>
            <pc:sldLayoutMk cId="3338585809" sldId="2147483722"/>
          </pc:sldLayoutMkLst>
        </pc:sldLayoutChg>
        <pc:sldLayoutChg chg="add del">
          <pc:chgData name="Simona Baerel (2234815)" userId="S::2234815@student.uwtsd.ac.uk::8f64952d-b02a-4c2a-979f-7f895eacd706" providerId="AD" clId="Web-{848F6BBA-ADCE-4E1A-4324-E8EC3CD302AB}" dt="2023-05-14T16:12:43.067" v="216"/>
          <pc:sldLayoutMkLst>
            <pc:docMk/>
            <pc:sldMasterMk cId="1880833159" sldId="2147483724"/>
            <pc:sldLayoutMk cId="2253496933" sldId="2147483723"/>
          </pc:sldLayoutMkLst>
        </pc:sldLayoutChg>
      </pc:sldMasterChg>
      <pc:sldMasterChg chg="add addSldLayout">
        <pc:chgData name="Simona Baerel (2234815)" userId="S::2234815@student.uwtsd.ac.uk::8f64952d-b02a-4c2a-979f-7f895eacd706" providerId="AD" clId="Web-{848F6BBA-ADCE-4E1A-4324-E8EC3CD302AB}" dt="2023-05-14T16:12:43.161" v="217"/>
        <pc:sldMasterMkLst>
          <pc:docMk/>
          <pc:sldMasterMk cId="3194192613" sldId="2147483750"/>
        </pc:sldMasterMkLst>
        <pc:sldLayoutChg chg="ad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3194192613" sldId="2147483750"/>
            <pc:sldLayoutMk cId="1990996246" sldId="2147483739"/>
          </pc:sldLayoutMkLst>
        </pc:sldLayoutChg>
        <pc:sldLayoutChg chg="ad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3194192613" sldId="2147483750"/>
            <pc:sldLayoutMk cId="1097719426" sldId="2147483740"/>
          </pc:sldLayoutMkLst>
        </pc:sldLayoutChg>
        <pc:sldLayoutChg chg="ad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3194192613" sldId="2147483750"/>
            <pc:sldLayoutMk cId="1033188124" sldId="2147483741"/>
          </pc:sldLayoutMkLst>
        </pc:sldLayoutChg>
        <pc:sldLayoutChg chg="ad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3194192613" sldId="2147483750"/>
            <pc:sldLayoutMk cId="729575454" sldId="2147483742"/>
          </pc:sldLayoutMkLst>
        </pc:sldLayoutChg>
        <pc:sldLayoutChg chg="ad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3194192613" sldId="2147483750"/>
            <pc:sldLayoutMk cId="574231513" sldId="2147483743"/>
          </pc:sldLayoutMkLst>
        </pc:sldLayoutChg>
        <pc:sldLayoutChg chg="ad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3194192613" sldId="2147483750"/>
            <pc:sldLayoutMk cId="1700440372" sldId="2147483744"/>
          </pc:sldLayoutMkLst>
        </pc:sldLayoutChg>
        <pc:sldLayoutChg chg="ad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3194192613" sldId="2147483750"/>
            <pc:sldLayoutMk cId="2474149131" sldId="2147483745"/>
          </pc:sldLayoutMkLst>
        </pc:sldLayoutChg>
        <pc:sldLayoutChg chg="ad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3194192613" sldId="2147483750"/>
            <pc:sldLayoutMk cId="3519383208" sldId="2147483746"/>
          </pc:sldLayoutMkLst>
        </pc:sldLayoutChg>
        <pc:sldLayoutChg chg="ad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3194192613" sldId="2147483750"/>
            <pc:sldLayoutMk cId="2835662440" sldId="2147483747"/>
          </pc:sldLayoutMkLst>
        </pc:sldLayoutChg>
        <pc:sldLayoutChg chg="ad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3194192613" sldId="2147483750"/>
            <pc:sldLayoutMk cId="1180130174" sldId="2147483748"/>
          </pc:sldLayoutMkLst>
        </pc:sldLayoutChg>
        <pc:sldLayoutChg chg="add">
          <pc:chgData name="Simona Baerel (2234815)" userId="S::2234815@student.uwtsd.ac.uk::8f64952d-b02a-4c2a-979f-7f895eacd706" providerId="AD" clId="Web-{848F6BBA-ADCE-4E1A-4324-E8EC3CD302AB}" dt="2023-05-14T16:12:43.161" v="217"/>
          <pc:sldLayoutMkLst>
            <pc:docMk/>
            <pc:sldMasterMk cId="3194192613" sldId="2147483750"/>
            <pc:sldLayoutMk cId="2590597728" sldId="2147483749"/>
          </pc:sldLayoutMkLst>
        </pc:sldLayoutChg>
      </pc:sldMasterChg>
    </pc:docChg>
  </pc:docChgLst>
  <pc:docChgLst>
    <pc:chgData name="Simona Baerel (2234815)" userId="S::2234815@student.uwtsd.ac.uk::8f64952d-b02a-4c2a-979f-7f895eacd706" providerId="AD" clId="Web-{5A04FCBA-CF58-E786-6C4F-EB8C073524FF}"/>
    <pc:docChg chg="modSld addMainMaster delMainMaster">
      <pc:chgData name="Simona Baerel (2234815)" userId="S::2234815@student.uwtsd.ac.uk::8f64952d-b02a-4c2a-979f-7f895eacd706" providerId="AD" clId="Web-{5A04FCBA-CF58-E786-6C4F-EB8C073524FF}" dt="2023-05-14T16:32:51.631" v="53" actId="20577"/>
      <pc:docMkLst>
        <pc:docMk/>
      </pc:docMkLst>
      <pc:sldChg chg="addSp delSp modSp mod setBg modClrScheme delDesignElem chgLayout">
        <pc:chgData name="Simona Baerel (2234815)" userId="S::2234815@student.uwtsd.ac.uk::8f64952d-b02a-4c2a-979f-7f895eacd706" providerId="AD" clId="Web-{5A04FCBA-CF58-E786-6C4F-EB8C073524FF}" dt="2023-05-14T16:32:51.631" v="53" actId="20577"/>
        <pc:sldMkLst>
          <pc:docMk/>
          <pc:sldMk cId="2499791184" sldId="256"/>
        </pc:sldMkLst>
        <pc:spChg chg="mod ord">
          <ac:chgData name="Simona Baerel (2234815)" userId="S::2234815@student.uwtsd.ac.uk::8f64952d-b02a-4c2a-979f-7f895eacd706" providerId="AD" clId="Web-{5A04FCBA-CF58-E786-6C4F-EB8C073524FF}" dt="2023-05-14T16:21:42.363" v="7"/>
          <ac:spMkLst>
            <pc:docMk/>
            <pc:sldMk cId="2499791184" sldId="256"/>
            <ac:spMk id="2" creationId="{00000000-0000-0000-0000-000000000000}"/>
          </ac:spMkLst>
        </pc:spChg>
        <pc:spChg chg="mod ord">
          <ac:chgData name="Simona Baerel (2234815)" userId="S::2234815@student.uwtsd.ac.uk::8f64952d-b02a-4c2a-979f-7f895eacd706" providerId="AD" clId="Web-{5A04FCBA-CF58-E786-6C4F-EB8C073524FF}" dt="2023-05-14T16:32:51.631" v="53" actId="20577"/>
          <ac:spMkLst>
            <pc:docMk/>
            <pc:sldMk cId="2499791184" sldId="256"/>
            <ac:spMk id="3" creationId="{00000000-0000-0000-0000-000000000000}"/>
          </ac:spMkLst>
        </pc:spChg>
        <pc:spChg chg="del">
          <ac:chgData name="Simona Baerel (2234815)" userId="S::2234815@student.uwtsd.ac.uk::8f64952d-b02a-4c2a-979f-7f895eacd706" providerId="AD" clId="Web-{5A04FCBA-CF58-E786-6C4F-EB8C073524FF}" dt="2023-05-14T16:19:00.890" v="0"/>
          <ac:spMkLst>
            <pc:docMk/>
            <pc:sldMk cId="2499791184" sldId="256"/>
            <ac:spMk id="21" creationId="{60220DBA-8988-4873-8FCD-3FFAC3CF13F6}"/>
          </ac:spMkLst>
        </pc:spChg>
        <pc:spChg chg="add">
          <ac:chgData name="Simona Baerel (2234815)" userId="S::2234815@student.uwtsd.ac.uk::8f64952d-b02a-4c2a-979f-7f895eacd706" providerId="AD" clId="Web-{5A04FCBA-CF58-E786-6C4F-EB8C073524FF}" dt="2023-05-14T16:21:42.363" v="7"/>
          <ac:spMkLst>
            <pc:docMk/>
            <pc:sldMk cId="2499791184" sldId="256"/>
            <ac:spMk id="27" creationId="{DD8EACB7-D372-470B-B76E-A829D00310CD}"/>
          </ac:spMkLst>
        </pc:spChg>
        <pc:spChg chg="add">
          <ac:chgData name="Simona Baerel (2234815)" userId="S::2234815@student.uwtsd.ac.uk::8f64952d-b02a-4c2a-979f-7f895eacd706" providerId="AD" clId="Web-{5A04FCBA-CF58-E786-6C4F-EB8C073524FF}" dt="2023-05-14T16:21:42.363" v="7"/>
          <ac:spMkLst>
            <pc:docMk/>
            <pc:sldMk cId="2499791184" sldId="256"/>
            <ac:spMk id="29" creationId="{FBE11A49-02A1-4D4C-9A49-CDF496B1094F}"/>
          </ac:spMkLst>
        </pc:spChg>
        <pc:grpChg chg="add">
          <ac:chgData name="Simona Baerel (2234815)" userId="S::2234815@student.uwtsd.ac.uk::8f64952d-b02a-4c2a-979f-7f895eacd706" providerId="AD" clId="Web-{5A04FCBA-CF58-E786-6C4F-EB8C073524FF}" dt="2023-05-14T16:21:42.363" v="7"/>
          <ac:grpSpMkLst>
            <pc:docMk/>
            <pc:sldMk cId="2499791184" sldId="256"/>
            <ac:grpSpMk id="31" creationId="{F1732D3A-CFF0-45BE-AD79-F83D0272C6C6}"/>
          </ac:grpSpMkLst>
        </pc:grpChg>
        <pc:picChg chg="mod ord">
          <ac:chgData name="Simona Baerel (2234815)" userId="S::2234815@student.uwtsd.ac.uk::8f64952d-b02a-4c2a-979f-7f895eacd706" providerId="AD" clId="Web-{5A04FCBA-CF58-E786-6C4F-EB8C073524FF}" dt="2023-05-14T16:21:42.363" v="7"/>
          <ac:picMkLst>
            <pc:docMk/>
            <pc:sldMk cId="2499791184" sldId="256"/>
            <ac:picMk id="22" creationId="{12C2FAAA-BD73-F776-7886-959AF879984B}"/>
          </ac:picMkLst>
        </pc:picChg>
        <pc:cxnChg chg="del">
          <ac:chgData name="Simona Baerel (2234815)" userId="S::2234815@student.uwtsd.ac.uk::8f64952d-b02a-4c2a-979f-7f895eacd706" providerId="AD" clId="Web-{5A04FCBA-CF58-E786-6C4F-EB8C073524FF}" dt="2023-05-14T16:19:00.890" v="0"/>
          <ac:cxnSpMkLst>
            <pc:docMk/>
            <pc:sldMk cId="2499791184" sldId="256"/>
            <ac:cxnSpMk id="23" creationId="{3A8CB1B5-064D-4590-A7F2-70C604854D32}"/>
          </ac:cxnSpMkLst>
        </pc:cxnChg>
        <pc:cxnChg chg="del">
          <ac:chgData name="Simona Baerel (2234815)" userId="S::2234815@student.uwtsd.ac.uk::8f64952d-b02a-4c2a-979f-7f895eacd706" providerId="AD" clId="Web-{5A04FCBA-CF58-E786-6C4F-EB8C073524FF}" dt="2023-05-14T16:19:00.890" v="0"/>
          <ac:cxnSpMkLst>
            <pc:docMk/>
            <pc:sldMk cId="2499791184" sldId="256"/>
            <ac:cxnSpMk id="24" creationId="{923F81E2-AE9A-4D71-87B5-D24817F30684}"/>
          </ac:cxnSpMkLst>
        </pc:cxnChg>
        <pc:cxnChg chg="del">
          <ac:chgData name="Simona Baerel (2234815)" userId="S::2234815@student.uwtsd.ac.uk::8f64952d-b02a-4c2a-979f-7f895eacd706" providerId="AD" clId="Web-{5A04FCBA-CF58-E786-6C4F-EB8C073524FF}" dt="2023-05-14T16:19:00.890" v="0"/>
          <ac:cxnSpMkLst>
            <pc:docMk/>
            <pc:sldMk cId="2499791184" sldId="256"/>
            <ac:cxnSpMk id="25" creationId="{95C0F619-4F98-49B2-B92F-39B242F38F5D}"/>
          </ac:cxnSpMkLst>
        </pc:cxnChg>
      </pc:sldChg>
      <pc:sldMasterChg chg="del delSldLayout">
        <pc:chgData name="Simona Baerel (2234815)" userId="S::2234815@student.uwtsd.ac.uk::8f64952d-b02a-4c2a-979f-7f895eacd706" providerId="AD" clId="Web-{5A04FCBA-CF58-E786-6C4F-EB8C073524FF}" dt="2023-05-14T16:19:00.890" v="0"/>
        <pc:sldMasterMkLst>
          <pc:docMk/>
          <pc:sldMasterMk cId="3194192613" sldId="2147483750"/>
        </pc:sldMasterMkLst>
        <pc:sldLayoutChg chg="del">
          <pc:chgData name="Simona Baerel (2234815)" userId="S::2234815@student.uwtsd.ac.uk::8f64952d-b02a-4c2a-979f-7f895eacd706" providerId="AD" clId="Web-{5A04FCBA-CF58-E786-6C4F-EB8C073524FF}" dt="2023-05-14T16:19:00.890" v="0"/>
          <pc:sldLayoutMkLst>
            <pc:docMk/>
            <pc:sldMasterMk cId="3194192613" sldId="2147483750"/>
            <pc:sldLayoutMk cId="1990996246" sldId="2147483739"/>
          </pc:sldLayoutMkLst>
        </pc:sldLayoutChg>
        <pc:sldLayoutChg chg="del">
          <pc:chgData name="Simona Baerel (2234815)" userId="S::2234815@student.uwtsd.ac.uk::8f64952d-b02a-4c2a-979f-7f895eacd706" providerId="AD" clId="Web-{5A04FCBA-CF58-E786-6C4F-EB8C073524FF}" dt="2023-05-14T16:19:00.890" v="0"/>
          <pc:sldLayoutMkLst>
            <pc:docMk/>
            <pc:sldMasterMk cId="3194192613" sldId="2147483750"/>
            <pc:sldLayoutMk cId="1097719426" sldId="2147483740"/>
          </pc:sldLayoutMkLst>
        </pc:sldLayoutChg>
        <pc:sldLayoutChg chg="del">
          <pc:chgData name="Simona Baerel (2234815)" userId="S::2234815@student.uwtsd.ac.uk::8f64952d-b02a-4c2a-979f-7f895eacd706" providerId="AD" clId="Web-{5A04FCBA-CF58-E786-6C4F-EB8C073524FF}" dt="2023-05-14T16:19:00.890" v="0"/>
          <pc:sldLayoutMkLst>
            <pc:docMk/>
            <pc:sldMasterMk cId="3194192613" sldId="2147483750"/>
            <pc:sldLayoutMk cId="1033188124" sldId="2147483741"/>
          </pc:sldLayoutMkLst>
        </pc:sldLayoutChg>
        <pc:sldLayoutChg chg="del">
          <pc:chgData name="Simona Baerel (2234815)" userId="S::2234815@student.uwtsd.ac.uk::8f64952d-b02a-4c2a-979f-7f895eacd706" providerId="AD" clId="Web-{5A04FCBA-CF58-E786-6C4F-EB8C073524FF}" dt="2023-05-14T16:19:00.890" v="0"/>
          <pc:sldLayoutMkLst>
            <pc:docMk/>
            <pc:sldMasterMk cId="3194192613" sldId="2147483750"/>
            <pc:sldLayoutMk cId="729575454" sldId="2147483742"/>
          </pc:sldLayoutMkLst>
        </pc:sldLayoutChg>
        <pc:sldLayoutChg chg="del">
          <pc:chgData name="Simona Baerel (2234815)" userId="S::2234815@student.uwtsd.ac.uk::8f64952d-b02a-4c2a-979f-7f895eacd706" providerId="AD" clId="Web-{5A04FCBA-CF58-E786-6C4F-EB8C073524FF}" dt="2023-05-14T16:19:00.890" v="0"/>
          <pc:sldLayoutMkLst>
            <pc:docMk/>
            <pc:sldMasterMk cId="3194192613" sldId="2147483750"/>
            <pc:sldLayoutMk cId="574231513" sldId="2147483743"/>
          </pc:sldLayoutMkLst>
        </pc:sldLayoutChg>
        <pc:sldLayoutChg chg="del">
          <pc:chgData name="Simona Baerel (2234815)" userId="S::2234815@student.uwtsd.ac.uk::8f64952d-b02a-4c2a-979f-7f895eacd706" providerId="AD" clId="Web-{5A04FCBA-CF58-E786-6C4F-EB8C073524FF}" dt="2023-05-14T16:19:00.890" v="0"/>
          <pc:sldLayoutMkLst>
            <pc:docMk/>
            <pc:sldMasterMk cId="3194192613" sldId="2147483750"/>
            <pc:sldLayoutMk cId="1700440372" sldId="2147483744"/>
          </pc:sldLayoutMkLst>
        </pc:sldLayoutChg>
        <pc:sldLayoutChg chg="del">
          <pc:chgData name="Simona Baerel (2234815)" userId="S::2234815@student.uwtsd.ac.uk::8f64952d-b02a-4c2a-979f-7f895eacd706" providerId="AD" clId="Web-{5A04FCBA-CF58-E786-6C4F-EB8C073524FF}" dt="2023-05-14T16:19:00.890" v="0"/>
          <pc:sldLayoutMkLst>
            <pc:docMk/>
            <pc:sldMasterMk cId="3194192613" sldId="2147483750"/>
            <pc:sldLayoutMk cId="2474149131" sldId="2147483745"/>
          </pc:sldLayoutMkLst>
        </pc:sldLayoutChg>
        <pc:sldLayoutChg chg="del">
          <pc:chgData name="Simona Baerel (2234815)" userId="S::2234815@student.uwtsd.ac.uk::8f64952d-b02a-4c2a-979f-7f895eacd706" providerId="AD" clId="Web-{5A04FCBA-CF58-E786-6C4F-EB8C073524FF}" dt="2023-05-14T16:19:00.890" v="0"/>
          <pc:sldLayoutMkLst>
            <pc:docMk/>
            <pc:sldMasterMk cId="3194192613" sldId="2147483750"/>
            <pc:sldLayoutMk cId="3519383208" sldId="2147483746"/>
          </pc:sldLayoutMkLst>
        </pc:sldLayoutChg>
        <pc:sldLayoutChg chg="del">
          <pc:chgData name="Simona Baerel (2234815)" userId="S::2234815@student.uwtsd.ac.uk::8f64952d-b02a-4c2a-979f-7f895eacd706" providerId="AD" clId="Web-{5A04FCBA-CF58-E786-6C4F-EB8C073524FF}" dt="2023-05-14T16:19:00.890" v="0"/>
          <pc:sldLayoutMkLst>
            <pc:docMk/>
            <pc:sldMasterMk cId="3194192613" sldId="2147483750"/>
            <pc:sldLayoutMk cId="2835662440" sldId="2147483747"/>
          </pc:sldLayoutMkLst>
        </pc:sldLayoutChg>
        <pc:sldLayoutChg chg="del">
          <pc:chgData name="Simona Baerel (2234815)" userId="S::2234815@student.uwtsd.ac.uk::8f64952d-b02a-4c2a-979f-7f895eacd706" providerId="AD" clId="Web-{5A04FCBA-CF58-E786-6C4F-EB8C073524FF}" dt="2023-05-14T16:19:00.890" v="0"/>
          <pc:sldLayoutMkLst>
            <pc:docMk/>
            <pc:sldMasterMk cId="3194192613" sldId="2147483750"/>
            <pc:sldLayoutMk cId="1180130174" sldId="2147483748"/>
          </pc:sldLayoutMkLst>
        </pc:sldLayoutChg>
        <pc:sldLayoutChg chg="del">
          <pc:chgData name="Simona Baerel (2234815)" userId="S::2234815@student.uwtsd.ac.uk::8f64952d-b02a-4c2a-979f-7f895eacd706" providerId="AD" clId="Web-{5A04FCBA-CF58-E786-6C4F-EB8C073524FF}" dt="2023-05-14T16:19:00.890" v="0"/>
          <pc:sldLayoutMkLst>
            <pc:docMk/>
            <pc:sldMasterMk cId="3194192613" sldId="2147483750"/>
            <pc:sldLayoutMk cId="2590597728" sldId="2147483749"/>
          </pc:sldLayoutMkLst>
        </pc:sldLayoutChg>
      </pc:sldMasterChg>
      <pc:sldMasterChg chg="add del addSldLayout delSldLayout modSldLayout">
        <pc:chgData name="Simona Baerel (2234815)" userId="S::2234815@student.uwtsd.ac.uk::8f64952d-b02a-4c2a-979f-7f895eacd706" providerId="AD" clId="Web-{5A04FCBA-CF58-E786-6C4F-EB8C073524FF}" dt="2023-05-14T16:19:35.469" v="1"/>
        <pc:sldMasterMkLst>
          <pc:docMk/>
          <pc:sldMasterMk cId="3467223562" sldId="2147483751"/>
        </pc:sldMasterMkLst>
        <pc:sldLayoutChg chg="add del mod replId">
          <pc:chgData name="Simona Baerel (2234815)" userId="S::2234815@student.uwtsd.ac.uk::8f64952d-b02a-4c2a-979f-7f895eacd706" providerId="AD" clId="Web-{5A04FCBA-CF58-E786-6C4F-EB8C073524FF}" dt="2023-05-14T16:19:35.469" v="1"/>
          <pc:sldLayoutMkLst>
            <pc:docMk/>
            <pc:sldMasterMk cId="3467223562" sldId="2147483751"/>
            <pc:sldLayoutMk cId="2676289948" sldId="2147483752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35.469" v="1"/>
          <pc:sldLayoutMkLst>
            <pc:docMk/>
            <pc:sldMasterMk cId="3467223562" sldId="2147483751"/>
            <pc:sldLayoutMk cId="2528580354" sldId="2147483753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35.469" v="1"/>
          <pc:sldLayoutMkLst>
            <pc:docMk/>
            <pc:sldMasterMk cId="3467223562" sldId="2147483751"/>
            <pc:sldLayoutMk cId="2776242564" sldId="2147483754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35.469" v="1"/>
          <pc:sldLayoutMkLst>
            <pc:docMk/>
            <pc:sldMasterMk cId="3467223562" sldId="2147483751"/>
            <pc:sldLayoutMk cId="4254085341" sldId="2147483755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35.469" v="1"/>
          <pc:sldLayoutMkLst>
            <pc:docMk/>
            <pc:sldMasterMk cId="3467223562" sldId="2147483751"/>
            <pc:sldLayoutMk cId="1273160115" sldId="2147483756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35.469" v="1"/>
          <pc:sldLayoutMkLst>
            <pc:docMk/>
            <pc:sldMasterMk cId="3467223562" sldId="2147483751"/>
            <pc:sldLayoutMk cId="1438456152" sldId="2147483757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35.469" v="1"/>
          <pc:sldLayoutMkLst>
            <pc:docMk/>
            <pc:sldMasterMk cId="3467223562" sldId="2147483751"/>
            <pc:sldLayoutMk cId="147045720" sldId="2147483758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35.469" v="1"/>
          <pc:sldLayoutMkLst>
            <pc:docMk/>
            <pc:sldMasterMk cId="3467223562" sldId="2147483751"/>
            <pc:sldLayoutMk cId="2840729365" sldId="2147483759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35.469" v="1"/>
          <pc:sldLayoutMkLst>
            <pc:docMk/>
            <pc:sldMasterMk cId="3467223562" sldId="2147483751"/>
            <pc:sldLayoutMk cId="3054844636" sldId="2147483760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35.469" v="1"/>
          <pc:sldLayoutMkLst>
            <pc:docMk/>
            <pc:sldMasterMk cId="3467223562" sldId="2147483751"/>
            <pc:sldLayoutMk cId="1904440532" sldId="2147483761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35.469" v="1"/>
          <pc:sldLayoutMkLst>
            <pc:docMk/>
            <pc:sldMasterMk cId="3467223562" sldId="2147483751"/>
            <pc:sldLayoutMk cId="2880548988" sldId="2147483762"/>
          </pc:sldLayoutMkLst>
        </pc:sldLayoutChg>
      </pc:sldMasterChg>
      <pc:sldMasterChg chg="add del addSldLayout delSldLayout modSldLayout">
        <pc:chgData name="Simona Baerel (2234815)" userId="S::2234815@student.uwtsd.ac.uk::8f64952d-b02a-4c2a-979f-7f895eacd706" providerId="AD" clId="Web-{5A04FCBA-CF58-E786-6C4F-EB8C073524FF}" dt="2023-05-14T16:19:44.188" v="2"/>
        <pc:sldMasterMkLst>
          <pc:docMk/>
          <pc:sldMasterMk cId="2558909769" sldId="2147483763"/>
        </pc:sldMasterMkLst>
        <pc:sldLayoutChg chg="add del mod replId">
          <pc:chgData name="Simona Baerel (2234815)" userId="S::2234815@student.uwtsd.ac.uk::8f64952d-b02a-4c2a-979f-7f895eacd706" providerId="AD" clId="Web-{5A04FCBA-CF58-E786-6C4F-EB8C073524FF}" dt="2023-05-14T16:19:44.188" v="2"/>
          <pc:sldLayoutMkLst>
            <pc:docMk/>
            <pc:sldMasterMk cId="2558909769" sldId="2147483763"/>
            <pc:sldLayoutMk cId="2524812902" sldId="2147483764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44.188" v="2"/>
          <pc:sldLayoutMkLst>
            <pc:docMk/>
            <pc:sldMasterMk cId="2558909769" sldId="2147483763"/>
            <pc:sldLayoutMk cId="2120971443" sldId="2147483765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44.188" v="2"/>
          <pc:sldLayoutMkLst>
            <pc:docMk/>
            <pc:sldMasterMk cId="2558909769" sldId="2147483763"/>
            <pc:sldLayoutMk cId="2308079360" sldId="2147483766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44.188" v="2"/>
          <pc:sldLayoutMkLst>
            <pc:docMk/>
            <pc:sldMasterMk cId="2558909769" sldId="2147483763"/>
            <pc:sldLayoutMk cId="4082703310" sldId="2147483767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44.188" v="2"/>
          <pc:sldLayoutMkLst>
            <pc:docMk/>
            <pc:sldMasterMk cId="2558909769" sldId="2147483763"/>
            <pc:sldLayoutMk cId="3947601703" sldId="2147483768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44.188" v="2"/>
          <pc:sldLayoutMkLst>
            <pc:docMk/>
            <pc:sldMasterMk cId="2558909769" sldId="2147483763"/>
            <pc:sldLayoutMk cId="1602825068" sldId="2147483769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44.188" v="2"/>
          <pc:sldLayoutMkLst>
            <pc:docMk/>
            <pc:sldMasterMk cId="2558909769" sldId="2147483763"/>
            <pc:sldLayoutMk cId="1403813397" sldId="2147483770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44.188" v="2"/>
          <pc:sldLayoutMkLst>
            <pc:docMk/>
            <pc:sldMasterMk cId="2558909769" sldId="2147483763"/>
            <pc:sldLayoutMk cId="4113858353" sldId="2147483771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44.188" v="2"/>
          <pc:sldLayoutMkLst>
            <pc:docMk/>
            <pc:sldMasterMk cId="2558909769" sldId="2147483763"/>
            <pc:sldLayoutMk cId="2953787070" sldId="2147483772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44.188" v="2"/>
          <pc:sldLayoutMkLst>
            <pc:docMk/>
            <pc:sldMasterMk cId="2558909769" sldId="2147483763"/>
            <pc:sldLayoutMk cId="1005884102" sldId="2147483773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19:44.188" v="2"/>
          <pc:sldLayoutMkLst>
            <pc:docMk/>
            <pc:sldMasterMk cId="2558909769" sldId="2147483763"/>
            <pc:sldLayoutMk cId="2811971882" sldId="2147483774"/>
          </pc:sldLayoutMkLst>
        </pc:sldLayoutChg>
      </pc:sldMasterChg>
      <pc:sldMasterChg chg="add del addSldLayout delSldLayout modSldLayout">
        <pc:chgData name="Simona Baerel (2234815)" userId="S::2234815@student.uwtsd.ac.uk::8f64952d-b02a-4c2a-979f-7f895eacd706" providerId="AD" clId="Web-{5A04FCBA-CF58-E786-6C4F-EB8C073524FF}" dt="2023-05-14T16:20:42.314" v="3"/>
        <pc:sldMasterMkLst>
          <pc:docMk/>
          <pc:sldMasterMk cId="1986355358" sldId="2147483775"/>
        </pc:sldMasterMkLst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1305679559" sldId="2147483776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1659369749" sldId="2147483777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3763663952" sldId="2147483778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1405028714" sldId="2147483779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2961482152" sldId="2147483780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3106463100" sldId="2147483781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4085585579" sldId="2147483782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2197609872" sldId="2147483783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528437434" sldId="2147483784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940909228" sldId="2147483785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486651623" sldId="2147483786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2340420202" sldId="2147483787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3846585519" sldId="2147483788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2250219644" sldId="2147483789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251191309" sldId="2147483790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2331594697" sldId="2147483791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42.314" v="3"/>
          <pc:sldLayoutMkLst>
            <pc:docMk/>
            <pc:sldMasterMk cId="1986355358" sldId="2147483775"/>
            <pc:sldLayoutMk cId="2812379984" sldId="2147483792"/>
          </pc:sldLayoutMkLst>
        </pc:sldLayoutChg>
      </pc:sldMasterChg>
      <pc:sldMasterChg chg="add del addSldLayout delSldLayout modSldLayout">
        <pc:chgData name="Simona Baerel (2234815)" userId="S::2234815@student.uwtsd.ac.uk::8f64952d-b02a-4c2a-979f-7f895eacd706" providerId="AD" clId="Web-{5A04FCBA-CF58-E786-6C4F-EB8C073524FF}" dt="2023-05-14T16:20:55.237" v="4"/>
        <pc:sldMasterMkLst>
          <pc:docMk/>
          <pc:sldMasterMk cId="2109640036" sldId="2147483793"/>
        </pc:sldMasterMkLst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4252410651" sldId="2147483794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3818697070" sldId="2147483795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3807480582" sldId="2147483796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3701942281" sldId="2147483797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2477772213" sldId="2147483798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2151287870" sldId="2147483799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1625635219" sldId="2147483800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1864183949" sldId="2147483801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1188137822" sldId="2147483802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1624672545" sldId="2147483803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1913505718" sldId="2147483804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2859814983" sldId="2147483805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1231035450" sldId="2147483806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2470054730" sldId="2147483807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3294102074" sldId="2147483808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234702056" sldId="2147483809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0:55.237" v="4"/>
          <pc:sldLayoutMkLst>
            <pc:docMk/>
            <pc:sldMasterMk cId="2109640036" sldId="2147483793"/>
            <pc:sldLayoutMk cId="1214768705" sldId="2147483810"/>
          </pc:sldLayoutMkLst>
        </pc:sldLayoutChg>
      </pc:sldMasterChg>
      <pc:sldMasterChg chg="add del addSldLayout delSldLayout modSldLayout">
        <pc:chgData name="Simona Baerel (2234815)" userId="S::2234815@student.uwtsd.ac.uk::8f64952d-b02a-4c2a-979f-7f895eacd706" providerId="AD" clId="Web-{5A04FCBA-CF58-E786-6C4F-EB8C073524FF}" dt="2023-05-14T16:21:07.362" v="5"/>
        <pc:sldMasterMkLst>
          <pc:docMk/>
          <pc:sldMasterMk cId="1473295451" sldId="2147483811"/>
        </pc:sldMasterMkLst>
        <pc:sldLayoutChg chg="add del mod replId">
          <pc:chgData name="Simona Baerel (2234815)" userId="S::2234815@student.uwtsd.ac.uk::8f64952d-b02a-4c2a-979f-7f895eacd706" providerId="AD" clId="Web-{5A04FCBA-CF58-E786-6C4F-EB8C073524FF}" dt="2023-05-14T16:21:07.362" v="5"/>
          <pc:sldLayoutMkLst>
            <pc:docMk/>
            <pc:sldMasterMk cId="1473295451" sldId="2147483811"/>
            <pc:sldLayoutMk cId="3458617044" sldId="2147483812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07.362" v="5"/>
          <pc:sldLayoutMkLst>
            <pc:docMk/>
            <pc:sldMasterMk cId="1473295451" sldId="2147483811"/>
            <pc:sldLayoutMk cId="2665069375" sldId="2147483813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07.362" v="5"/>
          <pc:sldLayoutMkLst>
            <pc:docMk/>
            <pc:sldMasterMk cId="1473295451" sldId="2147483811"/>
            <pc:sldLayoutMk cId="1281425927" sldId="2147483814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07.362" v="5"/>
          <pc:sldLayoutMkLst>
            <pc:docMk/>
            <pc:sldMasterMk cId="1473295451" sldId="2147483811"/>
            <pc:sldLayoutMk cId="3759559450" sldId="2147483815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07.362" v="5"/>
          <pc:sldLayoutMkLst>
            <pc:docMk/>
            <pc:sldMasterMk cId="1473295451" sldId="2147483811"/>
            <pc:sldLayoutMk cId="834720373" sldId="2147483816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07.362" v="5"/>
          <pc:sldLayoutMkLst>
            <pc:docMk/>
            <pc:sldMasterMk cId="1473295451" sldId="2147483811"/>
            <pc:sldLayoutMk cId="3109316254" sldId="2147483817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07.362" v="5"/>
          <pc:sldLayoutMkLst>
            <pc:docMk/>
            <pc:sldMasterMk cId="1473295451" sldId="2147483811"/>
            <pc:sldLayoutMk cId="2602307248" sldId="2147483818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07.362" v="5"/>
          <pc:sldLayoutMkLst>
            <pc:docMk/>
            <pc:sldMasterMk cId="1473295451" sldId="2147483811"/>
            <pc:sldLayoutMk cId="3224208544" sldId="2147483819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07.362" v="5"/>
          <pc:sldLayoutMkLst>
            <pc:docMk/>
            <pc:sldMasterMk cId="1473295451" sldId="2147483811"/>
            <pc:sldLayoutMk cId="1255039769" sldId="2147483820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07.362" v="5"/>
          <pc:sldLayoutMkLst>
            <pc:docMk/>
            <pc:sldMasterMk cId="1473295451" sldId="2147483811"/>
            <pc:sldLayoutMk cId="1650048671" sldId="2147483821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07.362" v="5"/>
          <pc:sldLayoutMkLst>
            <pc:docMk/>
            <pc:sldMasterMk cId="1473295451" sldId="2147483811"/>
            <pc:sldLayoutMk cId="2576678635" sldId="2147483822"/>
          </pc:sldLayoutMkLst>
        </pc:sldLayoutChg>
      </pc:sldMasterChg>
      <pc:sldMasterChg chg="add del addSldLayout delSldLayout modSldLayout">
        <pc:chgData name="Simona Baerel (2234815)" userId="S::2234815@student.uwtsd.ac.uk::8f64952d-b02a-4c2a-979f-7f895eacd706" providerId="AD" clId="Web-{5A04FCBA-CF58-E786-6C4F-EB8C073524FF}" dt="2023-05-14T16:21:42.363" v="7"/>
        <pc:sldMasterMkLst>
          <pc:docMk/>
          <pc:sldMasterMk cId="2963810598" sldId="2147483823"/>
        </pc:sldMasterMkLst>
        <pc:sldLayoutChg chg="add del mod replI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2963810598" sldId="2147483823"/>
            <pc:sldLayoutMk cId="3379387335" sldId="2147483824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2963810598" sldId="2147483823"/>
            <pc:sldLayoutMk cId="3423491933" sldId="2147483825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2963810598" sldId="2147483823"/>
            <pc:sldLayoutMk cId="2172450454" sldId="2147483826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2963810598" sldId="2147483823"/>
            <pc:sldLayoutMk cId="850557438" sldId="2147483827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2963810598" sldId="2147483823"/>
            <pc:sldLayoutMk cId="1245129803" sldId="2147483828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2963810598" sldId="2147483823"/>
            <pc:sldLayoutMk cId="392086210" sldId="2147483829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2963810598" sldId="2147483823"/>
            <pc:sldLayoutMk cId="911833422" sldId="2147483830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2963810598" sldId="2147483823"/>
            <pc:sldLayoutMk cId="2076386084" sldId="2147483831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2963810598" sldId="2147483823"/>
            <pc:sldLayoutMk cId="2548642153" sldId="2147483832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2963810598" sldId="2147483823"/>
            <pc:sldLayoutMk cId="2425934605" sldId="2147483833"/>
          </pc:sldLayoutMkLst>
        </pc:sldLayoutChg>
        <pc:sldLayoutChg chg="add del mod replI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2963810598" sldId="2147483823"/>
            <pc:sldLayoutMk cId="2476222570" sldId="2147483834"/>
          </pc:sldLayoutMkLst>
        </pc:sldLayoutChg>
      </pc:sldMasterChg>
      <pc:sldMasterChg chg="add addSldLayout">
        <pc:chgData name="Simona Baerel (2234815)" userId="S::2234815@student.uwtsd.ac.uk::8f64952d-b02a-4c2a-979f-7f895eacd706" providerId="AD" clId="Web-{5A04FCBA-CF58-E786-6C4F-EB8C073524FF}" dt="2023-05-14T16:21:42.363" v="7"/>
        <pc:sldMasterMkLst>
          <pc:docMk/>
          <pc:sldMasterMk cId="120766791" sldId="2147483913"/>
        </pc:sldMasterMkLst>
        <pc:sldLayoutChg chg="ad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120766791" sldId="2147483913"/>
            <pc:sldLayoutMk cId="2612113603" sldId="2147483902"/>
          </pc:sldLayoutMkLst>
        </pc:sldLayoutChg>
        <pc:sldLayoutChg chg="ad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120766791" sldId="2147483913"/>
            <pc:sldLayoutMk cId="2342924331" sldId="2147483903"/>
          </pc:sldLayoutMkLst>
        </pc:sldLayoutChg>
        <pc:sldLayoutChg chg="ad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120766791" sldId="2147483913"/>
            <pc:sldLayoutMk cId="4004487949" sldId="2147483904"/>
          </pc:sldLayoutMkLst>
        </pc:sldLayoutChg>
        <pc:sldLayoutChg chg="ad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120766791" sldId="2147483913"/>
            <pc:sldLayoutMk cId="99520106" sldId="2147483905"/>
          </pc:sldLayoutMkLst>
        </pc:sldLayoutChg>
        <pc:sldLayoutChg chg="ad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120766791" sldId="2147483913"/>
            <pc:sldLayoutMk cId="866060785" sldId="2147483906"/>
          </pc:sldLayoutMkLst>
        </pc:sldLayoutChg>
        <pc:sldLayoutChg chg="ad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120766791" sldId="2147483913"/>
            <pc:sldLayoutMk cId="4109893427" sldId="2147483907"/>
          </pc:sldLayoutMkLst>
        </pc:sldLayoutChg>
        <pc:sldLayoutChg chg="ad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120766791" sldId="2147483913"/>
            <pc:sldLayoutMk cId="1985444567" sldId="2147483908"/>
          </pc:sldLayoutMkLst>
        </pc:sldLayoutChg>
        <pc:sldLayoutChg chg="ad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120766791" sldId="2147483913"/>
            <pc:sldLayoutMk cId="1196310548" sldId="2147483909"/>
          </pc:sldLayoutMkLst>
        </pc:sldLayoutChg>
        <pc:sldLayoutChg chg="ad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120766791" sldId="2147483913"/>
            <pc:sldLayoutMk cId="899758745" sldId="2147483910"/>
          </pc:sldLayoutMkLst>
        </pc:sldLayoutChg>
        <pc:sldLayoutChg chg="ad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120766791" sldId="2147483913"/>
            <pc:sldLayoutMk cId="1327636536" sldId="2147483911"/>
          </pc:sldLayoutMkLst>
        </pc:sldLayoutChg>
        <pc:sldLayoutChg chg="add">
          <pc:chgData name="Simona Baerel (2234815)" userId="S::2234815@student.uwtsd.ac.uk::8f64952d-b02a-4c2a-979f-7f895eacd706" providerId="AD" clId="Web-{5A04FCBA-CF58-E786-6C4F-EB8C073524FF}" dt="2023-05-14T16:21:42.363" v="7"/>
          <pc:sldLayoutMkLst>
            <pc:docMk/>
            <pc:sldMasterMk cId="120766791" sldId="2147483913"/>
            <pc:sldLayoutMk cId="2659846540" sldId="2147483912"/>
          </pc:sldLayoutMkLst>
        </pc:sldLayoutChg>
      </pc:sldMasterChg>
    </pc:docChg>
  </pc:docChgLst>
  <pc:docChgLst>
    <pc:chgData name="Simona Baerel (2234815)" userId="S::2234815@student.uwtsd.ac.uk::8f64952d-b02a-4c2a-979f-7f895eacd706" providerId="AD" clId="Web-{4BC665CA-F740-EAA5-9064-4D77B88EEC07}"/>
    <pc:docChg chg="modSld">
      <pc:chgData name="Simona Baerel (2234815)" userId="S::2234815@student.uwtsd.ac.uk::8f64952d-b02a-4c2a-979f-7f895eacd706" providerId="AD" clId="Web-{4BC665CA-F740-EAA5-9064-4D77B88EEC07}" dt="2023-05-14T20:02:54.526" v="30" actId="20577"/>
      <pc:docMkLst>
        <pc:docMk/>
      </pc:docMkLst>
      <pc:sldChg chg="addSp modSp">
        <pc:chgData name="Simona Baerel (2234815)" userId="S::2234815@student.uwtsd.ac.uk::8f64952d-b02a-4c2a-979f-7f895eacd706" providerId="AD" clId="Web-{4BC665CA-F740-EAA5-9064-4D77B88EEC07}" dt="2023-05-14T20:02:54.526" v="30" actId="20577"/>
        <pc:sldMkLst>
          <pc:docMk/>
          <pc:sldMk cId="838851631" sldId="258"/>
        </pc:sldMkLst>
        <pc:spChg chg="mod ord">
          <ac:chgData name="Simona Baerel (2234815)" userId="S::2234815@student.uwtsd.ac.uk::8f64952d-b02a-4c2a-979f-7f895eacd706" providerId="AD" clId="Web-{4BC665CA-F740-EAA5-9064-4D77B88EEC07}" dt="2023-05-14T19:52:00.229" v="3"/>
          <ac:spMkLst>
            <pc:docMk/>
            <pc:sldMk cId="838851631" sldId="258"/>
            <ac:spMk id="4" creationId="{50121B8A-16DD-7DA8-7392-0AB04A22671A}"/>
          </ac:spMkLst>
        </pc:spChg>
        <pc:spChg chg="mod">
          <ac:chgData name="Simona Baerel (2234815)" userId="S::2234815@student.uwtsd.ac.uk::8f64952d-b02a-4c2a-979f-7f895eacd706" providerId="AD" clId="Web-{4BC665CA-F740-EAA5-9064-4D77B88EEC07}" dt="2023-05-14T20:02:54.526" v="30" actId="20577"/>
          <ac:spMkLst>
            <pc:docMk/>
            <pc:sldMk cId="838851631" sldId="258"/>
            <ac:spMk id="5" creationId="{D5B8103F-0576-6498-646F-B8E9300DC25D}"/>
          </ac:spMkLst>
        </pc:spChg>
        <pc:spChg chg="add">
          <ac:chgData name="Simona Baerel (2234815)" userId="S::2234815@student.uwtsd.ac.uk::8f64952d-b02a-4c2a-979f-7f895eacd706" providerId="AD" clId="Web-{4BC665CA-F740-EAA5-9064-4D77B88EEC07}" dt="2023-05-14T19:52:00.229" v="3"/>
          <ac:spMkLst>
            <pc:docMk/>
            <pc:sldMk cId="838851631" sldId="258"/>
            <ac:spMk id="12" creationId="{F9EC8EBD-738F-4BED-AEA0-229BFB311BF8}"/>
          </ac:spMkLst>
        </pc:spChg>
        <pc:picChg chg="mod">
          <ac:chgData name="Simona Baerel (2234815)" userId="S::2234815@student.uwtsd.ac.uk::8f64952d-b02a-4c2a-979f-7f895eacd706" providerId="AD" clId="Web-{4BC665CA-F740-EAA5-9064-4D77B88EEC07}" dt="2023-05-14T19:52:00.229" v="3"/>
          <ac:picMkLst>
            <pc:docMk/>
            <pc:sldMk cId="838851631" sldId="258"/>
            <ac:picMk id="7" creationId="{7D7F174E-95FE-029B-6CD0-ECBE3010B2C3}"/>
          </ac:picMkLst>
        </pc:picChg>
      </pc:sldChg>
    </pc:docChg>
  </pc:docChgLst>
  <pc:docChgLst>
    <pc:chgData name="Simona Baerel (2234815)" userId="S::2234815@student.uwtsd.ac.uk::8f64952d-b02a-4c2a-979f-7f895eacd706" providerId="AD" clId="Web-{8EE511B6-2B2D-A47D-D280-4A3BB875DFD2}"/>
    <pc:docChg chg="addSld delSld modSld addMainMaster delMainMaster">
      <pc:chgData name="Simona Baerel (2234815)" userId="S::2234815@student.uwtsd.ac.uk::8f64952d-b02a-4c2a-979f-7f895eacd706" providerId="AD" clId="Web-{8EE511B6-2B2D-A47D-D280-4A3BB875DFD2}" dt="2023-05-18T17:43:19.958" v="965"/>
      <pc:docMkLst>
        <pc:docMk/>
      </pc:docMkLst>
      <pc:sldChg chg="modSp mod modClrScheme chgLayout">
        <pc:chgData name="Simona Baerel (2234815)" userId="S::2234815@student.uwtsd.ac.uk::8f64952d-b02a-4c2a-979f-7f895eacd706" providerId="AD" clId="Web-{8EE511B6-2B2D-A47D-D280-4A3BB875DFD2}" dt="2023-05-18T16:50:00.912" v="348"/>
        <pc:sldMkLst>
          <pc:docMk/>
          <pc:sldMk cId="2499791184" sldId="256"/>
        </pc:sldMkLst>
        <pc:spChg chg="mod ord">
          <ac:chgData name="Simona Baerel (2234815)" userId="S::2234815@student.uwtsd.ac.uk::8f64952d-b02a-4c2a-979f-7f895eacd706" providerId="AD" clId="Web-{8EE511B6-2B2D-A47D-D280-4A3BB875DFD2}" dt="2023-05-18T16:50:00.912" v="348"/>
          <ac:spMkLst>
            <pc:docMk/>
            <pc:sldMk cId="2499791184" sldId="256"/>
            <ac:spMk id="2" creationId="{00000000-0000-0000-0000-000000000000}"/>
          </ac:spMkLst>
        </pc:spChg>
        <pc:spChg chg="mod ord">
          <ac:chgData name="Simona Baerel (2234815)" userId="S::2234815@student.uwtsd.ac.uk::8f64952d-b02a-4c2a-979f-7f895eacd706" providerId="AD" clId="Web-{8EE511B6-2B2D-A47D-D280-4A3BB875DFD2}" dt="2023-05-18T16:50:00.912" v="348"/>
          <ac:spMkLst>
            <pc:docMk/>
            <pc:sldMk cId="2499791184" sldId="256"/>
            <ac:spMk id="3" creationId="{00000000-0000-0000-0000-000000000000}"/>
          </ac:spMkLst>
        </pc:spChg>
      </pc:sldChg>
      <pc:sldChg chg="delSp modSp mod modClrScheme delDesignElem chgLayout">
        <pc:chgData name="Simona Baerel (2234815)" userId="S::2234815@student.uwtsd.ac.uk::8f64952d-b02a-4c2a-979f-7f895eacd706" providerId="AD" clId="Web-{8EE511B6-2B2D-A47D-D280-4A3BB875DFD2}" dt="2023-05-18T16:50:00.912" v="348"/>
        <pc:sldMkLst>
          <pc:docMk/>
          <pc:sldMk cId="4150882111" sldId="257"/>
        </pc:sldMkLst>
        <pc:spChg chg="mod ord">
          <ac:chgData name="Simona Baerel (2234815)" userId="S::2234815@student.uwtsd.ac.uk::8f64952d-b02a-4c2a-979f-7f895eacd706" providerId="AD" clId="Web-{8EE511B6-2B2D-A47D-D280-4A3BB875DFD2}" dt="2023-05-18T16:50:00.912" v="348"/>
          <ac:spMkLst>
            <pc:docMk/>
            <pc:sldMk cId="4150882111" sldId="257"/>
            <ac:spMk id="4" creationId="{CE78C66C-E06F-F8CD-220B-A4205DE38587}"/>
          </ac:spMkLst>
        </pc:spChg>
        <pc:spChg chg="mod ord">
          <ac:chgData name="Simona Baerel (2234815)" userId="S::2234815@student.uwtsd.ac.uk::8f64952d-b02a-4c2a-979f-7f895eacd706" providerId="AD" clId="Web-{8EE511B6-2B2D-A47D-D280-4A3BB875DFD2}" dt="2023-05-18T16:50:00.912" v="348"/>
          <ac:spMkLst>
            <pc:docMk/>
            <pc:sldMk cId="4150882111" sldId="257"/>
            <ac:spMk id="5" creationId="{E40DDEB7-1267-4C55-BF1C-736412C65C52}"/>
          </ac:spMkLst>
        </pc:spChg>
        <pc:spChg chg="del">
          <ac:chgData name="Simona Baerel (2234815)" userId="S::2234815@student.uwtsd.ac.uk::8f64952d-b02a-4c2a-979f-7f895eacd706" providerId="AD" clId="Web-{8EE511B6-2B2D-A47D-D280-4A3BB875DFD2}" dt="2023-05-18T16:49:56.646" v="347"/>
          <ac:spMkLst>
            <pc:docMk/>
            <pc:sldMk cId="4150882111" sldId="257"/>
            <ac:spMk id="22" creationId="{8936FD8C-AFAD-4D71-8838-D5AF061BEB18}"/>
          </ac:spMkLst>
        </pc:spChg>
      </pc:sldChg>
      <pc:sldChg chg="addSp delSp modSp mod modClrScheme delDesignElem chgLayout">
        <pc:chgData name="Simona Baerel (2234815)" userId="S::2234815@student.uwtsd.ac.uk::8f64952d-b02a-4c2a-979f-7f895eacd706" providerId="AD" clId="Web-{8EE511B6-2B2D-A47D-D280-4A3BB875DFD2}" dt="2023-05-18T16:50:43.085" v="349"/>
        <pc:sldMkLst>
          <pc:docMk/>
          <pc:sldMk cId="838851631" sldId="258"/>
        </pc:sldMkLst>
        <pc:spChg chg="mod ord">
          <ac:chgData name="Simona Baerel (2234815)" userId="S::2234815@student.uwtsd.ac.uk::8f64952d-b02a-4c2a-979f-7f895eacd706" providerId="AD" clId="Web-{8EE511B6-2B2D-A47D-D280-4A3BB875DFD2}" dt="2023-05-18T16:50:43.085" v="349"/>
          <ac:spMkLst>
            <pc:docMk/>
            <pc:sldMk cId="838851631" sldId="258"/>
            <ac:spMk id="4" creationId="{50121B8A-16DD-7DA8-7392-0AB04A22671A}"/>
          </ac:spMkLst>
        </pc:spChg>
        <pc:spChg chg="mod ord">
          <ac:chgData name="Simona Baerel (2234815)" userId="S::2234815@student.uwtsd.ac.uk::8f64952d-b02a-4c2a-979f-7f895eacd706" providerId="AD" clId="Web-{8EE511B6-2B2D-A47D-D280-4A3BB875DFD2}" dt="2023-05-18T16:50:43.085" v="349"/>
          <ac:spMkLst>
            <pc:docMk/>
            <pc:sldMk cId="838851631" sldId="258"/>
            <ac:spMk id="5" creationId="{D5B8103F-0576-6498-646F-B8E9300DC25D}"/>
          </ac:spMkLst>
        </pc:spChg>
        <pc:spChg chg="add">
          <ac:chgData name="Simona Baerel (2234815)" userId="S::2234815@student.uwtsd.ac.uk::8f64952d-b02a-4c2a-979f-7f895eacd706" providerId="AD" clId="Web-{8EE511B6-2B2D-A47D-D280-4A3BB875DFD2}" dt="2023-05-18T16:50:43.085" v="349"/>
          <ac:spMkLst>
            <pc:docMk/>
            <pc:sldMk cId="838851631" sldId="258"/>
            <ac:spMk id="9" creationId="{F9EC8EBD-738F-4BED-AEA0-229BFB311BF8}"/>
          </ac:spMkLst>
        </pc:spChg>
        <pc:spChg chg="del">
          <ac:chgData name="Simona Baerel (2234815)" userId="S::2234815@student.uwtsd.ac.uk::8f64952d-b02a-4c2a-979f-7f895eacd706" providerId="AD" clId="Web-{8EE511B6-2B2D-A47D-D280-4A3BB875DFD2}" dt="2023-05-18T16:49:56.646" v="347"/>
          <ac:spMkLst>
            <pc:docMk/>
            <pc:sldMk cId="838851631" sldId="258"/>
            <ac:spMk id="12" creationId="{F9EC8EBD-738F-4BED-AEA0-229BFB311BF8}"/>
          </ac:spMkLst>
        </pc:spChg>
        <pc:picChg chg="mod">
          <ac:chgData name="Simona Baerel (2234815)" userId="S::2234815@student.uwtsd.ac.uk::8f64952d-b02a-4c2a-979f-7f895eacd706" providerId="AD" clId="Web-{8EE511B6-2B2D-A47D-D280-4A3BB875DFD2}" dt="2023-05-18T16:50:43.085" v="349"/>
          <ac:picMkLst>
            <pc:docMk/>
            <pc:sldMk cId="838851631" sldId="258"/>
            <ac:picMk id="7" creationId="{7D7F174E-95FE-029B-6CD0-ECBE3010B2C3}"/>
          </ac:picMkLst>
        </pc:picChg>
      </pc:sldChg>
      <pc:sldChg chg="addSp delSp modSp mod modClrScheme delDesignElem chgLayout">
        <pc:chgData name="Simona Baerel (2234815)" userId="S::2234815@student.uwtsd.ac.uk::8f64952d-b02a-4c2a-979f-7f895eacd706" providerId="AD" clId="Web-{8EE511B6-2B2D-A47D-D280-4A3BB875DFD2}" dt="2023-05-18T16:51:11.055" v="352"/>
        <pc:sldMkLst>
          <pc:docMk/>
          <pc:sldMk cId="3528006107" sldId="259"/>
        </pc:sldMkLst>
        <pc:spChg chg="mod ord">
          <ac:chgData name="Simona Baerel (2234815)" userId="S::2234815@student.uwtsd.ac.uk::8f64952d-b02a-4c2a-979f-7f895eacd706" providerId="AD" clId="Web-{8EE511B6-2B2D-A47D-D280-4A3BB875DFD2}" dt="2023-05-18T16:51:11.055" v="351"/>
          <ac:spMkLst>
            <pc:docMk/>
            <pc:sldMk cId="3528006107" sldId="259"/>
            <ac:spMk id="2" creationId="{3AEAD6F3-403F-73EA-522B-BD8A99ED14EF}"/>
          </ac:spMkLst>
        </pc:spChg>
        <pc:spChg chg="mod ord">
          <ac:chgData name="Simona Baerel (2234815)" userId="S::2234815@student.uwtsd.ac.uk::8f64952d-b02a-4c2a-979f-7f895eacd706" providerId="AD" clId="Web-{8EE511B6-2B2D-A47D-D280-4A3BB875DFD2}" dt="2023-05-18T16:51:11.055" v="351"/>
          <ac:spMkLst>
            <pc:docMk/>
            <pc:sldMk cId="3528006107" sldId="259"/>
            <ac:spMk id="7" creationId="{F1D5420E-D934-5963-5349-7B8AFC4D3FCD}"/>
          </ac:spMkLst>
        </pc:spChg>
        <pc:spChg chg="del">
          <ac:chgData name="Simona Baerel (2234815)" userId="S::2234815@student.uwtsd.ac.uk::8f64952d-b02a-4c2a-979f-7f895eacd706" providerId="AD" clId="Web-{8EE511B6-2B2D-A47D-D280-4A3BB875DFD2}" dt="2023-05-18T16:49:56.646" v="347"/>
          <ac:spMkLst>
            <pc:docMk/>
            <pc:sldMk cId="3528006107" sldId="259"/>
            <ac:spMk id="8" creationId="{AD6F6937-3B5A-4391-9F37-58A571B362A9}"/>
          </ac:spMkLst>
        </pc:spChg>
        <pc:spChg chg="add">
          <ac:chgData name="Simona Baerel (2234815)" userId="S::2234815@student.uwtsd.ac.uk::8f64952d-b02a-4c2a-979f-7f895eacd706" providerId="AD" clId="Web-{8EE511B6-2B2D-A47D-D280-4A3BB875DFD2}" dt="2023-05-18T16:51:11.055" v="352"/>
          <ac:spMkLst>
            <pc:docMk/>
            <pc:sldMk cId="3528006107" sldId="259"/>
            <ac:spMk id="12" creationId="{AD6F6937-3B5A-4391-9F37-58A571B362A9}"/>
          </ac:spMkLst>
        </pc:spChg>
        <pc:picChg chg="add del">
          <ac:chgData name="Simona Baerel (2234815)" userId="S::2234815@student.uwtsd.ac.uk::8f64952d-b02a-4c2a-979f-7f895eacd706" providerId="AD" clId="Web-{8EE511B6-2B2D-A47D-D280-4A3BB875DFD2}" dt="2023-05-18T16:51:11.055" v="351"/>
          <ac:picMkLst>
            <pc:docMk/>
            <pc:sldMk cId="3528006107" sldId="259"/>
            <ac:picMk id="9" creationId="{2867F238-9753-FDC4-2087-80EE1AA18351}"/>
          </ac:picMkLst>
        </pc:picChg>
      </pc:sldChg>
      <pc:sldChg chg="modSp mod modClrScheme chgLayout">
        <pc:chgData name="Simona Baerel (2234815)" userId="S::2234815@student.uwtsd.ac.uk::8f64952d-b02a-4c2a-979f-7f895eacd706" providerId="AD" clId="Web-{8EE511B6-2B2D-A47D-D280-4A3BB875DFD2}" dt="2023-05-18T16:50:00.912" v="348"/>
        <pc:sldMkLst>
          <pc:docMk/>
          <pc:sldMk cId="2837317564" sldId="260"/>
        </pc:sldMkLst>
        <pc:spChg chg="mod ord">
          <ac:chgData name="Simona Baerel (2234815)" userId="S::2234815@student.uwtsd.ac.uk::8f64952d-b02a-4c2a-979f-7f895eacd706" providerId="AD" clId="Web-{8EE511B6-2B2D-A47D-D280-4A3BB875DFD2}" dt="2023-05-18T16:50:00.912" v="348"/>
          <ac:spMkLst>
            <pc:docMk/>
            <pc:sldMk cId="2837317564" sldId="260"/>
            <ac:spMk id="2" creationId="{B1F92F71-7C53-E285-221D-9722DE24B467}"/>
          </ac:spMkLst>
        </pc:spChg>
        <pc:graphicFrameChg chg="mod ord">
          <ac:chgData name="Simona Baerel (2234815)" userId="S::2234815@student.uwtsd.ac.uk::8f64952d-b02a-4c2a-979f-7f895eacd706" providerId="AD" clId="Web-{8EE511B6-2B2D-A47D-D280-4A3BB875DFD2}" dt="2023-05-18T16:50:00.912" v="348"/>
          <ac:graphicFrameMkLst>
            <pc:docMk/>
            <pc:sldMk cId="2837317564" sldId="260"/>
            <ac:graphicFrameMk id="20" creationId="{8640A94B-2F2A-2F8D-9FD2-75082BBE7D86}"/>
          </ac:graphicFrameMkLst>
        </pc:graphicFrameChg>
      </pc:sldChg>
      <pc:sldChg chg="addSp delSp modSp mod modClrScheme chgLayout">
        <pc:chgData name="Simona Baerel (2234815)" userId="S::2234815@student.uwtsd.ac.uk::8f64952d-b02a-4c2a-979f-7f895eacd706" providerId="AD" clId="Web-{8EE511B6-2B2D-A47D-D280-4A3BB875DFD2}" dt="2023-05-18T16:51:30.196" v="357"/>
        <pc:sldMkLst>
          <pc:docMk/>
          <pc:sldMk cId="3678822083" sldId="261"/>
        </pc:sldMkLst>
        <pc:spChg chg="mod ord">
          <ac:chgData name="Simona Baerel (2234815)" userId="S::2234815@student.uwtsd.ac.uk::8f64952d-b02a-4c2a-979f-7f895eacd706" providerId="AD" clId="Web-{8EE511B6-2B2D-A47D-D280-4A3BB875DFD2}" dt="2023-05-18T16:51:30.196" v="357"/>
          <ac:spMkLst>
            <pc:docMk/>
            <pc:sldMk cId="3678822083" sldId="261"/>
            <ac:spMk id="2" creationId="{D82CDF74-D4A5-3190-9FB8-DEA8445726A5}"/>
          </ac:spMkLst>
        </pc:spChg>
        <pc:spChg chg="mod ord">
          <ac:chgData name="Simona Baerel (2234815)" userId="S::2234815@student.uwtsd.ac.uk::8f64952d-b02a-4c2a-979f-7f895eacd706" providerId="AD" clId="Web-{8EE511B6-2B2D-A47D-D280-4A3BB875DFD2}" dt="2023-05-18T16:51:30.196" v="356"/>
          <ac:spMkLst>
            <pc:docMk/>
            <pc:sldMk cId="3678822083" sldId="261"/>
            <ac:spMk id="4" creationId="{96FA1206-1A33-C1D5-08C5-39CEB3C0BC9A}"/>
          </ac:spMkLst>
        </pc:spChg>
        <pc:spChg chg="mod ord">
          <ac:chgData name="Simona Baerel (2234815)" userId="S::2234815@student.uwtsd.ac.uk::8f64952d-b02a-4c2a-979f-7f895eacd706" providerId="AD" clId="Web-{8EE511B6-2B2D-A47D-D280-4A3BB875DFD2}" dt="2023-05-18T16:51:30.196" v="357"/>
          <ac:spMkLst>
            <pc:docMk/>
            <pc:sldMk cId="3678822083" sldId="261"/>
            <ac:spMk id="5" creationId="{E60C559E-59C0-AA67-C483-097A329B2AA0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6:51:26.337" v="354"/>
          <ac:spMkLst>
            <pc:docMk/>
            <pc:sldMk cId="3678822083" sldId="261"/>
            <ac:spMk id="8" creationId="{67218665-EA77-40EC-8172-4F17E2DEDB3D}"/>
          </ac:spMkLst>
        </pc:spChg>
      </pc:sldChg>
      <pc:sldChg chg="addSp delSp modSp mod modClrScheme delDesignElem chgLayout">
        <pc:chgData name="Simona Baerel (2234815)" userId="S::2234815@student.uwtsd.ac.uk::8f64952d-b02a-4c2a-979f-7f895eacd706" providerId="AD" clId="Web-{8EE511B6-2B2D-A47D-D280-4A3BB875DFD2}" dt="2023-05-18T16:51:41.353" v="358"/>
        <pc:sldMkLst>
          <pc:docMk/>
          <pc:sldMk cId="1447935459" sldId="262"/>
        </pc:sldMkLst>
        <pc:spChg chg="mod ord">
          <ac:chgData name="Simona Baerel (2234815)" userId="S::2234815@student.uwtsd.ac.uk::8f64952d-b02a-4c2a-979f-7f895eacd706" providerId="AD" clId="Web-{8EE511B6-2B2D-A47D-D280-4A3BB875DFD2}" dt="2023-05-18T16:50:00.912" v="348"/>
          <ac:spMkLst>
            <pc:docMk/>
            <pc:sldMk cId="1447935459" sldId="262"/>
            <ac:spMk id="2" creationId="{D6057EB3-6044-BB19-2881-7C86DF1FE759}"/>
          </ac:spMkLst>
        </pc:spChg>
        <pc:spChg chg="del">
          <ac:chgData name="Simona Baerel (2234815)" userId="S::2234815@student.uwtsd.ac.uk::8f64952d-b02a-4c2a-979f-7f895eacd706" providerId="AD" clId="Web-{8EE511B6-2B2D-A47D-D280-4A3BB875DFD2}" dt="2023-05-18T16:49:56.646" v="347"/>
          <ac:spMkLst>
            <pc:docMk/>
            <pc:sldMk cId="1447935459" sldId="262"/>
            <ac:spMk id="33" creationId="{B89B6DBE-5EB1-4977-8210-379351EE94C1}"/>
          </ac:spMkLst>
        </pc:spChg>
        <pc:spChg chg="mod ord">
          <ac:chgData name="Simona Baerel (2234815)" userId="S::2234815@student.uwtsd.ac.uk::8f64952d-b02a-4c2a-979f-7f895eacd706" providerId="AD" clId="Web-{8EE511B6-2B2D-A47D-D280-4A3BB875DFD2}" dt="2023-05-18T16:51:41.353" v="358"/>
          <ac:spMkLst>
            <pc:docMk/>
            <pc:sldMk cId="1447935459" sldId="262"/>
            <ac:spMk id="34" creationId="{F68A9993-BAF6-DADC-4E70-AA6FADBDFD88}"/>
          </ac:spMkLst>
        </pc:spChg>
        <pc:spChg chg="add">
          <ac:chgData name="Simona Baerel (2234815)" userId="S::2234815@student.uwtsd.ac.uk::8f64952d-b02a-4c2a-979f-7f895eacd706" providerId="AD" clId="Web-{8EE511B6-2B2D-A47D-D280-4A3BB875DFD2}" dt="2023-05-18T16:51:41.353" v="358"/>
          <ac:spMkLst>
            <pc:docMk/>
            <pc:sldMk cId="1447935459" sldId="262"/>
            <ac:spMk id="39" creationId="{B89B6DBE-5EB1-4977-8210-379351EE94C1}"/>
          </ac:spMkLst>
        </pc:spChg>
      </pc:sldChg>
      <pc:sldChg chg="addSp delSp modSp mod setBg modClrScheme chgLayout">
        <pc:chgData name="Simona Baerel (2234815)" userId="S::2234815@student.uwtsd.ac.uk::8f64952d-b02a-4c2a-979f-7f895eacd706" providerId="AD" clId="Web-{8EE511B6-2B2D-A47D-D280-4A3BB875DFD2}" dt="2023-05-18T16:55:03.017" v="377" actId="14100"/>
        <pc:sldMkLst>
          <pc:docMk/>
          <pc:sldMk cId="2521720516" sldId="263"/>
        </pc:sldMkLst>
        <pc:spChg chg="mod ord">
          <ac:chgData name="Simona Baerel (2234815)" userId="S::2234815@student.uwtsd.ac.uk::8f64952d-b02a-4c2a-979f-7f895eacd706" providerId="AD" clId="Web-{8EE511B6-2B2D-A47D-D280-4A3BB875DFD2}" dt="2023-05-18T16:53:19.560" v="370"/>
          <ac:spMkLst>
            <pc:docMk/>
            <pc:sldMk cId="2521720516" sldId="263"/>
            <ac:spMk id="2" creationId="{CC55D685-9D7A-E39E-61D5-109BE1A7EAAA}"/>
          </ac:spMkLst>
        </pc:spChg>
        <pc:spChg chg="mod ord">
          <ac:chgData name="Simona Baerel (2234815)" userId="S::2234815@student.uwtsd.ac.uk::8f64952d-b02a-4c2a-979f-7f895eacd706" providerId="AD" clId="Web-{8EE511B6-2B2D-A47D-D280-4A3BB875DFD2}" dt="2023-05-18T16:55:03.017" v="377" actId="14100"/>
          <ac:spMkLst>
            <pc:docMk/>
            <pc:sldMk cId="2521720516" sldId="263"/>
            <ac:spMk id="3" creationId="{DD048121-3C65-F8E8-4658-71BBC254508B}"/>
          </ac:spMkLst>
        </pc:spChg>
        <pc:spChg chg="add del mod ord">
          <ac:chgData name="Simona Baerel (2234815)" userId="S::2234815@student.uwtsd.ac.uk::8f64952d-b02a-4c2a-979f-7f895eacd706" providerId="AD" clId="Web-{8EE511B6-2B2D-A47D-D280-4A3BB875DFD2}" dt="2023-05-18T16:52:09.963" v="359"/>
          <ac:spMkLst>
            <pc:docMk/>
            <pc:sldMk cId="2521720516" sldId="263"/>
            <ac:spMk id="4" creationId="{4EA8A9C5-390D-6D00-85E2-DA70DDD2A43F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6:53:00.997" v="365"/>
          <ac:spMkLst>
            <pc:docMk/>
            <pc:sldMk cId="2521720516" sldId="263"/>
            <ac:spMk id="8" creationId="{B1CCD5EF-766D-43B9-A25D-19122E5FB181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6:52:47.106" v="363"/>
          <ac:spMkLst>
            <pc:docMk/>
            <pc:sldMk cId="2521720516" sldId="263"/>
            <ac:spMk id="10" creationId="{2AA97F6A-9688-4082-836D-44CD2CE97E82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6:53:00.997" v="365"/>
          <ac:spMkLst>
            <pc:docMk/>
            <pc:sldMk cId="2521720516" sldId="263"/>
            <ac:spMk id="12" creationId="{FD9699C9-77F1-4E33-A750-CB78C7EA29E6}"/>
          </ac:spMkLst>
        </pc:spChg>
        <pc:picChg chg="add del">
          <ac:chgData name="Simona Baerel (2234815)" userId="S::2234815@student.uwtsd.ac.uk::8f64952d-b02a-4c2a-979f-7f895eacd706" providerId="AD" clId="Web-{8EE511B6-2B2D-A47D-D280-4A3BB875DFD2}" dt="2023-05-18T16:52:28.464" v="361"/>
          <ac:picMkLst>
            <pc:docMk/>
            <pc:sldMk cId="2521720516" sldId="263"/>
            <ac:picMk id="5" creationId="{5938DBEF-DFD8-57A8-4269-A1F6FFA8D3D8}"/>
          </ac:picMkLst>
        </pc:picChg>
        <pc:picChg chg="add del">
          <ac:chgData name="Simona Baerel (2234815)" userId="S::2234815@student.uwtsd.ac.uk::8f64952d-b02a-4c2a-979f-7f895eacd706" providerId="AD" clId="Web-{8EE511B6-2B2D-A47D-D280-4A3BB875DFD2}" dt="2023-05-18T16:52:47.106" v="363"/>
          <ac:picMkLst>
            <pc:docMk/>
            <pc:sldMk cId="2521720516" sldId="263"/>
            <ac:picMk id="7" creationId="{537BB97F-5F20-A0E3-A403-2AE1DC389B4C}"/>
          </ac:picMkLst>
        </pc:picChg>
        <pc:picChg chg="add del">
          <ac:chgData name="Simona Baerel (2234815)" userId="S::2234815@student.uwtsd.ac.uk::8f64952d-b02a-4c2a-979f-7f895eacd706" providerId="AD" clId="Web-{8EE511B6-2B2D-A47D-D280-4A3BB875DFD2}" dt="2023-05-18T16:53:12.903" v="367"/>
          <ac:picMkLst>
            <pc:docMk/>
            <pc:sldMk cId="2521720516" sldId="263"/>
            <ac:picMk id="14" creationId="{5938DBEF-DFD8-57A8-4269-A1F6FFA8D3D8}"/>
          </ac:picMkLst>
        </pc:picChg>
        <pc:picChg chg="add del">
          <ac:chgData name="Simona Baerel (2234815)" userId="S::2234815@student.uwtsd.ac.uk::8f64952d-b02a-4c2a-979f-7f895eacd706" providerId="AD" clId="Web-{8EE511B6-2B2D-A47D-D280-4A3BB875DFD2}" dt="2023-05-18T16:53:19.544" v="369"/>
          <ac:picMkLst>
            <pc:docMk/>
            <pc:sldMk cId="2521720516" sldId="263"/>
            <ac:picMk id="16" creationId="{89EE645B-35BF-B914-CDEC-7AB004F4776E}"/>
          </ac:picMkLst>
        </pc:picChg>
        <pc:picChg chg="add">
          <ac:chgData name="Simona Baerel (2234815)" userId="S::2234815@student.uwtsd.ac.uk::8f64952d-b02a-4c2a-979f-7f895eacd706" providerId="AD" clId="Web-{8EE511B6-2B2D-A47D-D280-4A3BB875DFD2}" dt="2023-05-18T16:53:19.560" v="370"/>
          <ac:picMkLst>
            <pc:docMk/>
            <pc:sldMk cId="2521720516" sldId="263"/>
            <ac:picMk id="18" creationId="{5938DBEF-DFD8-57A8-4269-A1F6FFA8D3D8}"/>
          </ac:picMkLst>
        </pc:picChg>
      </pc:sldChg>
      <pc:sldChg chg="addSp delSp modSp new mod setBg setClrOvrMap">
        <pc:chgData name="Simona Baerel (2234815)" userId="S::2234815@student.uwtsd.ac.uk::8f64952d-b02a-4c2a-979f-7f895eacd706" providerId="AD" clId="Web-{8EE511B6-2B2D-A47D-D280-4A3BB875DFD2}" dt="2023-05-18T17:28:18.204" v="763" actId="20577"/>
        <pc:sldMkLst>
          <pc:docMk/>
          <pc:sldMk cId="832338592" sldId="264"/>
        </pc:sldMkLst>
        <pc:spChg chg="mod">
          <ac:chgData name="Simona Baerel (2234815)" userId="S::2234815@student.uwtsd.ac.uk::8f64952d-b02a-4c2a-979f-7f895eacd706" providerId="AD" clId="Web-{8EE511B6-2B2D-A47D-D280-4A3BB875DFD2}" dt="2023-05-18T17:23:10.599" v="755" actId="14100"/>
          <ac:spMkLst>
            <pc:docMk/>
            <pc:sldMk cId="832338592" sldId="264"/>
            <ac:spMk id="2" creationId="{BC716FA8-DF69-D6BB-6CA3-80C0FEF6C553}"/>
          </ac:spMkLst>
        </pc:spChg>
        <pc:spChg chg="add del mod">
          <ac:chgData name="Simona Baerel (2234815)" userId="S::2234815@student.uwtsd.ac.uk::8f64952d-b02a-4c2a-979f-7f895eacd706" providerId="AD" clId="Web-{8EE511B6-2B2D-A47D-D280-4A3BB875DFD2}" dt="2023-05-18T17:22:43.988" v="753"/>
          <ac:spMkLst>
            <pc:docMk/>
            <pc:sldMk cId="832338592" sldId="264"/>
            <ac:spMk id="3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0:37.655" v="724"/>
          <ac:spMkLst>
            <pc:docMk/>
            <pc:sldMk cId="832338592" sldId="264"/>
            <ac:spMk id="8" creationId="{6FE3A536-71BE-44C0-839D-5F8F056A25FD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0:31.608" v="722"/>
          <ac:spMkLst>
            <pc:docMk/>
            <pc:sldMk cId="832338592" sldId="264"/>
            <ac:spMk id="9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0:37.655" v="724"/>
          <ac:spMkLst>
            <pc:docMk/>
            <pc:sldMk cId="832338592" sldId="264"/>
            <ac:spMk id="12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0:40.437" v="726"/>
          <ac:spMkLst>
            <pc:docMk/>
            <pc:sldMk cId="832338592" sldId="264"/>
            <ac:spMk id="14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0:40.437" v="726"/>
          <ac:spMkLst>
            <pc:docMk/>
            <pc:sldMk cId="832338592" sldId="264"/>
            <ac:spMk id="15" creationId="{788D80A3-503A-400A-9D7F-99EC3CE0654D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0:43.843" v="728"/>
          <ac:spMkLst>
            <pc:docMk/>
            <pc:sldMk cId="832338592" sldId="264"/>
            <ac:spMk id="17" creationId="{EC090937-65B6-4E69-8A51-DC43F550C236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0:43.843" v="728"/>
          <ac:spMkLst>
            <pc:docMk/>
            <pc:sldMk cId="832338592" sldId="264"/>
            <ac:spMk id="18" creationId="{18EF8026-88C8-40AD-89D3-AB638002A6D1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0:43.843" v="728"/>
          <ac:spMkLst>
            <pc:docMk/>
            <pc:sldMk cId="832338592" sldId="264"/>
            <ac:spMk id="19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1:01.219" v="730"/>
          <ac:spMkLst>
            <pc:docMk/>
            <pc:sldMk cId="832338592" sldId="264"/>
            <ac:spMk id="21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1:01.219" v="730"/>
          <ac:spMkLst>
            <pc:docMk/>
            <pc:sldMk cId="832338592" sldId="264"/>
            <ac:spMk id="22" creationId="{67218665-EA77-40EC-8172-4F17E2DEDB3D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1:14.250" v="732"/>
          <ac:spMkLst>
            <pc:docMk/>
            <pc:sldMk cId="832338592" sldId="264"/>
            <ac:spMk id="25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1:23.454" v="734"/>
          <ac:spMkLst>
            <pc:docMk/>
            <pc:sldMk cId="832338592" sldId="264"/>
            <ac:spMk id="28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1:27.532" v="736"/>
          <ac:spMkLst>
            <pc:docMk/>
            <pc:sldMk cId="832338592" sldId="264"/>
            <ac:spMk id="30" creationId="{AD6F6937-3B5A-4391-9F37-58A571B362A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1:27.532" v="736"/>
          <ac:spMkLst>
            <pc:docMk/>
            <pc:sldMk cId="832338592" sldId="264"/>
            <ac:spMk id="31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1:50.658" v="738"/>
          <ac:spMkLst>
            <pc:docMk/>
            <pc:sldMk cId="832338592" sldId="264"/>
            <ac:spMk id="34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1:54.346" v="740"/>
          <ac:spMkLst>
            <pc:docMk/>
            <pc:sldMk cId="832338592" sldId="264"/>
            <ac:spMk id="36" creationId="{B1CCD5EF-766D-43B9-A25D-19122E5FB181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1:54.346" v="740"/>
          <ac:spMkLst>
            <pc:docMk/>
            <pc:sldMk cId="832338592" sldId="264"/>
            <ac:spMk id="37" creationId="{FD9699C9-77F1-4E33-A750-CB78C7EA29E6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1:54.346" v="740"/>
          <ac:spMkLst>
            <pc:docMk/>
            <pc:sldMk cId="832338592" sldId="264"/>
            <ac:spMk id="38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2:01.518" v="742"/>
          <ac:spMkLst>
            <pc:docMk/>
            <pc:sldMk cId="832338592" sldId="264"/>
            <ac:spMk id="40" creationId="{B1CCD5EF-766D-43B9-A25D-19122E5FB181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2:01.518" v="742"/>
          <ac:spMkLst>
            <pc:docMk/>
            <pc:sldMk cId="832338592" sldId="264"/>
            <ac:spMk id="41" creationId="{FD9699C9-77F1-4E33-A750-CB78C7EA29E6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2:01.518" v="742"/>
          <ac:spMkLst>
            <pc:docMk/>
            <pc:sldMk cId="832338592" sldId="264"/>
            <ac:spMk id="42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2:11.753" v="744"/>
          <ac:spMkLst>
            <pc:docMk/>
            <pc:sldMk cId="832338592" sldId="264"/>
            <ac:spMk id="45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2:30.566" v="746"/>
          <ac:spMkLst>
            <pc:docMk/>
            <pc:sldMk cId="832338592" sldId="264"/>
            <ac:spMk id="47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2:30.566" v="746"/>
          <ac:spMkLst>
            <pc:docMk/>
            <pc:sldMk cId="832338592" sldId="264"/>
            <ac:spMk id="48" creationId="{67218665-EA77-40EC-8172-4F17E2DEDB3D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2:34.488" v="748"/>
          <ac:spMkLst>
            <pc:docMk/>
            <pc:sldMk cId="832338592" sldId="264"/>
            <ac:spMk id="50" creationId="{AD6F6937-3B5A-4391-9F37-58A571B362A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2:34.488" v="748"/>
          <ac:spMkLst>
            <pc:docMk/>
            <pc:sldMk cId="832338592" sldId="264"/>
            <ac:spMk id="51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2:36.847" v="750"/>
          <ac:spMkLst>
            <pc:docMk/>
            <pc:sldMk cId="832338592" sldId="264"/>
            <ac:spMk id="54" creationId="{A2F17F53-A1C2-70CE-1FB1-91E6C4FF5099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22:43.973" v="752"/>
          <ac:spMkLst>
            <pc:docMk/>
            <pc:sldMk cId="832338592" sldId="264"/>
            <ac:spMk id="57" creationId="{A2F17F53-A1C2-70CE-1FB1-91E6C4FF5099}"/>
          </ac:spMkLst>
        </pc:spChg>
        <pc:spChg chg="add">
          <ac:chgData name="Simona Baerel (2234815)" userId="S::2234815@student.uwtsd.ac.uk::8f64952d-b02a-4c2a-979f-7f895eacd706" providerId="AD" clId="Web-{8EE511B6-2B2D-A47D-D280-4A3BB875DFD2}" dt="2023-05-18T17:22:43.988" v="753"/>
          <ac:spMkLst>
            <pc:docMk/>
            <pc:sldMk cId="832338592" sldId="264"/>
            <ac:spMk id="59" creationId="{AD6F6937-3B5A-4391-9F37-58A571B362A9}"/>
          </ac:spMkLst>
        </pc:spChg>
        <pc:spChg chg="add mod">
          <ac:chgData name="Simona Baerel (2234815)" userId="S::2234815@student.uwtsd.ac.uk::8f64952d-b02a-4c2a-979f-7f895eacd706" providerId="AD" clId="Web-{8EE511B6-2B2D-A47D-D280-4A3BB875DFD2}" dt="2023-05-18T17:28:18.204" v="763" actId="20577"/>
          <ac:spMkLst>
            <pc:docMk/>
            <pc:sldMk cId="832338592" sldId="264"/>
            <ac:spMk id="60" creationId="{A2F17F53-A1C2-70CE-1FB1-91E6C4FF5099}"/>
          </ac:spMkLst>
        </pc:spChg>
        <pc:graphicFrameChg chg="add del">
          <ac:chgData name="Simona Baerel (2234815)" userId="S::2234815@student.uwtsd.ac.uk::8f64952d-b02a-4c2a-979f-7f895eacd706" providerId="AD" clId="Web-{8EE511B6-2B2D-A47D-D280-4A3BB875DFD2}" dt="2023-05-18T17:20:08.357" v="720"/>
          <ac:graphicFrameMkLst>
            <pc:docMk/>
            <pc:sldMk cId="832338592" sldId="264"/>
            <ac:graphicFrameMk id="7" creationId="{68C5B9E2-B841-A1BC-9711-6D8CB3DC47A6}"/>
          </ac:graphicFrameMkLst>
        </pc:graphicFrameChg>
        <pc:picChg chg="add del">
          <ac:chgData name="Simona Baerel (2234815)" userId="S::2234815@student.uwtsd.ac.uk::8f64952d-b02a-4c2a-979f-7f895eacd706" providerId="AD" clId="Web-{8EE511B6-2B2D-A47D-D280-4A3BB875DFD2}" dt="2023-05-18T17:19:55.107" v="718"/>
          <ac:picMkLst>
            <pc:docMk/>
            <pc:sldMk cId="832338592" sldId="264"/>
            <ac:picMk id="5" creationId="{2BDB052E-0A3A-5FDA-9EB4-A994F1835205}"/>
          </ac:picMkLst>
        </pc:picChg>
        <pc:picChg chg="add del">
          <ac:chgData name="Simona Baerel (2234815)" userId="S::2234815@student.uwtsd.ac.uk::8f64952d-b02a-4c2a-979f-7f895eacd706" providerId="AD" clId="Web-{8EE511B6-2B2D-A47D-D280-4A3BB875DFD2}" dt="2023-05-18T17:20:31.608" v="722"/>
          <ac:picMkLst>
            <pc:docMk/>
            <pc:sldMk cId="832338592" sldId="264"/>
            <ac:picMk id="10" creationId="{98429B6C-EAAF-066D-C0CB-E0038CD39C53}"/>
          </ac:picMkLst>
        </pc:picChg>
        <pc:picChg chg="add del">
          <ac:chgData name="Simona Baerel (2234815)" userId="S::2234815@student.uwtsd.ac.uk::8f64952d-b02a-4c2a-979f-7f895eacd706" providerId="AD" clId="Web-{8EE511B6-2B2D-A47D-D280-4A3BB875DFD2}" dt="2023-05-18T17:21:14.250" v="732"/>
          <ac:picMkLst>
            <pc:docMk/>
            <pc:sldMk cId="832338592" sldId="264"/>
            <ac:picMk id="24" creationId="{D4EFCA80-0E7B-9007-63FD-B95D05F6D195}"/>
          </ac:picMkLst>
        </pc:picChg>
        <pc:picChg chg="add del">
          <ac:chgData name="Simona Baerel (2234815)" userId="S::2234815@student.uwtsd.ac.uk::8f64952d-b02a-4c2a-979f-7f895eacd706" providerId="AD" clId="Web-{8EE511B6-2B2D-A47D-D280-4A3BB875DFD2}" dt="2023-05-18T17:21:23.454" v="734"/>
          <ac:picMkLst>
            <pc:docMk/>
            <pc:sldMk cId="832338592" sldId="264"/>
            <ac:picMk id="27" creationId="{73EE9690-BCD4-54DB-E3BF-CA6117BC1F87}"/>
          </ac:picMkLst>
        </pc:picChg>
        <pc:picChg chg="add del">
          <ac:chgData name="Simona Baerel (2234815)" userId="S::2234815@student.uwtsd.ac.uk::8f64952d-b02a-4c2a-979f-7f895eacd706" providerId="AD" clId="Web-{8EE511B6-2B2D-A47D-D280-4A3BB875DFD2}" dt="2023-05-18T17:21:50.658" v="738"/>
          <ac:picMkLst>
            <pc:docMk/>
            <pc:sldMk cId="832338592" sldId="264"/>
            <ac:picMk id="33" creationId="{2BDB052E-0A3A-5FDA-9EB4-A994F1835205}"/>
          </ac:picMkLst>
        </pc:picChg>
        <pc:picChg chg="add del">
          <ac:chgData name="Simona Baerel (2234815)" userId="S::2234815@student.uwtsd.ac.uk::8f64952d-b02a-4c2a-979f-7f895eacd706" providerId="AD" clId="Web-{8EE511B6-2B2D-A47D-D280-4A3BB875DFD2}" dt="2023-05-18T17:22:11.753" v="744"/>
          <ac:picMkLst>
            <pc:docMk/>
            <pc:sldMk cId="832338592" sldId="264"/>
            <ac:picMk id="44" creationId="{D4EFCA80-0E7B-9007-63FD-B95D05F6D195}"/>
          </ac:picMkLst>
        </pc:picChg>
        <pc:picChg chg="add del">
          <ac:chgData name="Simona Baerel (2234815)" userId="S::2234815@student.uwtsd.ac.uk::8f64952d-b02a-4c2a-979f-7f895eacd706" providerId="AD" clId="Web-{8EE511B6-2B2D-A47D-D280-4A3BB875DFD2}" dt="2023-05-18T17:22:36.847" v="750"/>
          <ac:picMkLst>
            <pc:docMk/>
            <pc:sldMk cId="832338592" sldId="264"/>
            <ac:picMk id="53" creationId="{2BDB052E-0A3A-5FDA-9EB4-A994F1835205}"/>
          </ac:picMkLst>
        </pc:picChg>
        <pc:picChg chg="add del">
          <ac:chgData name="Simona Baerel (2234815)" userId="S::2234815@student.uwtsd.ac.uk::8f64952d-b02a-4c2a-979f-7f895eacd706" providerId="AD" clId="Web-{8EE511B6-2B2D-A47D-D280-4A3BB875DFD2}" dt="2023-05-18T17:22:43.973" v="752"/>
          <ac:picMkLst>
            <pc:docMk/>
            <pc:sldMk cId="832338592" sldId="264"/>
            <ac:picMk id="56" creationId="{73EE9690-BCD4-54DB-E3BF-CA6117BC1F87}"/>
          </ac:picMkLst>
        </pc:picChg>
      </pc:sldChg>
      <pc:sldChg chg="new del">
        <pc:chgData name="Simona Baerel (2234815)" userId="S::2234815@student.uwtsd.ac.uk::8f64952d-b02a-4c2a-979f-7f895eacd706" providerId="AD" clId="Web-{8EE511B6-2B2D-A47D-D280-4A3BB875DFD2}" dt="2023-05-18T16:57:52.492" v="379"/>
        <pc:sldMkLst>
          <pc:docMk/>
          <pc:sldMk cId="1967083590" sldId="264"/>
        </pc:sldMkLst>
      </pc:sldChg>
      <pc:sldChg chg="addSp delSp modSp new mod setBg modClrScheme setClrOvrMap delDesignElem chgLayout">
        <pc:chgData name="Simona Baerel (2234815)" userId="S::2234815@student.uwtsd.ac.uk::8f64952d-b02a-4c2a-979f-7f895eacd706" providerId="AD" clId="Web-{8EE511B6-2B2D-A47D-D280-4A3BB875DFD2}" dt="2023-05-18T17:43:19.958" v="965"/>
        <pc:sldMkLst>
          <pc:docMk/>
          <pc:sldMk cId="2085026243" sldId="265"/>
        </pc:sldMkLst>
        <pc:spChg chg="mod ord">
          <ac:chgData name="Simona Baerel (2234815)" userId="S::2234815@student.uwtsd.ac.uk::8f64952d-b02a-4c2a-979f-7f895eacd706" providerId="AD" clId="Web-{8EE511B6-2B2D-A47D-D280-4A3BB875DFD2}" dt="2023-05-18T17:43:19.958" v="965"/>
          <ac:spMkLst>
            <pc:docMk/>
            <pc:sldMk cId="2085026243" sldId="265"/>
            <ac:spMk id="2" creationId="{6A44E7F2-1349-2B1D-9D5D-2B726DFB2A5C}"/>
          </ac:spMkLst>
        </pc:spChg>
        <pc:spChg chg="del mod">
          <ac:chgData name="Simona Baerel (2234815)" userId="S::2234815@student.uwtsd.ac.uk::8f64952d-b02a-4c2a-979f-7f895eacd706" providerId="AD" clId="Web-{8EE511B6-2B2D-A47D-D280-4A3BB875DFD2}" dt="2023-05-18T17:41:25.923" v="957"/>
          <ac:spMkLst>
            <pc:docMk/>
            <pc:sldMk cId="2085026243" sldId="265"/>
            <ac:spMk id="3" creationId="{C0BD329C-8FFD-87B1-24EE-0498F730890E}"/>
          </ac:spMkLst>
        </pc:spChg>
        <pc:spChg chg="add del">
          <ac:chgData name="Simona Baerel (2234815)" userId="S::2234815@student.uwtsd.ac.uk::8f64952d-b02a-4c2a-979f-7f895eacd706" providerId="AD" clId="Web-{8EE511B6-2B2D-A47D-D280-4A3BB875DFD2}" dt="2023-05-18T17:42:51.442" v="962"/>
          <ac:spMkLst>
            <pc:docMk/>
            <pc:sldMk cId="2085026243" sldId="265"/>
            <ac:spMk id="14" creationId="{0E3BC903-DB45-4927-B0E9-A59B1728F209}"/>
          </ac:spMkLst>
        </pc:spChg>
        <pc:graphicFrameChg chg="add mod ord modGraphic">
          <ac:chgData name="Simona Baerel (2234815)" userId="S::2234815@student.uwtsd.ac.uk::8f64952d-b02a-4c2a-979f-7f895eacd706" providerId="AD" clId="Web-{8EE511B6-2B2D-A47D-D280-4A3BB875DFD2}" dt="2023-05-18T17:43:19.958" v="965"/>
          <ac:graphicFrameMkLst>
            <pc:docMk/>
            <pc:sldMk cId="2085026243" sldId="265"/>
            <ac:graphicFrameMk id="9" creationId="{069B286E-30E5-B45E-7711-FCC34FE2BC9F}"/>
          </ac:graphicFrameMkLst>
        </pc:graphicFrameChg>
        <pc:picChg chg="add del">
          <ac:chgData name="Simona Baerel (2234815)" userId="S::2234815@student.uwtsd.ac.uk::8f64952d-b02a-4c2a-979f-7f895eacd706" providerId="AD" clId="Web-{8EE511B6-2B2D-A47D-D280-4A3BB875DFD2}" dt="2023-05-18T17:41:16.891" v="954"/>
          <ac:picMkLst>
            <pc:docMk/>
            <pc:sldMk cId="2085026243" sldId="265"/>
            <ac:picMk id="5" creationId="{F9E227B6-41D9-A71B-0E34-145BE84BC2A6}"/>
          </ac:picMkLst>
        </pc:picChg>
        <pc:picChg chg="add del">
          <ac:chgData name="Simona Baerel (2234815)" userId="S::2234815@student.uwtsd.ac.uk::8f64952d-b02a-4c2a-979f-7f895eacd706" providerId="AD" clId="Web-{8EE511B6-2B2D-A47D-D280-4A3BB875DFD2}" dt="2023-05-18T17:41:25.891" v="956"/>
          <ac:picMkLst>
            <pc:docMk/>
            <pc:sldMk cId="2085026243" sldId="265"/>
            <ac:picMk id="7" creationId="{D30C30A3-1CB3-24D3-D49F-757058147D04}"/>
          </ac:picMkLst>
        </pc:picChg>
      </pc:sldChg>
      <pc:sldMasterChg chg="del delSldLayout">
        <pc:chgData name="Simona Baerel (2234815)" userId="S::2234815@student.uwtsd.ac.uk::8f64952d-b02a-4c2a-979f-7f895eacd706" providerId="AD" clId="Web-{8EE511B6-2B2D-A47D-D280-4A3BB875DFD2}" dt="2023-05-18T16:49:56.646" v="347"/>
        <pc:sldMasterMkLst>
          <pc:docMk/>
          <pc:sldMasterMk cId="2569172966" sldId="2147483955"/>
        </pc:sldMasterMkLst>
        <pc:sldLayoutChg chg="del">
          <pc:chgData name="Simona Baerel (2234815)" userId="S::2234815@student.uwtsd.ac.uk::8f64952d-b02a-4c2a-979f-7f895eacd706" providerId="AD" clId="Web-{8EE511B6-2B2D-A47D-D280-4A3BB875DFD2}" dt="2023-05-18T16:49:56.646" v="347"/>
          <pc:sldLayoutMkLst>
            <pc:docMk/>
            <pc:sldMasterMk cId="2569172966" sldId="2147483955"/>
            <pc:sldLayoutMk cId="1623481932" sldId="2147483956"/>
          </pc:sldLayoutMkLst>
        </pc:sldLayoutChg>
        <pc:sldLayoutChg chg="del">
          <pc:chgData name="Simona Baerel (2234815)" userId="S::2234815@student.uwtsd.ac.uk::8f64952d-b02a-4c2a-979f-7f895eacd706" providerId="AD" clId="Web-{8EE511B6-2B2D-A47D-D280-4A3BB875DFD2}" dt="2023-05-18T16:49:56.646" v="347"/>
          <pc:sldLayoutMkLst>
            <pc:docMk/>
            <pc:sldMasterMk cId="2569172966" sldId="2147483955"/>
            <pc:sldLayoutMk cId="1680585876" sldId="2147483957"/>
          </pc:sldLayoutMkLst>
        </pc:sldLayoutChg>
        <pc:sldLayoutChg chg="del">
          <pc:chgData name="Simona Baerel (2234815)" userId="S::2234815@student.uwtsd.ac.uk::8f64952d-b02a-4c2a-979f-7f895eacd706" providerId="AD" clId="Web-{8EE511B6-2B2D-A47D-D280-4A3BB875DFD2}" dt="2023-05-18T16:49:56.646" v="347"/>
          <pc:sldLayoutMkLst>
            <pc:docMk/>
            <pc:sldMasterMk cId="2569172966" sldId="2147483955"/>
            <pc:sldLayoutMk cId="152344756" sldId="2147483958"/>
          </pc:sldLayoutMkLst>
        </pc:sldLayoutChg>
        <pc:sldLayoutChg chg="del">
          <pc:chgData name="Simona Baerel (2234815)" userId="S::2234815@student.uwtsd.ac.uk::8f64952d-b02a-4c2a-979f-7f895eacd706" providerId="AD" clId="Web-{8EE511B6-2B2D-A47D-D280-4A3BB875DFD2}" dt="2023-05-18T16:49:56.646" v="347"/>
          <pc:sldLayoutMkLst>
            <pc:docMk/>
            <pc:sldMasterMk cId="2569172966" sldId="2147483955"/>
            <pc:sldLayoutMk cId="2149203519" sldId="2147483959"/>
          </pc:sldLayoutMkLst>
        </pc:sldLayoutChg>
        <pc:sldLayoutChg chg="del">
          <pc:chgData name="Simona Baerel (2234815)" userId="S::2234815@student.uwtsd.ac.uk::8f64952d-b02a-4c2a-979f-7f895eacd706" providerId="AD" clId="Web-{8EE511B6-2B2D-A47D-D280-4A3BB875DFD2}" dt="2023-05-18T16:49:56.646" v="347"/>
          <pc:sldLayoutMkLst>
            <pc:docMk/>
            <pc:sldMasterMk cId="2569172966" sldId="2147483955"/>
            <pc:sldLayoutMk cId="3366886919" sldId="2147483960"/>
          </pc:sldLayoutMkLst>
        </pc:sldLayoutChg>
        <pc:sldLayoutChg chg="del">
          <pc:chgData name="Simona Baerel (2234815)" userId="S::2234815@student.uwtsd.ac.uk::8f64952d-b02a-4c2a-979f-7f895eacd706" providerId="AD" clId="Web-{8EE511B6-2B2D-A47D-D280-4A3BB875DFD2}" dt="2023-05-18T16:49:56.646" v="347"/>
          <pc:sldLayoutMkLst>
            <pc:docMk/>
            <pc:sldMasterMk cId="2569172966" sldId="2147483955"/>
            <pc:sldLayoutMk cId="1924750680" sldId="2147483961"/>
          </pc:sldLayoutMkLst>
        </pc:sldLayoutChg>
        <pc:sldLayoutChg chg="del">
          <pc:chgData name="Simona Baerel (2234815)" userId="S::2234815@student.uwtsd.ac.uk::8f64952d-b02a-4c2a-979f-7f895eacd706" providerId="AD" clId="Web-{8EE511B6-2B2D-A47D-D280-4A3BB875DFD2}" dt="2023-05-18T16:49:56.646" v="347"/>
          <pc:sldLayoutMkLst>
            <pc:docMk/>
            <pc:sldMasterMk cId="2569172966" sldId="2147483955"/>
            <pc:sldLayoutMk cId="2606064754" sldId="2147483962"/>
          </pc:sldLayoutMkLst>
        </pc:sldLayoutChg>
        <pc:sldLayoutChg chg="del">
          <pc:chgData name="Simona Baerel (2234815)" userId="S::2234815@student.uwtsd.ac.uk::8f64952d-b02a-4c2a-979f-7f895eacd706" providerId="AD" clId="Web-{8EE511B6-2B2D-A47D-D280-4A3BB875DFD2}" dt="2023-05-18T16:49:56.646" v="347"/>
          <pc:sldLayoutMkLst>
            <pc:docMk/>
            <pc:sldMasterMk cId="2569172966" sldId="2147483955"/>
            <pc:sldLayoutMk cId="503065617" sldId="2147483963"/>
          </pc:sldLayoutMkLst>
        </pc:sldLayoutChg>
        <pc:sldLayoutChg chg="del">
          <pc:chgData name="Simona Baerel (2234815)" userId="S::2234815@student.uwtsd.ac.uk::8f64952d-b02a-4c2a-979f-7f895eacd706" providerId="AD" clId="Web-{8EE511B6-2B2D-A47D-D280-4A3BB875DFD2}" dt="2023-05-18T16:49:56.646" v="347"/>
          <pc:sldLayoutMkLst>
            <pc:docMk/>
            <pc:sldMasterMk cId="2569172966" sldId="2147483955"/>
            <pc:sldLayoutMk cId="2671263438" sldId="2147483964"/>
          </pc:sldLayoutMkLst>
        </pc:sldLayoutChg>
        <pc:sldLayoutChg chg="del">
          <pc:chgData name="Simona Baerel (2234815)" userId="S::2234815@student.uwtsd.ac.uk::8f64952d-b02a-4c2a-979f-7f895eacd706" providerId="AD" clId="Web-{8EE511B6-2B2D-A47D-D280-4A3BB875DFD2}" dt="2023-05-18T16:49:56.646" v="347"/>
          <pc:sldLayoutMkLst>
            <pc:docMk/>
            <pc:sldMasterMk cId="2569172966" sldId="2147483955"/>
            <pc:sldLayoutMk cId="3917487403" sldId="2147483965"/>
          </pc:sldLayoutMkLst>
        </pc:sldLayoutChg>
        <pc:sldLayoutChg chg="del">
          <pc:chgData name="Simona Baerel (2234815)" userId="S::2234815@student.uwtsd.ac.uk::8f64952d-b02a-4c2a-979f-7f895eacd706" providerId="AD" clId="Web-{8EE511B6-2B2D-A47D-D280-4A3BB875DFD2}" dt="2023-05-18T16:49:56.646" v="347"/>
          <pc:sldLayoutMkLst>
            <pc:docMk/>
            <pc:sldMasterMk cId="2569172966" sldId="2147483955"/>
            <pc:sldLayoutMk cId="4166011501" sldId="2147483966"/>
          </pc:sldLayoutMkLst>
        </pc:sldLayoutChg>
      </pc:sldMasterChg>
      <pc:sldMasterChg chg="add del addSldLayout delSldLayout modSldLayout">
        <pc:chgData name="Simona Baerel (2234815)" userId="S::2234815@student.uwtsd.ac.uk::8f64952d-b02a-4c2a-979f-7f895eacd706" providerId="AD" clId="Web-{8EE511B6-2B2D-A47D-D280-4A3BB875DFD2}" dt="2023-05-18T16:50:00.912" v="348"/>
        <pc:sldMasterMkLst>
          <pc:docMk/>
          <pc:sldMasterMk cId="3019505520" sldId="2147483967"/>
        </pc:sldMasterMkLst>
        <pc:sldLayoutChg chg="add del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3019505520" sldId="2147483967"/>
            <pc:sldLayoutMk cId="3835962934" sldId="2147483968"/>
          </pc:sldLayoutMkLst>
        </pc:sldLayoutChg>
        <pc:sldLayoutChg chg="add del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3019505520" sldId="2147483967"/>
            <pc:sldLayoutMk cId="984151725" sldId="2147483969"/>
          </pc:sldLayoutMkLst>
        </pc:sldLayoutChg>
        <pc:sldLayoutChg chg="add del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3019505520" sldId="2147483967"/>
            <pc:sldLayoutMk cId="1580422581" sldId="2147483970"/>
          </pc:sldLayoutMkLst>
        </pc:sldLayoutChg>
        <pc:sldLayoutChg chg="add del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3019505520" sldId="2147483967"/>
            <pc:sldLayoutMk cId="146828088" sldId="2147483971"/>
          </pc:sldLayoutMkLst>
        </pc:sldLayoutChg>
        <pc:sldLayoutChg chg="add del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3019505520" sldId="2147483967"/>
            <pc:sldLayoutMk cId="1525060438" sldId="2147483972"/>
          </pc:sldLayoutMkLst>
        </pc:sldLayoutChg>
        <pc:sldLayoutChg chg="add del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3019505520" sldId="2147483967"/>
            <pc:sldLayoutMk cId="685553951" sldId="2147483973"/>
          </pc:sldLayoutMkLst>
        </pc:sldLayoutChg>
        <pc:sldLayoutChg chg="add del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3019505520" sldId="2147483967"/>
            <pc:sldLayoutMk cId="2537876328" sldId="2147483974"/>
          </pc:sldLayoutMkLst>
        </pc:sldLayoutChg>
        <pc:sldLayoutChg chg="add del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3019505520" sldId="2147483967"/>
            <pc:sldLayoutMk cId="2284776136" sldId="2147483975"/>
          </pc:sldLayoutMkLst>
        </pc:sldLayoutChg>
        <pc:sldLayoutChg chg="add del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3019505520" sldId="2147483967"/>
            <pc:sldLayoutMk cId="2141936552" sldId="2147483976"/>
          </pc:sldLayoutMkLst>
        </pc:sldLayoutChg>
        <pc:sldLayoutChg chg="add del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3019505520" sldId="2147483967"/>
            <pc:sldLayoutMk cId="3744671415" sldId="2147483977"/>
          </pc:sldLayoutMkLst>
        </pc:sldLayoutChg>
        <pc:sldLayoutChg chg="add del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3019505520" sldId="2147483967"/>
            <pc:sldLayoutMk cId="3287003300" sldId="2147483978"/>
          </pc:sldLayoutMkLst>
        </pc:sldLayoutChg>
      </pc:sldMasterChg>
      <pc:sldMasterChg chg="add addSldLayout modSldLayout">
        <pc:chgData name="Simona Baerel (2234815)" userId="S::2234815@student.uwtsd.ac.uk::8f64952d-b02a-4c2a-979f-7f895eacd706" providerId="AD" clId="Web-{8EE511B6-2B2D-A47D-D280-4A3BB875DFD2}" dt="2023-05-18T16:50:00.912" v="348"/>
        <pc:sldMasterMkLst>
          <pc:docMk/>
          <pc:sldMasterMk cId="2232090529" sldId="2147483979"/>
        </pc:sldMasterMkLst>
        <pc:sldLayoutChg chg="add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2232090529" sldId="2147483979"/>
            <pc:sldLayoutMk cId="2071664562" sldId="2147483980"/>
          </pc:sldLayoutMkLst>
        </pc:sldLayoutChg>
        <pc:sldLayoutChg chg="add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2232090529" sldId="2147483979"/>
            <pc:sldLayoutMk cId="4165237642" sldId="2147483981"/>
          </pc:sldLayoutMkLst>
        </pc:sldLayoutChg>
        <pc:sldLayoutChg chg="add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2232090529" sldId="2147483979"/>
            <pc:sldLayoutMk cId="1589390559" sldId="2147483982"/>
          </pc:sldLayoutMkLst>
        </pc:sldLayoutChg>
        <pc:sldLayoutChg chg="add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2232090529" sldId="2147483979"/>
            <pc:sldLayoutMk cId="4167256046" sldId="2147483983"/>
          </pc:sldLayoutMkLst>
        </pc:sldLayoutChg>
        <pc:sldLayoutChg chg="add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2232090529" sldId="2147483979"/>
            <pc:sldLayoutMk cId="3724115012" sldId="2147483984"/>
          </pc:sldLayoutMkLst>
        </pc:sldLayoutChg>
        <pc:sldLayoutChg chg="add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2232090529" sldId="2147483979"/>
            <pc:sldLayoutMk cId="2618497159" sldId="2147483985"/>
          </pc:sldLayoutMkLst>
        </pc:sldLayoutChg>
        <pc:sldLayoutChg chg="add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2232090529" sldId="2147483979"/>
            <pc:sldLayoutMk cId="1031105168" sldId="2147483986"/>
          </pc:sldLayoutMkLst>
        </pc:sldLayoutChg>
        <pc:sldLayoutChg chg="add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2232090529" sldId="2147483979"/>
            <pc:sldLayoutMk cId="2883659601" sldId="2147483987"/>
          </pc:sldLayoutMkLst>
        </pc:sldLayoutChg>
        <pc:sldLayoutChg chg="add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2232090529" sldId="2147483979"/>
            <pc:sldLayoutMk cId="277410661" sldId="2147483988"/>
          </pc:sldLayoutMkLst>
        </pc:sldLayoutChg>
        <pc:sldLayoutChg chg="add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2232090529" sldId="2147483979"/>
            <pc:sldLayoutMk cId="2573328315" sldId="2147483989"/>
          </pc:sldLayoutMkLst>
        </pc:sldLayoutChg>
        <pc:sldLayoutChg chg="add mod replId">
          <pc:chgData name="Simona Baerel (2234815)" userId="S::2234815@student.uwtsd.ac.uk::8f64952d-b02a-4c2a-979f-7f895eacd706" providerId="AD" clId="Web-{8EE511B6-2B2D-A47D-D280-4A3BB875DFD2}" dt="2023-05-18T16:50:00.912" v="348"/>
          <pc:sldLayoutMkLst>
            <pc:docMk/>
            <pc:sldMasterMk cId="2232090529" sldId="2147483979"/>
            <pc:sldLayoutMk cId="768645639" sldId="2147483990"/>
          </pc:sldLayoutMkLst>
        </pc:sldLayoutChg>
      </pc:sldMasterChg>
    </pc:docChg>
  </pc:docChgLst>
  <pc:docChgLst>
    <pc:chgData name="Simona Baerel (2234815)" userId="S::2234815@student.uwtsd.ac.uk::8f64952d-b02a-4c2a-979f-7f895eacd706" providerId="AD" clId="Web-{47149F97-E2EF-625B-A166-7F3563B28E7B}"/>
    <pc:docChg chg="addSld">
      <pc:chgData name="Simona Baerel (2234815)" userId="S::2234815@student.uwtsd.ac.uk::8f64952d-b02a-4c2a-979f-7f895eacd706" providerId="AD" clId="Web-{47149F97-E2EF-625B-A166-7F3563B28E7B}" dt="2023-05-18T17:44:22.393" v="0"/>
      <pc:docMkLst>
        <pc:docMk/>
      </pc:docMkLst>
      <pc:sldChg chg="new">
        <pc:chgData name="Simona Baerel (2234815)" userId="S::2234815@student.uwtsd.ac.uk::8f64952d-b02a-4c2a-979f-7f895eacd706" providerId="AD" clId="Web-{47149F97-E2EF-625B-A166-7F3563B28E7B}" dt="2023-05-18T17:44:22.393" v="0"/>
        <pc:sldMkLst>
          <pc:docMk/>
          <pc:sldMk cId="2854413496" sldId="266"/>
        </pc:sldMkLst>
      </pc:sldChg>
    </pc:docChg>
  </pc:docChgLst>
  <pc:docChgLst>
    <pc:chgData name="Simona Baerel (2234815)" userId="S::2234815@student.uwtsd.ac.uk::8f64952d-b02a-4c2a-979f-7f895eacd706" providerId="AD" clId="Web-{A2B37580-15AC-084E-89F0-5BA2D7E83011}"/>
    <pc:docChg chg="modSld">
      <pc:chgData name="Simona Baerel (2234815)" userId="S::2234815@student.uwtsd.ac.uk::8f64952d-b02a-4c2a-979f-7f895eacd706" providerId="AD" clId="Web-{A2B37580-15AC-084E-89F0-5BA2D7E83011}" dt="2023-05-19T12:22:10.449" v="1" actId="20577"/>
      <pc:docMkLst>
        <pc:docMk/>
      </pc:docMkLst>
      <pc:sldChg chg="modSp">
        <pc:chgData name="Simona Baerel (2234815)" userId="S::2234815@student.uwtsd.ac.uk::8f64952d-b02a-4c2a-979f-7f895eacd706" providerId="AD" clId="Web-{A2B37580-15AC-084E-89F0-5BA2D7E83011}" dt="2023-05-19T12:22:10.449" v="1" actId="20577"/>
        <pc:sldMkLst>
          <pc:docMk/>
          <pc:sldMk cId="2499791184" sldId="256"/>
        </pc:sldMkLst>
        <pc:spChg chg="mod">
          <ac:chgData name="Simona Baerel (2234815)" userId="S::2234815@student.uwtsd.ac.uk::8f64952d-b02a-4c2a-979f-7f895eacd706" providerId="AD" clId="Web-{A2B37580-15AC-084E-89F0-5BA2D7E83011}" dt="2023-05-19T12:22:10.449" v="1" actId="20577"/>
          <ac:spMkLst>
            <pc:docMk/>
            <pc:sldMk cId="2499791184" sldId="256"/>
            <ac:spMk id="3" creationId="{00000000-0000-0000-0000-000000000000}"/>
          </ac:spMkLst>
        </pc:spChg>
      </pc:sldChg>
    </pc:docChg>
  </pc:docChgLst>
  <pc:docChgLst>
    <pc:chgData name="Simona Baerel (2234815)" userId="S::2234815@student.uwtsd.ac.uk::8f64952d-b02a-4c2a-979f-7f895eacd706" providerId="AD" clId="Web-{DC530976-40D8-EF81-6137-0ED14737ECC2}"/>
    <pc:docChg chg="addSld delSld modSld">
      <pc:chgData name="Simona Baerel (2234815)" userId="S::2234815@student.uwtsd.ac.uk::8f64952d-b02a-4c2a-979f-7f895eacd706" providerId="AD" clId="Web-{DC530976-40D8-EF81-6137-0ED14737ECC2}" dt="2023-05-19T12:09:27.446" v="180"/>
      <pc:docMkLst>
        <pc:docMk/>
      </pc:docMkLst>
      <pc:sldChg chg="modSp">
        <pc:chgData name="Simona Baerel (2234815)" userId="S::2234815@student.uwtsd.ac.uk::8f64952d-b02a-4c2a-979f-7f895eacd706" providerId="AD" clId="Web-{DC530976-40D8-EF81-6137-0ED14737ECC2}" dt="2023-05-19T10:35:37.592" v="23" actId="20577"/>
        <pc:sldMkLst>
          <pc:docMk/>
          <pc:sldMk cId="2499791184" sldId="256"/>
        </pc:sldMkLst>
        <pc:spChg chg="mod">
          <ac:chgData name="Simona Baerel (2234815)" userId="S::2234815@student.uwtsd.ac.uk::8f64952d-b02a-4c2a-979f-7f895eacd706" providerId="AD" clId="Web-{DC530976-40D8-EF81-6137-0ED14737ECC2}" dt="2023-05-19T10:35:37.592" v="23" actId="20577"/>
          <ac:spMkLst>
            <pc:docMk/>
            <pc:sldMk cId="2499791184" sldId="256"/>
            <ac:spMk id="2" creationId="{00000000-0000-0000-0000-000000000000}"/>
          </ac:spMkLst>
        </pc:spChg>
      </pc:sldChg>
      <pc:sldChg chg="new">
        <pc:chgData name="Simona Baerel (2234815)" userId="S::2234815@student.uwtsd.ac.uk::8f64952d-b02a-4c2a-979f-7f895eacd706" providerId="AD" clId="Web-{DC530976-40D8-EF81-6137-0ED14737ECC2}" dt="2023-05-19T12:09:27.446" v="180"/>
        <pc:sldMkLst>
          <pc:docMk/>
          <pc:sldMk cId="25279378" sldId="266"/>
        </pc:sldMkLst>
      </pc:sldChg>
      <pc:sldChg chg="addSp modSp new del">
        <pc:chgData name="Simona Baerel (2234815)" userId="S::2234815@student.uwtsd.ac.uk::8f64952d-b02a-4c2a-979f-7f895eacd706" providerId="AD" clId="Web-{DC530976-40D8-EF81-6137-0ED14737ECC2}" dt="2023-05-19T11:51:35.517" v="88"/>
        <pc:sldMkLst>
          <pc:docMk/>
          <pc:sldMk cId="1070839318" sldId="266"/>
        </pc:sldMkLst>
        <pc:spChg chg="mod">
          <ac:chgData name="Simona Baerel (2234815)" userId="S::2234815@student.uwtsd.ac.uk::8f64952d-b02a-4c2a-979f-7f895eacd706" providerId="AD" clId="Web-{DC530976-40D8-EF81-6137-0ED14737ECC2}" dt="2023-05-19T11:49:50.593" v="80" actId="20577"/>
          <ac:spMkLst>
            <pc:docMk/>
            <pc:sldMk cId="1070839318" sldId="266"/>
            <ac:spMk id="2" creationId="{E55B99B3-3CEE-0A20-F871-F5BB92244375}"/>
          </ac:spMkLst>
        </pc:spChg>
        <pc:spChg chg="add mod">
          <ac:chgData name="Simona Baerel (2234815)" userId="S::2234815@student.uwtsd.ac.uk::8f64952d-b02a-4c2a-979f-7f895eacd706" providerId="AD" clId="Web-{DC530976-40D8-EF81-6137-0ED14737ECC2}" dt="2023-05-19T11:51:33.189" v="87" actId="20577"/>
          <ac:spMkLst>
            <pc:docMk/>
            <pc:sldMk cId="1070839318" sldId="266"/>
            <ac:spMk id="3" creationId="{915E7816-B765-4104-3BAE-EEEE31D40B5C}"/>
          </ac:spMkLst>
        </pc:spChg>
      </pc:sldChg>
      <pc:sldChg chg="modSp new del">
        <pc:chgData name="Simona Baerel (2234815)" userId="S::2234815@student.uwtsd.ac.uk::8f64952d-b02a-4c2a-979f-7f895eacd706" providerId="AD" clId="Web-{DC530976-40D8-EF81-6137-0ED14737ECC2}" dt="2023-05-19T12:08:02.210" v="175"/>
        <pc:sldMkLst>
          <pc:docMk/>
          <pc:sldMk cId="1444339137" sldId="266"/>
        </pc:sldMkLst>
        <pc:spChg chg="mod">
          <ac:chgData name="Simona Baerel (2234815)" userId="S::2234815@student.uwtsd.ac.uk::8f64952d-b02a-4c2a-979f-7f895eacd706" providerId="AD" clId="Web-{DC530976-40D8-EF81-6137-0ED14737ECC2}" dt="2023-05-19T12:07:46.663" v="174" actId="688"/>
          <ac:spMkLst>
            <pc:docMk/>
            <pc:sldMk cId="1444339137" sldId="266"/>
            <ac:spMk id="2" creationId="{0DFF9A44-BEF2-1B42-D1B9-9812A149EF90}"/>
          </ac:spMkLst>
        </pc:spChg>
      </pc:sldChg>
      <pc:sldChg chg="modSp new del">
        <pc:chgData name="Simona Baerel (2234815)" userId="S::2234815@student.uwtsd.ac.uk::8f64952d-b02a-4c2a-979f-7f895eacd706" providerId="AD" clId="Web-{DC530976-40D8-EF81-6137-0ED14737ECC2}" dt="2023-05-19T11:59:49.606" v="141"/>
        <pc:sldMkLst>
          <pc:docMk/>
          <pc:sldMk cId="1915317609" sldId="266"/>
        </pc:sldMkLst>
        <pc:spChg chg="mod">
          <ac:chgData name="Simona Baerel (2234815)" userId="S::2234815@student.uwtsd.ac.uk::8f64952d-b02a-4c2a-979f-7f895eacd706" providerId="AD" clId="Web-{DC530976-40D8-EF81-6137-0ED14737ECC2}" dt="2023-05-19T11:59:22.480" v="140" actId="1076"/>
          <ac:spMkLst>
            <pc:docMk/>
            <pc:sldMk cId="1915317609" sldId="266"/>
            <ac:spMk id="3" creationId="{1A65D7D0-BECD-9957-9A95-D6022DF75C9F}"/>
          </ac:spMkLst>
        </pc:spChg>
      </pc:sldChg>
      <pc:sldChg chg="addSp delSp modSp del mod setBg modClrScheme setClrOvrMap chgLayout">
        <pc:chgData name="Simona Baerel (2234815)" userId="S::2234815@student.uwtsd.ac.uk::8f64952d-b02a-4c2a-979f-7f895eacd706" providerId="AD" clId="Web-{DC530976-40D8-EF81-6137-0ED14737ECC2}" dt="2023-05-19T11:32:20.274" v="78"/>
        <pc:sldMkLst>
          <pc:docMk/>
          <pc:sldMk cId="2854413496" sldId="266"/>
        </pc:sldMkLst>
        <pc:spChg chg="add mod ord">
          <ac:chgData name="Simona Baerel (2234815)" userId="S::2234815@student.uwtsd.ac.uk::8f64952d-b02a-4c2a-979f-7f895eacd706" providerId="AD" clId="Web-{DC530976-40D8-EF81-6137-0ED14737ECC2}" dt="2023-05-19T11:31:09.491" v="74"/>
          <ac:spMkLst>
            <pc:docMk/>
            <pc:sldMk cId="2854413496" sldId="266"/>
            <ac:spMk id="2" creationId="{226C4595-5738-FA86-CA17-F8B1B6C97B84}"/>
          </ac:spMkLst>
        </pc:spChg>
        <pc:spChg chg="add mod ord">
          <ac:chgData name="Simona Baerel (2234815)" userId="S::2234815@student.uwtsd.ac.uk::8f64952d-b02a-4c2a-979f-7f895eacd706" providerId="AD" clId="Web-{DC530976-40D8-EF81-6137-0ED14737ECC2}" dt="2023-05-19T11:32:07.164" v="77" actId="14100"/>
          <ac:spMkLst>
            <pc:docMk/>
            <pc:sldMk cId="2854413496" sldId="266"/>
            <ac:spMk id="3" creationId="{EAFD205B-FC5F-BA4E-87D3-BF025F537B44}"/>
          </ac:spMkLst>
        </pc:spChg>
        <pc:spChg chg="add del">
          <ac:chgData name="Simona Baerel (2234815)" userId="S::2234815@student.uwtsd.ac.uk::8f64952d-b02a-4c2a-979f-7f895eacd706" providerId="AD" clId="Web-{DC530976-40D8-EF81-6137-0ED14737ECC2}" dt="2023-05-19T11:30:07.083" v="67"/>
          <ac:spMkLst>
            <pc:docMk/>
            <pc:sldMk cId="2854413496" sldId="266"/>
            <ac:spMk id="8" creationId="{8E7CFAA6-1DBB-43B0-BD82-2FB83CF4E4A4}"/>
          </ac:spMkLst>
        </pc:spChg>
        <pc:spChg chg="add del">
          <ac:chgData name="Simona Baerel (2234815)" userId="S::2234815@student.uwtsd.ac.uk::8f64952d-b02a-4c2a-979f-7f895eacd706" providerId="AD" clId="Web-{DC530976-40D8-EF81-6137-0ED14737ECC2}" dt="2023-05-19T11:30:10.489" v="69"/>
          <ac:spMkLst>
            <pc:docMk/>
            <pc:sldMk cId="2854413496" sldId="266"/>
            <ac:spMk id="12" creationId="{AD6F6937-3B5A-4391-9F37-58A571B362A9}"/>
          </ac:spMkLst>
        </pc:spChg>
        <pc:spChg chg="add del">
          <ac:chgData name="Simona Baerel (2234815)" userId="S::2234815@student.uwtsd.ac.uk::8f64952d-b02a-4c2a-979f-7f895eacd706" providerId="AD" clId="Web-{DC530976-40D8-EF81-6137-0ED14737ECC2}" dt="2023-05-19T11:30:17.693" v="71"/>
          <ac:spMkLst>
            <pc:docMk/>
            <pc:sldMk cId="2854413496" sldId="266"/>
            <ac:spMk id="14" creationId="{B1CCD5EF-766D-43B9-A25D-19122E5FB181}"/>
          </ac:spMkLst>
        </pc:spChg>
        <pc:spChg chg="add del">
          <ac:chgData name="Simona Baerel (2234815)" userId="S::2234815@student.uwtsd.ac.uk::8f64952d-b02a-4c2a-979f-7f895eacd706" providerId="AD" clId="Web-{DC530976-40D8-EF81-6137-0ED14737ECC2}" dt="2023-05-19T11:30:17.693" v="71"/>
          <ac:spMkLst>
            <pc:docMk/>
            <pc:sldMk cId="2854413496" sldId="266"/>
            <ac:spMk id="15" creationId="{FD9699C9-77F1-4E33-A750-CB78C7EA29E6}"/>
          </ac:spMkLst>
        </pc:spChg>
        <pc:picChg chg="add mod">
          <ac:chgData name="Simona Baerel (2234815)" userId="S::2234815@student.uwtsd.ac.uk::8f64952d-b02a-4c2a-979f-7f895eacd706" providerId="AD" clId="Web-{DC530976-40D8-EF81-6137-0ED14737ECC2}" dt="2023-05-19T11:31:09.491" v="74"/>
          <ac:picMkLst>
            <pc:docMk/>
            <pc:sldMk cId="2854413496" sldId="266"/>
            <ac:picMk id="5" creationId="{36A075A1-E4AD-86D2-3335-D35AA82238B3}"/>
          </ac:picMkLst>
        </pc:picChg>
        <pc:cxnChg chg="add del">
          <ac:chgData name="Simona Baerel (2234815)" userId="S::2234815@student.uwtsd.ac.uk::8f64952d-b02a-4c2a-979f-7f895eacd706" providerId="AD" clId="Web-{DC530976-40D8-EF81-6137-0ED14737ECC2}" dt="2023-05-19T11:30:07.083" v="67"/>
          <ac:cxnSpMkLst>
            <pc:docMk/>
            <pc:sldMk cId="2854413496" sldId="266"/>
            <ac:cxnSpMk id="10" creationId="{9E13708B-D2E3-41E3-BD49-F910056473ED}"/>
          </ac:cxnSpMkLst>
        </pc:cxnChg>
      </pc:sldChg>
      <pc:sldChg chg="addSp delSp modSp new del mod setBg modClrScheme setClrOvrMap chgLayout">
        <pc:chgData name="Simona Baerel (2234815)" userId="S::2234815@student.uwtsd.ac.uk::8f64952d-b02a-4c2a-979f-7f895eacd706" providerId="AD" clId="Web-{DC530976-40D8-EF81-6137-0ED14737ECC2}" dt="2023-05-19T12:06:13.630" v="169"/>
        <pc:sldMkLst>
          <pc:docMk/>
          <pc:sldMk cId="3310320688" sldId="266"/>
        </pc:sldMkLst>
        <pc:spChg chg="add mod ord">
          <ac:chgData name="Simona Baerel (2234815)" userId="S::2234815@student.uwtsd.ac.uk::8f64952d-b02a-4c2a-979f-7f895eacd706" providerId="AD" clId="Web-{DC530976-40D8-EF81-6137-0ED14737ECC2}" dt="2023-05-19T12:05:57.395" v="168"/>
          <ac:spMkLst>
            <pc:docMk/>
            <pc:sldMk cId="3310320688" sldId="266"/>
            <ac:spMk id="2" creationId="{37B3E21A-8A4B-E54D-CC7F-39EEE4B458FE}"/>
          </ac:spMkLst>
        </pc:spChg>
        <pc:spChg chg="add del mod">
          <ac:chgData name="Simona Baerel (2234815)" userId="S::2234815@student.uwtsd.ac.uk::8f64952d-b02a-4c2a-979f-7f895eacd706" providerId="AD" clId="Web-{DC530976-40D8-EF81-6137-0ED14737ECC2}" dt="2023-05-19T12:05:57.395" v="168"/>
          <ac:spMkLst>
            <pc:docMk/>
            <pc:sldMk cId="3310320688" sldId="266"/>
            <ac:spMk id="3" creationId="{19E711F8-359A-6CBA-C832-C62FFD82269E}"/>
          </ac:spMkLst>
        </pc:spChg>
        <pc:spChg chg="add del">
          <ac:chgData name="Simona Baerel (2234815)" userId="S::2234815@student.uwtsd.ac.uk::8f64952d-b02a-4c2a-979f-7f895eacd706" providerId="AD" clId="Web-{DC530976-40D8-EF81-6137-0ED14737ECC2}" dt="2023-05-19T12:05:33.019" v="163"/>
          <ac:spMkLst>
            <pc:docMk/>
            <pc:sldMk cId="3310320688" sldId="266"/>
            <ac:spMk id="8" creationId="{6FE3A536-71BE-44C0-839D-5F8F056A25FD}"/>
          </ac:spMkLst>
        </pc:spChg>
        <pc:spChg chg="add del">
          <ac:chgData name="Simona Baerel (2234815)" userId="S::2234815@student.uwtsd.ac.uk::8f64952d-b02a-4c2a-979f-7f895eacd706" providerId="AD" clId="Web-{DC530976-40D8-EF81-6137-0ED14737ECC2}" dt="2023-05-19T12:05:44.613" v="165"/>
          <ac:spMkLst>
            <pc:docMk/>
            <pc:sldMk cId="3310320688" sldId="266"/>
            <ac:spMk id="9" creationId="{8950FAA0-D41F-48DB-A462-0A15C21608A3}"/>
          </ac:spMkLst>
        </pc:spChg>
        <pc:spChg chg="add del">
          <ac:chgData name="Simona Baerel (2234815)" userId="S::2234815@student.uwtsd.ac.uk::8f64952d-b02a-4c2a-979f-7f895eacd706" providerId="AD" clId="Web-{DC530976-40D8-EF81-6137-0ED14737ECC2}" dt="2023-05-19T12:05:44.613" v="165"/>
          <ac:spMkLst>
            <pc:docMk/>
            <pc:sldMk cId="3310320688" sldId="266"/>
            <ac:spMk id="11" creationId="{9E4863BE-A479-4628-9EB8-4FE6187A4547}"/>
          </ac:spMkLst>
        </pc:spChg>
        <pc:spChg chg="add del">
          <ac:chgData name="Simona Baerel (2234815)" userId="S::2234815@student.uwtsd.ac.uk::8f64952d-b02a-4c2a-979f-7f895eacd706" providerId="AD" clId="Web-{DC530976-40D8-EF81-6137-0ED14737ECC2}" dt="2023-05-19T12:05:57.379" v="167"/>
          <ac:spMkLst>
            <pc:docMk/>
            <pc:sldMk cId="3310320688" sldId="266"/>
            <ac:spMk id="13" creationId="{8950FAA0-D41F-48DB-A462-0A15C21608A3}"/>
          </ac:spMkLst>
        </pc:spChg>
        <pc:spChg chg="add">
          <ac:chgData name="Simona Baerel (2234815)" userId="S::2234815@student.uwtsd.ac.uk::8f64952d-b02a-4c2a-979f-7f895eacd706" providerId="AD" clId="Web-{DC530976-40D8-EF81-6137-0ED14737ECC2}" dt="2023-05-19T12:05:57.395" v="168"/>
          <ac:spMkLst>
            <pc:docMk/>
            <pc:sldMk cId="3310320688" sldId="266"/>
            <ac:spMk id="16" creationId="{AD6F6937-3B5A-4391-9F37-58A571B362A9}"/>
          </ac:spMkLst>
        </pc:spChg>
        <pc:spChg chg="add">
          <ac:chgData name="Simona Baerel (2234815)" userId="S::2234815@student.uwtsd.ac.uk::8f64952d-b02a-4c2a-979f-7f895eacd706" providerId="AD" clId="Web-{DC530976-40D8-EF81-6137-0ED14737ECC2}" dt="2023-05-19T12:05:57.395" v="168"/>
          <ac:spMkLst>
            <pc:docMk/>
            <pc:sldMk cId="3310320688" sldId="266"/>
            <ac:spMk id="17" creationId="{19E711F8-359A-6CBA-C832-C62FFD82269E}"/>
          </ac:spMkLst>
        </pc:spChg>
        <pc:picChg chg="add del">
          <ac:chgData name="Simona Baerel (2234815)" userId="S::2234815@student.uwtsd.ac.uk::8f64952d-b02a-4c2a-979f-7f895eacd706" providerId="AD" clId="Web-{DC530976-40D8-EF81-6137-0ED14737ECC2}" dt="2023-05-19T12:05:44.613" v="165"/>
          <ac:picMkLst>
            <pc:docMk/>
            <pc:sldMk cId="3310320688" sldId="266"/>
            <ac:picMk id="5" creationId="{32BBAEE1-5DB5-D47D-541F-D49DF0D91B2D}"/>
          </ac:picMkLst>
        </pc:picChg>
        <pc:picChg chg="add del">
          <ac:chgData name="Simona Baerel (2234815)" userId="S::2234815@student.uwtsd.ac.uk::8f64952d-b02a-4c2a-979f-7f895eacd706" providerId="AD" clId="Web-{DC530976-40D8-EF81-6137-0ED14737ECC2}" dt="2023-05-19T12:05:57.379" v="167"/>
          <ac:picMkLst>
            <pc:docMk/>
            <pc:sldMk cId="3310320688" sldId="266"/>
            <ac:picMk id="14" creationId="{92AB8EEF-573F-38F4-AFA3-58C8A99E036E}"/>
          </ac:picMkLst>
        </pc:picChg>
      </pc:sldChg>
      <pc:sldChg chg="new del">
        <pc:chgData name="Simona Baerel (2234815)" userId="S::2234815@student.uwtsd.ac.uk::8f64952d-b02a-4c2a-979f-7f895eacd706" providerId="AD" clId="Web-{DC530976-40D8-EF81-6137-0ED14737ECC2}" dt="2023-05-19T12:09:03.446" v="178"/>
        <pc:sldMkLst>
          <pc:docMk/>
          <pc:sldMk cId="3813620973" sldId="266"/>
        </pc:sldMkLst>
      </pc:sldChg>
      <pc:sldChg chg="addSp modSp new del mod setBg modClrScheme setClrOvrMap chgLayout">
        <pc:chgData name="Simona Baerel (2234815)" userId="S::2234815@student.uwtsd.ac.uk::8f64952d-b02a-4c2a-979f-7f895eacd706" providerId="AD" clId="Web-{DC530976-40D8-EF81-6137-0ED14737ECC2}" dt="2023-05-19T11:59:00.042" v="138"/>
        <pc:sldMkLst>
          <pc:docMk/>
          <pc:sldMk cId="4026820338" sldId="266"/>
        </pc:sldMkLst>
        <pc:spChg chg="add mod">
          <ac:chgData name="Simona Baerel (2234815)" userId="S::2234815@student.uwtsd.ac.uk::8f64952d-b02a-4c2a-979f-7f895eacd706" providerId="AD" clId="Web-{DC530976-40D8-EF81-6137-0ED14737ECC2}" dt="2023-05-19T11:58:34.510" v="136"/>
          <ac:spMkLst>
            <pc:docMk/>
            <pc:sldMk cId="4026820338" sldId="266"/>
            <ac:spMk id="2" creationId="{20BC8A96-9CFF-72B6-68F2-D5797BC37FF6}"/>
          </ac:spMkLst>
        </pc:spChg>
        <pc:spChg chg="add mod">
          <ac:chgData name="Simona Baerel (2234815)" userId="S::2234815@student.uwtsd.ac.uk::8f64952d-b02a-4c2a-979f-7f895eacd706" providerId="AD" clId="Web-{DC530976-40D8-EF81-6137-0ED14737ECC2}" dt="2023-05-19T11:58:34.510" v="137"/>
          <ac:spMkLst>
            <pc:docMk/>
            <pc:sldMk cId="4026820338" sldId="266"/>
            <ac:spMk id="3" creationId="{8A5812E8-EA34-D794-D9AC-D0FA7E833D2E}"/>
          </ac:spMkLst>
        </pc:spChg>
        <pc:picChg chg="add mod">
          <ac:chgData name="Simona Baerel (2234815)" userId="S::2234815@student.uwtsd.ac.uk::8f64952d-b02a-4c2a-979f-7f895eacd706" providerId="AD" clId="Web-{DC530976-40D8-EF81-6137-0ED14737ECC2}" dt="2023-05-19T11:58:34.510" v="137"/>
          <ac:picMkLst>
            <pc:docMk/>
            <pc:sldMk cId="4026820338" sldId="266"/>
            <ac:picMk id="5" creationId="{500CB28F-E3BC-F094-12D0-9F9E44D042C8}"/>
          </ac:picMkLst>
        </pc:picChg>
      </pc:sldChg>
      <pc:sldChg chg="new del">
        <pc:chgData name="Simona Baerel (2234815)" userId="S::2234815@student.uwtsd.ac.uk::8f64952d-b02a-4c2a-979f-7f895eacd706" providerId="AD" clId="Web-{DC530976-40D8-EF81-6137-0ED14737ECC2}" dt="2023-05-19T11:31:24.835" v="75"/>
        <pc:sldMkLst>
          <pc:docMk/>
          <pc:sldMk cId="1430377536" sldId="267"/>
        </pc:sldMkLst>
      </pc:sldChg>
      <pc:sldChg chg="add del">
        <pc:chgData name="Simona Baerel (2234815)" userId="S::2234815@student.uwtsd.ac.uk::8f64952d-b02a-4c2a-979f-7f895eacd706" providerId="AD" clId="Web-{DC530976-40D8-EF81-6137-0ED14737ECC2}" dt="2023-05-19T12:09:07.555" v="179"/>
        <pc:sldMkLst>
          <pc:docMk/>
          <pc:sldMk cId="1924493258" sldId="267"/>
        </pc:sldMkLst>
      </pc:sldChg>
      <pc:sldChg chg="add del">
        <pc:chgData name="Simona Baerel (2234815)" userId="S::2234815@student.uwtsd.ac.uk::8f64952d-b02a-4c2a-979f-7f895eacd706" providerId="AD" clId="Web-{DC530976-40D8-EF81-6137-0ED14737ECC2}" dt="2023-05-19T12:01:07.748" v="144"/>
        <pc:sldMkLst>
          <pc:docMk/>
          <pc:sldMk cId="2302003596" sldId="267"/>
        </pc:sldMkLst>
      </pc:sldChg>
      <pc:sldChg chg="delSp modSp add del">
        <pc:chgData name="Simona Baerel (2234815)" userId="S::2234815@student.uwtsd.ac.uk::8f64952d-b02a-4c2a-979f-7f895eacd706" providerId="AD" clId="Web-{DC530976-40D8-EF81-6137-0ED14737ECC2}" dt="2023-05-19T11:52:58.659" v="97"/>
        <pc:sldMkLst>
          <pc:docMk/>
          <pc:sldMk cId="2887154495" sldId="267"/>
        </pc:sldMkLst>
        <pc:spChg chg="mod">
          <ac:chgData name="Simona Baerel (2234815)" userId="S::2234815@student.uwtsd.ac.uk::8f64952d-b02a-4c2a-979f-7f895eacd706" providerId="AD" clId="Web-{DC530976-40D8-EF81-6137-0ED14737ECC2}" dt="2023-05-19T11:52:39.940" v="96" actId="688"/>
          <ac:spMkLst>
            <pc:docMk/>
            <pc:sldMk cId="2887154495" sldId="267"/>
            <ac:spMk id="2" creationId="{E55B99B3-3CEE-0A20-F871-F5BB92244375}"/>
          </ac:spMkLst>
        </pc:spChg>
        <pc:spChg chg="del">
          <ac:chgData name="Simona Baerel (2234815)" userId="S::2234815@student.uwtsd.ac.uk::8f64952d-b02a-4c2a-979f-7f895eacd706" providerId="AD" clId="Web-{DC530976-40D8-EF81-6137-0ED14737ECC2}" dt="2023-05-19T11:52:09.986" v="91"/>
          <ac:spMkLst>
            <pc:docMk/>
            <pc:sldMk cId="2887154495" sldId="267"/>
            <ac:spMk id="3" creationId="{915E7816-B765-4104-3BAE-EEEE31D40B5C}"/>
          </ac:spMkLst>
        </pc:spChg>
      </pc:sldChg>
    </pc:docChg>
  </pc:docChgLst>
  <pc:docChgLst>
    <pc:chgData name="Simona Baerel (2234815)" userId="S::2234815@student.uwtsd.ac.uk::8f64952d-b02a-4c2a-979f-7f895eacd706" providerId="AD" clId="Web-{BCC75223-8A9C-E9AB-3F0B-24E3FAEC5D21}"/>
    <pc:docChg chg="addSld modSld addMainMaster delMainMaster">
      <pc:chgData name="Simona Baerel (2234815)" userId="S::2234815@student.uwtsd.ac.uk::8f64952d-b02a-4c2a-979f-7f895eacd706" providerId="AD" clId="Web-{BCC75223-8A9C-E9AB-3F0B-24E3FAEC5D21}" dt="2023-05-14T18:49:44.731" v="726" actId="20577"/>
      <pc:docMkLst>
        <pc:docMk/>
      </pc:docMkLst>
      <pc:sldChg chg="addSp delSp modSp mod setBg modClrScheme delDesignElem chgLayout">
        <pc:chgData name="Simona Baerel (2234815)" userId="S::2234815@student.uwtsd.ac.uk::8f64952d-b02a-4c2a-979f-7f895eacd706" providerId="AD" clId="Web-{BCC75223-8A9C-E9AB-3F0B-24E3FAEC5D21}" dt="2023-05-14T17:07:22.647" v="251" actId="14100"/>
        <pc:sldMkLst>
          <pc:docMk/>
          <pc:sldMk cId="2499791184" sldId="256"/>
        </pc:sldMkLst>
        <pc:spChg chg="mod ord">
          <ac:chgData name="Simona Baerel (2234815)" userId="S::2234815@student.uwtsd.ac.uk::8f64952d-b02a-4c2a-979f-7f895eacd706" providerId="AD" clId="Web-{BCC75223-8A9C-E9AB-3F0B-24E3FAEC5D21}" dt="2023-05-14T17:06:52.334" v="247" actId="20577"/>
          <ac:spMkLst>
            <pc:docMk/>
            <pc:sldMk cId="2499791184" sldId="256"/>
            <ac:spMk id="2" creationId="{00000000-0000-0000-0000-000000000000}"/>
          </ac:spMkLst>
        </pc:spChg>
        <pc:spChg chg="mod ord">
          <ac:chgData name="Simona Baerel (2234815)" userId="S::2234815@student.uwtsd.ac.uk::8f64952d-b02a-4c2a-979f-7f895eacd706" providerId="AD" clId="Web-{BCC75223-8A9C-E9AB-3F0B-24E3FAEC5D21}" dt="2023-05-14T17:07:22.647" v="251" actId="14100"/>
          <ac:spMkLst>
            <pc:docMk/>
            <pc:sldMk cId="2499791184" sldId="256"/>
            <ac:spMk id="3" creationId="{00000000-0000-0000-0000-000000000000}"/>
          </ac:spMkLst>
        </pc:spChg>
        <pc:spChg chg="add del">
          <ac:chgData name="Simona Baerel (2234815)" userId="S::2234815@student.uwtsd.ac.uk::8f64952d-b02a-4c2a-979f-7f895eacd706" providerId="AD" clId="Web-{BCC75223-8A9C-E9AB-3F0B-24E3FAEC5D21}" dt="2023-05-14T16:41:47.097" v="12"/>
          <ac:spMkLst>
            <pc:docMk/>
            <pc:sldMk cId="2499791184" sldId="256"/>
            <ac:spMk id="26" creationId="{DFACF551-333C-4400-9712-C8D645B65ACF}"/>
          </ac:spMkLst>
        </pc:spChg>
        <pc:spChg chg="del">
          <ac:chgData name="Simona Baerel (2234815)" userId="S::2234815@student.uwtsd.ac.uk::8f64952d-b02a-4c2a-979f-7f895eacd706" providerId="AD" clId="Web-{BCC75223-8A9C-E9AB-3F0B-24E3FAEC5D21}" dt="2023-05-14T16:40:14.204" v="7"/>
          <ac:spMkLst>
            <pc:docMk/>
            <pc:sldMk cId="2499791184" sldId="256"/>
            <ac:spMk id="27" creationId="{DD8EACB7-D372-470B-B76E-A829D00310CD}"/>
          </ac:spMkLst>
        </pc:spChg>
        <pc:spChg chg="add del">
          <ac:chgData name="Simona Baerel (2234815)" userId="S::2234815@student.uwtsd.ac.uk::8f64952d-b02a-4c2a-979f-7f895eacd706" providerId="AD" clId="Web-{BCC75223-8A9C-E9AB-3F0B-24E3FAEC5D21}" dt="2023-05-14T17:06:11.771" v="244"/>
          <ac:spMkLst>
            <pc:docMk/>
            <pc:sldMk cId="2499791184" sldId="256"/>
            <ac:spMk id="28" creationId="{B89B6DBE-5EB1-4977-8210-379351EE94C1}"/>
          </ac:spMkLst>
        </pc:spChg>
        <pc:spChg chg="del">
          <ac:chgData name="Simona Baerel (2234815)" userId="S::2234815@student.uwtsd.ac.uk::8f64952d-b02a-4c2a-979f-7f895eacd706" providerId="AD" clId="Web-{BCC75223-8A9C-E9AB-3F0B-24E3FAEC5D21}" dt="2023-05-14T16:40:14.204" v="7"/>
          <ac:spMkLst>
            <pc:docMk/>
            <pc:sldMk cId="2499791184" sldId="256"/>
            <ac:spMk id="29" creationId="{FBE11A49-02A1-4D4C-9A49-CDF496B1094F}"/>
          </ac:spMkLst>
        </pc:spChg>
        <pc:spChg chg="add del">
          <ac:chgData name="Simona Baerel (2234815)" userId="S::2234815@student.uwtsd.ac.uk::8f64952d-b02a-4c2a-979f-7f895eacd706" providerId="AD" clId="Web-{BCC75223-8A9C-E9AB-3F0B-24E3FAEC5D21}" dt="2023-05-14T17:06:11.724" v="243"/>
          <ac:spMkLst>
            <pc:docMk/>
            <pc:sldMk cId="2499791184" sldId="256"/>
            <ac:spMk id="33" creationId="{2AA97F6A-9688-4082-836D-44CD2CE97E82}"/>
          </ac:spMkLst>
        </pc:spChg>
        <pc:grpChg chg="del">
          <ac:chgData name="Simona Baerel (2234815)" userId="S::2234815@student.uwtsd.ac.uk::8f64952d-b02a-4c2a-979f-7f895eacd706" providerId="AD" clId="Web-{BCC75223-8A9C-E9AB-3F0B-24E3FAEC5D21}" dt="2023-05-14T16:40:14.204" v="7"/>
          <ac:grpSpMkLst>
            <pc:docMk/>
            <pc:sldMk cId="2499791184" sldId="256"/>
            <ac:grpSpMk id="31" creationId="{F1732D3A-CFF0-45BE-AD79-F83D0272C6C6}"/>
          </ac:grpSpMkLst>
        </pc:grpChg>
        <pc:picChg chg="mod">
          <ac:chgData name="Simona Baerel (2234815)" userId="S::2234815@student.uwtsd.ac.uk::8f64952d-b02a-4c2a-979f-7f895eacd706" providerId="AD" clId="Web-{BCC75223-8A9C-E9AB-3F0B-24E3FAEC5D21}" dt="2023-05-14T17:06:11.771" v="244"/>
          <ac:picMkLst>
            <pc:docMk/>
            <pc:sldMk cId="2499791184" sldId="256"/>
            <ac:picMk id="22" creationId="{12C2FAAA-BD73-F776-7886-959AF879984B}"/>
          </ac:picMkLst>
        </pc:picChg>
      </pc:sldChg>
      <pc:sldChg chg="addSp delSp modSp new mod setBg modClrScheme addAnim chgLayout">
        <pc:chgData name="Simona Baerel (2234815)" userId="S::2234815@student.uwtsd.ac.uk::8f64952d-b02a-4c2a-979f-7f895eacd706" providerId="AD" clId="Web-{BCC75223-8A9C-E9AB-3F0B-24E3FAEC5D21}" dt="2023-05-14T17:14:16.584" v="259" actId="20577"/>
        <pc:sldMkLst>
          <pc:docMk/>
          <pc:sldMk cId="4150882111" sldId="257"/>
        </pc:sldMkLst>
        <pc:spChg chg="add del mod">
          <ac:chgData name="Simona Baerel (2234815)" userId="S::2234815@student.uwtsd.ac.uk::8f64952d-b02a-4c2a-979f-7f895eacd706" providerId="AD" clId="Web-{BCC75223-8A9C-E9AB-3F0B-24E3FAEC5D21}" dt="2023-05-14T16:46:49.464" v="35"/>
          <ac:spMkLst>
            <pc:docMk/>
            <pc:sldMk cId="4150882111" sldId="257"/>
            <ac:spMk id="2" creationId="{86E34393-1E11-96D2-1724-A087E8844291}"/>
          </ac:spMkLst>
        </pc:spChg>
        <pc:spChg chg="add mod">
          <ac:chgData name="Simona Baerel (2234815)" userId="S::2234815@student.uwtsd.ac.uk::8f64952d-b02a-4c2a-979f-7f895eacd706" providerId="AD" clId="Web-{BCC75223-8A9C-E9AB-3F0B-24E3FAEC5D21}" dt="2023-05-14T17:14:16.584" v="259" actId="20577"/>
          <ac:spMkLst>
            <pc:docMk/>
            <pc:sldMk cId="4150882111" sldId="257"/>
            <ac:spMk id="4" creationId="{CE78C66C-E06F-F8CD-220B-A4205DE38587}"/>
          </ac:spMkLst>
        </pc:spChg>
        <pc:spChg chg="add mod">
          <ac:chgData name="Simona Baerel (2234815)" userId="S::2234815@student.uwtsd.ac.uk::8f64952d-b02a-4c2a-979f-7f895eacd706" providerId="AD" clId="Web-{BCC75223-8A9C-E9AB-3F0B-24E3FAEC5D21}" dt="2023-05-14T16:57:21.978" v="199"/>
          <ac:spMkLst>
            <pc:docMk/>
            <pc:sldMk cId="4150882111" sldId="257"/>
            <ac:spMk id="5" creationId="{E40DDEB7-1267-4C55-BF1C-736412C65C52}"/>
          </ac:spMkLst>
        </pc:spChg>
        <pc:spChg chg="add del">
          <ac:chgData name="Simona Baerel (2234815)" userId="S::2234815@student.uwtsd.ac.uk::8f64952d-b02a-4c2a-979f-7f895eacd706" providerId="AD" clId="Web-{BCC75223-8A9C-E9AB-3F0B-24E3FAEC5D21}" dt="2023-05-14T16:49:26.998" v="55"/>
          <ac:spMkLst>
            <pc:docMk/>
            <pc:sldMk cId="4150882111" sldId="257"/>
            <ac:spMk id="6" creationId="{44EA450A-9CCD-7F55-9789-5323CCB5162B}"/>
          </ac:spMkLst>
        </pc:spChg>
        <pc:spChg chg="add del">
          <ac:chgData name="Simona Baerel (2234815)" userId="S::2234815@student.uwtsd.ac.uk::8f64952d-b02a-4c2a-979f-7f895eacd706" providerId="AD" clId="Web-{BCC75223-8A9C-E9AB-3F0B-24E3FAEC5D21}" dt="2023-05-14T16:58:41.652" v="208"/>
          <ac:spMkLst>
            <pc:docMk/>
            <pc:sldMk cId="4150882111" sldId="257"/>
            <ac:spMk id="11" creationId="{8950FAA0-D41F-48DB-A462-0A15C21608A3}"/>
          </ac:spMkLst>
        </pc:spChg>
        <pc:spChg chg="add del">
          <ac:chgData name="Simona Baerel (2234815)" userId="S::2234815@student.uwtsd.ac.uk::8f64952d-b02a-4c2a-979f-7f895eacd706" providerId="AD" clId="Web-{BCC75223-8A9C-E9AB-3F0B-24E3FAEC5D21}" dt="2023-05-14T16:58:18.183" v="205"/>
          <ac:spMkLst>
            <pc:docMk/>
            <pc:sldMk cId="4150882111" sldId="257"/>
            <ac:spMk id="16" creationId="{8950FAA0-D41F-48DB-A462-0A15C21608A3}"/>
          </ac:spMkLst>
        </pc:spChg>
        <pc:spChg chg="add del">
          <ac:chgData name="Simona Baerel (2234815)" userId="S::2234815@student.uwtsd.ac.uk::8f64952d-b02a-4c2a-979f-7f895eacd706" providerId="AD" clId="Web-{BCC75223-8A9C-E9AB-3F0B-24E3FAEC5D21}" dt="2023-05-14T16:58:18.183" v="205"/>
          <ac:spMkLst>
            <pc:docMk/>
            <pc:sldMk cId="4150882111" sldId="257"/>
            <ac:spMk id="18" creationId="{FD6DDA84-8DCF-43CF-BB23-747F7049BF3D}"/>
          </ac:spMkLst>
        </pc:spChg>
        <pc:spChg chg="add del">
          <ac:chgData name="Simona Baerel (2234815)" userId="S::2234815@student.uwtsd.ac.uk::8f64952d-b02a-4c2a-979f-7f895eacd706" providerId="AD" clId="Web-{BCC75223-8A9C-E9AB-3F0B-24E3FAEC5D21}" dt="2023-05-14T16:58:41.636" v="207"/>
          <ac:spMkLst>
            <pc:docMk/>
            <pc:sldMk cId="4150882111" sldId="257"/>
            <ac:spMk id="20" creationId="{8950FAA0-D41F-48DB-A462-0A15C21608A3}"/>
          </ac:spMkLst>
        </pc:spChg>
        <pc:spChg chg="add">
          <ac:chgData name="Simona Baerel (2234815)" userId="S::2234815@student.uwtsd.ac.uk::8f64952d-b02a-4c2a-979f-7f895eacd706" providerId="AD" clId="Web-{BCC75223-8A9C-E9AB-3F0B-24E3FAEC5D21}" dt="2023-05-14T16:58:41.652" v="208"/>
          <ac:spMkLst>
            <pc:docMk/>
            <pc:sldMk cId="4150882111" sldId="257"/>
            <ac:spMk id="22" creationId="{8936FD8C-AFAD-4D71-8838-D5AF061BEB18}"/>
          </ac:spMkLst>
        </pc:spChg>
        <pc:picChg chg="add mod ord">
          <ac:chgData name="Simona Baerel (2234815)" userId="S::2234815@student.uwtsd.ac.uk::8f64952d-b02a-4c2a-979f-7f895eacd706" providerId="AD" clId="Web-{BCC75223-8A9C-E9AB-3F0B-24E3FAEC5D21}" dt="2023-05-14T16:58:41.652" v="208"/>
          <ac:picMkLst>
            <pc:docMk/>
            <pc:sldMk cId="4150882111" sldId="257"/>
            <ac:picMk id="7" creationId="{50955F3D-0767-67AB-1965-7B11F04A0BF8}"/>
          </ac:picMkLst>
        </pc:picChg>
      </pc:sldChg>
      <pc:sldChg chg="addSp delSp modSp new mod setBg modClrScheme chgLayout">
        <pc:chgData name="Simona Baerel (2234815)" userId="S::2234815@student.uwtsd.ac.uk::8f64952d-b02a-4c2a-979f-7f895eacd706" providerId="AD" clId="Web-{BCC75223-8A9C-E9AB-3F0B-24E3FAEC5D21}" dt="2023-05-14T18:49:44.731" v="726" actId="20577"/>
        <pc:sldMkLst>
          <pc:docMk/>
          <pc:sldMk cId="838851631" sldId="258"/>
        </pc:sldMkLst>
        <pc:spChg chg="del mod">
          <ac:chgData name="Simona Baerel (2234815)" userId="S::2234815@student.uwtsd.ac.uk::8f64952d-b02a-4c2a-979f-7f895eacd706" providerId="AD" clId="Web-{BCC75223-8A9C-E9AB-3F0B-24E3FAEC5D21}" dt="2023-05-14T18:13:54.664" v="291"/>
          <ac:spMkLst>
            <pc:docMk/>
            <pc:sldMk cId="838851631" sldId="258"/>
            <ac:spMk id="2" creationId="{5F1DA845-3946-7F22-8DCC-72EADE07C7B9}"/>
          </ac:spMkLst>
        </pc:spChg>
        <pc:spChg chg="add mod ord">
          <ac:chgData name="Simona Baerel (2234815)" userId="S::2234815@student.uwtsd.ac.uk::8f64952d-b02a-4c2a-979f-7f895eacd706" providerId="AD" clId="Web-{BCC75223-8A9C-E9AB-3F0B-24E3FAEC5D21}" dt="2023-05-14T18:19:40.175" v="338"/>
          <ac:spMkLst>
            <pc:docMk/>
            <pc:sldMk cId="838851631" sldId="258"/>
            <ac:spMk id="4" creationId="{50121B8A-16DD-7DA8-7392-0AB04A22671A}"/>
          </ac:spMkLst>
        </pc:spChg>
        <pc:spChg chg="add mod ord">
          <ac:chgData name="Simona Baerel (2234815)" userId="S::2234815@student.uwtsd.ac.uk::8f64952d-b02a-4c2a-979f-7f895eacd706" providerId="AD" clId="Web-{BCC75223-8A9C-E9AB-3F0B-24E3FAEC5D21}" dt="2023-05-14T18:49:44.731" v="726" actId="20577"/>
          <ac:spMkLst>
            <pc:docMk/>
            <pc:sldMk cId="838851631" sldId="258"/>
            <ac:spMk id="5" creationId="{D5B8103F-0576-6498-646F-B8E9300DC25D}"/>
          </ac:spMkLst>
        </pc:spChg>
        <pc:picChg chg="add">
          <ac:chgData name="Simona Baerel (2234815)" userId="S::2234815@student.uwtsd.ac.uk::8f64952d-b02a-4c2a-979f-7f895eacd706" providerId="AD" clId="Web-{BCC75223-8A9C-E9AB-3F0B-24E3FAEC5D21}" dt="2023-05-14T18:19:40.175" v="338"/>
          <ac:picMkLst>
            <pc:docMk/>
            <pc:sldMk cId="838851631" sldId="258"/>
            <ac:picMk id="7" creationId="{7D7F174E-95FE-029B-6CD0-ECBE3010B2C3}"/>
          </ac:picMkLst>
        </pc:picChg>
      </pc:sldChg>
      <pc:sldMasterChg chg="del delSldLayout">
        <pc:chgData name="Simona Baerel (2234815)" userId="S::2234815@student.uwtsd.ac.uk::8f64952d-b02a-4c2a-979f-7f895eacd706" providerId="AD" clId="Web-{BCC75223-8A9C-E9AB-3F0B-24E3FAEC5D21}" dt="2023-05-14T16:40:14.204" v="7"/>
        <pc:sldMasterMkLst>
          <pc:docMk/>
          <pc:sldMasterMk cId="120766791" sldId="2147483913"/>
        </pc:sldMasterMkLst>
        <pc:sldLayoutChg chg="del">
          <pc:chgData name="Simona Baerel (2234815)" userId="S::2234815@student.uwtsd.ac.uk::8f64952d-b02a-4c2a-979f-7f895eacd706" providerId="AD" clId="Web-{BCC75223-8A9C-E9AB-3F0B-24E3FAEC5D21}" dt="2023-05-14T16:40:14.204" v="7"/>
          <pc:sldLayoutMkLst>
            <pc:docMk/>
            <pc:sldMasterMk cId="120766791" sldId="2147483913"/>
            <pc:sldLayoutMk cId="2612113603" sldId="2147483902"/>
          </pc:sldLayoutMkLst>
        </pc:sldLayoutChg>
        <pc:sldLayoutChg chg="del">
          <pc:chgData name="Simona Baerel (2234815)" userId="S::2234815@student.uwtsd.ac.uk::8f64952d-b02a-4c2a-979f-7f895eacd706" providerId="AD" clId="Web-{BCC75223-8A9C-E9AB-3F0B-24E3FAEC5D21}" dt="2023-05-14T16:40:14.204" v="7"/>
          <pc:sldLayoutMkLst>
            <pc:docMk/>
            <pc:sldMasterMk cId="120766791" sldId="2147483913"/>
            <pc:sldLayoutMk cId="2342924331" sldId="2147483903"/>
          </pc:sldLayoutMkLst>
        </pc:sldLayoutChg>
        <pc:sldLayoutChg chg="del">
          <pc:chgData name="Simona Baerel (2234815)" userId="S::2234815@student.uwtsd.ac.uk::8f64952d-b02a-4c2a-979f-7f895eacd706" providerId="AD" clId="Web-{BCC75223-8A9C-E9AB-3F0B-24E3FAEC5D21}" dt="2023-05-14T16:40:14.204" v="7"/>
          <pc:sldLayoutMkLst>
            <pc:docMk/>
            <pc:sldMasterMk cId="120766791" sldId="2147483913"/>
            <pc:sldLayoutMk cId="4004487949" sldId="2147483904"/>
          </pc:sldLayoutMkLst>
        </pc:sldLayoutChg>
        <pc:sldLayoutChg chg="del">
          <pc:chgData name="Simona Baerel (2234815)" userId="S::2234815@student.uwtsd.ac.uk::8f64952d-b02a-4c2a-979f-7f895eacd706" providerId="AD" clId="Web-{BCC75223-8A9C-E9AB-3F0B-24E3FAEC5D21}" dt="2023-05-14T16:40:14.204" v="7"/>
          <pc:sldLayoutMkLst>
            <pc:docMk/>
            <pc:sldMasterMk cId="120766791" sldId="2147483913"/>
            <pc:sldLayoutMk cId="99520106" sldId="2147483905"/>
          </pc:sldLayoutMkLst>
        </pc:sldLayoutChg>
        <pc:sldLayoutChg chg="del">
          <pc:chgData name="Simona Baerel (2234815)" userId="S::2234815@student.uwtsd.ac.uk::8f64952d-b02a-4c2a-979f-7f895eacd706" providerId="AD" clId="Web-{BCC75223-8A9C-E9AB-3F0B-24E3FAEC5D21}" dt="2023-05-14T16:40:14.204" v="7"/>
          <pc:sldLayoutMkLst>
            <pc:docMk/>
            <pc:sldMasterMk cId="120766791" sldId="2147483913"/>
            <pc:sldLayoutMk cId="866060785" sldId="2147483906"/>
          </pc:sldLayoutMkLst>
        </pc:sldLayoutChg>
        <pc:sldLayoutChg chg="del">
          <pc:chgData name="Simona Baerel (2234815)" userId="S::2234815@student.uwtsd.ac.uk::8f64952d-b02a-4c2a-979f-7f895eacd706" providerId="AD" clId="Web-{BCC75223-8A9C-E9AB-3F0B-24E3FAEC5D21}" dt="2023-05-14T16:40:14.204" v="7"/>
          <pc:sldLayoutMkLst>
            <pc:docMk/>
            <pc:sldMasterMk cId="120766791" sldId="2147483913"/>
            <pc:sldLayoutMk cId="4109893427" sldId="2147483907"/>
          </pc:sldLayoutMkLst>
        </pc:sldLayoutChg>
        <pc:sldLayoutChg chg="del">
          <pc:chgData name="Simona Baerel (2234815)" userId="S::2234815@student.uwtsd.ac.uk::8f64952d-b02a-4c2a-979f-7f895eacd706" providerId="AD" clId="Web-{BCC75223-8A9C-E9AB-3F0B-24E3FAEC5D21}" dt="2023-05-14T16:40:14.204" v="7"/>
          <pc:sldLayoutMkLst>
            <pc:docMk/>
            <pc:sldMasterMk cId="120766791" sldId="2147483913"/>
            <pc:sldLayoutMk cId="1985444567" sldId="2147483908"/>
          </pc:sldLayoutMkLst>
        </pc:sldLayoutChg>
        <pc:sldLayoutChg chg="del">
          <pc:chgData name="Simona Baerel (2234815)" userId="S::2234815@student.uwtsd.ac.uk::8f64952d-b02a-4c2a-979f-7f895eacd706" providerId="AD" clId="Web-{BCC75223-8A9C-E9AB-3F0B-24E3FAEC5D21}" dt="2023-05-14T16:40:14.204" v="7"/>
          <pc:sldLayoutMkLst>
            <pc:docMk/>
            <pc:sldMasterMk cId="120766791" sldId="2147483913"/>
            <pc:sldLayoutMk cId="1196310548" sldId="2147483909"/>
          </pc:sldLayoutMkLst>
        </pc:sldLayoutChg>
        <pc:sldLayoutChg chg="del">
          <pc:chgData name="Simona Baerel (2234815)" userId="S::2234815@student.uwtsd.ac.uk::8f64952d-b02a-4c2a-979f-7f895eacd706" providerId="AD" clId="Web-{BCC75223-8A9C-E9AB-3F0B-24E3FAEC5D21}" dt="2023-05-14T16:40:14.204" v="7"/>
          <pc:sldLayoutMkLst>
            <pc:docMk/>
            <pc:sldMasterMk cId="120766791" sldId="2147483913"/>
            <pc:sldLayoutMk cId="899758745" sldId="2147483910"/>
          </pc:sldLayoutMkLst>
        </pc:sldLayoutChg>
        <pc:sldLayoutChg chg="del">
          <pc:chgData name="Simona Baerel (2234815)" userId="S::2234815@student.uwtsd.ac.uk::8f64952d-b02a-4c2a-979f-7f895eacd706" providerId="AD" clId="Web-{BCC75223-8A9C-E9AB-3F0B-24E3FAEC5D21}" dt="2023-05-14T16:40:14.204" v="7"/>
          <pc:sldLayoutMkLst>
            <pc:docMk/>
            <pc:sldMasterMk cId="120766791" sldId="2147483913"/>
            <pc:sldLayoutMk cId="1327636536" sldId="2147483911"/>
          </pc:sldLayoutMkLst>
        </pc:sldLayoutChg>
        <pc:sldLayoutChg chg="del">
          <pc:chgData name="Simona Baerel (2234815)" userId="S::2234815@student.uwtsd.ac.uk::8f64952d-b02a-4c2a-979f-7f895eacd706" providerId="AD" clId="Web-{BCC75223-8A9C-E9AB-3F0B-24E3FAEC5D21}" dt="2023-05-14T16:40:14.204" v="7"/>
          <pc:sldLayoutMkLst>
            <pc:docMk/>
            <pc:sldMasterMk cId="120766791" sldId="2147483913"/>
            <pc:sldLayoutMk cId="2659846540" sldId="2147483912"/>
          </pc:sldLayoutMkLst>
        </pc:sldLayoutChg>
      </pc:sldMasterChg>
      <pc:sldMasterChg chg="add del addSldLayout delSldLayout modSldLayout">
        <pc:chgData name="Simona Baerel (2234815)" userId="S::2234815@student.uwtsd.ac.uk::8f64952d-b02a-4c2a-979f-7f895eacd706" providerId="AD" clId="Web-{BCC75223-8A9C-E9AB-3F0B-24E3FAEC5D21}" dt="2023-05-14T16:40:30.205" v="8"/>
        <pc:sldMasterMkLst>
          <pc:docMk/>
          <pc:sldMasterMk cId="2788161516" sldId="2147483914"/>
        </pc:sldMasterMkLst>
        <pc:sldLayoutChg chg="add del mod replId">
          <pc:chgData name="Simona Baerel (2234815)" userId="S::2234815@student.uwtsd.ac.uk::8f64952d-b02a-4c2a-979f-7f895eacd706" providerId="AD" clId="Web-{BCC75223-8A9C-E9AB-3F0B-24E3FAEC5D21}" dt="2023-05-14T16:40:30.205" v="8"/>
          <pc:sldLayoutMkLst>
            <pc:docMk/>
            <pc:sldMasterMk cId="2788161516" sldId="2147483914"/>
            <pc:sldLayoutMk cId="1624708361" sldId="2147483915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0:30.205" v="8"/>
          <pc:sldLayoutMkLst>
            <pc:docMk/>
            <pc:sldMasterMk cId="2788161516" sldId="2147483914"/>
            <pc:sldLayoutMk cId="4280796066" sldId="2147483916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0:30.205" v="8"/>
          <pc:sldLayoutMkLst>
            <pc:docMk/>
            <pc:sldMasterMk cId="2788161516" sldId="2147483914"/>
            <pc:sldLayoutMk cId="3557048183" sldId="2147483917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0:30.205" v="8"/>
          <pc:sldLayoutMkLst>
            <pc:docMk/>
            <pc:sldMasterMk cId="2788161516" sldId="2147483914"/>
            <pc:sldLayoutMk cId="2384536426" sldId="2147483918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0:30.205" v="8"/>
          <pc:sldLayoutMkLst>
            <pc:docMk/>
            <pc:sldMasterMk cId="2788161516" sldId="2147483914"/>
            <pc:sldLayoutMk cId="2724955992" sldId="2147483919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0:30.205" v="8"/>
          <pc:sldLayoutMkLst>
            <pc:docMk/>
            <pc:sldMasterMk cId="2788161516" sldId="2147483914"/>
            <pc:sldLayoutMk cId="4140600552" sldId="2147483920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0:30.205" v="8"/>
          <pc:sldLayoutMkLst>
            <pc:docMk/>
            <pc:sldMasterMk cId="2788161516" sldId="2147483914"/>
            <pc:sldLayoutMk cId="2307193803" sldId="2147483921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0:30.205" v="8"/>
          <pc:sldLayoutMkLst>
            <pc:docMk/>
            <pc:sldMasterMk cId="2788161516" sldId="2147483914"/>
            <pc:sldLayoutMk cId="1917314297" sldId="2147483922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0:30.205" v="8"/>
          <pc:sldLayoutMkLst>
            <pc:docMk/>
            <pc:sldMasterMk cId="2788161516" sldId="2147483914"/>
            <pc:sldLayoutMk cId="536035866" sldId="2147483923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0:30.205" v="8"/>
          <pc:sldLayoutMkLst>
            <pc:docMk/>
            <pc:sldMasterMk cId="2788161516" sldId="2147483914"/>
            <pc:sldLayoutMk cId="690502236" sldId="2147483924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0:30.205" v="8"/>
          <pc:sldLayoutMkLst>
            <pc:docMk/>
            <pc:sldMasterMk cId="2788161516" sldId="2147483914"/>
            <pc:sldLayoutMk cId="317161943" sldId="2147483925"/>
          </pc:sldLayoutMkLst>
        </pc:sldLayoutChg>
      </pc:sldMasterChg>
      <pc:sldMasterChg chg="add del addSldLayout delSldLayout modSldLayout">
        <pc:chgData name="Simona Baerel (2234815)" userId="S::2234815@student.uwtsd.ac.uk::8f64952d-b02a-4c2a-979f-7f895eacd706" providerId="AD" clId="Web-{BCC75223-8A9C-E9AB-3F0B-24E3FAEC5D21}" dt="2023-05-14T16:41:07.831" v="9"/>
        <pc:sldMasterMkLst>
          <pc:docMk/>
          <pc:sldMasterMk cId="309225589" sldId="2147483926"/>
        </pc:sldMasterMkLst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735374454" sldId="2147483927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2724031240" sldId="2147483928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2767209737" sldId="2147483929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2871364286" sldId="2147483930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1216367299" sldId="2147483931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2805723339" sldId="2147483932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1967900764" sldId="2147483933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1369038241" sldId="2147483934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3081636088" sldId="2147483935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3882919226" sldId="2147483936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631384260" sldId="2147483937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250267030" sldId="2147483938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597372612" sldId="2147483939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2743359158" sldId="2147483940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2970340717" sldId="2147483941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07.831" v="9"/>
          <pc:sldLayoutMkLst>
            <pc:docMk/>
            <pc:sldMasterMk cId="309225589" sldId="2147483926"/>
            <pc:sldLayoutMk cId="864606757" sldId="2147483942"/>
          </pc:sldLayoutMkLst>
        </pc:sldLayoutChg>
      </pc:sldMasterChg>
      <pc:sldMasterChg chg="add del addSldLayout delSldLayout modSldLayout">
        <pc:chgData name="Simona Baerel (2234815)" userId="S::2234815@student.uwtsd.ac.uk::8f64952d-b02a-4c2a-979f-7f895eacd706" providerId="AD" clId="Web-{BCC75223-8A9C-E9AB-3F0B-24E3FAEC5D21}" dt="2023-05-14T16:41:33.222" v="10"/>
        <pc:sldMasterMkLst>
          <pc:docMk/>
          <pc:sldMasterMk cId="1356082504" sldId="2147483943"/>
        </pc:sldMasterMkLst>
        <pc:sldLayoutChg chg="add del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1356082504" sldId="2147483943"/>
            <pc:sldLayoutMk cId="4188572561" sldId="2147483944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1356082504" sldId="2147483943"/>
            <pc:sldLayoutMk cId="719010132" sldId="2147483945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1356082504" sldId="2147483943"/>
            <pc:sldLayoutMk cId="2312153718" sldId="2147483946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1356082504" sldId="2147483943"/>
            <pc:sldLayoutMk cId="2994813605" sldId="2147483947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1356082504" sldId="2147483943"/>
            <pc:sldLayoutMk cId="3617801967" sldId="2147483948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1356082504" sldId="2147483943"/>
            <pc:sldLayoutMk cId="2326872353" sldId="2147483949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1356082504" sldId="2147483943"/>
            <pc:sldLayoutMk cId="3262357048" sldId="2147483950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1356082504" sldId="2147483943"/>
            <pc:sldLayoutMk cId="1312680826" sldId="2147483951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1356082504" sldId="2147483943"/>
            <pc:sldLayoutMk cId="775324263" sldId="2147483952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1356082504" sldId="2147483943"/>
            <pc:sldLayoutMk cId="3663508052" sldId="2147483953"/>
          </pc:sldLayoutMkLst>
        </pc:sldLayoutChg>
        <pc:sldLayoutChg chg="add del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1356082504" sldId="2147483943"/>
            <pc:sldLayoutMk cId="4177826803" sldId="2147483954"/>
          </pc:sldLayoutMkLst>
        </pc:sldLayoutChg>
      </pc:sldMasterChg>
      <pc:sldMasterChg chg="add addSldLayout modSldLayout">
        <pc:chgData name="Simona Baerel (2234815)" userId="S::2234815@student.uwtsd.ac.uk::8f64952d-b02a-4c2a-979f-7f895eacd706" providerId="AD" clId="Web-{BCC75223-8A9C-E9AB-3F0B-24E3FAEC5D21}" dt="2023-05-14T16:41:33.222" v="10"/>
        <pc:sldMasterMkLst>
          <pc:docMk/>
          <pc:sldMasterMk cId="2569172966" sldId="2147483955"/>
        </pc:sldMasterMkLst>
        <pc:sldLayoutChg chg="add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2569172966" sldId="2147483955"/>
            <pc:sldLayoutMk cId="1623481932" sldId="2147483956"/>
          </pc:sldLayoutMkLst>
        </pc:sldLayoutChg>
        <pc:sldLayoutChg chg="add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2569172966" sldId="2147483955"/>
            <pc:sldLayoutMk cId="1680585876" sldId="2147483957"/>
          </pc:sldLayoutMkLst>
        </pc:sldLayoutChg>
        <pc:sldLayoutChg chg="add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2569172966" sldId="2147483955"/>
            <pc:sldLayoutMk cId="152344756" sldId="2147483958"/>
          </pc:sldLayoutMkLst>
        </pc:sldLayoutChg>
        <pc:sldLayoutChg chg="add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2569172966" sldId="2147483955"/>
            <pc:sldLayoutMk cId="2149203519" sldId="2147483959"/>
          </pc:sldLayoutMkLst>
        </pc:sldLayoutChg>
        <pc:sldLayoutChg chg="add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2569172966" sldId="2147483955"/>
            <pc:sldLayoutMk cId="3366886919" sldId="2147483960"/>
          </pc:sldLayoutMkLst>
        </pc:sldLayoutChg>
        <pc:sldLayoutChg chg="add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2569172966" sldId="2147483955"/>
            <pc:sldLayoutMk cId="1924750680" sldId="2147483961"/>
          </pc:sldLayoutMkLst>
        </pc:sldLayoutChg>
        <pc:sldLayoutChg chg="add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2569172966" sldId="2147483955"/>
            <pc:sldLayoutMk cId="2606064754" sldId="2147483962"/>
          </pc:sldLayoutMkLst>
        </pc:sldLayoutChg>
        <pc:sldLayoutChg chg="add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2569172966" sldId="2147483955"/>
            <pc:sldLayoutMk cId="503065617" sldId="2147483963"/>
          </pc:sldLayoutMkLst>
        </pc:sldLayoutChg>
        <pc:sldLayoutChg chg="add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2569172966" sldId="2147483955"/>
            <pc:sldLayoutMk cId="2671263438" sldId="2147483964"/>
          </pc:sldLayoutMkLst>
        </pc:sldLayoutChg>
        <pc:sldLayoutChg chg="add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2569172966" sldId="2147483955"/>
            <pc:sldLayoutMk cId="3917487403" sldId="2147483965"/>
          </pc:sldLayoutMkLst>
        </pc:sldLayoutChg>
        <pc:sldLayoutChg chg="add mod replId">
          <pc:chgData name="Simona Baerel (2234815)" userId="S::2234815@student.uwtsd.ac.uk::8f64952d-b02a-4c2a-979f-7f895eacd706" providerId="AD" clId="Web-{BCC75223-8A9C-E9AB-3F0B-24E3FAEC5D21}" dt="2023-05-14T16:41:33.222" v="10"/>
          <pc:sldLayoutMkLst>
            <pc:docMk/>
            <pc:sldMasterMk cId="2569172966" sldId="2147483955"/>
            <pc:sldLayoutMk cId="4166011501" sldId="2147483966"/>
          </pc:sldLayoutMkLst>
        </pc:sldLayoutChg>
      </pc:sldMasterChg>
    </pc:docChg>
  </pc:docChgLst>
  <pc:docChgLst>
    <pc:chgData name="Simona Baerel (2234815)" userId="S::2234815@student.uwtsd.ac.uk::8f64952d-b02a-4c2a-979f-7f895eacd706" providerId="AD" clId="Web-{6ADD0A09-2165-878D-6797-14ACAB079253}"/>
    <pc:docChg chg="addSld delSld modSld">
      <pc:chgData name="Simona Baerel (2234815)" userId="S::2234815@student.uwtsd.ac.uk::8f64952d-b02a-4c2a-979f-7f895eacd706" providerId="AD" clId="Web-{6ADD0A09-2165-878D-6797-14ACAB079253}" dt="2023-05-15T20:02:06.885" v="766" actId="20577"/>
      <pc:docMkLst>
        <pc:docMk/>
      </pc:docMkLst>
      <pc:sldChg chg="modSp">
        <pc:chgData name="Simona Baerel (2234815)" userId="S::2234815@student.uwtsd.ac.uk::8f64952d-b02a-4c2a-979f-7f895eacd706" providerId="AD" clId="Web-{6ADD0A09-2165-878D-6797-14ACAB079253}" dt="2023-05-15T17:20:07.879" v="78" actId="20577"/>
        <pc:sldMkLst>
          <pc:docMk/>
          <pc:sldMk cId="2499791184" sldId="256"/>
        </pc:sldMkLst>
        <pc:spChg chg="mod">
          <ac:chgData name="Simona Baerel (2234815)" userId="S::2234815@student.uwtsd.ac.uk::8f64952d-b02a-4c2a-979f-7f895eacd706" providerId="AD" clId="Web-{6ADD0A09-2165-878D-6797-14ACAB079253}" dt="2023-05-15T17:20:07.879" v="78" actId="20577"/>
          <ac:spMkLst>
            <pc:docMk/>
            <pc:sldMk cId="2499791184" sldId="256"/>
            <ac:spMk id="2" creationId="{00000000-0000-0000-0000-000000000000}"/>
          </ac:spMkLst>
        </pc:spChg>
      </pc:sldChg>
      <pc:sldChg chg="modSp">
        <pc:chgData name="Simona Baerel (2234815)" userId="S::2234815@student.uwtsd.ac.uk::8f64952d-b02a-4c2a-979f-7f895eacd706" providerId="AD" clId="Web-{6ADD0A09-2165-878D-6797-14ACAB079253}" dt="2023-05-15T20:02:06.885" v="766" actId="20577"/>
        <pc:sldMkLst>
          <pc:docMk/>
          <pc:sldMk cId="4150882111" sldId="257"/>
        </pc:sldMkLst>
        <pc:spChg chg="mod">
          <ac:chgData name="Simona Baerel (2234815)" userId="S::2234815@student.uwtsd.ac.uk::8f64952d-b02a-4c2a-979f-7f895eacd706" providerId="AD" clId="Web-{6ADD0A09-2165-878D-6797-14ACAB079253}" dt="2023-05-15T20:02:06.885" v="766" actId="20577"/>
          <ac:spMkLst>
            <pc:docMk/>
            <pc:sldMk cId="4150882111" sldId="257"/>
            <ac:spMk id="4" creationId="{CE78C66C-E06F-F8CD-220B-A4205DE38587}"/>
          </ac:spMkLst>
        </pc:spChg>
      </pc:sldChg>
      <pc:sldChg chg="modSp">
        <pc:chgData name="Simona Baerel (2234815)" userId="S::2234815@student.uwtsd.ac.uk::8f64952d-b02a-4c2a-979f-7f895eacd706" providerId="AD" clId="Web-{6ADD0A09-2165-878D-6797-14ACAB079253}" dt="2023-05-15T17:31:37.320" v="79" actId="1076"/>
        <pc:sldMkLst>
          <pc:docMk/>
          <pc:sldMk cId="838851631" sldId="258"/>
        </pc:sldMkLst>
        <pc:spChg chg="mod">
          <ac:chgData name="Simona Baerel (2234815)" userId="S::2234815@student.uwtsd.ac.uk::8f64952d-b02a-4c2a-979f-7f895eacd706" providerId="AD" clId="Web-{6ADD0A09-2165-878D-6797-14ACAB079253}" dt="2023-05-15T17:17:48.172" v="68" actId="1076"/>
          <ac:spMkLst>
            <pc:docMk/>
            <pc:sldMk cId="838851631" sldId="258"/>
            <ac:spMk id="4" creationId="{50121B8A-16DD-7DA8-7392-0AB04A22671A}"/>
          </ac:spMkLst>
        </pc:spChg>
        <pc:spChg chg="mod">
          <ac:chgData name="Simona Baerel (2234815)" userId="S::2234815@student.uwtsd.ac.uk::8f64952d-b02a-4c2a-979f-7f895eacd706" providerId="AD" clId="Web-{6ADD0A09-2165-878D-6797-14ACAB079253}" dt="2023-05-15T17:18:02.188" v="69" actId="14100"/>
          <ac:spMkLst>
            <pc:docMk/>
            <pc:sldMk cId="838851631" sldId="258"/>
            <ac:spMk id="5" creationId="{D5B8103F-0576-6498-646F-B8E9300DC25D}"/>
          </ac:spMkLst>
        </pc:spChg>
        <pc:picChg chg="mod">
          <ac:chgData name="Simona Baerel (2234815)" userId="S::2234815@student.uwtsd.ac.uk::8f64952d-b02a-4c2a-979f-7f895eacd706" providerId="AD" clId="Web-{6ADD0A09-2165-878D-6797-14ACAB079253}" dt="2023-05-15T17:31:37.320" v="79" actId="1076"/>
          <ac:picMkLst>
            <pc:docMk/>
            <pc:sldMk cId="838851631" sldId="258"/>
            <ac:picMk id="7" creationId="{7D7F174E-95FE-029B-6CD0-ECBE3010B2C3}"/>
          </ac:picMkLst>
        </pc:picChg>
      </pc:sldChg>
      <pc:sldChg chg="addSp delSp modSp new mod setBg">
        <pc:chgData name="Simona Baerel (2234815)" userId="S::2234815@student.uwtsd.ac.uk::8f64952d-b02a-4c2a-979f-7f895eacd706" providerId="AD" clId="Web-{6ADD0A09-2165-878D-6797-14ACAB079253}" dt="2023-05-15T17:49:19.834" v="199" actId="20577"/>
        <pc:sldMkLst>
          <pc:docMk/>
          <pc:sldMk cId="3528006107" sldId="259"/>
        </pc:sldMkLst>
        <pc:spChg chg="mod">
          <ac:chgData name="Simona Baerel (2234815)" userId="S::2234815@student.uwtsd.ac.uk::8f64952d-b02a-4c2a-979f-7f895eacd706" providerId="AD" clId="Web-{6ADD0A09-2165-878D-6797-14ACAB079253}" dt="2023-05-15T17:46:44.892" v="195"/>
          <ac:spMkLst>
            <pc:docMk/>
            <pc:sldMk cId="3528006107" sldId="259"/>
            <ac:spMk id="2" creationId="{3AEAD6F3-403F-73EA-522B-BD8A99ED14EF}"/>
          </ac:spMkLst>
        </pc:spChg>
        <pc:spChg chg="add del mod">
          <ac:chgData name="Simona Baerel (2234815)" userId="S::2234815@student.uwtsd.ac.uk::8f64952d-b02a-4c2a-979f-7f895eacd706" providerId="AD" clId="Web-{6ADD0A09-2165-878D-6797-14ACAB079253}" dt="2023-05-15T17:46:44.892" v="195"/>
          <ac:spMkLst>
            <pc:docMk/>
            <pc:sldMk cId="3528006107" sldId="259"/>
            <ac:spMk id="3" creationId="{F1D5420E-D934-5963-5349-7B8AFC4D3FCD}"/>
          </ac:spMkLst>
        </pc:spChg>
        <pc:spChg chg="add mod">
          <ac:chgData name="Simona Baerel (2234815)" userId="S::2234815@student.uwtsd.ac.uk::8f64952d-b02a-4c2a-979f-7f895eacd706" providerId="AD" clId="Web-{6ADD0A09-2165-878D-6797-14ACAB079253}" dt="2023-05-15T17:49:19.834" v="199" actId="20577"/>
          <ac:spMkLst>
            <pc:docMk/>
            <pc:sldMk cId="3528006107" sldId="259"/>
            <ac:spMk id="7" creationId="{F1D5420E-D934-5963-5349-7B8AFC4D3FCD}"/>
          </ac:spMkLst>
        </pc:spChg>
        <pc:spChg chg="add">
          <ac:chgData name="Simona Baerel (2234815)" userId="S::2234815@student.uwtsd.ac.uk::8f64952d-b02a-4c2a-979f-7f895eacd706" providerId="AD" clId="Web-{6ADD0A09-2165-878D-6797-14ACAB079253}" dt="2023-05-15T17:46:44.892" v="195"/>
          <ac:spMkLst>
            <pc:docMk/>
            <pc:sldMk cId="3528006107" sldId="259"/>
            <ac:spMk id="8" creationId="{AD6F6937-3B5A-4391-9F37-58A571B362A9}"/>
          </ac:spMkLst>
        </pc:spChg>
        <pc:graphicFrameChg chg="add del">
          <ac:chgData name="Simona Baerel (2234815)" userId="S::2234815@student.uwtsd.ac.uk::8f64952d-b02a-4c2a-979f-7f895eacd706" providerId="AD" clId="Web-{6ADD0A09-2165-878D-6797-14ACAB079253}" dt="2023-05-15T17:46:44.892" v="194"/>
          <ac:graphicFrameMkLst>
            <pc:docMk/>
            <pc:sldMk cId="3528006107" sldId="259"/>
            <ac:graphicFrameMk id="5" creationId="{AC8E87A6-A0A2-37BC-4517-27CF205BE6B4}"/>
          </ac:graphicFrameMkLst>
        </pc:graphicFrameChg>
      </pc:sldChg>
      <pc:sldChg chg="new del">
        <pc:chgData name="Simona Baerel (2234815)" userId="S::2234815@student.uwtsd.ac.uk::8f64952d-b02a-4c2a-979f-7f895eacd706" providerId="AD" clId="Web-{6ADD0A09-2165-878D-6797-14ACAB079253}" dt="2023-05-15T17:48:14.317" v="196"/>
        <pc:sldMkLst>
          <pc:docMk/>
          <pc:sldMk cId="946944200" sldId="260"/>
        </pc:sldMkLst>
      </pc:sldChg>
      <pc:sldChg chg="addSp delSp modSp new mod setBg">
        <pc:chgData name="Simona Baerel (2234815)" userId="S::2234815@student.uwtsd.ac.uk::8f64952d-b02a-4c2a-979f-7f895eacd706" providerId="AD" clId="Web-{6ADD0A09-2165-878D-6797-14ACAB079253}" dt="2023-05-15T18:08:21.009" v="314"/>
        <pc:sldMkLst>
          <pc:docMk/>
          <pc:sldMk cId="2837317564" sldId="260"/>
        </pc:sldMkLst>
        <pc:spChg chg="mod">
          <ac:chgData name="Simona Baerel (2234815)" userId="S::2234815@student.uwtsd.ac.uk::8f64952d-b02a-4c2a-979f-7f895eacd706" providerId="AD" clId="Web-{6ADD0A09-2165-878D-6797-14ACAB079253}" dt="2023-05-15T18:06:14.490" v="305" actId="20577"/>
          <ac:spMkLst>
            <pc:docMk/>
            <pc:sldMk cId="2837317564" sldId="260"/>
            <ac:spMk id="2" creationId="{B1F92F71-7C53-E285-221D-9722DE24B467}"/>
          </ac:spMkLst>
        </pc:spChg>
        <pc:spChg chg="del">
          <ac:chgData name="Simona Baerel (2234815)" userId="S::2234815@student.uwtsd.ac.uk::8f64952d-b02a-4c2a-979f-7f895eacd706" providerId="AD" clId="Web-{6ADD0A09-2165-878D-6797-14ACAB079253}" dt="2023-05-15T17:53:21.263" v="220"/>
          <ac:spMkLst>
            <pc:docMk/>
            <pc:sldMk cId="2837317564" sldId="260"/>
            <ac:spMk id="3" creationId="{70048B3E-2141-912D-07F8-3092098BC64B}"/>
          </ac:spMkLst>
        </pc:spChg>
        <pc:spChg chg="add del mod">
          <ac:chgData name="Simona Baerel (2234815)" userId="S::2234815@student.uwtsd.ac.uk::8f64952d-b02a-4c2a-979f-7f895eacd706" providerId="AD" clId="Web-{6ADD0A09-2165-878D-6797-14ACAB079253}" dt="2023-05-15T17:59:02.100" v="229"/>
          <ac:spMkLst>
            <pc:docMk/>
            <pc:sldMk cId="2837317564" sldId="260"/>
            <ac:spMk id="5" creationId="{0F9B8A62-AD82-2728-87DB-6B0E0B56D5B4}"/>
          </ac:spMkLst>
        </pc:spChg>
        <pc:spChg chg="add del mod">
          <ac:chgData name="Simona Baerel (2234815)" userId="S::2234815@student.uwtsd.ac.uk::8f64952d-b02a-4c2a-979f-7f895eacd706" providerId="AD" clId="Web-{6ADD0A09-2165-878D-6797-14ACAB079253}" dt="2023-05-15T18:08:21.009" v="314"/>
          <ac:spMkLst>
            <pc:docMk/>
            <pc:sldMk cId="2837317564" sldId="260"/>
            <ac:spMk id="8" creationId="{A1EC6D51-F0DA-A76B-3F82-5B049E03D997}"/>
          </ac:spMkLst>
        </pc:spChg>
        <pc:graphicFrameChg chg="add del">
          <ac:chgData name="Simona Baerel (2234815)" userId="S::2234815@student.uwtsd.ac.uk::8f64952d-b02a-4c2a-979f-7f895eacd706" providerId="AD" clId="Web-{6ADD0A09-2165-878D-6797-14ACAB079253}" dt="2023-05-15T18:07:29.586" v="307"/>
          <ac:graphicFrameMkLst>
            <pc:docMk/>
            <pc:sldMk cId="2837317564" sldId="260"/>
            <ac:graphicFrameMk id="12" creationId="{5C6604CB-55A7-36EE-2F01-611380AC8AB4}"/>
          </ac:graphicFrameMkLst>
        </pc:graphicFrameChg>
        <pc:graphicFrameChg chg="add del">
          <ac:chgData name="Simona Baerel (2234815)" userId="S::2234815@student.uwtsd.ac.uk::8f64952d-b02a-4c2a-979f-7f895eacd706" providerId="AD" clId="Web-{6ADD0A09-2165-878D-6797-14ACAB079253}" dt="2023-05-15T18:07:40.742" v="309"/>
          <ac:graphicFrameMkLst>
            <pc:docMk/>
            <pc:sldMk cId="2837317564" sldId="260"/>
            <ac:graphicFrameMk id="14" creationId="{8640A94B-2F2A-2F8D-9FD2-75082BBE7D86}"/>
          </ac:graphicFrameMkLst>
        </pc:graphicFrameChg>
        <pc:graphicFrameChg chg="add del">
          <ac:chgData name="Simona Baerel (2234815)" userId="S::2234815@student.uwtsd.ac.uk::8f64952d-b02a-4c2a-979f-7f895eacd706" providerId="AD" clId="Web-{6ADD0A09-2165-878D-6797-14ACAB079253}" dt="2023-05-15T18:08:16.587" v="311"/>
          <ac:graphicFrameMkLst>
            <pc:docMk/>
            <pc:sldMk cId="2837317564" sldId="260"/>
            <ac:graphicFrameMk id="16" creationId="{E0AB6023-3E79-1E09-558D-04B49C1585F1}"/>
          </ac:graphicFrameMkLst>
        </pc:graphicFrameChg>
        <pc:graphicFrameChg chg="add del">
          <ac:chgData name="Simona Baerel (2234815)" userId="S::2234815@student.uwtsd.ac.uk::8f64952d-b02a-4c2a-979f-7f895eacd706" providerId="AD" clId="Web-{6ADD0A09-2165-878D-6797-14ACAB079253}" dt="2023-05-15T18:08:20.993" v="313"/>
          <ac:graphicFrameMkLst>
            <pc:docMk/>
            <pc:sldMk cId="2837317564" sldId="260"/>
            <ac:graphicFrameMk id="18" creationId="{F26DE509-90EB-0FA6-ACFC-01B870A9D7A4}"/>
          </ac:graphicFrameMkLst>
        </pc:graphicFrameChg>
        <pc:graphicFrameChg chg="add">
          <ac:chgData name="Simona Baerel (2234815)" userId="S::2234815@student.uwtsd.ac.uk::8f64952d-b02a-4c2a-979f-7f895eacd706" providerId="AD" clId="Web-{6ADD0A09-2165-878D-6797-14ACAB079253}" dt="2023-05-15T18:08:21.009" v="314"/>
          <ac:graphicFrameMkLst>
            <pc:docMk/>
            <pc:sldMk cId="2837317564" sldId="260"/>
            <ac:graphicFrameMk id="20" creationId="{8640A94B-2F2A-2F8D-9FD2-75082BBE7D86}"/>
          </ac:graphicFrameMkLst>
        </pc:graphicFrameChg>
        <pc:picChg chg="add del mod ord">
          <ac:chgData name="Simona Baerel (2234815)" userId="S::2234815@student.uwtsd.ac.uk::8f64952d-b02a-4c2a-979f-7f895eacd706" providerId="AD" clId="Web-{6ADD0A09-2165-878D-6797-14ACAB079253}" dt="2023-05-15T17:59:07.382" v="230"/>
          <ac:picMkLst>
            <pc:docMk/>
            <pc:sldMk cId="2837317564" sldId="260"/>
            <ac:picMk id="4" creationId="{EAF12E36-D468-0304-9B54-0AD26354B602}"/>
          </ac:picMkLst>
        </pc:picChg>
        <pc:picChg chg="add">
          <ac:chgData name="Simona Baerel (2234815)" userId="S::2234815@student.uwtsd.ac.uk::8f64952d-b02a-4c2a-979f-7f895eacd706" providerId="AD" clId="Web-{6ADD0A09-2165-878D-6797-14ACAB079253}" dt="2023-05-15T18:04:34.440" v="300"/>
          <ac:picMkLst>
            <pc:docMk/>
            <pc:sldMk cId="2837317564" sldId="260"/>
            <ac:picMk id="10" creationId="{92F38D68-698E-71CB-D8C5-A69BB7F316F5}"/>
          </ac:picMkLst>
        </pc:picChg>
      </pc:sldChg>
      <pc:sldChg chg="addSp modSp new del mod modClrScheme chgLayout">
        <pc:chgData name="Simona Baerel (2234815)" userId="S::2234815@student.uwtsd.ac.uk::8f64952d-b02a-4c2a-979f-7f895eacd706" providerId="AD" clId="Web-{6ADD0A09-2165-878D-6797-14ACAB079253}" dt="2023-05-15T18:15:13.114" v="363"/>
        <pc:sldMkLst>
          <pc:docMk/>
          <pc:sldMk cId="2104934806" sldId="261"/>
        </pc:sldMkLst>
        <pc:spChg chg="add mod">
          <ac:chgData name="Simona Baerel (2234815)" userId="S::2234815@student.uwtsd.ac.uk::8f64952d-b02a-4c2a-979f-7f895eacd706" providerId="AD" clId="Web-{6ADD0A09-2165-878D-6797-14ACAB079253}" dt="2023-05-15T18:13:21.892" v="335" actId="20577"/>
          <ac:spMkLst>
            <pc:docMk/>
            <pc:sldMk cId="2104934806" sldId="261"/>
            <ac:spMk id="2" creationId="{A058C581-164C-A0C4-147C-FADC7009E7B5}"/>
          </ac:spMkLst>
        </pc:spChg>
        <pc:spChg chg="add mod">
          <ac:chgData name="Simona Baerel (2234815)" userId="S::2234815@student.uwtsd.ac.uk::8f64952d-b02a-4c2a-979f-7f895eacd706" providerId="AD" clId="Web-{6ADD0A09-2165-878D-6797-14ACAB079253}" dt="2023-05-15T18:14:34.035" v="360" actId="20577"/>
          <ac:spMkLst>
            <pc:docMk/>
            <pc:sldMk cId="2104934806" sldId="261"/>
            <ac:spMk id="3" creationId="{5DEEEB53-057D-6EAB-236D-D60956145929}"/>
          </ac:spMkLst>
        </pc:spChg>
        <pc:spChg chg="add mod ord">
          <ac:chgData name="Simona Baerel (2234815)" userId="S::2234815@student.uwtsd.ac.uk::8f64952d-b02a-4c2a-979f-7f895eacd706" providerId="AD" clId="Web-{6ADD0A09-2165-878D-6797-14ACAB079253}" dt="2023-05-15T18:15:03.739" v="362"/>
          <ac:spMkLst>
            <pc:docMk/>
            <pc:sldMk cId="2104934806" sldId="261"/>
            <ac:spMk id="4" creationId="{FF450A0C-292B-3A85-A06C-F5DA95538205}"/>
          </ac:spMkLst>
        </pc:spChg>
      </pc:sldChg>
      <pc:sldChg chg="addSp delSp modSp new mod setBg modClrScheme chgLayout">
        <pc:chgData name="Simona Baerel (2234815)" userId="S::2234815@student.uwtsd.ac.uk::8f64952d-b02a-4c2a-979f-7f895eacd706" providerId="AD" clId="Web-{6ADD0A09-2165-878D-6797-14ACAB079253}" dt="2023-05-15T18:33:50.178" v="539" actId="20577"/>
        <pc:sldMkLst>
          <pc:docMk/>
          <pc:sldMk cId="3678822083" sldId="261"/>
        </pc:sldMkLst>
        <pc:spChg chg="mod ord">
          <ac:chgData name="Simona Baerel (2234815)" userId="S::2234815@student.uwtsd.ac.uk::8f64952d-b02a-4c2a-979f-7f895eacd706" providerId="AD" clId="Web-{6ADD0A09-2165-878D-6797-14ACAB079253}" dt="2023-05-15T18:33:17.536" v="537"/>
          <ac:spMkLst>
            <pc:docMk/>
            <pc:sldMk cId="3678822083" sldId="261"/>
            <ac:spMk id="2" creationId="{D82CDF74-D4A5-3190-9FB8-DEA8445726A5}"/>
          </ac:spMkLst>
        </pc:spChg>
        <pc:spChg chg="del">
          <ac:chgData name="Simona Baerel (2234815)" userId="S::2234815@student.uwtsd.ac.uk::8f64952d-b02a-4c2a-979f-7f895eacd706" providerId="AD" clId="Web-{6ADD0A09-2165-878D-6797-14ACAB079253}" dt="2023-05-15T18:15:37.521" v="365"/>
          <ac:spMkLst>
            <pc:docMk/>
            <pc:sldMk cId="3678822083" sldId="261"/>
            <ac:spMk id="3" creationId="{76D4F021-B906-3B5C-25B5-3BEB035819C2}"/>
          </ac:spMkLst>
        </pc:spChg>
        <pc:spChg chg="add mod ord">
          <ac:chgData name="Simona Baerel (2234815)" userId="S::2234815@student.uwtsd.ac.uk::8f64952d-b02a-4c2a-979f-7f895eacd706" providerId="AD" clId="Web-{6ADD0A09-2165-878D-6797-14ACAB079253}" dt="2023-05-15T18:33:17.536" v="537"/>
          <ac:spMkLst>
            <pc:docMk/>
            <pc:sldMk cId="3678822083" sldId="261"/>
            <ac:spMk id="4" creationId="{96FA1206-1A33-C1D5-08C5-39CEB3C0BC9A}"/>
          </ac:spMkLst>
        </pc:spChg>
        <pc:spChg chg="add mod ord">
          <ac:chgData name="Simona Baerel (2234815)" userId="S::2234815@student.uwtsd.ac.uk::8f64952d-b02a-4c2a-979f-7f895eacd706" providerId="AD" clId="Web-{6ADD0A09-2165-878D-6797-14ACAB079253}" dt="2023-05-15T18:33:50.178" v="539" actId="20577"/>
          <ac:spMkLst>
            <pc:docMk/>
            <pc:sldMk cId="3678822083" sldId="261"/>
            <ac:spMk id="5" creationId="{E60C559E-59C0-AA67-C483-097A329B2AA0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33:17.536" v="536"/>
          <ac:spMkLst>
            <pc:docMk/>
            <pc:sldMk cId="3678822083" sldId="261"/>
            <ac:spMk id="7" creationId="{67218665-EA77-40EC-8172-4F17E2DEDB3D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32:57.192" v="528"/>
          <ac:spMkLst>
            <pc:docMk/>
            <pc:sldMk cId="3678822083" sldId="261"/>
            <ac:spMk id="10" creationId="{67218665-EA77-40EC-8172-4F17E2DEDB3D}"/>
          </ac:spMkLst>
        </pc:spChg>
      </pc:sldChg>
      <pc:sldChg chg="addSp delSp modSp new mod setBg modClrScheme setClrOvrMap chgLayout">
        <pc:chgData name="Simona Baerel (2234815)" userId="S::2234815@student.uwtsd.ac.uk::8f64952d-b02a-4c2a-979f-7f895eacd706" providerId="AD" clId="Web-{6ADD0A09-2165-878D-6797-14ACAB079253}" dt="2023-05-15T18:56:44.592" v="755"/>
        <pc:sldMkLst>
          <pc:docMk/>
          <pc:sldMk cId="1447935459" sldId="262"/>
        </pc:sldMkLst>
        <pc:spChg chg="mod ord">
          <ac:chgData name="Simona Baerel (2234815)" userId="S::2234815@student.uwtsd.ac.uk::8f64952d-b02a-4c2a-979f-7f895eacd706" providerId="AD" clId="Web-{6ADD0A09-2165-878D-6797-14ACAB079253}" dt="2023-05-15T18:56:44.592" v="755"/>
          <ac:spMkLst>
            <pc:docMk/>
            <pc:sldMk cId="1447935459" sldId="262"/>
            <ac:spMk id="2" creationId="{D6057EB3-6044-BB19-2881-7C86DF1FE759}"/>
          </ac:spMkLst>
        </pc:spChg>
        <pc:spChg chg="add del mod ord">
          <ac:chgData name="Simona Baerel (2234815)" userId="S::2234815@student.uwtsd.ac.uk::8f64952d-b02a-4c2a-979f-7f895eacd706" providerId="AD" clId="Web-{6ADD0A09-2165-878D-6797-14ACAB079253}" dt="2023-05-15T18:56:44.592" v="755"/>
          <ac:spMkLst>
            <pc:docMk/>
            <pc:sldMk cId="1447935459" sldId="262"/>
            <ac:spMk id="3" creationId="{F68A9993-BAF6-DADC-4E70-AA6FADBDFD88}"/>
          </ac:spMkLst>
        </pc:spChg>
        <pc:spChg chg="del">
          <ac:chgData name="Simona Baerel (2234815)" userId="S::2234815@student.uwtsd.ac.uk::8f64952d-b02a-4c2a-979f-7f895eacd706" providerId="AD" clId="Web-{6ADD0A09-2165-878D-6797-14ACAB079253}" dt="2023-05-15T18:34:39.991" v="541"/>
          <ac:spMkLst>
            <pc:docMk/>
            <pc:sldMk cId="1447935459" sldId="262"/>
            <ac:spMk id="4" creationId="{AFA72736-24B4-427C-A8D2-5A2BAF53F62D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6:44.592" v="755"/>
          <ac:spMkLst>
            <pc:docMk/>
            <pc:sldMk cId="1447935459" sldId="262"/>
            <ac:spMk id="8" creationId="{EC090937-65B6-4E69-8A51-DC43F550C236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6:44.592" v="755"/>
          <ac:spMkLst>
            <pc:docMk/>
            <pc:sldMk cId="1447935459" sldId="262"/>
            <ac:spMk id="10" creationId="{18EF8026-88C8-40AD-89D3-AB638002A6D1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5:49.590" v="740"/>
          <ac:spMkLst>
            <pc:docMk/>
            <pc:sldMk cId="1447935459" sldId="262"/>
            <ac:spMk id="12" creationId="{B89B6DBE-5EB1-4977-8210-379351EE94C1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6:03.512" v="742"/>
          <ac:spMkLst>
            <pc:docMk/>
            <pc:sldMk cId="1447935459" sldId="262"/>
            <ac:spMk id="14" creationId="{EC090937-65B6-4E69-8A51-DC43F550C236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5:29.918" v="736"/>
          <ac:spMkLst>
            <pc:docMk/>
            <pc:sldMk cId="1447935459" sldId="262"/>
            <ac:spMk id="15" creationId="{B89B6DBE-5EB1-4977-8210-379351EE94C1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6:03.512" v="742"/>
          <ac:spMkLst>
            <pc:docMk/>
            <pc:sldMk cId="1447935459" sldId="262"/>
            <ac:spMk id="16" creationId="{18EF8026-88C8-40AD-89D3-AB638002A6D1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6:08.231" v="744"/>
          <ac:spMkLst>
            <pc:docMk/>
            <pc:sldMk cId="1447935459" sldId="262"/>
            <ac:spMk id="19" creationId="{2AA97F6A-9688-4082-836D-44CD2CE97E82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6:08.231" v="744"/>
          <ac:spMkLst>
            <pc:docMk/>
            <pc:sldMk cId="1447935459" sldId="262"/>
            <ac:spMk id="20" creationId="{F68A9993-BAF6-DADC-4E70-AA6FADBDFD88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6:15.325" v="746"/>
          <ac:spMkLst>
            <pc:docMk/>
            <pc:sldMk cId="1447935459" sldId="262"/>
            <ac:spMk id="22" creationId="{F68A9993-BAF6-DADC-4E70-AA6FADBDFD88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6:19.372" v="748"/>
          <ac:spMkLst>
            <pc:docMk/>
            <pc:sldMk cId="1447935459" sldId="262"/>
            <ac:spMk id="24" creationId="{6194A79E-B74C-43E8-9A45-8B893C421AE2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6:19.372" v="748"/>
          <ac:spMkLst>
            <pc:docMk/>
            <pc:sldMk cId="1447935459" sldId="262"/>
            <ac:spMk id="25" creationId="{F68A9993-BAF6-DADC-4E70-AA6FADBDFD88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6:26.200" v="750"/>
          <ac:spMkLst>
            <pc:docMk/>
            <pc:sldMk cId="1447935459" sldId="262"/>
            <ac:spMk id="27" creationId="{F68A9993-BAF6-DADC-4E70-AA6FADBDFD88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6:40.310" v="752"/>
          <ac:spMkLst>
            <pc:docMk/>
            <pc:sldMk cId="1447935459" sldId="262"/>
            <ac:spMk id="29" creationId="{F68A9993-BAF6-DADC-4E70-AA6FADBDFD88}"/>
          </ac:spMkLst>
        </pc:spChg>
        <pc:spChg chg="add del">
          <ac:chgData name="Simona Baerel (2234815)" userId="S::2234815@student.uwtsd.ac.uk::8f64952d-b02a-4c2a-979f-7f895eacd706" providerId="AD" clId="Web-{6ADD0A09-2165-878D-6797-14ACAB079253}" dt="2023-05-15T18:56:44.592" v="754"/>
          <ac:spMkLst>
            <pc:docMk/>
            <pc:sldMk cId="1447935459" sldId="262"/>
            <ac:spMk id="31" creationId="{F68A9993-BAF6-DADC-4E70-AA6FADBDFD88}"/>
          </ac:spMkLst>
        </pc:spChg>
        <pc:spChg chg="add">
          <ac:chgData name="Simona Baerel (2234815)" userId="S::2234815@student.uwtsd.ac.uk::8f64952d-b02a-4c2a-979f-7f895eacd706" providerId="AD" clId="Web-{6ADD0A09-2165-878D-6797-14ACAB079253}" dt="2023-05-15T18:56:44.592" v="755"/>
          <ac:spMkLst>
            <pc:docMk/>
            <pc:sldMk cId="1447935459" sldId="262"/>
            <ac:spMk id="33" creationId="{B89B6DBE-5EB1-4977-8210-379351EE94C1}"/>
          </ac:spMkLst>
        </pc:spChg>
        <pc:spChg chg="add">
          <ac:chgData name="Simona Baerel (2234815)" userId="S::2234815@student.uwtsd.ac.uk::8f64952d-b02a-4c2a-979f-7f895eacd706" providerId="AD" clId="Web-{6ADD0A09-2165-878D-6797-14ACAB079253}" dt="2023-05-15T18:56:44.592" v="755"/>
          <ac:spMkLst>
            <pc:docMk/>
            <pc:sldMk cId="1447935459" sldId="262"/>
            <ac:spMk id="34" creationId="{F68A9993-BAF6-DADC-4E70-AA6FADBDFD88}"/>
          </ac:spMkLst>
        </pc:spChg>
        <pc:graphicFrameChg chg="add del">
          <ac:chgData name="Simona Baerel (2234815)" userId="S::2234815@student.uwtsd.ac.uk::8f64952d-b02a-4c2a-979f-7f895eacd706" providerId="AD" clId="Web-{6ADD0A09-2165-878D-6797-14ACAB079253}" dt="2023-05-15T18:56:03.512" v="742"/>
          <ac:graphicFrameMkLst>
            <pc:docMk/>
            <pc:sldMk cId="1447935459" sldId="262"/>
            <ac:graphicFrameMk id="17" creationId="{430292A6-5937-7EBF-1ED4-F475DB0B57D7}"/>
          </ac:graphicFrameMkLst>
        </pc:graphicFrameChg>
        <pc:picChg chg="add mod">
          <ac:chgData name="Simona Baerel (2234815)" userId="S::2234815@student.uwtsd.ac.uk::8f64952d-b02a-4c2a-979f-7f895eacd706" providerId="AD" clId="Web-{6ADD0A09-2165-878D-6797-14ACAB079253}" dt="2023-05-15T18:56:44.592" v="755"/>
          <ac:picMkLst>
            <pc:docMk/>
            <pc:sldMk cId="1447935459" sldId="262"/>
            <ac:picMk id="5" creationId="{76D56DCC-532E-2329-CF33-5E4E54194BAE}"/>
          </ac:picMkLst>
        </pc:picChg>
      </pc:sldChg>
      <pc:sldChg chg="new">
        <pc:chgData name="Simona Baerel (2234815)" userId="S::2234815@student.uwtsd.ac.uk::8f64952d-b02a-4c2a-979f-7f895eacd706" providerId="AD" clId="Web-{6ADD0A09-2165-878D-6797-14ACAB079253}" dt="2023-05-15T18:57:11.764" v="756"/>
        <pc:sldMkLst>
          <pc:docMk/>
          <pc:sldMk cId="2521720516" sldId="263"/>
        </pc:sldMkLst>
      </pc:sldChg>
    </pc:docChg>
  </pc:docChgLst>
  <pc:docChgLst>
    <pc:chgData name="Simona Baerel (2234815)" userId="S::2234815@student.uwtsd.ac.uk::8f64952d-b02a-4c2a-979f-7f895eacd706" providerId="AD" clId="Web-{981883A0-C588-F51C-587C-5DB96C079A00}"/>
    <pc:docChg chg="modSld">
      <pc:chgData name="Simona Baerel (2234815)" userId="S::2234815@student.uwtsd.ac.uk::8f64952d-b02a-4c2a-979f-7f895eacd706" providerId="AD" clId="Web-{981883A0-C588-F51C-587C-5DB96C079A00}" dt="2023-05-18T14:17:02.760" v="152" actId="20577"/>
      <pc:docMkLst>
        <pc:docMk/>
      </pc:docMkLst>
      <pc:sldChg chg="modSp">
        <pc:chgData name="Simona Baerel (2234815)" userId="S::2234815@student.uwtsd.ac.uk::8f64952d-b02a-4c2a-979f-7f895eacd706" providerId="AD" clId="Web-{981883A0-C588-F51C-587C-5DB96C079A00}" dt="2023-05-18T13:51:57.766" v="40" actId="20577"/>
        <pc:sldMkLst>
          <pc:docMk/>
          <pc:sldMk cId="2499791184" sldId="256"/>
        </pc:sldMkLst>
        <pc:spChg chg="mod">
          <ac:chgData name="Simona Baerel (2234815)" userId="S::2234815@student.uwtsd.ac.uk::8f64952d-b02a-4c2a-979f-7f895eacd706" providerId="AD" clId="Web-{981883A0-C588-F51C-587C-5DB96C079A00}" dt="2023-05-18T13:51:57.766" v="40" actId="20577"/>
          <ac:spMkLst>
            <pc:docMk/>
            <pc:sldMk cId="2499791184" sldId="256"/>
            <ac:spMk id="2" creationId="{00000000-0000-0000-0000-000000000000}"/>
          </ac:spMkLst>
        </pc:spChg>
        <pc:picChg chg="mod">
          <ac:chgData name="Simona Baerel (2234815)" userId="S::2234815@student.uwtsd.ac.uk::8f64952d-b02a-4c2a-979f-7f895eacd706" providerId="AD" clId="Web-{981883A0-C588-F51C-587C-5DB96C079A00}" dt="2023-05-18T13:49:47.918" v="32" actId="14100"/>
          <ac:picMkLst>
            <pc:docMk/>
            <pc:sldMk cId="2499791184" sldId="256"/>
            <ac:picMk id="22" creationId="{12C2FAAA-BD73-F776-7886-959AF879984B}"/>
          </ac:picMkLst>
        </pc:picChg>
      </pc:sldChg>
      <pc:sldChg chg="modSp">
        <pc:chgData name="Simona Baerel (2234815)" userId="S::2234815@student.uwtsd.ac.uk::8f64952d-b02a-4c2a-979f-7f895eacd706" providerId="AD" clId="Web-{981883A0-C588-F51C-587C-5DB96C079A00}" dt="2023-05-18T14:17:02.760" v="152" actId="20577"/>
        <pc:sldMkLst>
          <pc:docMk/>
          <pc:sldMk cId="838851631" sldId="258"/>
        </pc:sldMkLst>
        <pc:spChg chg="mod">
          <ac:chgData name="Simona Baerel (2234815)" userId="S::2234815@student.uwtsd.ac.uk::8f64952d-b02a-4c2a-979f-7f895eacd706" providerId="AD" clId="Web-{981883A0-C588-F51C-587C-5DB96C079A00}" dt="2023-05-18T14:15:02.756" v="146" actId="20577"/>
          <ac:spMkLst>
            <pc:docMk/>
            <pc:sldMk cId="838851631" sldId="258"/>
            <ac:spMk id="4" creationId="{50121B8A-16DD-7DA8-7392-0AB04A22671A}"/>
          </ac:spMkLst>
        </pc:spChg>
        <pc:spChg chg="mod">
          <ac:chgData name="Simona Baerel (2234815)" userId="S::2234815@student.uwtsd.ac.uk::8f64952d-b02a-4c2a-979f-7f895eacd706" providerId="AD" clId="Web-{981883A0-C588-F51C-587C-5DB96C079A00}" dt="2023-05-18T14:17:02.760" v="152" actId="20577"/>
          <ac:spMkLst>
            <pc:docMk/>
            <pc:sldMk cId="838851631" sldId="258"/>
            <ac:spMk id="5" creationId="{D5B8103F-0576-6498-646F-B8E9300DC25D}"/>
          </ac:spMkLst>
        </pc:spChg>
      </pc:sldChg>
      <pc:sldChg chg="modSp">
        <pc:chgData name="Simona Baerel (2234815)" userId="S::2234815@student.uwtsd.ac.uk::8f64952d-b02a-4c2a-979f-7f895eacd706" providerId="AD" clId="Web-{981883A0-C588-F51C-587C-5DB96C079A00}" dt="2023-05-18T13:38:43.306" v="18" actId="20577"/>
        <pc:sldMkLst>
          <pc:docMk/>
          <pc:sldMk cId="3528006107" sldId="259"/>
        </pc:sldMkLst>
        <pc:spChg chg="mod">
          <ac:chgData name="Simona Baerel (2234815)" userId="S::2234815@student.uwtsd.ac.uk::8f64952d-b02a-4c2a-979f-7f895eacd706" providerId="AD" clId="Web-{981883A0-C588-F51C-587C-5DB96C079A00}" dt="2023-05-18T13:38:43.306" v="18" actId="20577"/>
          <ac:spMkLst>
            <pc:docMk/>
            <pc:sldMk cId="3528006107" sldId="259"/>
            <ac:spMk id="7" creationId="{F1D5420E-D934-5963-5349-7B8AFC4D3FCD}"/>
          </ac:spMkLst>
        </pc:spChg>
      </pc:sldChg>
      <pc:sldChg chg="modSp">
        <pc:chgData name="Simona Baerel (2234815)" userId="S::2234815@student.uwtsd.ac.uk::8f64952d-b02a-4c2a-979f-7f895eacd706" providerId="AD" clId="Web-{981883A0-C588-F51C-587C-5DB96C079A00}" dt="2023-05-18T13:49:14.917" v="30" actId="20577"/>
        <pc:sldMkLst>
          <pc:docMk/>
          <pc:sldMk cId="1447935459" sldId="262"/>
        </pc:sldMkLst>
        <pc:spChg chg="mod">
          <ac:chgData name="Simona Baerel (2234815)" userId="S::2234815@student.uwtsd.ac.uk::8f64952d-b02a-4c2a-979f-7f895eacd706" providerId="AD" clId="Web-{981883A0-C588-F51C-587C-5DB96C079A00}" dt="2023-05-18T13:49:14.917" v="30" actId="20577"/>
          <ac:spMkLst>
            <pc:docMk/>
            <pc:sldMk cId="1447935459" sldId="262"/>
            <ac:spMk id="34" creationId="{F68A9993-BAF6-DADC-4E70-AA6FADBDFD88}"/>
          </ac:spMkLst>
        </pc:spChg>
      </pc:sldChg>
    </pc:docChg>
  </pc:docChgLst>
  <pc:docChgLst>
    <pc:chgData name="Simona Baerel (2234815)" userId="S::2234815@student.uwtsd.ac.uk::8f64952d-b02a-4c2a-979f-7f895eacd706" providerId="AD" clId="Web-{27999C07-CE34-D538-0F45-674728FE3103}"/>
    <pc:docChg chg="addSld modSld modMainMaster">
      <pc:chgData name="Simona Baerel (2234815)" userId="S::2234815@student.uwtsd.ac.uk::8f64952d-b02a-4c2a-979f-7f895eacd706" providerId="AD" clId="Web-{27999C07-CE34-D538-0F45-674728FE3103}" dt="2023-05-19T12:20:44.208" v="51" actId="20577"/>
      <pc:docMkLst>
        <pc:docMk/>
      </pc:docMkLst>
      <pc:sldChg chg="mod">
        <pc:chgData name="Simona Baerel (2234815)" userId="S::2234815@student.uwtsd.ac.uk::8f64952d-b02a-4c2a-979f-7f895eacd706" providerId="AD" clId="Web-{27999C07-CE34-D538-0F45-674728FE3103}" dt="2023-05-19T12:10:47.417" v="0"/>
        <pc:sldMkLst>
          <pc:docMk/>
          <pc:sldMk cId="2499791184" sldId="256"/>
        </pc:sldMkLst>
      </pc:sldChg>
      <pc:sldChg chg="mod">
        <pc:chgData name="Simona Baerel (2234815)" userId="S::2234815@student.uwtsd.ac.uk::8f64952d-b02a-4c2a-979f-7f895eacd706" providerId="AD" clId="Web-{27999C07-CE34-D538-0F45-674728FE3103}" dt="2023-05-19T12:10:47.417" v="0"/>
        <pc:sldMkLst>
          <pc:docMk/>
          <pc:sldMk cId="4150882111" sldId="257"/>
        </pc:sldMkLst>
      </pc:sldChg>
      <pc:sldChg chg="mod">
        <pc:chgData name="Simona Baerel (2234815)" userId="S::2234815@student.uwtsd.ac.uk::8f64952d-b02a-4c2a-979f-7f895eacd706" providerId="AD" clId="Web-{27999C07-CE34-D538-0F45-674728FE3103}" dt="2023-05-19T12:10:47.417" v="0"/>
        <pc:sldMkLst>
          <pc:docMk/>
          <pc:sldMk cId="838851631" sldId="258"/>
        </pc:sldMkLst>
      </pc:sldChg>
      <pc:sldChg chg="mod">
        <pc:chgData name="Simona Baerel (2234815)" userId="S::2234815@student.uwtsd.ac.uk::8f64952d-b02a-4c2a-979f-7f895eacd706" providerId="AD" clId="Web-{27999C07-CE34-D538-0F45-674728FE3103}" dt="2023-05-19T12:10:47.417" v="0"/>
        <pc:sldMkLst>
          <pc:docMk/>
          <pc:sldMk cId="3528006107" sldId="259"/>
        </pc:sldMkLst>
      </pc:sldChg>
      <pc:sldChg chg="mod">
        <pc:chgData name="Simona Baerel (2234815)" userId="S::2234815@student.uwtsd.ac.uk::8f64952d-b02a-4c2a-979f-7f895eacd706" providerId="AD" clId="Web-{27999C07-CE34-D538-0F45-674728FE3103}" dt="2023-05-19T12:10:47.417" v="0"/>
        <pc:sldMkLst>
          <pc:docMk/>
          <pc:sldMk cId="2837317564" sldId="260"/>
        </pc:sldMkLst>
      </pc:sldChg>
      <pc:sldChg chg="mod">
        <pc:chgData name="Simona Baerel (2234815)" userId="S::2234815@student.uwtsd.ac.uk::8f64952d-b02a-4c2a-979f-7f895eacd706" providerId="AD" clId="Web-{27999C07-CE34-D538-0F45-674728FE3103}" dt="2023-05-19T12:10:47.417" v="0"/>
        <pc:sldMkLst>
          <pc:docMk/>
          <pc:sldMk cId="3678822083" sldId="261"/>
        </pc:sldMkLst>
      </pc:sldChg>
      <pc:sldChg chg="mod">
        <pc:chgData name="Simona Baerel (2234815)" userId="S::2234815@student.uwtsd.ac.uk::8f64952d-b02a-4c2a-979f-7f895eacd706" providerId="AD" clId="Web-{27999C07-CE34-D538-0F45-674728FE3103}" dt="2023-05-19T12:10:47.417" v="0"/>
        <pc:sldMkLst>
          <pc:docMk/>
          <pc:sldMk cId="1447935459" sldId="262"/>
        </pc:sldMkLst>
      </pc:sldChg>
      <pc:sldChg chg="mod">
        <pc:chgData name="Simona Baerel (2234815)" userId="S::2234815@student.uwtsd.ac.uk::8f64952d-b02a-4c2a-979f-7f895eacd706" providerId="AD" clId="Web-{27999C07-CE34-D538-0F45-674728FE3103}" dt="2023-05-19T12:10:47.417" v="0"/>
        <pc:sldMkLst>
          <pc:docMk/>
          <pc:sldMk cId="2521720516" sldId="263"/>
        </pc:sldMkLst>
      </pc:sldChg>
      <pc:sldChg chg="mod">
        <pc:chgData name="Simona Baerel (2234815)" userId="S::2234815@student.uwtsd.ac.uk::8f64952d-b02a-4c2a-979f-7f895eacd706" providerId="AD" clId="Web-{27999C07-CE34-D538-0F45-674728FE3103}" dt="2023-05-19T12:10:47.417" v="0"/>
        <pc:sldMkLst>
          <pc:docMk/>
          <pc:sldMk cId="832338592" sldId="264"/>
        </pc:sldMkLst>
      </pc:sldChg>
      <pc:sldChg chg="mod">
        <pc:chgData name="Simona Baerel (2234815)" userId="S::2234815@student.uwtsd.ac.uk::8f64952d-b02a-4c2a-979f-7f895eacd706" providerId="AD" clId="Web-{27999C07-CE34-D538-0F45-674728FE3103}" dt="2023-05-19T12:10:47.417" v="0"/>
        <pc:sldMkLst>
          <pc:docMk/>
          <pc:sldMk cId="2085026243" sldId="265"/>
        </pc:sldMkLst>
      </pc:sldChg>
      <pc:sldChg chg="addSp modSp mod modClrScheme chgLayout">
        <pc:chgData name="Simona Baerel (2234815)" userId="S::2234815@student.uwtsd.ac.uk::8f64952d-b02a-4c2a-979f-7f895eacd706" providerId="AD" clId="Web-{27999C07-CE34-D538-0F45-674728FE3103}" dt="2023-05-19T12:14:49.903" v="26" actId="20577"/>
        <pc:sldMkLst>
          <pc:docMk/>
          <pc:sldMk cId="25279378" sldId="266"/>
        </pc:sldMkLst>
        <pc:spChg chg="add mod">
          <ac:chgData name="Simona Baerel (2234815)" userId="S::2234815@student.uwtsd.ac.uk::8f64952d-b02a-4c2a-979f-7f895eacd706" providerId="AD" clId="Web-{27999C07-CE34-D538-0F45-674728FE3103}" dt="2023-05-19T12:14:49.903" v="26" actId="20577"/>
          <ac:spMkLst>
            <pc:docMk/>
            <pc:sldMk cId="25279378" sldId="266"/>
            <ac:spMk id="2" creationId="{387DAD80-E1B7-DC7A-97CA-F05673C0CB16}"/>
          </ac:spMkLst>
        </pc:spChg>
        <pc:spChg chg="add mod">
          <ac:chgData name="Simona Baerel (2234815)" userId="S::2234815@student.uwtsd.ac.uk::8f64952d-b02a-4c2a-979f-7f895eacd706" providerId="AD" clId="Web-{27999C07-CE34-D538-0F45-674728FE3103}" dt="2023-05-19T12:14:10.416" v="25" actId="20577"/>
          <ac:spMkLst>
            <pc:docMk/>
            <pc:sldMk cId="25279378" sldId="266"/>
            <ac:spMk id="3" creationId="{6E93C5AC-4431-6BD7-7B22-C086644F2C29}"/>
          </ac:spMkLst>
        </pc:spChg>
      </pc:sldChg>
      <pc:sldChg chg="modSp new">
        <pc:chgData name="Simona Baerel (2234815)" userId="S::2234815@student.uwtsd.ac.uk::8f64952d-b02a-4c2a-979f-7f895eacd706" providerId="AD" clId="Web-{27999C07-CE34-D538-0F45-674728FE3103}" dt="2023-05-19T12:20:44.208" v="51" actId="20577"/>
        <pc:sldMkLst>
          <pc:docMk/>
          <pc:sldMk cId="700040778" sldId="267"/>
        </pc:sldMkLst>
        <pc:spChg chg="mod">
          <ac:chgData name="Simona Baerel (2234815)" userId="S::2234815@student.uwtsd.ac.uk::8f64952d-b02a-4c2a-979f-7f895eacd706" providerId="AD" clId="Web-{27999C07-CE34-D538-0F45-674728FE3103}" dt="2023-05-19T12:17:17.444" v="44" actId="1076"/>
          <ac:spMkLst>
            <pc:docMk/>
            <pc:sldMk cId="700040778" sldId="267"/>
            <ac:spMk id="2" creationId="{355F81C6-15BD-FF42-B857-08954F65DA52}"/>
          </ac:spMkLst>
        </pc:spChg>
        <pc:spChg chg="mod">
          <ac:chgData name="Simona Baerel (2234815)" userId="S::2234815@student.uwtsd.ac.uk::8f64952d-b02a-4c2a-979f-7f895eacd706" providerId="AD" clId="Web-{27999C07-CE34-D538-0F45-674728FE3103}" dt="2023-05-19T12:20:44.208" v="51" actId="20577"/>
          <ac:spMkLst>
            <pc:docMk/>
            <pc:sldMk cId="700040778" sldId="267"/>
            <ac:spMk id="3" creationId="{EBB59B72-E9CA-D793-FE85-E4EEA6888C88}"/>
          </ac:spMkLst>
        </pc:spChg>
      </pc:sldChg>
      <pc:sldMasterChg chg="mod setBg modSldLayout">
        <pc:chgData name="Simona Baerel (2234815)" userId="S::2234815@student.uwtsd.ac.uk::8f64952d-b02a-4c2a-979f-7f895eacd706" providerId="AD" clId="Web-{27999C07-CE34-D538-0F45-674728FE3103}" dt="2023-05-19T12:10:47.417" v="0"/>
        <pc:sldMasterMkLst>
          <pc:docMk/>
          <pc:sldMasterMk cId="2232090529" sldId="2147483979"/>
        </pc:sldMasterMkLst>
        <pc:sldLayoutChg chg="mod">
          <pc:chgData name="Simona Baerel (2234815)" userId="S::2234815@student.uwtsd.ac.uk::8f64952d-b02a-4c2a-979f-7f895eacd706" providerId="AD" clId="Web-{27999C07-CE34-D538-0F45-674728FE3103}" dt="2023-05-19T12:10:47.417" v="0"/>
          <pc:sldLayoutMkLst>
            <pc:docMk/>
            <pc:sldMasterMk cId="2232090529" sldId="2147483979"/>
            <pc:sldLayoutMk cId="2071664562" sldId="2147483980"/>
          </pc:sldLayoutMkLst>
        </pc:sldLayoutChg>
        <pc:sldLayoutChg chg="mod">
          <pc:chgData name="Simona Baerel (2234815)" userId="S::2234815@student.uwtsd.ac.uk::8f64952d-b02a-4c2a-979f-7f895eacd706" providerId="AD" clId="Web-{27999C07-CE34-D538-0F45-674728FE3103}" dt="2023-05-19T12:10:47.417" v="0"/>
          <pc:sldLayoutMkLst>
            <pc:docMk/>
            <pc:sldMasterMk cId="2232090529" sldId="2147483979"/>
            <pc:sldLayoutMk cId="4165237642" sldId="2147483981"/>
          </pc:sldLayoutMkLst>
        </pc:sldLayoutChg>
        <pc:sldLayoutChg chg="mod">
          <pc:chgData name="Simona Baerel (2234815)" userId="S::2234815@student.uwtsd.ac.uk::8f64952d-b02a-4c2a-979f-7f895eacd706" providerId="AD" clId="Web-{27999C07-CE34-D538-0F45-674728FE3103}" dt="2023-05-19T12:10:47.417" v="0"/>
          <pc:sldLayoutMkLst>
            <pc:docMk/>
            <pc:sldMasterMk cId="2232090529" sldId="2147483979"/>
            <pc:sldLayoutMk cId="1589390559" sldId="2147483982"/>
          </pc:sldLayoutMkLst>
        </pc:sldLayoutChg>
        <pc:sldLayoutChg chg="mod">
          <pc:chgData name="Simona Baerel (2234815)" userId="S::2234815@student.uwtsd.ac.uk::8f64952d-b02a-4c2a-979f-7f895eacd706" providerId="AD" clId="Web-{27999C07-CE34-D538-0F45-674728FE3103}" dt="2023-05-19T12:10:47.417" v="0"/>
          <pc:sldLayoutMkLst>
            <pc:docMk/>
            <pc:sldMasterMk cId="2232090529" sldId="2147483979"/>
            <pc:sldLayoutMk cId="4167256046" sldId="2147483983"/>
          </pc:sldLayoutMkLst>
        </pc:sldLayoutChg>
        <pc:sldLayoutChg chg="mod">
          <pc:chgData name="Simona Baerel (2234815)" userId="S::2234815@student.uwtsd.ac.uk::8f64952d-b02a-4c2a-979f-7f895eacd706" providerId="AD" clId="Web-{27999C07-CE34-D538-0F45-674728FE3103}" dt="2023-05-19T12:10:47.417" v="0"/>
          <pc:sldLayoutMkLst>
            <pc:docMk/>
            <pc:sldMasterMk cId="2232090529" sldId="2147483979"/>
            <pc:sldLayoutMk cId="3724115012" sldId="2147483984"/>
          </pc:sldLayoutMkLst>
        </pc:sldLayoutChg>
        <pc:sldLayoutChg chg="mod">
          <pc:chgData name="Simona Baerel (2234815)" userId="S::2234815@student.uwtsd.ac.uk::8f64952d-b02a-4c2a-979f-7f895eacd706" providerId="AD" clId="Web-{27999C07-CE34-D538-0F45-674728FE3103}" dt="2023-05-19T12:10:47.417" v="0"/>
          <pc:sldLayoutMkLst>
            <pc:docMk/>
            <pc:sldMasterMk cId="2232090529" sldId="2147483979"/>
            <pc:sldLayoutMk cId="2618497159" sldId="2147483985"/>
          </pc:sldLayoutMkLst>
        </pc:sldLayoutChg>
        <pc:sldLayoutChg chg="mod">
          <pc:chgData name="Simona Baerel (2234815)" userId="S::2234815@student.uwtsd.ac.uk::8f64952d-b02a-4c2a-979f-7f895eacd706" providerId="AD" clId="Web-{27999C07-CE34-D538-0F45-674728FE3103}" dt="2023-05-19T12:10:47.417" v="0"/>
          <pc:sldLayoutMkLst>
            <pc:docMk/>
            <pc:sldMasterMk cId="2232090529" sldId="2147483979"/>
            <pc:sldLayoutMk cId="1031105168" sldId="2147483986"/>
          </pc:sldLayoutMkLst>
        </pc:sldLayoutChg>
        <pc:sldLayoutChg chg="mod">
          <pc:chgData name="Simona Baerel (2234815)" userId="S::2234815@student.uwtsd.ac.uk::8f64952d-b02a-4c2a-979f-7f895eacd706" providerId="AD" clId="Web-{27999C07-CE34-D538-0F45-674728FE3103}" dt="2023-05-19T12:10:47.417" v="0"/>
          <pc:sldLayoutMkLst>
            <pc:docMk/>
            <pc:sldMasterMk cId="2232090529" sldId="2147483979"/>
            <pc:sldLayoutMk cId="2883659601" sldId="2147483987"/>
          </pc:sldLayoutMkLst>
        </pc:sldLayoutChg>
        <pc:sldLayoutChg chg="mod">
          <pc:chgData name="Simona Baerel (2234815)" userId="S::2234815@student.uwtsd.ac.uk::8f64952d-b02a-4c2a-979f-7f895eacd706" providerId="AD" clId="Web-{27999C07-CE34-D538-0F45-674728FE3103}" dt="2023-05-19T12:10:47.417" v="0"/>
          <pc:sldLayoutMkLst>
            <pc:docMk/>
            <pc:sldMasterMk cId="2232090529" sldId="2147483979"/>
            <pc:sldLayoutMk cId="277410661" sldId="2147483988"/>
          </pc:sldLayoutMkLst>
        </pc:sldLayoutChg>
        <pc:sldLayoutChg chg="mod">
          <pc:chgData name="Simona Baerel (2234815)" userId="S::2234815@student.uwtsd.ac.uk::8f64952d-b02a-4c2a-979f-7f895eacd706" providerId="AD" clId="Web-{27999C07-CE34-D538-0F45-674728FE3103}" dt="2023-05-19T12:10:47.417" v="0"/>
          <pc:sldLayoutMkLst>
            <pc:docMk/>
            <pc:sldMasterMk cId="2232090529" sldId="2147483979"/>
            <pc:sldLayoutMk cId="2573328315" sldId="2147483989"/>
          </pc:sldLayoutMkLst>
        </pc:sldLayoutChg>
        <pc:sldLayoutChg chg="mod">
          <pc:chgData name="Simona Baerel (2234815)" userId="S::2234815@student.uwtsd.ac.uk::8f64952d-b02a-4c2a-979f-7f895eacd706" providerId="AD" clId="Web-{27999C07-CE34-D538-0F45-674728FE3103}" dt="2023-05-19T12:10:47.417" v="0"/>
          <pc:sldLayoutMkLst>
            <pc:docMk/>
            <pc:sldMasterMk cId="2232090529" sldId="2147483979"/>
            <pc:sldLayoutMk cId="768645639" sldId="2147483990"/>
          </pc:sldLayoutMkLst>
        </pc:sldLayoutChg>
      </pc:sldMasterChg>
    </pc:docChg>
  </pc:docChgLst>
  <pc:docChgLst>
    <pc:chgData name="Simona Baerel (2234815)" userId="S::2234815@student.uwtsd.ac.uk::8f64952d-b02a-4c2a-979f-7f895eacd706" providerId="AD" clId="Web-{A8BB9FDD-8417-5B1A-FD37-F7EFBD997EA4}"/>
    <pc:docChg chg="modSld">
      <pc:chgData name="Simona Baerel (2234815)" userId="S::2234815@student.uwtsd.ac.uk::8f64952d-b02a-4c2a-979f-7f895eacd706" providerId="AD" clId="Web-{A8BB9FDD-8417-5B1A-FD37-F7EFBD997EA4}" dt="2023-05-19T13:03:36.666" v="11" actId="14100"/>
      <pc:docMkLst>
        <pc:docMk/>
      </pc:docMkLst>
      <pc:sldChg chg="addSp delSp modSp mod setBg">
        <pc:chgData name="Simona Baerel (2234815)" userId="S::2234815@student.uwtsd.ac.uk::8f64952d-b02a-4c2a-979f-7f895eacd706" providerId="AD" clId="Web-{A8BB9FDD-8417-5B1A-FD37-F7EFBD997EA4}" dt="2023-05-19T13:03:36.666" v="11" actId="14100"/>
        <pc:sldMkLst>
          <pc:docMk/>
          <pc:sldMk cId="4150882111" sldId="257"/>
        </pc:sldMkLst>
        <pc:spChg chg="mod">
          <ac:chgData name="Simona Baerel (2234815)" userId="S::2234815@student.uwtsd.ac.uk::8f64952d-b02a-4c2a-979f-7f895eacd706" providerId="AD" clId="Web-{A8BB9FDD-8417-5B1A-FD37-F7EFBD997EA4}" dt="2023-05-19T13:03:36.666" v="11" actId="14100"/>
          <ac:spMkLst>
            <pc:docMk/>
            <pc:sldMk cId="4150882111" sldId="257"/>
            <ac:spMk id="4" creationId="{CE78C66C-E06F-F8CD-220B-A4205DE38587}"/>
          </ac:spMkLst>
        </pc:spChg>
        <pc:spChg chg="mod ord">
          <ac:chgData name="Simona Baerel (2234815)" userId="S::2234815@student.uwtsd.ac.uk::8f64952d-b02a-4c2a-979f-7f895eacd706" providerId="AD" clId="Web-{A8BB9FDD-8417-5B1A-FD37-F7EFBD997EA4}" dt="2023-05-19T13:02:53.274" v="10"/>
          <ac:spMkLst>
            <pc:docMk/>
            <pc:sldMk cId="4150882111" sldId="257"/>
            <ac:spMk id="5" creationId="{E40DDEB7-1267-4C55-BF1C-736412C65C52}"/>
          </ac:spMkLst>
        </pc:spChg>
        <pc:spChg chg="add del">
          <ac:chgData name="Simona Baerel (2234815)" userId="S::2234815@student.uwtsd.ac.uk::8f64952d-b02a-4c2a-979f-7f895eacd706" providerId="AD" clId="Web-{A8BB9FDD-8417-5B1A-FD37-F7EFBD997EA4}" dt="2023-05-19T13:01:59.788" v="1"/>
          <ac:spMkLst>
            <pc:docMk/>
            <pc:sldMk cId="4150882111" sldId="257"/>
            <ac:spMk id="12" creationId="{8936FD8C-AFAD-4D71-8838-D5AF061BEB18}"/>
          </ac:spMkLst>
        </pc:spChg>
        <pc:spChg chg="add del">
          <ac:chgData name="Simona Baerel (2234815)" userId="S::2234815@student.uwtsd.ac.uk::8f64952d-b02a-4c2a-979f-7f895eacd706" providerId="AD" clId="Web-{A8BB9FDD-8417-5B1A-FD37-F7EFBD997EA4}" dt="2023-05-19T13:01:59.788" v="1"/>
          <ac:spMkLst>
            <pc:docMk/>
            <pc:sldMk cId="4150882111" sldId="257"/>
            <ac:spMk id="14" creationId="{DFACF551-333C-4400-9712-C8D645B65ACF}"/>
          </ac:spMkLst>
        </pc:spChg>
        <pc:spChg chg="add del">
          <ac:chgData name="Simona Baerel (2234815)" userId="S::2234815@student.uwtsd.ac.uk::8f64952d-b02a-4c2a-979f-7f895eacd706" providerId="AD" clId="Web-{A8BB9FDD-8417-5B1A-FD37-F7EFBD997EA4}" dt="2023-05-19T13:02:03.788" v="3"/>
          <ac:spMkLst>
            <pc:docMk/>
            <pc:sldMk cId="4150882111" sldId="257"/>
            <ac:spMk id="17" creationId="{8950FAA0-D41F-48DB-A462-0A15C21608A3}"/>
          </ac:spMkLst>
        </pc:spChg>
        <pc:spChg chg="add del">
          <ac:chgData name="Simona Baerel (2234815)" userId="S::2234815@student.uwtsd.ac.uk::8f64952d-b02a-4c2a-979f-7f895eacd706" providerId="AD" clId="Web-{A8BB9FDD-8417-5B1A-FD37-F7EFBD997EA4}" dt="2023-05-19T13:02:10.273" v="5"/>
          <ac:spMkLst>
            <pc:docMk/>
            <pc:sldMk cId="4150882111" sldId="257"/>
            <ac:spMk id="19" creationId="{8950FAA0-D41F-48DB-A462-0A15C21608A3}"/>
          </ac:spMkLst>
        </pc:spChg>
        <pc:spChg chg="add del">
          <ac:chgData name="Simona Baerel (2234815)" userId="S::2234815@student.uwtsd.ac.uk::8f64952d-b02a-4c2a-979f-7f895eacd706" providerId="AD" clId="Web-{A8BB9FDD-8417-5B1A-FD37-F7EFBD997EA4}" dt="2023-05-19T13:02:14.179" v="7"/>
          <ac:spMkLst>
            <pc:docMk/>
            <pc:sldMk cId="4150882111" sldId="257"/>
            <ac:spMk id="21" creationId="{8950FAA0-D41F-48DB-A462-0A15C21608A3}"/>
          </ac:spMkLst>
        </pc:spChg>
        <pc:spChg chg="add del">
          <ac:chgData name="Simona Baerel (2234815)" userId="S::2234815@student.uwtsd.ac.uk::8f64952d-b02a-4c2a-979f-7f895eacd706" providerId="AD" clId="Web-{A8BB9FDD-8417-5B1A-FD37-F7EFBD997EA4}" dt="2023-05-19T13:02:53.258" v="9"/>
          <ac:spMkLst>
            <pc:docMk/>
            <pc:sldMk cId="4150882111" sldId="257"/>
            <ac:spMk id="23" creationId="{8936FD8C-AFAD-4D71-8838-D5AF061BEB18}"/>
          </ac:spMkLst>
        </pc:spChg>
        <pc:spChg chg="add del">
          <ac:chgData name="Simona Baerel (2234815)" userId="S::2234815@student.uwtsd.ac.uk::8f64952d-b02a-4c2a-979f-7f895eacd706" providerId="AD" clId="Web-{A8BB9FDD-8417-5B1A-FD37-F7EFBD997EA4}" dt="2023-05-19T13:02:53.258" v="9"/>
          <ac:spMkLst>
            <pc:docMk/>
            <pc:sldMk cId="4150882111" sldId="257"/>
            <ac:spMk id="24" creationId="{DFACF551-333C-4400-9712-C8D645B65ACF}"/>
          </ac:spMkLst>
        </pc:spChg>
        <pc:spChg chg="add">
          <ac:chgData name="Simona Baerel (2234815)" userId="S::2234815@student.uwtsd.ac.uk::8f64952d-b02a-4c2a-979f-7f895eacd706" providerId="AD" clId="Web-{A8BB9FDD-8417-5B1A-FD37-F7EFBD997EA4}" dt="2023-05-19T13:02:53.274" v="10"/>
          <ac:spMkLst>
            <pc:docMk/>
            <pc:sldMk cId="4150882111" sldId="257"/>
            <ac:spMk id="26" creationId="{8950FAA0-D41F-48DB-A462-0A15C21608A3}"/>
          </ac:spMkLst>
        </pc:spChg>
        <pc:spChg chg="add">
          <ac:chgData name="Simona Baerel (2234815)" userId="S::2234815@student.uwtsd.ac.uk::8f64952d-b02a-4c2a-979f-7f895eacd706" providerId="AD" clId="Web-{A8BB9FDD-8417-5B1A-FD37-F7EFBD997EA4}" dt="2023-05-19T13:02:53.274" v="10"/>
          <ac:spMkLst>
            <pc:docMk/>
            <pc:sldMk cId="4150882111" sldId="257"/>
            <ac:spMk id="27" creationId="{756FDF2E-944E-49B7-B4DC-6AECD49B8FBE}"/>
          </ac:spMkLst>
        </pc:spChg>
        <pc:picChg chg="mod ord">
          <ac:chgData name="Simona Baerel (2234815)" userId="S::2234815@student.uwtsd.ac.uk::8f64952d-b02a-4c2a-979f-7f895eacd706" providerId="AD" clId="Web-{A8BB9FDD-8417-5B1A-FD37-F7EFBD997EA4}" dt="2023-05-19T13:02:53.274" v="10"/>
          <ac:picMkLst>
            <pc:docMk/>
            <pc:sldMk cId="4150882111" sldId="257"/>
            <ac:picMk id="7" creationId="{50955F3D-0767-67AB-1965-7B11F04A0BF8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56C3C0-ACC2-49CA-A1DF-1394F532629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FD5065-C360-497E-86DF-E74E4C4189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Lodging</a:t>
          </a:r>
          <a:endParaRPr lang="en-US"/>
        </a:p>
      </dgm:t>
    </dgm:pt>
    <dgm:pt modelId="{1E72CDC9-929F-4E6A-9FDF-E5307B6C2879}" type="parTrans" cxnId="{94FFA9E9-B800-4375-98F4-10303D8BDC2D}">
      <dgm:prSet/>
      <dgm:spPr/>
      <dgm:t>
        <a:bodyPr/>
        <a:lstStyle/>
        <a:p>
          <a:endParaRPr lang="en-US"/>
        </a:p>
      </dgm:t>
    </dgm:pt>
    <dgm:pt modelId="{C0B44207-8790-41A9-BF06-70EBC5E9082D}" type="sibTrans" cxnId="{94FFA9E9-B800-4375-98F4-10303D8BDC2D}">
      <dgm:prSet/>
      <dgm:spPr/>
      <dgm:t>
        <a:bodyPr/>
        <a:lstStyle/>
        <a:p>
          <a:endParaRPr lang="en-US"/>
        </a:p>
      </dgm:t>
    </dgm:pt>
    <dgm:pt modelId="{95CBC9D8-0058-4F72-8E17-5E5988C263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Recreation</a:t>
          </a:r>
          <a:endParaRPr lang="en-US"/>
        </a:p>
      </dgm:t>
    </dgm:pt>
    <dgm:pt modelId="{E9B5B43E-5677-484A-9BB6-DA55CEC3CDB1}" type="parTrans" cxnId="{EB3F2313-6AB4-469A-B429-EC9C63551249}">
      <dgm:prSet/>
      <dgm:spPr/>
      <dgm:t>
        <a:bodyPr/>
        <a:lstStyle/>
        <a:p>
          <a:endParaRPr lang="en-US"/>
        </a:p>
      </dgm:t>
    </dgm:pt>
    <dgm:pt modelId="{DF13A89F-F5F2-407D-9809-D0F19750C999}" type="sibTrans" cxnId="{EB3F2313-6AB4-469A-B429-EC9C63551249}">
      <dgm:prSet/>
      <dgm:spPr/>
      <dgm:t>
        <a:bodyPr/>
        <a:lstStyle/>
        <a:p>
          <a:endParaRPr lang="en-US"/>
        </a:p>
      </dgm:t>
    </dgm:pt>
    <dgm:pt modelId="{52065602-9BBC-45CC-A140-14B494B698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Entertainment</a:t>
          </a:r>
          <a:endParaRPr lang="en-US"/>
        </a:p>
      </dgm:t>
    </dgm:pt>
    <dgm:pt modelId="{80788F6B-E7A8-4920-B376-A9BBBDEE1061}" type="parTrans" cxnId="{19123A0A-5AC5-4083-96D1-1359D250D594}">
      <dgm:prSet/>
      <dgm:spPr/>
      <dgm:t>
        <a:bodyPr/>
        <a:lstStyle/>
        <a:p>
          <a:endParaRPr lang="en-US"/>
        </a:p>
      </dgm:t>
    </dgm:pt>
    <dgm:pt modelId="{E93A87EA-EAFA-428F-8481-8D950C826235}" type="sibTrans" cxnId="{19123A0A-5AC5-4083-96D1-1359D250D594}">
      <dgm:prSet/>
      <dgm:spPr/>
      <dgm:t>
        <a:bodyPr/>
        <a:lstStyle/>
        <a:p>
          <a:endParaRPr lang="en-US"/>
        </a:p>
      </dgm:t>
    </dgm:pt>
    <dgm:pt modelId="{D18DD2F6-E30B-42B0-BEA2-D52AFD3D00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Wellness &amp; Spa</a:t>
          </a:r>
          <a:endParaRPr lang="en-US"/>
        </a:p>
      </dgm:t>
    </dgm:pt>
    <dgm:pt modelId="{A7F4EEF1-27B8-43FD-8045-6CFA753F9EB0}" type="parTrans" cxnId="{EDB85E84-4613-4D73-8BAB-EA0121E37192}">
      <dgm:prSet/>
      <dgm:spPr/>
      <dgm:t>
        <a:bodyPr/>
        <a:lstStyle/>
        <a:p>
          <a:endParaRPr lang="en-US"/>
        </a:p>
      </dgm:t>
    </dgm:pt>
    <dgm:pt modelId="{9728D29B-DCAE-4B85-8326-3BB72C69F855}" type="sibTrans" cxnId="{EDB85E84-4613-4D73-8BAB-EA0121E37192}">
      <dgm:prSet/>
      <dgm:spPr/>
      <dgm:t>
        <a:bodyPr/>
        <a:lstStyle/>
        <a:p>
          <a:endParaRPr lang="en-US"/>
        </a:p>
      </dgm:t>
    </dgm:pt>
    <dgm:pt modelId="{4006B180-4E58-4B75-BE1F-82FB0FDD6F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Romantic atmosphere and serenity</a:t>
          </a:r>
          <a:endParaRPr lang="en-US"/>
        </a:p>
      </dgm:t>
    </dgm:pt>
    <dgm:pt modelId="{08922F24-F4BD-4F5E-A4E8-F0A227B8BB5D}" type="parTrans" cxnId="{E0AAAD11-DC38-46A1-8E0C-B9F3DD092D35}">
      <dgm:prSet/>
      <dgm:spPr/>
      <dgm:t>
        <a:bodyPr/>
        <a:lstStyle/>
        <a:p>
          <a:endParaRPr lang="en-US"/>
        </a:p>
      </dgm:t>
    </dgm:pt>
    <dgm:pt modelId="{F43E1D4E-FDC7-45AE-B973-03ED5B593F98}" type="sibTrans" cxnId="{E0AAAD11-DC38-46A1-8E0C-B9F3DD092D35}">
      <dgm:prSet/>
      <dgm:spPr/>
      <dgm:t>
        <a:bodyPr/>
        <a:lstStyle/>
        <a:p>
          <a:endParaRPr lang="en-US"/>
        </a:p>
      </dgm:t>
    </dgm:pt>
    <dgm:pt modelId="{8B1138AB-9ECD-4F21-A90E-A99E3A906C90}" type="pres">
      <dgm:prSet presAssocID="{9A56C3C0-ACC2-49CA-A1DF-1394F5326292}" presName="root" presStyleCnt="0">
        <dgm:presLayoutVars>
          <dgm:dir/>
          <dgm:resizeHandles val="exact"/>
        </dgm:presLayoutVars>
      </dgm:prSet>
      <dgm:spPr/>
    </dgm:pt>
    <dgm:pt modelId="{2AB41990-C532-4994-B02A-40C1E919D7BD}" type="pres">
      <dgm:prSet presAssocID="{3CFD5065-C360-497E-86DF-E74E4C4189DE}" presName="compNode" presStyleCnt="0"/>
      <dgm:spPr/>
    </dgm:pt>
    <dgm:pt modelId="{B4DA8DB1-0B95-463D-A96F-1956D3E26686}" type="pres">
      <dgm:prSet presAssocID="{3CFD5065-C360-497E-86DF-E74E4C4189DE}" presName="bgRect" presStyleLbl="bgShp" presStyleIdx="0" presStyleCnt="5"/>
      <dgm:spPr/>
    </dgm:pt>
    <dgm:pt modelId="{A064F571-AB64-400F-A755-F670B6B2E137}" type="pres">
      <dgm:prSet presAssocID="{3CFD5065-C360-497E-86DF-E74E4C4189D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mn"/>
        </a:ext>
      </dgm:extLst>
    </dgm:pt>
    <dgm:pt modelId="{AAB326D0-2460-45BE-BE02-2D6C107035CB}" type="pres">
      <dgm:prSet presAssocID="{3CFD5065-C360-497E-86DF-E74E4C4189DE}" presName="spaceRect" presStyleCnt="0"/>
      <dgm:spPr/>
    </dgm:pt>
    <dgm:pt modelId="{7C8ACA8B-A623-4B8C-9833-5AF8F92100CC}" type="pres">
      <dgm:prSet presAssocID="{3CFD5065-C360-497E-86DF-E74E4C4189DE}" presName="parTx" presStyleLbl="revTx" presStyleIdx="0" presStyleCnt="5">
        <dgm:presLayoutVars>
          <dgm:chMax val="0"/>
          <dgm:chPref val="0"/>
        </dgm:presLayoutVars>
      </dgm:prSet>
      <dgm:spPr/>
    </dgm:pt>
    <dgm:pt modelId="{862581C7-C8A0-4A6F-9F7B-B94234BB8891}" type="pres">
      <dgm:prSet presAssocID="{C0B44207-8790-41A9-BF06-70EBC5E9082D}" presName="sibTrans" presStyleCnt="0"/>
      <dgm:spPr/>
    </dgm:pt>
    <dgm:pt modelId="{D04C7EA5-CCEC-48BE-BC57-CCCC5F3083AA}" type="pres">
      <dgm:prSet presAssocID="{95CBC9D8-0058-4F72-8E17-5E5988C2637E}" presName="compNode" presStyleCnt="0"/>
      <dgm:spPr/>
    </dgm:pt>
    <dgm:pt modelId="{D11DE4F0-CCF7-4CFE-A793-C223EA345E0E}" type="pres">
      <dgm:prSet presAssocID="{95CBC9D8-0058-4F72-8E17-5E5988C2637E}" presName="bgRect" presStyleLbl="bgShp" presStyleIdx="1" presStyleCnt="5"/>
      <dgm:spPr/>
    </dgm:pt>
    <dgm:pt modelId="{F4EEABD7-FC3E-4AEA-86D8-0BAEDD2C4B15}" type="pres">
      <dgm:prSet presAssocID="{95CBC9D8-0058-4F72-8E17-5E5988C2637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6EFECEBB-7438-466C-9025-BB780E517CA3}" type="pres">
      <dgm:prSet presAssocID="{95CBC9D8-0058-4F72-8E17-5E5988C2637E}" presName="spaceRect" presStyleCnt="0"/>
      <dgm:spPr/>
    </dgm:pt>
    <dgm:pt modelId="{C61BD16D-8441-40BE-9C5B-3AB484D5665E}" type="pres">
      <dgm:prSet presAssocID="{95CBC9D8-0058-4F72-8E17-5E5988C2637E}" presName="parTx" presStyleLbl="revTx" presStyleIdx="1" presStyleCnt="5">
        <dgm:presLayoutVars>
          <dgm:chMax val="0"/>
          <dgm:chPref val="0"/>
        </dgm:presLayoutVars>
      </dgm:prSet>
      <dgm:spPr/>
    </dgm:pt>
    <dgm:pt modelId="{5D34A54B-B3FE-4345-AA30-1B1D493459D3}" type="pres">
      <dgm:prSet presAssocID="{DF13A89F-F5F2-407D-9809-D0F19750C999}" presName="sibTrans" presStyleCnt="0"/>
      <dgm:spPr/>
    </dgm:pt>
    <dgm:pt modelId="{0F009BF6-5B05-44D5-A419-957077317CEF}" type="pres">
      <dgm:prSet presAssocID="{52065602-9BBC-45CC-A140-14B494B698D9}" presName="compNode" presStyleCnt="0"/>
      <dgm:spPr/>
    </dgm:pt>
    <dgm:pt modelId="{4B27FD50-CF53-4F08-B5B2-8FC65B1BDA30}" type="pres">
      <dgm:prSet presAssocID="{52065602-9BBC-45CC-A140-14B494B698D9}" presName="bgRect" presStyleLbl="bgShp" presStyleIdx="2" presStyleCnt="5"/>
      <dgm:spPr/>
    </dgm:pt>
    <dgm:pt modelId="{77A26973-BA92-4578-944E-94C1F914EC87}" type="pres">
      <dgm:prSet presAssocID="{52065602-9BBC-45CC-A140-14B494B698D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viziune"/>
        </a:ext>
      </dgm:extLst>
    </dgm:pt>
    <dgm:pt modelId="{C28B29A3-7123-4746-B438-89188E88EE8E}" type="pres">
      <dgm:prSet presAssocID="{52065602-9BBC-45CC-A140-14B494B698D9}" presName="spaceRect" presStyleCnt="0"/>
      <dgm:spPr/>
    </dgm:pt>
    <dgm:pt modelId="{82E4394D-2B40-49AE-A7AD-4B3F957A6FE5}" type="pres">
      <dgm:prSet presAssocID="{52065602-9BBC-45CC-A140-14B494B698D9}" presName="parTx" presStyleLbl="revTx" presStyleIdx="2" presStyleCnt="5">
        <dgm:presLayoutVars>
          <dgm:chMax val="0"/>
          <dgm:chPref val="0"/>
        </dgm:presLayoutVars>
      </dgm:prSet>
      <dgm:spPr/>
    </dgm:pt>
    <dgm:pt modelId="{9CB1506E-5AA8-4075-8C2D-816D53192153}" type="pres">
      <dgm:prSet presAssocID="{E93A87EA-EAFA-428F-8481-8D950C826235}" presName="sibTrans" presStyleCnt="0"/>
      <dgm:spPr/>
    </dgm:pt>
    <dgm:pt modelId="{C9BB4BFF-24C3-4CED-B662-5A51DEE976A3}" type="pres">
      <dgm:prSet presAssocID="{D18DD2F6-E30B-42B0-BEA2-D52AFD3D003C}" presName="compNode" presStyleCnt="0"/>
      <dgm:spPr/>
    </dgm:pt>
    <dgm:pt modelId="{A157830F-405D-4FF8-BD46-6A933A7CEBF2}" type="pres">
      <dgm:prSet presAssocID="{D18DD2F6-E30B-42B0-BEA2-D52AFD3D003C}" presName="bgRect" presStyleLbl="bgShp" presStyleIdx="3" presStyleCnt="5"/>
      <dgm:spPr/>
    </dgm:pt>
    <dgm:pt modelId="{FE8EBA61-7461-4E5B-94AE-74FE94FC38B1}" type="pres">
      <dgm:prSet presAssocID="{D18DD2F6-E30B-42B0-BEA2-D52AFD3D003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F60E78D8-2FFB-40E9-9A8A-9012C999DEB7}" type="pres">
      <dgm:prSet presAssocID="{D18DD2F6-E30B-42B0-BEA2-D52AFD3D003C}" presName="spaceRect" presStyleCnt="0"/>
      <dgm:spPr/>
    </dgm:pt>
    <dgm:pt modelId="{559F8D1E-DAEC-4441-A8AB-3EA66B6ABE94}" type="pres">
      <dgm:prSet presAssocID="{D18DD2F6-E30B-42B0-BEA2-D52AFD3D003C}" presName="parTx" presStyleLbl="revTx" presStyleIdx="3" presStyleCnt="5">
        <dgm:presLayoutVars>
          <dgm:chMax val="0"/>
          <dgm:chPref val="0"/>
        </dgm:presLayoutVars>
      </dgm:prSet>
      <dgm:spPr/>
    </dgm:pt>
    <dgm:pt modelId="{2DB16D72-2D11-4DA5-98B2-14E1F250C61D}" type="pres">
      <dgm:prSet presAssocID="{9728D29B-DCAE-4B85-8326-3BB72C69F855}" presName="sibTrans" presStyleCnt="0"/>
      <dgm:spPr/>
    </dgm:pt>
    <dgm:pt modelId="{BC937FA7-4743-418E-A9A5-2FBA8D73C6BC}" type="pres">
      <dgm:prSet presAssocID="{4006B180-4E58-4B75-BE1F-82FB0FDD6F53}" presName="compNode" presStyleCnt="0"/>
      <dgm:spPr/>
    </dgm:pt>
    <dgm:pt modelId="{CA12A352-FDF2-4CD6-B089-604ACB08C8C7}" type="pres">
      <dgm:prSet presAssocID="{4006B180-4E58-4B75-BE1F-82FB0FDD6F53}" presName="bgRect" presStyleLbl="bgShp" presStyleIdx="4" presStyleCnt="5"/>
      <dgm:spPr/>
    </dgm:pt>
    <dgm:pt modelId="{B80B713C-F782-4315-B7F7-87450B1EA47B}" type="pres">
      <dgm:prSet presAssocID="{4006B180-4E58-4B75-BE1F-82FB0FDD6F5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scop"/>
        </a:ext>
      </dgm:extLst>
    </dgm:pt>
    <dgm:pt modelId="{883AE047-4510-4F09-9776-5E6EBD0B2A41}" type="pres">
      <dgm:prSet presAssocID="{4006B180-4E58-4B75-BE1F-82FB0FDD6F53}" presName="spaceRect" presStyleCnt="0"/>
      <dgm:spPr/>
    </dgm:pt>
    <dgm:pt modelId="{9F2FF435-13C1-4088-8596-31006E2C25DC}" type="pres">
      <dgm:prSet presAssocID="{4006B180-4E58-4B75-BE1F-82FB0FDD6F5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828FB08-0F4B-46B0-8CD3-02F4A06DE099}" type="presOf" srcId="{9A56C3C0-ACC2-49CA-A1DF-1394F5326292}" destId="{8B1138AB-9ECD-4F21-A90E-A99E3A906C90}" srcOrd="0" destOrd="0" presId="urn:microsoft.com/office/officeart/2018/2/layout/IconVerticalSolidList"/>
    <dgm:cxn modelId="{19123A0A-5AC5-4083-96D1-1359D250D594}" srcId="{9A56C3C0-ACC2-49CA-A1DF-1394F5326292}" destId="{52065602-9BBC-45CC-A140-14B494B698D9}" srcOrd="2" destOrd="0" parTransId="{80788F6B-E7A8-4920-B376-A9BBBDEE1061}" sibTransId="{E93A87EA-EAFA-428F-8481-8D950C826235}"/>
    <dgm:cxn modelId="{E0AAAD11-DC38-46A1-8E0C-B9F3DD092D35}" srcId="{9A56C3C0-ACC2-49CA-A1DF-1394F5326292}" destId="{4006B180-4E58-4B75-BE1F-82FB0FDD6F53}" srcOrd="4" destOrd="0" parTransId="{08922F24-F4BD-4F5E-A4E8-F0A227B8BB5D}" sibTransId="{F43E1D4E-FDC7-45AE-B973-03ED5B593F98}"/>
    <dgm:cxn modelId="{EB3F2313-6AB4-469A-B429-EC9C63551249}" srcId="{9A56C3C0-ACC2-49CA-A1DF-1394F5326292}" destId="{95CBC9D8-0058-4F72-8E17-5E5988C2637E}" srcOrd="1" destOrd="0" parTransId="{E9B5B43E-5677-484A-9BB6-DA55CEC3CDB1}" sibTransId="{DF13A89F-F5F2-407D-9809-D0F19750C999}"/>
    <dgm:cxn modelId="{0F2A8E20-E3A5-4023-914E-6F3F7B3F2D05}" type="presOf" srcId="{52065602-9BBC-45CC-A140-14B494B698D9}" destId="{82E4394D-2B40-49AE-A7AD-4B3F957A6FE5}" srcOrd="0" destOrd="0" presId="urn:microsoft.com/office/officeart/2018/2/layout/IconVerticalSolidList"/>
    <dgm:cxn modelId="{951EAD4E-262E-4E08-85DA-85442962FE4B}" type="presOf" srcId="{3CFD5065-C360-497E-86DF-E74E4C4189DE}" destId="{7C8ACA8B-A623-4B8C-9833-5AF8F92100CC}" srcOrd="0" destOrd="0" presId="urn:microsoft.com/office/officeart/2018/2/layout/IconVerticalSolidList"/>
    <dgm:cxn modelId="{01314580-62A2-4E7B-9304-534215C3578D}" type="presOf" srcId="{4006B180-4E58-4B75-BE1F-82FB0FDD6F53}" destId="{9F2FF435-13C1-4088-8596-31006E2C25DC}" srcOrd="0" destOrd="0" presId="urn:microsoft.com/office/officeart/2018/2/layout/IconVerticalSolidList"/>
    <dgm:cxn modelId="{EDB85E84-4613-4D73-8BAB-EA0121E37192}" srcId="{9A56C3C0-ACC2-49CA-A1DF-1394F5326292}" destId="{D18DD2F6-E30B-42B0-BEA2-D52AFD3D003C}" srcOrd="3" destOrd="0" parTransId="{A7F4EEF1-27B8-43FD-8045-6CFA753F9EB0}" sibTransId="{9728D29B-DCAE-4B85-8326-3BB72C69F855}"/>
    <dgm:cxn modelId="{A90BABCC-A176-471F-A4BB-5DE587E579D2}" type="presOf" srcId="{D18DD2F6-E30B-42B0-BEA2-D52AFD3D003C}" destId="{559F8D1E-DAEC-4441-A8AB-3EA66B6ABE94}" srcOrd="0" destOrd="0" presId="urn:microsoft.com/office/officeart/2018/2/layout/IconVerticalSolidList"/>
    <dgm:cxn modelId="{94FFA9E9-B800-4375-98F4-10303D8BDC2D}" srcId="{9A56C3C0-ACC2-49CA-A1DF-1394F5326292}" destId="{3CFD5065-C360-497E-86DF-E74E4C4189DE}" srcOrd="0" destOrd="0" parTransId="{1E72CDC9-929F-4E6A-9FDF-E5307B6C2879}" sibTransId="{C0B44207-8790-41A9-BF06-70EBC5E9082D}"/>
    <dgm:cxn modelId="{F2FF41EE-88DA-4150-824A-3E8E9F9AECFD}" type="presOf" srcId="{95CBC9D8-0058-4F72-8E17-5E5988C2637E}" destId="{C61BD16D-8441-40BE-9C5B-3AB484D5665E}" srcOrd="0" destOrd="0" presId="urn:microsoft.com/office/officeart/2018/2/layout/IconVerticalSolidList"/>
    <dgm:cxn modelId="{A90FCAA2-C3CF-4304-A3F1-4C1B1CCC40E8}" type="presParOf" srcId="{8B1138AB-9ECD-4F21-A90E-A99E3A906C90}" destId="{2AB41990-C532-4994-B02A-40C1E919D7BD}" srcOrd="0" destOrd="0" presId="urn:microsoft.com/office/officeart/2018/2/layout/IconVerticalSolidList"/>
    <dgm:cxn modelId="{4A2DFDA1-2F84-4164-9651-F29AFC1BEDD0}" type="presParOf" srcId="{2AB41990-C532-4994-B02A-40C1E919D7BD}" destId="{B4DA8DB1-0B95-463D-A96F-1956D3E26686}" srcOrd="0" destOrd="0" presId="urn:microsoft.com/office/officeart/2018/2/layout/IconVerticalSolidList"/>
    <dgm:cxn modelId="{4813C8B4-9E18-4487-A881-1D4895457490}" type="presParOf" srcId="{2AB41990-C532-4994-B02A-40C1E919D7BD}" destId="{A064F571-AB64-400F-A755-F670B6B2E137}" srcOrd="1" destOrd="0" presId="urn:microsoft.com/office/officeart/2018/2/layout/IconVerticalSolidList"/>
    <dgm:cxn modelId="{CB5C62D3-21F2-4BAD-8B2C-48C5E023087E}" type="presParOf" srcId="{2AB41990-C532-4994-B02A-40C1E919D7BD}" destId="{AAB326D0-2460-45BE-BE02-2D6C107035CB}" srcOrd="2" destOrd="0" presId="urn:microsoft.com/office/officeart/2018/2/layout/IconVerticalSolidList"/>
    <dgm:cxn modelId="{44F0ADBC-1693-428F-A338-42035CBCEE1D}" type="presParOf" srcId="{2AB41990-C532-4994-B02A-40C1E919D7BD}" destId="{7C8ACA8B-A623-4B8C-9833-5AF8F92100CC}" srcOrd="3" destOrd="0" presId="urn:microsoft.com/office/officeart/2018/2/layout/IconVerticalSolidList"/>
    <dgm:cxn modelId="{575A35E9-5337-4BE2-9B11-A33DEDB07511}" type="presParOf" srcId="{8B1138AB-9ECD-4F21-A90E-A99E3A906C90}" destId="{862581C7-C8A0-4A6F-9F7B-B94234BB8891}" srcOrd="1" destOrd="0" presId="urn:microsoft.com/office/officeart/2018/2/layout/IconVerticalSolidList"/>
    <dgm:cxn modelId="{9A7793F8-D262-4A70-B768-3036BB1FE1B1}" type="presParOf" srcId="{8B1138AB-9ECD-4F21-A90E-A99E3A906C90}" destId="{D04C7EA5-CCEC-48BE-BC57-CCCC5F3083AA}" srcOrd="2" destOrd="0" presId="urn:microsoft.com/office/officeart/2018/2/layout/IconVerticalSolidList"/>
    <dgm:cxn modelId="{DC64ACA7-5D95-4DEE-A743-E1651ECFAF2A}" type="presParOf" srcId="{D04C7EA5-CCEC-48BE-BC57-CCCC5F3083AA}" destId="{D11DE4F0-CCF7-4CFE-A793-C223EA345E0E}" srcOrd="0" destOrd="0" presId="urn:microsoft.com/office/officeart/2018/2/layout/IconVerticalSolidList"/>
    <dgm:cxn modelId="{FA922D7D-2EDF-46C0-AA18-F575815B89E4}" type="presParOf" srcId="{D04C7EA5-CCEC-48BE-BC57-CCCC5F3083AA}" destId="{F4EEABD7-FC3E-4AEA-86D8-0BAEDD2C4B15}" srcOrd="1" destOrd="0" presId="urn:microsoft.com/office/officeart/2018/2/layout/IconVerticalSolidList"/>
    <dgm:cxn modelId="{189C8182-0223-45AD-AE25-8A9FA9CB2ABC}" type="presParOf" srcId="{D04C7EA5-CCEC-48BE-BC57-CCCC5F3083AA}" destId="{6EFECEBB-7438-466C-9025-BB780E517CA3}" srcOrd="2" destOrd="0" presId="urn:microsoft.com/office/officeart/2018/2/layout/IconVerticalSolidList"/>
    <dgm:cxn modelId="{AAD76004-E83A-488F-86D8-EEC51916E4E6}" type="presParOf" srcId="{D04C7EA5-CCEC-48BE-BC57-CCCC5F3083AA}" destId="{C61BD16D-8441-40BE-9C5B-3AB484D5665E}" srcOrd="3" destOrd="0" presId="urn:microsoft.com/office/officeart/2018/2/layout/IconVerticalSolidList"/>
    <dgm:cxn modelId="{832D7D1E-F91F-4BD2-A240-A74EA0B2D670}" type="presParOf" srcId="{8B1138AB-9ECD-4F21-A90E-A99E3A906C90}" destId="{5D34A54B-B3FE-4345-AA30-1B1D493459D3}" srcOrd="3" destOrd="0" presId="urn:microsoft.com/office/officeart/2018/2/layout/IconVerticalSolidList"/>
    <dgm:cxn modelId="{3C4EB7A7-F870-4200-94A3-4B72BF00FEAC}" type="presParOf" srcId="{8B1138AB-9ECD-4F21-A90E-A99E3A906C90}" destId="{0F009BF6-5B05-44D5-A419-957077317CEF}" srcOrd="4" destOrd="0" presId="urn:microsoft.com/office/officeart/2018/2/layout/IconVerticalSolidList"/>
    <dgm:cxn modelId="{0C1ADAC0-CE4D-4DF4-AAF3-279F67B4A28C}" type="presParOf" srcId="{0F009BF6-5B05-44D5-A419-957077317CEF}" destId="{4B27FD50-CF53-4F08-B5B2-8FC65B1BDA30}" srcOrd="0" destOrd="0" presId="urn:microsoft.com/office/officeart/2018/2/layout/IconVerticalSolidList"/>
    <dgm:cxn modelId="{DEB43B72-5936-44B2-BA3E-DD16258146EB}" type="presParOf" srcId="{0F009BF6-5B05-44D5-A419-957077317CEF}" destId="{77A26973-BA92-4578-944E-94C1F914EC87}" srcOrd="1" destOrd="0" presId="urn:microsoft.com/office/officeart/2018/2/layout/IconVerticalSolidList"/>
    <dgm:cxn modelId="{F52C1403-6967-4B29-AD04-09095DFECE14}" type="presParOf" srcId="{0F009BF6-5B05-44D5-A419-957077317CEF}" destId="{C28B29A3-7123-4746-B438-89188E88EE8E}" srcOrd="2" destOrd="0" presId="urn:microsoft.com/office/officeart/2018/2/layout/IconVerticalSolidList"/>
    <dgm:cxn modelId="{CF549885-5B3D-47F2-B30A-72ED35DB304C}" type="presParOf" srcId="{0F009BF6-5B05-44D5-A419-957077317CEF}" destId="{82E4394D-2B40-49AE-A7AD-4B3F957A6FE5}" srcOrd="3" destOrd="0" presId="urn:microsoft.com/office/officeart/2018/2/layout/IconVerticalSolidList"/>
    <dgm:cxn modelId="{D11A20A0-7858-476C-9C46-38A23C50DB4A}" type="presParOf" srcId="{8B1138AB-9ECD-4F21-A90E-A99E3A906C90}" destId="{9CB1506E-5AA8-4075-8C2D-816D53192153}" srcOrd="5" destOrd="0" presId="urn:microsoft.com/office/officeart/2018/2/layout/IconVerticalSolidList"/>
    <dgm:cxn modelId="{E7C31957-C01F-4659-B363-A2973BCFABDD}" type="presParOf" srcId="{8B1138AB-9ECD-4F21-A90E-A99E3A906C90}" destId="{C9BB4BFF-24C3-4CED-B662-5A51DEE976A3}" srcOrd="6" destOrd="0" presId="urn:microsoft.com/office/officeart/2018/2/layout/IconVerticalSolidList"/>
    <dgm:cxn modelId="{9AB05304-1819-4521-AE98-30904CC6EB13}" type="presParOf" srcId="{C9BB4BFF-24C3-4CED-B662-5A51DEE976A3}" destId="{A157830F-405D-4FF8-BD46-6A933A7CEBF2}" srcOrd="0" destOrd="0" presId="urn:microsoft.com/office/officeart/2018/2/layout/IconVerticalSolidList"/>
    <dgm:cxn modelId="{B767EA4E-1A5F-4106-81D3-A3EC797BFE94}" type="presParOf" srcId="{C9BB4BFF-24C3-4CED-B662-5A51DEE976A3}" destId="{FE8EBA61-7461-4E5B-94AE-74FE94FC38B1}" srcOrd="1" destOrd="0" presId="urn:microsoft.com/office/officeart/2018/2/layout/IconVerticalSolidList"/>
    <dgm:cxn modelId="{049433A9-0177-476E-9764-D8E5E2CD42E4}" type="presParOf" srcId="{C9BB4BFF-24C3-4CED-B662-5A51DEE976A3}" destId="{F60E78D8-2FFB-40E9-9A8A-9012C999DEB7}" srcOrd="2" destOrd="0" presId="urn:microsoft.com/office/officeart/2018/2/layout/IconVerticalSolidList"/>
    <dgm:cxn modelId="{764FF18F-B66F-4FE7-BEC6-6DEFEB5A788A}" type="presParOf" srcId="{C9BB4BFF-24C3-4CED-B662-5A51DEE976A3}" destId="{559F8D1E-DAEC-4441-A8AB-3EA66B6ABE94}" srcOrd="3" destOrd="0" presId="urn:microsoft.com/office/officeart/2018/2/layout/IconVerticalSolidList"/>
    <dgm:cxn modelId="{2F0836EF-1B3A-4448-9DE2-1E9F18855EAD}" type="presParOf" srcId="{8B1138AB-9ECD-4F21-A90E-A99E3A906C90}" destId="{2DB16D72-2D11-4DA5-98B2-14E1F250C61D}" srcOrd="7" destOrd="0" presId="urn:microsoft.com/office/officeart/2018/2/layout/IconVerticalSolidList"/>
    <dgm:cxn modelId="{9D4C2A54-7141-44D8-8C99-068099BCCD1C}" type="presParOf" srcId="{8B1138AB-9ECD-4F21-A90E-A99E3A906C90}" destId="{BC937FA7-4743-418E-A9A5-2FBA8D73C6BC}" srcOrd="8" destOrd="0" presId="urn:microsoft.com/office/officeart/2018/2/layout/IconVerticalSolidList"/>
    <dgm:cxn modelId="{DD4E00FA-4587-448F-B888-702B80E3B6FF}" type="presParOf" srcId="{BC937FA7-4743-418E-A9A5-2FBA8D73C6BC}" destId="{CA12A352-FDF2-4CD6-B089-604ACB08C8C7}" srcOrd="0" destOrd="0" presId="urn:microsoft.com/office/officeart/2018/2/layout/IconVerticalSolidList"/>
    <dgm:cxn modelId="{F691181D-56B7-4B2E-8D78-CF9DD8ABCE94}" type="presParOf" srcId="{BC937FA7-4743-418E-A9A5-2FBA8D73C6BC}" destId="{B80B713C-F782-4315-B7F7-87450B1EA47B}" srcOrd="1" destOrd="0" presId="urn:microsoft.com/office/officeart/2018/2/layout/IconVerticalSolidList"/>
    <dgm:cxn modelId="{8CA27BB4-87C5-4480-8C02-249CE6E2A831}" type="presParOf" srcId="{BC937FA7-4743-418E-A9A5-2FBA8D73C6BC}" destId="{883AE047-4510-4F09-9776-5E6EBD0B2A41}" srcOrd="2" destOrd="0" presId="urn:microsoft.com/office/officeart/2018/2/layout/IconVerticalSolidList"/>
    <dgm:cxn modelId="{663A95E7-276D-4948-BB42-2BED86CA57D3}" type="presParOf" srcId="{BC937FA7-4743-418E-A9A5-2FBA8D73C6BC}" destId="{9F2FF435-13C1-4088-8596-31006E2C25D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FAA4E7-127C-43A5-911B-977F8B8875A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97D14EE-9500-4612-8ECC-3BC788C01B91}">
      <dgm:prSet/>
      <dgm:spPr/>
      <dgm:t>
        <a:bodyPr/>
        <a:lstStyle/>
        <a:p>
          <a:r>
            <a:rPr lang="en-GB"/>
            <a:t>The aim of third paper is to highlight the Six Senses Hotel Rome the main consumer</a:t>
          </a:r>
          <a:endParaRPr lang="en-US"/>
        </a:p>
      </dgm:t>
    </dgm:pt>
    <dgm:pt modelId="{C713F5F3-15EE-48C9-8CC1-88A75CE4D902}" type="parTrans" cxnId="{89F75CDA-0661-43C9-9935-C67F211A513A}">
      <dgm:prSet/>
      <dgm:spPr/>
      <dgm:t>
        <a:bodyPr/>
        <a:lstStyle/>
        <a:p>
          <a:endParaRPr lang="en-US"/>
        </a:p>
      </dgm:t>
    </dgm:pt>
    <dgm:pt modelId="{F5419DD4-5D38-45A9-8110-F285C958523A}" type="sibTrans" cxnId="{89F75CDA-0661-43C9-9935-C67F211A513A}">
      <dgm:prSet/>
      <dgm:spPr/>
      <dgm:t>
        <a:bodyPr/>
        <a:lstStyle/>
        <a:p>
          <a:endParaRPr lang="en-US"/>
        </a:p>
      </dgm:t>
    </dgm:pt>
    <dgm:pt modelId="{DE678F85-5D72-4C95-9A94-8E3BF2A6B49F}">
      <dgm:prSet/>
      <dgm:spPr/>
      <dgm:t>
        <a:bodyPr/>
        <a:lstStyle/>
        <a:p>
          <a:r>
            <a:rPr lang="en-GB"/>
            <a:t>Give an understanding of the role of  guest service and facilities</a:t>
          </a:r>
          <a:endParaRPr lang="en-US"/>
        </a:p>
      </dgm:t>
    </dgm:pt>
    <dgm:pt modelId="{EA5FBC13-051C-4B66-AD8F-65BC61314805}" type="parTrans" cxnId="{98C652F8-F2FD-4C35-8061-A8F68B7C9BC9}">
      <dgm:prSet/>
      <dgm:spPr/>
      <dgm:t>
        <a:bodyPr/>
        <a:lstStyle/>
        <a:p>
          <a:endParaRPr lang="en-US"/>
        </a:p>
      </dgm:t>
    </dgm:pt>
    <dgm:pt modelId="{771768C7-8A85-49B6-8D55-97072599DDBD}" type="sibTrans" cxnId="{98C652F8-F2FD-4C35-8061-A8F68B7C9BC9}">
      <dgm:prSet/>
      <dgm:spPr/>
      <dgm:t>
        <a:bodyPr/>
        <a:lstStyle/>
        <a:p>
          <a:endParaRPr lang="en-US"/>
        </a:p>
      </dgm:t>
    </dgm:pt>
    <dgm:pt modelId="{C8DCC33C-AB98-4C4B-9BB2-C6934B45767D}">
      <dgm:prSet/>
      <dgm:spPr/>
      <dgm:t>
        <a:bodyPr/>
        <a:lstStyle/>
        <a:p>
          <a:r>
            <a:rPr lang="en-GB"/>
            <a:t>The function of the guest service</a:t>
          </a:r>
          <a:endParaRPr lang="en-US"/>
        </a:p>
      </dgm:t>
    </dgm:pt>
    <dgm:pt modelId="{ED90A1E1-3C78-4558-8505-07C5E7EE309A}" type="parTrans" cxnId="{A9EA957E-42C3-4608-8B48-CB91E1F00C32}">
      <dgm:prSet/>
      <dgm:spPr/>
      <dgm:t>
        <a:bodyPr/>
        <a:lstStyle/>
        <a:p>
          <a:endParaRPr lang="en-US"/>
        </a:p>
      </dgm:t>
    </dgm:pt>
    <dgm:pt modelId="{5C3E2DCE-B47C-4609-A274-9C762615F244}" type="sibTrans" cxnId="{A9EA957E-42C3-4608-8B48-CB91E1F00C32}">
      <dgm:prSet/>
      <dgm:spPr/>
      <dgm:t>
        <a:bodyPr/>
        <a:lstStyle/>
        <a:p>
          <a:endParaRPr lang="en-US"/>
        </a:p>
      </dgm:t>
    </dgm:pt>
    <dgm:pt modelId="{DEB36B50-C9B6-4563-9612-959CF691E6E7}">
      <dgm:prSet/>
      <dgm:spPr/>
      <dgm:t>
        <a:bodyPr/>
        <a:lstStyle/>
        <a:p>
          <a:r>
            <a:rPr lang="en-GB"/>
            <a:t>The importance of hospitality &amp; how /what can be done to meet/exceed customers/guest expectations</a:t>
          </a:r>
          <a:endParaRPr lang="en-US"/>
        </a:p>
      </dgm:t>
    </dgm:pt>
    <dgm:pt modelId="{729A771B-52BB-4B58-B10C-F6468A62EB81}" type="parTrans" cxnId="{701BC352-BCF3-423B-BC94-C95742431639}">
      <dgm:prSet/>
      <dgm:spPr/>
      <dgm:t>
        <a:bodyPr/>
        <a:lstStyle/>
        <a:p>
          <a:endParaRPr lang="en-US"/>
        </a:p>
      </dgm:t>
    </dgm:pt>
    <dgm:pt modelId="{4A37525A-DEF9-41E1-9F61-0B98B0F9525B}" type="sibTrans" cxnId="{701BC352-BCF3-423B-BC94-C95742431639}">
      <dgm:prSet/>
      <dgm:spPr/>
      <dgm:t>
        <a:bodyPr/>
        <a:lstStyle/>
        <a:p>
          <a:endParaRPr lang="en-US"/>
        </a:p>
      </dgm:t>
    </dgm:pt>
    <dgm:pt modelId="{B24EE95E-03E0-4701-8AB2-AD9FA2FFF7EF}" type="pres">
      <dgm:prSet presAssocID="{0BFAA4E7-127C-43A5-911B-977F8B8875A7}" presName="root" presStyleCnt="0">
        <dgm:presLayoutVars>
          <dgm:dir/>
          <dgm:resizeHandles val="exact"/>
        </dgm:presLayoutVars>
      </dgm:prSet>
      <dgm:spPr/>
    </dgm:pt>
    <dgm:pt modelId="{7E0D6B20-EC08-4867-9D21-C50FA015E766}" type="pres">
      <dgm:prSet presAssocID="{0BFAA4E7-127C-43A5-911B-977F8B8875A7}" presName="container" presStyleCnt="0">
        <dgm:presLayoutVars>
          <dgm:dir/>
          <dgm:resizeHandles val="exact"/>
        </dgm:presLayoutVars>
      </dgm:prSet>
      <dgm:spPr/>
    </dgm:pt>
    <dgm:pt modelId="{1840AA83-F795-435D-B815-C76F38727B09}" type="pres">
      <dgm:prSet presAssocID="{297D14EE-9500-4612-8ECC-3BC788C01B91}" presName="compNode" presStyleCnt="0"/>
      <dgm:spPr/>
    </dgm:pt>
    <dgm:pt modelId="{ED8C378E-0EC6-4514-9B02-B816092727D0}" type="pres">
      <dgm:prSet presAssocID="{297D14EE-9500-4612-8ECC-3BC788C01B91}" presName="iconBgRect" presStyleLbl="bgShp" presStyleIdx="0" presStyleCnt="4"/>
      <dgm:spPr/>
    </dgm:pt>
    <dgm:pt modelId="{8F81469A-D0EA-400E-9038-3A9EB97435D8}" type="pres">
      <dgm:prSet presAssocID="{297D14EE-9500-4612-8ECC-3BC788C01B9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Țintă"/>
        </a:ext>
      </dgm:extLst>
    </dgm:pt>
    <dgm:pt modelId="{000D6DCC-567D-4321-B79A-42C0F6C4A4B8}" type="pres">
      <dgm:prSet presAssocID="{297D14EE-9500-4612-8ECC-3BC788C01B91}" presName="spaceRect" presStyleCnt="0"/>
      <dgm:spPr/>
    </dgm:pt>
    <dgm:pt modelId="{3E12EECE-9B44-41D2-A7C4-BEB55A1C6E50}" type="pres">
      <dgm:prSet presAssocID="{297D14EE-9500-4612-8ECC-3BC788C01B91}" presName="textRect" presStyleLbl="revTx" presStyleIdx="0" presStyleCnt="4">
        <dgm:presLayoutVars>
          <dgm:chMax val="1"/>
          <dgm:chPref val="1"/>
        </dgm:presLayoutVars>
      </dgm:prSet>
      <dgm:spPr/>
    </dgm:pt>
    <dgm:pt modelId="{8E33A806-38E3-4C48-97EC-72D372A3BFC3}" type="pres">
      <dgm:prSet presAssocID="{F5419DD4-5D38-45A9-8110-F285C958523A}" presName="sibTrans" presStyleLbl="sibTrans2D1" presStyleIdx="0" presStyleCnt="0"/>
      <dgm:spPr/>
    </dgm:pt>
    <dgm:pt modelId="{D73B5B24-FAEB-4240-B4D6-22C4FB278993}" type="pres">
      <dgm:prSet presAssocID="{DE678F85-5D72-4C95-9A94-8E3BF2A6B49F}" presName="compNode" presStyleCnt="0"/>
      <dgm:spPr/>
    </dgm:pt>
    <dgm:pt modelId="{2285E722-8EC5-40A5-A513-77D136DCDC7E}" type="pres">
      <dgm:prSet presAssocID="{DE678F85-5D72-4C95-9A94-8E3BF2A6B49F}" presName="iconBgRect" presStyleLbl="bgShp" presStyleIdx="1" presStyleCnt="4"/>
      <dgm:spPr/>
    </dgm:pt>
    <dgm:pt modelId="{DCB4E2F1-7369-4C60-9C4D-87D8A6476CF5}" type="pres">
      <dgm:prSet presAssocID="{DE678F85-5D72-4C95-9A94-8E3BF2A6B4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ădire"/>
        </a:ext>
      </dgm:extLst>
    </dgm:pt>
    <dgm:pt modelId="{D1AD6632-E7B5-4A5C-B317-B557DB4F74A8}" type="pres">
      <dgm:prSet presAssocID="{DE678F85-5D72-4C95-9A94-8E3BF2A6B49F}" presName="spaceRect" presStyleCnt="0"/>
      <dgm:spPr/>
    </dgm:pt>
    <dgm:pt modelId="{7B07B699-F7E7-4A10-B0E5-10D5F396E4BD}" type="pres">
      <dgm:prSet presAssocID="{DE678F85-5D72-4C95-9A94-8E3BF2A6B49F}" presName="textRect" presStyleLbl="revTx" presStyleIdx="1" presStyleCnt="4">
        <dgm:presLayoutVars>
          <dgm:chMax val="1"/>
          <dgm:chPref val="1"/>
        </dgm:presLayoutVars>
      </dgm:prSet>
      <dgm:spPr/>
    </dgm:pt>
    <dgm:pt modelId="{3197C89C-A77E-474D-B31E-E16188EF2EBD}" type="pres">
      <dgm:prSet presAssocID="{771768C7-8A85-49B6-8D55-97072599DDBD}" presName="sibTrans" presStyleLbl="sibTrans2D1" presStyleIdx="0" presStyleCnt="0"/>
      <dgm:spPr/>
    </dgm:pt>
    <dgm:pt modelId="{57EAB8EA-A8F9-4994-9C65-3C89251751E4}" type="pres">
      <dgm:prSet presAssocID="{C8DCC33C-AB98-4C4B-9BB2-C6934B45767D}" presName="compNode" presStyleCnt="0"/>
      <dgm:spPr/>
    </dgm:pt>
    <dgm:pt modelId="{6E464EB3-97DB-46A8-AAB5-C2A265C47658}" type="pres">
      <dgm:prSet presAssocID="{C8DCC33C-AB98-4C4B-9BB2-C6934B45767D}" presName="iconBgRect" presStyleLbl="bgShp" presStyleIdx="2" presStyleCnt="4"/>
      <dgm:spPr/>
    </dgm:pt>
    <dgm:pt modelId="{F532A7FE-1210-4DB0-9BFB-1C7B7E783BCB}" type="pres">
      <dgm:prSet presAssocID="{C8DCC33C-AB98-4C4B-9BB2-C6934B45767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tilizator"/>
        </a:ext>
      </dgm:extLst>
    </dgm:pt>
    <dgm:pt modelId="{59649F1C-AD7E-4388-9E1F-CF1F18499336}" type="pres">
      <dgm:prSet presAssocID="{C8DCC33C-AB98-4C4B-9BB2-C6934B45767D}" presName="spaceRect" presStyleCnt="0"/>
      <dgm:spPr/>
    </dgm:pt>
    <dgm:pt modelId="{0584C8EE-608F-4A8C-A230-577B83C4A7B3}" type="pres">
      <dgm:prSet presAssocID="{C8DCC33C-AB98-4C4B-9BB2-C6934B45767D}" presName="textRect" presStyleLbl="revTx" presStyleIdx="2" presStyleCnt="4">
        <dgm:presLayoutVars>
          <dgm:chMax val="1"/>
          <dgm:chPref val="1"/>
        </dgm:presLayoutVars>
      </dgm:prSet>
      <dgm:spPr/>
    </dgm:pt>
    <dgm:pt modelId="{FE2EE3A7-ABA0-4610-B15D-8082EAB1AF72}" type="pres">
      <dgm:prSet presAssocID="{5C3E2DCE-B47C-4609-A274-9C762615F244}" presName="sibTrans" presStyleLbl="sibTrans2D1" presStyleIdx="0" presStyleCnt="0"/>
      <dgm:spPr/>
    </dgm:pt>
    <dgm:pt modelId="{81724060-F65D-460E-927A-173D25C3E419}" type="pres">
      <dgm:prSet presAssocID="{DEB36B50-C9B6-4563-9612-959CF691E6E7}" presName="compNode" presStyleCnt="0"/>
      <dgm:spPr/>
    </dgm:pt>
    <dgm:pt modelId="{AFF8C132-9FB9-4FD7-B932-080E706E4F38}" type="pres">
      <dgm:prSet presAssocID="{DEB36B50-C9B6-4563-9612-959CF691E6E7}" presName="iconBgRect" presStyleLbl="bgShp" presStyleIdx="3" presStyleCnt="4"/>
      <dgm:spPr/>
    </dgm:pt>
    <dgm:pt modelId="{B5DBD325-56C7-4D21-97A5-F78D5DAB6170}" type="pres">
      <dgm:prSet presAssocID="{DEB36B50-C9B6-4563-9612-959CF691E6E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lner"/>
        </a:ext>
      </dgm:extLst>
    </dgm:pt>
    <dgm:pt modelId="{C674CE3E-3948-4457-9C82-8D9B5475B18E}" type="pres">
      <dgm:prSet presAssocID="{DEB36B50-C9B6-4563-9612-959CF691E6E7}" presName="spaceRect" presStyleCnt="0"/>
      <dgm:spPr/>
    </dgm:pt>
    <dgm:pt modelId="{97ED2B4A-94BE-4AC0-A263-1E22CF809324}" type="pres">
      <dgm:prSet presAssocID="{DEB36B50-C9B6-4563-9612-959CF691E6E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9D14700-8AC8-40EE-9C40-391C0200A482}" type="presOf" srcId="{0BFAA4E7-127C-43A5-911B-977F8B8875A7}" destId="{B24EE95E-03E0-4701-8AB2-AD9FA2FFF7EF}" srcOrd="0" destOrd="0" presId="urn:microsoft.com/office/officeart/2018/2/layout/IconCircleList"/>
    <dgm:cxn modelId="{D1859922-9B26-4122-B8C4-024269A5765E}" type="presOf" srcId="{DEB36B50-C9B6-4563-9612-959CF691E6E7}" destId="{97ED2B4A-94BE-4AC0-A263-1E22CF809324}" srcOrd="0" destOrd="0" presId="urn:microsoft.com/office/officeart/2018/2/layout/IconCircleList"/>
    <dgm:cxn modelId="{0C082029-1361-464B-9D59-E07F2F067D2B}" type="presOf" srcId="{5C3E2DCE-B47C-4609-A274-9C762615F244}" destId="{FE2EE3A7-ABA0-4610-B15D-8082EAB1AF72}" srcOrd="0" destOrd="0" presId="urn:microsoft.com/office/officeart/2018/2/layout/IconCircleList"/>
    <dgm:cxn modelId="{701BC352-BCF3-423B-BC94-C95742431639}" srcId="{0BFAA4E7-127C-43A5-911B-977F8B8875A7}" destId="{DEB36B50-C9B6-4563-9612-959CF691E6E7}" srcOrd="3" destOrd="0" parTransId="{729A771B-52BB-4B58-B10C-F6468A62EB81}" sibTransId="{4A37525A-DEF9-41E1-9F61-0B98B0F9525B}"/>
    <dgm:cxn modelId="{78B81354-8073-4E6D-865B-44798338E3A3}" type="presOf" srcId="{C8DCC33C-AB98-4C4B-9BB2-C6934B45767D}" destId="{0584C8EE-608F-4A8C-A230-577B83C4A7B3}" srcOrd="0" destOrd="0" presId="urn:microsoft.com/office/officeart/2018/2/layout/IconCircleList"/>
    <dgm:cxn modelId="{A9EA957E-42C3-4608-8B48-CB91E1F00C32}" srcId="{0BFAA4E7-127C-43A5-911B-977F8B8875A7}" destId="{C8DCC33C-AB98-4C4B-9BB2-C6934B45767D}" srcOrd="2" destOrd="0" parTransId="{ED90A1E1-3C78-4558-8505-07C5E7EE309A}" sibTransId="{5C3E2DCE-B47C-4609-A274-9C762615F244}"/>
    <dgm:cxn modelId="{AF84B0A3-2FEF-48D1-A24D-50FA245B1064}" type="presOf" srcId="{F5419DD4-5D38-45A9-8110-F285C958523A}" destId="{8E33A806-38E3-4C48-97EC-72D372A3BFC3}" srcOrd="0" destOrd="0" presId="urn:microsoft.com/office/officeart/2018/2/layout/IconCircleList"/>
    <dgm:cxn modelId="{358065BF-61B4-4E86-B0BA-472D9194BA69}" type="presOf" srcId="{771768C7-8A85-49B6-8D55-97072599DDBD}" destId="{3197C89C-A77E-474D-B31E-E16188EF2EBD}" srcOrd="0" destOrd="0" presId="urn:microsoft.com/office/officeart/2018/2/layout/IconCircleList"/>
    <dgm:cxn modelId="{2337C1C4-DD6C-469E-AF76-E4372BF2AEFC}" type="presOf" srcId="{297D14EE-9500-4612-8ECC-3BC788C01B91}" destId="{3E12EECE-9B44-41D2-A7C4-BEB55A1C6E50}" srcOrd="0" destOrd="0" presId="urn:microsoft.com/office/officeart/2018/2/layout/IconCircleList"/>
    <dgm:cxn modelId="{89F75CDA-0661-43C9-9935-C67F211A513A}" srcId="{0BFAA4E7-127C-43A5-911B-977F8B8875A7}" destId="{297D14EE-9500-4612-8ECC-3BC788C01B91}" srcOrd="0" destOrd="0" parTransId="{C713F5F3-15EE-48C9-8CC1-88A75CE4D902}" sibTransId="{F5419DD4-5D38-45A9-8110-F285C958523A}"/>
    <dgm:cxn modelId="{E3EC81EC-9735-48B6-A524-0AA5396321AE}" type="presOf" srcId="{DE678F85-5D72-4C95-9A94-8E3BF2A6B49F}" destId="{7B07B699-F7E7-4A10-B0E5-10D5F396E4BD}" srcOrd="0" destOrd="0" presId="urn:microsoft.com/office/officeart/2018/2/layout/IconCircleList"/>
    <dgm:cxn modelId="{98C652F8-F2FD-4C35-8061-A8F68B7C9BC9}" srcId="{0BFAA4E7-127C-43A5-911B-977F8B8875A7}" destId="{DE678F85-5D72-4C95-9A94-8E3BF2A6B49F}" srcOrd="1" destOrd="0" parTransId="{EA5FBC13-051C-4B66-AD8F-65BC61314805}" sibTransId="{771768C7-8A85-49B6-8D55-97072599DDBD}"/>
    <dgm:cxn modelId="{DDFE824A-FE86-49B3-848E-13F3F0370773}" type="presParOf" srcId="{B24EE95E-03E0-4701-8AB2-AD9FA2FFF7EF}" destId="{7E0D6B20-EC08-4867-9D21-C50FA015E766}" srcOrd="0" destOrd="0" presId="urn:microsoft.com/office/officeart/2018/2/layout/IconCircleList"/>
    <dgm:cxn modelId="{12206F03-7EDA-409A-8D50-C1B02CD8AE71}" type="presParOf" srcId="{7E0D6B20-EC08-4867-9D21-C50FA015E766}" destId="{1840AA83-F795-435D-B815-C76F38727B09}" srcOrd="0" destOrd="0" presId="urn:microsoft.com/office/officeart/2018/2/layout/IconCircleList"/>
    <dgm:cxn modelId="{11542C3F-6CBC-42D1-8A5B-FC37627AE0B3}" type="presParOf" srcId="{1840AA83-F795-435D-B815-C76F38727B09}" destId="{ED8C378E-0EC6-4514-9B02-B816092727D0}" srcOrd="0" destOrd="0" presId="urn:microsoft.com/office/officeart/2018/2/layout/IconCircleList"/>
    <dgm:cxn modelId="{C55C5075-6282-42B6-8AB3-88C5592A52E5}" type="presParOf" srcId="{1840AA83-F795-435D-B815-C76F38727B09}" destId="{8F81469A-D0EA-400E-9038-3A9EB97435D8}" srcOrd="1" destOrd="0" presId="urn:microsoft.com/office/officeart/2018/2/layout/IconCircleList"/>
    <dgm:cxn modelId="{5686438E-2664-463A-A9F5-4BEC9679E34D}" type="presParOf" srcId="{1840AA83-F795-435D-B815-C76F38727B09}" destId="{000D6DCC-567D-4321-B79A-42C0F6C4A4B8}" srcOrd="2" destOrd="0" presId="urn:microsoft.com/office/officeart/2018/2/layout/IconCircleList"/>
    <dgm:cxn modelId="{207CC861-C2AF-4977-9119-828AF5B11DCD}" type="presParOf" srcId="{1840AA83-F795-435D-B815-C76F38727B09}" destId="{3E12EECE-9B44-41D2-A7C4-BEB55A1C6E50}" srcOrd="3" destOrd="0" presId="urn:microsoft.com/office/officeart/2018/2/layout/IconCircleList"/>
    <dgm:cxn modelId="{F31E5947-8D39-4CC2-BB18-EFD5464017E9}" type="presParOf" srcId="{7E0D6B20-EC08-4867-9D21-C50FA015E766}" destId="{8E33A806-38E3-4C48-97EC-72D372A3BFC3}" srcOrd="1" destOrd="0" presId="urn:microsoft.com/office/officeart/2018/2/layout/IconCircleList"/>
    <dgm:cxn modelId="{4EF69DF6-DFEA-49AA-8986-CE4199959301}" type="presParOf" srcId="{7E0D6B20-EC08-4867-9D21-C50FA015E766}" destId="{D73B5B24-FAEB-4240-B4D6-22C4FB278993}" srcOrd="2" destOrd="0" presId="urn:microsoft.com/office/officeart/2018/2/layout/IconCircleList"/>
    <dgm:cxn modelId="{6412E523-46A1-4FF8-B60D-D475AB823876}" type="presParOf" srcId="{D73B5B24-FAEB-4240-B4D6-22C4FB278993}" destId="{2285E722-8EC5-40A5-A513-77D136DCDC7E}" srcOrd="0" destOrd="0" presId="urn:microsoft.com/office/officeart/2018/2/layout/IconCircleList"/>
    <dgm:cxn modelId="{4A568C00-857D-4EDE-8360-D11E9B8FD725}" type="presParOf" srcId="{D73B5B24-FAEB-4240-B4D6-22C4FB278993}" destId="{DCB4E2F1-7369-4C60-9C4D-87D8A6476CF5}" srcOrd="1" destOrd="0" presId="urn:microsoft.com/office/officeart/2018/2/layout/IconCircleList"/>
    <dgm:cxn modelId="{36AAB3CD-8522-4C23-970F-263E594B181B}" type="presParOf" srcId="{D73B5B24-FAEB-4240-B4D6-22C4FB278993}" destId="{D1AD6632-E7B5-4A5C-B317-B557DB4F74A8}" srcOrd="2" destOrd="0" presId="urn:microsoft.com/office/officeart/2018/2/layout/IconCircleList"/>
    <dgm:cxn modelId="{BE876CDB-85D5-44D8-9CC6-F47420D8C125}" type="presParOf" srcId="{D73B5B24-FAEB-4240-B4D6-22C4FB278993}" destId="{7B07B699-F7E7-4A10-B0E5-10D5F396E4BD}" srcOrd="3" destOrd="0" presId="urn:microsoft.com/office/officeart/2018/2/layout/IconCircleList"/>
    <dgm:cxn modelId="{3B833D32-E26F-444A-90F5-19C5B026D66B}" type="presParOf" srcId="{7E0D6B20-EC08-4867-9D21-C50FA015E766}" destId="{3197C89C-A77E-474D-B31E-E16188EF2EBD}" srcOrd="3" destOrd="0" presId="urn:microsoft.com/office/officeart/2018/2/layout/IconCircleList"/>
    <dgm:cxn modelId="{904A4F48-63BA-4C9F-89A4-57CE94DBE3FB}" type="presParOf" srcId="{7E0D6B20-EC08-4867-9D21-C50FA015E766}" destId="{57EAB8EA-A8F9-4994-9C65-3C89251751E4}" srcOrd="4" destOrd="0" presId="urn:microsoft.com/office/officeart/2018/2/layout/IconCircleList"/>
    <dgm:cxn modelId="{C4CC56E8-D40F-4E12-B84E-02155EF21730}" type="presParOf" srcId="{57EAB8EA-A8F9-4994-9C65-3C89251751E4}" destId="{6E464EB3-97DB-46A8-AAB5-C2A265C47658}" srcOrd="0" destOrd="0" presId="urn:microsoft.com/office/officeart/2018/2/layout/IconCircleList"/>
    <dgm:cxn modelId="{FD990BF5-BEDF-41B3-9B89-C0C4BC0B2065}" type="presParOf" srcId="{57EAB8EA-A8F9-4994-9C65-3C89251751E4}" destId="{F532A7FE-1210-4DB0-9BFB-1C7B7E783BCB}" srcOrd="1" destOrd="0" presId="urn:microsoft.com/office/officeart/2018/2/layout/IconCircleList"/>
    <dgm:cxn modelId="{05BA80E1-C812-47CC-A93F-C6BEC9D5CFA1}" type="presParOf" srcId="{57EAB8EA-A8F9-4994-9C65-3C89251751E4}" destId="{59649F1C-AD7E-4388-9E1F-CF1F18499336}" srcOrd="2" destOrd="0" presId="urn:microsoft.com/office/officeart/2018/2/layout/IconCircleList"/>
    <dgm:cxn modelId="{0076805F-EBD4-481A-9DDC-5745757FE65F}" type="presParOf" srcId="{57EAB8EA-A8F9-4994-9C65-3C89251751E4}" destId="{0584C8EE-608F-4A8C-A230-577B83C4A7B3}" srcOrd="3" destOrd="0" presId="urn:microsoft.com/office/officeart/2018/2/layout/IconCircleList"/>
    <dgm:cxn modelId="{CFA1991C-192C-4E9A-A90C-F355D5096F5D}" type="presParOf" srcId="{7E0D6B20-EC08-4867-9D21-C50FA015E766}" destId="{FE2EE3A7-ABA0-4610-B15D-8082EAB1AF72}" srcOrd="5" destOrd="0" presId="urn:microsoft.com/office/officeart/2018/2/layout/IconCircleList"/>
    <dgm:cxn modelId="{47EC2237-12D7-4473-8F4E-4F80A79756DE}" type="presParOf" srcId="{7E0D6B20-EC08-4867-9D21-C50FA015E766}" destId="{81724060-F65D-460E-927A-173D25C3E419}" srcOrd="6" destOrd="0" presId="urn:microsoft.com/office/officeart/2018/2/layout/IconCircleList"/>
    <dgm:cxn modelId="{BDF99BAA-6CE5-4BA5-8CA6-119583A2FA17}" type="presParOf" srcId="{81724060-F65D-460E-927A-173D25C3E419}" destId="{AFF8C132-9FB9-4FD7-B932-080E706E4F38}" srcOrd="0" destOrd="0" presId="urn:microsoft.com/office/officeart/2018/2/layout/IconCircleList"/>
    <dgm:cxn modelId="{CA6C5440-66DA-4F75-90B9-D7361B31180B}" type="presParOf" srcId="{81724060-F65D-460E-927A-173D25C3E419}" destId="{B5DBD325-56C7-4D21-97A5-F78D5DAB6170}" srcOrd="1" destOrd="0" presId="urn:microsoft.com/office/officeart/2018/2/layout/IconCircleList"/>
    <dgm:cxn modelId="{EA06A64D-4E53-4693-97FC-0DC97E899159}" type="presParOf" srcId="{81724060-F65D-460E-927A-173D25C3E419}" destId="{C674CE3E-3948-4457-9C82-8D9B5475B18E}" srcOrd="2" destOrd="0" presId="urn:microsoft.com/office/officeart/2018/2/layout/IconCircleList"/>
    <dgm:cxn modelId="{A9FAB052-1BCC-4B8C-AE3B-171366B1DE04}" type="presParOf" srcId="{81724060-F65D-460E-927A-173D25C3E419}" destId="{97ED2B4A-94BE-4AC0-A263-1E22CF80932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DA8DB1-0B95-463D-A96F-1956D3E26686}">
      <dsp:nvSpPr>
        <dsp:cNvPr id="0" name=""/>
        <dsp:cNvSpPr/>
      </dsp:nvSpPr>
      <dsp:spPr>
        <a:xfrm>
          <a:off x="0" y="2942"/>
          <a:ext cx="4792105" cy="6267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64F571-AB64-400F-A755-F670B6B2E137}">
      <dsp:nvSpPr>
        <dsp:cNvPr id="0" name=""/>
        <dsp:cNvSpPr/>
      </dsp:nvSpPr>
      <dsp:spPr>
        <a:xfrm>
          <a:off x="189581" y="143953"/>
          <a:ext cx="344694" cy="3446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8ACA8B-A623-4B8C-9833-5AF8F92100CC}">
      <dsp:nvSpPr>
        <dsp:cNvPr id="0" name=""/>
        <dsp:cNvSpPr/>
      </dsp:nvSpPr>
      <dsp:spPr>
        <a:xfrm>
          <a:off x="723857" y="2942"/>
          <a:ext cx="4068247" cy="62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28" tIns="66328" rIns="66328" bIns="663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Lodging</a:t>
          </a:r>
          <a:endParaRPr lang="en-US" sz="1900" kern="1200"/>
        </a:p>
      </dsp:txBody>
      <dsp:txXfrm>
        <a:off x="723857" y="2942"/>
        <a:ext cx="4068247" cy="626716"/>
      </dsp:txXfrm>
    </dsp:sp>
    <dsp:sp modelId="{D11DE4F0-CCF7-4CFE-A793-C223EA345E0E}">
      <dsp:nvSpPr>
        <dsp:cNvPr id="0" name=""/>
        <dsp:cNvSpPr/>
      </dsp:nvSpPr>
      <dsp:spPr>
        <a:xfrm>
          <a:off x="0" y="786338"/>
          <a:ext cx="4792105" cy="6267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EEABD7-FC3E-4AEA-86D8-0BAEDD2C4B15}">
      <dsp:nvSpPr>
        <dsp:cNvPr id="0" name=""/>
        <dsp:cNvSpPr/>
      </dsp:nvSpPr>
      <dsp:spPr>
        <a:xfrm>
          <a:off x="189581" y="927349"/>
          <a:ext cx="344694" cy="3446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1BD16D-8441-40BE-9C5B-3AB484D5665E}">
      <dsp:nvSpPr>
        <dsp:cNvPr id="0" name=""/>
        <dsp:cNvSpPr/>
      </dsp:nvSpPr>
      <dsp:spPr>
        <a:xfrm>
          <a:off x="723857" y="786338"/>
          <a:ext cx="4068247" cy="62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28" tIns="66328" rIns="66328" bIns="663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Recreation</a:t>
          </a:r>
          <a:endParaRPr lang="en-US" sz="1900" kern="1200"/>
        </a:p>
      </dsp:txBody>
      <dsp:txXfrm>
        <a:off x="723857" y="786338"/>
        <a:ext cx="4068247" cy="626716"/>
      </dsp:txXfrm>
    </dsp:sp>
    <dsp:sp modelId="{4B27FD50-CF53-4F08-B5B2-8FC65B1BDA30}">
      <dsp:nvSpPr>
        <dsp:cNvPr id="0" name=""/>
        <dsp:cNvSpPr/>
      </dsp:nvSpPr>
      <dsp:spPr>
        <a:xfrm>
          <a:off x="0" y="1569734"/>
          <a:ext cx="4792105" cy="6267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A26973-BA92-4578-944E-94C1F914EC87}">
      <dsp:nvSpPr>
        <dsp:cNvPr id="0" name=""/>
        <dsp:cNvSpPr/>
      </dsp:nvSpPr>
      <dsp:spPr>
        <a:xfrm>
          <a:off x="189581" y="1710745"/>
          <a:ext cx="344694" cy="3446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E4394D-2B40-49AE-A7AD-4B3F957A6FE5}">
      <dsp:nvSpPr>
        <dsp:cNvPr id="0" name=""/>
        <dsp:cNvSpPr/>
      </dsp:nvSpPr>
      <dsp:spPr>
        <a:xfrm>
          <a:off x="723857" y="1569734"/>
          <a:ext cx="4068247" cy="62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28" tIns="66328" rIns="66328" bIns="663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Entertainment</a:t>
          </a:r>
          <a:endParaRPr lang="en-US" sz="1900" kern="1200"/>
        </a:p>
      </dsp:txBody>
      <dsp:txXfrm>
        <a:off x="723857" y="1569734"/>
        <a:ext cx="4068247" cy="626716"/>
      </dsp:txXfrm>
    </dsp:sp>
    <dsp:sp modelId="{A157830F-405D-4FF8-BD46-6A933A7CEBF2}">
      <dsp:nvSpPr>
        <dsp:cNvPr id="0" name=""/>
        <dsp:cNvSpPr/>
      </dsp:nvSpPr>
      <dsp:spPr>
        <a:xfrm>
          <a:off x="0" y="2353130"/>
          <a:ext cx="4792105" cy="6267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8EBA61-7461-4E5B-94AE-74FE94FC38B1}">
      <dsp:nvSpPr>
        <dsp:cNvPr id="0" name=""/>
        <dsp:cNvSpPr/>
      </dsp:nvSpPr>
      <dsp:spPr>
        <a:xfrm>
          <a:off x="189581" y="2494141"/>
          <a:ext cx="344694" cy="3446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9F8D1E-DAEC-4441-A8AB-3EA66B6ABE94}">
      <dsp:nvSpPr>
        <dsp:cNvPr id="0" name=""/>
        <dsp:cNvSpPr/>
      </dsp:nvSpPr>
      <dsp:spPr>
        <a:xfrm>
          <a:off x="723857" y="2353130"/>
          <a:ext cx="4068247" cy="62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28" tIns="66328" rIns="66328" bIns="663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Wellness &amp; Spa</a:t>
          </a:r>
          <a:endParaRPr lang="en-US" sz="1900" kern="1200"/>
        </a:p>
      </dsp:txBody>
      <dsp:txXfrm>
        <a:off x="723857" y="2353130"/>
        <a:ext cx="4068247" cy="626716"/>
      </dsp:txXfrm>
    </dsp:sp>
    <dsp:sp modelId="{CA12A352-FDF2-4CD6-B089-604ACB08C8C7}">
      <dsp:nvSpPr>
        <dsp:cNvPr id="0" name=""/>
        <dsp:cNvSpPr/>
      </dsp:nvSpPr>
      <dsp:spPr>
        <a:xfrm>
          <a:off x="0" y="3136525"/>
          <a:ext cx="4792105" cy="6267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0B713C-F782-4315-B7F7-87450B1EA47B}">
      <dsp:nvSpPr>
        <dsp:cNvPr id="0" name=""/>
        <dsp:cNvSpPr/>
      </dsp:nvSpPr>
      <dsp:spPr>
        <a:xfrm>
          <a:off x="189581" y="3277537"/>
          <a:ext cx="344694" cy="3446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FF435-13C1-4088-8596-31006E2C25DC}">
      <dsp:nvSpPr>
        <dsp:cNvPr id="0" name=""/>
        <dsp:cNvSpPr/>
      </dsp:nvSpPr>
      <dsp:spPr>
        <a:xfrm>
          <a:off x="723857" y="3136525"/>
          <a:ext cx="4068247" cy="62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28" tIns="66328" rIns="66328" bIns="663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Romantic atmosphere and serenity</a:t>
          </a:r>
          <a:endParaRPr lang="en-US" sz="1900" kern="1200"/>
        </a:p>
      </dsp:txBody>
      <dsp:txXfrm>
        <a:off x="723857" y="3136525"/>
        <a:ext cx="4068247" cy="6267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C378E-0EC6-4514-9B02-B816092727D0}">
      <dsp:nvSpPr>
        <dsp:cNvPr id="0" name=""/>
        <dsp:cNvSpPr/>
      </dsp:nvSpPr>
      <dsp:spPr>
        <a:xfrm>
          <a:off x="252704" y="206610"/>
          <a:ext cx="1356750" cy="13567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81469A-D0EA-400E-9038-3A9EB97435D8}">
      <dsp:nvSpPr>
        <dsp:cNvPr id="0" name=""/>
        <dsp:cNvSpPr/>
      </dsp:nvSpPr>
      <dsp:spPr>
        <a:xfrm>
          <a:off x="537622" y="491528"/>
          <a:ext cx="786915" cy="7869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12EECE-9B44-41D2-A7C4-BEB55A1C6E50}">
      <dsp:nvSpPr>
        <dsp:cNvPr id="0" name=""/>
        <dsp:cNvSpPr/>
      </dsp:nvSpPr>
      <dsp:spPr>
        <a:xfrm>
          <a:off x="1900188" y="206610"/>
          <a:ext cx="3198055" cy="135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aim of third paper is to highlight the Six Senses Hotel Rome the main consumer</a:t>
          </a:r>
          <a:endParaRPr lang="en-US" sz="2000" kern="1200"/>
        </a:p>
      </dsp:txBody>
      <dsp:txXfrm>
        <a:off x="1900188" y="206610"/>
        <a:ext cx="3198055" cy="1356750"/>
      </dsp:txXfrm>
    </dsp:sp>
    <dsp:sp modelId="{2285E722-8EC5-40A5-A513-77D136DCDC7E}">
      <dsp:nvSpPr>
        <dsp:cNvPr id="0" name=""/>
        <dsp:cNvSpPr/>
      </dsp:nvSpPr>
      <dsp:spPr>
        <a:xfrm>
          <a:off x="5655480" y="206610"/>
          <a:ext cx="1356750" cy="13567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B4E2F1-7369-4C60-9C4D-87D8A6476CF5}">
      <dsp:nvSpPr>
        <dsp:cNvPr id="0" name=""/>
        <dsp:cNvSpPr/>
      </dsp:nvSpPr>
      <dsp:spPr>
        <a:xfrm>
          <a:off x="5940398" y="491528"/>
          <a:ext cx="786915" cy="7869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7B699-F7E7-4A10-B0E5-10D5F396E4BD}">
      <dsp:nvSpPr>
        <dsp:cNvPr id="0" name=""/>
        <dsp:cNvSpPr/>
      </dsp:nvSpPr>
      <dsp:spPr>
        <a:xfrm>
          <a:off x="7302964" y="206610"/>
          <a:ext cx="3198055" cy="135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Give an understanding of the role of  guest service and facilities</a:t>
          </a:r>
          <a:endParaRPr lang="en-US" sz="2000" kern="1200"/>
        </a:p>
      </dsp:txBody>
      <dsp:txXfrm>
        <a:off x="7302964" y="206610"/>
        <a:ext cx="3198055" cy="1356750"/>
      </dsp:txXfrm>
    </dsp:sp>
    <dsp:sp modelId="{6E464EB3-97DB-46A8-AAB5-C2A265C47658}">
      <dsp:nvSpPr>
        <dsp:cNvPr id="0" name=""/>
        <dsp:cNvSpPr/>
      </dsp:nvSpPr>
      <dsp:spPr>
        <a:xfrm>
          <a:off x="252704" y="2203775"/>
          <a:ext cx="1356750" cy="13567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32A7FE-1210-4DB0-9BFB-1C7B7E783BCB}">
      <dsp:nvSpPr>
        <dsp:cNvPr id="0" name=""/>
        <dsp:cNvSpPr/>
      </dsp:nvSpPr>
      <dsp:spPr>
        <a:xfrm>
          <a:off x="537622" y="2488692"/>
          <a:ext cx="786915" cy="7869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84C8EE-608F-4A8C-A230-577B83C4A7B3}">
      <dsp:nvSpPr>
        <dsp:cNvPr id="0" name=""/>
        <dsp:cNvSpPr/>
      </dsp:nvSpPr>
      <dsp:spPr>
        <a:xfrm>
          <a:off x="1900188" y="2203775"/>
          <a:ext cx="3198055" cy="135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function of the guest service</a:t>
          </a:r>
          <a:endParaRPr lang="en-US" sz="2000" kern="1200"/>
        </a:p>
      </dsp:txBody>
      <dsp:txXfrm>
        <a:off x="1900188" y="2203775"/>
        <a:ext cx="3198055" cy="1356750"/>
      </dsp:txXfrm>
    </dsp:sp>
    <dsp:sp modelId="{AFF8C132-9FB9-4FD7-B932-080E706E4F38}">
      <dsp:nvSpPr>
        <dsp:cNvPr id="0" name=""/>
        <dsp:cNvSpPr/>
      </dsp:nvSpPr>
      <dsp:spPr>
        <a:xfrm>
          <a:off x="5655480" y="2203775"/>
          <a:ext cx="1356750" cy="13567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DBD325-56C7-4D21-97A5-F78D5DAB6170}">
      <dsp:nvSpPr>
        <dsp:cNvPr id="0" name=""/>
        <dsp:cNvSpPr/>
      </dsp:nvSpPr>
      <dsp:spPr>
        <a:xfrm>
          <a:off x="5940398" y="2488692"/>
          <a:ext cx="786915" cy="7869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D2B4A-94BE-4AC0-A263-1E22CF809324}">
      <dsp:nvSpPr>
        <dsp:cNvPr id="0" name=""/>
        <dsp:cNvSpPr/>
      </dsp:nvSpPr>
      <dsp:spPr>
        <a:xfrm>
          <a:off x="7302964" y="2203775"/>
          <a:ext cx="3198055" cy="135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importance of hospitality &amp; how /what can be done to meet/exceed customers/guest expectations</a:t>
          </a:r>
          <a:endParaRPr lang="en-US" sz="2000" kern="1200"/>
        </a:p>
      </dsp:txBody>
      <dsp:txXfrm>
        <a:off x="7302964" y="2203775"/>
        <a:ext cx="3198055" cy="13567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5/19/2023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664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5/19/2023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5237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390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5/19/2023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256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5/19/2023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4115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5/19/2023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497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5/19/2023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105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5/19/2023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659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5/19/2023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106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5/19/2023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3328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5/19/2023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645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5/19/2023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090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0" r:id="rId1"/>
    <p:sldLayoutId id="2147483981" r:id="rId2"/>
    <p:sldLayoutId id="2147483982" r:id="rId3"/>
    <p:sldLayoutId id="2147483983" r:id="rId4"/>
    <p:sldLayoutId id="2147483984" r:id="rId5"/>
    <p:sldLayoutId id="2147483985" r:id="rId6"/>
    <p:sldLayoutId id="2147483986" r:id="rId7"/>
    <p:sldLayoutId id="2147483987" r:id="rId8"/>
    <p:sldLayoutId id="2147483988" r:id="rId9"/>
    <p:sldLayoutId id="2147483989" r:id="rId10"/>
    <p:sldLayoutId id="2147483990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ixthsense513094188.wordpress.com/2019/11/24/segmentation-portfolio/" TargetMode="External"/><Relationship Id="rId2" Type="http://schemas.openxmlformats.org/officeDocument/2006/relationships/hyperlink" Target="https://www.demandcalendar.com/blog/what-is-the-difference-between-guest-service-and-guest-experie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uxurytraveladvisor.com/hotels/intercontinental-acquires-six-senses#:~:text=InterContinental%20Hotels%20Group%20franchises%2C%20manages,%2C%20and%20InterContinental%20Hotels%20%26%20Resorts" TargetMode="External"/><Relationship Id="rId5" Type="http://schemas.openxmlformats.org/officeDocument/2006/relationships/hyperlink" Target="https://www.elegantresorts.co.uk/eleganttraveller/story/my-escape-to-the-eternal-city" TargetMode="External"/><Relationship Id="rId4" Type="http://schemas.openxmlformats.org/officeDocument/2006/relationships/hyperlink" Target="https://www.ukhospitality.org.uk/page/EconomicContributionoftheUKHospitalityIndustry2018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pustate.com/blog/guest-service-experience/#why-is-guest-service-experience-important" TargetMode="External"/><Relationship Id="rId2" Type="http://schemas.openxmlformats.org/officeDocument/2006/relationships/hyperlink" Target="https://www.studocu.com/en-au/document/apex-institute-of-education/sitscom-manage-conflict/02assignment-marketing-principle/2637612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yreshotels.com/guest-service-agent#:~:text=Guest%20Services%3A,manner%20during%20all%20guest%20encounters" TargetMode="External"/><Relationship Id="rId4" Type="http://schemas.openxmlformats.org/officeDocument/2006/relationships/hyperlink" Target="https://www.sixsenses.com/en/hotels/rome/wellness-sp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3">
            <a:extLst>
              <a:ext uri="{FF2B5EF4-FFF2-40B4-BE49-F238E27FC236}">
                <a16:creationId xmlns:a16="http://schemas.microsoft.com/office/drawing/2014/main" id="{12C2FAAA-BD73-F776-7886-959AF87998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7954" b="7776"/>
          <a:stretch/>
        </p:blipFill>
        <p:spPr>
          <a:xfrm>
            <a:off x="7472536" y="5653558"/>
            <a:ext cx="12191980" cy="1253603"/>
          </a:xfrm>
          <a:prstGeom prst="rect">
            <a:avLst/>
          </a:prstGeom>
        </p:spPr>
      </p:pic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4956688" cy="201315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latin typeface="Times New Roman"/>
                <a:cs typeface="Times New Roman"/>
              </a:rPr>
              <a:t>Module: Hospitality and Guest Service Management (BMIH4003)</a:t>
            </a:r>
            <a:br>
              <a:rPr lang="en-US" sz="2400" dirty="0">
                <a:latin typeface="Times New Roman"/>
              </a:rPr>
            </a:br>
            <a:r>
              <a:rPr lang="en-US" sz="2400" dirty="0">
                <a:latin typeface="Times New Roman"/>
                <a:cs typeface="Times New Roman"/>
              </a:rPr>
              <a:t>Student: Simona  </a:t>
            </a:r>
            <a:r>
              <a:rPr lang="en-US" sz="2400" dirty="0" err="1">
                <a:latin typeface="Times New Roman"/>
                <a:cs typeface="Times New Roman"/>
              </a:rPr>
              <a:t>Baerel</a:t>
            </a:r>
            <a:r>
              <a:rPr lang="en-US" sz="2400" dirty="0">
                <a:latin typeface="Times New Roman"/>
                <a:cs typeface="Times New Roman"/>
              </a:rPr>
              <a:t> </a:t>
            </a:r>
            <a:br>
              <a:rPr lang="en-US" sz="2400" dirty="0">
                <a:latin typeface="Times New Roman"/>
              </a:rPr>
            </a:br>
            <a:r>
              <a:rPr lang="en-US" sz="2400" dirty="0">
                <a:latin typeface="Times New Roman"/>
                <a:cs typeface="Times New Roman"/>
              </a:rPr>
              <a:t>Student Number:2234815</a:t>
            </a:r>
            <a:br>
              <a:rPr lang="en-US" sz="2400" dirty="0">
                <a:latin typeface="Times New Roman"/>
              </a:rPr>
            </a:br>
            <a:r>
              <a:rPr lang="en-US" sz="2400" dirty="0">
                <a:latin typeface="Times New Roman"/>
                <a:cs typeface="Times New Roman"/>
              </a:rPr>
              <a:t>Lecturer: Charlotte Joyner</a:t>
            </a:r>
            <a:br>
              <a:rPr lang="en-US" sz="2400" dirty="0">
                <a:latin typeface="Times New Roman"/>
                <a:cs typeface="Times New Roman"/>
              </a:rPr>
            </a:br>
            <a:r>
              <a:rPr lang="en-US" sz="2400" dirty="0">
                <a:latin typeface="Times New Roman"/>
                <a:cs typeface="Times New Roman"/>
              </a:rPr>
              <a:t>Date:19/05/2023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667512" y="4108099"/>
            <a:ext cx="10850978" cy="18293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itchFamily="34" charset="0"/>
              <a:buChar char=" "/>
            </a:pPr>
            <a:r>
              <a:rPr lang="en-US" sz="2200" dirty="0">
                <a:latin typeface="+mn-lt"/>
              </a:rPr>
              <a:t>Presentation</a:t>
            </a:r>
            <a:endParaRPr lang="en-US" sz="2200" dirty="0">
              <a:latin typeface="+mn-lt"/>
              <a:cs typeface="Calibri Light"/>
            </a:endParaRPr>
          </a:p>
          <a:p>
            <a:pPr>
              <a:buFont typeface="Arial" pitchFamily="34" charset="0"/>
              <a:buChar char=" "/>
            </a:pPr>
            <a:r>
              <a:rPr lang="en-US" sz="2200" dirty="0">
                <a:latin typeface="+mn-lt"/>
              </a:rPr>
              <a:t>The role </a:t>
            </a:r>
            <a:r>
              <a:rPr lang="en-US" sz="2200" noProof="1">
                <a:latin typeface="+mn-lt"/>
              </a:rPr>
              <a:t>and</a:t>
            </a:r>
            <a:r>
              <a:rPr lang="en-US" sz="2200" dirty="0">
                <a:latin typeface="+mn-lt"/>
              </a:rPr>
              <a:t> importance of quality service ,hospitality ,and guest  services within the hotel Industry.</a:t>
            </a:r>
            <a:endParaRPr lang="en-US" sz="2200" dirty="0">
              <a:latin typeface="+mn-lt"/>
              <a:cs typeface="Calibri Light"/>
            </a:endParaRPr>
          </a:p>
          <a:p>
            <a:pPr>
              <a:buFont typeface="Arial" pitchFamily="34" charset="0"/>
              <a:buChar char=" "/>
            </a:pPr>
            <a:r>
              <a:rPr lang="en-US" sz="2200" dirty="0">
                <a:latin typeface="+mn-lt"/>
              </a:rPr>
              <a:t>Subject: Six Senses Hotel </a:t>
            </a:r>
            <a:endParaRPr lang="en-US" sz="2200" dirty="0">
              <a:latin typeface="+mn-lt"/>
              <a:cs typeface="Calibri Light"/>
            </a:endParaRPr>
          </a:p>
          <a:p>
            <a:pPr>
              <a:buFont typeface="Arial" pitchFamily="34" charset="0"/>
              <a:buChar char=" "/>
            </a:pPr>
            <a:endParaRPr lang="en-US" sz="2200">
              <a:latin typeface="+mn-lt"/>
            </a:endParaRPr>
          </a:p>
          <a:p>
            <a:pPr>
              <a:buFont typeface="Arial" pitchFamily="34" charset="0"/>
              <a:buChar char=" "/>
            </a:pPr>
            <a:endParaRPr lang="en-US" sz="220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1">
            <a:extLst>
              <a:ext uri="{FF2B5EF4-FFF2-40B4-BE49-F238E27FC236}">
                <a16:creationId xmlns:a16="http://schemas.microsoft.com/office/drawing/2014/main" id="{8950FAA0-D41F-48DB-A462-0A15C2160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955F3D-0767-67AB-1965-7B11F04A0B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</a:blip>
          <a:srcRect l="19240" t="2205" b="6886"/>
          <a:stretch/>
        </p:blipFill>
        <p:spPr>
          <a:xfrm>
            <a:off x="20" y="10"/>
            <a:ext cx="12184702" cy="6857990"/>
          </a:xfrm>
          <a:prstGeom prst="rect">
            <a:avLst/>
          </a:prstGeom>
        </p:spPr>
      </p:pic>
      <p:sp>
        <p:nvSpPr>
          <p:cNvPr id="27" name="Rectangle 13">
            <a:extLst>
              <a:ext uri="{FF2B5EF4-FFF2-40B4-BE49-F238E27FC236}">
                <a16:creationId xmlns:a16="http://schemas.microsoft.com/office/drawing/2014/main" id="{756FDF2E-944E-49B7-B4DC-6AECD49B8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267" y="0"/>
            <a:ext cx="4633540" cy="6858000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4" name="Titlu 3">
            <a:extLst>
              <a:ext uri="{FF2B5EF4-FFF2-40B4-BE49-F238E27FC236}">
                <a16:creationId xmlns:a16="http://schemas.microsoft.com/office/drawing/2014/main" id="{CE78C66C-E06F-F8CD-220B-A4205DE38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7005" y="770467"/>
            <a:ext cx="3875877" cy="42956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457200" indent="-457200">
              <a:lnSpc>
                <a:spcPct val="80000"/>
              </a:lnSpc>
            </a:pPr>
            <a:r>
              <a:rPr lang="en-US" sz="1400">
                <a:solidFill>
                  <a:srgbClr val="FFFFFF"/>
                </a:solidFill>
              </a:rPr>
              <a:t>Table of Content</a:t>
            </a:r>
            <a:br>
              <a:rPr lang="en-US" sz="1400">
                <a:solidFill>
                  <a:srgbClr val="FFFFFF"/>
                </a:solidFill>
              </a:rPr>
            </a:b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Introduction to Six Senses Hotel Rome</a:t>
            </a:r>
            <a:br>
              <a:rPr lang="en-US" sz="1400">
                <a:solidFill>
                  <a:srgbClr val="FFFFFF"/>
                </a:solidFill>
              </a:rPr>
            </a:b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The brand main consumers</a:t>
            </a:r>
            <a:br>
              <a:rPr lang="en-US" sz="1400">
                <a:solidFill>
                  <a:srgbClr val="FFFFFF"/>
                </a:solidFill>
              </a:rPr>
            </a:b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The nature, scope and role of guest service &amp;facilities</a:t>
            </a:r>
            <a:br>
              <a:rPr lang="en-US" sz="1400">
                <a:solidFill>
                  <a:srgbClr val="FFFFFF"/>
                </a:solidFill>
              </a:rPr>
            </a:b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The role and function of  guest services</a:t>
            </a:r>
            <a:br>
              <a:rPr lang="en-US" sz="1400">
                <a:solidFill>
                  <a:srgbClr val="FFFFFF"/>
                </a:solidFill>
              </a:rPr>
            </a:b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The importance of hospitality</a:t>
            </a:r>
            <a:br>
              <a:rPr lang="en-US" sz="1400">
                <a:solidFill>
                  <a:srgbClr val="FFFFFF"/>
                </a:solidFill>
              </a:rPr>
            </a:b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How hotels meet/exceed guest expectations</a:t>
            </a:r>
            <a:br>
              <a:rPr lang="en-US" sz="1400">
                <a:solidFill>
                  <a:srgbClr val="FFFFFF"/>
                </a:solidFill>
              </a:rPr>
            </a:b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Conclusion</a:t>
            </a:r>
            <a:br>
              <a:rPr lang="en-US" sz="1400">
                <a:solidFill>
                  <a:srgbClr val="FFFFFF"/>
                </a:solidFill>
              </a:rPr>
            </a:b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Reference  list</a:t>
            </a:r>
            <a:br>
              <a:rPr lang="en-US" sz="1400">
                <a:solidFill>
                  <a:srgbClr val="FFFFFF"/>
                </a:solidFill>
              </a:rPr>
            </a:br>
            <a:endParaRPr lang="en-US" sz="1400">
              <a:solidFill>
                <a:srgbClr val="FFFFFF"/>
              </a:solidFill>
            </a:endParaRPr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E40DDEB7-1267-4C55-BF1C-736412C65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3926" y="5876412"/>
            <a:ext cx="2926080" cy="139703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z="9500">
                <a:solidFill>
                  <a:srgbClr val="FFFFFF">
                    <a:alpha val="25000"/>
                  </a:srgbClr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9500">
              <a:solidFill>
                <a:srgbClr val="FFFFFF">
                  <a:alpha val="2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88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e Colosseum">
            <a:extLst>
              <a:ext uri="{FF2B5EF4-FFF2-40B4-BE49-F238E27FC236}">
                <a16:creationId xmlns:a16="http://schemas.microsoft.com/office/drawing/2014/main" id="{7D7F174E-95FE-029B-6CD0-ECBE3010B2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11">
            <a:extLst>
              <a:ext uri="{FF2B5EF4-FFF2-40B4-BE49-F238E27FC236}">
                <a16:creationId xmlns:a16="http://schemas.microsoft.com/office/drawing/2014/main" id="{F9EC8EBD-738F-4BED-AEA0-229BFB311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4537" cy="6858000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4" name="Titlu 3">
            <a:extLst>
              <a:ext uri="{FF2B5EF4-FFF2-40B4-BE49-F238E27FC236}">
                <a16:creationId xmlns:a16="http://schemas.microsoft.com/office/drawing/2014/main" id="{50121B8A-16DD-7DA8-7392-0AB04A226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7214566" cy="16581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Calibri Light"/>
                <a:cs typeface="Calibri Light"/>
              </a:rPr>
              <a:t>Six</a:t>
            </a:r>
            <a:r>
              <a:rPr lang="en-GB">
                <a:solidFill>
                  <a:srgbClr val="FFFFFF"/>
                </a:solidFill>
                <a:cs typeface="Calibri Light"/>
              </a:rPr>
              <a:t> Senses</a:t>
            </a:r>
            <a:r>
              <a:rPr lang="ro-RO" dirty="0">
                <a:solidFill>
                  <a:srgbClr val="FFFFFF"/>
                </a:solidFill>
                <a:cs typeface="Calibri Light"/>
              </a:rPr>
              <a:t> Hotel Rome</a:t>
            </a:r>
            <a:endParaRPr lang="ro-RO" dirty="0">
              <a:solidFill>
                <a:srgbClr val="FFFFFF"/>
              </a:solidFill>
              <a:latin typeface="Times New Roman"/>
              <a:cs typeface="Calibri Light" panose="020F0302020204030204"/>
            </a:endParaRPr>
          </a:p>
        </p:txBody>
      </p:sp>
      <p:sp>
        <p:nvSpPr>
          <p:cNvPr id="5" name="Substituent conținut 4">
            <a:extLst>
              <a:ext uri="{FF2B5EF4-FFF2-40B4-BE49-F238E27FC236}">
                <a16:creationId xmlns:a16="http://schemas.microsoft.com/office/drawing/2014/main" id="{D5B8103F-0576-6498-646F-B8E9300DC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7" y="2157730"/>
            <a:ext cx="6638543" cy="37186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itchFamily="34" charset="0"/>
              <a:buChar char="Ø"/>
            </a:pPr>
            <a:r>
              <a:rPr lang="en-GB" sz="1700">
                <a:solidFill>
                  <a:srgbClr val="FFFFFF"/>
                </a:solidFill>
                <a:latin typeface="Times New Roman"/>
                <a:cs typeface="Times New Roman"/>
              </a:rPr>
              <a:t>At  Six Senses the guest are welcome with a calming vibe, the resort accommodate 96 rooms which includes: double-room ,junior-suite ,   2 bedroom-suites.</a:t>
            </a:r>
            <a:endParaRPr lang="en-GB" sz="1700">
              <a:solidFill>
                <a:srgbClr val="FFFFFF"/>
              </a:solidFill>
              <a:latin typeface="Times New Roman"/>
              <a:cs typeface="Calibri Light" panose="020F0302020204030204"/>
            </a:endParaRPr>
          </a:p>
          <a:p>
            <a:pPr>
              <a:buFont typeface="Wingdings" pitchFamily="34" charset="0"/>
              <a:buChar char="Ø"/>
            </a:pPr>
            <a:r>
              <a:rPr lang="en-GB" sz="1700">
                <a:solidFill>
                  <a:srgbClr val="FFFFFF"/>
                </a:solidFill>
                <a:latin typeface="Times New Roman"/>
                <a:cs typeface="Times New Roman"/>
              </a:rPr>
              <a:t>Rome is a city for everyone, with a mix of history, art, and traditional culinary treasures.</a:t>
            </a:r>
          </a:p>
          <a:p>
            <a:pPr>
              <a:buFont typeface="Wingdings" pitchFamily="34" charset="0"/>
              <a:buChar char="Ø"/>
            </a:pPr>
            <a:r>
              <a:rPr lang="en-GB" sz="1700">
                <a:solidFill>
                  <a:srgbClr val="FFFFFF"/>
                </a:solidFill>
                <a:latin typeface="Times New Roman"/>
                <a:cs typeface="Times New Roman"/>
              </a:rPr>
              <a:t>The brand is located in Piazza Di San Marcello. The location link to ancient  places to visit as : Trevi Fontaine, Panthegon, Colosseum, etc.</a:t>
            </a:r>
          </a:p>
          <a:p>
            <a:pPr>
              <a:buFont typeface="Wingdings" pitchFamily="34" charset="0"/>
              <a:buChar char="Ø"/>
            </a:pPr>
            <a:r>
              <a:rPr lang="en-GB" sz="1700">
                <a:solidFill>
                  <a:srgbClr val="FFFFFF"/>
                </a:solidFill>
                <a:latin typeface="Times New Roman"/>
                <a:cs typeface="Times New Roman"/>
              </a:rPr>
              <a:t>"This hotel is: in one word WOW! You can really see as a bank,and back even further, in its details", said Karen Ashton(08 May,2023).</a:t>
            </a:r>
          </a:p>
          <a:p>
            <a:pPr>
              <a:buFont typeface="Wingdings" pitchFamily="34" charset="0"/>
              <a:buChar char="Ø"/>
            </a:pPr>
            <a:r>
              <a:rPr lang="en-GB" sz="1700">
                <a:solidFill>
                  <a:srgbClr val="FFFFFF"/>
                </a:solidFill>
                <a:latin typeface="Times New Roman"/>
                <a:cs typeface="Times New Roman"/>
              </a:rPr>
              <a:t>The brand is under  umbrella of IHG Hotel&amp;Resorts.</a:t>
            </a:r>
          </a:p>
          <a:p>
            <a:pPr>
              <a:buFont typeface="Wingdings" pitchFamily="34" charset="0"/>
              <a:buChar char="Ø"/>
            </a:pPr>
            <a:r>
              <a:rPr lang="en-GB" sz="1700">
                <a:solidFill>
                  <a:srgbClr val="FFFFFF"/>
                </a:solidFill>
                <a:latin typeface="Times New Roman"/>
                <a:cs typeface="Times New Roman"/>
              </a:rPr>
              <a:t>During the years the brand focus on sustainability, design, and wellness .</a:t>
            </a:r>
          </a:p>
        </p:txBody>
      </p:sp>
    </p:spTree>
    <p:extLst>
      <p:ext uri="{BB962C8B-B14F-4D97-AF65-F5344CB8AC3E}">
        <p14:creationId xmlns:p14="http://schemas.microsoft.com/office/powerpoint/2010/main" val="838851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3AEAD6F3-403F-73EA-522B-BD8A99ED1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936711"/>
            <a:ext cx="2988265" cy="4984578"/>
          </a:xfrm>
        </p:spPr>
        <p:txBody>
          <a:bodyPr>
            <a:normAutofit/>
          </a:bodyPr>
          <a:lstStyle/>
          <a:p>
            <a:r>
              <a:rPr lang="ro-RO" sz="4400" dirty="0">
                <a:solidFill>
                  <a:srgbClr val="FFFFFF"/>
                </a:solidFill>
                <a:latin typeface="Times New Roman"/>
                <a:cs typeface="Calibri Light"/>
              </a:rPr>
              <a:t>The brand</a:t>
            </a:r>
            <a:r>
              <a:rPr lang="ro-RO" sz="4400" dirty="0">
                <a:solidFill>
                  <a:srgbClr val="FFFFFF"/>
                </a:solidFill>
                <a:cs typeface="Calibri Light"/>
              </a:rPr>
              <a:t> </a:t>
            </a:r>
            <a:r>
              <a:rPr lang="en-GB" sz="4400" dirty="0">
                <a:solidFill>
                  <a:srgbClr val="FFFFFF"/>
                </a:solidFill>
                <a:latin typeface="Times New Roman"/>
                <a:cs typeface="Calibri Light"/>
              </a:rPr>
              <a:t>consumers</a:t>
            </a:r>
            <a:r>
              <a:rPr lang="ro-RO" sz="4400" dirty="0">
                <a:solidFill>
                  <a:srgbClr val="FFFFFF"/>
                </a:solidFill>
                <a:latin typeface="Times New Roman"/>
                <a:cs typeface="Calibri Light"/>
              </a:rPr>
              <a:t> </a:t>
            </a:r>
            <a:endParaRPr lang="ro-RO" sz="4400" dirty="0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7" name="Substituent conținut 2">
            <a:extLst>
              <a:ext uri="{FF2B5EF4-FFF2-40B4-BE49-F238E27FC236}">
                <a16:creationId xmlns:a16="http://schemas.microsoft.com/office/drawing/2014/main" id="{F1D5420E-D934-5963-5349-7B8AFC4D3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89" y="936711"/>
            <a:ext cx="6815992" cy="49845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itchFamily="34" charset="0"/>
              <a:buChar char="Ø"/>
            </a:pPr>
            <a:r>
              <a:rPr lang="en-GB" dirty="0">
                <a:latin typeface="Times New Roman"/>
                <a:cs typeface="Calibri Light" panose="020F0302020204030204"/>
              </a:rPr>
              <a:t>Leisure</a:t>
            </a:r>
            <a:r>
              <a:rPr lang="ro-RO" dirty="0">
                <a:latin typeface="Times New Roman"/>
                <a:cs typeface="Calibri Light" panose="020F0302020204030204"/>
              </a:rPr>
              <a:t> </a:t>
            </a:r>
            <a:r>
              <a:rPr lang="en-GB" dirty="0">
                <a:latin typeface="Times New Roman"/>
                <a:cs typeface="Calibri Light" panose="020F0302020204030204"/>
              </a:rPr>
              <a:t>travellers</a:t>
            </a:r>
          </a:p>
          <a:p>
            <a:pPr>
              <a:buFont typeface="Wingdings" pitchFamily="34" charset="0"/>
              <a:buChar char="Ø"/>
            </a:pPr>
            <a:r>
              <a:rPr lang="ro-RO" dirty="0">
                <a:latin typeface="Times New Roman"/>
                <a:cs typeface="Calibri Light" panose="020F0302020204030204"/>
              </a:rPr>
              <a:t>Families, </a:t>
            </a:r>
            <a:r>
              <a:rPr lang="en-GB" dirty="0">
                <a:latin typeface="Times New Roman"/>
                <a:cs typeface="Calibri Light" panose="020F0302020204030204"/>
              </a:rPr>
              <a:t>millennials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latin typeface="Times New Roman"/>
                <a:cs typeface="Calibri Light" panose="020F0302020204030204"/>
              </a:rPr>
              <a:t>New customers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latin typeface="Times New Roman"/>
                <a:cs typeface="Calibri Light" panose="020F0302020204030204"/>
              </a:rPr>
              <a:t>Loyal customers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latin typeface="Times New Roman"/>
                <a:cs typeface="Calibri Light" panose="020F0302020204030204"/>
              </a:rPr>
              <a:t>Mid-scale and upper-midscale customers</a:t>
            </a:r>
          </a:p>
          <a:p>
            <a:pPr>
              <a:buFont typeface="Wingdings" pitchFamily="34" charset="0"/>
              <a:buChar char="Ø"/>
            </a:pPr>
            <a:endParaRPr lang="en-GB">
              <a:latin typeface="Times New Roman"/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528006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1F92F71-7C53-E285-221D-9722DE24B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25" y="499533"/>
            <a:ext cx="6562726" cy="1658198"/>
          </a:xfrm>
        </p:spPr>
        <p:txBody>
          <a:bodyPr>
            <a:normAutofit/>
          </a:bodyPr>
          <a:lstStyle/>
          <a:p>
            <a:r>
              <a:rPr lang="ro-RO" sz="2400">
                <a:latin typeface="Times New Roman"/>
                <a:cs typeface="Calibri Light"/>
              </a:rPr>
              <a:t>The </a:t>
            </a:r>
            <a:r>
              <a:rPr lang="en-GB" sz="2400">
                <a:latin typeface="Times New Roman"/>
                <a:cs typeface="Calibri Light"/>
              </a:rPr>
              <a:t>nature</a:t>
            </a:r>
            <a:r>
              <a:rPr lang="ro-RO" sz="2400">
                <a:latin typeface="Times New Roman"/>
                <a:cs typeface="Calibri Light"/>
              </a:rPr>
              <a:t> of </a:t>
            </a:r>
            <a:r>
              <a:rPr lang="en-GB" sz="2400">
                <a:latin typeface="Times New Roman"/>
                <a:cs typeface="Calibri Light"/>
              </a:rPr>
              <a:t>the</a:t>
            </a:r>
            <a:r>
              <a:rPr lang="ro-RO" sz="2400">
                <a:latin typeface="Times New Roman"/>
                <a:cs typeface="Calibri Light"/>
              </a:rPr>
              <a:t> service </a:t>
            </a:r>
          </a:p>
        </p:txBody>
      </p:sp>
      <p:graphicFrame>
        <p:nvGraphicFramePr>
          <p:cNvPr id="20" name="Substituent conținut 7">
            <a:extLst>
              <a:ext uri="{FF2B5EF4-FFF2-40B4-BE49-F238E27FC236}">
                <a16:creationId xmlns:a16="http://schemas.microsoft.com/office/drawing/2014/main" id="{8640A94B-2F2A-2F8D-9FD2-75082BBE7D8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74335" y="2011680"/>
          <a:ext cx="4792105" cy="376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 descr="Spa setting of candles">
            <a:extLst>
              <a:ext uri="{FF2B5EF4-FFF2-40B4-BE49-F238E27FC236}">
                <a16:creationId xmlns:a16="http://schemas.microsoft.com/office/drawing/2014/main" id="{92F38D68-698E-71CB-D8C5-A69BB7F316F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2760" r="37792" b="-7"/>
          <a:stretch/>
        </p:blipFill>
        <p:spPr>
          <a:xfrm>
            <a:off x="20" y="10"/>
            <a:ext cx="4077443" cy="68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317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82CDF74-D4A5-3190-9FB8-DEA844572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The scope &amp; role of guest service 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96FA1206-1A33-C1D5-08C5-39CEB3C0BC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77133" y="2373549"/>
            <a:ext cx="4455362" cy="35992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86868" indent="-86868" defTabSz="868680">
              <a:spcBef>
                <a:spcPts val="1235"/>
              </a:spcBef>
            </a:pPr>
            <a:r>
              <a:rPr lang="en-GB" sz="228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Calibri Light"/>
              </a:rPr>
              <a:t>SCOPE:</a:t>
            </a:r>
          </a:p>
          <a:p>
            <a:pPr marL="86868" indent="-86868" defTabSz="868680">
              <a:spcBef>
                <a:spcPts val="1235"/>
              </a:spcBef>
              <a:buFont typeface="Wingdings" pitchFamily="34" charset="0"/>
              <a:buChar char="Ø"/>
            </a:pPr>
            <a:r>
              <a:rPr lang="en-GB" sz="228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Calibri Light"/>
              </a:rPr>
              <a:t>Promote responsible  practice</a:t>
            </a:r>
          </a:p>
          <a:p>
            <a:pPr marL="86868" indent="-86868" defTabSz="868680">
              <a:spcBef>
                <a:spcPts val="1235"/>
              </a:spcBef>
              <a:buFont typeface="Wingdings" pitchFamily="34" charset="0"/>
              <a:buChar char="Ø"/>
            </a:pPr>
            <a:r>
              <a:rPr lang="en-GB" sz="228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Calibri Light"/>
              </a:rPr>
              <a:t>Top –tier in Hospitality Industry</a:t>
            </a:r>
            <a:endParaRPr lang="en-GB">
              <a:cs typeface="Calibri Light"/>
            </a:endParaRPr>
          </a:p>
        </p:txBody>
      </p:sp>
      <p:sp>
        <p:nvSpPr>
          <p:cNvPr id="5" name="Substituent conținut 4">
            <a:extLst>
              <a:ext uri="{FF2B5EF4-FFF2-40B4-BE49-F238E27FC236}">
                <a16:creationId xmlns:a16="http://schemas.microsoft.com/office/drawing/2014/main" id="{E60C559E-59C0-AA67-C483-097A329B2A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3780" y="2373549"/>
            <a:ext cx="4455362" cy="35992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86360" indent="-86360" defTabSz="868680">
              <a:spcBef>
                <a:spcPts val="1235"/>
              </a:spcBef>
            </a:pPr>
            <a:r>
              <a:rPr lang="ro-RO" sz="225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Calibri Light"/>
              </a:rPr>
              <a:t>ROLE:</a:t>
            </a:r>
            <a:endParaRPr lang="ro-RO" sz="2250" kern="120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cs"/>
            </a:endParaRPr>
          </a:p>
          <a:p>
            <a:pPr marL="86360" indent="-86360" defTabSz="868680">
              <a:spcBef>
                <a:spcPts val="1235"/>
              </a:spcBef>
              <a:buFont typeface="Wingdings" pitchFamily="34" charset="0"/>
              <a:buChar char="Ø"/>
            </a:pPr>
            <a:r>
              <a:rPr lang="en-GB" sz="225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Calibri Light"/>
              </a:rPr>
              <a:t>Promote sustainability</a:t>
            </a:r>
          </a:p>
          <a:p>
            <a:pPr marL="86360" indent="-86360" defTabSz="868680">
              <a:spcBef>
                <a:spcPts val="1235"/>
              </a:spcBef>
              <a:buFont typeface="Wingdings" pitchFamily="34" charset="0"/>
              <a:buChar char="Ø"/>
            </a:pPr>
            <a:r>
              <a:rPr lang="en-GB" sz="225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Calibri Light"/>
              </a:rPr>
              <a:t>Promote Wellness &amp; culture </a:t>
            </a:r>
          </a:p>
          <a:p>
            <a:pPr marL="86360" indent="-86360" defTabSz="868680">
              <a:spcBef>
                <a:spcPts val="1235"/>
              </a:spcBef>
              <a:buFont typeface="Wingdings" pitchFamily="34" charset="0"/>
              <a:buChar char="Ø"/>
            </a:pPr>
            <a:r>
              <a:rPr lang="en-GB" sz="225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Calibri Light"/>
              </a:rPr>
              <a:t>Promote health of the planet</a:t>
            </a:r>
          </a:p>
          <a:p>
            <a:pPr marL="86360" indent="-86360" defTabSz="868680">
              <a:spcBef>
                <a:spcPts val="1235"/>
              </a:spcBef>
              <a:buFont typeface="Wingdings" pitchFamily="34" charset="0"/>
              <a:buChar char="Ø"/>
            </a:pPr>
            <a:endParaRPr lang="en-GB" sz="2250" kern="120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Calibri Light"/>
            </a:endParaRPr>
          </a:p>
          <a:p>
            <a:pPr marL="0" indent="0">
              <a:buNone/>
            </a:pPr>
            <a:endParaRPr lang="ro-RO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678822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B89B6DBE-5EB1-4977-8210-379351EE9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D6057EB3-6044-BB19-2881-7C86DF1FE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Times New Roman"/>
                <a:cs typeface="Calibri Light"/>
              </a:rPr>
              <a:t>Facilities at Six Senses Rome</a:t>
            </a:r>
            <a:endParaRPr lang="en-GB" sz="4000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  <p:pic>
        <p:nvPicPr>
          <p:cNvPr id="5" name="Picture 4" descr="Balance stone with spa on river coast">
            <a:extLst>
              <a:ext uri="{FF2B5EF4-FFF2-40B4-BE49-F238E27FC236}">
                <a16:creationId xmlns:a16="http://schemas.microsoft.com/office/drawing/2014/main" id="{76D56DCC-532E-2329-CF33-5E4E54194B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002" b="-1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34" name="Substituent conținut 2">
            <a:extLst>
              <a:ext uri="{FF2B5EF4-FFF2-40B4-BE49-F238E27FC236}">
                <a16:creationId xmlns:a16="http://schemas.microsoft.com/office/drawing/2014/main" id="{F68A9993-BAF6-DADC-4E70-AA6FADBDF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itchFamily="34" charset="0"/>
              <a:buChar char="Ø"/>
            </a:pPr>
            <a:r>
              <a:rPr lang="en-GB" sz="1800" dirty="0">
                <a:solidFill>
                  <a:srgbClr val="FFFFFF"/>
                </a:solidFill>
                <a:latin typeface="Times New Roman"/>
                <a:cs typeface="Calibri Light" panose="020F0302020204030204"/>
              </a:rPr>
              <a:t>Yoga on the Beach</a:t>
            </a:r>
          </a:p>
          <a:p>
            <a:pPr>
              <a:buFont typeface="Wingdings" pitchFamily="34" charset="0"/>
              <a:buChar char="Ø"/>
            </a:pPr>
            <a:r>
              <a:rPr lang="en-GB" sz="1800" dirty="0">
                <a:solidFill>
                  <a:srgbClr val="FFFFFF"/>
                </a:solidFill>
                <a:latin typeface="Times New Roman"/>
                <a:cs typeface="Calibri Light" panose="020F0302020204030204"/>
              </a:rPr>
              <a:t>Wellness program &amp; Spa  journeys</a:t>
            </a:r>
          </a:p>
          <a:p>
            <a:pPr>
              <a:buFont typeface="Wingdings" pitchFamily="34" charset="0"/>
              <a:buChar char="Ø"/>
            </a:pPr>
            <a:r>
              <a:rPr lang="en-GB" sz="1800" dirty="0">
                <a:solidFill>
                  <a:srgbClr val="FFFFFF"/>
                </a:solidFill>
                <a:latin typeface="Times New Roman"/>
                <a:cs typeface="Calibri Light" panose="020F0302020204030204"/>
              </a:rPr>
              <a:t>Wellness program : sleep tracking, detox.</a:t>
            </a:r>
          </a:p>
          <a:p>
            <a:pPr>
              <a:buFont typeface="Wingdings" pitchFamily="34" charset="0"/>
              <a:buChar char="Ø"/>
            </a:pPr>
            <a:r>
              <a:rPr lang="en-GB" sz="1800" dirty="0">
                <a:solidFill>
                  <a:srgbClr val="FFFFFF"/>
                </a:solidFill>
                <a:latin typeface="Times New Roman"/>
                <a:cs typeface="Calibri Light" panose="020F0302020204030204"/>
              </a:rPr>
              <a:t>Sanctum Infinite-self &amp; community club</a:t>
            </a:r>
          </a:p>
          <a:p>
            <a:pPr>
              <a:buFont typeface="Wingdings" pitchFamily="34" charset="0"/>
              <a:buChar char="Ø"/>
            </a:pPr>
            <a:r>
              <a:rPr lang="en-GB" sz="1800" dirty="0">
                <a:solidFill>
                  <a:srgbClr val="FFFFFF"/>
                </a:solidFill>
                <a:latin typeface="Times New Roman"/>
                <a:cs typeface="Calibri Light" panose="020F0302020204030204"/>
              </a:rPr>
              <a:t>Solarium</a:t>
            </a:r>
          </a:p>
          <a:p>
            <a:pPr>
              <a:buFont typeface="Wingdings" pitchFamily="34" charset="0"/>
              <a:buChar char="Ø"/>
            </a:pPr>
            <a:r>
              <a:rPr lang="en-GB" sz="1800" dirty="0">
                <a:solidFill>
                  <a:srgbClr val="FFFFFF"/>
                </a:solidFill>
                <a:latin typeface="Times New Roman"/>
                <a:cs typeface="Calibri Light" panose="020F0302020204030204"/>
              </a:rPr>
              <a:t>Alchemy Ba</a:t>
            </a:r>
            <a:r>
              <a:rPr lang="en-GB" sz="1800" dirty="0">
                <a:solidFill>
                  <a:srgbClr val="FFFFFF"/>
                </a:solidFill>
                <a:cs typeface="Calibri Light" panose="020F0302020204030204"/>
              </a:rPr>
              <a:t>r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47935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C55D685-9D7A-E39E-61D5-109BE1A7E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7115176" cy="1658198"/>
          </a:xfrm>
        </p:spPr>
        <p:txBody>
          <a:bodyPr>
            <a:normAutofit/>
          </a:bodyPr>
          <a:lstStyle/>
          <a:p>
            <a:r>
              <a:rPr lang="en-GB">
                <a:latin typeface="Times New Roman"/>
                <a:cs typeface="Calibri Light"/>
              </a:rPr>
              <a:t>Importance of  Hospitality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D048121-3C65-F8E8-4658-71BBC2545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68" y="2068124"/>
            <a:ext cx="7455637" cy="431651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itchFamily="34" charset="0"/>
              <a:buChar char="Ø"/>
            </a:pPr>
            <a:r>
              <a:rPr lang="en-GB" sz="2000" dirty="0">
                <a:latin typeface="Times New Roman"/>
                <a:cs typeface="Times New Roman"/>
              </a:rPr>
              <a:t>The hospitality/tourism is the largest part in UK Economic Industry</a:t>
            </a:r>
            <a:endParaRPr lang="ro-RO" sz="2000"/>
          </a:p>
          <a:p>
            <a:pPr>
              <a:buFont typeface="Wingdings" pitchFamily="34" charset="0"/>
              <a:buChar char="Ø"/>
            </a:pPr>
            <a:r>
              <a:rPr lang="en-GB" sz="2000" dirty="0">
                <a:latin typeface="Times New Roman"/>
                <a:cs typeface="Times New Roman"/>
              </a:rPr>
              <a:t>Generate positive economic impact as hospitality group</a:t>
            </a:r>
          </a:p>
          <a:p>
            <a:pPr>
              <a:buFont typeface="Wingdings" pitchFamily="34" charset="0"/>
              <a:buChar char="Ø"/>
            </a:pPr>
            <a:r>
              <a:rPr lang="en-GB" sz="2000" dirty="0">
                <a:latin typeface="Times New Roman"/>
                <a:cs typeface="Times New Roman"/>
              </a:rPr>
              <a:t>Create more job opportunity </a:t>
            </a:r>
          </a:p>
          <a:p>
            <a:pPr>
              <a:buFont typeface="Wingdings" pitchFamily="34" charset="0"/>
              <a:buChar char="Ø"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  <a:latin typeface="Times New Roman"/>
                <a:cs typeface="Times New Roman"/>
              </a:rPr>
              <a:t>The guest service is defined as follow:</a:t>
            </a:r>
          </a:p>
          <a:p>
            <a:pPr>
              <a:buFont typeface="Wingdings" pitchFamily="34" charset="0"/>
              <a:buChar char="Ø"/>
            </a:pPr>
            <a:r>
              <a:rPr lang="en-GB" sz="2000" dirty="0">
                <a:latin typeface="Times New Roman"/>
                <a:cs typeface="Times New Roman"/>
              </a:rPr>
              <a:t>Provide advice &amp; assistance to people who buy product and service within hospitality</a:t>
            </a:r>
          </a:p>
          <a:p>
            <a:pPr>
              <a:buFont typeface="Wingdings" pitchFamily="34" charset="0"/>
              <a:buChar char="Ø"/>
            </a:pPr>
            <a:r>
              <a:rPr lang="en-GB" sz="2000" dirty="0">
                <a:latin typeface="Times New Roman"/>
                <a:cs typeface="Times New Roman"/>
              </a:rPr>
              <a:t>It is based-process service, take orders, and create goods to suit guests/customers specific needs</a:t>
            </a:r>
          </a:p>
          <a:p>
            <a:pPr>
              <a:buFont typeface="Wingdings" pitchFamily="34" charset="0"/>
              <a:buChar char="Ø"/>
            </a:pPr>
            <a:r>
              <a:rPr lang="en-GB" sz="2000" dirty="0">
                <a:latin typeface="Times New Roman"/>
                <a:cs typeface="Times New Roman"/>
              </a:rPr>
              <a:t>Deliver service/product according with their instructions.</a:t>
            </a:r>
          </a:p>
          <a:p>
            <a:endParaRPr lang="en-GB" sz="2000" dirty="0">
              <a:latin typeface="Times New Roman"/>
              <a:cs typeface="Times New Roman"/>
            </a:endParaRPr>
          </a:p>
        </p:txBody>
      </p:sp>
      <p:pic>
        <p:nvPicPr>
          <p:cNvPr id="18" name="Picture 4" descr="White puzzle with one red piece">
            <a:extLst>
              <a:ext uri="{FF2B5EF4-FFF2-40B4-BE49-F238E27FC236}">
                <a16:creationId xmlns:a16="http://schemas.microsoft.com/office/drawing/2014/main" id="{5938DBEF-DFD8-57A8-4269-A1F6FFA8D3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14" r="32475" b="5"/>
          <a:stretch/>
        </p:blipFill>
        <p:spPr>
          <a:xfrm>
            <a:off x="8114537" y="10"/>
            <a:ext cx="4077463" cy="68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720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7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C716FA8-DF69-D6BB-6CA3-80C0FEF6C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936711"/>
            <a:ext cx="2988265" cy="2613912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latin typeface="Times New Roman"/>
                <a:cs typeface="Calibri Light"/>
              </a:rPr>
              <a:t>How to meet/exceed guest expectations</a:t>
            </a:r>
          </a:p>
        </p:txBody>
      </p:sp>
      <p:sp>
        <p:nvSpPr>
          <p:cNvPr id="60" name="Substituent conținut 2">
            <a:extLst>
              <a:ext uri="{FF2B5EF4-FFF2-40B4-BE49-F238E27FC236}">
                <a16:creationId xmlns:a16="http://schemas.microsoft.com/office/drawing/2014/main" id="{A2F17F53-A1C2-70CE-1FB1-91E6C4FF5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3278" y="936711"/>
            <a:ext cx="6957103" cy="62545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itchFamily="34" charset="0"/>
              <a:buChar char="Ø"/>
            </a:pPr>
            <a:r>
              <a:rPr lang="ro-RO" dirty="0">
                <a:cs typeface="Calibri Light"/>
              </a:rPr>
              <a:t>T</a:t>
            </a:r>
            <a:r>
              <a:rPr lang="en-GB" dirty="0">
                <a:cs typeface="Calibri Light" panose="020F0302020204030204"/>
              </a:rPr>
              <a:t>o meet guest expectations is best to use  service solution as: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cs typeface="Calibri Light" panose="020F0302020204030204"/>
              </a:rPr>
              <a:t>High touch, high show &amp;high-tech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cs typeface="Calibri Light" panose="020F0302020204030204"/>
              </a:rPr>
              <a:t>Use story boards /visual map(as aid to implement)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cs typeface="Calibri Light" panose="020F0302020204030204"/>
              </a:rPr>
              <a:t>Make them feel that satisfaction to return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Times New Roman"/>
                <a:cs typeface="Calibri Light" panose="020F0302020204030204"/>
              </a:rPr>
              <a:t>To exceed the expectations 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cs typeface="Calibri Light" panose="020F0302020204030204"/>
              </a:rPr>
              <a:t>Set &amp; enhance the guest experience by appealing to the five human senses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cs typeface="Calibri Light" panose="020F0302020204030204"/>
              </a:rPr>
              <a:t>Pay special attention to delivery process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cs typeface="Calibri Light" panose="020F0302020204030204"/>
              </a:rPr>
              <a:t>Give a WOW moment during their stay.</a:t>
            </a:r>
          </a:p>
          <a:p>
            <a:endParaRPr lang="ro-RO">
              <a:cs typeface="Calibri Light" panose="020F0302020204030204"/>
            </a:endParaRPr>
          </a:p>
          <a:p>
            <a:pPr marL="0" indent="0">
              <a:buNone/>
            </a:pPr>
            <a:endParaRPr lang="ro-RO"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32338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A44E7F2-1349-2B1D-9D5D-2B726DFB2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Conclusion</a:t>
            </a:r>
          </a:p>
        </p:txBody>
      </p:sp>
      <p:graphicFrame>
        <p:nvGraphicFramePr>
          <p:cNvPr id="9" name="Substituent conținut 2">
            <a:extLst>
              <a:ext uri="{FF2B5EF4-FFF2-40B4-BE49-F238E27FC236}">
                <a16:creationId xmlns:a16="http://schemas.microsoft.com/office/drawing/2014/main" id="{069B286E-30E5-B45E-7711-FCC34FE2BC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699809"/>
              </p:ext>
            </p:extLst>
          </p:nvPr>
        </p:nvGraphicFramePr>
        <p:xfrm>
          <a:off x="676275" y="2011363"/>
          <a:ext cx="10753725" cy="3767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50262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87DAD80-E1B7-DC7A-97CA-F05673C0C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054" y="499533"/>
            <a:ext cx="10759860" cy="302097"/>
          </a:xfrm>
        </p:spPr>
        <p:txBody>
          <a:bodyPr>
            <a:normAutofit fontScale="90000"/>
          </a:bodyPr>
          <a:lstStyle/>
          <a:p>
            <a:r>
              <a:rPr lang="en-GB" sz="1800" dirty="0">
                <a:cs typeface="Calibri Light"/>
              </a:rPr>
              <a:t>Reference list</a:t>
            </a:r>
            <a:endParaRPr lang="en-GB" sz="1200" dirty="0">
              <a:cs typeface="Calibri Light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6E93C5AC-4431-6BD7-7B22-C086644F2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267" y="758901"/>
            <a:ext cx="11257419" cy="589720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(1) Andres Johansson (05 April 2022)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What is the difference between guest service and guest experience?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Available at: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u="sng" dirty="0">
                <a:solidFill>
                  <a:srgbClr val="0563C1"/>
                </a:solidFill>
                <a:latin typeface="Calibri"/>
                <a:cs typeface="Calibri"/>
                <a:hlinkClick r:id="rId2"/>
              </a:rPr>
              <a:t>https://www.demandcalendar.com/blog/what-is-the-difference-between-guest-service-and-guest-experience</a:t>
            </a: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Accessed at: (16/05/2023,19:00)</a:t>
            </a:r>
            <a:br>
              <a:rPr lang="en-GB" sz="1100" dirty="0">
                <a:latin typeface="Calibri"/>
                <a:cs typeface="Calibri"/>
              </a:rPr>
            </a:b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(2) Blog marketing, Target Strategy '(blog).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Available at: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u="sng" dirty="0">
                <a:solidFill>
                  <a:srgbClr val="0563C1"/>
                </a:solidFill>
                <a:latin typeface="Calibri"/>
                <a:cs typeface="Calibri"/>
                <a:hlinkClick r:id="rId3"/>
              </a:rPr>
              <a:t>https://sixthsense513094188.wordpress.com/2019/11/24/segmentation-portfolio/</a:t>
            </a: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Accessed at 17/05/2023 ,21:30).</a:t>
            </a:r>
            <a:endParaRPr lang="ro-RO" sz="1100" dirty="0">
              <a:latin typeface="Calibri"/>
              <a:cs typeface="Calibri"/>
            </a:endParaRPr>
          </a:p>
          <a:p>
            <a:endParaRPr lang="ro-RO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(3) Economic Contribution of the UK Hospitality Industry,5th edition (October 2018).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Available at: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u="sng" dirty="0">
                <a:solidFill>
                  <a:srgbClr val="0563C1"/>
                </a:solidFill>
                <a:latin typeface="Calibri"/>
                <a:cs typeface="Calibri"/>
                <a:hlinkClick r:id="rId4"/>
              </a:rPr>
              <a:t>https://www.ukhospitality.org.uk/page/EconomicContributionoftheUKHospitalityIndustry2018</a:t>
            </a: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Accessed at:(16/05/2023,17:10).</a:t>
            </a:r>
            <a:br>
              <a:rPr lang="en-GB" sz="1100" dirty="0">
                <a:latin typeface="Calibri"/>
                <a:cs typeface="Calibri"/>
              </a:rPr>
            </a:b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 (4) Karen Ashton (08May,2023)'My Escape to The Eternal City'. (post) Available at: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u="sng" dirty="0">
                <a:solidFill>
                  <a:srgbClr val="0563C1"/>
                </a:solidFill>
                <a:latin typeface="Calibri"/>
                <a:cs typeface="Calibri"/>
                <a:hlinkClick r:id="rId5"/>
              </a:rPr>
              <a:t>https://www.elegantresorts.co.uk/eleganttraveller/story/my-escape-to-the-eternal-city</a:t>
            </a: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Accessed at:(18/05/2023,15:10).</a:t>
            </a:r>
            <a:br>
              <a:rPr lang="en-GB" sz="1100" dirty="0">
                <a:latin typeface="Calibri"/>
                <a:cs typeface="Calibri"/>
              </a:rPr>
            </a:b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(5) Mary Winston Nicklin (February 13,2019,10:45).'Six Senses purchased by InterContinental Hotel Group'. Luxury Travel Advisor.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Available at: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u="sng" dirty="0">
                <a:solidFill>
                  <a:srgbClr val="0563C1"/>
                </a:solidFill>
                <a:latin typeface="Calibri"/>
                <a:cs typeface="Calibri"/>
                <a:hlinkClick r:id="rId6"/>
              </a:rPr>
              <a:t>https://www.luxurytraveladvisor.com/hotels/intercontinental-acquires-six-senses#:~:text=InterContinental%20Hotels%20Group%20franchises%2C%20manages,%2C%20and%20InterContinental%20Hotels%20%26%20Resorts</a:t>
            </a:r>
            <a:r>
              <a:rPr lang="en-GB" sz="1100" dirty="0">
                <a:latin typeface="Calibri"/>
                <a:cs typeface="Calibri"/>
              </a:rPr>
              <a:t>.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Accessed at:(14/05/2023, at 20:10)</a:t>
            </a:r>
            <a:endParaRPr lang="ro-RO" dirty="0"/>
          </a:p>
          <a:p>
            <a:endParaRPr lang="ro-RO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5279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55F81C6-15BD-FF42-B857-08954F65D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974" y="118533"/>
            <a:ext cx="9975057" cy="419949"/>
          </a:xfrm>
        </p:spPr>
        <p:txBody>
          <a:bodyPr/>
          <a:lstStyle/>
          <a:p>
            <a:r>
              <a:rPr lang="en-GB" sz="1800" dirty="0">
                <a:cs typeface="Calibri Light"/>
              </a:rPr>
              <a:t>Reference list continuation</a:t>
            </a:r>
            <a:endParaRPr lang="en-GB" dirty="0">
              <a:cs typeface="Calibri Light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BB59B72-E9CA-D793-FE85-E4EEA6888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499587"/>
            <a:ext cx="9717881" cy="624268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ro-RO"/>
          </a:p>
          <a:p>
            <a:r>
              <a:rPr lang="en-GB" sz="1100" dirty="0">
                <a:latin typeface="Calibri"/>
                <a:cs typeface="Calibri"/>
              </a:rPr>
              <a:t>(6) Marketing Assignment. Institute of Education.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Available at: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u="sng" dirty="0">
                <a:solidFill>
                  <a:srgbClr val="0563C1"/>
                </a:solidFill>
                <a:latin typeface="Calibri"/>
                <a:cs typeface="Calibri"/>
                <a:hlinkClick r:id="rId2"/>
              </a:rPr>
              <a:t>https://www.studocu.com/en-au/document/apex-institute-of-education/sitscom-manage-conflict/02assignment-marketing-principle/26376122</a:t>
            </a: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Accessed at:(15/05/2023 ,14:30)</a:t>
            </a:r>
            <a:br>
              <a:rPr lang="en-GB" sz="1100" dirty="0">
                <a:latin typeface="Calibri"/>
                <a:cs typeface="Calibri"/>
              </a:rPr>
            </a:b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(7) Repustate (July 14,2022)'The Importance of guest Experience in Hospitality '(blog).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Available at: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u="sng" dirty="0">
                <a:solidFill>
                  <a:srgbClr val="0563C1"/>
                </a:solidFill>
                <a:latin typeface="Calibri"/>
                <a:cs typeface="Calibri"/>
                <a:hlinkClick r:id="rId3"/>
              </a:rPr>
              <a:t>https://www.repustate.com/blog/guest-service-experience/#why-is-guest-service-experience-important</a:t>
            </a: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Accessed at: (17/05/2022, 20:30).</a:t>
            </a:r>
            <a:br>
              <a:rPr lang="en-GB" sz="1100" dirty="0">
                <a:latin typeface="Calibri"/>
                <a:cs typeface="Calibri"/>
              </a:rPr>
            </a:b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(8) Six Senses(website) Available at: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u="sng" dirty="0">
                <a:solidFill>
                  <a:srgbClr val="0563C1"/>
                </a:solidFill>
                <a:latin typeface="Calibri"/>
                <a:cs typeface="Calibri"/>
                <a:hlinkClick r:id="rId4"/>
              </a:rPr>
              <a:t>https://www.sixsenses.com/en/hotels/rome/wellness-spa</a:t>
            </a: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Accessed at:(14/05/2023,18:20).</a:t>
            </a:r>
            <a:br>
              <a:rPr lang="en-GB" sz="1100" dirty="0">
                <a:latin typeface="Calibri"/>
                <a:cs typeface="Calibri"/>
              </a:rPr>
            </a:br>
            <a:endParaRPr lang="ro-RO" sz="110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(9) Theodore (Revised and updated edition) Be Our Guest. 'Perfecting the Art of Customer Service', pages:10,110,135. Disney Institute.</a:t>
            </a:r>
            <a:endParaRPr lang="ro-RO" sz="1100" dirty="0">
              <a:latin typeface="Calibri"/>
              <a:cs typeface="Calibri"/>
            </a:endParaRPr>
          </a:p>
          <a:p>
            <a:endParaRPr lang="ro-RO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(10) Travel Elevated Get Awarded,' Job description Guest Service '(website)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Available at: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u="sng" dirty="0">
                <a:solidFill>
                  <a:srgbClr val="0563C1"/>
                </a:solidFill>
                <a:latin typeface="Calibri"/>
                <a:cs typeface="Calibri"/>
                <a:hlinkClick r:id="rId5"/>
              </a:rPr>
              <a:t>https://www.ayreshotels.com/guest-service-agent#:~:text=Guest%20Services%3A,manner%20during%20all%20guest%20encounters</a:t>
            </a:r>
            <a:r>
              <a:rPr lang="en-GB" sz="1100" dirty="0">
                <a:latin typeface="Calibri"/>
                <a:cs typeface="Calibri"/>
              </a:rPr>
              <a:t>.</a:t>
            </a:r>
            <a:endParaRPr lang="ro-RO" sz="1100" dirty="0">
              <a:latin typeface="Calibri"/>
              <a:cs typeface="Calibri"/>
            </a:endParaRPr>
          </a:p>
          <a:p>
            <a:r>
              <a:rPr lang="en-GB" sz="1100" dirty="0">
                <a:latin typeface="Calibri"/>
                <a:cs typeface="Calibri"/>
              </a:rPr>
              <a:t>Accessed at:(18/05/2023, 15:00)</a:t>
            </a:r>
            <a:endParaRPr lang="ro-RO" sz="1100" dirty="0">
              <a:latin typeface="Calibri"/>
              <a:cs typeface="Calibri"/>
            </a:endParaRPr>
          </a:p>
          <a:p>
            <a:endParaRPr lang="ro-RO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00040778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33ACF124-275F-44F2-8DE0-0A755069829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12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12</vt:i4>
      </vt:variant>
    </vt:vector>
  </HeadingPairs>
  <TitlesOfParts>
    <vt:vector size="13" baseType="lpstr">
      <vt:lpstr>Metropolitan</vt:lpstr>
      <vt:lpstr>Module: Hospitality and Guest Service Management (BMIH4003) Student: Simona  Baerel  Student Number:2234815 Lecturer: Charlotte Joyner Date:19/05/2023</vt:lpstr>
      <vt:lpstr>Table of Content  Introduction to Six Senses Hotel Rome  The brand main consumers  The nature, scope and role of guest service &amp;facilities  The role and function of  guest services  The importance of hospitality  How hotels meet/exceed guest expectations  Conclusion  Reference  list </vt:lpstr>
      <vt:lpstr>Six Senses Hotel Rome</vt:lpstr>
      <vt:lpstr>The brand consumers </vt:lpstr>
      <vt:lpstr>The nature of the service </vt:lpstr>
      <vt:lpstr>The scope &amp; role of guest service </vt:lpstr>
      <vt:lpstr>Facilities at Six Senses Rome</vt:lpstr>
      <vt:lpstr>Importance of  Hospitality</vt:lpstr>
      <vt:lpstr>How to meet/exceed guest expectations</vt:lpstr>
      <vt:lpstr>Conclusion</vt:lpstr>
      <vt:lpstr>Reference list</vt:lpstr>
      <vt:lpstr>Reference list continuation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revision>572</cp:revision>
  <dcterms:created xsi:type="dcterms:W3CDTF">2023-05-14T14:46:31Z</dcterms:created>
  <dcterms:modified xsi:type="dcterms:W3CDTF">2023-05-19T13:03:37Z</dcterms:modified>
</cp:coreProperties>
</file>