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3" r:id="rId4"/>
    <p:sldId id="276" r:id="rId5"/>
    <p:sldId id="280" r:id="rId6"/>
    <p:sldId id="262" r:id="rId7"/>
    <p:sldId id="267" r:id="rId8"/>
    <p:sldId id="278" r:id="rId9"/>
    <p:sldId id="265" r:id="rId10"/>
    <p:sldId id="269" r:id="rId11"/>
    <p:sldId id="275" r:id="rId12"/>
    <p:sldId id="266" r:id="rId13"/>
    <p:sldId id="272" r:id="rId14"/>
    <p:sldId id="277" r:id="rId15"/>
    <p:sldId id="270" r:id="rId16"/>
    <p:sldId id="271" r:id="rId17"/>
    <p:sldId id="268" r:id="rId18"/>
    <p:sldId id="273" r:id="rId19"/>
    <p:sldId id="264" r:id="rId20"/>
    <p:sldId id="274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FF0066"/>
    <a:srgbClr val="0000FF"/>
    <a:srgbClr val="FF330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050" autoAdjust="0"/>
    <p:restoredTop sz="94660"/>
  </p:normalViewPr>
  <p:slideViewPr>
    <p:cSldViewPr snapToGrid="0">
      <p:cViewPr>
        <p:scale>
          <a:sx n="80" d="100"/>
          <a:sy n="80" d="100"/>
        </p:scale>
        <p:origin x="-1230" y="-576"/>
      </p:cViewPr>
      <p:guideLst>
        <p:guide orient="horz" pos="4254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A504CA-BEA5-4F2B-B60A-E42E4A0F1E4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236452-D575-4E97-A9CF-98370F8EAC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C75B2F-332B-430E-8F48-7A8CB03B396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10C365-EE9A-4E48-B95E-44E85BAF44B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A84239-E20D-4DC4-AF25-91B51F7F64F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87740F-2193-4769-A888-1F2CB3BD3A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5369E0-59BF-4766-8501-985AE0D6B85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94B72D-4F62-4C78-B6FE-9C341ADD37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02D8CC-5FDF-4346-89D3-1CAB44918B4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B1CF80-1F57-4CB9-B4C1-C47A41C950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0B55F5-2CC0-44A5-98C3-A48D1A4A308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17A126D-1CB4-4B4A-AD47-A039DF9ED0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C8E64C6-69C1-47FE-AA26-E824F43A870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Trionglau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Ffracsiwn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Dwedwch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pa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ffracsiwn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o’r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trionglau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sydd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wedi’i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liwio’n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las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ym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mhob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cwestiwn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 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82" name="AutoShape 9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583" name="Group 95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3491" name="Text Box 3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2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3493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3516" name="AutoShape 28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53" name="AutoShape 65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54" name="AutoShape 66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62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5563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5540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4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5541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0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4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8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74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8875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8852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11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18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8853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1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2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5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6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7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8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9" name="AutoShape 21"/>
          <p:cNvSpPr>
            <a:spLocks noChangeArrowheads="1"/>
          </p:cNvSpPr>
          <p:nvPr/>
        </p:nvSpPr>
        <p:spPr bwMode="auto">
          <a:xfrm>
            <a:off x="447198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0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1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2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73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7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2971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82948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17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20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82949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7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8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9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0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1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2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3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4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5" name="AutoShape 21"/>
          <p:cNvSpPr>
            <a:spLocks noChangeArrowheads="1"/>
          </p:cNvSpPr>
          <p:nvPr/>
        </p:nvSpPr>
        <p:spPr bwMode="auto">
          <a:xfrm>
            <a:off x="447198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6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7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8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9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4539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4516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4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4517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9659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9636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7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10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9637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6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7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0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1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4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5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22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0923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80900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7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20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80901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9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0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1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2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3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4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5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6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7" name="AutoShape 21"/>
          <p:cNvSpPr>
            <a:spLocks noChangeArrowheads="1"/>
          </p:cNvSpPr>
          <p:nvPr/>
        </p:nvSpPr>
        <p:spPr bwMode="auto">
          <a:xfrm>
            <a:off x="447198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8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9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20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21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1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7611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7588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8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7589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7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1707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1684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11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1685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4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5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6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8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9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0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02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5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7851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7828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13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17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7829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8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9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2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3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4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6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7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8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9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34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8635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8612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9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8613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2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3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4779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4756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9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14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4757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6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7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8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9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1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2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8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9899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9876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19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9877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5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6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7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8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0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1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2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3" name="AutoShape 21"/>
          <p:cNvSpPr>
            <a:spLocks noChangeArrowheads="1"/>
          </p:cNvSpPr>
          <p:nvPr/>
        </p:nvSpPr>
        <p:spPr bwMode="auto">
          <a:xfrm>
            <a:off x="447198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4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5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6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7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30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2731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2708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11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12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2709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7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8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9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1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54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3755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3732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7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13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3733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2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3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4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6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0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1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2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53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82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0683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0660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6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0661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02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5803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5780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8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15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5781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0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1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2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4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5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6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8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9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800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8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8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6587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66564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7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6565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6827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76804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16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6805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3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4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5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6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7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8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9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20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21" name="AutoShape 21"/>
          <p:cNvSpPr>
            <a:spLocks noChangeArrowheads="1"/>
          </p:cNvSpPr>
          <p:nvPr/>
        </p:nvSpPr>
        <p:spPr bwMode="auto">
          <a:xfrm>
            <a:off x="447198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5989638" y="617538"/>
            <a:ext cx="2867025" cy="29813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rgbClr val="FFFF99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1947" name="Group 27"/>
          <p:cNvGrpSpPr>
            <a:grpSpLocks/>
          </p:cNvGrpSpPr>
          <p:nvPr/>
        </p:nvGrpSpPr>
        <p:grpSpPr bwMode="auto">
          <a:xfrm>
            <a:off x="6421438" y="538163"/>
            <a:ext cx="2005012" cy="3140075"/>
            <a:chOff x="4045" y="339"/>
            <a:chExt cx="1263" cy="1978"/>
          </a:xfrm>
        </p:grpSpPr>
        <p:sp>
          <p:nvSpPr>
            <p:cNvPr id="81924" name="Text Box 4"/>
            <p:cNvSpPr txBox="1">
              <a:spLocks noChangeArrowheads="1"/>
            </p:cNvSpPr>
            <p:nvPr/>
          </p:nvSpPr>
          <p:spPr bwMode="auto">
            <a:xfrm>
              <a:off x="4045" y="339"/>
              <a:ext cx="1263" cy="19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13</a:t>
              </a:r>
            </a:p>
            <a:p>
              <a:pPr algn="ctr"/>
              <a:r>
                <a:rPr lang="en-GB" sz="10000" b="1">
                  <a:solidFill>
                    <a:srgbClr val="FF3300"/>
                  </a:solidFill>
                  <a:latin typeface="Comic Sans MS" pitchFamily="66" charset="0"/>
                </a:rPr>
                <a:t>20</a:t>
              </a:r>
              <a:endParaRPr lang="en-US" sz="10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81925" name="Line 5"/>
            <p:cNvSpPr>
              <a:spLocks noChangeShapeType="1"/>
            </p:cNvSpPr>
            <p:nvPr/>
          </p:nvSpPr>
          <p:spPr bwMode="auto">
            <a:xfrm>
              <a:off x="4175" y="1328"/>
              <a:ext cx="1002" cy="0"/>
            </a:xfrm>
            <a:prstGeom prst="line">
              <a:avLst/>
            </a:prstGeom>
            <a:noFill/>
            <a:ln w="762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536575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AutoShape 7"/>
          <p:cNvSpPr>
            <a:spLocks noChangeArrowheads="1"/>
          </p:cNvSpPr>
          <p:nvPr/>
        </p:nvSpPr>
        <p:spPr bwMode="auto">
          <a:xfrm>
            <a:off x="184785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AutoShape 8"/>
          <p:cNvSpPr>
            <a:spLocks noChangeArrowheads="1"/>
          </p:cNvSpPr>
          <p:nvPr/>
        </p:nvSpPr>
        <p:spPr bwMode="auto">
          <a:xfrm>
            <a:off x="3157538" y="6746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4470400" y="6746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538163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184943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AutoShape 12"/>
          <p:cNvSpPr>
            <a:spLocks noChangeArrowheads="1"/>
          </p:cNvSpPr>
          <p:nvPr/>
        </p:nvSpPr>
        <p:spPr bwMode="auto">
          <a:xfrm>
            <a:off x="3159125" y="18272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3" name="AutoShape 13"/>
          <p:cNvSpPr>
            <a:spLocks noChangeArrowheads="1"/>
          </p:cNvSpPr>
          <p:nvPr/>
        </p:nvSpPr>
        <p:spPr bwMode="auto">
          <a:xfrm>
            <a:off x="4471988" y="18272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4" name="AutoShape 14"/>
          <p:cNvSpPr>
            <a:spLocks noChangeArrowheads="1"/>
          </p:cNvSpPr>
          <p:nvPr/>
        </p:nvSpPr>
        <p:spPr bwMode="auto">
          <a:xfrm>
            <a:off x="536575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5" name="AutoShape 15"/>
          <p:cNvSpPr>
            <a:spLocks noChangeArrowheads="1"/>
          </p:cNvSpPr>
          <p:nvPr/>
        </p:nvSpPr>
        <p:spPr bwMode="auto">
          <a:xfrm>
            <a:off x="184785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6" name="AutoShape 16"/>
          <p:cNvSpPr>
            <a:spLocks noChangeArrowheads="1"/>
          </p:cNvSpPr>
          <p:nvPr/>
        </p:nvSpPr>
        <p:spPr bwMode="auto">
          <a:xfrm>
            <a:off x="3157538" y="2957513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7" name="AutoShape 17"/>
          <p:cNvSpPr>
            <a:spLocks noChangeArrowheads="1"/>
          </p:cNvSpPr>
          <p:nvPr/>
        </p:nvSpPr>
        <p:spPr bwMode="auto">
          <a:xfrm>
            <a:off x="4470400" y="2957513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8" name="AutoShape 18"/>
          <p:cNvSpPr>
            <a:spLocks noChangeArrowheads="1"/>
          </p:cNvSpPr>
          <p:nvPr/>
        </p:nvSpPr>
        <p:spPr bwMode="auto">
          <a:xfrm>
            <a:off x="538163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FF0066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9" name="AutoShape 19"/>
          <p:cNvSpPr>
            <a:spLocks noChangeArrowheads="1"/>
          </p:cNvSpPr>
          <p:nvPr/>
        </p:nvSpPr>
        <p:spPr bwMode="auto">
          <a:xfrm>
            <a:off x="184943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0" name="AutoShape 20"/>
          <p:cNvSpPr>
            <a:spLocks noChangeArrowheads="1"/>
          </p:cNvSpPr>
          <p:nvPr/>
        </p:nvSpPr>
        <p:spPr bwMode="auto">
          <a:xfrm>
            <a:off x="3159125" y="4111625"/>
            <a:ext cx="1004888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1" name="AutoShape 21"/>
          <p:cNvSpPr>
            <a:spLocks noChangeArrowheads="1"/>
          </p:cNvSpPr>
          <p:nvPr/>
        </p:nvSpPr>
        <p:spPr bwMode="auto">
          <a:xfrm>
            <a:off x="4471988" y="4111625"/>
            <a:ext cx="1004887" cy="869950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2" name="AutoShape 22"/>
          <p:cNvSpPr>
            <a:spLocks noChangeArrowheads="1"/>
          </p:cNvSpPr>
          <p:nvPr/>
        </p:nvSpPr>
        <p:spPr bwMode="auto">
          <a:xfrm>
            <a:off x="538163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3" name="AutoShape 23"/>
          <p:cNvSpPr>
            <a:spLocks noChangeArrowheads="1"/>
          </p:cNvSpPr>
          <p:nvPr/>
        </p:nvSpPr>
        <p:spPr bwMode="auto">
          <a:xfrm>
            <a:off x="184943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4" name="AutoShape 24"/>
          <p:cNvSpPr>
            <a:spLocks noChangeArrowheads="1"/>
          </p:cNvSpPr>
          <p:nvPr/>
        </p:nvSpPr>
        <p:spPr bwMode="auto">
          <a:xfrm>
            <a:off x="3159125" y="5208588"/>
            <a:ext cx="1004888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45" name="AutoShape 25"/>
          <p:cNvSpPr>
            <a:spLocks noChangeArrowheads="1"/>
          </p:cNvSpPr>
          <p:nvPr/>
        </p:nvSpPr>
        <p:spPr bwMode="auto">
          <a:xfrm>
            <a:off x="4471988" y="5208588"/>
            <a:ext cx="1004887" cy="868362"/>
          </a:xfrm>
          <a:prstGeom prst="triangle">
            <a:avLst>
              <a:gd name="adj" fmla="val 50000"/>
            </a:avLst>
          </a:prstGeom>
          <a:solidFill>
            <a:srgbClr val="0000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62</Words>
  <Application>Microsoft Office PowerPoint</Application>
  <PresentationFormat>On-screen Show (4:3)</PresentationFormat>
  <Paragraphs>45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47</cp:revision>
  <dcterms:created xsi:type="dcterms:W3CDTF">2006-03-03T16:34:11Z</dcterms:created>
  <dcterms:modified xsi:type="dcterms:W3CDTF">2014-09-03T10:01:58Z</dcterms:modified>
</cp:coreProperties>
</file>