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44F59E5-0893-4948-8D0A-F187E2887AE8}" type="datetimeFigureOut">
              <a:rPr lang="en-GB" smtClean="0"/>
              <a:t>01/12/2019</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575478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44F59E5-0893-4948-8D0A-F187E2887AE8}"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577850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44F59E5-0893-4948-8D0A-F187E2887AE8}" type="datetimeFigureOut">
              <a:rPr lang="en-GB" smtClean="0"/>
              <a:t>01/12/2019</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984960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474158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44F59E5-0893-4948-8D0A-F187E2887AE8}" type="datetimeFigureOut">
              <a:rPr lang="en-GB" smtClean="0"/>
              <a:t>01/12/2019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46136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44F59E5-0893-4948-8D0A-F187E2887AE8}" type="datetimeFigureOut">
              <a:rPr lang="en-GB" smtClean="0"/>
              <a:t>01/12/2019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583286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F59E5-0893-4948-8D0A-F187E2887AE8}" type="datetimeFigureOut">
              <a:rPr lang="en-GB" smtClean="0"/>
              <a:t>01/12/2019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4137403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370476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881313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358444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511424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B194D5D6-7CFF-496C-B2D4-D378D1B2CD4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67320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44F59E5-0893-4948-8D0A-F187E2887AE8}" type="datetimeFigureOut">
              <a:rPr lang="en-GB" smtClean="0"/>
              <a:t>01/12/2019</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1929056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A44F59E5-0893-4948-8D0A-F187E2887AE8}" type="datetimeFigureOut">
              <a:rPr lang="en-GB" smtClean="0"/>
              <a:t>01/12/2019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097932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A44F59E5-0893-4948-8D0A-F187E2887AE8}" type="datetimeFigureOut">
              <a:rPr lang="en-GB" smtClean="0"/>
              <a:t>01/12/2019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6299195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44F59E5-0893-4948-8D0A-F187E2887AE8}" type="datetimeFigureOut">
              <a:rPr lang="en-GB" smtClean="0"/>
              <a:t>01/12/2019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2802736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44F59E5-0893-4948-8D0A-F187E2887AE8}" type="datetimeFigureOut">
              <a:rPr lang="en-GB" smtClean="0"/>
              <a:t>01/12/2019</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B194D5D6-7CFF-496C-B2D4-D378D1B2CD45}" type="slidenum">
              <a:rPr lang="en-GB" smtClean="0"/>
              <a:t>‹#›</a:t>
            </a:fld>
            <a:endParaRPr lang="en-GB"/>
          </a:p>
        </p:txBody>
      </p:sp>
    </p:spTree>
    <p:extLst>
      <p:ext uri="{BB962C8B-B14F-4D97-AF65-F5344CB8AC3E}">
        <p14:creationId xmlns:p14="http://schemas.microsoft.com/office/powerpoint/2010/main" val="411303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44F59E5-0893-4948-8D0A-F187E2887AE8}" type="datetimeFigureOut">
              <a:rPr lang="en-GB" smtClean="0"/>
              <a:t>01/12/2019</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194D5D6-7CFF-496C-B2D4-D378D1B2CD45}" type="slidenum">
              <a:rPr lang="en-GB" smtClean="0"/>
              <a:t>‹#›</a:t>
            </a:fld>
            <a:endParaRPr lang="en-GB"/>
          </a:p>
        </p:txBody>
      </p:sp>
    </p:spTree>
    <p:extLst>
      <p:ext uri="{BB962C8B-B14F-4D97-AF65-F5344CB8AC3E}">
        <p14:creationId xmlns:p14="http://schemas.microsoft.com/office/powerpoint/2010/main" val="251395586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randongaille.com/31-catchy-daycare-slogans-and-taglines/" TargetMode="External"/><Relationship Id="rId2" Type="http://schemas.openxmlformats.org/officeDocument/2006/relationships/hyperlink" Target="https://www.gov.uk/tax-free-childcare%20accessed%2028/10/19" TargetMode="External"/><Relationship Id="rId1" Type="http://schemas.openxmlformats.org/officeDocument/2006/relationships/slideLayout" Target="../slideLayouts/slideLayout2.xml"/><Relationship Id="rId6" Type="http://schemas.openxmlformats.org/officeDocument/2006/relationships/hyperlink" Target="https://www.efinacnemanagement.com/sourc4s-of-finance%20accessed%2028/10/19" TargetMode="External"/><Relationship Id="rId5" Type="http://schemas.openxmlformats.org/officeDocument/2006/relationships/hyperlink" Target="https://zoopla.co.uk/to-rent/commercial/detaisl/53005963?searchidentifier=ad61e8b1f92c4c6bd7d99d04bc1df41" TargetMode="External"/><Relationship Id="rId4" Type="http://schemas.openxmlformats.org/officeDocument/2006/relationships/hyperlink" Target="https://www.gov.uk/30-hours-free-childcare%20accessed%2017/1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Tiny toes daycare nursery</a:t>
            </a:r>
            <a:endParaRPr lang="en-GB" dirty="0"/>
          </a:p>
        </p:txBody>
      </p:sp>
      <p:sp>
        <p:nvSpPr>
          <p:cNvPr id="3" name="Subtitle 2"/>
          <p:cNvSpPr>
            <a:spLocks noGrp="1"/>
          </p:cNvSpPr>
          <p:nvPr>
            <p:ph type="subTitle" idx="1"/>
          </p:nvPr>
        </p:nvSpPr>
        <p:spPr/>
        <p:txBody>
          <a:bodyPr/>
          <a:lstStyle/>
          <a:p>
            <a:r>
              <a:rPr lang="en-US" dirty="0" smtClean="0"/>
              <a:t>Parul Begum</a:t>
            </a:r>
            <a:endParaRPr lang="en-GB" dirty="0"/>
          </a:p>
        </p:txBody>
      </p:sp>
      <p:pic>
        <p:nvPicPr>
          <p:cNvPr id="4" name="Picture 3" descr="See the source image"/>
          <p:cNvPicPr/>
          <p:nvPr/>
        </p:nvPicPr>
        <p:blipFill>
          <a:blip r:embed="rId2">
            <a:extLst>
              <a:ext uri="{28A0092B-C50C-407E-A947-70E740481C1C}">
                <a14:useLocalDpi xmlns:a14="http://schemas.microsoft.com/office/drawing/2010/main" val="0"/>
              </a:ext>
            </a:extLst>
          </a:blip>
          <a:srcRect/>
          <a:stretch>
            <a:fillRect/>
          </a:stretch>
        </p:blipFill>
        <p:spPr bwMode="auto">
          <a:xfrm>
            <a:off x="9577250" y="590271"/>
            <a:ext cx="2286000" cy="2286000"/>
          </a:xfrm>
          <a:prstGeom prst="rect">
            <a:avLst/>
          </a:prstGeom>
          <a:noFill/>
          <a:ln>
            <a:noFill/>
          </a:ln>
        </p:spPr>
      </p:pic>
      <p:pic>
        <p:nvPicPr>
          <p:cNvPr id="5" name="Picture 4" descr="See the source image"/>
          <p:cNvPicPr/>
          <p:nvPr/>
        </p:nvPicPr>
        <p:blipFill>
          <a:blip r:embed="rId3">
            <a:extLst>
              <a:ext uri="{28A0092B-C50C-407E-A947-70E740481C1C}">
                <a14:useLocalDpi xmlns:a14="http://schemas.microsoft.com/office/drawing/2010/main" val="0"/>
              </a:ext>
            </a:extLst>
          </a:blip>
          <a:srcRect/>
          <a:stretch>
            <a:fillRect/>
          </a:stretch>
        </p:blipFill>
        <p:spPr bwMode="auto">
          <a:xfrm>
            <a:off x="8334103" y="2794921"/>
            <a:ext cx="1976096" cy="1901837"/>
          </a:xfrm>
          <a:prstGeom prst="rect">
            <a:avLst/>
          </a:prstGeom>
          <a:noFill/>
          <a:ln>
            <a:noFill/>
          </a:ln>
        </p:spPr>
      </p:pic>
    </p:spTree>
    <p:extLst>
      <p:ext uri="{BB962C8B-B14F-4D97-AF65-F5344CB8AC3E}">
        <p14:creationId xmlns:p14="http://schemas.microsoft.com/office/powerpoint/2010/main" val="40319455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Tiny toes</a:t>
            </a:r>
            <a:endParaRPr lang="en-GB" dirty="0"/>
          </a:p>
        </p:txBody>
      </p:sp>
      <p:sp>
        <p:nvSpPr>
          <p:cNvPr id="3" name="Content Placeholder 2"/>
          <p:cNvSpPr>
            <a:spLocks noGrp="1"/>
          </p:cNvSpPr>
          <p:nvPr>
            <p:ph idx="1"/>
          </p:nvPr>
        </p:nvSpPr>
        <p:spPr>
          <a:xfrm>
            <a:off x="235131" y="2194560"/>
            <a:ext cx="11271069" cy="4480560"/>
          </a:xfrm>
        </p:spPr>
        <p:txBody>
          <a:bodyPr>
            <a:normAutofit fontScale="85000" lnSpcReduction="20000"/>
          </a:bodyPr>
          <a:lstStyle/>
          <a:p>
            <a:r>
              <a:rPr lang="en-US" dirty="0"/>
              <a:t>Every business needs a plan to have a sense of focus, by having a plan for the business it will give the sole trader the chance of success in the field of daycare nursey. This will help give the sole trader that confidence knowing that all aspects of the Daycare nursery has been covered. If the sole trader makes any mistakes it will be on the paper rather than actual business its self. In terms of managing the market, and any other aims that the sole trader might have such as future expansion of the business. Bearing in mind that the business plans can change as the business grows so the sole trader needs to review the business plan regularly and update it when needs it. The business needs to have Mission Statement, Smart goal, Strategy and the Budget. Here we will be talking about Smart Goal and what Smart goal stands for;</a:t>
            </a:r>
          </a:p>
          <a:p>
            <a:endParaRPr lang="en-US" dirty="0"/>
          </a:p>
          <a:p>
            <a:r>
              <a:rPr lang="en-US" dirty="0"/>
              <a:t>Specific- what the sole trader one wants to achieve.</a:t>
            </a:r>
          </a:p>
          <a:p>
            <a:r>
              <a:rPr lang="en-US" dirty="0"/>
              <a:t>Measurable- Sole trader need to figure out if her objectives are meet or not so can she can take appropriate action.</a:t>
            </a:r>
          </a:p>
          <a:p>
            <a:r>
              <a:rPr lang="en-US" dirty="0"/>
              <a:t>Achievable- Can the Sole trader meet her objectives or needs to make changes.</a:t>
            </a:r>
          </a:p>
          <a:p>
            <a:r>
              <a:rPr lang="en-US" dirty="0"/>
              <a:t>Realistic- Is the Sole trader’s objectives reasonable having the skills and resources.</a:t>
            </a:r>
          </a:p>
          <a:p>
            <a:r>
              <a:rPr lang="en-US" dirty="0"/>
              <a:t>Time- When is the Sole trader going to meet the objectives by?</a:t>
            </a:r>
          </a:p>
          <a:p>
            <a:endParaRPr lang="en-US" dirty="0"/>
          </a:p>
          <a:p>
            <a:endParaRPr lang="en-GB" dirty="0"/>
          </a:p>
        </p:txBody>
      </p:sp>
    </p:spTree>
    <p:extLst>
      <p:ext uri="{BB962C8B-B14F-4D97-AF65-F5344CB8AC3E}">
        <p14:creationId xmlns:p14="http://schemas.microsoft.com/office/powerpoint/2010/main" val="37639965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Specific </a:t>
            </a:r>
            <a:endParaRPr lang="en-GB" dirty="0"/>
          </a:p>
        </p:txBody>
      </p:sp>
      <p:sp>
        <p:nvSpPr>
          <p:cNvPr id="3" name="Content Placeholder 2"/>
          <p:cNvSpPr>
            <a:spLocks noGrp="1"/>
          </p:cNvSpPr>
          <p:nvPr>
            <p:ph idx="1"/>
          </p:nvPr>
        </p:nvSpPr>
        <p:spPr/>
        <p:txBody>
          <a:bodyPr>
            <a:normAutofit fontScale="92500" lnSpcReduction="10000"/>
          </a:bodyPr>
          <a:lstStyle/>
          <a:p>
            <a:r>
              <a:rPr lang="en-US" dirty="0" smtClean="0"/>
              <a:t>They want to create a business that is a day care nursery called Tiny Toes for infants aged eight months to three years. This will be done by saving £30,000 and gaining £500 from the government to set up the business. Furthermore, by buying a building offered by an estate agency; Carter Phillips for £9,000 Tiny Toes can then be located on Humphrey Street in Swansea, SA1. They will buy the building for the business to start up by making a profit for £8,000 a year by opening Tiny Toes by the end of 2</a:t>
            </a:r>
            <a:r>
              <a:rPr lang="en-US" baseline="30000" dirty="0" smtClean="0"/>
              <a:t>nd</a:t>
            </a:r>
            <a:r>
              <a:rPr lang="en-US" dirty="0" smtClean="0"/>
              <a:t> of December. Moreover, to make sure that the business succeeds they will recruit staff before the opening day of the businesses; 2</a:t>
            </a:r>
            <a:r>
              <a:rPr lang="en-US" baseline="30000" dirty="0" smtClean="0"/>
              <a:t>nd</a:t>
            </a:r>
            <a:r>
              <a:rPr lang="en-US" dirty="0" smtClean="0"/>
              <a:t> of December, as well as hiring a sole trader. This will be done by advertising on Facebook and other main social media sites. Including leaflets, radio and company websites. Furthermore, they will design a website by using </a:t>
            </a:r>
            <a:r>
              <a:rPr lang="en-US" dirty="0" err="1" smtClean="0"/>
              <a:t>Weebly</a:t>
            </a:r>
            <a:r>
              <a:rPr lang="en-US" dirty="0" smtClean="0"/>
              <a:t>. </a:t>
            </a:r>
            <a:r>
              <a:rPr lang="en-US" dirty="0" smtClean="0"/>
              <a:t>The sole trader will design the website for the day care nursery, it will contain information about the kinds of services they provide, their mission statement, the sole traders name and qualifications of the staff etc. Additionally, we plan to gain 20 to 30 fulltime and part time customers over 6 months. We will also cover human resources by getting the staff to take a DBS, OFSTD and CIW check up. </a:t>
            </a:r>
            <a:endParaRPr lang="en-GB" dirty="0"/>
          </a:p>
        </p:txBody>
      </p:sp>
    </p:spTree>
    <p:extLst>
      <p:ext uri="{BB962C8B-B14F-4D97-AF65-F5344CB8AC3E}">
        <p14:creationId xmlns:p14="http://schemas.microsoft.com/office/powerpoint/2010/main" val="30385868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Measurable</a:t>
            </a: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By the 2</a:t>
            </a:r>
            <a:r>
              <a:rPr lang="en-US" baseline="30000" dirty="0" smtClean="0"/>
              <a:t>nd</a:t>
            </a:r>
            <a:r>
              <a:rPr lang="en-US" dirty="0" smtClean="0"/>
              <a:t> of December the business Tiny Toes will be open and ready for children aged from 8 months to 3 years. They will open from 7am to 5pm, Monday to Fridays. They will aim to gain approximately 20 to 30 customers over the span of 6 months. Furthermore, to be able to successfully buy a property for the business within the first week. They will save £9,000 and aim to refurnish within 3 weeks enabling the business to be child friendly. They will make it child friendly by buying a 24 pack lupliu nappies that are for newborn babies for £1.09 and a 56 pack for £3.49. Moreover, their target was to make £8,000. However, as it has been reached they will be able to buy a second unit for the business. Additionally, to make sure the business properly succeeds they will ensure </a:t>
            </a:r>
            <a:r>
              <a:rPr lang="en-US" dirty="0" smtClean="0"/>
              <a:t>they </a:t>
            </a:r>
            <a:r>
              <a:rPr lang="en-US" dirty="0" smtClean="0"/>
              <a:t>have 4 members of staff ready. This will be done by carrying out leaflets, adverts, websites etc. and aim to interview them to make sure they have qualified staff. The sole trader will go through H.M to recruit the staff for the daycare nursery. The Sole trader will recruit 2 full time staff and 2 part time staff for the daycare nursery business. Furthermore, before employing the staff they will make sure to carry out an OFSTD check, DBS and CIW check within a week. Moreover, they will have 20 to 30 customers ready to welcome before final arrangements are made within 3 weeks. They aim to take care of children every day for 10 hours. </a:t>
            </a:r>
            <a:endParaRPr lang="en-GB" dirty="0"/>
          </a:p>
        </p:txBody>
      </p:sp>
    </p:spTree>
    <p:extLst>
      <p:ext uri="{BB962C8B-B14F-4D97-AF65-F5344CB8AC3E}">
        <p14:creationId xmlns:p14="http://schemas.microsoft.com/office/powerpoint/2010/main" val="35292592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Attainable</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In order to promote the business they will use word of mouth and social networking to advertise the business. This will also enable them to gain 20 to 30 customers. They want to make sure that every child that comes to the daycare nursery has the best learning experience and is confident In themselves. Furthermore, to be able to buy a building for the business they will need to look for a property within their budget using their economic skills and management skills in order to ensure there is enough time to refurnish. When refurnishing they will decorate property and buy foods as well as equipment's for the business such as lupilu nappies. </a:t>
            </a:r>
            <a:r>
              <a:rPr lang="en-US" dirty="0" err="1" smtClean="0"/>
              <a:t>Mumsnet</a:t>
            </a:r>
            <a:r>
              <a:rPr lang="en-US" dirty="0"/>
              <a:t> </a:t>
            </a:r>
            <a:r>
              <a:rPr lang="en-US" dirty="0" smtClean="0"/>
              <a:t>(2019)‘’Lupilu nappies are the cheapest, high quality nappies. They have been dermatologically tested making them child friendly and environmentally friendly as well’’.  Moreover, by using their management skills in random with organizational skills to ensure that they are able to reach their end profit. Additionally, by using their communication, attention to detail and relationship building skills they will be able to find trustworthy and reliable staff members. The owner will communicate with staff and parents through emails and having an information board which will tell them what is happening and what kind of things they are doing. Also, to run a safe business they will require qualifications to be able to care for the children. They will also record information in formal documents and check them every month at first year. Furthermore, to enable staff have a checkup, organizational skills will need to be required. Additionally, the owner will need to have a level 3 early years education to open a day care nursery and the staff will need to have CASHE level 3 diploma childcare and education BTEC national diploma in children's care learning and development. Moreover, the owner will pay minimum wages to the staff which is £7.78 per hour. Furthermore, they aim to achieve a sustainable growth at the rate of 25% annual growth.</a:t>
            </a:r>
            <a:endParaRPr lang="en-GB" dirty="0"/>
          </a:p>
        </p:txBody>
      </p:sp>
    </p:spTree>
    <p:extLst>
      <p:ext uri="{BB962C8B-B14F-4D97-AF65-F5344CB8AC3E}">
        <p14:creationId xmlns:p14="http://schemas.microsoft.com/office/powerpoint/2010/main" val="30395444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Relevant</a:t>
            </a:r>
            <a:endParaRPr lang="en-GB" dirty="0"/>
          </a:p>
        </p:txBody>
      </p:sp>
      <p:sp>
        <p:nvSpPr>
          <p:cNvPr id="3" name="Content Placeholder 2"/>
          <p:cNvSpPr>
            <a:spLocks noGrp="1"/>
          </p:cNvSpPr>
          <p:nvPr>
            <p:ph idx="1"/>
          </p:nvPr>
        </p:nvSpPr>
        <p:spPr/>
        <p:txBody>
          <a:bodyPr>
            <a:normAutofit fontScale="85000" lnSpcReduction="20000"/>
          </a:bodyPr>
          <a:lstStyle/>
          <a:p>
            <a:r>
              <a:rPr lang="en-US" dirty="0" smtClean="0"/>
              <a:t> Tiny Toes are all about making they daycare nursery a very conductive one. Their services include the following; providing a safe, joyful, caring, loving and educational environment for young children, help all children to develop their learning ability and their confidence, establish a nursery which would feel like home and also to provide an extended family environment and to prepare all children for the next stage of their life. By promoting the business via social media it will allow the business to be acknowledged. They will advertise for staff online on sites such as indeed, monster and linkdin. Furthermore, this will enable them to gain 20 to 30 customers and attract individuals to want to become a member, allowing the business to succeed. It will also let them to expand the </a:t>
            </a:r>
            <a:r>
              <a:rPr lang="en-US" dirty="0" smtClean="0"/>
              <a:t>business by the owner getting unit 1 </a:t>
            </a:r>
            <a:r>
              <a:rPr lang="en-US" dirty="0" smtClean="0"/>
              <a:t>and gain profit. Moreover, they will save £30,000 this will financially benefit them so that they can start the business; Tiny Toes. Buying a building will benefit them so that the business can start up and they can begin refurnishing. Additionally, making a profit of £8,000 will allow them to benefit financially from their job. Also, by doing a complete DBS, OFSTD and CIW check they can be sure to have reliable, qualified staff members</a:t>
            </a:r>
            <a:r>
              <a:rPr lang="en-US" dirty="0" smtClean="0"/>
              <a:t>. They will have fully qualified staff for the business and 1 owner with level 3 early years education qualification</a:t>
            </a:r>
            <a:r>
              <a:rPr lang="en-US" dirty="0" smtClean="0"/>
              <a:t>. Furthermore, staff will have an ofsted registration and will be passionate about working with children. </a:t>
            </a:r>
            <a:endParaRPr lang="en-GB" dirty="0"/>
          </a:p>
        </p:txBody>
      </p:sp>
    </p:spTree>
    <p:extLst>
      <p:ext uri="{BB962C8B-B14F-4D97-AF65-F5344CB8AC3E}">
        <p14:creationId xmlns:p14="http://schemas.microsoft.com/office/powerpoint/2010/main" val="23726305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a:t>
            </a: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In 3 months the business will be registered within less than 3 weeks by the owner. The owner will need to register the business with </a:t>
            </a:r>
            <a:r>
              <a:rPr lang="en-US" dirty="0" smtClean="0"/>
              <a:t>H.R.M. </a:t>
            </a:r>
            <a:r>
              <a:rPr lang="en-US" dirty="0" smtClean="0"/>
              <a:t>Furthermore, they will have £30,000 and £500 ready within </a:t>
            </a:r>
            <a:r>
              <a:rPr lang="en-US" dirty="0" smtClean="0"/>
              <a:t>12 months. </a:t>
            </a:r>
            <a:r>
              <a:rPr lang="en-US" dirty="0" smtClean="0"/>
              <a:t>This will enable them as they can buy property and refurnish the </a:t>
            </a:r>
            <a:r>
              <a:rPr lang="en-US" dirty="0" smtClean="0"/>
              <a:t>building </a:t>
            </a:r>
            <a:r>
              <a:rPr lang="en-US" dirty="0" smtClean="0"/>
              <a:t>for the business in </a:t>
            </a:r>
            <a:r>
              <a:rPr lang="en-US" dirty="0" smtClean="0"/>
              <a:t>2 </a:t>
            </a:r>
            <a:r>
              <a:rPr lang="en-US" dirty="0" smtClean="0"/>
              <a:t>weeks time. </a:t>
            </a:r>
            <a:r>
              <a:rPr lang="en-US" dirty="0" smtClean="0"/>
              <a:t>The owner will </a:t>
            </a:r>
            <a:r>
              <a:rPr lang="en-US" dirty="0" smtClean="0"/>
              <a:t>buy unit 1 to expand the business in the future. </a:t>
            </a:r>
            <a:r>
              <a:rPr lang="en-US" dirty="0" smtClean="0"/>
              <a:t>Additionally</a:t>
            </a:r>
            <a:r>
              <a:rPr lang="en-US" dirty="0" smtClean="0"/>
              <a:t>, they will make </a:t>
            </a:r>
            <a:r>
              <a:rPr lang="en-US" dirty="0" smtClean="0"/>
              <a:t>£</a:t>
            </a:r>
            <a:r>
              <a:rPr lang="en-US" dirty="0" smtClean="0"/>
              <a:t>8,000</a:t>
            </a:r>
            <a:r>
              <a:rPr lang="en-US" dirty="0" smtClean="0"/>
              <a:t> </a:t>
            </a:r>
            <a:r>
              <a:rPr lang="en-US" dirty="0" smtClean="0"/>
              <a:t>a year and they will have advertisement up within </a:t>
            </a:r>
            <a:r>
              <a:rPr lang="en-US" dirty="0" smtClean="0"/>
              <a:t>2 to 3 weeks</a:t>
            </a:r>
            <a:r>
              <a:rPr lang="en-US" dirty="0" smtClean="0"/>
              <a:t>. </a:t>
            </a:r>
            <a:r>
              <a:rPr lang="en-US" dirty="0" smtClean="0"/>
              <a:t>Moreover, there will be 20 to 30 customers ready </a:t>
            </a:r>
            <a:r>
              <a:rPr lang="en-US" dirty="0" smtClean="0"/>
              <a:t>within a week. Furthermore, they will register the children within 4 to 5 weeks. </a:t>
            </a:r>
            <a:r>
              <a:rPr lang="en-US" dirty="0" smtClean="0"/>
              <a:t>Also, the CIW, OFSTD and DBS check will be done in one week and staff will  be recruited before the 2</a:t>
            </a:r>
            <a:r>
              <a:rPr lang="en-US" baseline="30000" dirty="0" smtClean="0"/>
              <a:t>nd</a:t>
            </a:r>
            <a:r>
              <a:rPr lang="en-US" dirty="0" smtClean="0"/>
              <a:t> of </a:t>
            </a:r>
            <a:r>
              <a:rPr lang="en-US" dirty="0" smtClean="0"/>
              <a:t>December. Their future plan is to consciously increase their clients by 50% in the next 5 years, 25% annually and to increase all their milestones achieved by 50% in the next 5 years  and then 25% annually. Furthermore, they want to make it a point of duty to generate a minimum revenue of 8,000 within the first 12 months of the operation. </a:t>
            </a:r>
            <a:r>
              <a:rPr lang="en-US" dirty="0" smtClean="0"/>
              <a:t>Marketing consist of individual and organizational activities that encourage and accelerate satisfactory trade relations in a dynamic environment by developing, distributing, promoting and pricing products, services and ideas. Dave. et al. (2000. BWK was a business that started off small then slowly expanded and became well known, this is what Tiny Toes are planning to do. Morgan (2017)</a:t>
            </a:r>
            <a:endParaRPr lang="en-GB" dirty="0"/>
          </a:p>
        </p:txBody>
      </p:sp>
    </p:spTree>
    <p:extLst>
      <p:ext uri="{BB962C8B-B14F-4D97-AF65-F5344CB8AC3E}">
        <p14:creationId xmlns:p14="http://schemas.microsoft.com/office/powerpoint/2010/main" val="1275075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Gantt chart</a:t>
            </a:r>
            <a:endParaRPr lang="en-GB" dirty="0"/>
          </a:p>
        </p:txBody>
      </p:sp>
      <p:sp>
        <p:nvSpPr>
          <p:cNvPr id="3" name="Content Placeholder 2"/>
          <p:cNvSpPr>
            <a:spLocks noGrp="1"/>
          </p:cNvSpPr>
          <p:nvPr>
            <p:ph idx="1"/>
          </p:nvPr>
        </p:nvSpPr>
        <p:spPr/>
        <p:txBody>
          <a:bodyPr>
            <a:normAutofit fontScale="85000" lnSpcReduction="20000"/>
          </a:bodyPr>
          <a:lstStyle/>
          <a:p>
            <a:r>
              <a:rPr lang="en-US" dirty="0" smtClean="0"/>
              <a:t>As you can see by </a:t>
            </a:r>
            <a:r>
              <a:rPr lang="en-US" dirty="0" smtClean="0"/>
              <a:t>their</a:t>
            </a:r>
            <a:r>
              <a:rPr lang="en-US" dirty="0" smtClean="0"/>
              <a:t> </a:t>
            </a:r>
            <a:r>
              <a:rPr lang="en-US" dirty="0" smtClean="0"/>
              <a:t>Gantt chart </a:t>
            </a:r>
            <a:r>
              <a:rPr lang="en-US" dirty="0" smtClean="0"/>
              <a:t>they are</a:t>
            </a:r>
            <a:r>
              <a:rPr lang="en-US" dirty="0" smtClean="0"/>
              <a:t> </a:t>
            </a:r>
            <a:r>
              <a:rPr lang="en-US" dirty="0" smtClean="0"/>
              <a:t>keeping a record of week by week progress and </a:t>
            </a:r>
            <a:r>
              <a:rPr lang="en-US" dirty="0" smtClean="0"/>
              <a:t>they </a:t>
            </a:r>
            <a:r>
              <a:rPr lang="en-US" dirty="0" smtClean="0"/>
              <a:t>have colour coded, </a:t>
            </a:r>
            <a:r>
              <a:rPr lang="en-US" dirty="0" smtClean="0"/>
              <a:t>the</a:t>
            </a:r>
            <a:r>
              <a:rPr lang="en-US" dirty="0" smtClean="0"/>
              <a:t> </a:t>
            </a:r>
            <a:r>
              <a:rPr lang="en-US" dirty="0" smtClean="0"/>
              <a:t>staff. This will show who is doing what and how long it’s going to take to meet the target. </a:t>
            </a:r>
            <a:r>
              <a:rPr lang="en-US" dirty="0" smtClean="0"/>
              <a:t>Furthermore, Hema </a:t>
            </a:r>
            <a:r>
              <a:rPr lang="en-US" dirty="0" smtClean="0"/>
              <a:t>is green and her responsibility is finding out about products and services that </a:t>
            </a:r>
            <a:r>
              <a:rPr lang="en-US" dirty="0" smtClean="0"/>
              <a:t>they</a:t>
            </a:r>
            <a:r>
              <a:rPr lang="en-US" dirty="0" smtClean="0"/>
              <a:t> </a:t>
            </a:r>
            <a:r>
              <a:rPr lang="en-US" dirty="0" smtClean="0"/>
              <a:t>offer as a business. This should take 4 weeks. Moreover, she also works out our businesses strengths and weaknesses. This should take approximately 3 to 5 weeks. Following on, Shelby has been coded as yellow and </a:t>
            </a:r>
            <a:r>
              <a:rPr lang="en-US" dirty="0" smtClean="0"/>
              <a:t>her </a:t>
            </a:r>
            <a:r>
              <a:rPr lang="en-US" dirty="0" smtClean="0"/>
              <a:t>responsibility is marketing and advertising and this should take about 2 to 4 weeks to complete. Additionally, Rina is classed as blue and red, her responsibility is finding the premises for the business, it will take about 1 to 2 weeks. Also, she will purchase equipment and this will take 4 to 7 weeks. Rina will also go through legal agreements this will take about 3 to 6 weeks and accumulate the finance of the business this should take about 2 weeks. She will also do a 12 month sale and cash flow forecast. Furthermore, Enakshi is orange and her responsibility is to arrange a meeting with parents which will take about 3 weeks and she will also hire qualified and experienced staff for Tiny Toes which will take about 5 to 8 weeks to be completed. Lastly, </a:t>
            </a:r>
            <a:r>
              <a:rPr lang="en-US" dirty="0" smtClean="0"/>
              <a:t>Parul is</a:t>
            </a:r>
            <a:r>
              <a:rPr lang="en-US" dirty="0" smtClean="0"/>
              <a:t> </a:t>
            </a:r>
            <a:r>
              <a:rPr lang="en-US" dirty="0" smtClean="0"/>
              <a:t>purple and </a:t>
            </a:r>
            <a:r>
              <a:rPr lang="en-US" dirty="0" smtClean="0"/>
              <a:t>her</a:t>
            </a:r>
            <a:r>
              <a:rPr lang="en-US" dirty="0" smtClean="0"/>
              <a:t> </a:t>
            </a:r>
            <a:r>
              <a:rPr lang="en-US" dirty="0" smtClean="0"/>
              <a:t>responsibly is to do the S.M.A.R.T goals for </a:t>
            </a:r>
            <a:r>
              <a:rPr lang="en-US" dirty="0" smtClean="0"/>
              <a:t>their </a:t>
            </a:r>
            <a:r>
              <a:rPr lang="en-US" dirty="0" smtClean="0"/>
              <a:t>business </a:t>
            </a:r>
            <a:r>
              <a:rPr lang="en-US" dirty="0" smtClean="0"/>
              <a:t>Tiny Toes which will take about 9 weeks to complete. Moreover, </a:t>
            </a:r>
            <a:r>
              <a:rPr lang="en-US" dirty="0" smtClean="0"/>
              <a:t> she will </a:t>
            </a:r>
            <a:r>
              <a:rPr lang="en-US" dirty="0" smtClean="0"/>
              <a:t>also </a:t>
            </a:r>
            <a:r>
              <a:rPr lang="en-US" dirty="0" smtClean="0"/>
              <a:t>do the Gantt </a:t>
            </a:r>
            <a:r>
              <a:rPr lang="en-US" dirty="0" smtClean="0"/>
              <a:t>chart which should take about 9 weeks as well.</a:t>
            </a:r>
            <a:endParaRPr lang="en-GB" dirty="0"/>
          </a:p>
        </p:txBody>
      </p:sp>
    </p:spTree>
    <p:extLst>
      <p:ext uri="{BB962C8B-B14F-4D97-AF65-F5344CB8AC3E}">
        <p14:creationId xmlns:p14="http://schemas.microsoft.com/office/powerpoint/2010/main" val="3883825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GB" dirty="0"/>
          </a:p>
        </p:txBody>
      </p:sp>
      <p:sp>
        <p:nvSpPr>
          <p:cNvPr id="3" name="Content Placeholder 2"/>
          <p:cNvSpPr>
            <a:spLocks noGrp="1"/>
          </p:cNvSpPr>
          <p:nvPr>
            <p:ph idx="1"/>
          </p:nvPr>
        </p:nvSpPr>
        <p:spPr/>
        <p:txBody>
          <a:bodyPr>
            <a:normAutofit fontScale="55000" lnSpcReduction="20000"/>
          </a:bodyPr>
          <a:lstStyle/>
          <a:p>
            <a:r>
              <a:rPr lang="en-US" dirty="0" smtClean="0">
                <a:hlinkClick r:id="rId2"/>
              </a:rPr>
              <a:t>https://www.gov.uk/tax-free-childcare accessed 28/10/19</a:t>
            </a:r>
            <a:r>
              <a:rPr lang="en-US" dirty="0" smtClean="0"/>
              <a:t>, time 2:11pm</a:t>
            </a:r>
          </a:p>
          <a:p>
            <a:r>
              <a:rPr lang="en-GB" u="sng" dirty="0">
                <a:hlinkClick r:id="rId3"/>
              </a:rPr>
              <a:t>https://brandongaille.com/31-catchy-daycare-slogans-and-taglines</a:t>
            </a:r>
            <a:r>
              <a:rPr lang="en-GB" u="sng" dirty="0" smtClean="0">
                <a:hlinkClick r:id="rId3"/>
              </a:rPr>
              <a:t>/</a:t>
            </a:r>
            <a:r>
              <a:rPr lang="en-GB" u="sng" dirty="0"/>
              <a:t> </a:t>
            </a:r>
            <a:r>
              <a:rPr lang="en-GB" u="sng" dirty="0" smtClean="0"/>
              <a:t>accessed 28/10/19, time 3:11pm</a:t>
            </a:r>
          </a:p>
          <a:p>
            <a:r>
              <a:rPr lang="en-US" u="sng" dirty="0" smtClean="0">
                <a:hlinkClick r:id="rId4"/>
              </a:rPr>
              <a:t>https://www.gov.uk/30-hours-free-childcare accessed 17/10/19</a:t>
            </a:r>
            <a:r>
              <a:rPr lang="en-US" u="sng" dirty="0" smtClean="0"/>
              <a:t>, time 7:00pm</a:t>
            </a:r>
          </a:p>
          <a:p>
            <a:r>
              <a:rPr lang="en-US" u="sng" dirty="0" smtClean="0">
                <a:hlinkClick r:id="rId5"/>
              </a:rPr>
              <a:t>https://zoopla.co.uk/to-rent/commercial/detaisl/53005963?searchidentifier=ad61e8b1f92c4c6bd7d99d04bc1df41</a:t>
            </a:r>
            <a:r>
              <a:rPr lang="en-US" u="sng" dirty="0" smtClean="0"/>
              <a:t> accessed 17/10/19, time 6:00pm</a:t>
            </a:r>
          </a:p>
          <a:p>
            <a:r>
              <a:rPr lang="en-US" u="sng" dirty="0" smtClean="0">
                <a:hlinkClick r:id="rId6"/>
              </a:rPr>
              <a:t>https://www.efinacnemanagement.com/sourc4s-of-finance accessed 28/10/19</a:t>
            </a:r>
            <a:r>
              <a:rPr lang="en-US" u="sng" dirty="0" smtClean="0"/>
              <a:t>, time 6:15pm</a:t>
            </a:r>
          </a:p>
          <a:p>
            <a:r>
              <a:rPr lang="en-US" dirty="0"/>
              <a:t>Company Bug. (2019). </a:t>
            </a:r>
            <a:r>
              <a:rPr lang="en-US" i="1" dirty="0"/>
              <a:t>How to start a day care nursery business - Company Bug</a:t>
            </a:r>
            <a:r>
              <a:rPr lang="en-US" dirty="0"/>
              <a:t>. [online] Available at: https://www.companybug.com/how-to-start-your-day-care-nursery-business/ [Accessed </a:t>
            </a:r>
            <a:r>
              <a:rPr lang="en-US" dirty="0" smtClean="0"/>
              <a:t>7 Oct. </a:t>
            </a:r>
            <a:r>
              <a:rPr lang="en-US" dirty="0"/>
              <a:t>2019</a:t>
            </a:r>
            <a:r>
              <a:rPr lang="en-US" dirty="0" smtClean="0"/>
              <a:t>].</a:t>
            </a:r>
          </a:p>
          <a:p>
            <a:r>
              <a:rPr lang="en-US" dirty="0"/>
              <a:t>Mumsnet.com. (2019). [online] Available at: https://www.Mumsnet.com/Talk/Mumsnet-proudcts-tests/3130135-mumsnet-user-review-Lidle-lupilu-baby-nappies?page 6 [Accessed </a:t>
            </a:r>
            <a:r>
              <a:rPr lang="en-US" dirty="0" smtClean="0"/>
              <a:t>14 </a:t>
            </a:r>
            <a:r>
              <a:rPr lang="en-US" dirty="0"/>
              <a:t>O</a:t>
            </a:r>
            <a:r>
              <a:rPr lang="en-US" dirty="0" smtClean="0"/>
              <a:t>ct. </a:t>
            </a:r>
            <a:r>
              <a:rPr lang="en-US" dirty="0"/>
              <a:t>2019].</a:t>
            </a:r>
            <a:endParaRPr lang="en-US" dirty="0" smtClean="0"/>
          </a:p>
          <a:p>
            <a:r>
              <a:rPr lang="en-US" dirty="0"/>
              <a:t>Anon, (2019). [online] Available at: https://www.ddinsights.postpayltd.co.uk/blog/a-step-by-step-guide-to-writing-your-nursery-business-plan [Accessed </a:t>
            </a:r>
            <a:r>
              <a:rPr lang="en-US" dirty="0" smtClean="0"/>
              <a:t>7 </a:t>
            </a:r>
            <a:r>
              <a:rPr lang="en-US" dirty="0"/>
              <a:t>O</a:t>
            </a:r>
            <a:r>
              <a:rPr lang="en-US" dirty="0" smtClean="0"/>
              <a:t>ct. </a:t>
            </a:r>
            <a:r>
              <a:rPr lang="en-US" dirty="0"/>
              <a:t>2019</a:t>
            </a:r>
            <a:r>
              <a:rPr lang="en-US" dirty="0" smtClean="0"/>
              <a:t>].</a:t>
            </a:r>
          </a:p>
          <a:p>
            <a:r>
              <a:rPr lang="en-US" dirty="0"/>
              <a:t>Anon, (2019). [online] Available at: https://www.keydifference.com/difference-between-vision-statement-and-mission-statement.html [Accessed </a:t>
            </a:r>
            <a:r>
              <a:rPr lang="en-US" dirty="0" smtClean="0"/>
              <a:t>20 </a:t>
            </a:r>
            <a:r>
              <a:rPr lang="en-US" dirty="0"/>
              <a:t>O</a:t>
            </a:r>
            <a:r>
              <a:rPr lang="en-US" dirty="0" smtClean="0"/>
              <a:t>ct. </a:t>
            </a:r>
            <a:r>
              <a:rPr lang="en-US" dirty="0"/>
              <a:t>2019</a:t>
            </a:r>
            <a:r>
              <a:rPr lang="en-US" dirty="0" smtClean="0"/>
              <a:t>].</a:t>
            </a:r>
          </a:p>
          <a:p>
            <a:r>
              <a:rPr lang="en-US" dirty="0"/>
              <a:t>Workingmother.com. (2019). </a:t>
            </a:r>
            <a:r>
              <a:rPr lang="en-US" i="1" dirty="0"/>
              <a:t>Consent Form | Working Mother</a:t>
            </a:r>
            <a:r>
              <a:rPr lang="en-US" dirty="0"/>
              <a:t>. [online] Available at: https://www.workingmother.com [Accessed </a:t>
            </a:r>
            <a:r>
              <a:rPr lang="en-US" dirty="0" smtClean="0"/>
              <a:t>11 </a:t>
            </a:r>
            <a:r>
              <a:rPr lang="en-US" dirty="0"/>
              <a:t>O</a:t>
            </a:r>
            <a:r>
              <a:rPr lang="en-US" dirty="0" smtClean="0"/>
              <a:t>ct. </a:t>
            </a:r>
            <a:r>
              <a:rPr lang="en-US" dirty="0"/>
              <a:t>2019</a:t>
            </a:r>
            <a:r>
              <a:rPr lang="en-US" dirty="0" smtClean="0"/>
              <a:t>].</a:t>
            </a:r>
          </a:p>
          <a:p>
            <a:r>
              <a:rPr lang="en-US" dirty="0" smtClean="0"/>
              <a:t>Chaffey Dave. et al. (2000) Internet Marketing Strategy, Implementation and Practice. 3</a:t>
            </a:r>
            <a:r>
              <a:rPr lang="en-US" baseline="30000" dirty="0" smtClean="0"/>
              <a:t>rd</a:t>
            </a:r>
            <a:r>
              <a:rPr lang="en-US" dirty="0" smtClean="0"/>
              <a:t> edition. England: Pearson Education Limited. Pg-9.</a:t>
            </a:r>
          </a:p>
          <a:p>
            <a:r>
              <a:rPr lang="en-US" dirty="0" smtClean="0"/>
              <a:t>Morgan Peter.et al. (2017) The Business Students Guide to Study and Employability. London. </a:t>
            </a:r>
            <a:r>
              <a:rPr lang="en-US" smtClean="0"/>
              <a:t>Pg-334.</a:t>
            </a:r>
            <a:endParaRPr lang="en-GB" dirty="0"/>
          </a:p>
        </p:txBody>
      </p:sp>
    </p:spTree>
    <p:extLst>
      <p:ext uri="{BB962C8B-B14F-4D97-AF65-F5344CB8AC3E}">
        <p14:creationId xmlns:p14="http://schemas.microsoft.com/office/powerpoint/2010/main" val="176772302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749</TotalTime>
  <Words>2245</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Vapor Trail</vt:lpstr>
      <vt:lpstr>Tiny toes daycare nursery</vt:lpstr>
      <vt:lpstr>Tiny toes</vt:lpstr>
      <vt:lpstr>Specific </vt:lpstr>
      <vt:lpstr>Measurable</vt:lpstr>
      <vt:lpstr>Attainable</vt:lpstr>
      <vt:lpstr>Relevant</vt:lpstr>
      <vt:lpstr>Time</vt:lpstr>
      <vt:lpstr>Gantt chart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Tiny toes daycare nursery</dc:title>
  <dc:creator>User</dc:creator>
  <cp:lastModifiedBy>User</cp:lastModifiedBy>
  <cp:revision>38</cp:revision>
  <dcterms:created xsi:type="dcterms:W3CDTF">2019-11-28T20:31:28Z</dcterms:created>
  <dcterms:modified xsi:type="dcterms:W3CDTF">2019-12-01T20:04:01Z</dcterms:modified>
</cp:coreProperties>
</file>