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6" r:id="rId7"/>
    <p:sldId id="263" r:id="rId8"/>
    <p:sldId id="264" r:id="rId9"/>
    <p:sldId id="265" r:id="rId10"/>
    <p:sldId id="267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D0B3C-062E-3DA2-A8A0-44605CBB3760}" v="705" dt="2025-12-01T04:59:39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Caldare (2507470)" userId="S::2507470@student.uwtsd.ac.uk::33a18b9e-c8b9-4b45-bc4a-db9113c89926" providerId="AD" clId="Web-{083D0B3C-062E-3DA2-A8A0-44605CBB3760}"/>
    <pc:docChg chg="addSld delSld modSld modMainMaster">
      <pc:chgData name="Georgiana Caldare (2507470)" userId="S::2507470@student.uwtsd.ac.uk::33a18b9e-c8b9-4b45-bc4a-db9113c89926" providerId="AD" clId="Web-{083D0B3C-062E-3DA2-A8A0-44605CBB3760}" dt="2025-12-01T04:59:39.053" v="613"/>
      <pc:docMkLst>
        <pc:docMk/>
      </pc:docMkLst>
      <pc:sldChg chg="del">
        <pc:chgData name="Georgiana Caldare (2507470)" userId="S::2507470@student.uwtsd.ac.uk::33a18b9e-c8b9-4b45-bc4a-db9113c89926" providerId="AD" clId="Web-{083D0B3C-062E-3DA2-A8A0-44605CBB3760}" dt="2025-12-01T03:41:37.652" v="1"/>
        <pc:sldMkLst>
          <pc:docMk/>
          <pc:sldMk cId="109857222" sldId="256"/>
        </pc:sldMkLst>
      </pc:sldChg>
      <pc:sldChg chg="addSp delSp modSp new mod modTransition setBg">
        <pc:chgData name="Georgiana Caldare (2507470)" userId="S::2507470@student.uwtsd.ac.uk::33a18b9e-c8b9-4b45-bc4a-db9113c89926" providerId="AD" clId="Web-{083D0B3C-062E-3DA2-A8A0-44605CBB3760}" dt="2025-12-01T04:59:08.737" v="605"/>
        <pc:sldMkLst>
          <pc:docMk/>
          <pc:sldMk cId="3815723623" sldId="257"/>
        </pc:sldMkLst>
        <pc:spChg chg="add mod ord">
          <ac:chgData name="Georgiana Caldare (2507470)" userId="S::2507470@student.uwtsd.ac.uk::33a18b9e-c8b9-4b45-bc4a-db9113c89926" providerId="AD" clId="Web-{083D0B3C-062E-3DA2-A8A0-44605CBB3760}" dt="2025-12-01T04:24:24.766" v="320"/>
          <ac:spMkLst>
            <pc:docMk/>
            <pc:sldMk cId="3815723623" sldId="257"/>
            <ac:spMk id="2" creationId="{07D3726D-8B7E-573D-1CE4-3D2C51B8B5EE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41.262" v="112"/>
          <ac:spMkLst>
            <pc:docMk/>
            <pc:sldMk cId="3815723623" sldId="257"/>
            <ac:spMk id="8" creationId="{C0763A76-9F1C-4FC5-82B7-DD475DA461B2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41.262" v="112"/>
          <ac:spMkLst>
            <pc:docMk/>
            <pc:sldMk cId="3815723623" sldId="257"/>
            <ac:spMk id="10" creationId="{E81BF4F6-F2CF-4984-9D14-D6966D92F99F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43.528" v="114"/>
          <ac:spMkLst>
            <pc:docMk/>
            <pc:sldMk cId="3815723623" sldId="257"/>
            <ac:spMk id="12" creationId="{0007FE00-9498-4706-B255-6437B0252C02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43.528" v="114"/>
          <ac:spMkLst>
            <pc:docMk/>
            <pc:sldMk cId="3815723623" sldId="257"/>
            <ac:spMk id="13" creationId="{2EB492CD-616E-47F8-933B-5E2D952A059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43.528" v="114"/>
          <ac:spMkLst>
            <pc:docMk/>
            <pc:sldMk cId="3815723623" sldId="257"/>
            <ac:spMk id="14" creationId="{59383CF9-23B5-4335-9B21-1791C4CF1C75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52.482" v="116"/>
          <ac:spMkLst>
            <pc:docMk/>
            <pc:sldMk cId="3815723623" sldId="257"/>
            <ac:spMk id="16" creationId="{04812C46-200A-4DEB-A05E-3ED6C68C2387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3:52:52.482" v="116"/>
          <ac:spMkLst>
            <pc:docMk/>
            <pc:sldMk cId="3815723623" sldId="257"/>
            <ac:spMk id="17" creationId="{D1EA859B-E555-4109-94F3-6700E046E008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4.766" v="320"/>
          <ac:spMkLst>
            <pc:docMk/>
            <pc:sldMk cId="3815723623" sldId="257"/>
            <ac:spMk id="22" creationId="{649C91A9-84E7-4BF0-9026-62F01380D85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4.766" v="320"/>
          <ac:spMkLst>
            <pc:docMk/>
            <pc:sldMk cId="3815723623" sldId="257"/>
            <ac:spMk id="23" creationId="{9B47378D-AD27-45D0-8C1C-5B1098DCC068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17.219" v="313"/>
          <ac:spMkLst>
            <pc:docMk/>
            <pc:sldMk cId="3815723623" sldId="257"/>
            <ac:spMk id="30" creationId="{9B47378D-AD27-45D0-8C1C-5B1098DCC068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17.219" v="313"/>
          <ac:spMkLst>
            <pc:docMk/>
            <pc:sldMk cId="3815723623" sldId="257"/>
            <ac:spMk id="32" creationId="{649C91A9-84E7-4BF0-9026-62F01380D85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19.579" v="315"/>
          <ac:spMkLst>
            <pc:docMk/>
            <pc:sldMk cId="3815723623" sldId="257"/>
            <ac:spMk id="34" creationId="{C0763A76-9F1C-4FC5-82B7-DD475DA461B2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19.579" v="315"/>
          <ac:spMkLst>
            <pc:docMk/>
            <pc:sldMk cId="3815723623" sldId="257"/>
            <ac:spMk id="35" creationId="{E81BF4F6-F2CF-4984-9D14-D6966D92F99F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2.079" v="317"/>
          <ac:spMkLst>
            <pc:docMk/>
            <pc:sldMk cId="3815723623" sldId="257"/>
            <ac:spMk id="36" creationId="{7A5F0580-5EE9-419F-96EE-B6529EF6E7D0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2.079" v="317"/>
          <ac:spMkLst>
            <pc:docMk/>
            <pc:sldMk cId="3815723623" sldId="257"/>
            <ac:spMk id="37" creationId="{0288C6B4-AFC3-407F-A595-EFFD38D4CCAF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2.079" v="317"/>
          <ac:spMkLst>
            <pc:docMk/>
            <pc:sldMk cId="3815723623" sldId="257"/>
            <ac:spMk id="38" creationId="{CF236821-17FE-429B-8D2C-08E13A64EA40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2.079" v="317"/>
          <ac:spMkLst>
            <pc:docMk/>
            <pc:sldMk cId="3815723623" sldId="257"/>
            <ac:spMk id="39" creationId="{C0BDBCD2-E081-43AB-9119-C55465E59757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4:22.079" v="317"/>
          <ac:spMkLst>
            <pc:docMk/>
            <pc:sldMk cId="3815723623" sldId="257"/>
            <ac:spMk id="40" creationId="{98E79BE4-34FE-485A-98A5-92CE8F7C4743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4:24.766" v="320"/>
          <ac:spMkLst>
            <pc:docMk/>
            <pc:sldMk cId="3815723623" sldId="257"/>
            <ac:spMk id="45" creationId="{649C91A9-84E7-4BF0-9026-62F01380D853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4:24.766" v="320"/>
          <ac:spMkLst>
            <pc:docMk/>
            <pc:sldMk cId="3815723623" sldId="257"/>
            <ac:spMk id="46" creationId="{9B47378D-AD27-45D0-8C1C-5B1098DCC068}"/>
          </ac:spMkLst>
        </pc:spChg>
        <pc:grpChg chg="add del">
          <ac:chgData name="Georgiana Caldare (2507470)" userId="S::2507470@student.uwtsd.ac.uk::33a18b9e-c8b9-4b45-bc4a-db9113c89926" providerId="AD" clId="Web-{083D0B3C-062E-3DA2-A8A0-44605CBB3760}" dt="2025-12-01T03:53:07.827" v="118"/>
          <ac:grpSpMkLst>
            <pc:docMk/>
            <pc:sldMk cId="3815723623" sldId="257"/>
            <ac:grpSpMk id="19" creationId="{1FD67D68-9B83-C338-8342-3348D8F22347}"/>
          </ac:grpSpMkLst>
        </pc:grpChg>
        <pc:grpChg chg="add del">
          <ac:chgData name="Georgiana Caldare (2507470)" userId="S::2507470@student.uwtsd.ac.uk::33a18b9e-c8b9-4b45-bc4a-db9113c89926" providerId="AD" clId="Web-{083D0B3C-062E-3DA2-A8A0-44605CBB3760}" dt="2025-12-01T04:24:13.094" v="311"/>
          <ac:grpSpMkLst>
            <pc:docMk/>
            <pc:sldMk cId="3815723623" sldId="257"/>
            <ac:grpSpMk id="28" creationId="{6258F736-B256-8039-9DC6-F4E49A5C5AD5}"/>
          </ac:grpSpMkLst>
        </pc:grpChg>
        <pc:grpChg chg="add del">
          <ac:chgData name="Georgiana Caldare (2507470)" userId="S::2507470@student.uwtsd.ac.uk::33a18b9e-c8b9-4b45-bc4a-db9113c89926" providerId="AD" clId="Web-{083D0B3C-062E-3DA2-A8A0-44605CBB3760}" dt="2025-12-01T04:24:24.766" v="319"/>
          <ac:grpSpMkLst>
            <pc:docMk/>
            <pc:sldMk cId="3815723623" sldId="257"/>
            <ac:grpSpMk id="42" creationId="{1FD67D68-9B83-C338-8342-3348D8F22347}"/>
          </ac:grpSpMkLst>
        </pc:grpChg>
        <pc:picChg chg="add mod">
          <ac:chgData name="Georgiana Caldare (2507470)" userId="S::2507470@student.uwtsd.ac.uk::33a18b9e-c8b9-4b45-bc4a-db9113c89926" providerId="AD" clId="Web-{083D0B3C-062E-3DA2-A8A0-44605CBB3760}" dt="2025-12-01T04:24:24.766" v="319"/>
          <ac:picMkLst>
            <pc:docMk/>
            <pc:sldMk cId="3815723623" sldId="257"/>
            <ac:picMk id="3" creationId="{673786E4-6B46-3447-B8EC-316F09F09C53}"/>
          </ac:picMkLst>
        </pc:picChg>
      </pc:sldChg>
      <pc:sldChg chg="addSp delSp modSp new mod modTransition setBg">
        <pc:chgData name="Georgiana Caldare (2507470)" userId="S::2507470@student.uwtsd.ac.uk::33a18b9e-c8b9-4b45-bc4a-db9113c89926" providerId="AD" clId="Web-{083D0B3C-062E-3DA2-A8A0-44605CBB3760}" dt="2025-12-01T04:59:10.691" v="606"/>
        <pc:sldMkLst>
          <pc:docMk/>
          <pc:sldMk cId="1776461081" sldId="258"/>
        </pc:sldMkLst>
        <pc:spChg chg="add del">
          <ac:chgData name="Georgiana Caldare (2507470)" userId="S::2507470@student.uwtsd.ac.uk::33a18b9e-c8b9-4b45-bc4a-db9113c89926" providerId="AD" clId="Web-{083D0B3C-062E-3DA2-A8A0-44605CBB3760}" dt="2025-12-01T03:56:02.711" v="127"/>
          <ac:spMkLst>
            <pc:docMk/>
            <pc:sldMk cId="1776461081" sldId="258"/>
            <ac:spMk id="2" creationId="{CA39970A-27EE-8F80-CE02-9B8A0B1E90BB}"/>
          </ac:spMkLst>
        </pc:spChg>
        <pc:spChg chg="add del mod">
          <ac:chgData name="Georgiana Caldare (2507470)" userId="S::2507470@student.uwtsd.ac.uk::33a18b9e-c8b9-4b45-bc4a-db9113c89926" providerId="AD" clId="Web-{083D0B3C-062E-3DA2-A8A0-44605CBB3760}" dt="2025-12-01T04:24:45.315" v="323"/>
          <ac:spMkLst>
            <pc:docMk/>
            <pc:sldMk cId="1776461081" sldId="258"/>
            <ac:spMk id="3" creationId="{7FFBCBE0-3D29-68AC-4FE9-94ADF9034E0B}"/>
          </ac:spMkLst>
        </pc:spChg>
        <pc:spChg chg="add mod">
          <ac:chgData name="Georgiana Caldare (2507470)" userId="S::2507470@student.uwtsd.ac.uk::33a18b9e-c8b9-4b45-bc4a-db9113c89926" providerId="AD" clId="Web-{083D0B3C-062E-3DA2-A8A0-44605CBB3760}" dt="2025-12-01T04:24:45.315" v="323"/>
          <ac:spMkLst>
            <pc:docMk/>
            <pc:sldMk cId="1776461081" sldId="258"/>
            <ac:spMk id="4" creationId="{C247AFB3-5879-27A4-E7AD-C5280C07CF82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12:06.530" v="217"/>
          <ac:spMkLst>
            <pc:docMk/>
            <pc:sldMk cId="1776461081" sldId="258"/>
            <ac:spMk id="13" creationId="{5D7F64A8-D625-4F61-A290-B499BB62ACFF}"/>
          </ac:spMkLst>
        </pc:spChg>
        <pc:spChg chg="add mod">
          <ac:chgData name="Georgiana Caldare (2507470)" userId="S::2507470@student.uwtsd.ac.uk::33a18b9e-c8b9-4b45-bc4a-db9113c89926" providerId="AD" clId="Web-{083D0B3C-062E-3DA2-A8A0-44605CBB3760}" dt="2025-12-01T04:24:59.786" v="326" actId="20577"/>
          <ac:spMkLst>
            <pc:docMk/>
            <pc:sldMk cId="1776461081" sldId="258"/>
            <ac:spMk id="23" creationId="{7FFBCBE0-3D29-68AC-4FE9-94ADF9034E0B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4:45.315" v="323"/>
          <ac:spMkLst>
            <pc:docMk/>
            <pc:sldMk cId="1776461081" sldId="258"/>
            <ac:spMk id="24" creationId="{7DE220E6-BA55-4F04-B3C4-F4985F3E77AF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4:45.315" v="323"/>
          <ac:spMkLst>
            <pc:docMk/>
            <pc:sldMk cId="1776461081" sldId="258"/>
            <ac:spMk id="26" creationId="{5AE190BC-D2FD-433E-AB89-0DF68EFD6D09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4:45.315" v="323"/>
          <ac:spMkLst>
            <pc:docMk/>
            <pc:sldMk cId="1776461081" sldId="258"/>
            <ac:spMk id="28" creationId="{43E8FEA2-54EE-4F84-B5DB-A055A7D805EE}"/>
          </ac:spMkLst>
        </pc:spChg>
        <pc:grpChg chg="add del">
          <ac:chgData name="Georgiana Caldare (2507470)" userId="S::2507470@student.uwtsd.ac.uk::33a18b9e-c8b9-4b45-bc4a-db9113c89926" providerId="AD" clId="Web-{083D0B3C-062E-3DA2-A8A0-44605CBB3760}" dt="2025-12-01T04:11:58.373" v="215"/>
          <ac:grpSpMkLst>
            <pc:docMk/>
            <pc:sldMk cId="1776461081" sldId="258"/>
            <ac:grpSpMk id="11" creationId="{1FD67D68-9B83-C338-8342-3348D8F22347}"/>
          </ac:grpSpMkLst>
        </pc:grpChg>
        <pc:grpChg chg="add del">
          <ac:chgData name="Georgiana Caldare (2507470)" userId="S::2507470@student.uwtsd.ac.uk::33a18b9e-c8b9-4b45-bc4a-db9113c89926" providerId="AD" clId="Web-{083D0B3C-062E-3DA2-A8A0-44605CBB3760}" dt="2025-12-01T04:24:45.315" v="323"/>
          <ac:grpSpMkLst>
            <pc:docMk/>
            <pc:sldMk cId="1776461081" sldId="258"/>
            <ac:grpSpMk id="18" creationId="{1FD67D68-9B83-C338-8342-3348D8F22347}"/>
          </ac:grpSpMkLst>
        </pc:grpChg>
        <pc:graphicFrameChg chg="add del">
          <ac:chgData name="Georgiana Caldare (2507470)" userId="S::2507470@student.uwtsd.ac.uk::33a18b9e-c8b9-4b45-bc4a-db9113c89926" providerId="AD" clId="Web-{083D0B3C-062E-3DA2-A8A0-44605CBB3760}" dt="2025-12-01T04:24:45.300" v="322"/>
          <ac:graphicFrameMkLst>
            <pc:docMk/>
            <pc:sldMk cId="1776461081" sldId="258"/>
            <ac:graphicFrameMk id="21" creationId="{85CFED48-8228-79FA-6D11-397A38030995}"/>
          </ac:graphicFrameMkLst>
        </pc:graphicFrameChg>
        <pc:picChg chg="add del">
          <ac:chgData name="Georgiana Caldare (2507470)" userId="S::2507470@student.uwtsd.ac.uk::33a18b9e-c8b9-4b45-bc4a-db9113c89926" providerId="AD" clId="Web-{083D0B3C-062E-3DA2-A8A0-44605CBB3760}" dt="2025-12-01T04:11:58.373" v="215"/>
          <ac:picMkLst>
            <pc:docMk/>
            <pc:sldMk cId="1776461081" sldId="258"/>
            <ac:picMk id="8" creationId="{69353FBF-38E2-A650-C9EE-7982FA9F03E1}"/>
          </ac:picMkLst>
        </pc:picChg>
        <pc:picChg chg="add del">
          <ac:chgData name="Georgiana Caldare (2507470)" userId="S::2507470@student.uwtsd.ac.uk::33a18b9e-c8b9-4b45-bc4a-db9113c89926" providerId="AD" clId="Web-{083D0B3C-062E-3DA2-A8A0-44605CBB3760}" dt="2025-12-01T04:12:06.530" v="217"/>
          <ac:picMkLst>
            <pc:docMk/>
            <pc:sldMk cId="1776461081" sldId="258"/>
            <ac:picMk id="10" creationId="{EE3CFD0B-1A69-4ED3-AD6E-E9C90A7E3A13}"/>
          </ac:picMkLst>
        </pc:picChg>
        <pc:picChg chg="add del">
          <ac:chgData name="Georgiana Caldare (2507470)" userId="S::2507470@student.uwtsd.ac.uk::33a18b9e-c8b9-4b45-bc4a-db9113c89926" providerId="AD" clId="Web-{083D0B3C-062E-3DA2-A8A0-44605CBB3760}" dt="2025-12-01T04:12:06.530" v="217"/>
          <ac:picMkLst>
            <pc:docMk/>
            <pc:sldMk cId="1776461081" sldId="258"/>
            <ac:picMk id="15" creationId="{69353FBF-38E2-A650-C9EE-7982FA9F03E1}"/>
          </ac:picMkLst>
        </pc:picChg>
        <pc:picChg chg="add mod ord">
          <ac:chgData name="Georgiana Caldare (2507470)" userId="S::2507470@student.uwtsd.ac.uk::33a18b9e-c8b9-4b45-bc4a-db9113c89926" providerId="AD" clId="Web-{083D0B3C-062E-3DA2-A8A0-44605CBB3760}" dt="2025-12-01T04:24:45.315" v="323"/>
          <ac:picMkLst>
            <pc:docMk/>
            <pc:sldMk cId="1776461081" sldId="258"/>
            <ac:picMk id="17" creationId="{69353FBF-38E2-A650-C9EE-7982FA9F03E1}"/>
          </ac:picMkLst>
        </pc:picChg>
      </pc:sldChg>
      <pc:sldChg chg="addSp delSp modSp new mod modTransition setBg">
        <pc:chgData name="Georgiana Caldare (2507470)" userId="S::2507470@student.uwtsd.ac.uk::33a18b9e-c8b9-4b45-bc4a-db9113c89926" providerId="AD" clId="Web-{083D0B3C-062E-3DA2-A8A0-44605CBB3760}" dt="2025-12-01T04:59:12.957" v="607"/>
        <pc:sldMkLst>
          <pc:docMk/>
          <pc:sldMk cId="1404860852" sldId="259"/>
        </pc:sldMkLst>
        <pc:spChg chg="add ord">
          <ac:chgData name="Georgiana Caldare (2507470)" userId="S::2507470@student.uwtsd.ac.uk::33a18b9e-c8b9-4b45-bc4a-db9113c89926" providerId="AD" clId="Web-{083D0B3C-062E-3DA2-A8A0-44605CBB3760}" dt="2025-12-01T04:25:11.505" v="327"/>
          <ac:spMkLst>
            <pc:docMk/>
            <pc:sldMk cId="1404860852" sldId="259"/>
            <ac:spMk id="2" creationId="{D1525DF4-5091-8700-92CC-57B8D6018495}"/>
          </ac:spMkLst>
        </pc:spChg>
        <pc:spChg chg="add mod ord">
          <ac:chgData name="Georgiana Caldare (2507470)" userId="S::2507470@student.uwtsd.ac.uk::33a18b9e-c8b9-4b45-bc4a-db9113c89926" providerId="AD" clId="Web-{083D0B3C-062E-3DA2-A8A0-44605CBB3760}" dt="2025-12-01T04:25:19.256" v="329" actId="20577"/>
          <ac:spMkLst>
            <pc:docMk/>
            <pc:sldMk cId="1404860852" sldId="259"/>
            <ac:spMk id="3" creationId="{A011521F-7534-CC6C-0270-AE6E11AD3685}"/>
          </ac:spMkLst>
        </pc:spChg>
        <pc:spChg chg="add mod">
          <ac:chgData name="Georgiana Caldare (2507470)" userId="S::2507470@student.uwtsd.ac.uk::33a18b9e-c8b9-4b45-bc4a-db9113c89926" providerId="AD" clId="Web-{083D0B3C-062E-3DA2-A8A0-44605CBB3760}" dt="2025-12-01T04:25:11.505" v="327"/>
          <ac:spMkLst>
            <pc:docMk/>
            <pc:sldMk cId="1404860852" sldId="259"/>
            <ac:spMk id="4" creationId="{7B2A074E-77ED-F491-CCDA-A8A597BBC66B}"/>
          </ac:spMkLst>
        </pc:spChg>
        <pc:spChg chg="add del mod">
          <ac:chgData name="Georgiana Caldare (2507470)" userId="S::2507470@student.uwtsd.ac.uk::33a18b9e-c8b9-4b45-bc4a-db9113c89926" providerId="AD" clId="Web-{083D0B3C-062E-3DA2-A8A0-44605CBB3760}" dt="2025-12-01T04:15:06.396" v="244"/>
          <ac:spMkLst>
            <pc:docMk/>
            <pc:sldMk cId="1404860852" sldId="259"/>
            <ac:spMk id="6" creationId="{D4E9DA08-3BB8-1BD5-43E6-8D69907BC65B}"/>
          </ac:spMkLst>
        </pc:spChg>
        <pc:spChg chg="add del mod">
          <ac:chgData name="Georgiana Caldare (2507470)" userId="S::2507470@student.uwtsd.ac.uk::33a18b9e-c8b9-4b45-bc4a-db9113c89926" providerId="AD" clId="Web-{083D0B3C-062E-3DA2-A8A0-44605CBB3760}" dt="2025-12-01T04:16:30.039" v="255"/>
          <ac:spMkLst>
            <pc:docMk/>
            <pc:sldMk cId="1404860852" sldId="259"/>
            <ac:spMk id="9" creationId="{86D5DBD7-D529-17E6-0E4A-459F1D72A701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5:11.505" v="327"/>
          <ac:spMkLst>
            <pc:docMk/>
            <pc:sldMk cId="1404860852" sldId="259"/>
            <ac:spMk id="13" creationId="{AF6CB648-9554-488A-B457-99CAAD1DA528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5:11.505" v="327"/>
          <ac:spMkLst>
            <pc:docMk/>
            <pc:sldMk cId="1404860852" sldId="259"/>
            <ac:spMk id="15" creationId="{E3ADCBE7-9330-1CDA-00EB-CDD12DB722FF}"/>
          </ac:spMkLst>
        </pc:spChg>
        <pc:picChg chg="add del mod">
          <ac:chgData name="Georgiana Caldare (2507470)" userId="S::2507470@student.uwtsd.ac.uk::33a18b9e-c8b9-4b45-bc4a-db9113c89926" providerId="AD" clId="Web-{083D0B3C-062E-3DA2-A8A0-44605CBB3760}" dt="2025-12-01T04:15:06.396" v="245"/>
          <ac:picMkLst>
            <pc:docMk/>
            <pc:sldMk cId="1404860852" sldId="259"/>
            <ac:picMk id="5" creationId="{23E21FC9-7F26-D51D-0C92-96015B991157}"/>
          </ac:picMkLst>
        </pc:picChg>
        <pc:picChg chg="add mod modCrop">
          <ac:chgData name="Georgiana Caldare (2507470)" userId="S::2507470@student.uwtsd.ac.uk::33a18b9e-c8b9-4b45-bc4a-db9113c89926" providerId="AD" clId="Web-{083D0B3C-062E-3DA2-A8A0-44605CBB3760}" dt="2025-12-01T04:25:11.505" v="327"/>
          <ac:picMkLst>
            <pc:docMk/>
            <pc:sldMk cId="1404860852" sldId="259"/>
            <ac:picMk id="8" creationId="{53574076-D171-6A06-375C-DA991E2A483C}"/>
          </ac:picMkLst>
        </pc:picChg>
      </pc:sldChg>
      <pc:sldChg chg="addSp delSp modSp new mod modTransition setBg">
        <pc:chgData name="Georgiana Caldare (2507470)" userId="S::2507470@student.uwtsd.ac.uk::33a18b9e-c8b9-4b45-bc4a-db9113c89926" providerId="AD" clId="Web-{083D0B3C-062E-3DA2-A8A0-44605CBB3760}" dt="2025-12-01T04:59:15.910" v="608"/>
        <pc:sldMkLst>
          <pc:docMk/>
          <pc:sldMk cId="3507422956" sldId="260"/>
        </pc:sldMkLst>
        <pc:spChg chg="add mod">
          <ac:chgData name="Georgiana Caldare (2507470)" userId="S::2507470@student.uwtsd.ac.uk::33a18b9e-c8b9-4b45-bc4a-db9113c89926" providerId="AD" clId="Web-{083D0B3C-062E-3DA2-A8A0-44605CBB3760}" dt="2025-12-01T04:28:33.412" v="365" actId="14100"/>
          <ac:spMkLst>
            <pc:docMk/>
            <pc:sldMk cId="3507422956" sldId="260"/>
            <ac:spMk id="2" creationId="{B963FAD4-82DD-10AB-1B86-7573DDB34191}"/>
          </ac:spMkLst>
        </pc:spChg>
        <pc:spChg chg="add del mod">
          <ac:chgData name="Georgiana Caldare (2507470)" userId="S::2507470@student.uwtsd.ac.uk::33a18b9e-c8b9-4b45-bc4a-db9113c89926" providerId="AD" clId="Web-{083D0B3C-062E-3DA2-A8A0-44605CBB3760}" dt="2025-12-01T04:26:31.450" v="336"/>
          <ac:spMkLst>
            <pc:docMk/>
            <pc:sldMk cId="3507422956" sldId="260"/>
            <ac:spMk id="4" creationId="{E24681DE-E02B-D9C4-256F-250A12E46CBA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7:15.251" v="343"/>
          <ac:spMkLst>
            <pc:docMk/>
            <pc:sldMk cId="3507422956" sldId="260"/>
            <ac:spMk id="8" creationId="{B210AC1D-4063-4C6E-9528-FA9C4C0C18E6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27:15.251" v="343"/>
          <ac:spMkLst>
            <pc:docMk/>
            <pc:sldMk cId="3507422956" sldId="260"/>
            <ac:spMk id="10" creationId="{02F8C595-E68C-4306-AED8-DC7826A0A506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27:15.251" v="343"/>
          <ac:spMkLst>
            <pc:docMk/>
            <pc:sldMk cId="3507422956" sldId="260"/>
            <ac:spMk id="15" creationId="{D009D6D5-DAC2-4A8B-A17A-E206B9012D09}"/>
          </ac:spMkLst>
        </pc:spChg>
        <pc:picChg chg="add del mod">
          <ac:chgData name="Georgiana Caldare (2507470)" userId="S::2507470@student.uwtsd.ac.uk::33a18b9e-c8b9-4b45-bc4a-db9113c89926" providerId="AD" clId="Web-{083D0B3C-062E-3DA2-A8A0-44605CBB3760}" dt="2025-12-01T04:26:31.450" v="337"/>
          <ac:picMkLst>
            <pc:docMk/>
            <pc:sldMk cId="3507422956" sldId="260"/>
            <ac:picMk id="3" creationId="{D9390419-B0BE-5437-8836-9A8510FC093E}"/>
          </ac:picMkLst>
        </pc:picChg>
        <pc:picChg chg="add mod ord">
          <ac:chgData name="Georgiana Caldare (2507470)" userId="S::2507470@student.uwtsd.ac.uk::33a18b9e-c8b9-4b45-bc4a-db9113c89926" providerId="AD" clId="Web-{083D0B3C-062E-3DA2-A8A0-44605CBB3760}" dt="2025-12-01T04:27:15.251" v="343"/>
          <ac:picMkLst>
            <pc:docMk/>
            <pc:sldMk cId="3507422956" sldId="260"/>
            <ac:picMk id="5" creationId="{8D68F44E-B0A2-6669-9293-0B4254182F7D}"/>
          </ac:picMkLst>
        </pc:picChg>
      </pc:sldChg>
      <pc:sldChg chg="addSp delSp modSp new mod modTransition setBg">
        <pc:chgData name="Georgiana Caldare (2507470)" userId="S::2507470@student.uwtsd.ac.uk::33a18b9e-c8b9-4b45-bc4a-db9113c89926" providerId="AD" clId="Web-{083D0B3C-062E-3DA2-A8A0-44605CBB3760}" dt="2025-12-01T04:59:24.708" v="609"/>
        <pc:sldMkLst>
          <pc:docMk/>
          <pc:sldMk cId="1597737329" sldId="261"/>
        </pc:sldMkLst>
        <pc:spChg chg="add mod ord">
          <ac:chgData name="Georgiana Caldare (2507470)" userId="S::2507470@student.uwtsd.ac.uk::33a18b9e-c8b9-4b45-bc4a-db9113c89926" providerId="AD" clId="Web-{083D0B3C-062E-3DA2-A8A0-44605CBB3760}" dt="2025-12-01T04:32:06.249" v="399" actId="20577"/>
          <ac:spMkLst>
            <pc:docMk/>
            <pc:sldMk cId="1597737329" sldId="261"/>
            <ac:spMk id="2" creationId="{AD48281C-1115-B57A-7DF4-ED58D5593F3D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30.417" v="368"/>
          <ac:spMkLst>
            <pc:docMk/>
            <pc:sldMk cId="1597737329" sldId="261"/>
            <ac:spMk id="8" creationId="{8FC9BE17-9A7B-462D-AE50-3D8777387304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30.417" v="368"/>
          <ac:spMkLst>
            <pc:docMk/>
            <pc:sldMk cId="1597737329" sldId="261"/>
            <ac:spMk id="10" creationId="{3EBE8569-6AEC-4B8C-8D53-2DE337CDBA65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30.417" v="368"/>
          <ac:spMkLst>
            <pc:docMk/>
            <pc:sldMk cId="1597737329" sldId="261"/>
            <ac:spMk id="12" creationId="{55D4142C-5077-457F-A6AD-3FECFDB39685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30.417" v="368"/>
          <ac:spMkLst>
            <pc:docMk/>
            <pc:sldMk cId="1597737329" sldId="261"/>
            <ac:spMk id="14" creationId="{7A5F0580-5EE9-419F-96EE-B6529EF6E7D0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39.949" v="370"/>
          <ac:spMkLst>
            <pc:docMk/>
            <pc:sldMk cId="1597737329" sldId="261"/>
            <ac:spMk id="16" creationId="{04812C46-200A-4DEB-A05E-3ED6C68C2387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39.949" v="370"/>
          <ac:spMkLst>
            <pc:docMk/>
            <pc:sldMk cId="1597737329" sldId="261"/>
            <ac:spMk id="17" creationId="{D1EA859B-E555-4109-94F3-6700E046E008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47.387" v="372"/>
          <ac:spMkLst>
            <pc:docMk/>
            <pc:sldMk cId="1597737329" sldId="261"/>
            <ac:spMk id="19" creationId="{9F79630B-0F0B-446E-A637-38FA8F61D10E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0:47.387" v="372"/>
          <ac:spMkLst>
            <pc:docMk/>
            <pc:sldMk cId="1597737329" sldId="261"/>
            <ac:spMk id="20" creationId="{B3437C99-FC8E-4311-B48A-F0C4C329B154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30:47.402" v="373"/>
          <ac:spMkLst>
            <pc:docMk/>
            <pc:sldMk cId="1597737329" sldId="261"/>
            <ac:spMk id="22" creationId="{C0A1ED06-4733-4020-9C60-81D4D801408D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30:47.402" v="373"/>
          <ac:spMkLst>
            <pc:docMk/>
            <pc:sldMk cId="1597737329" sldId="261"/>
            <ac:spMk id="23" creationId="{B0CA3509-3AF9-45FE-93ED-57BB5D5E8E07}"/>
          </ac:spMkLst>
        </pc:spChg>
        <pc:picChg chg="add mod">
          <ac:chgData name="Georgiana Caldare (2507470)" userId="S::2507470@student.uwtsd.ac.uk::33a18b9e-c8b9-4b45-bc4a-db9113c89926" providerId="AD" clId="Web-{083D0B3C-062E-3DA2-A8A0-44605CBB3760}" dt="2025-12-01T04:30:47.402" v="373"/>
          <ac:picMkLst>
            <pc:docMk/>
            <pc:sldMk cId="1597737329" sldId="261"/>
            <ac:picMk id="3" creationId="{4B3563F3-A134-F352-4033-18479AC085DC}"/>
          </ac:picMkLst>
        </pc:picChg>
      </pc:sldChg>
      <pc:sldChg chg="addSp delSp modSp new del mod setBg">
        <pc:chgData name="Georgiana Caldare (2507470)" userId="S::2507470@student.uwtsd.ac.uk::33a18b9e-c8b9-4b45-bc4a-db9113c89926" providerId="AD" clId="Web-{083D0B3C-062E-3DA2-A8A0-44605CBB3760}" dt="2025-12-01T04:41:02.624" v="504"/>
        <pc:sldMkLst>
          <pc:docMk/>
          <pc:sldMk cId="4144341482" sldId="262"/>
        </pc:sldMkLst>
        <pc:spChg chg="add mod ord">
          <ac:chgData name="Georgiana Caldare (2507470)" userId="S::2507470@student.uwtsd.ac.uk::33a18b9e-c8b9-4b45-bc4a-db9113c89926" providerId="AD" clId="Web-{083D0B3C-062E-3DA2-A8A0-44605CBB3760}" dt="2025-12-01T04:39:04.638" v="473" actId="20577"/>
          <ac:spMkLst>
            <pc:docMk/>
            <pc:sldMk cId="4144341482" sldId="262"/>
            <ac:spMk id="2" creationId="{6566E731-461A-9033-73D3-E958B0495FEC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4:24.973" v="411"/>
          <ac:spMkLst>
            <pc:docMk/>
            <pc:sldMk cId="4144341482" sldId="262"/>
            <ac:spMk id="3" creationId="{19B59497-A2DE-AD4E-CE4E-7FF268B55436}"/>
          </ac:spMkLst>
        </pc:spChg>
        <pc:spChg chg="add ord">
          <ac:chgData name="Georgiana Caldare (2507470)" userId="S::2507470@student.uwtsd.ac.uk::33a18b9e-c8b9-4b45-bc4a-db9113c89926" providerId="AD" clId="Web-{083D0B3C-062E-3DA2-A8A0-44605CBB3760}" dt="2025-12-01T04:35:33.490" v="427"/>
          <ac:spMkLst>
            <pc:docMk/>
            <pc:sldMk cId="4144341482" sldId="262"/>
            <ac:spMk id="5" creationId="{67C4E2FB-7A13-E932-CCA2-15C1DB4A8014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3.506" v="428"/>
          <ac:spMkLst>
            <pc:docMk/>
            <pc:sldMk cId="4144341482" sldId="262"/>
            <ac:spMk id="7" creationId="{84697CDA-BDB7-4883-B48B-1D4EDB2F0E9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9.553" v="429"/>
          <ac:spMkLst>
            <pc:docMk/>
            <pc:sldMk cId="4144341482" sldId="262"/>
            <ac:spMk id="8" creationId="{5ED8F287-267D-D6A6-0A12-7EEF6CA4C1D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3.506" v="428"/>
          <ac:spMkLst>
            <pc:docMk/>
            <pc:sldMk cId="4144341482" sldId="262"/>
            <ac:spMk id="9" creationId="{11026190-6B62-46DB-B5FF-9E0FF9BDCDC6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3.506" v="428"/>
          <ac:spMkLst>
            <pc:docMk/>
            <pc:sldMk cId="4144341482" sldId="262"/>
            <ac:spMk id="11" creationId="{66DA0389-D66E-4727-8EFB-E60E6C412FC8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3.506" v="428"/>
          <ac:spMkLst>
            <pc:docMk/>
            <pc:sldMk cId="4144341482" sldId="262"/>
            <ac:spMk id="13" creationId="{B24A3A03-2C4E-45B5-B388-FAD638CDF0A1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4.084" v="419"/>
          <ac:spMkLst>
            <pc:docMk/>
            <pc:sldMk cId="4144341482" sldId="262"/>
            <ac:spMk id="18" creationId="{AD96FDFD-4E42-4A06-B8B5-768A1DB9C2A9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9.209" v="423"/>
          <ac:spMkLst>
            <pc:docMk/>
            <pc:sldMk cId="4144341482" sldId="262"/>
            <ac:spMk id="22" creationId="{5676B86F-860B-4586-BCAA-C0650C09B7B9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9.209" v="423"/>
          <ac:spMkLst>
            <pc:docMk/>
            <pc:sldMk cId="4144341482" sldId="262"/>
            <ac:spMk id="24" creationId="{8C818ED5-2F56-4171-9445-3AA4F4462396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6.662" v="421"/>
          <ac:spMkLst>
            <pc:docMk/>
            <pc:sldMk cId="4144341482" sldId="262"/>
            <ac:spMk id="25" creationId="{9D9CE3C4-25D7-403C-9312-F3B39099D298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9.209" v="423"/>
          <ac:spMkLst>
            <pc:docMk/>
            <pc:sldMk cId="4144341482" sldId="262"/>
            <ac:spMk id="36" creationId="{B43B9CA2-4B31-4ACD-9A9F-B8E6C6420386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9.209" v="423"/>
          <ac:spMkLst>
            <pc:docMk/>
            <pc:sldMk cId="4144341482" sldId="262"/>
            <ac:spMk id="37" creationId="{33F94DB1-BC5D-454D-845C-7BA3A1F46999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19.209" v="423"/>
          <ac:spMkLst>
            <pc:docMk/>
            <pc:sldMk cId="4144341482" sldId="262"/>
            <ac:spMk id="38" creationId="{DE74FCE8-866C-4AFA-B45C-FACE2A6094E4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21.990" v="425"/>
          <ac:spMkLst>
            <pc:docMk/>
            <pc:sldMk cId="4144341482" sldId="262"/>
            <ac:spMk id="40" creationId="{56604AF4-AEF7-4020-93AD-C74808D17E3E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21.990" v="425"/>
          <ac:spMkLst>
            <pc:docMk/>
            <pc:sldMk cId="4144341482" sldId="262"/>
            <ac:spMk id="41" creationId="{EDB65AB2-AC18-4139-B8BE-52452A256449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21.990" v="425"/>
          <ac:spMkLst>
            <pc:docMk/>
            <pc:sldMk cId="4144341482" sldId="262"/>
            <ac:spMk id="42" creationId="{B89A5304-EF26-47F3-9CB7-ED121FC744E7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3.490" v="427"/>
          <ac:spMkLst>
            <pc:docMk/>
            <pc:sldMk cId="4144341482" sldId="262"/>
            <ac:spMk id="44" creationId="{C29C59CE-9D5A-4E64-9F64-161998AB2DCE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5:33.490" v="427"/>
          <ac:spMkLst>
            <pc:docMk/>
            <pc:sldMk cId="4144341482" sldId="262"/>
            <ac:spMk id="45" creationId="{2EA3E16E-E32B-4992-ADBC-EA9C33A6FE3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6:25.712" v="435"/>
          <ac:spMkLst>
            <pc:docMk/>
            <pc:sldMk cId="4144341482" sldId="262"/>
            <ac:spMk id="47" creationId="{959C6B72-F8E6-4281-8F3E-93FC0DC98039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6:25.712" v="435"/>
          <ac:spMkLst>
            <pc:docMk/>
            <pc:sldMk cId="4144341482" sldId="262"/>
            <ac:spMk id="48" creationId="{490234EE-E0D8-4805-9227-CCEAC601691F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53" creationId="{593B4D24-F4A8-4141-A20A-E0575D199633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55" creationId="{6D29C94F-5927-45DF-8984-3D8402CB3D7A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57" creationId="{6F4F5563-BEC8-4A69-A657-AC9457F33C7D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59" creationId="{CD45A2DC-2F6D-4746-B816-E638849B0D72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61" creationId="{10D1245A-B861-4943-B538-8696E6C77C10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63" creationId="{C03D20A8-4350-41F8-BED8-9E2FA91DF325}"/>
          </ac:spMkLst>
        </pc:spChg>
        <pc:spChg chg="add del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65" creationId="{DEB58610-1B82-4AC6-AD98-3834A9F092B5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37:44.308" v="445"/>
          <ac:spMkLst>
            <pc:docMk/>
            <pc:sldMk cId="4144341482" sldId="262"/>
            <ac:spMk id="70" creationId="{71F6FCE1-8678-40F4-9644-79CD53330DC8}"/>
          </ac:spMkLst>
        </pc:spChg>
        <pc:grpChg chg="add del">
          <ac:chgData name="Georgiana Caldare (2507470)" userId="S::2507470@student.uwtsd.ac.uk::33a18b9e-c8b9-4b45-bc4a-db9113c89926" providerId="AD" clId="Web-{083D0B3C-062E-3DA2-A8A0-44605CBB3760}" dt="2025-12-01T04:35:16.662" v="421"/>
          <ac:grpSpMkLst>
            <pc:docMk/>
            <pc:sldMk cId="4144341482" sldId="262"/>
            <ac:grpSpMk id="26" creationId="{DE51D1B5-E12D-46A1-B0B3-7BAB36C342F8}"/>
          </ac:grpSpMkLst>
        </pc:grpChg>
        <pc:picChg chg="add mod ord">
          <ac:chgData name="Georgiana Caldare (2507470)" userId="S::2507470@student.uwtsd.ac.uk::33a18b9e-c8b9-4b45-bc4a-db9113c89926" providerId="AD" clId="Web-{083D0B3C-062E-3DA2-A8A0-44605CBB3760}" dt="2025-12-01T04:38:34.559" v="463" actId="1076"/>
          <ac:picMkLst>
            <pc:docMk/>
            <pc:sldMk cId="4144341482" sldId="262"/>
            <ac:picMk id="4" creationId="{7FEA36E1-1939-69D5-8BBE-ABDC15311AE9}"/>
          </ac:picMkLst>
        </pc:picChg>
        <pc:picChg chg="add mod ord">
          <ac:chgData name="Georgiana Caldare (2507470)" userId="S::2507470@student.uwtsd.ac.uk::33a18b9e-c8b9-4b45-bc4a-db9113c89926" providerId="AD" clId="Web-{083D0B3C-062E-3DA2-A8A0-44605CBB3760}" dt="2025-12-01T04:38:37.090" v="464" actId="1076"/>
          <ac:picMkLst>
            <pc:docMk/>
            <pc:sldMk cId="4144341482" sldId="262"/>
            <ac:picMk id="6" creationId="{D9EE40EC-13B5-3B6B-B00E-D8359C4D6C05}"/>
          </ac:picMkLst>
        </pc:picChg>
        <pc:picChg chg="add mod ord">
          <ac:chgData name="Georgiana Caldare (2507470)" userId="S::2507470@student.uwtsd.ac.uk::33a18b9e-c8b9-4b45-bc4a-db9113c89926" providerId="AD" clId="Web-{083D0B3C-062E-3DA2-A8A0-44605CBB3760}" dt="2025-12-01T04:38:32.247" v="462" actId="1076"/>
          <ac:picMkLst>
            <pc:docMk/>
            <pc:sldMk cId="4144341482" sldId="262"/>
            <ac:picMk id="10" creationId="{2DD9ADF7-B00B-58C3-EADD-6CDD15F7CAF4}"/>
          </ac:picMkLst>
        </pc:picChg>
      </pc:sldChg>
      <pc:sldChg chg="addSp modSp new mod modTransition setBg">
        <pc:chgData name="Georgiana Caldare (2507470)" userId="S::2507470@student.uwtsd.ac.uk::33a18b9e-c8b9-4b45-bc4a-db9113c89926" providerId="AD" clId="Web-{083D0B3C-062E-3DA2-A8A0-44605CBB3760}" dt="2025-12-01T04:59:31.427" v="611"/>
        <pc:sldMkLst>
          <pc:docMk/>
          <pc:sldMk cId="4293844767" sldId="263"/>
        </pc:sldMkLst>
        <pc:spChg chg="add mod">
          <ac:chgData name="Georgiana Caldare (2507470)" userId="S::2507470@student.uwtsd.ac.uk::33a18b9e-c8b9-4b45-bc4a-db9113c89926" providerId="AD" clId="Web-{083D0B3C-062E-3DA2-A8A0-44605CBB3760}" dt="2025-12-01T04:50:54.835" v="578" actId="20577"/>
          <ac:spMkLst>
            <pc:docMk/>
            <pc:sldMk cId="4293844767" sldId="263"/>
            <ac:spMk id="2" creationId="{422AB531-8B8F-DB5D-BC12-0FF3925D232E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47:04.853" v="557"/>
          <ac:spMkLst>
            <pc:docMk/>
            <pc:sldMk cId="4293844767" sldId="263"/>
            <ac:spMk id="9" creationId="{5EF17487-C386-4F99-B5EB-4FD3DF4236B2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47:04.853" v="557"/>
          <ac:spMkLst>
            <pc:docMk/>
            <pc:sldMk cId="4293844767" sldId="263"/>
            <ac:spMk id="11" creationId="{A0DE92DF-4769-4DE9-93FD-EE31271850CA}"/>
          </ac:spMkLst>
        </pc:spChg>
        <pc:picChg chg="add mod ord">
          <ac:chgData name="Georgiana Caldare (2507470)" userId="S::2507470@student.uwtsd.ac.uk::33a18b9e-c8b9-4b45-bc4a-db9113c89926" providerId="AD" clId="Web-{083D0B3C-062E-3DA2-A8A0-44605CBB3760}" dt="2025-12-01T04:47:39.401" v="566" actId="1076"/>
          <ac:picMkLst>
            <pc:docMk/>
            <pc:sldMk cId="4293844767" sldId="263"/>
            <ac:picMk id="3" creationId="{0EBFEDA1-1FBE-3E75-F1F4-1F497E3F640A}"/>
          </ac:picMkLst>
        </pc:picChg>
        <pc:picChg chg="add mod">
          <ac:chgData name="Georgiana Caldare (2507470)" userId="S::2507470@student.uwtsd.ac.uk::33a18b9e-c8b9-4b45-bc4a-db9113c89926" providerId="AD" clId="Web-{083D0B3C-062E-3DA2-A8A0-44605CBB3760}" dt="2025-12-01T04:47:36.479" v="565" actId="14100"/>
          <ac:picMkLst>
            <pc:docMk/>
            <pc:sldMk cId="4293844767" sldId="263"/>
            <ac:picMk id="4" creationId="{545435BE-1EC5-A3AA-FB57-C354722A9EE9}"/>
          </ac:picMkLst>
        </pc:picChg>
      </pc:sldChg>
      <pc:sldChg chg="addSp modSp new mod modTransition setBg">
        <pc:chgData name="Georgiana Caldare (2507470)" userId="S::2507470@student.uwtsd.ac.uk::33a18b9e-c8b9-4b45-bc4a-db9113c89926" providerId="AD" clId="Web-{083D0B3C-062E-3DA2-A8A0-44605CBB3760}" dt="2025-12-01T04:59:36.099" v="612"/>
        <pc:sldMkLst>
          <pc:docMk/>
          <pc:sldMk cId="189967815" sldId="264"/>
        </pc:sldMkLst>
        <pc:spChg chg="add mod">
          <ac:chgData name="Georgiana Caldare (2507470)" userId="S::2507470@student.uwtsd.ac.uk::33a18b9e-c8b9-4b45-bc4a-db9113c89926" providerId="AD" clId="Web-{083D0B3C-062E-3DA2-A8A0-44605CBB3760}" dt="2025-12-01T04:51:03.288" v="579" actId="20577"/>
          <ac:spMkLst>
            <pc:docMk/>
            <pc:sldMk cId="189967815" sldId="264"/>
            <ac:spMk id="2" creationId="{69B74F9B-8BDF-944C-5646-7775F5E4D5F1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49:55.755" v="572"/>
          <ac:spMkLst>
            <pc:docMk/>
            <pc:sldMk cId="189967815" sldId="264"/>
            <ac:spMk id="10" creationId="{AD96FDFD-4E42-4A06-B8B5-768A1DB9C2A9}"/>
          </ac:spMkLst>
        </pc:spChg>
        <pc:picChg chg="add mod">
          <ac:chgData name="Georgiana Caldare (2507470)" userId="S::2507470@student.uwtsd.ac.uk::33a18b9e-c8b9-4b45-bc4a-db9113c89926" providerId="AD" clId="Web-{083D0B3C-062E-3DA2-A8A0-44605CBB3760}" dt="2025-12-01T04:49:55.755" v="572"/>
          <ac:picMkLst>
            <pc:docMk/>
            <pc:sldMk cId="189967815" sldId="264"/>
            <ac:picMk id="3" creationId="{8D7D5CC8-90B8-B343-D022-8B7A9C85CD95}"/>
          </ac:picMkLst>
        </pc:picChg>
        <pc:picChg chg="add mod">
          <ac:chgData name="Georgiana Caldare (2507470)" userId="S::2507470@student.uwtsd.ac.uk::33a18b9e-c8b9-4b45-bc4a-db9113c89926" providerId="AD" clId="Web-{083D0B3C-062E-3DA2-A8A0-44605CBB3760}" dt="2025-12-01T04:49:55.755" v="572"/>
          <ac:picMkLst>
            <pc:docMk/>
            <pc:sldMk cId="189967815" sldId="264"/>
            <ac:picMk id="4" creationId="{FA69168B-A775-295D-1FCE-9D248CAADD60}"/>
          </ac:picMkLst>
        </pc:picChg>
        <pc:picChg chg="add mod">
          <ac:chgData name="Georgiana Caldare (2507470)" userId="S::2507470@student.uwtsd.ac.uk::33a18b9e-c8b9-4b45-bc4a-db9113c89926" providerId="AD" clId="Web-{083D0B3C-062E-3DA2-A8A0-44605CBB3760}" dt="2025-12-01T04:49:55.755" v="572"/>
          <ac:picMkLst>
            <pc:docMk/>
            <pc:sldMk cId="189967815" sldId="264"/>
            <ac:picMk id="5" creationId="{E427DCD4-DEBB-E6B0-BA67-49E52DAB1C36}"/>
          </ac:picMkLst>
        </pc:picChg>
      </pc:sldChg>
      <pc:sldChg chg="addSp modSp new mod modTransition setBg">
        <pc:chgData name="Georgiana Caldare (2507470)" userId="S::2507470@student.uwtsd.ac.uk::33a18b9e-c8b9-4b45-bc4a-db9113c89926" providerId="AD" clId="Web-{083D0B3C-062E-3DA2-A8A0-44605CBB3760}" dt="2025-12-01T04:59:39.053" v="613"/>
        <pc:sldMkLst>
          <pc:docMk/>
          <pc:sldMk cId="4173830105" sldId="265"/>
        </pc:sldMkLst>
        <pc:spChg chg="add mod">
          <ac:chgData name="Georgiana Caldare (2507470)" userId="S::2507470@student.uwtsd.ac.uk::33a18b9e-c8b9-4b45-bc4a-db9113c89926" providerId="AD" clId="Web-{083D0B3C-062E-3DA2-A8A0-44605CBB3760}" dt="2025-12-01T04:52:20.415" v="587" actId="20577"/>
          <ac:spMkLst>
            <pc:docMk/>
            <pc:sldMk cId="4173830105" sldId="265"/>
            <ac:spMk id="2" creationId="{401BBF25-F8BF-05F0-1DFE-EED272B03C28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51:50.086" v="580"/>
          <ac:spMkLst>
            <pc:docMk/>
            <pc:sldMk cId="4173830105" sldId="265"/>
            <ac:spMk id="7" creationId="{84697CDA-BDB7-4883-B48B-1D4EDB2F0E93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51:50.086" v="580"/>
          <ac:spMkLst>
            <pc:docMk/>
            <pc:sldMk cId="4173830105" sldId="265"/>
            <ac:spMk id="9" creationId="{6295B176-FA0E-4B6A-A190-5E2E82BEA57A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51:50.086" v="580"/>
          <ac:spMkLst>
            <pc:docMk/>
            <pc:sldMk cId="4173830105" sldId="265"/>
            <ac:spMk id="11" creationId="{48F779DE-4744-42D6-9C74-33EC94460CCC}"/>
          </ac:spMkLst>
        </pc:spChg>
      </pc:sldChg>
      <pc:sldChg chg="addSp delSp modSp new mod modTransition setBg">
        <pc:chgData name="Georgiana Caldare (2507470)" userId="S::2507470@student.uwtsd.ac.uk::33a18b9e-c8b9-4b45-bc4a-db9113c89926" providerId="AD" clId="Web-{083D0B3C-062E-3DA2-A8A0-44605CBB3760}" dt="2025-12-01T04:59:26.911" v="610"/>
        <pc:sldMkLst>
          <pc:docMk/>
          <pc:sldMk cId="2384705492" sldId="266"/>
        </pc:sldMkLst>
        <pc:spChg chg="add mod">
          <ac:chgData name="Georgiana Caldare (2507470)" userId="S::2507470@student.uwtsd.ac.uk::33a18b9e-c8b9-4b45-bc4a-db9113c89926" providerId="AD" clId="Web-{083D0B3C-062E-3DA2-A8A0-44605CBB3760}" dt="2025-12-01T04:45:08.642" v="548" actId="1076"/>
          <ac:spMkLst>
            <pc:docMk/>
            <pc:sldMk cId="2384705492" sldId="266"/>
            <ac:spMk id="2" creationId="{CE3BC0B6-7BD3-82A2-BA50-587E33929260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41:08.374" v="505"/>
          <ac:spMkLst>
            <pc:docMk/>
            <pc:sldMk cId="2384705492" sldId="266"/>
            <ac:spMk id="13" creationId="{53B475F8-50AE-46A0-9943-B2B63183D50C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41:08.374" v="505"/>
          <ac:spMkLst>
            <pc:docMk/>
            <pc:sldMk cId="2384705492" sldId="266"/>
            <ac:spMk id="15" creationId="{75F6FDB4-2351-48C2-A863-2364A02343C0}"/>
          </ac:spMkLst>
        </pc:spChg>
        <pc:picChg chg="add del mod">
          <ac:chgData name="Georgiana Caldare (2507470)" userId="S::2507470@student.uwtsd.ac.uk::33a18b9e-c8b9-4b45-bc4a-db9113c89926" providerId="AD" clId="Web-{083D0B3C-062E-3DA2-A8A0-44605CBB3760}" dt="2025-12-01T04:45:25.815" v="549"/>
          <ac:picMkLst>
            <pc:docMk/>
            <pc:sldMk cId="2384705492" sldId="266"/>
            <ac:picMk id="4" creationId="{896B8F1A-A7DA-7CD2-459E-BC7AE3954915}"/>
          </ac:picMkLst>
        </pc:picChg>
        <pc:picChg chg="add mod">
          <ac:chgData name="Georgiana Caldare (2507470)" userId="S::2507470@student.uwtsd.ac.uk::33a18b9e-c8b9-4b45-bc4a-db9113c89926" providerId="AD" clId="Web-{083D0B3C-062E-3DA2-A8A0-44605CBB3760}" dt="2025-12-01T04:46:01.052" v="553" actId="1076"/>
          <ac:picMkLst>
            <pc:docMk/>
            <pc:sldMk cId="2384705492" sldId="266"/>
            <ac:picMk id="6" creationId="{F4ED08D7-6A9A-B5E7-CD55-B74E13E41860}"/>
          </ac:picMkLst>
        </pc:picChg>
        <pc:picChg chg="add mod ord">
          <ac:chgData name="Georgiana Caldare (2507470)" userId="S::2507470@student.uwtsd.ac.uk::33a18b9e-c8b9-4b45-bc4a-db9113c89926" providerId="AD" clId="Web-{083D0B3C-062E-3DA2-A8A0-44605CBB3760}" dt="2025-12-01T04:45:55.286" v="551" actId="1076"/>
          <ac:picMkLst>
            <pc:docMk/>
            <pc:sldMk cId="2384705492" sldId="266"/>
            <ac:picMk id="8" creationId="{3CC5DD5F-057B-92E8-4BD0-A9AEF24959A0}"/>
          </ac:picMkLst>
        </pc:picChg>
      </pc:sldChg>
      <pc:sldChg chg="addSp modSp new mod modTransition setBg">
        <pc:chgData name="Georgiana Caldare (2507470)" userId="S::2507470@student.uwtsd.ac.uk::33a18b9e-c8b9-4b45-bc4a-db9113c89926" providerId="AD" clId="Web-{083D0B3C-062E-3DA2-A8A0-44605CBB3760}" dt="2025-12-01T04:59:05.893" v="604"/>
        <pc:sldMkLst>
          <pc:docMk/>
          <pc:sldMk cId="2834862044" sldId="267"/>
        </pc:sldMkLst>
        <pc:spChg chg="add">
          <ac:chgData name="Georgiana Caldare (2507470)" userId="S::2507470@student.uwtsd.ac.uk::33a18b9e-c8b9-4b45-bc4a-db9113c89926" providerId="AD" clId="Web-{083D0B3C-062E-3DA2-A8A0-44605CBB3760}" dt="2025-12-01T04:58:56.173" v="603"/>
          <ac:spMkLst>
            <pc:docMk/>
            <pc:sldMk cId="2834862044" sldId="267"/>
            <ac:spMk id="7" creationId="{11B2B030-4738-4359-9E46-144B7C8BFF8B}"/>
          </ac:spMkLst>
        </pc:spChg>
        <pc:spChg chg="add">
          <ac:chgData name="Georgiana Caldare (2507470)" userId="S::2507470@student.uwtsd.ac.uk::33a18b9e-c8b9-4b45-bc4a-db9113c89926" providerId="AD" clId="Web-{083D0B3C-062E-3DA2-A8A0-44605CBB3760}" dt="2025-12-01T04:58:56.173" v="603"/>
          <ac:spMkLst>
            <pc:docMk/>
            <pc:sldMk cId="2834862044" sldId="267"/>
            <ac:spMk id="9" creationId="{E722B2DD-E14D-4972-9D98-5D6E61B1B2D2}"/>
          </ac:spMkLst>
        </pc:spChg>
        <pc:picChg chg="add mod">
          <ac:chgData name="Georgiana Caldare (2507470)" userId="S::2507470@student.uwtsd.ac.uk::33a18b9e-c8b9-4b45-bc4a-db9113c89926" providerId="AD" clId="Web-{083D0B3C-062E-3DA2-A8A0-44605CBB3760}" dt="2025-12-01T04:58:56.173" v="603"/>
          <ac:picMkLst>
            <pc:docMk/>
            <pc:sldMk cId="2834862044" sldId="267"/>
            <ac:picMk id="2" creationId="{593AF0EF-2EF1-ADFE-CF05-A1355BFD14E1}"/>
          </ac:picMkLst>
        </pc:picChg>
      </pc:sldChg>
      <pc:sldMasterChg chg="mod setBg modSldLayout">
        <pc:chgData name="Georgiana Caldare (2507470)" userId="S::2507470@student.uwtsd.ac.uk::33a18b9e-c8b9-4b45-bc4a-db9113c89926" providerId="AD" clId="Web-{083D0B3C-062E-3DA2-A8A0-44605CBB3760}" dt="2025-12-01T04:22:19.952" v="289"/>
        <pc:sldMasterMkLst>
          <pc:docMk/>
          <pc:sldMasterMk cId="2460954070" sldId="2147483660"/>
        </pc:sldMasterMkLst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Georgiana Caldare (2507470)" userId="S::2507470@student.uwtsd.ac.uk::33a18b9e-c8b9-4b45-bc4a-db9113c89926" providerId="AD" clId="Web-{083D0B3C-062E-3DA2-A8A0-44605CBB3760}" dt="2025-12-01T04:22:19.952" v="289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prendizajeenred.es/5-mejores-plataformas-lms-elearn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D3726D-8B7E-573D-1CE4-3D2C51B8B5EE}"/>
              </a:ext>
            </a:extLst>
          </p:cNvPr>
          <p:cNvSpPr txBox="1"/>
          <p:nvPr/>
        </p:nvSpPr>
        <p:spPr>
          <a:xfrm>
            <a:off x="761803" y="2470244"/>
            <a:ext cx="4080361" cy="37698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u="sng" dirty="0"/>
              <a:t>Reflective presentation- digital skills for personal development and business growth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u="sng" dirty="0"/>
              <a:t>Module Lead: Philippa </a:t>
            </a:r>
            <a:r>
              <a:rPr lang="en-US" sz="1900" b="1" u="sng"/>
              <a:t>Fitzegerald</a:t>
            </a:r>
            <a:endParaRPr lang="en-US" sz="19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u="sng" dirty="0"/>
              <a:t>Student name: Georgiana Caldare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u="sng" dirty="0"/>
              <a:t>Student number:2507470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Early Years Education and Care (Full-time) | University of Wales ...">
            <a:extLst>
              <a:ext uri="{FF2B5EF4-FFF2-40B4-BE49-F238E27FC236}">
                <a16:creationId xmlns:a16="http://schemas.microsoft.com/office/drawing/2014/main" id="{673786E4-6B46-3447-B8EC-316F09F09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28774"/>
            <a:ext cx="5334197" cy="2800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72362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6444" y="0"/>
            <a:ext cx="6075554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47AFB3-5879-27A4-E7AD-C5280C07CF82}"/>
              </a:ext>
            </a:extLst>
          </p:cNvPr>
          <p:cNvSpPr txBox="1"/>
          <p:nvPr/>
        </p:nvSpPr>
        <p:spPr>
          <a:xfrm>
            <a:off x="6816432" y="762001"/>
            <a:ext cx="4554680" cy="17082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endParaRPr lang="en-US" sz="4000" u="sng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7" name="Graphic 16" descr="Education">
            <a:extLst>
              <a:ext uri="{FF2B5EF4-FFF2-40B4-BE49-F238E27FC236}">
                <a16:creationId xmlns:a16="http://schemas.microsoft.com/office/drawing/2014/main" id="{69353FBF-38E2-A650-C9EE-7982FA9F03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367" y="1158500"/>
            <a:ext cx="4541003" cy="454100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FFBCBE0-3D29-68AC-4FE9-94ADF9034E0B}"/>
              </a:ext>
            </a:extLst>
          </p:cNvPr>
          <p:cNvSpPr txBox="1"/>
          <p:nvPr/>
        </p:nvSpPr>
        <p:spPr>
          <a:xfrm>
            <a:off x="6816432" y="2470244"/>
            <a:ext cx="4554680" cy="37698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This presentation reflects on the digital skills I developed throughout the module.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dirty="0"/>
            </a:br>
            <a:r>
              <a:rPr lang="en-US" dirty="0"/>
              <a:t>I will explain what I learned, how these lessons helped me grow academically and personally, and how my Excel budgeting report improved my confidence with data and decision-making (Williams,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Key points: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Growth in digital literacy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Better academic </a:t>
            </a:r>
            <a:r>
              <a:rPr lang="en-US" err="1"/>
              <a:t>organisation</a:t>
            </a:r>
            <a:r>
              <a:rPr lang="en-US" dirty="0"/>
              <a:t> and 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Stronger confidence with tools like Word, PowerPoint, Excel, Outlook, AI, and Forms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Understanding how digital skills support employability (Jones,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46108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2A074E-77ED-F491-CCDA-A8A597BBC66B}"/>
              </a:ext>
            </a:extLst>
          </p:cNvPr>
          <p:cNvSpPr txBox="1"/>
          <p:nvPr/>
        </p:nvSpPr>
        <p:spPr>
          <a:xfrm>
            <a:off x="761802" y="240241"/>
            <a:ext cx="10760054" cy="12282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Foundations &amp; Learning Platforms</a:t>
            </a:r>
            <a:endParaRPr lang="en-US" sz="4000" u="sng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11521F-7534-CC6C-0270-AE6E11AD3685}"/>
              </a:ext>
            </a:extLst>
          </p:cNvPr>
          <p:cNvSpPr txBox="1"/>
          <p:nvPr/>
        </p:nvSpPr>
        <p:spPr>
          <a:xfrm>
            <a:off x="761802" y="2321476"/>
            <a:ext cx="4864875" cy="385072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At the start of the module, I was introduced to the key digital systems used for studying.</a:t>
            </a:r>
            <a:br>
              <a:rPr lang="en-US" dirty="0"/>
            </a:br>
            <a:r>
              <a:rPr lang="en-US" dirty="0"/>
              <a:t>Learning how to use Moodle, Turnitin, and Microsoft 365 helped me understand expectations and how to access resources (Cottrell, 2021).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Skills developed: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Navigating Moodle and Turnitin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Managing files and cloud storage in OneDrive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Understanding digital strengths through the JISC Discovery Tool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Impact: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Higher confidence accessing and submitting 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Better understanding of online learning tools</a:t>
            </a:r>
          </a:p>
        </p:txBody>
      </p:sp>
      <p:pic>
        <p:nvPicPr>
          <p:cNvPr id="8" name="Picture 7" descr="A group of orange rings&#10;&#10;AI-generated content may be incorrect.">
            <a:extLst>
              <a:ext uri="{FF2B5EF4-FFF2-40B4-BE49-F238E27FC236}">
                <a16:creationId xmlns:a16="http://schemas.microsoft.com/office/drawing/2014/main" id="{53574076-D171-6A06-375C-DA991E2A48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49" b="-376"/>
          <a:stretch>
            <a:fillRect/>
          </a:stretch>
        </p:blipFill>
        <p:spPr>
          <a:xfrm>
            <a:off x="6343650" y="3582284"/>
            <a:ext cx="5178206" cy="12857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525DF4-5091-8700-92CC-57B8D6018495}"/>
              </a:ext>
            </a:extLst>
          </p:cNvPr>
          <p:cNvSpPr txBox="1"/>
          <p:nvPr/>
        </p:nvSpPr>
        <p:spPr>
          <a:xfrm>
            <a:off x="609600" y="719328"/>
            <a:ext cx="11058144" cy="55473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6085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63FAD4-82DD-10AB-1B86-7573DDB34191}"/>
              </a:ext>
            </a:extLst>
          </p:cNvPr>
          <p:cNvSpPr txBox="1"/>
          <p:nvPr/>
        </p:nvSpPr>
        <p:spPr>
          <a:xfrm>
            <a:off x="309880" y="748337"/>
            <a:ext cx="6407781" cy="58350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400" b="1" u="sng"/>
              <a:t>Email, </a:t>
            </a:r>
            <a:r>
              <a:rPr lang="en-US" sz="2400" b="1" u="sng" err="1"/>
              <a:t>Organisation</a:t>
            </a:r>
            <a:r>
              <a:rPr lang="en-US" sz="2400" b="1" u="sng"/>
              <a:t> &amp; Time Management</a:t>
            </a: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sz="8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sz="8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sz="8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/>
              <a:t>I improved my ability to plan my workload and communicate professionally.</a:t>
            </a:r>
            <a:br>
              <a:rPr lang="en-US" dirty="0"/>
            </a:br>
            <a:r>
              <a:rPr lang="en-US"/>
              <a:t>Using Outlook and planning tools helped me stay </a:t>
            </a:r>
            <a:r>
              <a:rPr lang="en-US" err="1"/>
              <a:t>organised</a:t>
            </a:r>
            <a:r>
              <a:rPr lang="en-US"/>
              <a:t> and reduce stress.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b="1"/>
              <a:t>Skills developed: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/>
              <a:t>Inbox management and email structure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/>
              <a:t>Using calendar reminders for deadlines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err="1"/>
              <a:t>Organising</a:t>
            </a:r>
            <a:r>
              <a:rPr lang="en-US"/>
              <a:t> tasks with digital planners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b="1"/>
              <a:t>Impact: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/>
              <a:t>Better time management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/>
              <a:t>Fewer missed deadlines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/>
              <a:t>Improved academic routine (Cottrell, 2021)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u="sng" dirty="0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8D68F44E-B0A2-6669-9293-0B4254182F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4" r="37107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0742295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Keeping up with AI">
            <a:extLst>
              <a:ext uri="{FF2B5EF4-FFF2-40B4-BE49-F238E27FC236}">
                <a16:creationId xmlns:a16="http://schemas.microsoft.com/office/drawing/2014/main" id="{4B3563F3-A134-F352-4033-18479AC085D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2270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48281C-1115-B57A-7DF4-ED58D5593F3D}"/>
              </a:ext>
            </a:extLst>
          </p:cNvPr>
          <p:cNvSpPr txBox="1"/>
          <p:nvPr/>
        </p:nvSpPr>
        <p:spPr>
          <a:xfrm>
            <a:off x="330200" y="340717"/>
            <a:ext cx="4280884" cy="60597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rgbClr val="FFFFFF"/>
                </a:solidFill>
              </a:rPr>
              <a:t>AI Skills, Ethics &amp; Online       Safety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u="sng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I learned how AI tools can support learning when used responsibly.</a:t>
            </a:r>
            <a:br>
              <a:rPr lang="en-US" sz="1600" dirty="0"/>
            </a:br>
            <a:r>
              <a:rPr lang="en-US" sz="1600" dirty="0">
                <a:solidFill>
                  <a:srgbClr val="FFFFFF"/>
                </a:solidFill>
              </a:rPr>
              <a:t>Understanding ethical use made me more confident using AI in a safe way.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Skills developed:</a:t>
            </a:r>
            <a:endParaRPr lang="en-US" sz="16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Using AI tools like ChatGPT and Copilot effectively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Knowing how to acknowledge AI in academic work (Karim, 2021)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Understanding GDPR and cybersecurity basics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Impact:</a:t>
            </a:r>
            <a:endParaRPr lang="en-US" sz="16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Safe and responsible use of AI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More confidence working online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737329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3CC5DD5F-057B-92E8-4BD0-A9AEF2495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8018" y="861431"/>
            <a:ext cx="3373057" cy="2570940"/>
          </a:xfrm>
          <a:prstGeom prst="rect">
            <a:avLst/>
          </a:pr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3BC0B6-7BD3-82A2-BA50-587E33929260}"/>
              </a:ext>
            </a:extLst>
          </p:cNvPr>
          <p:cNvSpPr txBox="1"/>
          <p:nvPr/>
        </p:nvSpPr>
        <p:spPr>
          <a:xfrm>
            <a:off x="122005" y="9269"/>
            <a:ext cx="6986016" cy="685222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25000"/>
                <a:lumOff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/>
              <a:t>Word, PowerPoint &amp; Communication Skills</a:t>
            </a: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My ability to create professional academic documents</a:t>
            </a:r>
            <a:r>
              <a:rPr lang="en-US" dirty="0"/>
              <a:t> </a:t>
            </a:r>
            <a:r>
              <a:rPr lang="en-US" sz="2000" dirty="0">
                <a:solidFill>
                  <a:srgbClr val="222222"/>
                </a:solidFill>
                <a:latin typeface="Arial"/>
                <a:cs typeface="Arial"/>
              </a:rPr>
              <a:t>and presentations improved.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Word skills: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Formatting, headings, spacing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Table of contents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Embedding media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Using OneDrive for collaboration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PowerPoint skills: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Slide Master &amp; Designer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Recording presentations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Accessibility features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Clear layout and design principles (Foster, 2023)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Impact: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More professional work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Improved confidence presenting and writing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 descr="A certificate of a microsoft word&#10;&#10;AI-generated content may be incorrect.">
            <a:extLst>
              <a:ext uri="{FF2B5EF4-FFF2-40B4-BE49-F238E27FC236}">
                <a16:creationId xmlns:a16="http://schemas.microsoft.com/office/drawing/2014/main" id="{F4ED08D7-6A9A-B5E7-CD55-B74E13E418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0802" y="3789221"/>
            <a:ext cx="3251137" cy="24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70549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2AB531-8B8F-DB5D-BC12-0FF3925D232E}"/>
              </a:ext>
            </a:extLst>
          </p:cNvPr>
          <p:cNvSpPr txBox="1"/>
          <p:nvPr/>
        </p:nvSpPr>
        <p:spPr>
          <a:xfrm>
            <a:off x="230824" y="453798"/>
            <a:ext cx="6169974" cy="60512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/>
              <a:t>Excel Skills &amp; My Budgeting Report</a:t>
            </a:r>
            <a:endParaRPr lang="en-US" sz="2400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One of the most valuable parts of the module was learning Excel.</a:t>
            </a:r>
            <a:br>
              <a:rPr lang="en-US" dirty="0"/>
            </a:br>
            <a:r>
              <a:rPr lang="en-US" dirty="0"/>
              <a:t>This helped me understand data, budgeting, and financial decision-making (Williams,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Skills developed: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Formulas: SUM, AVERAGE, IF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Sorting, filtering, and data </a:t>
            </a:r>
            <a:r>
              <a:rPr lang="en-US" err="1"/>
              <a:t>organisation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Creating charts and </a:t>
            </a:r>
            <a:r>
              <a:rPr lang="en-US" err="1"/>
              <a:t>visualisations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Designing personal tools like budgeting sheets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My Excel Budget Report: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Household income &amp; expenses table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Formulas for totals and remaining balance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Pie chart showing spending patterns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Stronger understanding of money management (Karim,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1" dirty="0"/>
              <a:t>(Insert screenshot of Excel on this slide.)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A pie chart with numbers and a pie chart&#10;&#10;AI-generated content may be incorrect.">
            <a:extLst>
              <a:ext uri="{FF2B5EF4-FFF2-40B4-BE49-F238E27FC236}">
                <a16:creationId xmlns:a16="http://schemas.microsoft.com/office/drawing/2014/main" id="{545435BE-1EC5-A3AA-FB57-C354722A9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931" y="621761"/>
            <a:ext cx="5118322" cy="2202339"/>
          </a:xfrm>
          <a:prstGeom prst="rect">
            <a:avLst/>
          </a:prstGeom>
        </p:spPr>
      </p:pic>
      <p:pic>
        <p:nvPicPr>
          <p:cNvPr id="3" name="Picture 2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0EBFEDA1-1FBE-3E75-F1F4-1F497E3F6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3356" y="3474720"/>
            <a:ext cx="3390832" cy="258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84476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74F9B-8BDF-944C-5646-7775F5E4D5F1}"/>
              </a:ext>
            </a:extLst>
          </p:cNvPr>
          <p:cNvSpPr txBox="1"/>
          <p:nvPr/>
        </p:nvSpPr>
        <p:spPr>
          <a:xfrm>
            <a:off x="230535" y="213728"/>
            <a:ext cx="4929717" cy="65241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/>
              <a:t>Digital Growth, Employability &amp; Future Goals</a:t>
            </a:r>
            <a:endParaRPr lang="en-US" sz="2400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module strengthened the digital skills I need for university and future employment.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Overall benefits: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Improved digital literacy (Jones, 2022)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Stronger communication and planning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Better understanding of professional tools like LinkedIn and Forms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Greater confidence with technology in general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Future aims: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Improve Excel and AI skills further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Build my LinkedIn profile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Continue using digital tools to stay productive and </a:t>
            </a:r>
            <a:r>
              <a:rPr lang="en-US" err="1"/>
              <a:t>organised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3" name="Picture 2" descr="A pink shield with white text&#10;&#10;AI-generated content may be incorrect.">
            <a:extLst>
              <a:ext uri="{FF2B5EF4-FFF2-40B4-BE49-F238E27FC236}">
                <a16:creationId xmlns:a16="http://schemas.microsoft.com/office/drawing/2014/main" id="{8D7D5CC8-90B8-B343-D022-8B7A9C85CD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60" r="39112" b="-1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4" name="Picture 3" descr="A logo for a digital learning&#10;&#10;AI-generated content may be incorrect.">
            <a:extLst>
              <a:ext uri="{FF2B5EF4-FFF2-40B4-BE49-F238E27FC236}">
                <a16:creationId xmlns:a16="http://schemas.microsoft.com/office/drawing/2014/main" id="{FA69168B-A775-295D-1FCE-9D248CAADD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98" r="43392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27DCD4-DEBB-E6B0-BA67-49E52DAB1C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264" r="39073" b="-1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9967815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1BBF25-F8BF-05F0-1DFE-EED272B03C28}"/>
              </a:ext>
            </a:extLst>
          </p:cNvPr>
          <p:cNvSpPr txBox="1"/>
          <p:nvPr/>
        </p:nvSpPr>
        <p:spPr>
          <a:xfrm>
            <a:off x="1552587" y="1627942"/>
            <a:ext cx="9358606" cy="45721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References:</a:t>
            </a:r>
            <a:endParaRPr lang="en-US" sz="2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300" dirty="0"/>
            </a:b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Cottrell, S. (2021) </a:t>
            </a:r>
            <a:r>
              <a:rPr lang="en-US" i="1" dirty="0"/>
              <a:t>Skills for Success: Personal Development and Employability</a:t>
            </a:r>
            <a:r>
              <a:rPr lang="en-US" dirty="0"/>
              <a:t>. 4th </a:t>
            </a:r>
            <a:r>
              <a:rPr lang="en-US" err="1"/>
              <a:t>edn</a:t>
            </a:r>
            <a:r>
              <a:rPr lang="en-US" dirty="0"/>
              <a:t>. London: Macmillan.</a:t>
            </a:r>
            <a:br>
              <a:rPr lang="en-US" dirty="0"/>
            </a:br>
            <a:r>
              <a:rPr lang="en-US" dirty="0"/>
              <a:t>Foster, J. (2023) ‘Digital presentation tools and learner engagement’, </a:t>
            </a:r>
            <a:r>
              <a:rPr lang="en-US" i="1" dirty="0"/>
              <a:t>Journal of Educational Technology</a:t>
            </a:r>
            <a:r>
              <a:rPr lang="en-US" dirty="0"/>
              <a:t>, 12(2), pp. 40–48.</a:t>
            </a:r>
            <a:br>
              <a:rPr lang="en-US" dirty="0"/>
            </a:br>
            <a:r>
              <a:rPr lang="en-US" dirty="0"/>
              <a:t>Jones, M. (2022) ‘The importance of digital literacy in higher education’, </a:t>
            </a:r>
            <a:r>
              <a:rPr lang="en-US" i="1" dirty="0"/>
              <a:t>Learning &amp; Skills Review</a:t>
            </a:r>
            <a:r>
              <a:rPr lang="en-US" dirty="0"/>
              <a:t>, 8(1), pp. 22–30.</a:t>
            </a:r>
            <a:br>
              <a:rPr lang="en-US" dirty="0"/>
            </a:br>
            <a:r>
              <a:rPr lang="en-US" dirty="0"/>
              <a:t>Karim, M. (2021) ‘Decision-making and data skills in the digital age’, </a:t>
            </a:r>
            <a:r>
              <a:rPr lang="en-US" i="1" dirty="0"/>
              <a:t>International Journal of Business Skills</a:t>
            </a:r>
            <a:r>
              <a:rPr lang="en-US" dirty="0"/>
              <a:t>, 5(3), pp. 18–26.</a:t>
            </a:r>
            <a:br>
              <a:rPr lang="en-US" dirty="0"/>
            </a:br>
            <a:r>
              <a:rPr lang="en-US" dirty="0"/>
              <a:t>Williams, R. (2024) ‘Modern uses of Microsoft Excel in education and work’, </a:t>
            </a:r>
            <a:r>
              <a:rPr lang="en-US" i="1" dirty="0"/>
              <a:t>Tech Skills Quarterly</a:t>
            </a:r>
            <a:r>
              <a:rPr lang="en-US" dirty="0"/>
              <a:t>, 11(4), pp. 33–41.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83010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Minimalist Thank You PowerPoint Presentation Template - SlideKit">
            <a:extLst>
              <a:ext uri="{FF2B5EF4-FFF2-40B4-BE49-F238E27FC236}">
                <a16:creationId xmlns:a16="http://schemas.microsoft.com/office/drawing/2014/main" id="{593AF0EF-2EF1-ADFE-CF05-A1355BFD14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1" b="1"/>
          <a:stretch>
            <a:fillRect/>
          </a:stretch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86204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293</cp:revision>
  <dcterms:created xsi:type="dcterms:W3CDTF">2025-11-18T21:32:29Z</dcterms:created>
  <dcterms:modified xsi:type="dcterms:W3CDTF">2025-12-01T04:59:42Z</dcterms:modified>
</cp:coreProperties>
</file>