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1"/>
  </p:notesMasterIdLst>
  <p:sldIdLst>
    <p:sldId id="256" r:id="rId2"/>
    <p:sldId id="257" r:id="rId3"/>
    <p:sldId id="329" r:id="rId4"/>
    <p:sldId id="258" r:id="rId5"/>
    <p:sldId id="306" r:id="rId6"/>
    <p:sldId id="307" r:id="rId7"/>
    <p:sldId id="308" r:id="rId8"/>
    <p:sldId id="321" r:id="rId9"/>
    <p:sldId id="320" r:id="rId10"/>
    <p:sldId id="309" r:id="rId11"/>
    <p:sldId id="323" r:id="rId12"/>
    <p:sldId id="324" r:id="rId13"/>
    <p:sldId id="322" r:id="rId14"/>
    <p:sldId id="310" r:id="rId15"/>
    <p:sldId id="326" r:id="rId16"/>
    <p:sldId id="311" r:id="rId17"/>
    <p:sldId id="327" r:id="rId18"/>
    <p:sldId id="328" r:id="rId19"/>
    <p:sldId id="313" r:id="rId20"/>
    <p:sldId id="312" r:id="rId21"/>
    <p:sldId id="314" r:id="rId22"/>
    <p:sldId id="315" r:id="rId23"/>
    <p:sldId id="316" r:id="rId24"/>
    <p:sldId id="303" r:id="rId25"/>
    <p:sldId id="331" r:id="rId26"/>
    <p:sldId id="304" r:id="rId27"/>
    <p:sldId id="333" r:id="rId28"/>
    <p:sldId id="335" r:id="rId29"/>
    <p:sldId id="267"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C7391F-E625-43F5-92E1-53957614E138}" v="7" dt="2026-09-25T14:04:34.532"/>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988" autoAdjust="0"/>
  </p:normalViewPr>
  <p:slideViewPr>
    <p:cSldViewPr snapToGrid="0">
      <p:cViewPr varScale="1">
        <p:scale>
          <a:sx n="94" d="100"/>
          <a:sy n="94" d="100"/>
        </p:scale>
        <p:origin x="1230" y="84"/>
      </p:cViewPr>
      <p:guideLst/>
    </p:cSldViewPr>
  </p:slideViewPr>
  <p:notesTextViewPr>
    <p:cViewPr>
      <p:scale>
        <a:sx n="1" d="1"/>
        <a:sy n="1" d="1"/>
      </p:scale>
      <p:origin x="0" y="-24"/>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redo custSel addSld delSld modSld sldOrd addSection delSection">
      <pc:chgData name="Jonathan Wyatt" userId="c3e1212f-7374-4739-8e9f-f13855138211" providerId="ADAL" clId="{EBBE8D78-A078-4DBC-8848-CE30C0299687}" dt="2026-09-25T14:05:30.086" v="12858" actId="20577"/>
      <pc:docMkLst>
        <pc:docMk/>
      </pc:docMkLst>
      <pc:sldChg chg="addSp delSp modSp mod modNotesTx">
        <pc:chgData name="Jonathan Wyatt" userId="c3e1212f-7374-4739-8e9f-f13855138211" providerId="ADAL" clId="{EBBE8D78-A078-4DBC-8848-CE30C0299687}" dt="2026-09-25T14:05:30.086" v="12858" actId="20577"/>
        <pc:sldMkLst>
          <pc:docMk/>
          <pc:sldMk cId="2499420249" sldId="329"/>
        </pc:sldMkLst>
        <pc:spChg chg="add mod">
          <ac:chgData name="Jonathan Wyatt" userId="c3e1212f-7374-4739-8e9f-f13855138211" providerId="ADAL" clId="{EBBE8D78-A078-4DBC-8848-CE30C0299687}" dt="2026-09-25T14:04:56.841" v="12727" actId="20577"/>
          <ac:spMkLst>
            <pc:docMk/>
            <pc:sldMk cId="2499420249" sldId="329"/>
            <ac:spMk id="6" creationId="{0E48B334-E4C8-EFA4-A9F5-B5F3C464203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62B899-ED99-4E05-90BD-D1C21D4C56BB}" type="doc">
      <dgm:prSet loTypeId="urn:microsoft.com/office/officeart/2018/2/layout/IconLabelList" loCatId="icon" qsTypeId="urn:microsoft.com/office/officeart/2005/8/quickstyle/simple1#1" qsCatId="simple" csTypeId="urn:microsoft.com/office/officeart/2018/5/colors/Iconchunking_neutralbg_accent1_2" csCatId="accent1" phldr="1"/>
      <dgm:spPr/>
      <dgm:t>
        <a:bodyPr/>
        <a:lstStyle/>
        <a:p>
          <a:endParaRPr lang="en-US"/>
        </a:p>
      </dgm:t>
    </dgm:pt>
    <dgm:pt modelId="{CBD8530A-5B82-4725-A71F-8D6F143D9D26}">
      <dgm:prSet/>
      <dgm:spPr/>
      <dgm:t>
        <a:bodyPr/>
        <a:lstStyle/>
        <a:p>
          <a:r>
            <a:rPr lang="en-GB" dirty="0"/>
            <a:t>Source Types </a:t>
          </a:r>
          <a:endParaRPr lang="en-US" dirty="0"/>
        </a:p>
      </dgm:t>
    </dgm:pt>
    <dgm:pt modelId="{AF01E606-4582-4BAC-9C96-62777B768AD5}" type="parTrans" cxnId="{5423D02D-8AB2-4984-B131-AFB41C1DAD13}">
      <dgm:prSet/>
      <dgm:spPr/>
      <dgm:t>
        <a:bodyPr/>
        <a:lstStyle/>
        <a:p>
          <a:endParaRPr lang="en-US"/>
        </a:p>
      </dgm:t>
    </dgm:pt>
    <dgm:pt modelId="{CE70868B-6EF3-469C-B7E1-C73395F9AEF8}" type="sibTrans" cxnId="{5423D02D-8AB2-4984-B131-AFB41C1DAD13}">
      <dgm:prSet/>
      <dgm:spPr/>
      <dgm:t>
        <a:bodyPr/>
        <a:lstStyle/>
        <a:p>
          <a:endParaRPr lang="en-US"/>
        </a:p>
      </dgm:t>
    </dgm:pt>
    <dgm:pt modelId="{7DEB2B85-F718-4FB4-BF18-B0A3E9C9FE34}">
      <dgm:prSet/>
      <dgm:spPr/>
      <dgm:t>
        <a:bodyPr/>
        <a:lstStyle/>
        <a:p>
          <a:r>
            <a:rPr lang="en-GB" dirty="0"/>
            <a:t>Evaluation of Sources </a:t>
          </a:r>
          <a:endParaRPr lang="en-US" dirty="0"/>
        </a:p>
      </dgm:t>
    </dgm:pt>
    <dgm:pt modelId="{F465BA8F-6B7F-4846-BE1E-9815459EA796}" type="parTrans" cxnId="{19739468-0267-489D-8E4D-AF34DD9EFBC9}">
      <dgm:prSet/>
      <dgm:spPr/>
      <dgm:t>
        <a:bodyPr/>
        <a:lstStyle/>
        <a:p>
          <a:endParaRPr lang="en-US"/>
        </a:p>
      </dgm:t>
    </dgm:pt>
    <dgm:pt modelId="{7D75CFE4-1727-4E9A-A893-E74EB1726E28}" type="sibTrans" cxnId="{19739468-0267-489D-8E4D-AF34DD9EFBC9}">
      <dgm:prSet/>
      <dgm:spPr/>
      <dgm:t>
        <a:bodyPr/>
        <a:lstStyle/>
        <a:p>
          <a:endParaRPr lang="en-US"/>
        </a:p>
      </dgm:t>
    </dgm:pt>
    <dgm:pt modelId="{8653D303-19F7-461E-9B7B-D9E4718B0CBB}">
      <dgm:prSet/>
      <dgm:spPr/>
      <dgm:t>
        <a:bodyPr/>
        <a:lstStyle/>
        <a:p>
          <a:r>
            <a:rPr lang="en-GB" dirty="0"/>
            <a:t>Application of the </a:t>
          </a:r>
          <a:r>
            <a:rPr lang="en-GB"/>
            <a:t>CRAAP Test</a:t>
          </a:r>
          <a:endParaRPr lang="en-US" dirty="0"/>
        </a:p>
      </dgm:t>
    </dgm:pt>
    <dgm:pt modelId="{C6149FBC-1615-4E22-B869-8927EA737136}" type="parTrans" cxnId="{A4FDD020-F11C-4463-847C-38AB4A9F2F34}">
      <dgm:prSet/>
      <dgm:spPr/>
      <dgm:t>
        <a:bodyPr/>
        <a:lstStyle/>
        <a:p>
          <a:endParaRPr lang="en-US"/>
        </a:p>
      </dgm:t>
    </dgm:pt>
    <dgm:pt modelId="{88452B64-B9D6-435A-9811-A872C6417D3E}" type="sibTrans" cxnId="{A4FDD020-F11C-4463-847C-38AB4A9F2F34}">
      <dgm:prSet/>
      <dgm:spPr/>
      <dgm:t>
        <a:bodyPr/>
        <a:lstStyle/>
        <a:p>
          <a:endParaRPr lang="en-US"/>
        </a:p>
      </dgm:t>
    </dgm:pt>
    <dgm:pt modelId="{804CF553-97DA-4E2D-80E8-C782C7E984BC}" type="pres">
      <dgm:prSet presAssocID="{9A62B899-ED99-4E05-90BD-D1C21D4C56BB}" presName="root" presStyleCnt="0">
        <dgm:presLayoutVars>
          <dgm:dir/>
          <dgm:resizeHandles val="exact"/>
        </dgm:presLayoutVars>
      </dgm:prSet>
      <dgm:spPr/>
    </dgm:pt>
    <dgm:pt modelId="{F97E20B9-02AD-46A8-B12E-CA8AC861323A}" type="pres">
      <dgm:prSet presAssocID="{CBD8530A-5B82-4725-A71F-8D6F143D9D26}" presName="compNode" presStyleCnt="0"/>
      <dgm:spPr/>
    </dgm:pt>
    <dgm:pt modelId="{804C22E3-8D50-4FC8-BE1B-84A1B8DC7754}" type="pres">
      <dgm:prSet presAssocID="{CBD8530A-5B82-4725-A71F-8D6F143D9D2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FBD5EC18-63BB-4608-A00E-7472538FA5BC}" type="pres">
      <dgm:prSet presAssocID="{CBD8530A-5B82-4725-A71F-8D6F143D9D26}" presName="spaceRect" presStyleCnt="0"/>
      <dgm:spPr/>
    </dgm:pt>
    <dgm:pt modelId="{A5F35F9E-319C-430E-9BEB-09BF40A46B28}" type="pres">
      <dgm:prSet presAssocID="{CBD8530A-5B82-4725-A71F-8D6F143D9D26}" presName="textRect" presStyleLbl="revTx" presStyleIdx="0" presStyleCnt="3">
        <dgm:presLayoutVars>
          <dgm:chMax val="1"/>
          <dgm:chPref val="1"/>
        </dgm:presLayoutVars>
      </dgm:prSet>
      <dgm:spPr/>
    </dgm:pt>
    <dgm:pt modelId="{5729454D-EB09-4F37-9C37-87BD95C815CC}" type="pres">
      <dgm:prSet presAssocID="{CE70868B-6EF3-469C-B7E1-C73395F9AEF8}" presName="sibTrans" presStyleCnt="0"/>
      <dgm:spPr/>
    </dgm:pt>
    <dgm:pt modelId="{6EAA97A7-B042-4E57-A8BC-31D9E316CB75}" type="pres">
      <dgm:prSet presAssocID="{7DEB2B85-F718-4FB4-BF18-B0A3E9C9FE34}" presName="compNode" presStyleCnt="0"/>
      <dgm:spPr/>
    </dgm:pt>
    <dgm:pt modelId="{60768CDA-BC39-4F01-BC21-10183B744FDE}" type="pres">
      <dgm:prSet presAssocID="{7DEB2B85-F718-4FB4-BF18-B0A3E9C9FE3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6C124DE-8338-40F7-8364-E40E47C0B856}" type="pres">
      <dgm:prSet presAssocID="{7DEB2B85-F718-4FB4-BF18-B0A3E9C9FE34}" presName="spaceRect" presStyleCnt="0"/>
      <dgm:spPr/>
    </dgm:pt>
    <dgm:pt modelId="{6D21E224-8F27-4EEB-BB14-1A81C019E0A7}" type="pres">
      <dgm:prSet presAssocID="{7DEB2B85-F718-4FB4-BF18-B0A3E9C9FE34}" presName="textRect" presStyleLbl="revTx" presStyleIdx="1" presStyleCnt="3">
        <dgm:presLayoutVars>
          <dgm:chMax val="1"/>
          <dgm:chPref val="1"/>
        </dgm:presLayoutVars>
      </dgm:prSet>
      <dgm:spPr/>
    </dgm:pt>
    <dgm:pt modelId="{770BDF48-CD7B-4E08-B56B-D5397B14359E}" type="pres">
      <dgm:prSet presAssocID="{7D75CFE4-1727-4E9A-A893-E74EB1726E28}" presName="sibTrans" presStyleCnt="0"/>
      <dgm:spPr/>
    </dgm:pt>
    <dgm:pt modelId="{7C95B8E2-29F8-40F7-9F5C-445AC5767969}" type="pres">
      <dgm:prSet presAssocID="{8653D303-19F7-461E-9B7B-D9E4718B0CBB}" presName="compNode" presStyleCnt="0"/>
      <dgm:spPr/>
    </dgm:pt>
    <dgm:pt modelId="{51B7EDBE-2255-43A3-BE83-B7693BAF0E24}" type="pres">
      <dgm:prSet presAssocID="{8653D303-19F7-461E-9B7B-D9E4718B0CB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rson with Idea"/>
        </a:ext>
      </dgm:extLst>
    </dgm:pt>
    <dgm:pt modelId="{A9A9FC5A-910B-4C2D-9E53-5E914E2D6B67}" type="pres">
      <dgm:prSet presAssocID="{8653D303-19F7-461E-9B7B-D9E4718B0CBB}" presName="spaceRect" presStyleCnt="0"/>
      <dgm:spPr/>
    </dgm:pt>
    <dgm:pt modelId="{74B81EC7-A9ED-45DE-B0AA-4F9230511362}" type="pres">
      <dgm:prSet presAssocID="{8653D303-19F7-461E-9B7B-D9E4718B0CBB}" presName="textRect" presStyleLbl="revTx" presStyleIdx="2" presStyleCnt="3">
        <dgm:presLayoutVars>
          <dgm:chMax val="1"/>
          <dgm:chPref val="1"/>
        </dgm:presLayoutVars>
      </dgm:prSet>
      <dgm:spPr/>
    </dgm:pt>
  </dgm:ptLst>
  <dgm:cxnLst>
    <dgm:cxn modelId="{A4FDD020-F11C-4463-847C-38AB4A9F2F34}" srcId="{9A62B899-ED99-4E05-90BD-D1C21D4C56BB}" destId="{8653D303-19F7-461E-9B7B-D9E4718B0CBB}" srcOrd="2" destOrd="0" parTransId="{C6149FBC-1615-4E22-B869-8927EA737136}" sibTransId="{88452B64-B9D6-435A-9811-A872C6417D3E}"/>
    <dgm:cxn modelId="{EC86D123-5FF8-447B-B6E5-7F80347E58C5}" type="presOf" srcId="{7DEB2B85-F718-4FB4-BF18-B0A3E9C9FE34}" destId="{6D21E224-8F27-4EEB-BB14-1A81C019E0A7}" srcOrd="0" destOrd="0" presId="urn:microsoft.com/office/officeart/2018/2/layout/IconLabelList"/>
    <dgm:cxn modelId="{5423D02D-8AB2-4984-B131-AFB41C1DAD13}" srcId="{9A62B899-ED99-4E05-90BD-D1C21D4C56BB}" destId="{CBD8530A-5B82-4725-A71F-8D6F143D9D26}" srcOrd="0" destOrd="0" parTransId="{AF01E606-4582-4BAC-9C96-62777B768AD5}" sibTransId="{CE70868B-6EF3-469C-B7E1-C73395F9AEF8}"/>
    <dgm:cxn modelId="{48F22335-B383-465E-A3BE-76F2992456AF}" type="presOf" srcId="{9A62B899-ED99-4E05-90BD-D1C21D4C56BB}" destId="{804CF553-97DA-4E2D-80E8-C782C7E984BC}" srcOrd="0" destOrd="0" presId="urn:microsoft.com/office/officeart/2018/2/layout/IconLabelList"/>
    <dgm:cxn modelId="{19739468-0267-489D-8E4D-AF34DD9EFBC9}" srcId="{9A62B899-ED99-4E05-90BD-D1C21D4C56BB}" destId="{7DEB2B85-F718-4FB4-BF18-B0A3E9C9FE34}" srcOrd="1" destOrd="0" parTransId="{F465BA8F-6B7F-4846-BE1E-9815459EA796}" sibTransId="{7D75CFE4-1727-4E9A-A893-E74EB1726E28}"/>
    <dgm:cxn modelId="{1EC9C074-211F-4C26-81C2-4E1359EDCFD4}" type="presOf" srcId="{8653D303-19F7-461E-9B7B-D9E4718B0CBB}" destId="{74B81EC7-A9ED-45DE-B0AA-4F9230511362}" srcOrd="0" destOrd="0" presId="urn:microsoft.com/office/officeart/2018/2/layout/IconLabelList"/>
    <dgm:cxn modelId="{E76A25B9-9FCF-43F6-A122-59C0AB2D8932}" type="presOf" srcId="{CBD8530A-5B82-4725-A71F-8D6F143D9D26}" destId="{A5F35F9E-319C-430E-9BEB-09BF40A46B28}" srcOrd="0" destOrd="0" presId="urn:microsoft.com/office/officeart/2018/2/layout/IconLabelList"/>
    <dgm:cxn modelId="{31C8BC96-F01F-4521-8537-4E2528856392}" type="presParOf" srcId="{804CF553-97DA-4E2D-80E8-C782C7E984BC}" destId="{F97E20B9-02AD-46A8-B12E-CA8AC861323A}" srcOrd="0" destOrd="0" presId="urn:microsoft.com/office/officeart/2018/2/layout/IconLabelList"/>
    <dgm:cxn modelId="{5ED6BA57-4D1B-4EA0-8B18-49195DAE9EBE}" type="presParOf" srcId="{F97E20B9-02AD-46A8-B12E-CA8AC861323A}" destId="{804C22E3-8D50-4FC8-BE1B-84A1B8DC7754}" srcOrd="0" destOrd="0" presId="urn:microsoft.com/office/officeart/2018/2/layout/IconLabelList"/>
    <dgm:cxn modelId="{C8F7C39C-4A60-4A9C-8874-B2D0344AEFC0}" type="presParOf" srcId="{F97E20B9-02AD-46A8-B12E-CA8AC861323A}" destId="{FBD5EC18-63BB-4608-A00E-7472538FA5BC}" srcOrd="1" destOrd="0" presId="urn:microsoft.com/office/officeart/2018/2/layout/IconLabelList"/>
    <dgm:cxn modelId="{48741529-428F-4EF4-A45D-3BE166C32047}" type="presParOf" srcId="{F97E20B9-02AD-46A8-B12E-CA8AC861323A}" destId="{A5F35F9E-319C-430E-9BEB-09BF40A46B28}" srcOrd="2" destOrd="0" presId="urn:microsoft.com/office/officeart/2018/2/layout/IconLabelList"/>
    <dgm:cxn modelId="{376FA885-580C-44E7-85CA-F5BA5C597A52}" type="presParOf" srcId="{804CF553-97DA-4E2D-80E8-C782C7E984BC}" destId="{5729454D-EB09-4F37-9C37-87BD95C815CC}" srcOrd="1" destOrd="0" presId="urn:microsoft.com/office/officeart/2018/2/layout/IconLabelList"/>
    <dgm:cxn modelId="{AF953F84-7F52-408D-989F-B5990050C04B}" type="presParOf" srcId="{804CF553-97DA-4E2D-80E8-C782C7E984BC}" destId="{6EAA97A7-B042-4E57-A8BC-31D9E316CB75}" srcOrd="2" destOrd="0" presId="urn:microsoft.com/office/officeart/2018/2/layout/IconLabelList"/>
    <dgm:cxn modelId="{5BDFFE9E-8375-4998-9BDA-B149A3EC3291}" type="presParOf" srcId="{6EAA97A7-B042-4E57-A8BC-31D9E316CB75}" destId="{60768CDA-BC39-4F01-BC21-10183B744FDE}" srcOrd="0" destOrd="0" presId="urn:microsoft.com/office/officeart/2018/2/layout/IconLabelList"/>
    <dgm:cxn modelId="{D0D9A6CB-A06E-4B22-BAC8-FA83407D9CDB}" type="presParOf" srcId="{6EAA97A7-B042-4E57-A8BC-31D9E316CB75}" destId="{36C124DE-8338-40F7-8364-E40E47C0B856}" srcOrd="1" destOrd="0" presId="urn:microsoft.com/office/officeart/2018/2/layout/IconLabelList"/>
    <dgm:cxn modelId="{9A94E3EB-339C-423A-8056-C802A044FBCF}" type="presParOf" srcId="{6EAA97A7-B042-4E57-A8BC-31D9E316CB75}" destId="{6D21E224-8F27-4EEB-BB14-1A81C019E0A7}" srcOrd="2" destOrd="0" presId="urn:microsoft.com/office/officeart/2018/2/layout/IconLabelList"/>
    <dgm:cxn modelId="{8CDFE571-8802-4C25-9088-2774684D7F12}" type="presParOf" srcId="{804CF553-97DA-4E2D-80E8-C782C7E984BC}" destId="{770BDF48-CD7B-4E08-B56B-D5397B14359E}" srcOrd="3" destOrd="0" presId="urn:microsoft.com/office/officeart/2018/2/layout/IconLabelList"/>
    <dgm:cxn modelId="{345FF52B-293D-4F00-8AD7-87549E8F4DFA}" type="presParOf" srcId="{804CF553-97DA-4E2D-80E8-C782C7E984BC}" destId="{7C95B8E2-29F8-40F7-9F5C-445AC5767969}" srcOrd="4" destOrd="0" presId="urn:microsoft.com/office/officeart/2018/2/layout/IconLabelList"/>
    <dgm:cxn modelId="{0A8D492F-335F-4781-AFE6-8EC927564DDF}" type="presParOf" srcId="{7C95B8E2-29F8-40F7-9F5C-445AC5767969}" destId="{51B7EDBE-2255-43A3-BE83-B7693BAF0E24}" srcOrd="0" destOrd="0" presId="urn:microsoft.com/office/officeart/2018/2/layout/IconLabelList"/>
    <dgm:cxn modelId="{782F2C9C-91FE-4B06-9579-DC6881C620FB}" type="presParOf" srcId="{7C95B8E2-29F8-40F7-9F5C-445AC5767969}" destId="{A9A9FC5A-910B-4C2D-9E53-5E914E2D6B67}" srcOrd="1" destOrd="0" presId="urn:microsoft.com/office/officeart/2018/2/layout/IconLabelList"/>
    <dgm:cxn modelId="{E6CC575B-9353-4376-B373-E702C6106469}" type="presParOf" srcId="{7C95B8E2-29F8-40F7-9F5C-445AC5767969}" destId="{74B81EC7-A9ED-45DE-B0AA-4F92305113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7FDC26-C043-41C0-9FDF-97B9F5B8266D}" type="doc">
      <dgm:prSet loTypeId="urn:microsoft.com/office/officeart/2005/8/layout/default" loCatId="list" qsTypeId="urn:microsoft.com/office/officeart/2005/8/quickstyle/simple1#2" qsCatId="simple" csTypeId="urn:microsoft.com/office/officeart/2005/8/colors/colorful1#1" csCatId="colorful" phldr="1"/>
      <dgm:spPr/>
      <dgm:t>
        <a:bodyPr/>
        <a:lstStyle/>
        <a:p>
          <a:endParaRPr lang="en-US"/>
        </a:p>
      </dgm:t>
    </dgm:pt>
    <dgm:pt modelId="{8C43CE07-BA0D-40F4-8573-310C73C7AC51}">
      <dgm:prSet/>
      <dgm:spPr/>
      <dgm:t>
        <a:bodyPr/>
        <a:lstStyle/>
        <a:p>
          <a:r>
            <a:rPr lang="en-GB" dirty="0"/>
            <a:t>Aim: To prepare students to evaluate academic sources</a:t>
          </a:r>
          <a:endParaRPr lang="en-US" dirty="0"/>
        </a:p>
      </dgm:t>
    </dgm:pt>
    <dgm:pt modelId="{4C3F1415-B8FE-4873-97EB-F3C1E9E48118}" type="parTrans" cxnId="{D0B44A7C-9D61-4AB7-A5B8-D6E6C09C559F}">
      <dgm:prSet/>
      <dgm:spPr/>
      <dgm:t>
        <a:bodyPr/>
        <a:lstStyle/>
        <a:p>
          <a:endParaRPr lang="en-US"/>
        </a:p>
      </dgm:t>
    </dgm:pt>
    <dgm:pt modelId="{3F852239-2E44-45F8-AFC2-5F304901C98F}" type="sibTrans" cxnId="{D0B44A7C-9D61-4AB7-A5B8-D6E6C09C559F}">
      <dgm:prSet/>
      <dgm:spPr/>
      <dgm:t>
        <a:bodyPr/>
        <a:lstStyle/>
        <a:p>
          <a:endParaRPr lang="en-US"/>
        </a:p>
      </dgm:t>
    </dgm:pt>
    <dgm:pt modelId="{5A8A4832-CF8B-491C-AAF1-4973EDDCA64F}">
      <dgm:prSet/>
      <dgm:spPr/>
      <dgm:t>
        <a:bodyPr/>
        <a:lstStyle/>
        <a:p>
          <a:r>
            <a:rPr lang="en-GB"/>
            <a:t>Objectives: </a:t>
          </a:r>
          <a:endParaRPr lang="en-US"/>
        </a:p>
      </dgm:t>
    </dgm:pt>
    <dgm:pt modelId="{B73FF818-0A5A-4E7A-9499-708FCA9AEBB2}" type="parTrans" cxnId="{E0DF6E7B-BA10-433E-9D84-6DDECB86F47C}">
      <dgm:prSet/>
      <dgm:spPr/>
      <dgm:t>
        <a:bodyPr/>
        <a:lstStyle/>
        <a:p>
          <a:endParaRPr lang="en-US"/>
        </a:p>
      </dgm:t>
    </dgm:pt>
    <dgm:pt modelId="{0C1CF4B8-72FD-412C-A43B-67BF1467AB09}" type="sibTrans" cxnId="{E0DF6E7B-BA10-433E-9D84-6DDECB86F47C}">
      <dgm:prSet/>
      <dgm:spPr/>
      <dgm:t>
        <a:bodyPr/>
        <a:lstStyle/>
        <a:p>
          <a:endParaRPr lang="en-US"/>
        </a:p>
      </dgm:t>
    </dgm:pt>
    <dgm:pt modelId="{7B814B23-12B4-491C-A3CB-D62A07BF9935}">
      <dgm:prSet/>
      <dgm:spPr/>
      <dgm:t>
        <a:bodyPr/>
        <a:lstStyle/>
        <a:p>
          <a:r>
            <a:rPr lang="en-GB" dirty="0"/>
            <a:t>To describe the process of evaluating sources </a:t>
          </a:r>
          <a:endParaRPr lang="en-US" dirty="0"/>
        </a:p>
      </dgm:t>
    </dgm:pt>
    <dgm:pt modelId="{71A6D3AD-FED9-4D3D-BB67-C9A1ACB249EC}" type="parTrans" cxnId="{3408148A-3173-4280-9E60-8B177E1681CF}">
      <dgm:prSet/>
      <dgm:spPr/>
      <dgm:t>
        <a:bodyPr/>
        <a:lstStyle/>
        <a:p>
          <a:endParaRPr lang="en-US"/>
        </a:p>
      </dgm:t>
    </dgm:pt>
    <dgm:pt modelId="{DD736BF1-3C3D-4485-B30A-799A3592C597}" type="sibTrans" cxnId="{3408148A-3173-4280-9E60-8B177E1681CF}">
      <dgm:prSet/>
      <dgm:spPr/>
      <dgm:t>
        <a:bodyPr/>
        <a:lstStyle/>
        <a:p>
          <a:endParaRPr lang="en-US"/>
        </a:p>
      </dgm:t>
    </dgm:pt>
    <dgm:pt modelId="{41422E51-F17C-4763-A9DC-0CFBCA97A65F}">
      <dgm:prSet/>
      <dgm:spPr/>
      <dgm:t>
        <a:bodyPr/>
        <a:lstStyle/>
        <a:p>
          <a:r>
            <a:rPr lang="en-GB" dirty="0"/>
            <a:t>To explain why evaluating sources in important </a:t>
          </a:r>
          <a:endParaRPr lang="en-US" dirty="0"/>
        </a:p>
      </dgm:t>
    </dgm:pt>
    <dgm:pt modelId="{C525E578-D12B-49A6-B077-3077DA2B67E6}" type="parTrans" cxnId="{6E6238B1-EB8D-4514-9DAA-FF3BDC349CC5}">
      <dgm:prSet/>
      <dgm:spPr/>
      <dgm:t>
        <a:bodyPr/>
        <a:lstStyle/>
        <a:p>
          <a:endParaRPr lang="en-US"/>
        </a:p>
      </dgm:t>
    </dgm:pt>
    <dgm:pt modelId="{2E4C578D-AF6A-4674-B6A0-22158BCD4431}" type="sibTrans" cxnId="{6E6238B1-EB8D-4514-9DAA-FF3BDC349CC5}">
      <dgm:prSet/>
      <dgm:spPr/>
      <dgm:t>
        <a:bodyPr/>
        <a:lstStyle/>
        <a:p>
          <a:endParaRPr lang="en-US"/>
        </a:p>
      </dgm:t>
    </dgm:pt>
    <dgm:pt modelId="{C30BEB82-CC2B-40B5-A8AE-EE0DF6AD1B1A}">
      <dgm:prSet/>
      <dgm:spPr/>
      <dgm:t>
        <a:bodyPr/>
        <a:lstStyle/>
        <a:p>
          <a:r>
            <a:rPr lang="en-GB" dirty="0"/>
            <a:t>To apply evaluation strategies in practice. </a:t>
          </a:r>
          <a:endParaRPr lang="en-US" dirty="0"/>
        </a:p>
      </dgm:t>
    </dgm:pt>
    <dgm:pt modelId="{8AD5DE26-6534-4598-8C78-106E3F3D410C}" type="parTrans" cxnId="{C8EC439E-3BD7-4A3E-92B8-ABD0AE78AE61}">
      <dgm:prSet/>
      <dgm:spPr/>
      <dgm:t>
        <a:bodyPr/>
        <a:lstStyle/>
        <a:p>
          <a:endParaRPr lang="en-US"/>
        </a:p>
      </dgm:t>
    </dgm:pt>
    <dgm:pt modelId="{E662BE8A-C457-4111-ABBA-3DA2DC07E72B}" type="sibTrans" cxnId="{C8EC439E-3BD7-4A3E-92B8-ABD0AE78AE61}">
      <dgm:prSet/>
      <dgm:spPr/>
      <dgm:t>
        <a:bodyPr/>
        <a:lstStyle/>
        <a:p>
          <a:endParaRPr lang="en-US"/>
        </a:p>
      </dgm:t>
    </dgm:pt>
    <dgm:pt modelId="{9D498045-463A-498B-AA33-6C82066C24C6}" type="pres">
      <dgm:prSet presAssocID="{DD7FDC26-C043-41C0-9FDF-97B9F5B8266D}" presName="diagram" presStyleCnt="0">
        <dgm:presLayoutVars>
          <dgm:dir/>
          <dgm:resizeHandles val="exact"/>
        </dgm:presLayoutVars>
      </dgm:prSet>
      <dgm:spPr/>
    </dgm:pt>
    <dgm:pt modelId="{A9A4C9A5-412F-450C-9820-02BC17FDCC31}" type="pres">
      <dgm:prSet presAssocID="{8C43CE07-BA0D-40F4-8573-310C73C7AC51}" presName="node" presStyleLbl="node1" presStyleIdx="0" presStyleCnt="5">
        <dgm:presLayoutVars>
          <dgm:bulletEnabled val="1"/>
        </dgm:presLayoutVars>
      </dgm:prSet>
      <dgm:spPr/>
    </dgm:pt>
    <dgm:pt modelId="{088EA7FE-2837-43CE-92FB-89AF245FB68A}" type="pres">
      <dgm:prSet presAssocID="{3F852239-2E44-45F8-AFC2-5F304901C98F}" presName="sibTrans" presStyleCnt="0"/>
      <dgm:spPr/>
    </dgm:pt>
    <dgm:pt modelId="{15CC950E-B98D-4CA2-8653-94D1419594CB}" type="pres">
      <dgm:prSet presAssocID="{5A8A4832-CF8B-491C-AAF1-4973EDDCA64F}" presName="node" presStyleLbl="node1" presStyleIdx="1" presStyleCnt="5">
        <dgm:presLayoutVars>
          <dgm:bulletEnabled val="1"/>
        </dgm:presLayoutVars>
      </dgm:prSet>
      <dgm:spPr/>
    </dgm:pt>
    <dgm:pt modelId="{B19822BE-435A-49CF-AEDE-4B5CE49AA451}" type="pres">
      <dgm:prSet presAssocID="{0C1CF4B8-72FD-412C-A43B-67BF1467AB09}" presName="sibTrans" presStyleCnt="0"/>
      <dgm:spPr/>
    </dgm:pt>
    <dgm:pt modelId="{B594837E-E4C2-490C-91C1-E1E11DF8107B}" type="pres">
      <dgm:prSet presAssocID="{7B814B23-12B4-491C-A3CB-D62A07BF9935}" presName="node" presStyleLbl="node1" presStyleIdx="2" presStyleCnt="5">
        <dgm:presLayoutVars>
          <dgm:bulletEnabled val="1"/>
        </dgm:presLayoutVars>
      </dgm:prSet>
      <dgm:spPr/>
    </dgm:pt>
    <dgm:pt modelId="{4F5DBE6F-362D-4366-B3B8-1A4174F93FBD}" type="pres">
      <dgm:prSet presAssocID="{DD736BF1-3C3D-4485-B30A-799A3592C597}" presName="sibTrans" presStyleCnt="0"/>
      <dgm:spPr/>
    </dgm:pt>
    <dgm:pt modelId="{F51085F2-6CD6-4790-9F12-36F1CE4B0261}" type="pres">
      <dgm:prSet presAssocID="{41422E51-F17C-4763-A9DC-0CFBCA97A65F}" presName="node" presStyleLbl="node1" presStyleIdx="3" presStyleCnt="5">
        <dgm:presLayoutVars>
          <dgm:bulletEnabled val="1"/>
        </dgm:presLayoutVars>
      </dgm:prSet>
      <dgm:spPr/>
    </dgm:pt>
    <dgm:pt modelId="{DA35F192-F1DF-43B5-9DD5-B2BC9EDD3197}" type="pres">
      <dgm:prSet presAssocID="{2E4C578D-AF6A-4674-B6A0-22158BCD4431}" presName="sibTrans" presStyleCnt="0"/>
      <dgm:spPr/>
    </dgm:pt>
    <dgm:pt modelId="{9136535D-8AB8-44DE-901A-C87E677DB7E8}" type="pres">
      <dgm:prSet presAssocID="{C30BEB82-CC2B-40B5-A8AE-EE0DF6AD1B1A}" presName="node" presStyleLbl="node1" presStyleIdx="4" presStyleCnt="5">
        <dgm:presLayoutVars>
          <dgm:bulletEnabled val="1"/>
        </dgm:presLayoutVars>
      </dgm:prSet>
      <dgm:spPr/>
    </dgm:pt>
  </dgm:ptLst>
  <dgm:cxnLst>
    <dgm:cxn modelId="{84CA0600-A3C0-4A95-BD6D-6C3C8BC1F53A}" type="presOf" srcId="{7B814B23-12B4-491C-A3CB-D62A07BF9935}" destId="{B594837E-E4C2-490C-91C1-E1E11DF8107B}" srcOrd="0" destOrd="0" presId="urn:microsoft.com/office/officeart/2005/8/layout/default"/>
    <dgm:cxn modelId="{EEE9F609-073C-48EB-989C-737670A09909}" type="presOf" srcId="{DD7FDC26-C043-41C0-9FDF-97B9F5B8266D}" destId="{9D498045-463A-498B-AA33-6C82066C24C6}" srcOrd="0" destOrd="0" presId="urn:microsoft.com/office/officeart/2005/8/layout/default"/>
    <dgm:cxn modelId="{0163AF12-54EF-432B-BCBC-3598A9E74339}" type="presOf" srcId="{C30BEB82-CC2B-40B5-A8AE-EE0DF6AD1B1A}" destId="{9136535D-8AB8-44DE-901A-C87E677DB7E8}" srcOrd="0" destOrd="0" presId="urn:microsoft.com/office/officeart/2005/8/layout/default"/>
    <dgm:cxn modelId="{9230274D-CB1A-404A-AEA8-EC54712B3092}" type="presOf" srcId="{5A8A4832-CF8B-491C-AAF1-4973EDDCA64F}" destId="{15CC950E-B98D-4CA2-8653-94D1419594CB}" srcOrd="0" destOrd="0" presId="urn:microsoft.com/office/officeart/2005/8/layout/default"/>
    <dgm:cxn modelId="{E0DF6E7B-BA10-433E-9D84-6DDECB86F47C}" srcId="{DD7FDC26-C043-41C0-9FDF-97B9F5B8266D}" destId="{5A8A4832-CF8B-491C-AAF1-4973EDDCA64F}" srcOrd="1" destOrd="0" parTransId="{B73FF818-0A5A-4E7A-9499-708FCA9AEBB2}" sibTransId="{0C1CF4B8-72FD-412C-A43B-67BF1467AB09}"/>
    <dgm:cxn modelId="{D0B44A7C-9D61-4AB7-A5B8-D6E6C09C559F}" srcId="{DD7FDC26-C043-41C0-9FDF-97B9F5B8266D}" destId="{8C43CE07-BA0D-40F4-8573-310C73C7AC51}" srcOrd="0" destOrd="0" parTransId="{4C3F1415-B8FE-4873-97EB-F3C1E9E48118}" sibTransId="{3F852239-2E44-45F8-AFC2-5F304901C98F}"/>
    <dgm:cxn modelId="{3408148A-3173-4280-9E60-8B177E1681CF}" srcId="{DD7FDC26-C043-41C0-9FDF-97B9F5B8266D}" destId="{7B814B23-12B4-491C-A3CB-D62A07BF9935}" srcOrd="2" destOrd="0" parTransId="{71A6D3AD-FED9-4D3D-BB67-C9A1ACB249EC}" sibTransId="{DD736BF1-3C3D-4485-B30A-799A3592C597}"/>
    <dgm:cxn modelId="{C8EC439E-3BD7-4A3E-92B8-ABD0AE78AE61}" srcId="{DD7FDC26-C043-41C0-9FDF-97B9F5B8266D}" destId="{C30BEB82-CC2B-40B5-A8AE-EE0DF6AD1B1A}" srcOrd="4" destOrd="0" parTransId="{8AD5DE26-6534-4598-8C78-106E3F3D410C}" sibTransId="{E662BE8A-C457-4111-ABBA-3DA2DC07E72B}"/>
    <dgm:cxn modelId="{0D37CCAE-454D-4873-8102-D54A6D113C73}" type="presOf" srcId="{8C43CE07-BA0D-40F4-8573-310C73C7AC51}" destId="{A9A4C9A5-412F-450C-9820-02BC17FDCC31}" srcOrd="0" destOrd="0" presId="urn:microsoft.com/office/officeart/2005/8/layout/default"/>
    <dgm:cxn modelId="{6E6238B1-EB8D-4514-9DAA-FF3BDC349CC5}" srcId="{DD7FDC26-C043-41C0-9FDF-97B9F5B8266D}" destId="{41422E51-F17C-4763-A9DC-0CFBCA97A65F}" srcOrd="3" destOrd="0" parTransId="{C525E578-D12B-49A6-B077-3077DA2B67E6}" sibTransId="{2E4C578D-AF6A-4674-B6A0-22158BCD4431}"/>
    <dgm:cxn modelId="{907268ED-568E-4F4A-83A8-B2BF060D308C}" type="presOf" srcId="{41422E51-F17C-4763-A9DC-0CFBCA97A65F}" destId="{F51085F2-6CD6-4790-9F12-36F1CE4B0261}" srcOrd="0" destOrd="0" presId="urn:microsoft.com/office/officeart/2005/8/layout/default"/>
    <dgm:cxn modelId="{A36D1978-99B4-4482-BC52-87302460B171}" type="presParOf" srcId="{9D498045-463A-498B-AA33-6C82066C24C6}" destId="{A9A4C9A5-412F-450C-9820-02BC17FDCC31}" srcOrd="0" destOrd="0" presId="urn:microsoft.com/office/officeart/2005/8/layout/default"/>
    <dgm:cxn modelId="{1CBE6B77-2E0E-453A-BAB5-7193659F1642}" type="presParOf" srcId="{9D498045-463A-498B-AA33-6C82066C24C6}" destId="{088EA7FE-2837-43CE-92FB-89AF245FB68A}" srcOrd="1" destOrd="0" presId="urn:microsoft.com/office/officeart/2005/8/layout/default"/>
    <dgm:cxn modelId="{5C10B5A4-1274-45CE-A1FD-3EC0A605EE76}" type="presParOf" srcId="{9D498045-463A-498B-AA33-6C82066C24C6}" destId="{15CC950E-B98D-4CA2-8653-94D1419594CB}" srcOrd="2" destOrd="0" presId="urn:microsoft.com/office/officeart/2005/8/layout/default"/>
    <dgm:cxn modelId="{7E80B101-93F7-42B7-928E-02F93C6AE7DE}" type="presParOf" srcId="{9D498045-463A-498B-AA33-6C82066C24C6}" destId="{B19822BE-435A-49CF-AEDE-4B5CE49AA451}" srcOrd="3" destOrd="0" presId="urn:microsoft.com/office/officeart/2005/8/layout/default"/>
    <dgm:cxn modelId="{9515551A-009E-4A9B-8CD2-8EE2FC7C2739}" type="presParOf" srcId="{9D498045-463A-498B-AA33-6C82066C24C6}" destId="{B594837E-E4C2-490C-91C1-E1E11DF8107B}" srcOrd="4" destOrd="0" presId="urn:microsoft.com/office/officeart/2005/8/layout/default"/>
    <dgm:cxn modelId="{5899833F-3D14-408C-AF16-1B11F44B4D51}" type="presParOf" srcId="{9D498045-463A-498B-AA33-6C82066C24C6}" destId="{4F5DBE6F-362D-4366-B3B8-1A4174F93FBD}" srcOrd="5" destOrd="0" presId="urn:microsoft.com/office/officeart/2005/8/layout/default"/>
    <dgm:cxn modelId="{2B9995EB-F919-4635-B4BB-EA630ABC0732}" type="presParOf" srcId="{9D498045-463A-498B-AA33-6C82066C24C6}" destId="{F51085F2-6CD6-4790-9F12-36F1CE4B0261}" srcOrd="6" destOrd="0" presId="urn:microsoft.com/office/officeart/2005/8/layout/default"/>
    <dgm:cxn modelId="{1A58E97E-3458-497B-9554-46170CC46B1E}" type="presParOf" srcId="{9D498045-463A-498B-AA33-6C82066C24C6}" destId="{DA35F192-F1DF-43B5-9DD5-B2BC9EDD3197}" srcOrd="7" destOrd="0" presId="urn:microsoft.com/office/officeart/2005/8/layout/default"/>
    <dgm:cxn modelId="{FEDC8309-88F6-4C1D-AFC3-6D407C261E22}" type="presParOf" srcId="{9D498045-463A-498B-AA33-6C82066C24C6}" destId="{9136535D-8AB8-44DE-901A-C87E677DB7E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1A1DE0-53B6-4F2A-84FB-65F9F5801A43}" type="doc">
      <dgm:prSet loTypeId="urn:microsoft.com/office/officeart/2018/5/layout/IconCircleLabelList" loCatId="icon" qsTypeId="urn:microsoft.com/office/officeart/2005/8/quickstyle/simple1#3" qsCatId="simple" csTypeId="urn:microsoft.com/office/officeart/2018/5/colors/Iconchunking_neutralicon_colorful1" csCatId="colorful" phldr="1"/>
      <dgm:spPr/>
      <dgm:t>
        <a:bodyPr/>
        <a:lstStyle/>
        <a:p>
          <a:endParaRPr lang="en-US"/>
        </a:p>
      </dgm:t>
    </dgm:pt>
    <dgm:pt modelId="{F86BBB22-9EA0-435C-8832-A2E2817C5FB2}">
      <dgm:prSet/>
      <dgm:spPr/>
      <dgm:t>
        <a:bodyPr/>
        <a:lstStyle/>
        <a:p>
          <a:pPr>
            <a:defRPr cap="all"/>
          </a:pPr>
          <a:r>
            <a:rPr lang="en-GB"/>
            <a:t>Books</a:t>
          </a:r>
          <a:endParaRPr lang="en-US"/>
        </a:p>
      </dgm:t>
    </dgm:pt>
    <dgm:pt modelId="{49054509-B38B-45DC-A73E-8A9E816AD5B4}" type="parTrans" cxnId="{1120EFD8-643F-44D1-B44F-C6930ADD8172}">
      <dgm:prSet/>
      <dgm:spPr/>
      <dgm:t>
        <a:bodyPr/>
        <a:lstStyle/>
        <a:p>
          <a:endParaRPr lang="en-US"/>
        </a:p>
      </dgm:t>
    </dgm:pt>
    <dgm:pt modelId="{77ACB6EF-3390-4400-AA1B-F78DF24C8B0D}" type="sibTrans" cxnId="{1120EFD8-643F-44D1-B44F-C6930ADD8172}">
      <dgm:prSet/>
      <dgm:spPr/>
      <dgm:t>
        <a:bodyPr/>
        <a:lstStyle/>
        <a:p>
          <a:endParaRPr lang="en-US"/>
        </a:p>
      </dgm:t>
    </dgm:pt>
    <dgm:pt modelId="{0BBDD14C-9C8F-4AB6-8ADD-A3A389F1C280}">
      <dgm:prSet/>
      <dgm:spPr/>
      <dgm:t>
        <a:bodyPr/>
        <a:lstStyle/>
        <a:p>
          <a:pPr>
            <a:defRPr cap="all"/>
          </a:pPr>
          <a:r>
            <a:rPr lang="en-GB"/>
            <a:t>Journal Articles </a:t>
          </a:r>
          <a:endParaRPr lang="en-US"/>
        </a:p>
      </dgm:t>
    </dgm:pt>
    <dgm:pt modelId="{0C7332F7-82D7-405A-A499-3C0F4A36DDD7}" type="parTrans" cxnId="{19A24674-B514-4147-AD5F-26514911FF73}">
      <dgm:prSet/>
      <dgm:spPr/>
      <dgm:t>
        <a:bodyPr/>
        <a:lstStyle/>
        <a:p>
          <a:endParaRPr lang="en-US"/>
        </a:p>
      </dgm:t>
    </dgm:pt>
    <dgm:pt modelId="{FEC1B1A3-7830-46B5-A799-AC9A903EF123}" type="sibTrans" cxnId="{19A24674-B514-4147-AD5F-26514911FF73}">
      <dgm:prSet/>
      <dgm:spPr/>
      <dgm:t>
        <a:bodyPr/>
        <a:lstStyle/>
        <a:p>
          <a:endParaRPr lang="en-US"/>
        </a:p>
      </dgm:t>
    </dgm:pt>
    <dgm:pt modelId="{D3133C3B-3FE4-4A43-816C-0FD16099B85F}">
      <dgm:prSet/>
      <dgm:spPr/>
      <dgm:t>
        <a:bodyPr/>
        <a:lstStyle/>
        <a:p>
          <a:pPr>
            <a:defRPr cap="all"/>
          </a:pPr>
          <a:r>
            <a:rPr lang="en-GB"/>
            <a:t>Websites </a:t>
          </a:r>
          <a:endParaRPr lang="en-US"/>
        </a:p>
      </dgm:t>
    </dgm:pt>
    <dgm:pt modelId="{8204324C-57FE-457E-B019-5F87EF352A9D}" type="parTrans" cxnId="{EBA9BB4C-8D7E-4EAA-A3CC-FA8FEF2F45A2}">
      <dgm:prSet/>
      <dgm:spPr/>
      <dgm:t>
        <a:bodyPr/>
        <a:lstStyle/>
        <a:p>
          <a:endParaRPr lang="en-US"/>
        </a:p>
      </dgm:t>
    </dgm:pt>
    <dgm:pt modelId="{5C123529-902D-441C-8FFA-6EAA2B55B4EE}" type="sibTrans" cxnId="{EBA9BB4C-8D7E-4EAA-A3CC-FA8FEF2F45A2}">
      <dgm:prSet/>
      <dgm:spPr/>
      <dgm:t>
        <a:bodyPr/>
        <a:lstStyle/>
        <a:p>
          <a:endParaRPr lang="en-US"/>
        </a:p>
      </dgm:t>
    </dgm:pt>
    <dgm:pt modelId="{6326DB7B-CF14-459A-9AE7-C6313D48FE93}">
      <dgm:prSet/>
      <dgm:spPr/>
      <dgm:t>
        <a:bodyPr/>
        <a:lstStyle/>
        <a:p>
          <a:pPr>
            <a:defRPr cap="all"/>
          </a:pPr>
          <a:r>
            <a:rPr lang="en-GB"/>
            <a:t>Reports (Governmental and Organisational) </a:t>
          </a:r>
          <a:endParaRPr lang="en-US"/>
        </a:p>
      </dgm:t>
    </dgm:pt>
    <dgm:pt modelId="{3132B7F5-9C20-4991-8749-CDC8AC2DFB70}" type="parTrans" cxnId="{5A4EF5E2-388C-47CA-9200-1E79F8F3643A}">
      <dgm:prSet/>
      <dgm:spPr/>
      <dgm:t>
        <a:bodyPr/>
        <a:lstStyle/>
        <a:p>
          <a:endParaRPr lang="en-US"/>
        </a:p>
      </dgm:t>
    </dgm:pt>
    <dgm:pt modelId="{44D334F2-961B-4F21-9F63-B135683F0006}" type="sibTrans" cxnId="{5A4EF5E2-388C-47CA-9200-1E79F8F3643A}">
      <dgm:prSet/>
      <dgm:spPr/>
      <dgm:t>
        <a:bodyPr/>
        <a:lstStyle/>
        <a:p>
          <a:endParaRPr lang="en-US"/>
        </a:p>
      </dgm:t>
    </dgm:pt>
    <dgm:pt modelId="{B1E79245-A368-4E69-A772-FCC57F4A1519}" type="pres">
      <dgm:prSet presAssocID="{A71A1DE0-53B6-4F2A-84FB-65F9F5801A43}" presName="root" presStyleCnt="0">
        <dgm:presLayoutVars>
          <dgm:dir/>
          <dgm:resizeHandles val="exact"/>
        </dgm:presLayoutVars>
      </dgm:prSet>
      <dgm:spPr/>
    </dgm:pt>
    <dgm:pt modelId="{08839745-2F09-4840-BFD0-13DCB24D4598}" type="pres">
      <dgm:prSet presAssocID="{F86BBB22-9EA0-435C-8832-A2E2817C5FB2}" presName="compNode" presStyleCnt="0"/>
      <dgm:spPr/>
    </dgm:pt>
    <dgm:pt modelId="{076E5584-A175-4072-BBEE-77FBBA1143D2}" type="pres">
      <dgm:prSet presAssocID="{F86BBB22-9EA0-435C-8832-A2E2817C5FB2}" presName="iconBgRect" presStyleLbl="bgShp" presStyleIdx="0" presStyleCnt="4"/>
      <dgm:spPr/>
    </dgm:pt>
    <dgm:pt modelId="{887854A0-A507-4CD8-B366-082357F4DD99}" type="pres">
      <dgm:prSet presAssocID="{F86BBB22-9EA0-435C-8832-A2E2817C5FB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CECADE8A-9CA2-4AE8-AA9C-96C286E12E5B}" type="pres">
      <dgm:prSet presAssocID="{F86BBB22-9EA0-435C-8832-A2E2817C5FB2}" presName="spaceRect" presStyleCnt="0"/>
      <dgm:spPr/>
    </dgm:pt>
    <dgm:pt modelId="{6C8EA6E5-A190-4B56-A6C0-C251684D360E}" type="pres">
      <dgm:prSet presAssocID="{F86BBB22-9EA0-435C-8832-A2E2817C5FB2}" presName="textRect" presStyleLbl="revTx" presStyleIdx="0" presStyleCnt="4">
        <dgm:presLayoutVars>
          <dgm:chMax val="1"/>
          <dgm:chPref val="1"/>
        </dgm:presLayoutVars>
      </dgm:prSet>
      <dgm:spPr/>
    </dgm:pt>
    <dgm:pt modelId="{4B2E0E99-C637-4115-A016-52221816820C}" type="pres">
      <dgm:prSet presAssocID="{77ACB6EF-3390-4400-AA1B-F78DF24C8B0D}" presName="sibTrans" presStyleCnt="0"/>
      <dgm:spPr/>
    </dgm:pt>
    <dgm:pt modelId="{77AC34AB-0BBE-4412-8638-55E2101394D4}" type="pres">
      <dgm:prSet presAssocID="{0BBDD14C-9C8F-4AB6-8ADD-A3A389F1C280}" presName="compNode" presStyleCnt="0"/>
      <dgm:spPr/>
    </dgm:pt>
    <dgm:pt modelId="{DDA83D86-B79C-4BBA-8CF2-6343CA71FE5A}" type="pres">
      <dgm:prSet presAssocID="{0BBDD14C-9C8F-4AB6-8ADD-A3A389F1C280}" presName="iconBgRect" presStyleLbl="bgShp" presStyleIdx="1" presStyleCnt="4"/>
      <dgm:spPr/>
    </dgm:pt>
    <dgm:pt modelId="{59275EA1-2DAA-4DFB-B926-AA94D1FD88BD}" type="pres">
      <dgm:prSet presAssocID="{0BBDD14C-9C8F-4AB6-8ADD-A3A389F1C28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0F69C367-53CA-4023-B141-B10C2244727A}" type="pres">
      <dgm:prSet presAssocID="{0BBDD14C-9C8F-4AB6-8ADD-A3A389F1C280}" presName="spaceRect" presStyleCnt="0"/>
      <dgm:spPr/>
    </dgm:pt>
    <dgm:pt modelId="{1BD4ADD7-EED1-491F-8023-8645AD662E8D}" type="pres">
      <dgm:prSet presAssocID="{0BBDD14C-9C8F-4AB6-8ADD-A3A389F1C280}" presName="textRect" presStyleLbl="revTx" presStyleIdx="1" presStyleCnt="4">
        <dgm:presLayoutVars>
          <dgm:chMax val="1"/>
          <dgm:chPref val="1"/>
        </dgm:presLayoutVars>
      </dgm:prSet>
      <dgm:spPr/>
    </dgm:pt>
    <dgm:pt modelId="{83475799-3206-488A-BD00-2345F61D6A59}" type="pres">
      <dgm:prSet presAssocID="{FEC1B1A3-7830-46B5-A799-AC9A903EF123}" presName="sibTrans" presStyleCnt="0"/>
      <dgm:spPr/>
    </dgm:pt>
    <dgm:pt modelId="{C35C6A23-1001-471A-AD35-A1F30C416679}" type="pres">
      <dgm:prSet presAssocID="{D3133C3B-3FE4-4A43-816C-0FD16099B85F}" presName="compNode" presStyleCnt="0"/>
      <dgm:spPr/>
    </dgm:pt>
    <dgm:pt modelId="{6214492D-38E3-4846-B244-9F982E4744E0}" type="pres">
      <dgm:prSet presAssocID="{D3133C3B-3FE4-4A43-816C-0FD16099B85F}" presName="iconBgRect" presStyleLbl="bgShp" presStyleIdx="2" presStyleCnt="4"/>
      <dgm:spPr/>
    </dgm:pt>
    <dgm:pt modelId="{B5CE927F-67EF-4C7E-AB15-302C4C923341}" type="pres">
      <dgm:prSet presAssocID="{D3133C3B-3FE4-4A43-816C-0FD16099B85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itor"/>
        </a:ext>
      </dgm:extLst>
    </dgm:pt>
    <dgm:pt modelId="{A16DF782-3EDB-460D-A03F-9CFB5F6163E9}" type="pres">
      <dgm:prSet presAssocID="{D3133C3B-3FE4-4A43-816C-0FD16099B85F}" presName="spaceRect" presStyleCnt="0"/>
      <dgm:spPr/>
    </dgm:pt>
    <dgm:pt modelId="{BA5024F4-EA2A-47F6-AC54-4D557AC54FEF}" type="pres">
      <dgm:prSet presAssocID="{D3133C3B-3FE4-4A43-816C-0FD16099B85F}" presName="textRect" presStyleLbl="revTx" presStyleIdx="2" presStyleCnt="4">
        <dgm:presLayoutVars>
          <dgm:chMax val="1"/>
          <dgm:chPref val="1"/>
        </dgm:presLayoutVars>
      </dgm:prSet>
      <dgm:spPr/>
    </dgm:pt>
    <dgm:pt modelId="{B6268224-669B-48DD-A44F-302DA5729E85}" type="pres">
      <dgm:prSet presAssocID="{5C123529-902D-441C-8FFA-6EAA2B55B4EE}" presName="sibTrans" presStyleCnt="0"/>
      <dgm:spPr/>
    </dgm:pt>
    <dgm:pt modelId="{F9592943-6A4E-4C16-A8BB-CDBBE247E349}" type="pres">
      <dgm:prSet presAssocID="{6326DB7B-CF14-459A-9AE7-C6313D48FE93}" presName="compNode" presStyleCnt="0"/>
      <dgm:spPr/>
    </dgm:pt>
    <dgm:pt modelId="{4D6D0DE6-E67A-435B-8A03-68BB0D483250}" type="pres">
      <dgm:prSet presAssocID="{6326DB7B-CF14-459A-9AE7-C6313D48FE93}" presName="iconBgRect" presStyleLbl="bgShp" presStyleIdx="3" presStyleCnt="4"/>
      <dgm:spPr/>
    </dgm:pt>
    <dgm:pt modelId="{2474DFCA-5D59-441B-A2EC-D2B455C5BCC9}" type="pres">
      <dgm:prSet presAssocID="{6326DB7B-CF14-459A-9AE7-C6313D48FE9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Org Chart"/>
        </a:ext>
      </dgm:extLst>
    </dgm:pt>
    <dgm:pt modelId="{77D70920-4C02-4264-A1D8-1DACFE7F332F}" type="pres">
      <dgm:prSet presAssocID="{6326DB7B-CF14-459A-9AE7-C6313D48FE93}" presName="spaceRect" presStyleCnt="0"/>
      <dgm:spPr/>
    </dgm:pt>
    <dgm:pt modelId="{7449DB54-853C-4372-B083-277EE74086E9}" type="pres">
      <dgm:prSet presAssocID="{6326DB7B-CF14-459A-9AE7-C6313D48FE93}" presName="textRect" presStyleLbl="revTx" presStyleIdx="3" presStyleCnt="4">
        <dgm:presLayoutVars>
          <dgm:chMax val="1"/>
          <dgm:chPref val="1"/>
        </dgm:presLayoutVars>
      </dgm:prSet>
      <dgm:spPr/>
    </dgm:pt>
  </dgm:ptLst>
  <dgm:cxnLst>
    <dgm:cxn modelId="{A8D5F30D-7A27-4AED-88DA-F524ECEC5349}" type="presOf" srcId="{A71A1DE0-53B6-4F2A-84FB-65F9F5801A43}" destId="{B1E79245-A368-4E69-A772-FCC57F4A1519}" srcOrd="0" destOrd="0" presId="urn:microsoft.com/office/officeart/2018/5/layout/IconCircleLabelList"/>
    <dgm:cxn modelId="{EBA9BB4C-8D7E-4EAA-A3CC-FA8FEF2F45A2}" srcId="{A71A1DE0-53B6-4F2A-84FB-65F9F5801A43}" destId="{D3133C3B-3FE4-4A43-816C-0FD16099B85F}" srcOrd="2" destOrd="0" parTransId="{8204324C-57FE-457E-B019-5F87EF352A9D}" sibTransId="{5C123529-902D-441C-8FFA-6EAA2B55B4EE}"/>
    <dgm:cxn modelId="{19A24674-B514-4147-AD5F-26514911FF73}" srcId="{A71A1DE0-53B6-4F2A-84FB-65F9F5801A43}" destId="{0BBDD14C-9C8F-4AB6-8ADD-A3A389F1C280}" srcOrd="1" destOrd="0" parTransId="{0C7332F7-82D7-405A-A499-3C0F4A36DDD7}" sibTransId="{FEC1B1A3-7830-46B5-A799-AC9A903EF123}"/>
    <dgm:cxn modelId="{65E3A487-64A2-4C72-9CD4-E0CF426A10C8}" type="presOf" srcId="{D3133C3B-3FE4-4A43-816C-0FD16099B85F}" destId="{BA5024F4-EA2A-47F6-AC54-4D557AC54FEF}" srcOrd="0" destOrd="0" presId="urn:microsoft.com/office/officeart/2018/5/layout/IconCircleLabelList"/>
    <dgm:cxn modelId="{49496D93-C374-4E42-9AC9-69E02D248427}" type="presOf" srcId="{6326DB7B-CF14-459A-9AE7-C6313D48FE93}" destId="{7449DB54-853C-4372-B083-277EE74086E9}" srcOrd="0" destOrd="0" presId="urn:microsoft.com/office/officeart/2018/5/layout/IconCircleLabelList"/>
    <dgm:cxn modelId="{1120EFD8-643F-44D1-B44F-C6930ADD8172}" srcId="{A71A1DE0-53B6-4F2A-84FB-65F9F5801A43}" destId="{F86BBB22-9EA0-435C-8832-A2E2817C5FB2}" srcOrd="0" destOrd="0" parTransId="{49054509-B38B-45DC-A73E-8A9E816AD5B4}" sibTransId="{77ACB6EF-3390-4400-AA1B-F78DF24C8B0D}"/>
    <dgm:cxn modelId="{5A4EF5E2-388C-47CA-9200-1E79F8F3643A}" srcId="{A71A1DE0-53B6-4F2A-84FB-65F9F5801A43}" destId="{6326DB7B-CF14-459A-9AE7-C6313D48FE93}" srcOrd="3" destOrd="0" parTransId="{3132B7F5-9C20-4991-8749-CDC8AC2DFB70}" sibTransId="{44D334F2-961B-4F21-9F63-B135683F0006}"/>
    <dgm:cxn modelId="{CE7654EB-85B6-4CB5-9CC2-E6F2D492DDE4}" type="presOf" srcId="{F86BBB22-9EA0-435C-8832-A2E2817C5FB2}" destId="{6C8EA6E5-A190-4B56-A6C0-C251684D360E}" srcOrd="0" destOrd="0" presId="urn:microsoft.com/office/officeart/2018/5/layout/IconCircleLabelList"/>
    <dgm:cxn modelId="{38A581EC-7845-448C-AC45-6A913E164633}" type="presOf" srcId="{0BBDD14C-9C8F-4AB6-8ADD-A3A389F1C280}" destId="{1BD4ADD7-EED1-491F-8023-8645AD662E8D}" srcOrd="0" destOrd="0" presId="urn:microsoft.com/office/officeart/2018/5/layout/IconCircleLabelList"/>
    <dgm:cxn modelId="{31BE4C71-3976-4F14-B537-878D6DC53C53}" type="presParOf" srcId="{B1E79245-A368-4E69-A772-FCC57F4A1519}" destId="{08839745-2F09-4840-BFD0-13DCB24D4598}" srcOrd="0" destOrd="0" presId="urn:microsoft.com/office/officeart/2018/5/layout/IconCircleLabelList"/>
    <dgm:cxn modelId="{20BCDE0A-3605-4913-BCEA-4D1B4DCB0FF7}" type="presParOf" srcId="{08839745-2F09-4840-BFD0-13DCB24D4598}" destId="{076E5584-A175-4072-BBEE-77FBBA1143D2}" srcOrd="0" destOrd="0" presId="urn:microsoft.com/office/officeart/2018/5/layout/IconCircleLabelList"/>
    <dgm:cxn modelId="{FEF33AF5-CE07-4BFE-92A8-70A08ADBA19F}" type="presParOf" srcId="{08839745-2F09-4840-BFD0-13DCB24D4598}" destId="{887854A0-A507-4CD8-B366-082357F4DD99}" srcOrd="1" destOrd="0" presId="urn:microsoft.com/office/officeart/2018/5/layout/IconCircleLabelList"/>
    <dgm:cxn modelId="{683316BE-42E8-411D-8281-9F6AFC1EC82E}" type="presParOf" srcId="{08839745-2F09-4840-BFD0-13DCB24D4598}" destId="{CECADE8A-9CA2-4AE8-AA9C-96C286E12E5B}" srcOrd="2" destOrd="0" presId="urn:microsoft.com/office/officeart/2018/5/layout/IconCircleLabelList"/>
    <dgm:cxn modelId="{50A6890E-7A26-494E-94E9-594A88E38F7C}" type="presParOf" srcId="{08839745-2F09-4840-BFD0-13DCB24D4598}" destId="{6C8EA6E5-A190-4B56-A6C0-C251684D360E}" srcOrd="3" destOrd="0" presId="urn:microsoft.com/office/officeart/2018/5/layout/IconCircleLabelList"/>
    <dgm:cxn modelId="{D9B5B74C-7FB5-4B3C-B258-FEF38714535A}" type="presParOf" srcId="{B1E79245-A368-4E69-A772-FCC57F4A1519}" destId="{4B2E0E99-C637-4115-A016-52221816820C}" srcOrd="1" destOrd="0" presId="urn:microsoft.com/office/officeart/2018/5/layout/IconCircleLabelList"/>
    <dgm:cxn modelId="{5182CD84-9F86-49F3-88CD-E6645364C73E}" type="presParOf" srcId="{B1E79245-A368-4E69-A772-FCC57F4A1519}" destId="{77AC34AB-0BBE-4412-8638-55E2101394D4}" srcOrd="2" destOrd="0" presId="urn:microsoft.com/office/officeart/2018/5/layout/IconCircleLabelList"/>
    <dgm:cxn modelId="{84D97537-C662-4E06-BEB5-BA1E0D4C58B0}" type="presParOf" srcId="{77AC34AB-0BBE-4412-8638-55E2101394D4}" destId="{DDA83D86-B79C-4BBA-8CF2-6343CA71FE5A}" srcOrd="0" destOrd="0" presId="urn:microsoft.com/office/officeart/2018/5/layout/IconCircleLabelList"/>
    <dgm:cxn modelId="{219B46EB-B30F-408A-8DC5-FEA3C5345AA3}" type="presParOf" srcId="{77AC34AB-0BBE-4412-8638-55E2101394D4}" destId="{59275EA1-2DAA-4DFB-B926-AA94D1FD88BD}" srcOrd="1" destOrd="0" presId="urn:microsoft.com/office/officeart/2018/5/layout/IconCircleLabelList"/>
    <dgm:cxn modelId="{20938BE9-0815-4348-ADC6-FC2B66273BAC}" type="presParOf" srcId="{77AC34AB-0BBE-4412-8638-55E2101394D4}" destId="{0F69C367-53CA-4023-B141-B10C2244727A}" srcOrd="2" destOrd="0" presId="urn:microsoft.com/office/officeart/2018/5/layout/IconCircleLabelList"/>
    <dgm:cxn modelId="{43FB2E13-45CD-40FE-A26C-451F713640BB}" type="presParOf" srcId="{77AC34AB-0BBE-4412-8638-55E2101394D4}" destId="{1BD4ADD7-EED1-491F-8023-8645AD662E8D}" srcOrd="3" destOrd="0" presId="urn:microsoft.com/office/officeart/2018/5/layout/IconCircleLabelList"/>
    <dgm:cxn modelId="{F0CEA568-C42F-4258-ADED-9773AD3D6CA0}" type="presParOf" srcId="{B1E79245-A368-4E69-A772-FCC57F4A1519}" destId="{83475799-3206-488A-BD00-2345F61D6A59}" srcOrd="3" destOrd="0" presId="urn:microsoft.com/office/officeart/2018/5/layout/IconCircleLabelList"/>
    <dgm:cxn modelId="{920C6A10-F523-4931-A06D-D0CBBB4A4521}" type="presParOf" srcId="{B1E79245-A368-4E69-A772-FCC57F4A1519}" destId="{C35C6A23-1001-471A-AD35-A1F30C416679}" srcOrd="4" destOrd="0" presId="urn:microsoft.com/office/officeart/2018/5/layout/IconCircleLabelList"/>
    <dgm:cxn modelId="{6CCDAD99-1256-451F-A3D6-4231A129F435}" type="presParOf" srcId="{C35C6A23-1001-471A-AD35-A1F30C416679}" destId="{6214492D-38E3-4846-B244-9F982E4744E0}" srcOrd="0" destOrd="0" presId="urn:microsoft.com/office/officeart/2018/5/layout/IconCircleLabelList"/>
    <dgm:cxn modelId="{D60E4067-9247-4CBE-BD48-2B7D4B6E7C9F}" type="presParOf" srcId="{C35C6A23-1001-471A-AD35-A1F30C416679}" destId="{B5CE927F-67EF-4C7E-AB15-302C4C923341}" srcOrd="1" destOrd="0" presId="urn:microsoft.com/office/officeart/2018/5/layout/IconCircleLabelList"/>
    <dgm:cxn modelId="{A1F19612-58E1-4FEE-A256-DC6371428C65}" type="presParOf" srcId="{C35C6A23-1001-471A-AD35-A1F30C416679}" destId="{A16DF782-3EDB-460D-A03F-9CFB5F6163E9}" srcOrd="2" destOrd="0" presId="urn:microsoft.com/office/officeart/2018/5/layout/IconCircleLabelList"/>
    <dgm:cxn modelId="{7A6D8B16-69CF-4AA5-BBC8-51A69309398C}" type="presParOf" srcId="{C35C6A23-1001-471A-AD35-A1F30C416679}" destId="{BA5024F4-EA2A-47F6-AC54-4D557AC54FEF}" srcOrd="3" destOrd="0" presId="urn:microsoft.com/office/officeart/2018/5/layout/IconCircleLabelList"/>
    <dgm:cxn modelId="{6A2F5300-0751-4CA5-BE4D-757574FFC590}" type="presParOf" srcId="{B1E79245-A368-4E69-A772-FCC57F4A1519}" destId="{B6268224-669B-48DD-A44F-302DA5729E85}" srcOrd="5" destOrd="0" presId="urn:microsoft.com/office/officeart/2018/5/layout/IconCircleLabelList"/>
    <dgm:cxn modelId="{9E89198F-DE79-4918-9732-04488981A699}" type="presParOf" srcId="{B1E79245-A368-4E69-A772-FCC57F4A1519}" destId="{F9592943-6A4E-4C16-A8BB-CDBBE247E349}" srcOrd="6" destOrd="0" presId="urn:microsoft.com/office/officeart/2018/5/layout/IconCircleLabelList"/>
    <dgm:cxn modelId="{FD633547-12F7-4D50-8F6E-C05974B43245}" type="presParOf" srcId="{F9592943-6A4E-4C16-A8BB-CDBBE247E349}" destId="{4D6D0DE6-E67A-435B-8A03-68BB0D483250}" srcOrd="0" destOrd="0" presId="urn:microsoft.com/office/officeart/2018/5/layout/IconCircleLabelList"/>
    <dgm:cxn modelId="{7B5FCE65-017F-4BB1-ABD9-BC7B01BFF41B}" type="presParOf" srcId="{F9592943-6A4E-4C16-A8BB-CDBBE247E349}" destId="{2474DFCA-5D59-441B-A2EC-D2B455C5BCC9}" srcOrd="1" destOrd="0" presId="urn:microsoft.com/office/officeart/2018/5/layout/IconCircleLabelList"/>
    <dgm:cxn modelId="{96369EF3-6938-4858-97B2-AF23213CBB83}" type="presParOf" srcId="{F9592943-6A4E-4C16-A8BB-CDBBE247E349}" destId="{77D70920-4C02-4264-A1D8-1DACFE7F332F}" srcOrd="2" destOrd="0" presId="urn:microsoft.com/office/officeart/2018/5/layout/IconCircleLabelList"/>
    <dgm:cxn modelId="{440B0019-127F-4D3B-B85E-71F93F173E00}" type="presParOf" srcId="{F9592943-6A4E-4C16-A8BB-CDBBE247E349}" destId="{7449DB54-853C-4372-B083-277EE74086E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9BE92D-7E84-4B6F-AF3F-08ADB2534DB3}" type="doc">
      <dgm:prSet loTypeId="urn:microsoft.com/office/officeart/2005/8/layout/default" loCatId="list" qsTypeId="urn:microsoft.com/office/officeart/2005/8/quickstyle/simple1#4" qsCatId="simple" csTypeId="urn:microsoft.com/office/officeart/2005/8/colors/colorful1#2" csCatId="colorful" phldr="1"/>
      <dgm:spPr/>
      <dgm:t>
        <a:bodyPr/>
        <a:lstStyle/>
        <a:p>
          <a:endParaRPr lang="en-US"/>
        </a:p>
      </dgm:t>
    </dgm:pt>
    <dgm:pt modelId="{AAFCE2F9-76CD-4E00-96A1-F1664A161974}">
      <dgm:prSet/>
      <dgm:spPr/>
      <dgm:t>
        <a:bodyPr/>
        <a:lstStyle/>
        <a:p>
          <a:r>
            <a:rPr lang="en-GB" b="1"/>
            <a:t>Strengths: </a:t>
          </a:r>
          <a:endParaRPr lang="en-US"/>
        </a:p>
      </dgm:t>
    </dgm:pt>
    <dgm:pt modelId="{568CE59C-1434-431A-BD44-904E29FDC6FE}" type="parTrans" cxnId="{F2DBC4FF-0869-40FE-BFF7-0367A353FEB4}">
      <dgm:prSet/>
      <dgm:spPr/>
      <dgm:t>
        <a:bodyPr/>
        <a:lstStyle/>
        <a:p>
          <a:endParaRPr lang="en-US"/>
        </a:p>
      </dgm:t>
    </dgm:pt>
    <dgm:pt modelId="{4DC2A8EF-8857-4A9C-98AA-D84F4086AD62}" type="sibTrans" cxnId="{F2DBC4FF-0869-40FE-BFF7-0367A353FEB4}">
      <dgm:prSet/>
      <dgm:spPr/>
      <dgm:t>
        <a:bodyPr/>
        <a:lstStyle/>
        <a:p>
          <a:endParaRPr lang="en-US"/>
        </a:p>
      </dgm:t>
    </dgm:pt>
    <dgm:pt modelId="{11F9103D-0785-4F23-9862-6D1CB803A6BF}">
      <dgm:prSet/>
      <dgm:spPr>
        <a:solidFill>
          <a:schemeClr val="accent2"/>
        </a:solidFill>
      </dgm:spPr>
      <dgm:t>
        <a:bodyPr/>
        <a:lstStyle/>
        <a:p>
          <a:r>
            <a:rPr lang="en-GB"/>
            <a:t>They offer sustained, detailed engagement with a topic.</a:t>
          </a:r>
          <a:endParaRPr lang="en-US"/>
        </a:p>
      </dgm:t>
    </dgm:pt>
    <dgm:pt modelId="{14722377-56D6-4DC9-8FDD-BA937C7853F1}" type="parTrans" cxnId="{A7E80EF0-AFC6-4AC0-8083-0EC3984CB5E1}">
      <dgm:prSet/>
      <dgm:spPr/>
      <dgm:t>
        <a:bodyPr/>
        <a:lstStyle/>
        <a:p>
          <a:endParaRPr lang="en-US"/>
        </a:p>
      </dgm:t>
    </dgm:pt>
    <dgm:pt modelId="{8EA5F404-6CB8-4F18-A94A-4444227B0250}" type="sibTrans" cxnId="{A7E80EF0-AFC6-4AC0-8083-0EC3984CB5E1}">
      <dgm:prSet/>
      <dgm:spPr/>
      <dgm:t>
        <a:bodyPr/>
        <a:lstStyle/>
        <a:p>
          <a:endParaRPr lang="en-US"/>
        </a:p>
      </dgm:t>
    </dgm:pt>
    <dgm:pt modelId="{CE6BF6B0-E61A-40F5-A62C-16BFC46F3855}">
      <dgm:prSet/>
      <dgm:spPr>
        <a:solidFill>
          <a:schemeClr val="accent2"/>
        </a:solidFill>
      </dgm:spPr>
      <dgm:t>
        <a:bodyPr/>
        <a:lstStyle/>
        <a:p>
          <a:r>
            <a:rPr lang="en-GB"/>
            <a:t>Authors are typically recognised experts in their field.</a:t>
          </a:r>
          <a:endParaRPr lang="en-US"/>
        </a:p>
      </dgm:t>
    </dgm:pt>
    <dgm:pt modelId="{70485389-3A6D-4EFB-A672-FF110070FF90}" type="parTrans" cxnId="{36DD0936-F037-4AEB-910F-87608FE6B934}">
      <dgm:prSet/>
      <dgm:spPr/>
      <dgm:t>
        <a:bodyPr/>
        <a:lstStyle/>
        <a:p>
          <a:endParaRPr lang="en-US"/>
        </a:p>
      </dgm:t>
    </dgm:pt>
    <dgm:pt modelId="{C7C31E5C-5CF8-4AD0-8725-DAE339FEC16A}" type="sibTrans" cxnId="{36DD0936-F037-4AEB-910F-87608FE6B934}">
      <dgm:prSet/>
      <dgm:spPr/>
      <dgm:t>
        <a:bodyPr/>
        <a:lstStyle/>
        <a:p>
          <a:endParaRPr lang="en-US"/>
        </a:p>
      </dgm:t>
    </dgm:pt>
    <dgm:pt modelId="{98D2A511-DABD-46C5-B582-276CE798E95F}">
      <dgm:prSet/>
      <dgm:spPr>
        <a:solidFill>
          <a:schemeClr val="accent2"/>
        </a:solidFill>
      </dgm:spPr>
      <dgm:t>
        <a:bodyPr/>
        <a:lstStyle/>
        <a:p>
          <a:r>
            <a:rPr lang="en-GB" dirty="0"/>
            <a:t>They organise complex ideas into coherent chapters, scaffolding understanding. </a:t>
          </a:r>
          <a:endParaRPr lang="en-US" dirty="0"/>
        </a:p>
      </dgm:t>
    </dgm:pt>
    <dgm:pt modelId="{BCE00340-DD03-41AF-8078-7D52522AE44D}" type="parTrans" cxnId="{BD7557EB-54DF-4801-8963-13B8AD1246CB}">
      <dgm:prSet/>
      <dgm:spPr/>
      <dgm:t>
        <a:bodyPr/>
        <a:lstStyle/>
        <a:p>
          <a:endParaRPr lang="en-US"/>
        </a:p>
      </dgm:t>
    </dgm:pt>
    <dgm:pt modelId="{59CABF28-B96A-4EC8-9584-C6B857A2B292}" type="sibTrans" cxnId="{BD7557EB-54DF-4801-8963-13B8AD1246CB}">
      <dgm:prSet/>
      <dgm:spPr/>
      <dgm:t>
        <a:bodyPr/>
        <a:lstStyle/>
        <a:p>
          <a:endParaRPr lang="en-US"/>
        </a:p>
      </dgm:t>
    </dgm:pt>
    <dgm:pt modelId="{388AF177-6EE4-427B-B09D-F46E6E4F3C1B}">
      <dgm:prSet/>
      <dgm:spPr>
        <a:solidFill>
          <a:schemeClr val="accent2"/>
        </a:solidFill>
      </dgm:spPr>
      <dgm:t>
        <a:bodyPr/>
        <a:lstStyle/>
        <a:p>
          <a:r>
            <a:rPr lang="en-GB"/>
            <a:t>Unlike fast-moving online content, academic books provide a stable reference point.</a:t>
          </a:r>
          <a:endParaRPr lang="en-US"/>
        </a:p>
      </dgm:t>
    </dgm:pt>
    <dgm:pt modelId="{D7C1D467-B9FF-462C-BB59-C72FE3B39335}" type="parTrans" cxnId="{BCC4F863-301E-4377-9F01-71CEB37CC4DB}">
      <dgm:prSet/>
      <dgm:spPr/>
      <dgm:t>
        <a:bodyPr/>
        <a:lstStyle/>
        <a:p>
          <a:endParaRPr lang="en-US"/>
        </a:p>
      </dgm:t>
    </dgm:pt>
    <dgm:pt modelId="{DC41D64C-980F-4CD2-91DC-FB5FDA22C951}" type="sibTrans" cxnId="{BCC4F863-301E-4377-9F01-71CEB37CC4DB}">
      <dgm:prSet/>
      <dgm:spPr/>
      <dgm:t>
        <a:bodyPr/>
        <a:lstStyle/>
        <a:p>
          <a:endParaRPr lang="en-US"/>
        </a:p>
      </dgm:t>
    </dgm:pt>
    <dgm:pt modelId="{30CE5223-30FA-4016-A580-8CB14B1563C6}">
      <dgm:prSet/>
      <dgm:spPr>
        <a:solidFill>
          <a:srgbClr val="FF0000"/>
        </a:solidFill>
      </dgm:spPr>
      <dgm:t>
        <a:bodyPr/>
        <a:lstStyle/>
        <a:p>
          <a:r>
            <a:rPr lang="en-GB" b="1"/>
            <a:t>Weaknesses: </a:t>
          </a:r>
          <a:endParaRPr lang="en-US"/>
        </a:p>
      </dgm:t>
    </dgm:pt>
    <dgm:pt modelId="{D38B4400-6E19-4B00-9CA6-D8C336E69B8D}" type="parTrans" cxnId="{02E6C877-7D00-427E-A4B1-126AAA68E6F3}">
      <dgm:prSet/>
      <dgm:spPr/>
      <dgm:t>
        <a:bodyPr/>
        <a:lstStyle/>
        <a:p>
          <a:endParaRPr lang="en-US"/>
        </a:p>
      </dgm:t>
    </dgm:pt>
    <dgm:pt modelId="{A0AAFD3E-C087-4F81-8B87-94E4A066DBCF}" type="sibTrans" cxnId="{02E6C877-7D00-427E-A4B1-126AAA68E6F3}">
      <dgm:prSet/>
      <dgm:spPr/>
      <dgm:t>
        <a:bodyPr/>
        <a:lstStyle/>
        <a:p>
          <a:endParaRPr lang="en-US"/>
        </a:p>
      </dgm:t>
    </dgm:pt>
    <dgm:pt modelId="{4809BA54-96DF-44B1-AB64-D380CFC10DA1}">
      <dgm:prSet/>
      <dgm:spPr>
        <a:solidFill>
          <a:srgbClr val="FF0000"/>
        </a:solidFill>
      </dgm:spPr>
      <dgm:t>
        <a:bodyPr/>
        <a:lstStyle/>
        <a:p>
          <a:r>
            <a:rPr lang="en-GB"/>
            <a:t>They are sometimes too big to read (so many pages) </a:t>
          </a:r>
          <a:endParaRPr lang="en-US"/>
        </a:p>
      </dgm:t>
    </dgm:pt>
    <dgm:pt modelId="{A0BE8955-3393-4BD6-AD10-23490EB53255}" type="parTrans" cxnId="{627F0C03-C15B-4F4C-81D9-CD638B6B788E}">
      <dgm:prSet/>
      <dgm:spPr/>
      <dgm:t>
        <a:bodyPr/>
        <a:lstStyle/>
        <a:p>
          <a:endParaRPr lang="en-US"/>
        </a:p>
      </dgm:t>
    </dgm:pt>
    <dgm:pt modelId="{0A06EA97-152F-4150-B3F4-6C95760C863E}" type="sibTrans" cxnId="{627F0C03-C15B-4F4C-81D9-CD638B6B788E}">
      <dgm:prSet/>
      <dgm:spPr/>
      <dgm:t>
        <a:bodyPr/>
        <a:lstStyle/>
        <a:p>
          <a:endParaRPr lang="en-US"/>
        </a:p>
      </dgm:t>
    </dgm:pt>
    <dgm:pt modelId="{EBD3B49E-F3F1-4BA0-9B64-C8E884891B06}">
      <dgm:prSet/>
      <dgm:spPr>
        <a:solidFill>
          <a:srgbClr val="FF0000"/>
        </a:solidFill>
      </dgm:spPr>
      <dgm:t>
        <a:bodyPr/>
        <a:lstStyle/>
        <a:p>
          <a:r>
            <a:rPr lang="en-GB" dirty="0"/>
            <a:t>By the time a book is published, parts of it may already be outdated</a:t>
          </a:r>
          <a:endParaRPr lang="en-US" dirty="0"/>
        </a:p>
      </dgm:t>
    </dgm:pt>
    <dgm:pt modelId="{590C80FA-2C1E-4BD6-8A86-ADAF9581C053}" type="parTrans" cxnId="{C8AF346A-CF43-4364-9C9A-B05AED5C4BEC}">
      <dgm:prSet/>
      <dgm:spPr/>
      <dgm:t>
        <a:bodyPr/>
        <a:lstStyle/>
        <a:p>
          <a:endParaRPr lang="en-US"/>
        </a:p>
      </dgm:t>
    </dgm:pt>
    <dgm:pt modelId="{F4EC5101-6DAC-43EE-911F-8A3AA221FCEB}" type="sibTrans" cxnId="{C8AF346A-CF43-4364-9C9A-B05AED5C4BEC}">
      <dgm:prSet/>
      <dgm:spPr/>
      <dgm:t>
        <a:bodyPr/>
        <a:lstStyle/>
        <a:p>
          <a:endParaRPr lang="en-US"/>
        </a:p>
      </dgm:t>
    </dgm:pt>
    <dgm:pt modelId="{10BE77AD-BAE6-4B0E-AF1A-7FC2FD1A5C22}">
      <dgm:prSet/>
      <dgm:spPr>
        <a:solidFill>
          <a:srgbClr val="FF0000"/>
        </a:solidFill>
      </dgm:spPr>
      <dgm:t>
        <a:bodyPr/>
        <a:lstStyle/>
        <a:p>
          <a:r>
            <a:rPr lang="en-GB" dirty="0"/>
            <a:t>They often require prior knowledge or familiarity with academic language.</a:t>
          </a:r>
          <a:endParaRPr lang="en-US" dirty="0"/>
        </a:p>
      </dgm:t>
    </dgm:pt>
    <dgm:pt modelId="{83E4A0FB-53CC-451C-929A-ECE0C0E275EB}" type="parTrans" cxnId="{24ECEB4D-723D-47D4-9CD7-D08443CC0C34}">
      <dgm:prSet/>
      <dgm:spPr/>
      <dgm:t>
        <a:bodyPr/>
        <a:lstStyle/>
        <a:p>
          <a:endParaRPr lang="en-US"/>
        </a:p>
      </dgm:t>
    </dgm:pt>
    <dgm:pt modelId="{9E988124-A99F-4433-AD88-040859BC75E5}" type="sibTrans" cxnId="{24ECEB4D-723D-47D4-9CD7-D08443CC0C34}">
      <dgm:prSet/>
      <dgm:spPr/>
      <dgm:t>
        <a:bodyPr/>
        <a:lstStyle/>
        <a:p>
          <a:endParaRPr lang="en-US"/>
        </a:p>
      </dgm:t>
    </dgm:pt>
    <dgm:pt modelId="{E83D702E-BCCE-4F42-8991-7FE80E5E6501}">
      <dgm:prSet/>
      <dgm:spPr>
        <a:solidFill>
          <a:srgbClr val="FF0000"/>
        </a:solidFill>
      </dgm:spPr>
      <dgm:t>
        <a:bodyPr/>
        <a:lstStyle/>
        <a:p>
          <a:r>
            <a:rPr lang="en-GB"/>
            <a:t>They can be narrow or bias on a topic </a:t>
          </a:r>
          <a:endParaRPr lang="en-US"/>
        </a:p>
      </dgm:t>
    </dgm:pt>
    <dgm:pt modelId="{531FA7AF-D7F7-4526-B2E3-D75735AA2D97}" type="parTrans" cxnId="{8B23E43D-A2D5-46E9-B33E-A2550131B889}">
      <dgm:prSet/>
      <dgm:spPr/>
      <dgm:t>
        <a:bodyPr/>
        <a:lstStyle/>
        <a:p>
          <a:endParaRPr lang="en-US"/>
        </a:p>
      </dgm:t>
    </dgm:pt>
    <dgm:pt modelId="{6924D220-688E-4F09-8028-AE8AD08D3101}" type="sibTrans" cxnId="{8B23E43D-A2D5-46E9-B33E-A2550131B889}">
      <dgm:prSet/>
      <dgm:spPr/>
      <dgm:t>
        <a:bodyPr/>
        <a:lstStyle/>
        <a:p>
          <a:endParaRPr lang="en-US"/>
        </a:p>
      </dgm:t>
    </dgm:pt>
    <dgm:pt modelId="{0347CEFB-67B6-46A4-AD0F-0F17EE5C8879}" type="pres">
      <dgm:prSet presAssocID="{B49BE92D-7E84-4B6F-AF3F-08ADB2534DB3}" presName="diagram" presStyleCnt="0">
        <dgm:presLayoutVars>
          <dgm:dir/>
          <dgm:resizeHandles val="exact"/>
        </dgm:presLayoutVars>
      </dgm:prSet>
      <dgm:spPr/>
    </dgm:pt>
    <dgm:pt modelId="{929E15AC-BBB1-4236-8816-9A4AF32B55E9}" type="pres">
      <dgm:prSet presAssocID="{AAFCE2F9-76CD-4E00-96A1-F1664A161974}" presName="node" presStyleLbl="node1" presStyleIdx="0" presStyleCnt="10">
        <dgm:presLayoutVars>
          <dgm:bulletEnabled val="1"/>
        </dgm:presLayoutVars>
      </dgm:prSet>
      <dgm:spPr/>
    </dgm:pt>
    <dgm:pt modelId="{D6567E3A-77E0-4153-9BB5-656219DE77B7}" type="pres">
      <dgm:prSet presAssocID="{4DC2A8EF-8857-4A9C-98AA-D84F4086AD62}" presName="sibTrans" presStyleCnt="0"/>
      <dgm:spPr/>
    </dgm:pt>
    <dgm:pt modelId="{53C1E696-2268-4822-8BDA-23F59B7CFB33}" type="pres">
      <dgm:prSet presAssocID="{11F9103D-0785-4F23-9862-6D1CB803A6BF}" presName="node" presStyleLbl="node1" presStyleIdx="1" presStyleCnt="10">
        <dgm:presLayoutVars>
          <dgm:bulletEnabled val="1"/>
        </dgm:presLayoutVars>
      </dgm:prSet>
      <dgm:spPr/>
    </dgm:pt>
    <dgm:pt modelId="{5E7EB49B-C768-4DE6-8664-DFA325AABACC}" type="pres">
      <dgm:prSet presAssocID="{8EA5F404-6CB8-4F18-A94A-4444227B0250}" presName="sibTrans" presStyleCnt="0"/>
      <dgm:spPr/>
    </dgm:pt>
    <dgm:pt modelId="{075652E3-A7C6-4ABE-9CFB-78836AC6CAF3}" type="pres">
      <dgm:prSet presAssocID="{CE6BF6B0-E61A-40F5-A62C-16BFC46F3855}" presName="node" presStyleLbl="node1" presStyleIdx="2" presStyleCnt="10">
        <dgm:presLayoutVars>
          <dgm:bulletEnabled val="1"/>
        </dgm:presLayoutVars>
      </dgm:prSet>
      <dgm:spPr/>
    </dgm:pt>
    <dgm:pt modelId="{85F08888-F922-40B4-B82D-2AF7F53DF0EB}" type="pres">
      <dgm:prSet presAssocID="{C7C31E5C-5CF8-4AD0-8725-DAE339FEC16A}" presName="sibTrans" presStyleCnt="0"/>
      <dgm:spPr/>
    </dgm:pt>
    <dgm:pt modelId="{B6B4BA82-A187-4BD0-948C-27CD07D3B4C2}" type="pres">
      <dgm:prSet presAssocID="{98D2A511-DABD-46C5-B582-276CE798E95F}" presName="node" presStyleLbl="node1" presStyleIdx="3" presStyleCnt="10">
        <dgm:presLayoutVars>
          <dgm:bulletEnabled val="1"/>
        </dgm:presLayoutVars>
      </dgm:prSet>
      <dgm:spPr/>
    </dgm:pt>
    <dgm:pt modelId="{368DAC4A-7A8E-4548-8175-6FDB8C544366}" type="pres">
      <dgm:prSet presAssocID="{59CABF28-B96A-4EC8-9584-C6B857A2B292}" presName="sibTrans" presStyleCnt="0"/>
      <dgm:spPr/>
    </dgm:pt>
    <dgm:pt modelId="{1614777D-9308-4577-9D61-711F90892EFF}" type="pres">
      <dgm:prSet presAssocID="{388AF177-6EE4-427B-B09D-F46E6E4F3C1B}" presName="node" presStyleLbl="node1" presStyleIdx="4" presStyleCnt="10">
        <dgm:presLayoutVars>
          <dgm:bulletEnabled val="1"/>
        </dgm:presLayoutVars>
      </dgm:prSet>
      <dgm:spPr/>
    </dgm:pt>
    <dgm:pt modelId="{443F44BF-2B53-4609-AE93-A8AFFDA8F62B}" type="pres">
      <dgm:prSet presAssocID="{DC41D64C-980F-4CD2-91DC-FB5FDA22C951}" presName="sibTrans" presStyleCnt="0"/>
      <dgm:spPr/>
    </dgm:pt>
    <dgm:pt modelId="{7F3F61A0-F87C-4C52-909C-6ABABB2A30B7}" type="pres">
      <dgm:prSet presAssocID="{30CE5223-30FA-4016-A580-8CB14B1563C6}" presName="node" presStyleLbl="node1" presStyleIdx="5" presStyleCnt="10">
        <dgm:presLayoutVars>
          <dgm:bulletEnabled val="1"/>
        </dgm:presLayoutVars>
      </dgm:prSet>
      <dgm:spPr/>
    </dgm:pt>
    <dgm:pt modelId="{08960407-6DB5-460B-9E83-B6BA6F9A07D9}" type="pres">
      <dgm:prSet presAssocID="{A0AAFD3E-C087-4F81-8B87-94E4A066DBCF}" presName="sibTrans" presStyleCnt="0"/>
      <dgm:spPr/>
    </dgm:pt>
    <dgm:pt modelId="{7A3A1FA4-84DA-46E2-B132-88A5BCA233BA}" type="pres">
      <dgm:prSet presAssocID="{4809BA54-96DF-44B1-AB64-D380CFC10DA1}" presName="node" presStyleLbl="node1" presStyleIdx="6" presStyleCnt="10">
        <dgm:presLayoutVars>
          <dgm:bulletEnabled val="1"/>
        </dgm:presLayoutVars>
      </dgm:prSet>
      <dgm:spPr/>
    </dgm:pt>
    <dgm:pt modelId="{0E61EE5A-E2A4-4C21-8342-6820F8B96449}" type="pres">
      <dgm:prSet presAssocID="{0A06EA97-152F-4150-B3F4-6C95760C863E}" presName="sibTrans" presStyleCnt="0"/>
      <dgm:spPr/>
    </dgm:pt>
    <dgm:pt modelId="{2E86FAA8-0FDE-49E7-8747-99688FE70458}" type="pres">
      <dgm:prSet presAssocID="{EBD3B49E-F3F1-4BA0-9B64-C8E884891B06}" presName="node" presStyleLbl="node1" presStyleIdx="7" presStyleCnt="10">
        <dgm:presLayoutVars>
          <dgm:bulletEnabled val="1"/>
        </dgm:presLayoutVars>
      </dgm:prSet>
      <dgm:spPr/>
    </dgm:pt>
    <dgm:pt modelId="{6F412638-482F-44DC-905A-97E4669BB79C}" type="pres">
      <dgm:prSet presAssocID="{F4EC5101-6DAC-43EE-911F-8A3AA221FCEB}" presName="sibTrans" presStyleCnt="0"/>
      <dgm:spPr/>
    </dgm:pt>
    <dgm:pt modelId="{100A8D4D-0F11-4B57-B87C-ADACE413BA4F}" type="pres">
      <dgm:prSet presAssocID="{10BE77AD-BAE6-4B0E-AF1A-7FC2FD1A5C22}" presName="node" presStyleLbl="node1" presStyleIdx="8" presStyleCnt="10">
        <dgm:presLayoutVars>
          <dgm:bulletEnabled val="1"/>
        </dgm:presLayoutVars>
      </dgm:prSet>
      <dgm:spPr/>
    </dgm:pt>
    <dgm:pt modelId="{F177477A-21F0-454A-8A5E-F8E85A1918B8}" type="pres">
      <dgm:prSet presAssocID="{9E988124-A99F-4433-AD88-040859BC75E5}" presName="sibTrans" presStyleCnt="0"/>
      <dgm:spPr/>
    </dgm:pt>
    <dgm:pt modelId="{A2CEB03B-EDAF-43E3-AE68-8FB8B5FC27D8}" type="pres">
      <dgm:prSet presAssocID="{E83D702E-BCCE-4F42-8991-7FE80E5E6501}" presName="node" presStyleLbl="node1" presStyleIdx="9" presStyleCnt="10">
        <dgm:presLayoutVars>
          <dgm:bulletEnabled val="1"/>
        </dgm:presLayoutVars>
      </dgm:prSet>
      <dgm:spPr/>
    </dgm:pt>
  </dgm:ptLst>
  <dgm:cxnLst>
    <dgm:cxn modelId="{627F0C03-C15B-4F4C-81D9-CD638B6B788E}" srcId="{B49BE92D-7E84-4B6F-AF3F-08ADB2534DB3}" destId="{4809BA54-96DF-44B1-AB64-D380CFC10DA1}" srcOrd="6" destOrd="0" parTransId="{A0BE8955-3393-4BD6-AD10-23490EB53255}" sibTransId="{0A06EA97-152F-4150-B3F4-6C95760C863E}"/>
    <dgm:cxn modelId="{B2637E2D-12A3-42E7-8B34-3A4065510608}" type="presOf" srcId="{E83D702E-BCCE-4F42-8991-7FE80E5E6501}" destId="{A2CEB03B-EDAF-43E3-AE68-8FB8B5FC27D8}" srcOrd="0" destOrd="0" presId="urn:microsoft.com/office/officeart/2005/8/layout/default"/>
    <dgm:cxn modelId="{50E1DF2F-1666-4D2F-A1A3-8421455195AE}" type="presOf" srcId="{CE6BF6B0-E61A-40F5-A62C-16BFC46F3855}" destId="{075652E3-A7C6-4ABE-9CFB-78836AC6CAF3}" srcOrd="0" destOrd="0" presId="urn:microsoft.com/office/officeart/2005/8/layout/default"/>
    <dgm:cxn modelId="{82449833-21B2-4820-AE09-8B1C19133F44}" type="presOf" srcId="{11F9103D-0785-4F23-9862-6D1CB803A6BF}" destId="{53C1E696-2268-4822-8BDA-23F59B7CFB33}" srcOrd="0" destOrd="0" presId="urn:microsoft.com/office/officeart/2005/8/layout/default"/>
    <dgm:cxn modelId="{36DD0936-F037-4AEB-910F-87608FE6B934}" srcId="{B49BE92D-7E84-4B6F-AF3F-08ADB2534DB3}" destId="{CE6BF6B0-E61A-40F5-A62C-16BFC46F3855}" srcOrd="2" destOrd="0" parTransId="{70485389-3A6D-4EFB-A672-FF110070FF90}" sibTransId="{C7C31E5C-5CF8-4AD0-8725-DAE339FEC16A}"/>
    <dgm:cxn modelId="{1BC2E438-0647-4D40-AA48-AFD5C436F4F8}" type="presOf" srcId="{30CE5223-30FA-4016-A580-8CB14B1563C6}" destId="{7F3F61A0-F87C-4C52-909C-6ABABB2A30B7}" srcOrd="0" destOrd="0" presId="urn:microsoft.com/office/officeart/2005/8/layout/default"/>
    <dgm:cxn modelId="{8B23E43D-A2D5-46E9-B33E-A2550131B889}" srcId="{B49BE92D-7E84-4B6F-AF3F-08ADB2534DB3}" destId="{E83D702E-BCCE-4F42-8991-7FE80E5E6501}" srcOrd="9" destOrd="0" parTransId="{531FA7AF-D7F7-4526-B2E3-D75735AA2D97}" sibTransId="{6924D220-688E-4F09-8028-AE8AD08D3101}"/>
    <dgm:cxn modelId="{BCC4F863-301E-4377-9F01-71CEB37CC4DB}" srcId="{B49BE92D-7E84-4B6F-AF3F-08ADB2534DB3}" destId="{388AF177-6EE4-427B-B09D-F46E6E4F3C1B}" srcOrd="4" destOrd="0" parTransId="{D7C1D467-B9FF-462C-BB59-C72FE3B39335}" sibTransId="{DC41D64C-980F-4CD2-91DC-FB5FDA22C951}"/>
    <dgm:cxn modelId="{16860A47-EA4D-41DD-8D68-48B115FB94C1}" type="presOf" srcId="{AAFCE2F9-76CD-4E00-96A1-F1664A161974}" destId="{929E15AC-BBB1-4236-8816-9A4AF32B55E9}" srcOrd="0" destOrd="0" presId="urn:microsoft.com/office/officeart/2005/8/layout/default"/>
    <dgm:cxn modelId="{6C117E67-C3AA-4007-8E2A-0BAAB499F804}" type="presOf" srcId="{B49BE92D-7E84-4B6F-AF3F-08ADB2534DB3}" destId="{0347CEFB-67B6-46A4-AD0F-0F17EE5C8879}" srcOrd="0" destOrd="0" presId="urn:microsoft.com/office/officeart/2005/8/layout/default"/>
    <dgm:cxn modelId="{C8AF346A-CF43-4364-9C9A-B05AED5C4BEC}" srcId="{B49BE92D-7E84-4B6F-AF3F-08ADB2534DB3}" destId="{EBD3B49E-F3F1-4BA0-9B64-C8E884891B06}" srcOrd="7" destOrd="0" parTransId="{590C80FA-2C1E-4BD6-8A86-ADAF9581C053}" sibTransId="{F4EC5101-6DAC-43EE-911F-8A3AA221FCEB}"/>
    <dgm:cxn modelId="{24ECEB4D-723D-47D4-9CD7-D08443CC0C34}" srcId="{B49BE92D-7E84-4B6F-AF3F-08ADB2534DB3}" destId="{10BE77AD-BAE6-4B0E-AF1A-7FC2FD1A5C22}" srcOrd="8" destOrd="0" parTransId="{83E4A0FB-53CC-451C-929A-ECE0C0E275EB}" sibTransId="{9E988124-A99F-4433-AD88-040859BC75E5}"/>
    <dgm:cxn modelId="{02E6C877-7D00-427E-A4B1-126AAA68E6F3}" srcId="{B49BE92D-7E84-4B6F-AF3F-08ADB2534DB3}" destId="{30CE5223-30FA-4016-A580-8CB14B1563C6}" srcOrd="5" destOrd="0" parTransId="{D38B4400-6E19-4B00-9CA6-D8C336E69B8D}" sibTransId="{A0AAFD3E-C087-4F81-8B87-94E4A066DBCF}"/>
    <dgm:cxn modelId="{D527B587-7D89-4162-A395-E78AEFBB4DDC}" type="presOf" srcId="{4809BA54-96DF-44B1-AB64-D380CFC10DA1}" destId="{7A3A1FA4-84DA-46E2-B132-88A5BCA233BA}" srcOrd="0" destOrd="0" presId="urn:microsoft.com/office/officeart/2005/8/layout/default"/>
    <dgm:cxn modelId="{36A90599-3A17-4629-9AA1-4A4AD0968675}" type="presOf" srcId="{98D2A511-DABD-46C5-B582-276CE798E95F}" destId="{B6B4BA82-A187-4BD0-948C-27CD07D3B4C2}" srcOrd="0" destOrd="0" presId="urn:microsoft.com/office/officeart/2005/8/layout/default"/>
    <dgm:cxn modelId="{E62F4BA7-CD67-4B75-BF93-1F97223612A8}" type="presOf" srcId="{EBD3B49E-F3F1-4BA0-9B64-C8E884891B06}" destId="{2E86FAA8-0FDE-49E7-8747-99688FE70458}" srcOrd="0" destOrd="0" presId="urn:microsoft.com/office/officeart/2005/8/layout/default"/>
    <dgm:cxn modelId="{6F7BD3DC-1D66-4DD9-ABAF-BE85358BA4BD}" type="presOf" srcId="{10BE77AD-BAE6-4B0E-AF1A-7FC2FD1A5C22}" destId="{100A8D4D-0F11-4B57-B87C-ADACE413BA4F}" srcOrd="0" destOrd="0" presId="urn:microsoft.com/office/officeart/2005/8/layout/default"/>
    <dgm:cxn modelId="{E0CA66E9-143A-426E-B24E-0FE2F6A67C95}" type="presOf" srcId="{388AF177-6EE4-427B-B09D-F46E6E4F3C1B}" destId="{1614777D-9308-4577-9D61-711F90892EFF}" srcOrd="0" destOrd="0" presId="urn:microsoft.com/office/officeart/2005/8/layout/default"/>
    <dgm:cxn modelId="{BD7557EB-54DF-4801-8963-13B8AD1246CB}" srcId="{B49BE92D-7E84-4B6F-AF3F-08ADB2534DB3}" destId="{98D2A511-DABD-46C5-B582-276CE798E95F}" srcOrd="3" destOrd="0" parTransId="{BCE00340-DD03-41AF-8078-7D52522AE44D}" sibTransId="{59CABF28-B96A-4EC8-9584-C6B857A2B292}"/>
    <dgm:cxn modelId="{A7E80EF0-AFC6-4AC0-8083-0EC3984CB5E1}" srcId="{B49BE92D-7E84-4B6F-AF3F-08ADB2534DB3}" destId="{11F9103D-0785-4F23-9862-6D1CB803A6BF}" srcOrd="1" destOrd="0" parTransId="{14722377-56D6-4DC9-8FDD-BA937C7853F1}" sibTransId="{8EA5F404-6CB8-4F18-A94A-4444227B0250}"/>
    <dgm:cxn modelId="{F2DBC4FF-0869-40FE-BFF7-0367A353FEB4}" srcId="{B49BE92D-7E84-4B6F-AF3F-08ADB2534DB3}" destId="{AAFCE2F9-76CD-4E00-96A1-F1664A161974}" srcOrd="0" destOrd="0" parTransId="{568CE59C-1434-431A-BD44-904E29FDC6FE}" sibTransId="{4DC2A8EF-8857-4A9C-98AA-D84F4086AD62}"/>
    <dgm:cxn modelId="{37AE168F-D743-4702-8C12-5E141037CF2C}" type="presParOf" srcId="{0347CEFB-67B6-46A4-AD0F-0F17EE5C8879}" destId="{929E15AC-BBB1-4236-8816-9A4AF32B55E9}" srcOrd="0" destOrd="0" presId="urn:microsoft.com/office/officeart/2005/8/layout/default"/>
    <dgm:cxn modelId="{DF1DA452-5949-420C-B329-E197F1E1EA62}" type="presParOf" srcId="{0347CEFB-67B6-46A4-AD0F-0F17EE5C8879}" destId="{D6567E3A-77E0-4153-9BB5-656219DE77B7}" srcOrd="1" destOrd="0" presId="urn:microsoft.com/office/officeart/2005/8/layout/default"/>
    <dgm:cxn modelId="{694F6388-F810-4930-BBE8-2BF91E6207EB}" type="presParOf" srcId="{0347CEFB-67B6-46A4-AD0F-0F17EE5C8879}" destId="{53C1E696-2268-4822-8BDA-23F59B7CFB33}" srcOrd="2" destOrd="0" presId="urn:microsoft.com/office/officeart/2005/8/layout/default"/>
    <dgm:cxn modelId="{821A40A8-B685-4475-9DD0-7F4CDBEED9FA}" type="presParOf" srcId="{0347CEFB-67B6-46A4-AD0F-0F17EE5C8879}" destId="{5E7EB49B-C768-4DE6-8664-DFA325AABACC}" srcOrd="3" destOrd="0" presId="urn:microsoft.com/office/officeart/2005/8/layout/default"/>
    <dgm:cxn modelId="{0844A415-344D-48A2-BB07-085261088BB7}" type="presParOf" srcId="{0347CEFB-67B6-46A4-AD0F-0F17EE5C8879}" destId="{075652E3-A7C6-4ABE-9CFB-78836AC6CAF3}" srcOrd="4" destOrd="0" presId="urn:microsoft.com/office/officeart/2005/8/layout/default"/>
    <dgm:cxn modelId="{81B92AFC-A517-4B95-896E-7D98871B457F}" type="presParOf" srcId="{0347CEFB-67B6-46A4-AD0F-0F17EE5C8879}" destId="{85F08888-F922-40B4-B82D-2AF7F53DF0EB}" srcOrd="5" destOrd="0" presId="urn:microsoft.com/office/officeart/2005/8/layout/default"/>
    <dgm:cxn modelId="{9D672D9C-AAF2-4D94-83F2-DB34A2DD0598}" type="presParOf" srcId="{0347CEFB-67B6-46A4-AD0F-0F17EE5C8879}" destId="{B6B4BA82-A187-4BD0-948C-27CD07D3B4C2}" srcOrd="6" destOrd="0" presId="urn:microsoft.com/office/officeart/2005/8/layout/default"/>
    <dgm:cxn modelId="{7629CCC0-C46F-4166-BF88-1DC93902F926}" type="presParOf" srcId="{0347CEFB-67B6-46A4-AD0F-0F17EE5C8879}" destId="{368DAC4A-7A8E-4548-8175-6FDB8C544366}" srcOrd="7" destOrd="0" presId="urn:microsoft.com/office/officeart/2005/8/layout/default"/>
    <dgm:cxn modelId="{55951FA5-491D-4F54-83D0-15078CC41905}" type="presParOf" srcId="{0347CEFB-67B6-46A4-AD0F-0F17EE5C8879}" destId="{1614777D-9308-4577-9D61-711F90892EFF}" srcOrd="8" destOrd="0" presId="urn:microsoft.com/office/officeart/2005/8/layout/default"/>
    <dgm:cxn modelId="{DCC38C2F-F8B2-4E1C-B296-4BF789EAB1E3}" type="presParOf" srcId="{0347CEFB-67B6-46A4-AD0F-0F17EE5C8879}" destId="{443F44BF-2B53-4609-AE93-A8AFFDA8F62B}" srcOrd="9" destOrd="0" presId="urn:microsoft.com/office/officeart/2005/8/layout/default"/>
    <dgm:cxn modelId="{F37BEA9B-CBF8-4046-BED2-8A62C4E98EC8}" type="presParOf" srcId="{0347CEFB-67B6-46A4-AD0F-0F17EE5C8879}" destId="{7F3F61A0-F87C-4C52-909C-6ABABB2A30B7}" srcOrd="10" destOrd="0" presId="urn:microsoft.com/office/officeart/2005/8/layout/default"/>
    <dgm:cxn modelId="{349F6CAC-126A-467A-B87E-3583307E794D}" type="presParOf" srcId="{0347CEFB-67B6-46A4-AD0F-0F17EE5C8879}" destId="{08960407-6DB5-460B-9E83-B6BA6F9A07D9}" srcOrd="11" destOrd="0" presId="urn:microsoft.com/office/officeart/2005/8/layout/default"/>
    <dgm:cxn modelId="{A0C9C90F-9E73-42F2-B65D-227B28CC7877}" type="presParOf" srcId="{0347CEFB-67B6-46A4-AD0F-0F17EE5C8879}" destId="{7A3A1FA4-84DA-46E2-B132-88A5BCA233BA}" srcOrd="12" destOrd="0" presId="urn:microsoft.com/office/officeart/2005/8/layout/default"/>
    <dgm:cxn modelId="{68A6FB02-4E68-4F27-B0E3-D6CDF073F3D2}" type="presParOf" srcId="{0347CEFB-67B6-46A4-AD0F-0F17EE5C8879}" destId="{0E61EE5A-E2A4-4C21-8342-6820F8B96449}" srcOrd="13" destOrd="0" presId="urn:microsoft.com/office/officeart/2005/8/layout/default"/>
    <dgm:cxn modelId="{AB6C0C99-5437-458B-818A-89319561FD0C}" type="presParOf" srcId="{0347CEFB-67B6-46A4-AD0F-0F17EE5C8879}" destId="{2E86FAA8-0FDE-49E7-8747-99688FE70458}" srcOrd="14" destOrd="0" presId="urn:microsoft.com/office/officeart/2005/8/layout/default"/>
    <dgm:cxn modelId="{EE4BEF5B-EC31-4A3C-8A20-C9DAB70077DC}" type="presParOf" srcId="{0347CEFB-67B6-46A4-AD0F-0F17EE5C8879}" destId="{6F412638-482F-44DC-905A-97E4669BB79C}" srcOrd="15" destOrd="0" presId="urn:microsoft.com/office/officeart/2005/8/layout/default"/>
    <dgm:cxn modelId="{9547E6EC-EAD7-4980-B671-23F86845A1C2}" type="presParOf" srcId="{0347CEFB-67B6-46A4-AD0F-0F17EE5C8879}" destId="{100A8D4D-0F11-4B57-B87C-ADACE413BA4F}" srcOrd="16" destOrd="0" presId="urn:microsoft.com/office/officeart/2005/8/layout/default"/>
    <dgm:cxn modelId="{D2B02B07-4BC8-42B2-9CC0-AC70D00D9F56}" type="presParOf" srcId="{0347CEFB-67B6-46A4-AD0F-0F17EE5C8879}" destId="{F177477A-21F0-454A-8A5E-F8E85A1918B8}" srcOrd="17" destOrd="0" presId="urn:microsoft.com/office/officeart/2005/8/layout/default"/>
    <dgm:cxn modelId="{E888E989-8EDC-4B15-8C70-EEAD604BBE4D}" type="presParOf" srcId="{0347CEFB-67B6-46A4-AD0F-0F17EE5C8879}" destId="{A2CEB03B-EDAF-43E3-AE68-8FB8B5FC27D8}"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73A491-2FD3-4A34-B5D7-DB29CAC65195}" type="doc">
      <dgm:prSet loTypeId="urn:microsoft.com/office/officeart/2018/2/layout/IconCircleList" loCatId="icon" qsTypeId="urn:microsoft.com/office/officeart/2005/8/quickstyle/simple1#5" qsCatId="simple" csTypeId="urn:microsoft.com/office/officeart/2018/5/colors/Iconchunking_neutralicon_colorful1" csCatId="colorful" phldr="1"/>
      <dgm:spPr/>
      <dgm:t>
        <a:bodyPr/>
        <a:lstStyle/>
        <a:p>
          <a:endParaRPr lang="en-US"/>
        </a:p>
      </dgm:t>
    </dgm:pt>
    <dgm:pt modelId="{6F426C22-51E2-4B5A-B221-CBE0E835B2CC}">
      <dgm:prSet/>
      <dgm:spPr/>
      <dgm:t>
        <a:bodyPr/>
        <a:lstStyle/>
        <a:p>
          <a:r>
            <a:rPr lang="en-GB" dirty="0"/>
            <a:t>Critically evaluating the sources you find helps to build strong, credible pieces of work. In doing so, it enables you to: </a:t>
          </a:r>
          <a:endParaRPr lang="en-US" dirty="0"/>
        </a:p>
      </dgm:t>
    </dgm:pt>
    <dgm:pt modelId="{16C92811-4CEC-48D9-AAB1-33116779D46D}" type="parTrans" cxnId="{22C03416-54CD-4444-9E3C-415D014E5ECC}">
      <dgm:prSet/>
      <dgm:spPr/>
      <dgm:t>
        <a:bodyPr/>
        <a:lstStyle/>
        <a:p>
          <a:endParaRPr lang="en-US"/>
        </a:p>
      </dgm:t>
    </dgm:pt>
    <dgm:pt modelId="{2BE3C97F-6C12-4B86-B0A3-8EA38E898E2F}" type="sibTrans" cxnId="{22C03416-54CD-4444-9E3C-415D014E5ECC}">
      <dgm:prSet/>
      <dgm:spPr/>
      <dgm:t>
        <a:bodyPr/>
        <a:lstStyle/>
        <a:p>
          <a:endParaRPr lang="en-US"/>
        </a:p>
      </dgm:t>
    </dgm:pt>
    <dgm:pt modelId="{41E5159D-AA07-427B-BAC0-0B101DCE6BBE}">
      <dgm:prSet/>
      <dgm:spPr/>
      <dgm:t>
        <a:bodyPr/>
        <a:lstStyle/>
        <a:p>
          <a:r>
            <a:rPr lang="en-GB"/>
            <a:t>Use reliable, relevant and current information. </a:t>
          </a:r>
          <a:endParaRPr lang="en-US"/>
        </a:p>
      </dgm:t>
    </dgm:pt>
    <dgm:pt modelId="{133C7913-364C-4745-B9B2-A977206F0883}" type="parTrans" cxnId="{231768FB-D24C-482D-B5B4-B741866C7F9C}">
      <dgm:prSet/>
      <dgm:spPr/>
      <dgm:t>
        <a:bodyPr/>
        <a:lstStyle/>
        <a:p>
          <a:endParaRPr lang="en-US"/>
        </a:p>
      </dgm:t>
    </dgm:pt>
    <dgm:pt modelId="{846A8512-4B9E-482B-8200-7C3457D7D9A1}" type="sibTrans" cxnId="{231768FB-D24C-482D-B5B4-B741866C7F9C}">
      <dgm:prSet/>
      <dgm:spPr/>
      <dgm:t>
        <a:bodyPr/>
        <a:lstStyle/>
        <a:p>
          <a:endParaRPr lang="en-US"/>
        </a:p>
      </dgm:t>
    </dgm:pt>
    <dgm:pt modelId="{4C4B9131-2568-47EF-9407-E7107CB7C8E6}">
      <dgm:prSet/>
      <dgm:spPr/>
      <dgm:t>
        <a:bodyPr/>
        <a:lstStyle/>
        <a:p>
          <a:r>
            <a:rPr lang="en-GB"/>
            <a:t>Spot bias and misinformation. </a:t>
          </a:r>
          <a:endParaRPr lang="en-US"/>
        </a:p>
      </dgm:t>
    </dgm:pt>
    <dgm:pt modelId="{5CC42640-C2F4-425C-B8D2-243CC10CA541}" type="parTrans" cxnId="{E92B4251-62D0-49C8-ACFC-186DC90F73C8}">
      <dgm:prSet/>
      <dgm:spPr/>
      <dgm:t>
        <a:bodyPr/>
        <a:lstStyle/>
        <a:p>
          <a:endParaRPr lang="en-US"/>
        </a:p>
      </dgm:t>
    </dgm:pt>
    <dgm:pt modelId="{20FFF245-5EA6-45DC-9DFD-6F8704B2D3C6}" type="sibTrans" cxnId="{E92B4251-62D0-49C8-ACFC-186DC90F73C8}">
      <dgm:prSet/>
      <dgm:spPr/>
      <dgm:t>
        <a:bodyPr/>
        <a:lstStyle/>
        <a:p>
          <a:endParaRPr lang="en-US"/>
        </a:p>
      </dgm:t>
    </dgm:pt>
    <dgm:pt modelId="{527CEA49-9BC0-4526-AB51-DBBADB0DBDF1}">
      <dgm:prSet/>
      <dgm:spPr/>
      <dgm:t>
        <a:bodyPr/>
        <a:lstStyle/>
        <a:p>
          <a:r>
            <a:rPr lang="en-GB"/>
            <a:t>Understand the purpose and context in which the information was created </a:t>
          </a:r>
          <a:endParaRPr lang="en-US"/>
        </a:p>
      </dgm:t>
    </dgm:pt>
    <dgm:pt modelId="{51B34054-AE5F-4892-9177-0D057A842735}" type="parTrans" cxnId="{39025E56-12CA-4597-98F3-B1CFAA93DA81}">
      <dgm:prSet/>
      <dgm:spPr/>
      <dgm:t>
        <a:bodyPr/>
        <a:lstStyle/>
        <a:p>
          <a:endParaRPr lang="en-US"/>
        </a:p>
      </dgm:t>
    </dgm:pt>
    <dgm:pt modelId="{0C04DAD2-0CBC-4CC6-92AE-C6EB6EAFBEEB}" type="sibTrans" cxnId="{39025E56-12CA-4597-98F3-B1CFAA93DA81}">
      <dgm:prSet/>
      <dgm:spPr/>
      <dgm:t>
        <a:bodyPr/>
        <a:lstStyle/>
        <a:p>
          <a:endParaRPr lang="en-US"/>
        </a:p>
      </dgm:t>
    </dgm:pt>
    <dgm:pt modelId="{9A12CB99-F13F-4230-91C0-E2F32D771853}">
      <dgm:prSet/>
      <dgm:spPr/>
      <dgm:t>
        <a:bodyPr/>
        <a:lstStyle/>
        <a:p>
          <a:r>
            <a:rPr lang="en-GB"/>
            <a:t>Develop a lifelong skill for making informed decision in study, work and everyday life. </a:t>
          </a:r>
          <a:endParaRPr lang="en-US"/>
        </a:p>
      </dgm:t>
    </dgm:pt>
    <dgm:pt modelId="{A6C3AE29-E50D-4C44-8260-B49BCFACA148}" type="parTrans" cxnId="{1A602257-5877-4D41-82D4-9EB186234504}">
      <dgm:prSet/>
      <dgm:spPr/>
      <dgm:t>
        <a:bodyPr/>
        <a:lstStyle/>
        <a:p>
          <a:endParaRPr lang="en-US"/>
        </a:p>
      </dgm:t>
    </dgm:pt>
    <dgm:pt modelId="{90A0C22C-6873-4294-9176-7C03CF78CDFA}" type="sibTrans" cxnId="{1A602257-5877-4D41-82D4-9EB186234504}">
      <dgm:prSet/>
      <dgm:spPr/>
      <dgm:t>
        <a:bodyPr/>
        <a:lstStyle/>
        <a:p>
          <a:endParaRPr lang="en-US"/>
        </a:p>
      </dgm:t>
    </dgm:pt>
    <dgm:pt modelId="{8DDA74E3-5BC7-417A-83EA-7B6F58203DD2}">
      <dgm:prSet/>
      <dgm:spPr/>
      <dgm:t>
        <a:bodyPr/>
        <a:lstStyle/>
        <a:p>
          <a:r>
            <a:rPr lang="en-GB"/>
            <a:t>(Bristol University, 2026)</a:t>
          </a:r>
          <a:endParaRPr lang="en-US"/>
        </a:p>
      </dgm:t>
    </dgm:pt>
    <dgm:pt modelId="{2BE452FA-4C0B-4B3D-B080-52F3165E1D18}" type="parTrans" cxnId="{0D138717-2A73-4031-BEC3-6111EF2A8F9F}">
      <dgm:prSet/>
      <dgm:spPr/>
      <dgm:t>
        <a:bodyPr/>
        <a:lstStyle/>
        <a:p>
          <a:endParaRPr lang="en-US"/>
        </a:p>
      </dgm:t>
    </dgm:pt>
    <dgm:pt modelId="{856BAC21-5A72-42AF-ABCC-294BB8B660B8}" type="sibTrans" cxnId="{0D138717-2A73-4031-BEC3-6111EF2A8F9F}">
      <dgm:prSet/>
      <dgm:spPr/>
      <dgm:t>
        <a:bodyPr/>
        <a:lstStyle/>
        <a:p>
          <a:endParaRPr lang="en-US"/>
        </a:p>
      </dgm:t>
    </dgm:pt>
    <dgm:pt modelId="{41039A4A-CBC4-416B-98E1-0FFD027C54C0}" type="pres">
      <dgm:prSet presAssocID="{4B73A491-2FD3-4A34-B5D7-DB29CAC65195}" presName="root" presStyleCnt="0">
        <dgm:presLayoutVars>
          <dgm:dir/>
          <dgm:resizeHandles val="exact"/>
        </dgm:presLayoutVars>
      </dgm:prSet>
      <dgm:spPr/>
    </dgm:pt>
    <dgm:pt modelId="{F8F3AE53-F931-49FD-9D51-80CB7180C6E7}" type="pres">
      <dgm:prSet presAssocID="{4B73A491-2FD3-4A34-B5D7-DB29CAC65195}" presName="container" presStyleCnt="0">
        <dgm:presLayoutVars>
          <dgm:dir/>
          <dgm:resizeHandles val="exact"/>
        </dgm:presLayoutVars>
      </dgm:prSet>
      <dgm:spPr/>
    </dgm:pt>
    <dgm:pt modelId="{E04F16D3-5AF4-43E9-A2B7-6058601727F5}" type="pres">
      <dgm:prSet presAssocID="{6F426C22-51E2-4B5A-B221-CBE0E835B2CC}" presName="compNode" presStyleCnt="0"/>
      <dgm:spPr/>
    </dgm:pt>
    <dgm:pt modelId="{7A260ECC-A689-4321-A48B-17AA0962B36F}" type="pres">
      <dgm:prSet presAssocID="{6F426C22-51E2-4B5A-B221-CBE0E835B2CC}" presName="iconBgRect" presStyleLbl="bgShp" presStyleIdx="0" presStyleCnt="6"/>
      <dgm:spPr/>
    </dgm:pt>
    <dgm:pt modelId="{755F27D5-8802-4ED0-8229-58050A198A90}" type="pres">
      <dgm:prSet presAssocID="{6F426C22-51E2-4B5A-B221-CBE0E835B2C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uzzle"/>
        </a:ext>
      </dgm:extLst>
    </dgm:pt>
    <dgm:pt modelId="{6E0E2C99-6473-4144-AA83-5BB5DD53230C}" type="pres">
      <dgm:prSet presAssocID="{6F426C22-51E2-4B5A-B221-CBE0E835B2CC}" presName="spaceRect" presStyleCnt="0"/>
      <dgm:spPr/>
    </dgm:pt>
    <dgm:pt modelId="{701319C8-6691-4340-B9E5-3DCB6500B799}" type="pres">
      <dgm:prSet presAssocID="{6F426C22-51E2-4B5A-B221-CBE0E835B2CC}" presName="textRect" presStyleLbl="revTx" presStyleIdx="0" presStyleCnt="6">
        <dgm:presLayoutVars>
          <dgm:chMax val="1"/>
          <dgm:chPref val="1"/>
        </dgm:presLayoutVars>
      </dgm:prSet>
      <dgm:spPr/>
    </dgm:pt>
    <dgm:pt modelId="{475C9A21-3BD0-43A2-8F7A-96546FA29C4A}" type="pres">
      <dgm:prSet presAssocID="{2BE3C97F-6C12-4B86-B0A3-8EA38E898E2F}" presName="sibTrans" presStyleLbl="sibTrans2D1" presStyleIdx="0" presStyleCnt="0"/>
      <dgm:spPr/>
    </dgm:pt>
    <dgm:pt modelId="{A4CF1EEC-AD90-4640-A97F-67016917EC9E}" type="pres">
      <dgm:prSet presAssocID="{41E5159D-AA07-427B-BAC0-0B101DCE6BBE}" presName="compNode" presStyleCnt="0"/>
      <dgm:spPr/>
    </dgm:pt>
    <dgm:pt modelId="{F81C4DC7-A440-4903-8DB0-A80AE784B9E7}" type="pres">
      <dgm:prSet presAssocID="{41E5159D-AA07-427B-BAC0-0B101DCE6BBE}" presName="iconBgRect" presStyleLbl="bgShp" presStyleIdx="1" presStyleCnt="6"/>
      <dgm:spPr/>
    </dgm:pt>
    <dgm:pt modelId="{AFF78E6D-7886-47C9-90E4-CD356190D10B}" type="pres">
      <dgm:prSet presAssocID="{41E5159D-AA07-427B-BAC0-0B101DCE6BB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2DD5F65A-CB19-4080-A60E-E5E99385DA33}" type="pres">
      <dgm:prSet presAssocID="{41E5159D-AA07-427B-BAC0-0B101DCE6BBE}" presName="spaceRect" presStyleCnt="0"/>
      <dgm:spPr/>
    </dgm:pt>
    <dgm:pt modelId="{776FAFC9-58B2-4C7D-8A04-461051081056}" type="pres">
      <dgm:prSet presAssocID="{41E5159D-AA07-427B-BAC0-0B101DCE6BBE}" presName="textRect" presStyleLbl="revTx" presStyleIdx="1" presStyleCnt="6">
        <dgm:presLayoutVars>
          <dgm:chMax val="1"/>
          <dgm:chPref val="1"/>
        </dgm:presLayoutVars>
      </dgm:prSet>
      <dgm:spPr/>
    </dgm:pt>
    <dgm:pt modelId="{F7A3B88E-E58F-4E9C-8BFB-F1AB475930FB}" type="pres">
      <dgm:prSet presAssocID="{846A8512-4B9E-482B-8200-7C3457D7D9A1}" presName="sibTrans" presStyleLbl="sibTrans2D1" presStyleIdx="0" presStyleCnt="0"/>
      <dgm:spPr/>
    </dgm:pt>
    <dgm:pt modelId="{B915B194-2C41-4DC7-BD8A-E309217D5D63}" type="pres">
      <dgm:prSet presAssocID="{4C4B9131-2568-47EF-9407-E7107CB7C8E6}" presName="compNode" presStyleCnt="0"/>
      <dgm:spPr/>
    </dgm:pt>
    <dgm:pt modelId="{414011D4-8540-4CA8-93A5-40FDF1284B00}" type="pres">
      <dgm:prSet presAssocID="{4C4B9131-2568-47EF-9407-E7107CB7C8E6}" presName="iconBgRect" presStyleLbl="bgShp" presStyleIdx="2" presStyleCnt="6"/>
      <dgm:spPr/>
    </dgm:pt>
    <dgm:pt modelId="{BEB6A9A5-9F6A-4F2B-BC75-9106E0646818}" type="pres">
      <dgm:prSet presAssocID="{4C4B9131-2568-47EF-9407-E7107CB7C8E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Irritant"/>
        </a:ext>
      </dgm:extLst>
    </dgm:pt>
    <dgm:pt modelId="{7C8FB64B-B570-4610-B4D0-E489B22799E6}" type="pres">
      <dgm:prSet presAssocID="{4C4B9131-2568-47EF-9407-E7107CB7C8E6}" presName="spaceRect" presStyleCnt="0"/>
      <dgm:spPr/>
    </dgm:pt>
    <dgm:pt modelId="{D807789F-AF5E-462C-9224-5FC90F83055C}" type="pres">
      <dgm:prSet presAssocID="{4C4B9131-2568-47EF-9407-E7107CB7C8E6}" presName="textRect" presStyleLbl="revTx" presStyleIdx="2" presStyleCnt="6">
        <dgm:presLayoutVars>
          <dgm:chMax val="1"/>
          <dgm:chPref val="1"/>
        </dgm:presLayoutVars>
      </dgm:prSet>
      <dgm:spPr/>
    </dgm:pt>
    <dgm:pt modelId="{A0F11319-ACDF-4110-B754-844267C86A95}" type="pres">
      <dgm:prSet presAssocID="{20FFF245-5EA6-45DC-9DFD-6F8704B2D3C6}" presName="sibTrans" presStyleLbl="sibTrans2D1" presStyleIdx="0" presStyleCnt="0"/>
      <dgm:spPr/>
    </dgm:pt>
    <dgm:pt modelId="{B9AE291A-EE7A-447B-B177-D9BDC3786424}" type="pres">
      <dgm:prSet presAssocID="{527CEA49-9BC0-4526-AB51-DBBADB0DBDF1}" presName="compNode" presStyleCnt="0"/>
      <dgm:spPr/>
    </dgm:pt>
    <dgm:pt modelId="{41EF96BC-C81F-406B-8778-D8604A119E84}" type="pres">
      <dgm:prSet presAssocID="{527CEA49-9BC0-4526-AB51-DBBADB0DBDF1}" presName="iconBgRect" presStyleLbl="bgShp" presStyleIdx="3" presStyleCnt="6"/>
      <dgm:spPr/>
    </dgm:pt>
    <dgm:pt modelId="{DAEC3E26-F786-4E40-88FD-34798B31B053}" type="pres">
      <dgm:prSet presAssocID="{527CEA49-9BC0-4526-AB51-DBBADB0DBDF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448389E-3FCD-4F9A-A256-3FEFF0D852F9}" type="pres">
      <dgm:prSet presAssocID="{527CEA49-9BC0-4526-AB51-DBBADB0DBDF1}" presName="spaceRect" presStyleCnt="0"/>
      <dgm:spPr/>
    </dgm:pt>
    <dgm:pt modelId="{EFA5DE1E-1AA3-4029-8922-C14A738797FA}" type="pres">
      <dgm:prSet presAssocID="{527CEA49-9BC0-4526-AB51-DBBADB0DBDF1}" presName="textRect" presStyleLbl="revTx" presStyleIdx="3" presStyleCnt="6">
        <dgm:presLayoutVars>
          <dgm:chMax val="1"/>
          <dgm:chPref val="1"/>
        </dgm:presLayoutVars>
      </dgm:prSet>
      <dgm:spPr/>
    </dgm:pt>
    <dgm:pt modelId="{6D2720D1-FD5E-44C9-9611-37A82F7EBA15}" type="pres">
      <dgm:prSet presAssocID="{0C04DAD2-0CBC-4CC6-92AE-C6EB6EAFBEEB}" presName="sibTrans" presStyleLbl="sibTrans2D1" presStyleIdx="0" presStyleCnt="0"/>
      <dgm:spPr/>
    </dgm:pt>
    <dgm:pt modelId="{97F34579-3B9D-4030-AC92-E76BEBD14F24}" type="pres">
      <dgm:prSet presAssocID="{9A12CB99-F13F-4230-91C0-E2F32D771853}" presName="compNode" presStyleCnt="0"/>
      <dgm:spPr/>
    </dgm:pt>
    <dgm:pt modelId="{B6880CB8-1943-4D2B-BC03-457D2B1273F9}" type="pres">
      <dgm:prSet presAssocID="{9A12CB99-F13F-4230-91C0-E2F32D771853}" presName="iconBgRect" presStyleLbl="bgShp" presStyleIdx="4" presStyleCnt="6"/>
      <dgm:spPr/>
    </dgm:pt>
    <dgm:pt modelId="{1504B1F2-A458-4714-BF88-03499F150C70}" type="pres">
      <dgm:prSet presAssocID="{9A12CB99-F13F-4230-91C0-E2F32D77185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iploma Roll"/>
        </a:ext>
      </dgm:extLst>
    </dgm:pt>
    <dgm:pt modelId="{941DD906-D2D2-4538-88C7-5BCB268E6974}" type="pres">
      <dgm:prSet presAssocID="{9A12CB99-F13F-4230-91C0-E2F32D771853}" presName="spaceRect" presStyleCnt="0"/>
      <dgm:spPr/>
    </dgm:pt>
    <dgm:pt modelId="{048D70C2-5F4C-492E-A35C-A98F834CDD05}" type="pres">
      <dgm:prSet presAssocID="{9A12CB99-F13F-4230-91C0-E2F32D771853}" presName="textRect" presStyleLbl="revTx" presStyleIdx="4" presStyleCnt="6">
        <dgm:presLayoutVars>
          <dgm:chMax val="1"/>
          <dgm:chPref val="1"/>
        </dgm:presLayoutVars>
      </dgm:prSet>
      <dgm:spPr/>
    </dgm:pt>
    <dgm:pt modelId="{4187C495-C861-4AAA-86E7-944DAAD95D7A}" type="pres">
      <dgm:prSet presAssocID="{90A0C22C-6873-4294-9176-7C03CF78CDFA}" presName="sibTrans" presStyleLbl="sibTrans2D1" presStyleIdx="0" presStyleCnt="0"/>
      <dgm:spPr/>
    </dgm:pt>
    <dgm:pt modelId="{916C6A60-49F6-4679-8A34-917DC4802B1C}" type="pres">
      <dgm:prSet presAssocID="{8DDA74E3-5BC7-417A-83EA-7B6F58203DD2}" presName="compNode" presStyleCnt="0"/>
      <dgm:spPr/>
    </dgm:pt>
    <dgm:pt modelId="{60F6CF2A-BD54-4548-93CB-7B77F892471D}" type="pres">
      <dgm:prSet presAssocID="{8DDA74E3-5BC7-417A-83EA-7B6F58203DD2}" presName="iconBgRect" presStyleLbl="bgShp" presStyleIdx="5" presStyleCnt="6"/>
      <dgm:spPr/>
    </dgm:pt>
    <dgm:pt modelId="{CEF7B4BB-6592-412C-B997-37D7187CEDB0}" type="pres">
      <dgm:prSet presAssocID="{8DDA74E3-5BC7-417A-83EA-7B6F58203DD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40037133-1395-4947-999E-B3B0F81A6008}" type="pres">
      <dgm:prSet presAssocID="{8DDA74E3-5BC7-417A-83EA-7B6F58203DD2}" presName="spaceRect" presStyleCnt="0"/>
      <dgm:spPr/>
    </dgm:pt>
    <dgm:pt modelId="{F19DBB56-B24F-4B07-88F1-BB68EF2DAC16}" type="pres">
      <dgm:prSet presAssocID="{8DDA74E3-5BC7-417A-83EA-7B6F58203DD2}" presName="textRect" presStyleLbl="revTx" presStyleIdx="5" presStyleCnt="6">
        <dgm:presLayoutVars>
          <dgm:chMax val="1"/>
          <dgm:chPref val="1"/>
        </dgm:presLayoutVars>
      </dgm:prSet>
      <dgm:spPr/>
    </dgm:pt>
  </dgm:ptLst>
  <dgm:cxnLst>
    <dgm:cxn modelId="{91CF3002-FD31-4120-AD02-A1AD8D9D7F78}" type="presOf" srcId="{4B73A491-2FD3-4A34-B5D7-DB29CAC65195}" destId="{41039A4A-CBC4-416B-98E1-0FFD027C54C0}" srcOrd="0" destOrd="0" presId="urn:microsoft.com/office/officeart/2018/2/layout/IconCircleList"/>
    <dgm:cxn modelId="{40B6980B-E2AD-480F-BC54-86F94511F744}" type="presOf" srcId="{527CEA49-9BC0-4526-AB51-DBBADB0DBDF1}" destId="{EFA5DE1E-1AA3-4029-8922-C14A738797FA}" srcOrd="0" destOrd="0" presId="urn:microsoft.com/office/officeart/2018/2/layout/IconCircleList"/>
    <dgm:cxn modelId="{62C62E0D-ACBC-432C-B74C-73EF4DBBE665}" type="presOf" srcId="{846A8512-4B9E-482B-8200-7C3457D7D9A1}" destId="{F7A3B88E-E58F-4E9C-8BFB-F1AB475930FB}" srcOrd="0" destOrd="0" presId="urn:microsoft.com/office/officeart/2018/2/layout/IconCircleList"/>
    <dgm:cxn modelId="{22C03416-54CD-4444-9E3C-415D014E5ECC}" srcId="{4B73A491-2FD3-4A34-B5D7-DB29CAC65195}" destId="{6F426C22-51E2-4B5A-B221-CBE0E835B2CC}" srcOrd="0" destOrd="0" parTransId="{16C92811-4CEC-48D9-AAB1-33116779D46D}" sibTransId="{2BE3C97F-6C12-4B86-B0A3-8EA38E898E2F}"/>
    <dgm:cxn modelId="{0D138717-2A73-4031-BEC3-6111EF2A8F9F}" srcId="{4B73A491-2FD3-4A34-B5D7-DB29CAC65195}" destId="{8DDA74E3-5BC7-417A-83EA-7B6F58203DD2}" srcOrd="5" destOrd="0" parTransId="{2BE452FA-4C0B-4B3D-B080-52F3165E1D18}" sibTransId="{856BAC21-5A72-42AF-ABCC-294BB8B660B8}"/>
    <dgm:cxn modelId="{17AC8531-7480-43E5-BEC9-1BC545B02239}" type="presOf" srcId="{9A12CB99-F13F-4230-91C0-E2F32D771853}" destId="{048D70C2-5F4C-492E-A35C-A98F834CDD05}" srcOrd="0" destOrd="0" presId="urn:microsoft.com/office/officeart/2018/2/layout/IconCircleList"/>
    <dgm:cxn modelId="{C6A11A5C-28B5-4582-91CC-7C95A07F6324}" type="presOf" srcId="{8DDA74E3-5BC7-417A-83EA-7B6F58203DD2}" destId="{F19DBB56-B24F-4B07-88F1-BB68EF2DAC16}" srcOrd="0" destOrd="0" presId="urn:microsoft.com/office/officeart/2018/2/layout/IconCircleList"/>
    <dgm:cxn modelId="{24C20B60-5881-491D-8175-68EBC8B2070D}" type="presOf" srcId="{41E5159D-AA07-427B-BAC0-0B101DCE6BBE}" destId="{776FAFC9-58B2-4C7D-8A04-461051081056}" srcOrd="0" destOrd="0" presId="urn:microsoft.com/office/officeart/2018/2/layout/IconCircleList"/>
    <dgm:cxn modelId="{562E2C65-DE94-4919-B9A7-C7DCDA8C63F2}" type="presOf" srcId="{2BE3C97F-6C12-4B86-B0A3-8EA38E898E2F}" destId="{475C9A21-3BD0-43A2-8F7A-96546FA29C4A}" srcOrd="0" destOrd="0" presId="urn:microsoft.com/office/officeart/2018/2/layout/IconCircleList"/>
    <dgm:cxn modelId="{A11A1969-1D9E-4375-82BE-21EA3EF879F6}" type="presOf" srcId="{4C4B9131-2568-47EF-9407-E7107CB7C8E6}" destId="{D807789F-AF5E-462C-9224-5FC90F83055C}" srcOrd="0" destOrd="0" presId="urn:microsoft.com/office/officeart/2018/2/layout/IconCircleList"/>
    <dgm:cxn modelId="{E92B4251-62D0-49C8-ACFC-186DC90F73C8}" srcId="{4B73A491-2FD3-4A34-B5D7-DB29CAC65195}" destId="{4C4B9131-2568-47EF-9407-E7107CB7C8E6}" srcOrd="2" destOrd="0" parTransId="{5CC42640-C2F4-425C-B8D2-243CC10CA541}" sibTransId="{20FFF245-5EA6-45DC-9DFD-6F8704B2D3C6}"/>
    <dgm:cxn modelId="{07346455-98F3-49A1-9941-A31AD358BE28}" type="presOf" srcId="{0C04DAD2-0CBC-4CC6-92AE-C6EB6EAFBEEB}" destId="{6D2720D1-FD5E-44C9-9611-37A82F7EBA15}" srcOrd="0" destOrd="0" presId="urn:microsoft.com/office/officeart/2018/2/layout/IconCircleList"/>
    <dgm:cxn modelId="{39025E56-12CA-4597-98F3-B1CFAA93DA81}" srcId="{4B73A491-2FD3-4A34-B5D7-DB29CAC65195}" destId="{527CEA49-9BC0-4526-AB51-DBBADB0DBDF1}" srcOrd="3" destOrd="0" parTransId="{51B34054-AE5F-4892-9177-0D057A842735}" sibTransId="{0C04DAD2-0CBC-4CC6-92AE-C6EB6EAFBEEB}"/>
    <dgm:cxn modelId="{1A602257-5877-4D41-82D4-9EB186234504}" srcId="{4B73A491-2FD3-4A34-B5D7-DB29CAC65195}" destId="{9A12CB99-F13F-4230-91C0-E2F32D771853}" srcOrd="4" destOrd="0" parTransId="{A6C3AE29-E50D-4C44-8260-B49BCFACA148}" sibTransId="{90A0C22C-6873-4294-9176-7C03CF78CDFA}"/>
    <dgm:cxn modelId="{42780A87-B60F-40E3-B4CD-A34BE1CB3039}" type="presOf" srcId="{90A0C22C-6873-4294-9176-7C03CF78CDFA}" destId="{4187C495-C861-4AAA-86E7-944DAAD95D7A}" srcOrd="0" destOrd="0" presId="urn:microsoft.com/office/officeart/2018/2/layout/IconCircleList"/>
    <dgm:cxn modelId="{773D6D8B-EFE1-4758-A68C-6444155F6E42}" type="presOf" srcId="{6F426C22-51E2-4B5A-B221-CBE0E835B2CC}" destId="{701319C8-6691-4340-B9E5-3DCB6500B799}" srcOrd="0" destOrd="0" presId="urn:microsoft.com/office/officeart/2018/2/layout/IconCircleList"/>
    <dgm:cxn modelId="{0A4495ED-D432-4ADB-AF99-B20A53E51732}" type="presOf" srcId="{20FFF245-5EA6-45DC-9DFD-6F8704B2D3C6}" destId="{A0F11319-ACDF-4110-B754-844267C86A95}" srcOrd="0" destOrd="0" presId="urn:microsoft.com/office/officeart/2018/2/layout/IconCircleList"/>
    <dgm:cxn modelId="{231768FB-D24C-482D-B5B4-B741866C7F9C}" srcId="{4B73A491-2FD3-4A34-B5D7-DB29CAC65195}" destId="{41E5159D-AA07-427B-BAC0-0B101DCE6BBE}" srcOrd="1" destOrd="0" parTransId="{133C7913-364C-4745-B9B2-A977206F0883}" sibTransId="{846A8512-4B9E-482B-8200-7C3457D7D9A1}"/>
    <dgm:cxn modelId="{8C55FBA8-847F-4B61-8BFA-F19080A0805A}" type="presParOf" srcId="{41039A4A-CBC4-416B-98E1-0FFD027C54C0}" destId="{F8F3AE53-F931-49FD-9D51-80CB7180C6E7}" srcOrd="0" destOrd="0" presId="urn:microsoft.com/office/officeart/2018/2/layout/IconCircleList"/>
    <dgm:cxn modelId="{8CEA173A-1F92-4A1D-B12C-C12A069892BB}" type="presParOf" srcId="{F8F3AE53-F931-49FD-9D51-80CB7180C6E7}" destId="{E04F16D3-5AF4-43E9-A2B7-6058601727F5}" srcOrd="0" destOrd="0" presId="urn:microsoft.com/office/officeart/2018/2/layout/IconCircleList"/>
    <dgm:cxn modelId="{5393A42B-3102-4EE1-B41F-070EA0CCDD57}" type="presParOf" srcId="{E04F16D3-5AF4-43E9-A2B7-6058601727F5}" destId="{7A260ECC-A689-4321-A48B-17AA0962B36F}" srcOrd="0" destOrd="0" presId="urn:microsoft.com/office/officeart/2018/2/layout/IconCircleList"/>
    <dgm:cxn modelId="{EBF9F625-33D5-4F8B-A77C-F784A2D63421}" type="presParOf" srcId="{E04F16D3-5AF4-43E9-A2B7-6058601727F5}" destId="{755F27D5-8802-4ED0-8229-58050A198A90}" srcOrd="1" destOrd="0" presId="urn:microsoft.com/office/officeart/2018/2/layout/IconCircleList"/>
    <dgm:cxn modelId="{C037A0BC-E119-44E3-AA3D-88936FDD1039}" type="presParOf" srcId="{E04F16D3-5AF4-43E9-A2B7-6058601727F5}" destId="{6E0E2C99-6473-4144-AA83-5BB5DD53230C}" srcOrd="2" destOrd="0" presId="urn:microsoft.com/office/officeart/2018/2/layout/IconCircleList"/>
    <dgm:cxn modelId="{3816C4FF-FE50-4019-A20B-E0EB303159B3}" type="presParOf" srcId="{E04F16D3-5AF4-43E9-A2B7-6058601727F5}" destId="{701319C8-6691-4340-B9E5-3DCB6500B799}" srcOrd="3" destOrd="0" presId="urn:microsoft.com/office/officeart/2018/2/layout/IconCircleList"/>
    <dgm:cxn modelId="{D6B92700-5701-441E-A5E6-471ACBDF434F}" type="presParOf" srcId="{F8F3AE53-F931-49FD-9D51-80CB7180C6E7}" destId="{475C9A21-3BD0-43A2-8F7A-96546FA29C4A}" srcOrd="1" destOrd="0" presId="urn:microsoft.com/office/officeart/2018/2/layout/IconCircleList"/>
    <dgm:cxn modelId="{77EB6253-70DB-4FD6-858D-A7CE317A7CBE}" type="presParOf" srcId="{F8F3AE53-F931-49FD-9D51-80CB7180C6E7}" destId="{A4CF1EEC-AD90-4640-A97F-67016917EC9E}" srcOrd="2" destOrd="0" presId="urn:microsoft.com/office/officeart/2018/2/layout/IconCircleList"/>
    <dgm:cxn modelId="{78C42DE8-9AE2-4DF9-84F0-3BBDA8EFC915}" type="presParOf" srcId="{A4CF1EEC-AD90-4640-A97F-67016917EC9E}" destId="{F81C4DC7-A440-4903-8DB0-A80AE784B9E7}" srcOrd="0" destOrd="0" presId="urn:microsoft.com/office/officeart/2018/2/layout/IconCircleList"/>
    <dgm:cxn modelId="{9C260F68-5503-413B-BA2D-253DF6BF3F0B}" type="presParOf" srcId="{A4CF1EEC-AD90-4640-A97F-67016917EC9E}" destId="{AFF78E6D-7886-47C9-90E4-CD356190D10B}" srcOrd="1" destOrd="0" presId="urn:microsoft.com/office/officeart/2018/2/layout/IconCircleList"/>
    <dgm:cxn modelId="{CEF4867E-9F21-4F2E-874F-408C88292585}" type="presParOf" srcId="{A4CF1EEC-AD90-4640-A97F-67016917EC9E}" destId="{2DD5F65A-CB19-4080-A60E-E5E99385DA33}" srcOrd="2" destOrd="0" presId="urn:microsoft.com/office/officeart/2018/2/layout/IconCircleList"/>
    <dgm:cxn modelId="{E807AFCF-2FC0-4B87-A427-B6CA82658F32}" type="presParOf" srcId="{A4CF1EEC-AD90-4640-A97F-67016917EC9E}" destId="{776FAFC9-58B2-4C7D-8A04-461051081056}" srcOrd="3" destOrd="0" presId="urn:microsoft.com/office/officeart/2018/2/layout/IconCircleList"/>
    <dgm:cxn modelId="{4220CB08-77A5-4DF1-8AE5-01E0850797C0}" type="presParOf" srcId="{F8F3AE53-F931-49FD-9D51-80CB7180C6E7}" destId="{F7A3B88E-E58F-4E9C-8BFB-F1AB475930FB}" srcOrd="3" destOrd="0" presId="urn:microsoft.com/office/officeart/2018/2/layout/IconCircleList"/>
    <dgm:cxn modelId="{124B2AEF-FFBA-4EDE-A251-39677B3D492C}" type="presParOf" srcId="{F8F3AE53-F931-49FD-9D51-80CB7180C6E7}" destId="{B915B194-2C41-4DC7-BD8A-E309217D5D63}" srcOrd="4" destOrd="0" presId="urn:microsoft.com/office/officeart/2018/2/layout/IconCircleList"/>
    <dgm:cxn modelId="{8ECB515E-8144-4E51-9224-F676617DB475}" type="presParOf" srcId="{B915B194-2C41-4DC7-BD8A-E309217D5D63}" destId="{414011D4-8540-4CA8-93A5-40FDF1284B00}" srcOrd="0" destOrd="0" presId="urn:microsoft.com/office/officeart/2018/2/layout/IconCircleList"/>
    <dgm:cxn modelId="{8EA6E480-B64E-4EB0-B3D9-42BBE1CA7132}" type="presParOf" srcId="{B915B194-2C41-4DC7-BD8A-E309217D5D63}" destId="{BEB6A9A5-9F6A-4F2B-BC75-9106E0646818}" srcOrd="1" destOrd="0" presId="urn:microsoft.com/office/officeart/2018/2/layout/IconCircleList"/>
    <dgm:cxn modelId="{7C561C32-D6F0-4EA8-B109-D396156EA275}" type="presParOf" srcId="{B915B194-2C41-4DC7-BD8A-E309217D5D63}" destId="{7C8FB64B-B570-4610-B4D0-E489B22799E6}" srcOrd="2" destOrd="0" presId="urn:microsoft.com/office/officeart/2018/2/layout/IconCircleList"/>
    <dgm:cxn modelId="{5383D071-DBE0-4CC5-9AB9-CF90D06A3D10}" type="presParOf" srcId="{B915B194-2C41-4DC7-BD8A-E309217D5D63}" destId="{D807789F-AF5E-462C-9224-5FC90F83055C}" srcOrd="3" destOrd="0" presId="urn:microsoft.com/office/officeart/2018/2/layout/IconCircleList"/>
    <dgm:cxn modelId="{947096BD-5B54-4CF6-91BD-C0CCAF1B153B}" type="presParOf" srcId="{F8F3AE53-F931-49FD-9D51-80CB7180C6E7}" destId="{A0F11319-ACDF-4110-B754-844267C86A95}" srcOrd="5" destOrd="0" presId="urn:microsoft.com/office/officeart/2018/2/layout/IconCircleList"/>
    <dgm:cxn modelId="{9CB1429E-CADD-49D5-9CCC-458B6229C597}" type="presParOf" srcId="{F8F3AE53-F931-49FD-9D51-80CB7180C6E7}" destId="{B9AE291A-EE7A-447B-B177-D9BDC3786424}" srcOrd="6" destOrd="0" presId="urn:microsoft.com/office/officeart/2018/2/layout/IconCircleList"/>
    <dgm:cxn modelId="{4E1A550D-0513-4940-B89F-FEA486BF57D9}" type="presParOf" srcId="{B9AE291A-EE7A-447B-B177-D9BDC3786424}" destId="{41EF96BC-C81F-406B-8778-D8604A119E84}" srcOrd="0" destOrd="0" presId="urn:microsoft.com/office/officeart/2018/2/layout/IconCircleList"/>
    <dgm:cxn modelId="{CF7F40E0-26A9-4ACA-A1C1-9DCC7F6C327B}" type="presParOf" srcId="{B9AE291A-EE7A-447B-B177-D9BDC3786424}" destId="{DAEC3E26-F786-4E40-88FD-34798B31B053}" srcOrd="1" destOrd="0" presId="urn:microsoft.com/office/officeart/2018/2/layout/IconCircleList"/>
    <dgm:cxn modelId="{A09F68C2-84E6-4E4E-B694-9A26DD0D6A8C}" type="presParOf" srcId="{B9AE291A-EE7A-447B-B177-D9BDC3786424}" destId="{3448389E-3FCD-4F9A-A256-3FEFF0D852F9}" srcOrd="2" destOrd="0" presId="urn:microsoft.com/office/officeart/2018/2/layout/IconCircleList"/>
    <dgm:cxn modelId="{F4AA6DDC-B74B-486C-A1E9-153A4504B4D2}" type="presParOf" srcId="{B9AE291A-EE7A-447B-B177-D9BDC3786424}" destId="{EFA5DE1E-1AA3-4029-8922-C14A738797FA}" srcOrd="3" destOrd="0" presId="urn:microsoft.com/office/officeart/2018/2/layout/IconCircleList"/>
    <dgm:cxn modelId="{85943BC7-F963-4397-9FF6-EE6572ACF1A4}" type="presParOf" srcId="{F8F3AE53-F931-49FD-9D51-80CB7180C6E7}" destId="{6D2720D1-FD5E-44C9-9611-37A82F7EBA15}" srcOrd="7" destOrd="0" presId="urn:microsoft.com/office/officeart/2018/2/layout/IconCircleList"/>
    <dgm:cxn modelId="{5186F691-AC35-4E11-A843-E5F76CED6A30}" type="presParOf" srcId="{F8F3AE53-F931-49FD-9D51-80CB7180C6E7}" destId="{97F34579-3B9D-4030-AC92-E76BEBD14F24}" srcOrd="8" destOrd="0" presId="urn:microsoft.com/office/officeart/2018/2/layout/IconCircleList"/>
    <dgm:cxn modelId="{D9547648-7124-4B9A-ADE7-611922D18786}" type="presParOf" srcId="{97F34579-3B9D-4030-AC92-E76BEBD14F24}" destId="{B6880CB8-1943-4D2B-BC03-457D2B1273F9}" srcOrd="0" destOrd="0" presId="urn:microsoft.com/office/officeart/2018/2/layout/IconCircleList"/>
    <dgm:cxn modelId="{A6FD7D3F-5713-4AA9-BCD9-27A9D0EDDBC6}" type="presParOf" srcId="{97F34579-3B9D-4030-AC92-E76BEBD14F24}" destId="{1504B1F2-A458-4714-BF88-03499F150C70}" srcOrd="1" destOrd="0" presId="urn:microsoft.com/office/officeart/2018/2/layout/IconCircleList"/>
    <dgm:cxn modelId="{23933D14-EAB6-4746-AA25-6C7A182BB607}" type="presParOf" srcId="{97F34579-3B9D-4030-AC92-E76BEBD14F24}" destId="{941DD906-D2D2-4538-88C7-5BCB268E6974}" srcOrd="2" destOrd="0" presId="urn:microsoft.com/office/officeart/2018/2/layout/IconCircleList"/>
    <dgm:cxn modelId="{A00C2E2C-FE00-4992-B157-927F77365161}" type="presParOf" srcId="{97F34579-3B9D-4030-AC92-E76BEBD14F24}" destId="{048D70C2-5F4C-492E-A35C-A98F834CDD05}" srcOrd="3" destOrd="0" presId="urn:microsoft.com/office/officeart/2018/2/layout/IconCircleList"/>
    <dgm:cxn modelId="{767D3F47-2A07-44BA-8B99-EB92AF98EDD7}" type="presParOf" srcId="{F8F3AE53-F931-49FD-9D51-80CB7180C6E7}" destId="{4187C495-C861-4AAA-86E7-944DAAD95D7A}" srcOrd="9" destOrd="0" presId="urn:microsoft.com/office/officeart/2018/2/layout/IconCircleList"/>
    <dgm:cxn modelId="{714A1977-AF19-43F9-9911-359B6A204901}" type="presParOf" srcId="{F8F3AE53-F931-49FD-9D51-80CB7180C6E7}" destId="{916C6A60-49F6-4679-8A34-917DC4802B1C}" srcOrd="10" destOrd="0" presId="urn:microsoft.com/office/officeart/2018/2/layout/IconCircleList"/>
    <dgm:cxn modelId="{B897EAE7-AD91-4439-83F3-D4813CCE6959}" type="presParOf" srcId="{916C6A60-49F6-4679-8A34-917DC4802B1C}" destId="{60F6CF2A-BD54-4548-93CB-7B77F892471D}" srcOrd="0" destOrd="0" presId="urn:microsoft.com/office/officeart/2018/2/layout/IconCircleList"/>
    <dgm:cxn modelId="{85E2D91B-EF3D-4310-BCD3-2788D9400265}" type="presParOf" srcId="{916C6A60-49F6-4679-8A34-917DC4802B1C}" destId="{CEF7B4BB-6592-412C-B997-37D7187CEDB0}" srcOrd="1" destOrd="0" presId="urn:microsoft.com/office/officeart/2018/2/layout/IconCircleList"/>
    <dgm:cxn modelId="{21DA7C19-9E20-476C-8013-B5BBCC1C321B}" type="presParOf" srcId="{916C6A60-49F6-4679-8A34-917DC4802B1C}" destId="{40037133-1395-4947-999E-B3B0F81A6008}" srcOrd="2" destOrd="0" presId="urn:microsoft.com/office/officeart/2018/2/layout/IconCircleList"/>
    <dgm:cxn modelId="{0D7FC619-348A-44C9-8089-B47C9EE32945}" type="presParOf" srcId="{916C6A60-49F6-4679-8A34-917DC4802B1C}" destId="{F19DBB56-B24F-4B07-88F1-BB68EF2DAC1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F67D72-7D0A-48F5-920F-314FA886393A}" type="doc">
      <dgm:prSet loTypeId="urn:microsoft.com/office/officeart/2016/7/layout/VerticalSolidActionList" loCatId="List" qsTypeId="urn:microsoft.com/office/officeart/2005/8/quickstyle/simple1#6" qsCatId="simple" csTypeId="urn:microsoft.com/office/officeart/2005/8/colors/colorful1#3" csCatId="colorful" phldr="1"/>
      <dgm:spPr/>
      <dgm:t>
        <a:bodyPr/>
        <a:lstStyle/>
        <a:p>
          <a:endParaRPr lang="en-US"/>
        </a:p>
      </dgm:t>
    </dgm:pt>
    <dgm:pt modelId="{9A7BFF72-3DD0-4927-98AE-2420A76708DD}">
      <dgm:prSet/>
      <dgm:spPr/>
      <dgm:t>
        <a:bodyPr/>
        <a:lstStyle/>
        <a:p>
          <a:r>
            <a:rPr lang="en-US" dirty="0"/>
            <a:t>1</a:t>
          </a:r>
        </a:p>
      </dgm:t>
    </dgm:pt>
    <dgm:pt modelId="{D853A495-7219-4533-9A4A-340EB33BBDFC}" type="parTrans" cxnId="{3E06334F-A3BF-4A08-AE29-83A209E1F122}">
      <dgm:prSet/>
      <dgm:spPr/>
      <dgm:t>
        <a:bodyPr/>
        <a:lstStyle/>
        <a:p>
          <a:endParaRPr lang="en-US"/>
        </a:p>
      </dgm:t>
    </dgm:pt>
    <dgm:pt modelId="{F032A006-DA4F-4B4B-BA91-613A2EECBB16}" type="sibTrans" cxnId="{3E06334F-A3BF-4A08-AE29-83A209E1F122}">
      <dgm:prSet/>
      <dgm:spPr/>
      <dgm:t>
        <a:bodyPr/>
        <a:lstStyle/>
        <a:p>
          <a:endParaRPr lang="en-US"/>
        </a:p>
      </dgm:t>
    </dgm:pt>
    <dgm:pt modelId="{68386C4B-9D43-49C9-85DF-494259F73A78}">
      <dgm:prSet/>
      <dgm:spPr/>
      <dgm:t>
        <a:bodyPr/>
        <a:lstStyle/>
        <a:p>
          <a:r>
            <a:rPr lang="en-US" dirty="0"/>
            <a:t>Using the UWTSDs Library or Google, you will need to find 1 journal article that is relevant to the question.</a:t>
          </a:r>
        </a:p>
      </dgm:t>
    </dgm:pt>
    <dgm:pt modelId="{267FD025-1818-4C25-814D-345EC0443C72}" type="parTrans" cxnId="{21EAF44B-F1D4-4B76-8D1B-5BB5B780B489}">
      <dgm:prSet/>
      <dgm:spPr/>
      <dgm:t>
        <a:bodyPr/>
        <a:lstStyle/>
        <a:p>
          <a:endParaRPr lang="en-US"/>
        </a:p>
      </dgm:t>
    </dgm:pt>
    <dgm:pt modelId="{01DDBE0D-864C-478C-925E-F7DB18B8BAF7}" type="sibTrans" cxnId="{21EAF44B-F1D4-4B76-8D1B-5BB5B780B489}">
      <dgm:prSet/>
      <dgm:spPr/>
      <dgm:t>
        <a:bodyPr/>
        <a:lstStyle/>
        <a:p>
          <a:endParaRPr lang="en-US"/>
        </a:p>
      </dgm:t>
    </dgm:pt>
    <dgm:pt modelId="{210D2B69-7185-4EA5-BC59-BDCFEDEFF883}">
      <dgm:prSet/>
      <dgm:spPr/>
      <dgm:t>
        <a:bodyPr/>
        <a:lstStyle/>
        <a:p>
          <a:r>
            <a:rPr lang="en-US" dirty="0"/>
            <a:t>2</a:t>
          </a:r>
        </a:p>
      </dgm:t>
    </dgm:pt>
    <dgm:pt modelId="{20F08089-CAEC-460E-ABEE-2289CB3E9B3E}" type="parTrans" cxnId="{6951A930-D71B-4708-B559-3D7FEA2B7184}">
      <dgm:prSet/>
      <dgm:spPr/>
      <dgm:t>
        <a:bodyPr/>
        <a:lstStyle/>
        <a:p>
          <a:endParaRPr lang="en-US"/>
        </a:p>
      </dgm:t>
    </dgm:pt>
    <dgm:pt modelId="{E75899A7-461B-414F-B320-DEF8852FBBEC}" type="sibTrans" cxnId="{6951A930-D71B-4708-B559-3D7FEA2B7184}">
      <dgm:prSet/>
      <dgm:spPr/>
      <dgm:t>
        <a:bodyPr/>
        <a:lstStyle/>
        <a:p>
          <a:endParaRPr lang="en-US"/>
        </a:p>
      </dgm:t>
    </dgm:pt>
    <dgm:pt modelId="{FA56858A-1AA7-42FD-9FF3-5D551F7E34E2}">
      <dgm:prSet/>
      <dgm:spPr/>
      <dgm:t>
        <a:bodyPr/>
        <a:lstStyle/>
        <a:p>
          <a:r>
            <a:rPr lang="en-US" dirty="0"/>
            <a:t>Apply your reading strategies (scan and skim) to read the abstract </a:t>
          </a:r>
        </a:p>
      </dgm:t>
    </dgm:pt>
    <dgm:pt modelId="{76B36D0D-0BB2-4CD4-8637-517EB693F07B}" type="parTrans" cxnId="{484B2161-81DF-4C51-8D0E-1210EA53FF8A}">
      <dgm:prSet/>
      <dgm:spPr/>
      <dgm:t>
        <a:bodyPr/>
        <a:lstStyle/>
        <a:p>
          <a:endParaRPr lang="en-US"/>
        </a:p>
      </dgm:t>
    </dgm:pt>
    <dgm:pt modelId="{59316B91-5300-4C2C-86FB-732B5E528478}" type="sibTrans" cxnId="{484B2161-81DF-4C51-8D0E-1210EA53FF8A}">
      <dgm:prSet/>
      <dgm:spPr/>
      <dgm:t>
        <a:bodyPr/>
        <a:lstStyle/>
        <a:p>
          <a:endParaRPr lang="en-US"/>
        </a:p>
      </dgm:t>
    </dgm:pt>
    <dgm:pt modelId="{25AA47EC-55D2-4C63-9863-84B7ACA72B5D}">
      <dgm:prSet/>
      <dgm:spPr/>
      <dgm:t>
        <a:bodyPr/>
        <a:lstStyle/>
        <a:p>
          <a:r>
            <a:rPr lang="en-US" dirty="0"/>
            <a:t>3</a:t>
          </a:r>
        </a:p>
      </dgm:t>
    </dgm:pt>
    <dgm:pt modelId="{A8839B61-CB62-4418-A9C4-2EEEA0D8B395}" type="parTrans" cxnId="{524164C0-BD3B-4101-AFBA-BB15FB8E6216}">
      <dgm:prSet/>
      <dgm:spPr/>
      <dgm:t>
        <a:bodyPr/>
        <a:lstStyle/>
        <a:p>
          <a:endParaRPr lang="en-US"/>
        </a:p>
      </dgm:t>
    </dgm:pt>
    <dgm:pt modelId="{BD087CE1-8B4A-48BB-849A-E1F31FBF5949}" type="sibTrans" cxnId="{524164C0-BD3B-4101-AFBA-BB15FB8E6216}">
      <dgm:prSet/>
      <dgm:spPr/>
      <dgm:t>
        <a:bodyPr/>
        <a:lstStyle/>
        <a:p>
          <a:endParaRPr lang="en-US"/>
        </a:p>
      </dgm:t>
    </dgm:pt>
    <dgm:pt modelId="{F92B02D7-A408-4B89-9F23-C7402557D867}">
      <dgm:prSet/>
      <dgm:spPr/>
      <dgm:t>
        <a:bodyPr/>
        <a:lstStyle/>
        <a:p>
          <a:r>
            <a:rPr lang="en-US" dirty="0"/>
            <a:t>Go through the CRAAP test to see whether or not the sources is appropriate to use. </a:t>
          </a:r>
        </a:p>
      </dgm:t>
    </dgm:pt>
    <dgm:pt modelId="{9C3045B1-71E9-4D99-A74C-BBF3046C53AA}" type="parTrans" cxnId="{3C6BC57D-641A-48A1-8C5A-CAF59C4E945F}">
      <dgm:prSet/>
      <dgm:spPr/>
      <dgm:t>
        <a:bodyPr/>
        <a:lstStyle/>
        <a:p>
          <a:endParaRPr lang="en-US"/>
        </a:p>
      </dgm:t>
    </dgm:pt>
    <dgm:pt modelId="{CE36763B-1931-40FC-B8F3-8BE241379517}" type="sibTrans" cxnId="{3C6BC57D-641A-48A1-8C5A-CAF59C4E945F}">
      <dgm:prSet/>
      <dgm:spPr/>
      <dgm:t>
        <a:bodyPr/>
        <a:lstStyle/>
        <a:p>
          <a:endParaRPr lang="en-US"/>
        </a:p>
      </dgm:t>
    </dgm:pt>
    <dgm:pt modelId="{B0E300EB-D321-44B2-A351-73F6C8B028B2}">
      <dgm:prSet phldrT="[Text]" phldr="0"/>
      <dgm:spPr/>
      <dgm:t>
        <a:bodyPr/>
        <a:lstStyle/>
        <a:p>
          <a:r>
            <a:rPr lang="en-GB" dirty="0"/>
            <a:t>4</a:t>
          </a:r>
        </a:p>
      </dgm:t>
    </dgm:pt>
    <dgm:pt modelId="{89265B9B-B64C-477D-A944-CDBCEFA81EA8}" type="parTrans" cxnId="{B925C75F-F9D4-43C9-97C4-B66CEC923A0C}">
      <dgm:prSet/>
      <dgm:spPr/>
      <dgm:t>
        <a:bodyPr/>
        <a:lstStyle/>
        <a:p>
          <a:endParaRPr lang="en-GB"/>
        </a:p>
      </dgm:t>
    </dgm:pt>
    <dgm:pt modelId="{36CFB86E-F731-4163-9FD1-F7386F100978}" type="sibTrans" cxnId="{B925C75F-F9D4-43C9-97C4-B66CEC923A0C}">
      <dgm:prSet/>
      <dgm:spPr/>
      <dgm:t>
        <a:bodyPr/>
        <a:lstStyle/>
        <a:p>
          <a:endParaRPr lang="en-GB"/>
        </a:p>
      </dgm:t>
    </dgm:pt>
    <dgm:pt modelId="{A32D8C79-E3F3-4A33-B059-D32D71283EDE}">
      <dgm:prSet/>
      <dgm:spPr/>
      <dgm:t>
        <a:bodyPr/>
        <a:lstStyle/>
        <a:p>
          <a:r>
            <a:rPr lang="en-GB" dirty="0"/>
            <a:t>Referencing the source following the Harvard Referencing Standard </a:t>
          </a:r>
        </a:p>
      </dgm:t>
    </dgm:pt>
    <dgm:pt modelId="{5C9E790E-9CBB-48B4-A196-ED6A9AA41F8A}" type="parTrans" cxnId="{57182C89-6356-46C9-BFF6-94EA6A789287}">
      <dgm:prSet/>
      <dgm:spPr/>
      <dgm:t>
        <a:bodyPr/>
        <a:lstStyle/>
        <a:p>
          <a:endParaRPr lang="en-GB"/>
        </a:p>
      </dgm:t>
    </dgm:pt>
    <dgm:pt modelId="{C760EC8B-C944-45EB-A0EB-E45A43DC8154}" type="sibTrans" cxnId="{57182C89-6356-46C9-BFF6-94EA6A789287}">
      <dgm:prSet/>
      <dgm:spPr/>
      <dgm:t>
        <a:bodyPr/>
        <a:lstStyle/>
        <a:p>
          <a:endParaRPr lang="en-GB"/>
        </a:p>
      </dgm:t>
    </dgm:pt>
    <dgm:pt modelId="{36E90D7A-3B6B-4DBE-BEAA-5B237290D469}">
      <dgm:prSet phldrT="[Text]"/>
      <dgm:spPr/>
      <dgm:t>
        <a:bodyPr/>
        <a:lstStyle/>
        <a:p>
          <a:r>
            <a:rPr lang="en-GB" dirty="0"/>
            <a:t>5</a:t>
          </a:r>
        </a:p>
      </dgm:t>
    </dgm:pt>
    <dgm:pt modelId="{D73FB9DC-D99E-480C-9215-43573014D5AE}" type="parTrans" cxnId="{9FB2CEF6-5E7B-44AE-AED3-77EC6CB47559}">
      <dgm:prSet/>
      <dgm:spPr/>
      <dgm:t>
        <a:bodyPr/>
        <a:lstStyle/>
        <a:p>
          <a:endParaRPr lang="en-GB"/>
        </a:p>
      </dgm:t>
    </dgm:pt>
    <dgm:pt modelId="{64A13014-9614-4C41-B2A1-8D1328AD578E}" type="sibTrans" cxnId="{9FB2CEF6-5E7B-44AE-AED3-77EC6CB47559}">
      <dgm:prSet/>
      <dgm:spPr/>
      <dgm:t>
        <a:bodyPr/>
        <a:lstStyle/>
        <a:p>
          <a:endParaRPr lang="en-GB"/>
        </a:p>
      </dgm:t>
    </dgm:pt>
    <dgm:pt modelId="{DFECF0EC-4E7B-4146-9B4D-2442111BCB4B}">
      <dgm:prSet/>
      <dgm:spPr/>
      <dgm:t>
        <a:bodyPr/>
        <a:lstStyle/>
        <a:p>
          <a:r>
            <a:rPr lang="en-GB" dirty="0"/>
            <a:t>Submit the document to the Turn-It-In Link in Week 4</a:t>
          </a:r>
        </a:p>
      </dgm:t>
    </dgm:pt>
    <dgm:pt modelId="{7E77F84A-2588-47AC-89A4-41F0E79CA8EA}" type="parTrans" cxnId="{0D8E9515-BC03-4251-A2BC-87D038A1D160}">
      <dgm:prSet/>
      <dgm:spPr/>
      <dgm:t>
        <a:bodyPr/>
        <a:lstStyle/>
        <a:p>
          <a:endParaRPr lang="en-GB"/>
        </a:p>
      </dgm:t>
    </dgm:pt>
    <dgm:pt modelId="{A33EAD18-7678-45DC-91FC-80F7AE399992}" type="sibTrans" cxnId="{0D8E9515-BC03-4251-A2BC-87D038A1D160}">
      <dgm:prSet/>
      <dgm:spPr/>
      <dgm:t>
        <a:bodyPr/>
        <a:lstStyle/>
        <a:p>
          <a:endParaRPr lang="en-GB"/>
        </a:p>
      </dgm:t>
    </dgm:pt>
    <dgm:pt modelId="{964CEA4A-0DEB-4F09-A1BB-A57882FA1DB0}" type="pres">
      <dgm:prSet presAssocID="{92F67D72-7D0A-48F5-920F-314FA886393A}" presName="Name0" presStyleCnt="0">
        <dgm:presLayoutVars>
          <dgm:dir/>
          <dgm:animLvl val="lvl"/>
          <dgm:resizeHandles val="exact"/>
        </dgm:presLayoutVars>
      </dgm:prSet>
      <dgm:spPr/>
    </dgm:pt>
    <dgm:pt modelId="{3DCEDDE7-7E5D-4F6A-8840-A41AF3A9815C}" type="pres">
      <dgm:prSet presAssocID="{9A7BFF72-3DD0-4927-98AE-2420A76708DD}" presName="linNode" presStyleCnt="0"/>
      <dgm:spPr/>
    </dgm:pt>
    <dgm:pt modelId="{E1FCC81C-E238-4B36-B96D-5E3BB63B1377}" type="pres">
      <dgm:prSet presAssocID="{9A7BFF72-3DD0-4927-98AE-2420A76708DD}" presName="parentText" presStyleLbl="alignNode1" presStyleIdx="0" presStyleCnt="5">
        <dgm:presLayoutVars>
          <dgm:chMax val="1"/>
          <dgm:bulletEnabled/>
        </dgm:presLayoutVars>
      </dgm:prSet>
      <dgm:spPr/>
    </dgm:pt>
    <dgm:pt modelId="{17DE44CB-04B8-459B-B9AF-8193B9D9D4B9}" type="pres">
      <dgm:prSet presAssocID="{9A7BFF72-3DD0-4927-98AE-2420A76708DD}" presName="descendantText" presStyleLbl="alignAccFollowNode1" presStyleIdx="0" presStyleCnt="5" custLinFactNeighborX="0" custLinFactNeighborY="-98">
        <dgm:presLayoutVars>
          <dgm:bulletEnabled/>
        </dgm:presLayoutVars>
      </dgm:prSet>
      <dgm:spPr/>
    </dgm:pt>
    <dgm:pt modelId="{D0EAD384-D2EB-474F-BB3D-DFF4BBE9C4B6}" type="pres">
      <dgm:prSet presAssocID="{F032A006-DA4F-4B4B-BA91-613A2EECBB16}" presName="sp" presStyleCnt="0"/>
      <dgm:spPr/>
    </dgm:pt>
    <dgm:pt modelId="{CB97D52B-5CE6-44C7-8DCB-441018F0D29B}" type="pres">
      <dgm:prSet presAssocID="{210D2B69-7185-4EA5-BC59-BDCFEDEFF883}" presName="linNode" presStyleCnt="0"/>
      <dgm:spPr/>
    </dgm:pt>
    <dgm:pt modelId="{C0412AD9-96AF-452C-A251-E85C7BB62445}" type="pres">
      <dgm:prSet presAssocID="{210D2B69-7185-4EA5-BC59-BDCFEDEFF883}" presName="parentText" presStyleLbl="alignNode1" presStyleIdx="1" presStyleCnt="5" custLinFactNeighborX="173" custLinFactNeighborY="-2279">
        <dgm:presLayoutVars>
          <dgm:chMax val="1"/>
          <dgm:bulletEnabled/>
        </dgm:presLayoutVars>
      </dgm:prSet>
      <dgm:spPr/>
    </dgm:pt>
    <dgm:pt modelId="{9429DE0C-8FEB-46E6-ABE4-7B4D24265E42}" type="pres">
      <dgm:prSet presAssocID="{210D2B69-7185-4EA5-BC59-BDCFEDEFF883}" presName="descendantText" presStyleLbl="alignAccFollowNode1" presStyleIdx="1" presStyleCnt="5">
        <dgm:presLayoutVars>
          <dgm:bulletEnabled/>
        </dgm:presLayoutVars>
      </dgm:prSet>
      <dgm:spPr/>
    </dgm:pt>
    <dgm:pt modelId="{088C5F1C-FEB2-4BC3-8995-00C238AF1D4F}" type="pres">
      <dgm:prSet presAssocID="{E75899A7-461B-414F-B320-DEF8852FBBEC}" presName="sp" presStyleCnt="0"/>
      <dgm:spPr/>
    </dgm:pt>
    <dgm:pt modelId="{401447D2-7A35-4ACA-A6D2-36605A1358A4}" type="pres">
      <dgm:prSet presAssocID="{25AA47EC-55D2-4C63-9863-84B7ACA72B5D}" presName="linNode" presStyleCnt="0"/>
      <dgm:spPr/>
    </dgm:pt>
    <dgm:pt modelId="{ABABCD7D-80FA-416F-8349-262F449F0D14}" type="pres">
      <dgm:prSet presAssocID="{25AA47EC-55D2-4C63-9863-84B7ACA72B5D}" presName="parentText" presStyleLbl="alignNode1" presStyleIdx="2" presStyleCnt="5">
        <dgm:presLayoutVars>
          <dgm:chMax val="1"/>
          <dgm:bulletEnabled/>
        </dgm:presLayoutVars>
      </dgm:prSet>
      <dgm:spPr/>
    </dgm:pt>
    <dgm:pt modelId="{9F8EF207-D86D-4C6E-B3B1-6D886F56891E}" type="pres">
      <dgm:prSet presAssocID="{25AA47EC-55D2-4C63-9863-84B7ACA72B5D}" presName="descendantText" presStyleLbl="alignAccFollowNode1" presStyleIdx="2" presStyleCnt="5" custLinFactNeighborX="0" custLinFactNeighborY="-5822">
        <dgm:presLayoutVars>
          <dgm:bulletEnabled/>
        </dgm:presLayoutVars>
      </dgm:prSet>
      <dgm:spPr/>
    </dgm:pt>
    <dgm:pt modelId="{88341FF9-4E5E-4817-B4DE-7E6A7279680C}" type="pres">
      <dgm:prSet presAssocID="{BD087CE1-8B4A-48BB-849A-E1F31FBF5949}" presName="sp" presStyleCnt="0"/>
      <dgm:spPr/>
    </dgm:pt>
    <dgm:pt modelId="{94138A9C-3488-45C0-9367-70A28801A12A}" type="pres">
      <dgm:prSet presAssocID="{B0E300EB-D321-44B2-A351-73F6C8B028B2}" presName="linNode" presStyleCnt="0"/>
      <dgm:spPr/>
    </dgm:pt>
    <dgm:pt modelId="{978F7FFF-2D6F-4803-8B71-0D045857BEB1}" type="pres">
      <dgm:prSet presAssocID="{B0E300EB-D321-44B2-A351-73F6C8B028B2}" presName="parentText" presStyleLbl="alignNode1" presStyleIdx="3" presStyleCnt="5">
        <dgm:presLayoutVars>
          <dgm:chMax val="1"/>
          <dgm:bulletEnabled/>
        </dgm:presLayoutVars>
      </dgm:prSet>
      <dgm:spPr/>
    </dgm:pt>
    <dgm:pt modelId="{E551A0E0-1C59-4713-858A-9915C3F4D2F0}" type="pres">
      <dgm:prSet presAssocID="{B0E300EB-D321-44B2-A351-73F6C8B028B2}" presName="descendantText" presStyleLbl="alignAccFollowNode1" presStyleIdx="3" presStyleCnt="5">
        <dgm:presLayoutVars>
          <dgm:bulletEnabled/>
        </dgm:presLayoutVars>
      </dgm:prSet>
      <dgm:spPr/>
    </dgm:pt>
    <dgm:pt modelId="{1623F5B4-751D-4DD6-BEFB-6A43125007B0}" type="pres">
      <dgm:prSet presAssocID="{36CFB86E-F731-4163-9FD1-F7386F100978}" presName="sp" presStyleCnt="0"/>
      <dgm:spPr/>
    </dgm:pt>
    <dgm:pt modelId="{15607788-59B7-407B-BD00-0FCF7D177207}" type="pres">
      <dgm:prSet presAssocID="{36E90D7A-3B6B-4DBE-BEAA-5B237290D469}" presName="linNode" presStyleCnt="0"/>
      <dgm:spPr/>
    </dgm:pt>
    <dgm:pt modelId="{D4598975-9D9A-47A0-896E-0C1E89536B35}" type="pres">
      <dgm:prSet presAssocID="{36E90D7A-3B6B-4DBE-BEAA-5B237290D469}" presName="parentText" presStyleLbl="alignNode1" presStyleIdx="4" presStyleCnt="5">
        <dgm:presLayoutVars>
          <dgm:chMax val="1"/>
          <dgm:bulletEnabled/>
        </dgm:presLayoutVars>
      </dgm:prSet>
      <dgm:spPr/>
    </dgm:pt>
    <dgm:pt modelId="{445CB4EB-AC17-4982-9305-6367944541EE}" type="pres">
      <dgm:prSet presAssocID="{36E90D7A-3B6B-4DBE-BEAA-5B237290D469}" presName="descendantText" presStyleLbl="alignAccFollowNode1" presStyleIdx="4" presStyleCnt="5">
        <dgm:presLayoutVars>
          <dgm:bulletEnabled/>
        </dgm:presLayoutVars>
      </dgm:prSet>
      <dgm:spPr/>
    </dgm:pt>
  </dgm:ptLst>
  <dgm:cxnLst>
    <dgm:cxn modelId="{0D8E9515-BC03-4251-A2BC-87D038A1D160}" srcId="{36E90D7A-3B6B-4DBE-BEAA-5B237290D469}" destId="{DFECF0EC-4E7B-4146-9B4D-2442111BCB4B}" srcOrd="0" destOrd="0" parTransId="{7E77F84A-2588-47AC-89A4-41F0E79CA8EA}" sibTransId="{A33EAD18-7678-45DC-91FC-80F7AE399992}"/>
    <dgm:cxn modelId="{F6948430-33EB-49FA-A3E8-4AEB6A306BB9}" type="presOf" srcId="{36E90D7A-3B6B-4DBE-BEAA-5B237290D469}" destId="{D4598975-9D9A-47A0-896E-0C1E89536B35}" srcOrd="0" destOrd="0" presId="urn:microsoft.com/office/officeart/2016/7/layout/VerticalSolidActionList"/>
    <dgm:cxn modelId="{6951A930-D71B-4708-B559-3D7FEA2B7184}" srcId="{92F67D72-7D0A-48F5-920F-314FA886393A}" destId="{210D2B69-7185-4EA5-BC59-BDCFEDEFF883}" srcOrd="1" destOrd="0" parTransId="{20F08089-CAEC-460E-ABEE-2289CB3E9B3E}" sibTransId="{E75899A7-461B-414F-B320-DEF8852FBBEC}"/>
    <dgm:cxn modelId="{73CF1B34-B56A-4AB7-9165-EE94901720F6}" type="presOf" srcId="{A32D8C79-E3F3-4A33-B059-D32D71283EDE}" destId="{E551A0E0-1C59-4713-858A-9915C3F4D2F0}" srcOrd="0" destOrd="0" presId="urn:microsoft.com/office/officeart/2016/7/layout/VerticalSolidActionList"/>
    <dgm:cxn modelId="{B925C75F-F9D4-43C9-97C4-B66CEC923A0C}" srcId="{92F67D72-7D0A-48F5-920F-314FA886393A}" destId="{B0E300EB-D321-44B2-A351-73F6C8B028B2}" srcOrd="3" destOrd="0" parTransId="{89265B9B-B64C-477D-A944-CDBCEFA81EA8}" sibTransId="{36CFB86E-F731-4163-9FD1-F7386F100978}"/>
    <dgm:cxn modelId="{484B2161-81DF-4C51-8D0E-1210EA53FF8A}" srcId="{210D2B69-7185-4EA5-BC59-BDCFEDEFF883}" destId="{FA56858A-1AA7-42FD-9FF3-5D551F7E34E2}" srcOrd="0" destOrd="0" parTransId="{76B36D0D-0BB2-4CD4-8637-517EB693F07B}" sibTransId="{59316B91-5300-4C2C-86FB-732B5E528478}"/>
    <dgm:cxn modelId="{B6E0D869-71FF-4324-AA84-3C24B364D60C}" type="presOf" srcId="{25AA47EC-55D2-4C63-9863-84B7ACA72B5D}" destId="{ABABCD7D-80FA-416F-8349-262F449F0D14}" srcOrd="0" destOrd="0" presId="urn:microsoft.com/office/officeart/2016/7/layout/VerticalSolidActionList"/>
    <dgm:cxn modelId="{21EAF44B-F1D4-4B76-8D1B-5BB5B780B489}" srcId="{9A7BFF72-3DD0-4927-98AE-2420A76708DD}" destId="{68386C4B-9D43-49C9-85DF-494259F73A78}" srcOrd="0" destOrd="0" parTransId="{267FD025-1818-4C25-814D-345EC0443C72}" sibTransId="{01DDBE0D-864C-478C-925E-F7DB18B8BAF7}"/>
    <dgm:cxn modelId="{3E06334F-A3BF-4A08-AE29-83A209E1F122}" srcId="{92F67D72-7D0A-48F5-920F-314FA886393A}" destId="{9A7BFF72-3DD0-4927-98AE-2420A76708DD}" srcOrd="0" destOrd="0" parTransId="{D853A495-7219-4533-9A4A-340EB33BBDFC}" sibTransId="{F032A006-DA4F-4B4B-BA91-613A2EECBB16}"/>
    <dgm:cxn modelId="{3C6BC57D-641A-48A1-8C5A-CAF59C4E945F}" srcId="{25AA47EC-55D2-4C63-9863-84B7ACA72B5D}" destId="{F92B02D7-A408-4B89-9F23-C7402557D867}" srcOrd="0" destOrd="0" parTransId="{9C3045B1-71E9-4D99-A74C-BBF3046C53AA}" sibTransId="{CE36763B-1931-40FC-B8F3-8BE241379517}"/>
    <dgm:cxn modelId="{BEB37482-CC5B-4E7F-B83A-854FDB4E110B}" type="presOf" srcId="{68386C4B-9D43-49C9-85DF-494259F73A78}" destId="{17DE44CB-04B8-459B-B9AF-8193B9D9D4B9}" srcOrd="0" destOrd="0" presId="urn:microsoft.com/office/officeart/2016/7/layout/VerticalSolidActionList"/>
    <dgm:cxn modelId="{BE730A88-8F20-4F74-A06C-531CEB42C070}" type="presOf" srcId="{B0E300EB-D321-44B2-A351-73F6C8B028B2}" destId="{978F7FFF-2D6F-4803-8B71-0D045857BEB1}" srcOrd="0" destOrd="0" presId="urn:microsoft.com/office/officeart/2016/7/layout/VerticalSolidActionList"/>
    <dgm:cxn modelId="{57182C89-6356-46C9-BFF6-94EA6A789287}" srcId="{B0E300EB-D321-44B2-A351-73F6C8B028B2}" destId="{A32D8C79-E3F3-4A33-B059-D32D71283EDE}" srcOrd="0" destOrd="0" parTransId="{5C9E790E-9CBB-48B4-A196-ED6A9AA41F8A}" sibTransId="{C760EC8B-C944-45EB-A0EB-E45A43DC8154}"/>
    <dgm:cxn modelId="{81C409BB-3851-4B48-8F00-D43D52DF28DA}" type="presOf" srcId="{F92B02D7-A408-4B89-9F23-C7402557D867}" destId="{9F8EF207-D86D-4C6E-B3B1-6D886F56891E}" srcOrd="0" destOrd="0" presId="urn:microsoft.com/office/officeart/2016/7/layout/VerticalSolidActionList"/>
    <dgm:cxn modelId="{524164C0-BD3B-4101-AFBA-BB15FB8E6216}" srcId="{92F67D72-7D0A-48F5-920F-314FA886393A}" destId="{25AA47EC-55D2-4C63-9863-84B7ACA72B5D}" srcOrd="2" destOrd="0" parTransId="{A8839B61-CB62-4418-A9C4-2EEEA0D8B395}" sibTransId="{BD087CE1-8B4A-48BB-849A-E1F31FBF5949}"/>
    <dgm:cxn modelId="{C7167FCF-85E6-489A-BBC7-2AE761D39AE5}" type="presOf" srcId="{FA56858A-1AA7-42FD-9FF3-5D551F7E34E2}" destId="{9429DE0C-8FEB-46E6-ABE4-7B4D24265E42}" srcOrd="0" destOrd="0" presId="urn:microsoft.com/office/officeart/2016/7/layout/VerticalSolidActionList"/>
    <dgm:cxn modelId="{1CBFCBD1-BEAA-454C-9E55-75D2A39A2968}" type="presOf" srcId="{210D2B69-7185-4EA5-BC59-BDCFEDEFF883}" destId="{C0412AD9-96AF-452C-A251-E85C7BB62445}" srcOrd="0" destOrd="0" presId="urn:microsoft.com/office/officeart/2016/7/layout/VerticalSolidActionList"/>
    <dgm:cxn modelId="{EAC127D6-C58C-4561-BE22-E180DF1D0BE8}" type="presOf" srcId="{92F67D72-7D0A-48F5-920F-314FA886393A}" destId="{964CEA4A-0DEB-4F09-A1BB-A57882FA1DB0}" srcOrd="0" destOrd="0" presId="urn:microsoft.com/office/officeart/2016/7/layout/VerticalSolidActionList"/>
    <dgm:cxn modelId="{D596B4E3-96C5-437A-80C9-AA33B69A7704}" type="presOf" srcId="{9A7BFF72-3DD0-4927-98AE-2420A76708DD}" destId="{E1FCC81C-E238-4B36-B96D-5E3BB63B1377}" srcOrd="0" destOrd="0" presId="urn:microsoft.com/office/officeart/2016/7/layout/VerticalSolidActionList"/>
    <dgm:cxn modelId="{776EA9E8-DDD7-44C1-89DB-58DD112E9E86}" type="presOf" srcId="{DFECF0EC-4E7B-4146-9B4D-2442111BCB4B}" destId="{445CB4EB-AC17-4982-9305-6367944541EE}" srcOrd="0" destOrd="0" presId="urn:microsoft.com/office/officeart/2016/7/layout/VerticalSolidActionList"/>
    <dgm:cxn modelId="{9FB2CEF6-5E7B-44AE-AED3-77EC6CB47559}" srcId="{92F67D72-7D0A-48F5-920F-314FA886393A}" destId="{36E90D7A-3B6B-4DBE-BEAA-5B237290D469}" srcOrd="4" destOrd="0" parTransId="{D73FB9DC-D99E-480C-9215-43573014D5AE}" sibTransId="{64A13014-9614-4C41-B2A1-8D1328AD578E}"/>
    <dgm:cxn modelId="{0A37ACA4-2ECC-4807-92E7-08BDCAB5203D}" type="presParOf" srcId="{964CEA4A-0DEB-4F09-A1BB-A57882FA1DB0}" destId="{3DCEDDE7-7E5D-4F6A-8840-A41AF3A9815C}" srcOrd="0" destOrd="0" presId="urn:microsoft.com/office/officeart/2016/7/layout/VerticalSolidActionList"/>
    <dgm:cxn modelId="{C8E54CD4-2652-49D5-8335-9D7E89320075}" type="presParOf" srcId="{3DCEDDE7-7E5D-4F6A-8840-A41AF3A9815C}" destId="{E1FCC81C-E238-4B36-B96D-5E3BB63B1377}" srcOrd="0" destOrd="0" presId="urn:microsoft.com/office/officeart/2016/7/layout/VerticalSolidActionList"/>
    <dgm:cxn modelId="{002B07B9-2542-430A-9472-6F86F917576E}" type="presParOf" srcId="{3DCEDDE7-7E5D-4F6A-8840-A41AF3A9815C}" destId="{17DE44CB-04B8-459B-B9AF-8193B9D9D4B9}" srcOrd="1" destOrd="0" presId="urn:microsoft.com/office/officeart/2016/7/layout/VerticalSolidActionList"/>
    <dgm:cxn modelId="{BC73DB3D-560D-4243-8351-8441A2436044}" type="presParOf" srcId="{964CEA4A-0DEB-4F09-A1BB-A57882FA1DB0}" destId="{D0EAD384-D2EB-474F-BB3D-DFF4BBE9C4B6}" srcOrd="1" destOrd="0" presId="urn:microsoft.com/office/officeart/2016/7/layout/VerticalSolidActionList"/>
    <dgm:cxn modelId="{F01226DE-109F-4703-8DCB-537CBDF2508D}" type="presParOf" srcId="{964CEA4A-0DEB-4F09-A1BB-A57882FA1DB0}" destId="{CB97D52B-5CE6-44C7-8DCB-441018F0D29B}" srcOrd="2" destOrd="0" presId="urn:microsoft.com/office/officeart/2016/7/layout/VerticalSolidActionList"/>
    <dgm:cxn modelId="{18AA291E-D746-4CD6-94BD-DCB1528DE42A}" type="presParOf" srcId="{CB97D52B-5CE6-44C7-8DCB-441018F0D29B}" destId="{C0412AD9-96AF-452C-A251-E85C7BB62445}" srcOrd="0" destOrd="0" presId="urn:microsoft.com/office/officeart/2016/7/layout/VerticalSolidActionList"/>
    <dgm:cxn modelId="{A60ADE8C-CB4A-41D5-9335-A34C552615C3}" type="presParOf" srcId="{CB97D52B-5CE6-44C7-8DCB-441018F0D29B}" destId="{9429DE0C-8FEB-46E6-ABE4-7B4D24265E42}" srcOrd="1" destOrd="0" presId="urn:microsoft.com/office/officeart/2016/7/layout/VerticalSolidActionList"/>
    <dgm:cxn modelId="{DD6FA043-7FB0-4D8A-AF29-9D8ACA8095B1}" type="presParOf" srcId="{964CEA4A-0DEB-4F09-A1BB-A57882FA1DB0}" destId="{088C5F1C-FEB2-4BC3-8995-00C238AF1D4F}" srcOrd="3" destOrd="0" presId="urn:microsoft.com/office/officeart/2016/7/layout/VerticalSolidActionList"/>
    <dgm:cxn modelId="{6445DD7A-12C2-46D2-A827-B398835F59C5}" type="presParOf" srcId="{964CEA4A-0DEB-4F09-A1BB-A57882FA1DB0}" destId="{401447D2-7A35-4ACA-A6D2-36605A1358A4}" srcOrd="4" destOrd="0" presId="urn:microsoft.com/office/officeart/2016/7/layout/VerticalSolidActionList"/>
    <dgm:cxn modelId="{0802230C-744E-4A90-AAAB-B0C1A192546B}" type="presParOf" srcId="{401447D2-7A35-4ACA-A6D2-36605A1358A4}" destId="{ABABCD7D-80FA-416F-8349-262F449F0D14}" srcOrd="0" destOrd="0" presId="urn:microsoft.com/office/officeart/2016/7/layout/VerticalSolidActionList"/>
    <dgm:cxn modelId="{AA417702-2B6B-402D-B742-8089405CDBAE}" type="presParOf" srcId="{401447D2-7A35-4ACA-A6D2-36605A1358A4}" destId="{9F8EF207-D86D-4C6E-B3B1-6D886F56891E}" srcOrd="1" destOrd="0" presId="urn:microsoft.com/office/officeart/2016/7/layout/VerticalSolidActionList"/>
    <dgm:cxn modelId="{AC67A6B7-1452-46F2-B5E0-F7ED4AE5C4D3}" type="presParOf" srcId="{964CEA4A-0DEB-4F09-A1BB-A57882FA1DB0}" destId="{88341FF9-4E5E-4817-B4DE-7E6A7279680C}" srcOrd="5" destOrd="0" presId="urn:microsoft.com/office/officeart/2016/7/layout/VerticalSolidActionList"/>
    <dgm:cxn modelId="{BD9380F9-D6CD-4CF8-9142-F2D2F5DCDF24}" type="presParOf" srcId="{964CEA4A-0DEB-4F09-A1BB-A57882FA1DB0}" destId="{94138A9C-3488-45C0-9367-70A28801A12A}" srcOrd="6" destOrd="0" presId="urn:microsoft.com/office/officeart/2016/7/layout/VerticalSolidActionList"/>
    <dgm:cxn modelId="{5E79B86B-BE95-4021-A8BF-42B3241F1A44}" type="presParOf" srcId="{94138A9C-3488-45C0-9367-70A28801A12A}" destId="{978F7FFF-2D6F-4803-8B71-0D045857BEB1}" srcOrd="0" destOrd="0" presId="urn:microsoft.com/office/officeart/2016/7/layout/VerticalSolidActionList"/>
    <dgm:cxn modelId="{45C7E6DF-49CD-4A63-93E5-6A8AE48924AA}" type="presParOf" srcId="{94138A9C-3488-45C0-9367-70A28801A12A}" destId="{E551A0E0-1C59-4713-858A-9915C3F4D2F0}" srcOrd="1" destOrd="0" presId="urn:microsoft.com/office/officeart/2016/7/layout/VerticalSolidActionList"/>
    <dgm:cxn modelId="{51A694A8-0D3B-426C-A6B6-489302CC5660}" type="presParOf" srcId="{964CEA4A-0DEB-4F09-A1BB-A57882FA1DB0}" destId="{1623F5B4-751D-4DD6-BEFB-6A43125007B0}" srcOrd="7" destOrd="0" presId="urn:microsoft.com/office/officeart/2016/7/layout/VerticalSolidActionList"/>
    <dgm:cxn modelId="{05C828B1-34C3-4F0B-9EF6-844A2E0DFA24}" type="presParOf" srcId="{964CEA4A-0DEB-4F09-A1BB-A57882FA1DB0}" destId="{15607788-59B7-407B-BD00-0FCF7D177207}" srcOrd="8" destOrd="0" presId="urn:microsoft.com/office/officeart/2016/7/layout/VerticalSolidActionList"/>
    <dgm:cxn modelId="{6E18ADF3-6F3C-4871-951F-3AD8C98C0A9C}" type="presParOf" srcId="{15607788-59B7-407B-BD00-0FCF7D177207}" destId="{D4598975-9D9A-47A0-896E-0C1E89536B35}" srcOrd="0" destOrd="0" presId="urn:microsoft.com/office/officeart/2016/7/layout/VerticalSolidActionList"/>
    <dgm:cxn modelId="{2E9AAE7D-536E-4379-A94B-58C24DBD7B0E}" type="presParOf" srcId="{15607788-59B7-407B-BD00-0FCF7D177207}" destId="{445CB4EB-AC17-4982-9305-6367944541E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D7FDC26-C043-41C0-9FDF-97B9F5B8266D}" type="doc">
      <dgm:prSet loTypeId="urn:microsoft.com/office/officeart/2005/8/layout/default" loCatId="list" qsTypeId="urn:microsoft.com/office/officeart/2005/8/quickstyle/simple1#7" qsCatId="simple" csTypeId="urn:microsoft.com/office/officeart/2005/8/colors/colorful1#4" csCatId="colorful" phldr="1"/>
      <dgm:spPr/>
      <dgm:t>
        <a:bodyPr/>
        <a:lstStyle/>
        <a:p>
          <a:endParaRPr lang="en-US"/>
        </a:p>
      </dgm:t>
    </dgm:pt>
    <dgm:pt modelId="{7B814B23-12B4-491C-A3CB-D62A07BF9935}">
      <dgm:prSet/>
      <dgm:spPr/>
      <dgm:t>
        <a:bodyPr/>
        <a:lstStyle/>
        <a:p>
          <a:r>
            <a:rPr lang="en-GB" dirty="0"/>
            <a:t>To describe the process of evaluating sources </a:t>
          </a:r>
          <a:endParaRPr lang="en-US" dirty="0"/>
        </a:p>
      </dgm:t>
    </dgm:pt>
    <dgm:pt modelId="{71A6D3AD-FED9-4D3D-BB67-C9A1ACB249EC}" type="parTrans" cxnId="{3408148A-3173-4280-9E60-8B177E1681CF}">
      <dgm:prSet/>
      <dgm:spPr/>
      <dgm:t>
        <a:bodyPr/>
        <a:lstStyle/>
        <a:p>
          <a:endParaRPr lang="en-US"/>
        </a:p>
      </dgm:t>
    </dgm:pt>
    <dgm:pt modelId="{DD736BF1-3C3D-4485-B30A-799A3592C597}" type="sibTrans" cxnId="{3408148A-3173-4280-9E60-8B177E1681CF}">
      <dgm:prSet/>
      <dgm:spPr/>
      <dgm:t>
        <a:bodyPr/>
        <a:lstStyle/>
        <a:p>
          <a:endParaRPr lang="en-US"/>
        </a:p>
      </dgm:t>
    </dgm:pt>
    <dgm:pt modelId="{41422E51-F17C-4763-A9DC-0CFBCA97A65F}">
      <dgm:prSet/>
      <dgm:spPr/>
      <dgm:t>
        <a:bodyPr/>
        <a:lstStyle/>
        <a:p>
          <a:r>
            <a:rPr lang="en-GB" dirty="0"/>
            <a:t>To explain why evaluating sources in important </a:t>
          </a:r>
          <a:endParaRPr lang="en-US" dirty="0"/>
        </a:p>
      </dgm:t>
    </dgm:pt>
    <dgm:pt modelId="{C525E578-D12B-49A6-B077-3077DA2B67E6}" type="parTrans" cxnId="{6E6238B1-EB8D-4514-9DAA-FF3BDC349CC5}">
      <dgm:prSet/>
      <dgm:spPr/>
      <dgm:t>
        <a:bodyPr/>
        <a:lstStyle/>
        <a:p>
          <a:endParaRPr lang="en-US"/>
        </a:p>
      </dgm:t>
    </dgm:pt>
    <dgm:pt modelId="{2E4C578D-AF6A-4674-B6A0-22158BCD4431}" type="sibTrans" cxnId="{6E6238B1-EB8D-4514-9DAA-FF3BDC349CC5}">
      <dgm:prSet/>
      <dgm:spPr/>
      <dgm:t>
        <a:bodyPr/>
        <a:lstStyle/>
        <a:p>
          <a:endParaRPr lang="en-US"/>
        </a:p>
      </dgm:t>
    </dgm:pt>
    <dgm:pt modelId="{C30BEB82-CC2B-40B5-A8AE-EE0DF6AD1B1A}">
      <dgm:prSet/>
      <dgm:spPr/>
      <dgm:t>
        <a:bodyPr/>
        <a:lstStyle/>
        <a:p>
          <a:r>
            <a:rPr lang="en-GB" dirty="0"/>
            <a:t>To apply evaluation strategies in practice. </a:t>
          </a:r>
          <a:endParaRPr lang="en-US" dirty="0"/>
        </a:p>
      </dgm:t>
    </dgm:pt>
    <dgm:pt modelId="{8AD5DE26-6534-4598-8C78-106E3F3D410C}" type="parTrans" cxnId="{C8EC439E-3BD7-4A3E-92B8-ABD0AE78AE61}">
      <dgm:prSet/>
      <dgm:spPr/>
      <dgm:t>
        <a:bodyPr/>
        <a:lstStyle/>
        <a:p>
          <a:endParaRPr lang="en-US"/>
        </a:p>
      </dgm:t>
    </dgm:pt>
    <dgm:pt modelId="{E662BE8A-C457-4111-ABBA-3DA2DC07E72B}" type="sibTrans" cxnId="{C8EC439E-3BD7-4A3E-92B8-ABD0AE78AE61}">
      <dgm:prSet/>
      <dgm:spPr/>
      <dgm:t>
        <a:bodyPr/>
        <a:lstStyle/>
        <a:p>
          <a:endParaRPr lang="en-US"/>
        </a:p>
      </dgm:t>
    </dgm:pt>
    <dgm:pt modelId="{9D498045-463A-498B-AA33-6C82066C24C6}" type="pres">
      <dgm:prSet presAssocID="{DD7FDC26-C043-41C0-9FDF-97B9F5B8266D}" presName="diagram" presStyleCnt="0">
        <dgm:presLayoutVars>
          <dgm:dir/>
          <dgm:resizeHandles val="exact"/>
        </dgm:presLayoutVars>
      </dgm:prSet>
      <dgm:spPr/>
    </dgm:pt>
    <dgm:pt modelId="{B594837E-E4C2-490C-91C1-E1E11DF8107B}" type="pres">
      <dgm:prSet presAssocID="{7B814B23-12B4-491C-A3CB-D62A07BF9935}" presName="node" presStyleLbl="node1" presStyleIdx="0" presStyleCnt="3">
        <dgm:presLayoutVars>
          <dgm:bulletEnabled val="1"/>
        </dgm:presLayoutVars>
      </dgm:prSet>
      <dgm:spPr/>
    </dgm:pt>
    <dgm:pt modelId="{4F5DBE6F-362D-4366-B3B8-1A4174F93FBD}" type="pres">
      <dgm:prSet presAssocID="{DD736BF1-3C3D-4485-B30A-799A3592C597}" presName="sibTrans" presStyleCnt="0"/>
      <dgm:spPr/>
    </dgm:pt>
    <dgm:pt modelId="{F51085F2-6CD6-4790-9F12-36F1CE4B0261}" type="pres">
      <dgm:prSet presAssocID="{41422E51-F17C-4763-A9DC-0CFBCA97A65F}" presName="node" presStyleLbl="node1" presStyleIdx="1" presStyleCnt="3">
        <dgm:presLayoutVars>
          <dgm:bulletEnabled val="1"/>
        </dgm:presLayoutVars>
      </dgm:prSet>
      <dgm:spPr/>
    </dgm:pt>
    <dgm:pt modelId="{DA35F192-F1DF-43B5-9DD5-B2BC9EDD3197}" type="pres">
      <dgm:prSet presAssocID="{2E4C578D-AF6A-4674-B6A0-22158BCD4431}" presName="sibTrans" presStyleCnt="0"/>
      <dgm:spPr/>
    </dgm:pt>
    <dgm:pt modelId="{9136535D-8AB8-44DE-901A-C87E677DB7E8}" type="pres">
      <dgm:prSet presAssocID="{C30BEB82-CC2B-40B5-A8AE-EE0DF6AD1B1A}" presName="node" presStyleLbl="node1" presStyleIdx="2" presStyleCnt="3">
        <dgm:presLayoutVars>
          <dgm:bulletEnabled val="1"/>
        </dgm:presLayoutVars>
      </dgm:prSet>
      <dgm:spPr/>
    </dgm:pt>
  </dgm:ptLst>
  <dgm:cxnLst>
    <dgm:cxn modelId="{84CA0600-A3C0-4A95-BD6D-6C3C8BC1F53A}" type="presOf" srcId="{7B814B23-12B4-491C-A3CB-D62A07BF9935}" destId="{B594837E-E4C2-490C-91C1-E1E11DF8107B}" srcOrd="0" destOrd="0" presId="urn:microsoft.com/office/officeart/2005/8/layout/default"/>
    <dgm:cxn modelId="{EEE9F609-073C-48EB-989C-737670A09909}" type="presOf" srcId="{DD7FDC26-C043-41C0-9FDF-97B9F5B8266D}" destId="{9D498045-463A-498B-AA33-6C82066C24C6}" srcOrd="0" destOrd="0" presId="urn:microsoft.com/office/officeart/2005/8/layout/default"/>
    <dgm:cxn modelId="{0163AF12-54EF-432B-BCBC-3598A9E74339}" type="presOf" srcId="{C30BEB82-CC2B-40B5-A8AE-EE0DF6AD1B1A}" destId="{9136535D-8AB8-44DE-901A-C87E677DB7E8}" srcOrd="0" destOrd="0" presId="urn:microsoft.com/office/officeart/2005/8/layout/default"/>
    <dgm:cxn modelId="{3408148A-3173-4280-9E60-8B177E1681CF}" srcId="{DD7FDC26-C043-41C0-9FDF-97B9F5B8266D}" destId="{7B814B23-12B4-491C-A3CB-D62A07BF9935}" srcOrd="0" destOrd="0" parTransId="{71A6D3AD-FED9-4D3D-BB67-C9A1ACB249EC}" sibTransId="{DD736BF1-3C3D-4485-B30A-799A3592C597}"/>
    <dgm:cxn modelId="{C8EC439E-3BD7-4A3E-92B8-ABD0AE78AE61}" srcId="{DD7FDC26-C043-41C0-9FDF-97B9F5B8266D}" destId="{C30BEB82-CC2B-40B5-A8AE-EE0DF6AD1B1A}" srcOrd="2" destOrd="0" parTransId="{8AD5DE26-6534-4598-8C78-106E3F3D410C}" sibTransId="{E662BE8A-C457-4111-ABBA-3DA2DC07E72B}"/>
    <dgm:cxn modelId="{6E6238B1-EB8D-4514-9DAA-FF3BDC349CC5}" srcId="{DD7FDC26-C043-41C0-9FDF-97B9F5B8266D}" destId="{41422E51-F17C-4763-A9DC-0CFBCA97A65F}" srcOrd="1" destOrd="0" parTransId="{C525E578-D12B-49A6-B077-3077DA2B67E6}" sibTransId="{2E4C578D-AF6A-4674-B6A0-22158BCD4431}"/>
    <dgm:cxn modelId="{907268ED-568E-4F4A-83A8-B2BF060D308C}" type="presOf" srcId="{41422E51-F17C-4763-A9DC-0CFBCA97A65F}" destId="{F51085F2-6CD6-4790-9F12-36F1CE4B0261}" srcOrd="0" destOrd="0" presId="urn:microsoft.com/office/officeart/2005/8/layout/default"/>
    <dgm:cxn modelId="{9515551A-009E-4A9B-8CD2-8EE2FC7C2739}" type="presParOf" srcId="{9D498045-463A-498B-AA33-6C82066C24C6}" destId="{B594837E-E4C2-490C-91C1-E1E11DF8107B}" srcOrd="0" destOrd="0" presId="urn:microsoft.com/office/officeart/2005/8/layout/default"/>
    <dgm:cxn modelId="{5899833F-3D14-408C-AF16-1B11F44B4D51}" type="presParOf" srcId="{9D498045-463A-498B-AA33-6C82066C24C6}" destId="{4F5DBE6F-362D-4366-B3B8-1A4174F93FBD}" srcOrd="1" destOrd="0" presId="urn:microsoft.com/office/officeart/2005/8/layout/default"/>
    <dgm:cxn modelId="{2B9995EB-F919-4635-B4BB-EA630ABC0732}" type="presParOf" srcId="{9D498045-463A-498B-AA33-6C82066C24C6}" destId="{F51085F2-6CD6-4790-9F12-36F1CE4B0261}" srcOrd="2" destOrd="0" presId="urn:microsoft.com/office/officeart/2005/8/layout/default"/>
    <dgm:cxn modelId="{1A58E97E-3458-497B-9554-46170CC46B1E}" type="presParOf" srcId="{9D498045-463A-498B-AA33-6C82066C24C6}" destId="{DA35F192-F1DF-43B5-9DD5-B2BC9EDD3197}" srcOrd="3" destOrd="0" presId="urn:microsoft.com/office/officeart/2005/8/layout/default"/>
    <dgm:cxn modelId="{FEDC8309-88F6-4C1D-AFC3-6D407C261E22}" type="presParOf" srcId="{9D498045-463A-498B-AA33-6C82066C24C6}" destId="{9136535D-8AB8-44DE-901A-C87E677DB7E8}"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C22E3-8D50-4FC8-BE1B-84A1B8DC7754}">
      <dsp:nvSpPr>
        <dsp:cNvPr id="0" name=""/>
        <dsp:cNvSpPr/>
      </dsp:nvSpPr>
      <dsp:spPr>
        <a:xfrm>
          <a:off x="947201"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F35F9E-319C-430E-9BEB-09BF40A46B2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dirty="0"/>
            <a:t>Source Types </a:t>
          </a:r>
          <a:endParaRPr lang="en-US" sz="2700" kern="1200" dirty="0"/>
        </a:p>
      </dsp:txBody>
      <dsp:txXfrm>
        <a:off x="59990" y="2654049"/>
        <a:ext cx="3226223" cy="720000"/>
      </dsp:txXfrm>
    </dsp:sp>
    <dsp:sp modelId="{60768CDA-BC39-4F01-BC21-10183B744FDE}">
      <dsp:nvSpPr>
        <dsp:cNvPr id="0" name=""/>
        <dsp:cNvSpPr/>
      </dsp:nvSpPr>
      <dsp:spPr>
        <a:xfrm>
          <a:off x="4738014"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21E224-8F27-4EEB-BB14-1A81C019E0A7}">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dirty="0"/>
            <a:t>Evaluation of Sources </a:t>
          </a:r>
          <a:endParaRPr lang="en-US" sz="2700" kern="1200" dirty="0"/>
        </a:p>
      </dsp:txBody>
      <dsp:txXfrm>
        <a:off x="3850802" y="2654049"/>
        <a:ext cx="3226223" cy="720000"/>
      </dsp:txXfrm>
    </dsp:sp>
    <dsp:sp modelId="{51B7EDBE-2255-43A3-BE83-B7693BAF0E24}">
      <dsp:nvSpPr>
        <dsp:cNvPr id="0" name=""/>
        <dsp:cNvSpPr/>
      </dsp:nvSpPr>
      <dsp:spPr>
        <a:xfrm>
          <a:off x="8528826"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B81EC7-A9ED-45DE-B0AA-4F9230511362}">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dirty="0"/>
            <a:t>Application of the </a:t>
          </a:r>
          <a:r>
            <a:rPr lang="en-GB" sz="2700" kern="1200"/>
            <a:t>CRAAP Test</a:t>
          </a:r>
          <a:endParaRPr lang="en-US" sz="2700" kern="1200" dirty="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4C9A5-412F-450C-9820-02BC17FDCC31}">
      <dsp:nvSpPr>
        <dsp:cNvPr id="0" name=""/>
        <dsp:cNvSpPr/>
      </dsp:nvSpPr>
      <dsp:spPr>
        <a:xfrm>
          <a:off x="990972" y="1242"/>
          <a:ext cx="2827501" cy="169650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Aim: To prepare students to evaluate academic sources</a:t>
          </a:r>
          <a:endParaRPr lang="en-US" sz="2700" kern="1200" dirty="0"/>
        </a:p>
      </dsp:txBody>
      <dsp:txXfrm>
        <a:off x="990972" y="1242"/>
        <a:ext cx="2827501" cy="1696501"/>
      </dsp:txXfrm>
    </dsp:sp>
    <dsp:sp modelId="{15CC950E-B98D-4CA2-8653-94D1419594CB}">
      <dsp:nvSpPr>
        <dsp:cNvPr id="0" name=""/>
        <dsp:cNvSpPr/>
      </dsp:nvSpPr>
      <dsp:spPr>
        <a:xfrm>
          <a:off x="4101224" y="1242"/>
          <a:ext cx="2827501" cy="1696501"/>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Objectives: </a:t>
          </a:r>
          <a:endParaRPr lang="en-US" sz="2700" kern="1200"/>
        </a:p>
      </dsp:txBody>
      <dsp:txXfrm>
        <a:off x="4101224" y="1242"/>
        <a:ext cx="2827501" cy="1696501"/>
      </dsp:txXfrm>
    </dsp:sp>
    <dsp:sp modelId="{B594837E-E4C2-490C-91C1-E1E11DF8107B}">
      <dsp:nvSpPr>
        <dsp:cNvPr id="0" name=""/>
        <dsp:cNvSpPr/>
      </dsp:nvSpPr>
      <dsp:spPr>
        <a:xfrm>
          <a:off x="7211476" y="1242"/>
          <a:ext cx="2827501" cy="1696501"/>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To describe the process of evaluating sources </a:t>
          </a:r>
          <a:endParaRPr lang="en-US" sz="2700" kern="1200" dirty="0"/>
        </a:p>
      </dsp:txBody>
      <dsp:txXfrm>
        <a:off x="7211476" y="1242"/>
        <a:ext cx="2827501" cy="1696501"/>
      </dsp:txXfrm>
    </dsp:sp>
    <dsp:sp modelId="{F51085F2-6CD6-4790-9F12-36F1CE4B0261}">
      <dsp:nvSpPr>
        <dsp:cNvPr id="0" name=""/>
        <dsp:cNvSpPr/>
      </dsp:nvSpPr>
      <dsp:spPr>
        <a:xfrm>
          <a:off x="2546098" y="1980494"/>
          <a:ext cx="2827501" cy="1696501"/>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To explain why evaluating sources in important </a:t>
          </a:r>
          <a:endParaRPr lang="en-US" sz="2700" kern="1200" dirty="0"/>
        </a:p>
      </dsp:txBody>
      <dsp:txXfrm>
        <a:off x="2546098" y="1980494"/>
        <a:ext cx="2827501" cy="1696501"/>
      </dsp:txXfrm>
    </dsp:sp>
    <dsp:sp modelId="{9136535D-8AB8-44DE-901A-C87E677DB7E8}">
      <dsp:nvSpPr>
        <dsp:cNvPr id="0" name=""/>
        <dsp:cNvSpPr/>
      </dsp:nvSpPr>
      <dsp:spPr>
        <a:xfrm>
          <a:off x="5656350" y="1980494"/>
          <a:ext cx="2827501" cy="1696501"/>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To apply evaluation strategies in practice. </a:t>
          </a:r>
          <a:endParaRPr lang="en-US" sz="2700" kern="1200" dirty="0"/>
        </a:p>
      </dsp:txBody>
      <dsp:txXfrm>
        <a:off x="5656350" y="1980494"/>
        <a:ext cx="2827501" cy="16965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E5584-A175-4072-BBEE-77FBBA1143D2}">
      <dsp:nvSpPr>
        <dsp:cNvPr id="0" name=""/>
        <dsp:cNvSpPr/>
      </dsp:nvSpPr>
      <dsp:spPr>
        <a:xfrm>
          <a:off x="600792" y="528370"/>
          <a:ext cx="1449891" cy="14498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7854A0-A507-4CD8-B366-082357F4DD99}">
      <dsp:nvSpPr>
        <dsp:cNvPr id="0" name=""/>
        <dsp:cNvSpPr/>
      </dsp:nvSpPr>
      <dsp:spPr>
        <a:xfrm>
          <a:off x="909785" y="837363"/>
          <a:ext cx="831905" cy="83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8EA6E5-A190-4B56-A6C0-C251684D360E}">
      <dsp:nvSpPr>
        <dsp:cNvPr id="0" name=""/>
        <dsp:cNvSpPr/>
      </dsp:nvSpPr>
      <dsp:spPr>
        <a:xfrm>
          <a:off x="137302" y="2429867"/>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Books</a:t>
          </a:r>
          <a:endParaRPr lang="en-US" sz="1700" kern="1200"/>
        </a:p>
      </dsp:txBody>
      <dsp:txXfrm>
        <a:off x="137302" y="2429867"/>
        <a:ext cx="2376871" cy="720000"/>
      </dsp:txXfrm>
    </dsp:sp>
    <dsp:sp modelId="{DDA83D86-B79C-4BBA-8CF2-6343CA71FE5A}">
      <dsp:nvSpPr>
        <dsp:cNvPr id="0" name=""/>
        <dsp:cNvSpPr/>
      </dsp:nvSpPr>
      <dsp:spPr>
        <a:xfrm>
          <a:off x="3393616" y="528370"/>
          <a:ext cx="1449891" cy="14498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75EA1-2DAA-4DFB-B926-AA94D1FD88BD}">
      <dsp:nvSpPr>
        <dsp:cNvPr id="0" name=""/>
        <dsp:cNvSpPr/>
      </dsp:nvSpPr>
      <dsp:spPr>
        <a:xfrm>
          <a:off x="3702610" y="837363"/>
          <a:ext cx="831905" cy="83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D4ADD7-EED1-491F-8023-8645AD662E8D}">
      <dsp:nvSpPr>
        <dsp:cNvPr id="0" name=""/>
        <dsp:cNvSpPr/>
      </dsp:nvSpPr>
      <dsp:spPr>
        <a:xfrm>
          <a:off x="2930126" y="2429867"/>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Journal Articles </a:t>
          </a:r>
          <a:endParaRPr lang="en-US" sz="1700" kern="1200"/>
        </a:p>
      </dsp:txBody>
      <dsp:txXfrm>
        <a:off x="2930126" y="2429867"/>
        <a:ext cx="2376871" cy="720000"/>
      </dsp:txXfrm>
    </dsp:sp>
    <dsp:sp modelId="{6214492D-38E3-4846-B244-9F982E4744E0}">
      <dsp:nvSpPr>
        <dsp:cNvPr id="0" name=""/>
        <dsp:cNvSpPr/>
      </dsp:nvSpPr>
      <dsp:spPr>
        <a:xfrm>
          <a:off x="6186441" y="528370"/>
          <a:ext cx="1449891" cy="144989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CE927F-67EF-4C7E-AB15-302C4C923341}">
      <dsp:nvSpPr>
        <dsp:cNvPr id="0" name=""/>
        <dsp:cNvSpPr/>
      </dsp:nvSpPr>
      <dsp:spPr>
        <a:xfrm>
          <a:off x="6495434" y="837363"/>
          <a:ext cx="831905" cy="83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5024F4-EA2A-47F6-AC54-4D557AC54FEF}">
      <dsp:nvSpPr>
        <dsp:cNvPr id="0" name=""/>
        <dsp:cNvSpPr/>
      </dsp:nvSpPr>
      <dsp:spPr>
        <a:xfrm>
          <a:off x="5722951" y="2429867"/>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Websites </a:t>
          </a:r>
          <a:endParaRPr lang="en-US" sz="1700" kern="1200"/>
        </a:p>
      </dsp:txBody>
      <dsp:txXfrm>
        <a:off x="5722951" y="2429867"/>
        <a:ext cx="2376871" cy="720000"/>
      </dsp:txXfrm>
    </dsp:sp>
    <dsp:sp modelId="{4D6D0DE6-E67A-435B-8A03-68BB0D483250}">
      <dsp:nvSpPr>
        <dsp:cNvPr id="0" name=""/>
        <dsp:cNvSpPr/>
      </dsp:nvSpPr>
      <dsp:spPr>
        <a:xfrm>
          <a:off x="8979265" y="528370"/>
          <a:ext cx="1449891" cy="144989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74DFCA-5D59-441B-A2EC-D2B455C5BCC9}">
      <dsp:nvSpPr>
        <dsp:cNvPr id="0" name=""/>
        <dsp:cNvSpPr/>
      </dsp:nvSpPr>
      <dsp:spPr>
        <a:xfrm>
          <a:off x="9288259" y="837363"/>
          <a:ext cx="831905" cy="83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49DB54-853C-4372-B083-277EE74086E9}">
      <dsp:nvSpPr>
        <dsp:cNvPr id="0" name=""/>
        <dsp:cNvSpPr/>
      </dsp:nvSpPr>
      <dsp:spPr>
        <a:xfrm>
          <a:off x="8515775" y="2429867"/>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Reports (Governmental and Organisational) </a:t>
          </a:r>
          <a:endParaRPr lang="en-US" sz="1700" kern="1200"/>
        </a:p>
      </dsp:txBody>
      <dsp:txXfrm>
        <a:off x="8515775" y="2429867"/>
        <a:ext cx="2376871"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E15AC-BBB1-4236-8816-9A4AF32B55E9}">
      <dsp:nvSpPr>
        <dsp:cNvPr id="0" name=""/>
        <dsp:cNvSpPr/>
      </dsp:nvSpPr>
      <dsp:spPr>
        <a:xfrm>
          <a:off x="3770" y="512347"/>
          <a:ext cx="2041187" cy="1224712"/>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Strengths: </a:t>
          </a:r>
          <a:endParaRPr lang="en-US" sz="1600" kern="1200"/>
        </a:p>
      </dsp:txBody>
      <dsp:txXfrm>
        <a:off x="3770" y="512347"/>
        <a:ext cx="2041187" cy="1224712"/>
      </dsp:txXfrm>
    </dsp:sp>
    <dsp:sp modelId="{53C1E696-2268-4822-8BDA-23F59B7CFB33}">
      <dsp:nvSpPr>
        <dsp:cNvPr id="0" name=""/>
        <dsp:cNvSpPr/>
      </dsp:nvSpPr>
      <dsp:spPr>
        <a:xfrm>
          <a:off x="2249075" y="512347"/>
          <a:ext cx="2041187" cy="1224712"/>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offer sustained, detailed engagement with a topic.</a:t>
          </a:r>
          <a:endParaRPr lang="en-US" sz="1600" kern="1200"/>
        </a:p>
      </dsp:txBody>
      <dsp:txXfrm>
        <a:off x="2249075" y="512347"/>
        <a:ext cx="2041187" cy="1224712"/>
      </dsp:txXfrm>
    </dsp:sp>
    <dsp:sp modelId="{075652E3-A7C6-4ABE-9CFB-78836AC6CAF3}">
      <dsp:nvSpPr>
        <dsp:cNvPr id="0" name=""/>
        <dsp:cNvSpPr/>
      </dsp:nvSpPr>
      <dsp:spPr>
        <a:xfrm>
          <a:off x="4494381" y="512347"/>
          <a:ext cx="2041187" cy="1224712"/>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Authors are typically recognised experts in their field.</a:t>
          </a:r>
          <a:endParaRPr lang="en-US" sz="1600" kern="1200"/>
        </a:p>
      </dsp:txBody>
      <dsp:txXfrm>
        <a:off x="4494381" y="512347"/>
        <a:ext cx="2041187" cy="1224712"/>
      </dsp:txXfrm>
    </dsp:sp>
    <dsp:sp modelId="{B6B4BA82-A187-4BD0-948C-27CD07D3B4C2}">
      <dsp:nvSpPr>
        <dsp:cNvPr id="0" name=""/>
        <dsp:cNvSpPr/>
      </dsp:nvSpPr>
      <dsp:spPr>
        <a:xfrm>
          <a:off x="6739687" y="512347"/>
          <a:ext cx="2041187" cy="1224712"/>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They organise complex ideas into coherent chapters, scaffolding understanding. </a:t>
          </a:r>
          <a:endParaRPr lang="en-US" sz="1600" kern="1200" dirty="0"/>
        </a:p>
      </dsp:txBody>
      <dsp:txXfrm>
        <a:off x="6739687" y="512347"/>
        <a:ext cx="2041187" cy="1224712"/>
      </dsp:txXfrm>
    </dsp:sp>
    <dsp:sp modelId="{1614777D-9308-4577-9D61-711F90892EFF}">
      <dsp:nvSpPr>
        <dsp:cNvPr id="0" name=""/>
        <dsp:cNvSpPr/>
      </dsp:nvSpPr>
      <dsp:spPr>
        <a:xfrm>
          <a:off x="8984992" y="512347"/>
          <a:ext cx="2041187" cy="1224712"/>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Unlike fast-moving online content, academic books provide a stable reference point.</a:t>
          </a:r>
          <a:endParaRPr lang="en-US" sz="1600" kern="1200"/>
        </a:p>
      </dsp:txBody>
      <dsp:txXfrm>
        <a:off x="8984992" y="512347"/>
        <a:ext cx="2041187" cy="1224712"/>
      </dsp:txXfrm>
    </dsp:sp>
    <dsp:sp modelId="{7F3F61A0-F87C-4C52-909C-6ABABB2A30B7}">
      <dsp:nvSpPr>
        <dsp:cNvPr id="0" name=""/>
        <dsp:cNvSpPr/>
      </dsp:nvSpPr>
      <dsp:spPr>
        <a:xfrm>
          <a:off x="3770" y="1941178"/>
          <a:ext cx="2041187" cy="1224712"/>
        </a:xfrm>
        <a:prstGeom prst="rect">
          <a:avLst/>
        </a:prstGeom>
        <a:solidFill>
          <a:srgbClr val="FF000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Weaknesses: </a:t>
          </a:r>
          <a:endParaRPr lang="en-US" sz="1600" kern="1200"/>
        </a:p>
      </dsp:txBody>
      <dsp:txXfrm>
        <a:off x="3770" y="1941178"/>
        <a:ext cx="2041187" cy="1224712"/>
      </dsp:txXfrm>
    </dsp:sp>
    <dsp:sp modelId="{7A3A1FA4-84DA-46E2-B132-88A5BCA233BA}">
      <dsp:nvSpPr>
        <dsp:cNvPr id="0" name=""/>
        <dsp:cNvSpPr/>
      </dsp:nvSpPr>
      <dsp:spPr>
        <a:xfrm>
          <a:off x="2249075" y="1941178"/>
          <a:ext cx="2041187" cy="1224712"/>
        </a:xfrm>
        <a:prstGeom prst="rect">
          <a:avLst/>
        </a:prstGeom>
        <a:solidFill>
          <a:srgbClr val="FF000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are sometimes too big to read (so many pages) </a:t>
          </a:r>
          <a:endParaRPr lang="en-US" sz="1600" kern="1200"/>
        </a:p>
      </dsp:txBody>
      <dsp:txXfrm>
        <a:off x="2249075" y="1941178"/>
        <a:ext cx="2041187" cy="1224712"/>
      </dsp:txXfrm>
    </dsp:sp>
    <dsp:sp modelId="{2E86FAA8-0FDE-49E7-8747-99688FE70458}">
      <dsp:nvSpPr>
        <dsp:cNvPr id="0" name=""/>
        <dsp:cNvSpPr/>
      </dsp:nvSpPr>
      <dsp:spPr>
        <a:xfrm>
          <a:off x="4494381" y="1941178"/>
          <a:ext cx="2041187" cy="1224712"/>
        </a:xfrm>
        <a:prstGeom prst="rect">
          <a:avLst/>
        </a:prstGeom>
        <a:solidFill>
          <a:srgbClr val="FF000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By the time a book is published, parts of it may already be outdated</a:t>
          </a:r>
          <a:endParaRPr lang="en-US" sz="1600" kern="1200" dirty="0"/>
        </a:p>
      </dsp:txBody>
      <dsp:txXfrm>
        <a:off x="4494381" y="1941178"/>
        <a:ext cx="2041187" cy="1224712"/>
      </dsp:txXfrm>
    </dsp:sp>
    <dsp:sp modelId="{100A8D4D-0F11-4B57-B87C-ADACE413BA4F}">
      <dsp:nvSpPr>
        <dsp:cNvPr id="0" name=""/>
        <dsp:cNvSpPr/>
      </dsp:nvSpPr>
      <dsp:spPr>
        <a:xfrm>
          <a:off x="6739687" y="1941178"/>
          <a:ext cx="2041187" cy="1224712"/>
        </a:xfrm>
        <a:prstGeom prst="rect">
          <a:avLst/>
        </a:prstGeom>
        <a:solidFill>
          <a:srgbClr val="FF000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They often require prior knowledge or familiarity with academic language.</a:t>
          </a:r>
          <a:endParaRPr lang="en-US" sz="1600" kern="1200" dirty="0"/>
        </a:p>
      </dsp:txBody>
      <dsp:txXfrm>
        <a:off x="6739687" y="1941178"/>
        <a:ext cx="2041187" cy="1224712"/>
      </dsp:txXfrm>
    </dsp:sp>
    <dsp:sp modelId="{A2CEB03B-EDAF-43E3-AE68-8FB8B5FC27D8}">
      <dsp:nvSpPr>
        <dsp:cNvPr id="0" name=""/>
        <dsp:cNvSpPr/>
      </dsp:nvSpPr>
      <dsp:spPr>
        <a:xfrm>
          <a:off x="8984992" y="1941178"/>
          <a:ext cx="2041187" cy="1224712"/>
        </a:xfrm>
        <a:prstGeom prst="rect">
          <a:avLst/>
        </a:prstGeom>
        <a:solidFill>
          <a:srgbClr val="FF0000"/>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can be narrow or bias on a topic </a:t>
          </a:r>
          <a:endParaRPr lang="en-US" sz="1600" kern="1200"/>
        </a:p>
      </dsp:txBody>
      <dsp:txXfrm>
        <a:off x="8984992" y="1941178"/>
        <a:ext cx="2041187" cy="1224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0ECC-A689-4321-A48B-17AA0962B36F}">
      <dsp:nvSpPr>
        <dsp:cNvPr id="0" name=""/>
        <dsp:cNvSpPr/>
      </dsp:nvSpPr>
      <dsp:spPr>
        <a:xfrm>
          <a:off x="40231" y="1078210"/>
          <a:ext cx="1037365" cy="103736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5F27D5-8802-4ED0-8229-58050A198A90}">
      <dsp:nvSpPr>
        <dsp:cNvPr id="0" name=""/>
        <dsp:cNvSpPr/>
      </dsp:nvSpPr>
      <dsp:spPr>
        <a:xfrm>
          <a:off x="258078" y="1296057"/>
          <a:ext cx="601672" cy="601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1319C8-6691-4340-B9E5-3DCB6500B799}">
      <dsp:nvSpPr>
        <dsp:cNvPr id="0" name=""/>
        <dsp:cNvSpPr/>
      </dsp:nvSpPr>
      <dsp:spPr>
        <a:xfrm>
          <a:off x="1299890" y="1078210"/>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dirty="0"/>
            <a:t>Critically evaluating the sources you find helps to build strong, credible pieces of work. In doing so, it enables you to: </a:t>
          </a:r>
          <a:endParaRPr lang="en-US" sz="1500" kern="1200" dirty="0"/>
        </a:p>
      </dsp:txBody>
      <dsp:txXfrm>
        <a:off x="1299890" y="1078210"/>
        <a:ext cx="2445219" cy="1037365"/>
      </dsp:txXfrm>
    </dsp:sp>
    <dsp:sp modelId="{F81C4DC7-A440-4903-8DB0-A80AE784B9E7}">
      <dsp:nvSpPr>
        <dsp:cNvPr id="0" name=""/>
        <dsp:cNvSpPr/>
      </dsp:nvSpPr>
      <dsp:spPr>
        <a:xfrm>
          <a:off x="4171170" y="1078210"/>
          <a:ext cx="1037365" cy="103736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78E6D-7886-47C9-90E4-CD356190D10B}">
      <dsp:nvSpPr>
        <dsp:cNvPr id="0" name=""/>
        <dsp:cNvSpPr/>
      </dsp:nvSpPr>
      <dsp:spPr>
        <a:xfrm>
          <a:off x="4389017" y="1296057"/>
          <a:ext cx="601672" cy="601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6FAFC9-58B2-4C7D-8A04-461051081056}">
      <dsp:nvSpPr>
        <dsp:cNvPr id="0" name=""/>
        <dsp:cNvSpPr/>
      </dsp:nvSpPr>
      <dsp:spPr>
        <a:xfrm>
          <a:off x="5430829" y="1078210"/>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Use reliable, relevant and current information. </a:t>
          </a:r>
          <a:endParaRPr lang="en-US" sz="1500" kern="1200"/>
        </a:p>
      </dsp:txBody>
      <dsp:txXfrm>
        <a:off x="5430829" y="1078210"/>
        <a:ext cx="2445219" cy="1037365"/>
      </dsp:txXfrm>
    </dsp:sp>
    <dsp:sp modelId="{414011D4-8540-4CA8-93A5-40FDF1284B00}">
      <dsp:nvSpPr>
        <dsp:cNvPr id="0" name=""/>
        <dsp:cNvSpPr/>
      </dsp:nvSpPr>
      <dsp:spPr>
        <a:xfrm>
          <a:off x="8302110" y="1078210"/>
          <a:ext cx="1037365" cy="103736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6A9A5-9F6A-4F2B-BC75-9106E0646818}">
      <dsp:nvSpPr>
        <dsp:cNvPr id="0" name=""/>
        <dsp:cNvSpPr/>
      </dsp:nvSpPr>
      <dsp:spPr>
        <a:xfrm>
          <a:off x="8519956" y="1296057"/>
          <a:ext cx="601672" cy="601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07789F-AF5E-462C-9224-5FC90F83055C}">
      <dsp:nvSpPr>
        <dsp:cNvPr id="0" name=""/>
        <dsp:cNvSpPr/>
      </dsp:nvSpPr>
      <dsp:spPr>
        <a:xfrm>
          <a:off x="9561768" y="1078210"/>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Spot bias and misinformation. </a:t>
          </a:r>
          <a:endParaRPr lang="en-US" sz="1500" kern="1200"/>
        </a:p>
      </dsp:txBody>
      <dsp:txXfrm>
        <a:off x="9561768" y="1078210"/>
        <a:ext cx="2445219" cy="1037365"/>
      </dsp:txXfrm>
    </dsp:sp>
    <dsp:sp modelId="{41EF96BC-C81F-406B-8778-D8604A119E84}">
      <dsp:nvSpPr>
        <dsp:cNvPr id="0" name=""/>
        <dsp:cNvSpPr/>
      </dsp:nvSpPr>
      <dsp:spPr>
        <a:xfrm>
          <a:off x="40231" y="2982198"/>
          <a:ext cx="1037365" cy="103736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EC3E26-F786-4E40-88FD-34798B31B053}">
      <dsp:nvSpPr>
        <dsp:cNvPr id="0" name=""/>
        <dsp:cNvSpPr/>
      </dsp:nvSpPr>
      <dsp:spPr>
        <a:xfrm>
          <a:off x="258078" y="3200045"/>
          <a:ext cx="601672" cy="601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A5DE1E-1AA3-4029-8922-C14A738797FA}">
      <dsp:nvSpPr>
        <dsp:cNvPr id="0" name=""/>
        <dsp:cNvSpPr/>
      </dsp:nvSpPr>
      <dsp:spPr>
        <a:xfrm>
          <a:off x="1299890" y="2982198"/>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Understand the purpose and context in which the information was created </a:t>
          </a:r>
          <a:endParaRPr lang="en-US" sz="1500" kern="1200"/>
        </a:p>
      </dsp:txBody>
      <dsp:txXfrm>
        <a:off x="1299890" y="2982198"/>
        <a:ext cx="2445219" cy="1037365"/>
      </dsp:txXfrm>
    </dsp:sp>
    <dsp:sp modelId="{B6880CB8-1943-4D2B-BC03-457D2B1273F9}">
      <dsp:nvSpPr>
        <dsp:cNvPr id="0" name=""/>
        <dsp:cNvSpPr/>
      </dsp:nvSpPr>
      <dsp:spPr>
        <a:xfrm>
          <a:off x="4171170" y="2982198"/>
          <a:ext cx="1037365" cy="103736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4B1F2-A458-4714-BF88-03499F150C70}">
      <dsp:nvSpPr>
        <dsp:cNvPr id="0" name=""/>
        <dsp:cNvSpPr/>
      </dsp:nvSpPr>
      <dsp:spPr>
        <a:xfrm>
          <a:off x="4389017" y="3200045"/>
          <a:ext cx="601672" cy="601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8D70C2-5F4C-492E-A35C-A98F834CDD05}">
      <dsp:nvSpPr>
        <dsp:cNvPr id="0" name=""/>
        <dsp:cNvSpPr/>
      </dsp:nvSpPr>
      <dsp:spPr>
        <a:xfrm>
          <a:off x="5430829" y="2982198"/>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Develop a lifelong skill for making informed decision in study, work and everyday life. </a:t>
          </a:r>
          <a:endParaRPr lang="en-US" sz="1500" kern="1200"/>
        </a:p>
      </dsp:txBody>
      <dsp:txXfrm>
        <a:off x="5430829" y="2982198"/>
        <a:ext cx="2445219" cy="1037365"/>
      </dsp:txXfrm>
    </dsp:sp>
    <dsp:sp modelId="{60F6CF2A-BD54-4548-93CB-7B77F892471D}">
      <dsp:nvSpPr>
        <dsp:cNvPr id="0" name=""/>
        <dsp:cNvSpPr/>
      </dsp:nvSpPr>
      <dsp:spPr>
        <a:xfrm>
          <a:off x="8302110" y="2982198"/>
          <a:ext cx="1037365" cy="103736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7B4BB-6592-412C-B997-37D7187CEDB0}">
      <dsp:nvSpPr>
        <dsp:cNvPr id="0" name=""/>
        <dsp:cNvSpPr/>
      </dsp:nvSpPr>
      <dsp:spPr>
        <a:xfrm>
          <a:off x="8519956" y="3200045"/>
          <a:ext cx="601672" cy="601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9DBB56-B24F-4B07-88F1-BB68EF2DAC16}">
      <dsp:nvSpPr>
        <dsp:cNvPr id="0" name=""/>
        <dsp:cNvSpPr/>
      </dsp:nvSpPr>
      <dsp:spPr>
        <a:xfrm>
          <a:off x="9561768" y="2982198"/>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(Bristol University, 2026)</a:t>
          </a:r>
          <a:endParaRPr lang="en-US" sz="1500" kern="1200"/>
        </a:p>
      </dsp:txBody>
      <dsp:txXfrm>
        <a:off x="9561768" y="2982198"/>
        <a:ext cx="2445219" cy="10373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E44CB-04B8-459B-B9AF-8193B9D9D4B9}">
      <dsp:nvSpPr>
        <dsp:cNvPr id="0" name=""/>
        <dsp:cNvSpPr/>
      </dsp:nvSpPr>
      <dsp:spPr>
        <a:xfrm>
          <a:off x="1324051" y="1331"/>
          <a:ext cx="5296204" cy="1025190"/>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761" tIns="260398" rIns="102761" bIns="260398" numCol="1" spcCol="1270" anchor="ctr" anchorCtr="0">
          <a:noAutofit/>
        </a:bodyPr>
        <a:lstStyle/>
        <a:p>
          <a:pPr marL="0" lvl="0" indent="0" algn="l" defTabSz="755650">
            <a:lnSpc>
              <a:spcPct val="90000"/>
            </a:lnSpc>
            <a:spcBef>
              <a:spcPct val="0"/>
            </a:spcBef>
            <a:spcAft>
              <a:spcPct val="35000"/>
            </a:spcAft>
            <a:buNone/>
          </a:pPr>
          <a:r>
            <a:rPr lang="en-US" sz="1700" kern="1200" dirty="0"/>
            <a:t>Using the UWTSDs Library or Google, you will need to find 1 journal article that is relevant to the question.</a:t>
          </a:r>
        </a:p>
      </dsp:txBody>
      <dsp:txXfrm>
        <a:off x="1324051" y="1331"/>
        <a:ext cx="5296204" cy="1025190"/>
      </dsp:txXfrm>
    </dsp:sp>
    <dsp:sp modelId="{E1FCC81C-E238-4B36-B96D-5E3BB63B1377}">
      <dsp:nvSpPr>
        <dsp:cNvPr id="0" name=""/>
        <dsp:cNvSpPr/>
      </dsp:nvSpPr>
      <dsp:spPr>
        <a:xfrm>
          <a:off x="0" y="2336"/>
          <a:ext cx="1324051" cy="1025190"/>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064" tIns="101266" rIns="70064" bIns="101266" numCol="1" spcCol="1270" anchor="ctr" anchorCtr="0">
          <a:noAutofit/>
        </a:bodyPr>
        <a:lstStyle/>
        <a:p>
          <a:pPr marL="0" lvl="0" indent="0" algn="ctr" defTabSz="933450">
            <a:lnSpc>
              <a:spcPct val="90000"/>
            </a:lnSpc>
            <a:spcBef>
              <a:spcPct val="0"/>
            </a:spcBef>
            <a:spcAft>
              <a:spcPct val="35000"/>
            </a:spcAft>
            <a:buNone/>
          </a:pPr>
          <a:r>
            <a:rPr lang="en-US" sz="2100" kern="1200" dirty="0"/>
            <a:t>1</a:t>
          </a:r>
        </a:p>
      </dsp:txBody>
      <dsp:txXfrm>
        <a:off x="0" y="2336"/>
        <a:ext cx="1324051" cy="1025190"/>
      </dsp:txXfrm>
    </dsp:sp>
    <dsp:sp modelId="{9429DE0C-8FEB-46E6-ABE4-7B4D24265E42}">
      <dsp:nvSpPr>
        <dsp:cNvPr id="0" name=""/>
        <dsp:cNvSpPr/>
      </dsp:nvSpPr>
      <dsp:spPr>
        <a:xfrm>
          <a:off x="1324051" y="1089038"/>
          <a:ext cx="5296204" cy="1025190"/>
        </a:xfrm>
        <a:prstGeom prst="rect">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761" tIns="260398" rIns="102761" bIns="260398" numCol="1" spcCol="1270" anchor="ctr" anchorCtr="0">
          <a:noAutofit/>
        </a:bodyPr>
        <a:lstStyle/>
        <a:p>
          <a:pPr marL="0" lvl="0" indent="0" algn="l" defTabSz="755650">
            <a:lnSpc>
              <a:spcPct val="90000"/>
            </a:lnSpc>
            <a:spcBef>
              <a:spcPct val="0"/>
            </a:spcBef>
            <a:spcAft>
              <a:spcPct val="35000"/>
            </a:spcAft>
            <a:buNone/>
          </a:pPr>
          <a:r>
            <a:rPr lang="en-US" sz="1700" kern="1200" dirty="0"/>
            <a:t>Apply your reading strategies (scan and skim) to read the abstract </a:t>
          </a:r>
        </a:p>
      </dsp:txBody>
      <dsp:txXfrm>
        <a:off x="1324051" y="1089038"/>
        <a:ext cx="5296204" cy="1025190"/>
      </dsp:txXfrm>
    </dsp:sp>
    <dsp:sp modelId="{C0412AD9-96AF-452C-A251-E85C7BB62445}">
      <dsp:nvSpPr>
        <dsp:cNvPr id="0" name=""/>
        <dsp:cNvSpPr/>
      </dsp:nvSpPr>
      <dsp:spPr>
        <a:xfrm>
          <a:off x="9162" y="1065674"/>
          <a:ext cx="1324051" cy="1025190"/>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064" tIns="101266" rIns="70064" bIns="101266" numCol="1" spcCol="1270" anchor="ctr" anchorCtr="0">
          <a:noAutofit/>
        </a:bodyPr>
        <a:lstStyle/>
        <a:p>
          <a:pPr marL="0" lvl="0" indent="0" algn="ctr" defTabSz="933450">
            <a:lnSpc>
              <a:spcPct val="90000"/>
            </a:lnSpc>
            <a:spcBef>
              <a:spcPct val="0"/>
            </a:spcBef>
            <a:spcAft>
              <a:spcPct val="35000"/>
            </a:spcAft>
            <a:buNone/>
          </a:pPr>
          <a:r>
            <a:rPr lang="en-US" sz="2100" kern="1200" dirty="0"/>
            <a:t>2</a:t>
          </a:r>
        </a:p>
      </dsp:txBody>
      <dsp:txXfrm>
        <a:off x="9162" y="1065674"/>
        <a:ext cx="1324051" cy="1025190"/>
      </dsp:txXfrm>
    </dsp:sp>
    <dsp:sp modelId="{9F8EF207-D86D-4C6E-B3B1-6D886F56891E}">
      <dsp:nvSpPr>
        <dsp:cNvPr id="0" name=""/>
        <dsp:cNvSpPr/>
      </dsp:nvSpPr>
      <dsp:spPr>
        <a:xfrm>
          <a:off x="1324051" y="2116054"/>
          <a:ext cx="5296204" cy="1025190"/>
        </a:xfrm>
        <a:prstGeom prst="rect">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761" tIns="260398" rIns="102761" bIns="260398" numCol="1" spcCol="1270" anchor="ctr" anchorCtr="0">
          <a:noAutofit/>
        </a:bodyPr>
        <a:lstStyle/>
        <a:p>
          <a:pPr marL="0" lvl="0" indent="0" algn="l" defTabSz="755650">
            <a:lnSpc>
              <a:spcPct val="90000"/>
            </a:lnSpc>
            <a:spcBef>
              <a:spcPct val="0"/>
            </a:spcBef>
            <a:spcAft>
              <a:spcPct val="35000"/>
            </a:spcAft>
            <a:buNone/>
          </a:pPr>
          <a:r>
            <a:rPr lang="en-US" sz="1700" kern="1200" dirty="0"/>
            <a:t>Go through the CRAAP test to see whether or not the sources is appropriate to use. </a:t>
          </a:r>
        </a:p>
      </dsp:txBody>
      <dsp:txXfrm>
        <a:off x="1324051" y="2116054"/>
        <a:ext cx="5296204" cy="1025190"/>
      </dsp:txXfrm>
    </dsp:sp>
    <dsp:sp modelId="{ABABCD7D-80FA-416F-8349-262F449F0D14}">
      <dsp:nvSpPr>
        <dsp:cNvPr id="0" name=""/>
        <dsp:cNvSpPr/>
      </dsp:nvSpPr>
      <dsp:spPr>
        <a:xfrm>
          <a:off x="0" y="2175740"/>
          <a:ext cx="1324051" cy="1025190"/>
        </a:xfrm>
        <a:prstGeom prst="rect">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064" tIns="101266" rIns="70064" bIns="101266" numCol="1" spcCol="1270" anchor="ctr" anchorCtr="0">
          <a:noAutofit/>
        </a:bodyPr>
        <a:lstStyle/>
        <a:p>
          <a:pPr marL="0" lvl="0" indent="0" algn="ctr" defTabSz="933450">
            <a:lnSpc>
              <a:spcPct val="90000"/>
            </a:lnSpc>
            <a:spcBef>
              <a:spcPct val="0"/>
            </a:spcBef>
            <a:spcAft>
              <a:spcPct val="35000"/>
            </a:spcAft>
            <a:buNone/>
          </a:pPr>
          <a:r>
            <a:rPr lang="en-US" sz="2100" kern="1200" dirty="0"/>
            <a:t>3</a:t>
          </a:r>
        </a:p>
      </dsp:txBody>
      <dsp:txXfrm>
        <a:off x="0" y="2175740"/>
        <a:ext cx="1324051" cy="1025190"/>
      </dsp:txXfrm>
    </dsp:sp>
    <dsp:sp modelId="{E551A0E0-1C59-4713-858A-9915C3F4D2F0}">
      <dsp:nvSpPr>
        <dsp:cNvPr id="0" name=""/>
        <dsp:cNvSpPr/>
      </dsp:nvSpPr>
      <dsp:spPr>
        <a:xfrm>
          <a:off x="1324051" y="3262442"/>
          <a:ext cx="5296204" cy="1025190"/>
        </a:xfrm>
        <a:prstGeom prst="rect">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761" tIns="260398" rIns="102761" bIns="260398" numCol="1" spcCol="1270" anchor="ctr" anchorCtr="0">
          <a:noAutofit/>
        </a:bodyPr>
        <a:lstStyle/>
        <a:p>
          <a:pPr marL="0" lvl="0" indent="0" algn="l" defTabSz="755650">
            <a:lnSpc>
              <a:spcPct val="90000"/>
            </a:lnSpc>
            <a:spcBef>
              <a:spcPct val="0"/>
            </a:spcBef>
            <a:spcAft>
              <a:spcPct val="35000"/>
            </a:spcAft>
            <a:buNone/>
          </a:pPr>
          <a:r>
            <a:rPr lang="en-GB" sz="1700" kern="1200" dirty="0"/>
            <a:t>Referencing the source following the Harvard Referencing Standard </a:t>
          </a:r>
        </a:p>
      </dsp:txBody>
      <dsp:txXfrm>
        <a:off x="1324051" y="3262442"/>
        <a:ext cx="5296204" cy="1025190"/>
      </dsp:txXfrm>
    </dsp:sp>
    <dsp:sp modelId="{978F7FFF-2D6F-4803-8B71-0D045857BEB1}">
      <dsp:nvSpPr>
        <dsp:cNvPr id="0" name=""/>
        <dsp:cNvSpPr/>
      </dsp:nvSpPr>
      <dsp:spPr>
        <a:xfrm>
          <a:off x="0" y="3262442"/>
          <a:ext cx="1324051" cy="1025190"/>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064" tIns="101266" rIns="70064" bIns="101266" numCol="1" spcCol="1270" anchor="ctr" anchorCtr="0">
          <a:noAutofit/>
        </a:bodyPr>
        <a:lstStyle/>
        <a:p>
          <a:pPr marL="0" lvl="0" indent="0" algn="ctr" defTabSz="933450">
            <a:lnSpc>
              <a:spcPct val="90000"/>
            </a:lnSpc>
            <a:spcBef>
              <a:spcPct val="0"/>
            </a:spcBef>
            <a:spcAft>
              <a:spcPct val="35000"/>
            </a:spcAft>
            <a:buNone/>
          </a:pPr>
          <a:r>
            <a:rPr lang="en-GB" sz="2100" kern="1200" dirty="0"/>
            <a:t>4</a:t>
          </a:r>
        </a:p>
      </dsp:txBody>
      <dsp:txXfrm>
        <a:off x="0" y="3262442"/>
        <a:ext cx="1324051" cy="1025190"/>
      </dsp:txXfrm>
    </dsp:sp>
    <dsp:sp modelId="{445CB4EB-AC17-4982-9305-6367944541EE}">
      <dsp:nvSpPr>
        <dsp:cNvPr id="0" name=""/>
        <dsp:cNvSpPr/>
      </dsp:nvSpPr>
      <dsp:spPr>
        <a:xfrm>
          <a:off x="1324051" y="4349144"/>
          <a:ext cx="5296204" cy="1025190"/>
        </a:xfrm>
        <a:prstGeom prst="rect">
          <a:avLst/>
        </a:prstGeom>
        <a:solidFill>
          <a:schemeClr val="accent6">
            <a:tint val="40000"/>
            <a:alpha val="90000"/>
            <a:hueOff val="0"/>
            <a:satOff val="0"/>
            <a:lumOff val="0"/>
            <a:alphaOff val="0"/>
          </a:schemeClr>
        </a:solidFill>
        <a:ln w="22225" cap="rnd"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761" tIns="260398" rIns="102761" bIns="260398" numCol="1" spcCol="1270" anchor="ctr" anchorCtr="0">
          <a:noAutofit/>
        </a:bodyPr>
        <a:lstStyle/>
        <a:p>
          <a:pPr marL="0" lvl="0" indent="0" algn="l" defTabSz="755650">
            <a:lnSpc>
              <a:spcPct val="90000"/>
            </a:lnSpc>
            <a:spcBef>
              <a:spcPct val="0"/>
            </a:spcBef>
            <a:spcAft>
              <a:spcPct val="35000"/>
            </a:spcAft>
            <a:buNone/>
          </a:pPr>
          <a:r>
            <a:rPr lang="en-GB" sz="1700" kern="1200" dirty="0"/>
            <a:t>Submit the document to the Turn-It-In Link in Week 4</a:t>
          </a:r>
        </a:p>
      </dsp:txBody>
      <dsp:txXfrm>
        <a:off x="1324051" y="4349144"/>
        <a:ext cx="5296204" cy="1025190"/>
      </dsp:txXfrm>
    </dsp:sp>
    <dsp:sp modelId="{D4598975-9D9A-47A0-896E-0C1E89536B35}">
      <dsp:nvSpPr>
        <dsp:cNvPr id="0" name=""/>
        <dsp:cNvSpPr/>
      </dsp:nvSpPr>
      <dsp:spPr>
        <a:xfrm>
          <a:off x="0" y="4349144"/>
          <a:ext cx="1324051" cy="1025190"/>
        </a:xfrm>
        <a:prstGeom prst="rect">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064" tIns="101266" rIns="70064" bIns="101266" numCol="1" spcCol="1270" anchor="ctr" anchorCtr="0">
          <a:noAutofit/>
        </a:bodyPr>
        <a:lstStyle/>
        <a:p>
          <a:pPr marL="0" lvl="0" indent="0" algn="ctr" defTabSz="933450">
            <a:lnSpc>
              <a:spcPct val="90000"/>
            </a:lnSpc>
            <a:spcBef>
              <a:spcPct val="0"/>
            </a:spcBef>
            <a:spcAft>
              <a:spcPct val="35000"/>
            </a:spcAft>
            <a:buNone/>
          </a:pPr>
          <a:r>
            <a:rPr lang="en-GB" sz="2100" kern="1200" dirty="0"/>
            <a:t>5</a:t>
          </a:r>
        </a:p>
      </dsp:txBody>
      <dsp:txXfrm>
        <a:off x="0" y="4349144"/>
        <a:ext cx="1324051" cy="10251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4837E-E4C2-490C-91C1-E1E11DF8107B}">
      <dsp:nvSpPr>
        <dsp:cNvPr id="0" name=""/>
        <dsp:cNvSpPr/>
      </dsp:nvSpPr>
      <dsp:spPr>
        <a:xfrm>
          <a:off x="0" y="805061"/>
          <a:ext cx="3446859" cy="2068115"/>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To describe the process of evaluating sources </a:t>
          </a:r>
          <a:endParaRPr lang="en-US" sz="3400" kern="1200" dirty="0"/>
        </a:p>
      </dsp:txBody>
      <dsp:txXfrm>
        <a:off x="0" y="805061"/>
        <a:ext cx="3446859" cy="2068115"/>
      </dsp:txXfrm>
    </dsp:sp>
    <dsp:sp modelId="{F51085F2-6CD6-4790-9F12-36F1CE4B0261}">
      <dsp:nvSpPr>
        <dsp:cNvPr id="0" name=""/>
        <dsp:cNvSpPr/>
      </dsp:nvSpPr>
      <dsp:spPr>
        <a:xfrm>
          <a:off x="3791545" y="805061"/>
          <a:ext cx="3446859" cy="2068115"/>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To explain why evaluating sources in important </a:t>
          </a:r>
          <a:endParaRPr lang="en-US" sz="3400" kern="1200" dirty="0"/>
        </a:p>
      </dsp:txBody>
      <dsp:txXfrm>
        <a:off x="3791545" y="805061"/>
        <a:ext cx="3446859" cy="2068115"/>
      </dsp:txXfrm>
    </dsp:sp>
    <dsp:sp modelId="{9136535D-8AB8-44DE-901A-C87E677DB7E8}">
      <dsp:nvSpPr>
        <dsp:cNvPr id="0" name=""/>
        <dsp:cNvSpPr/>
      </dsp:nvSpPr>
      <dsp:spPr>
        <a:xfrm>
          <a:off x="7583090" y="805061"/>
          <a:ext cx="3446859" cy="2068115"/>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To apply evaluation strategies in practice. </a:t>
          </a:r>
          <a:endParaRPr lang="en-US" sz="3400" kern="1200" dirty="0"/>
        </a:p>
      </dsp:txBody>
      <dsp:txXfrm>
        <a:off x="7583090" y="805061"/>
        <a:ext cx="3446859" cy="206811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E72E7-1B8C-48FE-AC7D-7EE5D80E9F98}"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CBA2E7-5DF8-410F-9D37-7B9554C64258}" type="slidenum">
              <a:rPr lang="en-GB" smtClean="0"/>
              <a:t>‹#›</a:t>
            </a:fld>
            <a:endParaRPr lang="en-GB"/>
          </a:p>
        </p:txBody>
      </p:sp>
    </p:spTree>
    <p:extLst>
      <p:ext uri="{BB962C8B-B14F-4D97-AF65-F5344CB8AC3E}">
        <p14:creationId xmlns:p14="http://schemas.microsoft.com/office/powerpoint/2010/main" val="312425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a:t>
            </a:fld>
            <a:endParaRPr lang="en-GB"/>
          </a:p>
        </p:txBody>
      </p:sp>
    </p:spTree>
    <p:extLst>
      <p:ext uri="{BB962C8B-B14F-4D97-AF65-F5344CB8AC3E}">
        <p14:creationId xmlns:p14="http://schemas.microsoft.com/office/powerpoint/2010/main" val="3709523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 to identify and correct the following references. </a:t>
            </a:r>
          </a:p>
          <a:p>
            <a:r>
              <a:rPr lang="en-GB" dirty="0"/>
              <a:t>Don’t ask the students to write out the hyperlinks. </a:t>
            </a:r>
          </a:p>
          <a:p>
            <a:endParaRPr lang="en-GB" dirty="0"/>
          </a:p>
          <a:p>
            <a:r>
              <a:rPr lang="en-GB" dirty="0"/>
              <a:t>Reference 1: 1 error </a:t>
            </a:r>
          </a:p>
          <a:p>
            <a:r>
              <a:rPr lang="en-GB" dirty="0"/>
              <a:t>Reference 2: 2 errors </a:t>
            </a:r>
          </a:p>
          <a:p>
            <a:r>
              <a:rPr lang="en-GB" dirty="0"/>
              <a:t>Reference 3:  3 errors</a:t>
            </a:r>
          </a:p>
          <a:p>
            <a:r>
              <a:rPr lang="en-GB" dirty="0"/>
              <a:t>Reference 4: 1 error</a:t>
            </a:r>
          </a:p>
        </p:txBody>
      </p:sp>
      <p:sp>
        <p:nvSpPr>
          <p:cNvPr id="4" name="Slide Number Placeholder 3"/>
          <p:cNvSpPr>
            <a:spLocks noGrp="1"/>
          </p:cNvSpPr>
          <p:nvPr>
            <p:ph type="sldNum" sz="quarter" idx="5"/>
          </p:nvPr>
        </p:nvSpPr>
        <p:spPr/>
        <p:txBody>
          <a:bodyPr/>
          <a:lstStyle/>
          <a:p>
            <a:fld id="{7CCBA2E7-5DF8-410F-9D37-7B9554C64258}" type="slidenum">
              <a:rPr lang="en-GB" smtClean="0"/>
              <a:t>3</a:t>
            </a:fld>
            <a:endParaRPr lang="en-GB"/>
          </a:p>
        </p:txBody>
      </p:sp>
    </p:spTree>
    <p:extLst>
      <p:ext uri="{BB962C8B-B14F-4D97-AF65-F5344CB8AC3E}">
        <p14:creationId xmlns:p14="http://schemas.microsoft.com/office/powerpoint/2010/main" val="2418177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5</a:t>
            </a:fld>
            <a:endParaRPr lang="en-GB"/>
          </a:p>
        </p:txBody>
      </p:sp>
    </p:spTree>
    <p:extLst>
      <p:ext uri="{BB962C8B-B14F-4D97-AF65-F5344CB8AC3E}">
        <p14:creationId xmlns:p14="http://schemas.microsoft.com/office/powerpoint/2010/main" val="338169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6</a:t>
            </a:fld>
            <a:endParaRPr lang="en-GB"/>
          </a:p>
        </p:txBody>
      </p:sp>
    </p:spTree>
    <p:extLst>
      <p:ext uri="{BB962C8B-B14F-4D97-AF65-F5344CB8AC3E}">
        <p14:creationId xmlns:p14="http://schemas.microsoft.com/office/powerpoint/2010/main" val="3577595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8</a:t>
            </a:fld>
            <a:endParaRPr lang="en-GB"/>
          </a:p>
        </p:txBody>
      </p:sp>
    </p:spTree>
    <p:extLst>
      <p:ext uri="{BB962C8B-B14F-4D97-AF65-F5344CB8AC3E}">
        <p14:creationId xmlns:p14="http://schemas.microsoft.com/office/powerpoint/2010/main" val="2718214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10</a:t>
            </a:fld>
            <a:endParaRPr lang="en-GB"/>
          </a:p>
        </p:txBody>
      </p:sp>
    </p:spTree>
    <p:extLst>
      <p:ext uri="{BB962C8B-B14F-4D97-AF65-F5344CB8AC3E}">
        <p14:creationId xmlns:p14="http://schemas.microsoft.com/office/powerpoint/2010/main" val="1554697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Empirical Journal Articles are articles are research papers which include the collection of primary data, meaning the authors have physically collected data. </a:t>
            </a:r>
          </a:p>
          <a:p>
            <a:r>
              <a:rPr lang="en-GB" dirty="0"/>
              <a:t>Secondary/Review Journal Artiles are research articles that use existing research to synthesise existing information to potentially find any gaps or what is missing </a:t>
            </a:r>
          </a:p>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11</a:t>
            </a:fld>
            <a:endParaRPr lang="en-GB"/>
          </a:p>
        </p:txBody>
      </p:sp>
    </p:spTree>
    <p:extLst>
      <p:ext uri="{BB962C8B-B14F-4D97-AF65-F5344CB8AC3E}">
        <p14:creationId xmlns:p14="http://schemas.microsoft.com/office/powerpoint/2010/main" val="659744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12</a:t>
            </a:fld>
            <a:endParaRPr lang="en-GB"/>
          </a:p>
        </p:txBody>
      </p:sp>
    </p:spTree>
    <p:extLst>
      <p:ext uri="{BB962C8B-B14F-4D97-AF65-F5344CB8AC3E}">
        <p14:creationId xmlns:p14="http://schemas.microsoft.com/office/powerpoint/2010/main" val="3550249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17</a:t>
            </a:fld>
            <a:endParaRPr lang="en-GB"/>
          </a:p>
        </p:txBody>
      </p:sp>
    </p:spTree>
    <p:extLst>
      <p:ext uri="{BB962C8B-B14F-4D97-AF65-F5344CB8AC3E}">
        <p14:creationId xmlns:p14="http://schemas.microsoft.com/office/powerpoint/2010/main" val="1169596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activity, students reflect on the key characteristics of the source types previously introduced and identify similarities and differences by ticking the features that apply to each source.</a:t>
            </a:r>
          </a:p>
        </p:txBody>
      </p:sp>
      <p:sp>
        <p:nvSpPr>
          <p:cNvPr id="4" name="Slide Number Placeholder 3"/>
          <p:cNvSpPr>
            <a:spLocks noGrp="1"/>
          </p:cNvSpPr>
          <p:nvPr>
            <p:ph type="sldNum" sz="quarter" idx="5"/>
          </p:nvPr>
        </p:nvSpPr>
        <p:spPr/>
        <p:txBody>
          <a:bodyPr/>
          <a:lstStyle/>
          <a:p>
            <a:fld id="{7CCBA2E7-5DF8-410F-9D37-7B9554C64258}" type="slidenum">
              <a:rPr lang="en-GB" smtClean="0"/>
              <a:t>19</a:t>
            </a:fld>
            <a:endParaRPr lang="en-GB"/>
          </a:p>
        </p:txBody>
      </p:sp>
    </p:spTree>
    <p:extLst>
      <p:ext uri="{BB962C8B-B14F-4D97-AF65-F5344CB8AC3E}">
        <p14:creationId xmlns:p14="http://schemas.microsoft.com/office/powerpoint/2010/main" val="37793613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Building upon the previous activity, students should now look at the similarities and difference and rank which source they think are going to be most helpful or least helpful in academic work. </a:t>
            </a:r>
          </a:p>
        </p:txBody>
      </p:sp>
      <p:sp>
        <p:nvSpPr>
          <p:cNvPr id="4" name="Slide Number Placeholder 3"/>
          <p:cNvSpPr>
            <a:spLocks noGrp="1"/>
          </p:cNvSpPr>
          <p:nvPr>
            <p:ph type="sldNum" sz="quarter" idx="5"/>
          </p:nvPr>
        </p:nvSpPr>
        <p:spPr/>
        <p:txBody>
          <a:bodyPr/>
          <a:lstStyle/>
          <a:p>
            <a:fld id="{7CCBA2E7-5DF8-410F-9D37-7B9554C64258}" type="slidenum">
              <a:rPr lang="en-GB" smtClean="0"/>
              <a:t>20</a:t>
            </a:fld>
            <a:endParaRPr lang="en-GB"/>
          </a:p>
        </p:txBody>
      </p:sp>
    </p:spTree>
    <p:extLst>
      <p:ext uri="{BB962C8B-B14F-4D97-AF65-F5344CB8AC3E}">
        <p14:creationId xmlns:p14="http://schemas.microsoft.com/office/powerpoint/2010/main" val="2997475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22</a:t>
            </a:fld>
            <a:endParaRPr lang="en-GB"/>
          </a:p>
        </p:txBody>
      </p:sp>
    </p:spTree>
    <p:extLst>
      <p:ext uri="{BB962C8B-B14F-4D97-AF65-F5344CB8AC3E}">
        <p14:creationId xmlns:p14="http://schemas.microsoft.com/office/powerpoint/2010/main" val="19891660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please introduce students the CRAAP test and provide explanations of each stage of the CRAAP test. </a:t>
            </a:r>
          </a:p>
        </p:txBody>
      </p:sp>
      <p:sp>
        <p:nvSpPr>
          <p:cNvPr id="4" name="Slide Number Placeholder 3"/>
          <p:cNvSpPr>
            <a:spLocks noGrp="1"/>
          </p:cNvSpPr>
          <p:nvPr>
            <p:ph type="sldNum" sz="quarter" idx="5"/>
          </p:nvPr>
        </p:nvSpPr>
        <p:spPr/>
        <p:txBody>
          <a:bodyPr/>
          <a:lstStyle/>
          <a:p>
            <a:fld id="{7CCBA2E7-5DF8-410F-9D37-7B9554C64258}" type="slidenum">
              <a:rPr lang="en-GB" smtClean="0"/>
              <a:t>24</a:t>
            </a:fld>
            <a:endParaRPr lang="en-GB"/>
          </a:p>
        </p:txBody>
      </p:sp>
    </p:spTree>
    <p:extLst>
      <p:ext uri="{BB962C8B-B14F-4D97-AF65-F5344CB8AC3E}">
        <p14:creationId xmlns:p14="http://schemas.microsoft.com/office/powerpoint/2010/main" val="3970311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Skim/scan read </a:t>
            </a:r>
          </a:p>
          <a:p>
            <a:r>
              <a:rPr lang="en-GB" dirty="0"/>
              <a:t>CRAAP TEST </a:t>
            </a:r>
          </a:p>
          <a:p>
            <a:r>
              <a:rPr lang="en-GB"/>
              <a:t>Reference it</a:t>
            </a:r>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25</a:t>
            </a:fld>
            <a:endParaRPr lang="en-GB"/>
          </a:p>
        </p:txBody>
      </p:sp>
    </p:spTree>
    <p:extLst>
      <p:ext uri="{BB962C8B-B14F-4D97-AF65-F5344CB8AC3E}">
        <p14:creationId xmlns:p14="http://schemas.microsoft.com/office/powerpoint/2010/main" val="176416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will have approximately 1 hour to complete the following tasks. </a:t>
            </a:r>
          </a:p>
        </p:txBody>
      </p:sp>
      <p:sp>
        <p:nvSpPr>
          <p:cNvPr id="4" name="Slide Number Placeholder 3"/>
          <p:cNvSpPr>
            <a:spLocks noGrp="1"/>
          </p:cNvSpPr>
          <p:nvPr>
            <p:ph type="sldNum" sz="quarter" idx="5"/>
          </p:nvPr>
        </p:nvSpPr>
        <p:spPr/>
        <p:txBody>
          <a:bodyPr/>
          <a:lstStyle/>
          <a:p>
            <a:fld id="{7CCBA2E7-5DF8-410F-9D37-7B9554C64258}" type="slidenum">
              <a:rPr lang="en-GB" smtClean="0"/>
              <a:t>26</a:t>
            </a:fld>
            <a:endParaRPr lang="en-GB"/>
          </a:p>
        </p:txBody>
      </p:sp>
    </p:spTree>
    <p:extLst>
      <p:ext uri="{BB962C8B-B14F-4D97-AF65-F5344CB8AC3E}">
        <p14:creationId xmlns:p14="http://schemas.microsoft.com/office/powerpoint/2010/main" val="251761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80C50CD-E178-4744-9B35-B2F624D6C5E9}" type="datetimeFigureOut">
              <a:rPr lang="en-US" smtClean="0"/>
              <a:t>9/29/2026</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148CC95F-0247-41B6-91CF-DC97C76A7088}" type="slidenum">
              <a:rPr lang="en-US" smtClean="0"/>
              <a:t>‹#›</a:t>
            </a:fld>
            <a:endParaRPr lang="en-US"/>
          </a:p>
        </p:txBody>
      </p:sp>
    </p:spTree>
    <p:extLst>
      <p:ext uri="{BB962C8B-B14F-4D97-AF65-F5344CB8AC3E}">
        <p14:creationId xmlns:p14="http://schemas.microsoft.com/office/powerpoint/2010/main" val="567460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91603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80C50CD-E178-4744-9B35-B2F624D6C5E9}" type="datetimeFigureOut">
              <a:rPr lang="en-US" smtClean="0"/>
              <a:t>9/29/2026</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48CC95F-0247-41B6-91CF-DC97C76A7088}" type="slidenum">
              <a:rPr lang="en-US" smtClean="0"/>
              <a:t>‹#›</a:t>
            </a:fld>
            <a:endParaRPr lang="en-US"/>
          </a:p>
        </p:txBody>
      </p:sp>
    </p:spTree>
    <p:extLst>
      <p:ext uri="{BB962C8B-B14F-4D97-AF65-F5344CB8AC3E}">
        <p14:creationId xmlns:p14="http://schemas.microsoft.com/office/powerpoint/2010/main" val="2750570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9/29/2026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14731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9/29/2026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9106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9/29/2026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69948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9/29/2026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49129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80C50CD-E178-4744-9B35-B2F624D6C5E9}" type="datetimeFigureOut">
              <a:rPr lang="en-US" smtClean="0"/>
              <a:t>9/29/2026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148CC95F-0247-41B6-91CF-DC97C76A7088}" type="slidenum">
              <a:rPr lang="en-US" smtClean="0"/>
              <a:t>‹#›</a:t>
            </a:fld>
            <a:endParaRPr lang="en-US"/>
          </a:p>
        </p:txBody>
      </p:sp>
    </p:spTree>
    <p:extLst>
      <p:ext uri="{BB962C8B-B14F-4D97-AF65-F5344CB8AC3E}">
        <p14:creationId xmlns:p14="http://schemas.microsoft.com/office/powerpoint/2010/main" val="2742940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9/29/2026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70642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51990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80C50CD-E178-4744-9B35-B2F624D6C5E9}" type="datetimeFigureOut">
              <a:rPr lang="en-US" smtClean="0"/>
              <a:t>9/29/2026</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148CC95F-0247-41B6-91CF-DC97C76A7088}" type="slidenum">
              <a:rPr lang="en-US" smtClean="0"/>
              <a:t>‹#›</a:t>
            </a:fld>
            <a:endParaRPr lang="en-US"/>
          </a:p>
        </p:txBody>
      </p:sp>
    </p:spTree>
    <p:extLst>
      <p:ext uri="{BB962C8B-B14F-4D97-AF65-F5344CB8AC3E}">
        <p14:creationId xmlns:p14="http://schemas.microsoft.com/office/powerpoint/2010/main" val="2996762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80C50CD-E178-4744-9B35-B2F624D6C5E9}" type="datetimeFigureOut">
              <a:rPr lang="en-US" smtClean="0"/>
              <a:pPr/>
              <a:t>9/29/2026</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148CC95F-0247-41B6-91CF-DC97C76A7088}" type="slidenum">
              <a:rPr lang="en-US" smtClean="0"/>
              <a:pPr/>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904329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80/13596748.2014.872936"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du.rsc.org/study-skills/115094.subject?gad_source=1&amp;gad_campaignid=23067566130&amp;gclid=Cj0KCQjwt9jVBhDXARIsAFSP-6fgfg5o4r5wGdmuL14Pn6rxCOk7O0u_IkG8ith6_nEB9PRsouvPTKAaAsEiEALw_wcB"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openclipart.org/detail/182099/einstein-by-marvintux-182099"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bristol.ac.uk/library/subject-support/libraryskills/evaluating-sour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B38E65-3AFD-404A-BEFC-3006BCB7A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rson with idea concept">
            <a:extLst>
              <a:ext uri="{FF2B5EF4-FFF2-40B4-BE49-F238E27FC236}">
                <a16:creationId xmlns:a16="http://schemas.microsoft.com/office/drawing/2014/main" id="{B674BE54-1EFB-9E4B-4093-41C5E4C9C8FC}"/>
              </a:ext>
            </a:extLst>
          </p:cNvPr>
          <p:cNvPicPr>
            <a:picLocks noChangeAspect="1"/>
          </p:cNvPicPr>
          <p:nvPr/>
        </p:nvPicPr>
        <p:blipFill>
          <a:blip r:embed="rId3"/>
          <a:srcRect l="5915" r="5916" b="1"/>
          <a:stretch>
            <a:fillRect/>
          </a:stretch>
        </p:blipFill>
        <p:spPr>
          <a:xfrm>
            <a:off x="446534" y="723899"/>
            <a:ext cx="7498616" cy="5676901"/>
          </a:xfrm>
          <a:prstGeom prst="rect">
            <a:avLst/>
          </a:prstGeom>
        </p:spPr>
      </p:pic>
      <p:sp>
        <p:nvSpPr>
          <p:cNvPr id="11" name="Rectangle 10">
            <a:extLst>
              <a:ext uri="{FF2B5EF4-FFF2-40B4-BE49-F238E27FC236}">
                <a16:creationId xmlns:a16="http://schemas.microsoft.com/office/drawing/2014/main" id="{AE598562-3047-4BC2-BFF9-F39420474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3E3095-D832-4FAB-6CAD-33C0536A7D74}"/>
              </a:ext>
            </a:extLst>
          </p:cNvPr>
          <p:cNvSpPr>
            <a:spLocks noGrp="1"/>
          </p:cNvSpPr>
          <p:nvPr>
            <p:ph type="ctrTitle"/>
          </p:nvPr>
        </p:nvSpPr>
        <p:spPr>
          <a:xfrm>
            <a:off x="8296275" y="1419225"/>
            <a:ext cx="3081576" cy="2085869"/>
          </a:xfrm>
        </p:spPr>
        <p:txBody>
          <a:bodyPr>
            <a:normAutofit/>
          </a:bodyPr>
          <a:lstStyle/>
          <a:p>
            <a:pPr>
              <a:lnSpc>
                <a:spcPct val="90000"/>
              </a:lnSpc>
            </a:pPr>
            <a:r>
              <a:rPr lang="en-GB">
                <a:solidFill>
                  <a:srgbClr val="FFFFFF"/>
                </a:solidFill>
                <a:effectLst/>
              </a:rPr>
              <a:t>Thinking with Purpose: Part 1 </a:t>
            </a:r>
            <a:endParaRPr lang="en-GB">
              <a:solidFill>
                <a:srgbClr val="FFFFFF"/>
              </a:solidFill>
            </a:endParaRPr>
          </a:p>
        </p:txBody>
      </p:sp>
      <p:sp>
        <p:nvSpPr>
          <p:cNvPr id="3" name="Subtitle 2">
            <a:extLst>
              <a:ext uri="{FF2B5EF4-FFF2-40B4-BE49-F238E27FC236}">
                <a16:creationId xmlns:a16="http://schemas.microsoft.com/office/drawing/2014/main" id="{3B5A7BB3-0490-7DB2-FC10-58E16E8783E1}"/>
              </a:ext>
            </a:extLst>
          </p:cNvPr>
          <p:cNvSpPr>
            <a:spLocks noGrp="1"/>
          </p:cNvSpPr>
          <p:nvPr>
            <p:ph type="subTitle" idx="1"/>
          </p:nvPr>
        </p:nvSpPr>
        <p:spPr>
          <a:xfrm>
            <a:off x="8296275" y="3505095"/>
            <a:ext cx="3081576" cy="1733655"/>
          </a:xfrm>
        </p:spPr>
        <p:txBody>
          <a:bodyPr>
            <a:normAutofit/>
          </a:bodyPr>
          <a:lstStyle/>
          <a:p>
            <a:r>
              <a:rPr lang="en-GB">
                <a:solidFill>
                  <a:schemeClr val="bg2"/>
                </a:solidFill>
              </a:rPr>
              <a:t>Source Evaluation </a:t>
            </a:r>
          </a:p>
        </p:txBody>
      </p:sp>
      <p:grpSp>
        <p:nvGrpSpPr>
          <p:cNvPr id="13" name="Group 12">
            <a:extLst>
              <a:ext uri="{FF2B5EF4-FFF2-40B4-BE49-F238E27FC236}">
                <a16:creationId xmlns:a16="http://schemas.microsoft.com/office/drawing/2014/main" id="{C19E0D66-E86B-461B-B58E-7FB356BB03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ED2C7D57-D78E-413F-958A-00ABC8504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596FEE5-A0CD-4B5D-B4C1-785801908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28A81341-6C47-4992-BD01-6BCF3A34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Tree>
    <p:extLst>
      <p:ext uri="{BB962C8B-B14F-4D97-AF65-F5344CB8AC3E}">
        <p14:creationId xmlns:p14="http://schemas.microsoft.com/office/powerpoint/2010/main" val="222768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4A7C-5F35-590D-2D22-C79D79D6780E}"/>
              </a:ext>
            </a:extLst>
          </p:cNvPr>
          <p:cNvSpPr>
            <a:spLocks noGrp="1"/>
          </p:cNvSpPr>
          <p:nvPr>
            <p:ph type="title"/>
          </p:nvPr>
        </p:nvSpPr>
        <p:spPr>
          <a:xfrm>
            <a:off x="1371597" y="348865"/>
            <a:ext cx="10044023" cy="2213360"/>
          </a:xfrm>
        </p:spPr>
        <p:txBody>
          <a:bodyPr anchor="ctr">
            <a:normAutofit/>
          </a:bodyPr>
          <a:lstStyle/>
          <a:p>
            <a:pPr algn="ctr"/>
            <a:r>
              <a:rPr lang="en-GB" sz="4000" dirty="0"/>
              <a:t>Contents Page </a:t>
            </a:r>
          </a:p>
        </p:txBody>
      </p:sp>
      <p:graphicFrame>
        <p:nvGraphicFramePr>
          <p:cNvPr id="5" name="Content Placeholder 2">
            <a:extLst>
              <a:ext uri="{FF2B5EF4-FFF2-40B4-BE49-F238E27FC236}">
                <a16:creationId xmlns:a16="http://schemas.microsoft.com/office/drawing/2014/main" id="{3EBAE757-66FE-C55B-88D3-8CF2E877D71C}"/>
              </a:ext>
            </a:extLst>
          </p:cNvPr>
          <p:cNvGraphicFramePr>
            <a:graphicFrameLocks noGrp="1"/>
          </p:cNvGraphicFramePr>
          <p:nvPr>
            <p:ph idx="1"/>
            <p:extLst>
              <p:ext uri="{D42A27DB-BD31-4B8C-83A1-F6EECF244321}">
                <p14:modId xmlns:p14="http://schemas.microsoft.com/office/powerpoint/2010/main" val="2427286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5949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CA309-A40E-D523-DACB-BD5A99E4FE89}"/>
              </a:ext>
            </a:extLst>
          </p:cNvPr>
          <p:cNvSpPr>
            <a:spLocks noGrp="1"/>
          </p:cNvSpPr>
          <p:nvPr>
            <p:ph type="title"/>
          </p:nvPr>
        </p:nvSpPr>
        <p:spPr/>
        <p:txBody>
          <a:bodyPr/>
          <a:lstStyle/>
          <a:p>
            <a:r>
              <a:rPr lang="en-GB" dirty="0"/>
              <a:t>Previously in BMBS4000… </a:t>
            </a:r>
          </a:p>
        </p:txBody>
      </p:sp>
      <p:sp>
        <p:nvSpPr>
          <p:cNvPr id="6" name="Content Placeholder 5">
            <a:extLst>
              <a:ext uri="{FF2B5EF4-FFF2-40B4-BE49-F238E27FC236}">
                <a16:creationId xmlns:a16="http://schemas.microsoft.com/office/drawing/2014/main" id="{0E48B334-E4C8-EFA4-A9F5-B5F3C4642030}"/>
              </a:ext>
            </a:extLst>
          </p:cNvPr>
          <p:cNvSpPr>
            <a:spLocks noGrp="1"/>
          </p:cNvSpPr>
          <p:nvPr>
            <p:ph idx="1"/>
          </p:nvPr>
        </p:nvSpPr>
        <p:spPr/>
        <p:txBody>
          <a:bodyPr/>
          <a:lstStyle/>
          <a:p>
            <a:pPr marL="0" indent="0">
              <a:buNone/>
            </a:pPr>
            <a:r>
              <a:rPr lang="en-GB" dirty="0"/>
              <a:t>Cottrell, S. 2023) </a:t>
            </a:r>
            <a:r>
              <a:rPr lang="en-GB" i="1" dirty="0"/>
              <a:t>Critical thinking skills : effective analysis, argument and reflection </a:t>
            </a:r>
            <a:r>
              <a:rPr lang="en-GB" dirty="0"/>
              <a:t>. 4th edition. Bloomsbury Academic</a:t>
            </a:r>
          </a:p>
          <a:p>
            <a:pPr marL="0" indent="0">
              <a:buNone/>
            </a:pPr>
            <a:r>
              <a:rPr lang="en-GB" dirty="0"/>
              <a:t>Webber, L. (2014) Accessing HE for non-traditional students: Outside of my position </a:t>
            </a:r>
            <a:r>
              <a:rPr lang="en-GB" i="1" dirty="0"/>
              <a:t>Research in post-compulsory education</a:t>
            </a:r>
            <a:r>
              <a:rPr lang="en-GB" dirty="0"/>
              <a:t>, 19 (1), p. 91–106. Available at: </a:t>
            </a:r>
            <a:r>
              <a:rPr lang="en-GB" dirty="0">
                <a:hlinkClick r:id="rId3"/>
              </a:rPr>
              <a:t>https://doi.org/10.1080/13596748.2014.872936</a:t>
            </a:r>
            <a:r>
              <a:rPr lang="en-GB" dirty="0"/>
              <a:t>.</a:t>
            </a:r>
          </a:p>
          <a:p>
            <a:pPr marL="0" indent="0">
              <a:buNone/>
            </a:pPr>
            <a:r>
              <a:rPr lang="en-GB" dirty="0"/>
              <a:t>Bedford, D  Wilson, E. (2020 </a:t>
            </a:r>
            <a:r>
              <a:rPr lang="en-GB" i="1" dirty="0"/>
              <a:t>Study skills for foundation degrees</a:t>
            </a:r>
            <a:r>
              <a:rPr lang="en-GB" dirty="0"/>
              <a:t>. Third edition. Abingdon, Oxon, Routledge.</a:t>
            </a:r>
          </a:p>
          <a:p>
            <a:pPr marL="0" indent="0">
              <a:buNone/>
            </a:pPr>
            <a:r>
              <a:rPr lang="en-GB" dirty="0"/>
              <a:t>Royal Society of Chemistry 2026) </a:t>
            </a:r>
            <a:r>
              <a:rPr lang="en-GB" i="1" dirty="0"/>
              <a:t>All Study Skills Articles</a:t>
            </a:r>
            <a:r>
              <a:rPr lang="en-GB" dirty="0"/>
              <a:t>.  Available at: </a:t>
            </a:r>
            <a:r>
              <a:rPr lang="en-GB" dirty="0">
                <a:hlinkClick r:id="rId4"/>
              </a:rPr>
              <a:t>https://edu.rsc.org/study-skills/115094.subject?gad_source=1&amp;gad_campaignid=23067566130&amp;gclid=Cj0KCQjwt9jVBhDXARIsAFSP-6fgfg5o4r5wGdmuL14Pn6rxCOk7O0u_IkG8ith6_nEB9PRsouvPTKAaAsEiEALw_wcB</a:t>
            </a:r>
            <a:r>
              <a:rPr lang="en-GB" dirty="0"/>
              <a:t> (Accessed 25</a:t>
            </a:r>
            <a:r>
              <a:rPr lang="en-GB" baseline="30000" dirty="0"/>
              <a:t>th</a:t>
            </a:r>
            <a:r>
              <a:rPr lang="en-GB" dirty="0"/>
              <a:t> September 2025)</a:t>
            </a:r>
          </a:p>
          <a:p>
            <a:pPr marL="0" indent="0">
              <a:buNone/>
            </a:pPr>
            <a:endParaRPr lang="en-GB" dirty="0"/>
          </a:p>
        </p:txBody>
      </p:sp>
    </p:spTree>
    <p:extLst>
      <p:ext uri="{BB962C8B-B14F-4D97-AF65-F5344CB8AC3E}">
        <p14:creationId xmlns:p14="http://schemas.microsoft.com/office/powerpoint/2010/main" val="2499420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979C3-2162-D851-96CF-698D5A1A98BE}"/>
              </a:ext>
            </a:extLst>
          </p:cNvPr>
          <p:cNvSpPr>
            <a:spLocks noGrp="1"/>
          </p:cNvSpPr>
          <p:nvPr>
            <p:ph type="title"/>
          </p:nvPr>
        </p:nvSpPr>
        <p:spPr/>
        <p:txBody>
          <a:bodyPr>
            <a:normAutofit/>
          </a:bodyPr>
          <a:lstStyle/>
          <a:p>
            <a:pPr algn="ctr"/>
            <a:r>
              <a:rPr lang="en-GB" dirty="0"/>
              <a:t>Lesson Aim and Objectives </a:t>
            </a:r>
          </a:p>
        </p:txBody>
      </p:sp>
      <p:graphicFrame>
        <p:nvGraphicFramePr>
          <p:cNvPr id="5" name="Content Placeholder 2">
            <a:extLst>
              <a:ext uri="{FF2B5EF4-FFF2-40B4-BE49-F238E27FC236}">
                <a16:creationId xmlns:a16="http://schemas.microsoft.com/office/drawing/2014/main" id="{5FAF7A5B-1DF9-21B0-1635-3C8BDD708CE6}"/>
              </a:ext>
            </a:extLst>
          </p:cNvPr>
          <p:cNvGraphicFramePr>
            <a:graphicFrameLocks noGrp="1"/>
          </p:cNvGraphicFramePr>
          <p:nvPr>
            <p:ph idx="1"/>
            <p:extLst>
              <p:ext uri="{D42A27DB-BD31-4B8C-83A1-F6EECF244321}">
                <p14:modId xmlns:p14="http://schemas.microsoft.com/office/powerpoint/2010/main" val="1628236192"/>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2891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1DD6-B650-BCC8-7BD0-6050F799BC3D}"/>
              </a:ext>
            </a:extLst>
          </p:cNvPr>
          <p:cNvSpPr>
            <a:spLocks noGrp="1"/>
          </p:cNvSpPr>
          <p:nvPr>
            <p:ph type="title"/>
          </p:nvPr>
        </p:nvSpPr>
        <p:spPr>
          <a:xfrm>
            <a:off x="521208" y="978408"/>
            <a:ext cx="4754880" cy="1463040"/>
          </a:xfrm>
        </p:spPr>
        <p:txBody>
          <a:bodyPr>
            <a:normAutofit/>
          </a:bodyPr>
          <a:lstStyle/>
          <a:p>
            <a:r>
              <a:rPr lang="en-GB" dirty="0"/>
              <a:t>Types of Sources </a:t>
            </a:r>
            <a:endParaRPr lang="en-GB"/>
          </a:p>
        </p:txBody>
      </p:sp>
      <p:sp>
        <p:nvSpPr>
          <p:cNvPr id="10" name="Content Placeholder 9">
            <a:extLst>
              <a:ext uri="{FF2B5EF4-FFF2-40B4-BE49-F238E27FC236}">
                <a16:creationId xmlns:a16="http://schemas.microsoft.com/office/drawing/2014/main" id="{7CD20A15-AFA1-07BC-D7F2-E6F2889DD5D2}"/>
              </a:ext>
            </a:extLst>
          </p:cNvPr>
          <p:cNvSpPr>
            <a:spLocks noGrp="1"/>
          </p:cNvSpPr>
          <p:nvPr>
            <p:ph idx="1"/>
          </p:nvPr>
        </p:nvSpPr>
        <p:spPr>
          <a:xfrm>
            <a:off x="521208" y="2578608"/>
            <a:ext cx="4672584" cy="3767328"/>
          </a:xfrm>
        </p:spPr>
        <p:txBody>
          <a:bodyPr>
            <a:normAutofit/>
          </a:bodyPr>
          <a:lstStyle/>
          <a:p>
            <a:pPr marL="0" indent="0" algn="ctr">
              <a:buNone/>
            </a:pPr>
            <a:r>
              <a:rPr lang="en-US" dirty="0"/>
              <a:t>Within Academic </a:t>
            </a:r>
            <a:r>
              <a:rPr lang="en-US" b="1" i="1" dirty="0"/>
              <a:t>Info Skill: Finding Information: Identifying Information,</a:t>
            </a:r>
            <a:r>
              <a:rPr lang="en-US" dirty="0"/>
              <a:t> can you remember the different types of sources that are generally used within academic works? </a:t>
            </a:r>
          </a:p>
        </p:txBody>
      </p:sp>
      <p:pic>
        <p:nvPicPr>
          <p:cNvPr id="8" name="Picture 7">
            <a:extLst>
              <a:ext uri="{FF2B5EF4-FFF2-40B4-BE49-F238E27FC236}">
                <a16:creationId xmlns:a16="http://schemas.microsoft.com/office/drawing/2014/main" id="{8D661062-5C08-9E50-55D6-3A674ED14B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163" r="31664"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2551065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AC6CC-AF1F-0949-7FD5-0E1EFFD845F4}"/>
              </a:ext>
            </a:extLst>
          </p:cNvPr>
          <p:cNvSpPr>
            <a:spLocks noGrp="1"/>
          </p:cNvSpPr>
          <p:nvPr>
            <p:ph type="title"/>
          </p:nvPr>
        </p:nvSpPr>
        <p:spPr/>
        <p:txBody>
          <a:bodyPr>
            <a:normAutofit/>
          </a:bodyPr>
          <a:lstStyle/>
          <a:p>
            <a:r>
              <a:rPr lang="en-GB" dirty="0"/>
              <a:t>Types of Sources </a:t>
            </a:r>
          </a:p>
        </p:txBody>
      </p:sp>
      <p:graphicFrame>
        <p:nvGraphicFramePr>
          <p:cNvPr id="17" name="Content Placeholder 2">
            <a:extLst>
              <a:ext uri="{FF2B5EF4-FFF2-40B4-BE49-F238E27FC236}">
                <a16:creationId xmlns:a16="http://schemas.microsoft.com/office/drawing/2014/main" id="{52CF26AE-F422-FB0D-13A4-5F2C29787386}"/>
              </a:ext>
            </a:extLst>
          </p:cNvPr>
          <p:cNvGraphicFramePr>
            <a:graphicFrameLocks noGrp="1"/>
          </p:cNvGraphicFramePr>
          <p:nvPr>
            <p:ph idx="1"/>
            <p:extLst>
              <p:ext uri="{D42A27DB-BD31-4B8C-83A1-F6EECF244321}">
                <p14:modId xmlns:p14="http://schemas.microsoft.com/office/powerpoint/2010/main" val="1775523158"/>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5943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E2E69-2432-75C4-007B-544E2708DF55}"/>
              </a:ext>
            </a:extLst>
          </p:cNvPr>
          <p:cNvSpPr>
            <a:spLocks noGrp="1"/>
          </p:cNvSpPr>
          <p:nvPr>
            <p:ph type="title"/>
          </p:nvPr>
        </p:nvSpPr>
        <p:spPr>
          <a:xfrm>
            <a:off x="521208" y="978408"/>
            <a:ext cx="6281928" cy="1463040"/>
          </a:xfrm>
        </p:spPr>
        <p:txBody>
          <a:bodyPr>
            <a:normAutofit/>
          </a:bodyPr>
          <a:lstStyle/>
          <a:p>
            <a:r>
              <a:rPr lang="en-GB" dirty="0">
                <a:solidFill>
                  <a:schemeClr val="tx1"/>
                </a:solidFill>
              </a:rPr>
              <a:t>Books </a:t>
            </a:r>
          </a:p>
        </p:txBody>
      </p:sp>
      <p:sp>
        <p:nvSpPr>
          <p:cNvPr id="3" name="Content Placeholder 2">
            <a:extLst>
              <a:ext uri="{FF2B5EF4-FFF2-40B4-BE49-F238E27FC236}">
                <a16:creationId xmlns:a16="http://schemas.microsoft.com/office/drawing/2014/main" id="{1CA28A77-FB01-1E0C-B917-D58FC53E8503}"/>
              </a:ext>
            </a:extLst>
          </p:cNvPr>
          <p:cNvSpPr>
            <a:spLocks noGrp="1"/>
          </p:cNvSpPr>
          <p:nvPr>
            <p:ph idx="1"/>
          </p:nvPr>
        </p:nvSpPr>
        <p:spPr>
          <a:xfrm>
            <a:off x="521208" y="2578608"/>
            <a:ext cx="6281928" cy="3767328"/>
          </a:xfrm>
        </p:spPr>
        <p:txBody>
          <a:bodyPr>
            <a:normAutofit/>
          </a:bodyPr>
          <a:lstStyle/>
          <a:p>
            <a:pPr>
              <a:lnSpc>
                <a:spcPct val="200000"/>
              </a:lnSpc>
            </a:pPr>
            <a:r>
              <a:rPr lang="en-GB" dirty="0"/>
              <a:t>Academic books are works written primarily for scholarly, educational, or professional audiences. </a:t>
            </a:r>
          </a:p>
          <a:p>
            <a:pPr>
              <a:lnSpc>
                <a:spcPct val="200000"/>
              </a:lnSpc>
            </a:pPr>
            <a:r>
              <a:rPr lang="en-GB" dirty="0"/>
              <a:t>They’re usually published by reptile publishers</a:t>
            </a:r>
          </a:p>
          <a:p>
            <a:pPr>
              <a:lnSpc>
                <a:spcPct val="200000"/>
              </a:lnSpc>
            </a:pPr>
            <a:r>
              <a:rPr lang="en-GB" dirty="0"/>
              <a:t>They are structured  learning resources designed to introduce or guide learners through a subject area(s)</a:t>
            </a:r>
          </a:p>
        </p:txBody>
      </p:sp>
      <p:pic>
        <p:nvPicPr>
          <p:cNvPr id="4" name="Picture 3">
            <a:extLst>
              <a:ext uri="{FF2B5EF4-FFF2-40B4-BE49-F238E27FC236}">
                <a16:creationId xmlns:a16="http://schemas.microsoft.com/office/drawing/2014/main" id="{13D9E293-2D58-F962-946D-184C36939723}"/>
              </a:ext>
            </a:extLst>
          </p:cNvPr>
          <p:cNvPicPr>
            <a:picLocks noChangeAspect="1"/>
          </p:cNvPicPr>
          <p:nvPr/>
        </p:nvPicPr>
        <p:blipFill>
          <a:blip r:embed="rId2"/>
          <a:stretch>
            <a:fillRect/>
          </a:stretch>
        </p:blipFill>
        <p:spPr>
          <a:xfrm>
            <a:off x="7317668" y="705488"/>
            <a:ext cx="4356461" cy="5645617"/>
          </a:xfrm>
          <a:prstGeom prst="rect">
            <a:avLst/>
          </a:prstGeom>
        </p:spPr>
      </p:pic>
    </p:spTree>
    <p:extLst>
      <p:ext uri="{BB962C8B-B14F-4D97-AF65-F5344CB8AC3E}">
        <p14:creationId xmlns:p14="http://schemas.microsoft.com/office/powerpoint/2010/main" val="47796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74AFB-E1DD-E58F-F367-CC1BB2730E5A}"/>
              </a:ext>
            </a:extLst>
          </p:cNvPr>
          <p:cNvSpPr>
            <a:spLocks noGrp="1"/>
          </p:cNvSpPr>
          <p:nvPr>
            <p:ph type="title"/>
          </p:nvPr>
        </p:nvSpPr>
        <p:spPr>
          <a:xfrm>
            <a:off x="521208" y="978408"/>
            <a:ext cx="6263640" cy="1463040"/>
          </a:xfrm>
        </p:spPr>
        <p:txBody>
          <a:bodyPr>
            <a:normAutofit/>
          </a:bodyPr>
          <a:lstStyle/>
          <a:p>
            <a:r>
              <a:rPr lang="en-GB" dirty="0">
                <a:solidFill>
                  <a:schemeClr val="tx1"/>
                </a:solidFill>
              </a:rPr>
              <a:t>Key Characteristics </a:t>
            </a:r>
          </a:p>
        </p:txBody>
      </p:sp>
      <p:sp>
        <p:nvSpPr>
          <p:cNvPr id="3" name="Content Placeholder 2">
            <a:extLst>
              <a:ext uri="{FF2B5EF4-FFF2-40B4-BE49-F238E27FC236}">
                <a16:creationId xmlns:a16="http://schemas.microsoft.com/office/drawing/2014/main" id="{95C840BE-C7A2-A3B6-696D-4B2CD4EBCB81}"/>
              </a:ext>
            </a:extLst>
          </p:cNvPr>
          <p:cNvSpPr>
            <a:spLocks noGrp="1"/>
          </p:cNvSpPr>
          <p:nvPr>
            <p:ph idx="1"/>
          </p:nvPr>
        </p:nvSpPr>
        <p:spPr>
          <a:xfrm>
            <a:off x="521208" y="2578608"/>
            <a:ext cx="6263640" cy="3767328"/>
          </a:xfrm>
        </p:spPr>
        <p:txBody>
          <a:bodyPr>
            <a:normAutofit/>
          </a:bodyPr>
          <a:lstStyle/>
          <a:p>
            <a:pPr marL="0" indent="0">
              <a:buNone/>
            </a:pPr>
            <a:r>
              <a:rPr lang="en-GB" dirty="0"/>
              <a:t>Academic books can very in design and size, but there are a number of similarities with all. </a:t>
            </a:r>
          </a:p>
          <a:p>
            <a:r>
              <a:rPr lang="en-GB" dirty="0"/>
              <a:t>Front cover </a:t>
            </a:r>
          </a:p>
          <a:p>
            <a:r>
              <a:rPr lang="en-GB" dirty="0"/>
              <a:t>Names al all Authors</a:t>
            </a:r>
          </a:p>
          <a:p>
            <a:r>
              <a:rPr lang="en-GB" dirty="0"/>
              <a:t>Copyright Page (Referencing Information)</a:t>
            </a:r>
          </a:p>
          <a:p>
            <a:r>
              <a:rPr lang="en-GB" dirty="0"/>
              <a:t>Contents Page </a:t>
            </a:r>
          </a:p>
          <a:p>
            <a:r>
              <a:rPr lang="en-GB" dirty="0"/>
              <a:t>Structured in either chapters or Topics </a:t>
            </a:r>
          </a:p>
        </p:txBody>
      </p:sp>
      <p:pic>
        <p:nvPicPr>
          <p:cNvPr id="4" name="Picture 3">
            <a:extLst>
              <a:ext uri="{FF2B5EF4-FFF2-40B4-BE49-F238E27FC236}">
                <a16:creationId xmlns:a16="http://schemas.microsoft.com/office/drawing/2014/main" id="{C971B8DB-923E-0373-54AF-779246FFAAA5}"/>
              </a:ext>
            </a:extLst>
          </p:cNvPr>
          <p:cNvPicPr>
            <a:picLocks noChangeAspect="1"/>
          </p:cNvPicPr>
          <p:nvPr/>
        </p:nvPicPr>
        <p:blipFill>
          <a:blip r:embed="rId3"/>
          <a:stretch>
            <a:fillRect/>
          </a:stretch>
        </p:blipFill>
        <p:spPr>
          <a:xfrm>
            <a:off x="7413456" y="976160"/>
            <a:ext cx="4150662" cy="5378920"/>
          </a:xfrm>
          <a:prstGeom prst="rect">
            <a:avLst/>
          </a:prstGeom>
        </p:spPr>
      </p:pic>
    </p:spTree>
    <p:extLst>
      <p:ext uri="{BB962C8B-B14F-4D97-AF65-F5344CB8AC3E}">
        <p14:creationId xmlns:p14="http://schemas.microsoft.com/office/powerpoint/2010/main" val="2868118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3F2F9-E12F-122E-AD39-7AB7402BB836}"/>
              </a:ext>
            </a:extLst>
          </p:cNvPr>
          <p:cNvSpPr>
            <a:spLocks noGrp="1"/>
          </p:cNvSpPr>
          <p:nvPr>
            <p:ph type="title"/>
          </p:nvPr>
        </p:nvSpPr>
        <p:spPr/>
        <p:txBody>
          <a:bodyPr>
            <a:normAutofit/>
          </a:bodyPr>
          <a:lstStyle/>
          <a:p>
            <a:pPr algn="ctr"/>
            <a:r>
              <a:rPr lang="en-GB" dirty="0"/>
              <a:t>Books: Strengths and Weaknesses </a:t>
            </a:r>
          </a:p>
        </p:txBody>
      </p:sp>
      <p:graphicFrame>
        <p:nvGraphicFramePr>
          <p:cNvPr id="5" name="Content Placeholder 2">
            <a:extLst>
              <a:ext uri="{FF2B5EF4-FFF2-40B4-BE49-F238E27FC236}">
                <a16:creationId xmlns:a16="http://schemas.microsoft.com/office/drawing/2014/main" id="{0FA6F9C4-1AF3-6D44-A4A6-7AC737688445}"/>
              </a:ext>
            </a:extLst>
          </p:cNvPr>
          <p:cNvGraphicFramePr>
            <a:graphicFrameLocks noGrp="1"/>
          </p:cNvGraphicFramePr>
          <p:nvPr>
            <p:ph idx="1"/>
            <p:extLst>
              <p:ext uri="{D42A27DB-BD31-4B8C-83A1-F6EECF244321}">
                <p14:modId xmlns:p14="http://schemas.microsoft.com/office/powerpoint/2010/main" val="136692166"/>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020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8CF6E-E2A6-8083-6E9F-6CCDAE29F0D5}"/>
              </a:ext>
            </a:extLst>
          </p:cNvPr>
          <p:cNvSpPr>
            <a:spLocks noGrp="1"/>
          </p:cNvSpPr>
          <p:nvPr>
            <p:ph type="title"/>
          </p:nvPr>
        </p:nvSpPr>
        <p:spPr>
          <a:xfrm>
            <a:off x="521208" y="978408"/>
            <a:ext cx="6281928" cy="1463040"/>
          </a:xfrm>
        </p:spPr>
        <p:txBody>
          <a:bodyPr>
            <a:normAutofit/>
          </a:bodyPr>
          <a:lstStyle/>
          <a:p>
            <a:r>
              <a:rPr lang="en-GB" dirty="0">
                <a:solidFill>
                  <a:schemeClr val="tx1"/>
                </a:solidFill>
              </a:rPr>
              <a:t>Journal Articles </a:t>
            </a:r>
          </a:p>
        </p:txBody>
      </p:sp>
      <p:sp>
        <p:nvSpPr>
          <p:cNvPr id="3" name="Content Placeholder 2">
            <a:extLst>
              <a:ext uri="{FF2B5EF4-FFF2-40B4-BE49-F238E27FC236}">
                <a16:creationId xmlns:a16="http://schemas.microsoft.com/office/drawing/2014/main" id="{752D93BE-6605-4D15-1F8F-731E1060E62C}"/>
              </a:ext>
            </a:extLst>
          </p:cNvPr>
          <p:cNvSpPr>
            <a:spLocks noGrp="1"/>
          </p:cNvSpPr>
          <p:nvPr>
            <p:ph idx="1"/>
          </p:nvPr>
        </p:nvSpPr>
        <p:spPr>
          <a:xfrm>
            <a:off x="521208" y="2578608"/>
            <a:ext cx="6281928" cy="3767328"/>
          </a:xfrm>
        </p:spPr>
        <p:txBody>
          <a:bodyPr>
            <a:normAutofit/>
          </a:bodyPr>
          <a:lstStyle/>
          <a:p>
            <a:pPr marL="0" indent="0">
              <a:buNone/>
            </a:pPr>
            <a:r>
              <a:rPr lang="en-GB" dirty="0"/>
              <a:t>Journal articles are short, focused pieces of academic writing published in scholarly journals. They are  usually peer‑reviewed and written by researchers, academics, or practitioners to:</a:t>
            </a:r>
          </a:p>
          <a:p>
            <a:r>
              <a:rPr lang="en-GB" dirty="0"/>
              <a:t>Present new research findings</a:t>
            </a:r>
          </a:p>
          <a:p>
            <a:r>
              <a:rPr lang="en-GB" dirty="0"/>
              <a:t>Offer theoretical developments</a:t>
            </a:r>
          </a:p>
          <a:p>
            <a:r>
              <a:rPr lang="en-GB" dirty="0"/>
              <a:t>Provide critical reviews of existing literature</a:t>
            </a:r>
          </a:p>
          <a:p>
            <a:r>
              <a:rPr lang="en-GB" dirty="0"/>
              <a:t>Share methodological innovations</a:t>
            </a:r>
          </a:p>
          <a:p>
            <a:r>
              <a:rPr lang="en-GB" dirty="0"/>
              <a:t>Debate or refine ideas within a field</a:t>
            </a:r>
          </a:p>
          <a:p>
            <a:pPr marL="0" indent="0">
              <a:buNone/>
            </a:pPr>
            <a:endParaRPr lang="en-GB" dirty="0"/>
          </a:p>
          <a:p>
            <a:endParaRPr lang="en-GB" dirty="0"/>
          </a:p>
        </p:txBody>
      </p:sp>
      <p:pic>
        <p:nvPicPr>
          <p:cNvPr id="4" name="Picture 3">
            <a:extLst>
              <a:ext uri="{FF2B5EF4-FFF2-40B4-BE49-F238E27FC236}">
                <a16:creationId xmlns:a16="http://schemas.microsoft.com/office/drawing/2014/main" id="{439A33D2-10CC-DD59-207C-7EC8AA8499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7668" y="2125338"/>
            <a:ext cx="4356461" cy="4225767"/>
          </a:xfrm>
          <a:prstGeom prst="rect">
            <a:avLst/>
          </a:prstGeom>
        </p:spPr>
      </p:pic>
    </p:spTree>
    <p:extLst>
      <p:ext uri="{BB962C8B-B14F-4D97-AF65-F5344CB8AC3E}">
        <p14:creationId xmlns:p14="http://schemas.microsoft.com/office/powerpoint/2010/main" val="1716169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8482C-FBA4-ED08-9551-F344669A5ADA}"/>
              </a:ext>
            </a:extLst>
          </p:cNvPr>
          <p:cNvSpPr>
            <a:spLocks noGrp="1"/>
          </p:cNvSpPr>
          <p:nvPr>
            <p:ph type="title"/>
          </p:nvPr>
        </p:nvSpPr>
        <p:spPr>
          <a:xfrm>
            <a:off x="521208" y="978408"/>
            <a:ext cx="6281928" cy="1463040"/>
          </a:xfrm>
        </p:spPr>
        <p:txBody>
          <a:bodyPr>
            <a:normAutofit/>
          </a:bodyPr>
          <a:lstStyle/>
          <a:p>
            <a:r>
              <a:rPr lang="en-GB" dirty="0">
                <a:solidFill>
                  <a:schemeClr val="tx1"/>
                </a:solidFill>
              </a:rPr>
              <a:t>Types of Journal Articles </a:t>
            </a:r>
          </a:p>
        </p:txBody>
      </p:sp>
      <p:sp>
        <p:nvSpPr>
          <p:cNvPr id="3" name="Content Placeholder 2">
            <a:extLst>
              <a:ext uri="{FF2B5EF4-FFF2-40B4-BE49-F238E27FC236}">
                <a16:creationId xmlns:a16="http://schemas.microsoft.com/office/drawing/2014/main" id="{B3FD3FED-7D23-B86F-CB02-EC2761E7B46E}"/>
              </a:ext>
            </a:extLst>
          </p:cNvPr>
          <p:cNvSpPr>
            <a:spLocks noGrp="1"/>
          </p:cNvSpPr>
          <p:nvPr>
            <p:ph idx="1"/>
          </p:nvPr>
        </p:nvSpPr>
        <p:spPr>
          <a:xfrm>
            <a:off x="521208" y="2578608"/>
            <a:ext cx="6281928" cy="3767328"/>
          </a:xfrm>
        </p:spPr>
        <p:txBody>
          <a:bodyPr>
            <a:normAutofit/>
          </a:bodyPr>
          <a:lstStyle/>
          <a:p>
            <a:pPr marL="0" indent="0">
              <a:lnSpc>
                <a:spcPct val="200000"/>
              </a:lnSpc>
              <a:buNone/>
            </a:pPr>
            <a:r>
              <a:rPr lang="en-GB" dirty="0"/>
              <a:t>Generally speaking, there are two types of journal articles which you will find and use:</a:t>
            </a:r>
          </a:p>
          <a:p>
            <a:pPr>
              <a:lnSpc>
                <a:spcPct val="200000"/>
              </a:lnSpc>
            </a:pPr>
            <a:r>
              <a:rPr lang="en-GB" dirty="0"/>
              <a:t>Empirical Research Journal Articles  </a:t>
            </a:r>
          </a:p>
          <a:p>
            <a:pPr>
              <a:lnSpc>
                <a:spcPct val="200000"/>
              </a:lnSpc>
            </a:pPr>
            <a:r>
              <a:rPr lang="en-GB" dirty="0"/>
              <a:t>Secondary/ review articles Journal Articles synthesise existing research</a:t>
            </a:r>
          </a:p>
          <a:p>
            <a:endParaRPr lang="en-GB" dirty="0"/>
          </a:p>
        </p:txBody>
      </p:sp>
      <p:pic>
        <p:nvPicPr>
          <p:cNvPr id="6" name="Picture 5">
            <a:extLst>
              <a:ext uri="{FF2B5EF4-FFF2-40B4-BE49-F238E27FC236}">
                <a16:creationId xmlns:a16="http://schemas.microsoft.com/office/drawing/2014/main" id="{28BC820F-F0E0-E719-4E6E-499B70AED8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7668" y="803190"/>
            <a:ext cx="4356461" cy="5547916"/>
          </a:xfrm>
          <a:prstGeom prst="rect">
            <a:avLst/>
          </a:prstGeom>
        </p:spPr>
      </p:pic>
    </p:spTree>
    <p:extLst>
      <p:ext uri="{BB962C8B-B14F-4D97-AF65-F5344CB8AC3E}">
        <p14:creationId xmlns:p14="http://schemas.microsoft.com/office/powerpoint/2010/main" val="4033137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26E4D-E54F-D0D3-B1DB-46A40CCB327D}"/>
              </a:ext>
            </a:extLst>
          </p:cNvPr>
          <p:cNvSpPr>
            <a:spLocks noGrp="1"/>
          </p:cNvSpPr>
          <p:nvPr>
            <p:ph type="title"/>
          </p:nvPr>
        </p:nvSpPr>
        <p:spPr>
          <a:xfrm>
            <a:off x="521208" y="162862"/>
            <a:ext cx="6281928" cy="1463040"/>
          </a:xfrm>
        </p:spPr>
        <p:txBody>
          <a:bodyPr>
            <a:normAutofit/>
          </a:bodyPr>
          <a:lstStyle/>
          <a:p>
            <a:r>
              <a:rPr lang="en-GB" dirty="0"/>
              <a:t>Characteristics of a Journal Articles</a:t>
            </a:r>
          </a:p>
        </p:txBody>
      </p:sp>
      <p:sp>
        <p:nvSpPr>
          <p:cNvPr id="3" name="Content Placeholder 2">
            <a:extLst>
              <a:ext uri="{FF2B5EF4-FFF2-40B4-BE49-F238E27FC236}">
                <a16:creationId xmlns:a16="http://schemas.microsoft.com/office/drawing/2014/main" id="{8CA09A1A-7F92-22F1-1D55-0E0577841A1E}"/>
              </a:ext>
            </a:extLst>
          </p:cNvPr>
          <p:cNvSpPr>
            <a:spLocks noGrp="1"/>
          </p:cNvSpPr>
          <p:nvPr>
            <p:ph idx="1"/>
          </p:nvPr>
        </p:nvSpPr>
        <p:spPr>
          <a:xfrm>
            <a:off x="521208" y="2578608"/>
            <a:ext cx="6281928" cy="3767328"/>
          </a:xfrm>
        </p:spPr>
        <p:txBody>
          <a:bodyPr>
            <a:normAutofit/>
          </a:bodyPr>
          <a:lstStyle/>
          <a:p>
            <a:r>
              <a:rPr lang="en-GB" dirty="0"/>
              <a:t>They have a clear focus and purpose </a:t>
            </a:r>
          </a:p>
          <a:p>
            <a:r>
              <a:rPr lang="en-GB" dirty="0"/>
              <a:t>They will have a formal structure: Abstract, Introduction, Literature review, methods/methodology Findings, Discussion, Conclusion and Reference List. </a:t>
            </a:r>
          </a:p>
          <a:p>
            <a:r>
              <a:rPr lang="en-GB" dirty="0"/>
              <a:t>They are evidence based. </a:t>
            </a:r>
          </a:p>
          <a:p>
            <a:r>
              <a:rPr lang="en-GB" dirty="0"/>
              <a:t>They are peer-reviewed (other experts will check the work) </a:t>
            </a:r>
          </a:p>
          <a:p>
            <a:r>
              <a:rPr lang="en-GB" dirty="0"/>
              <a:t>They use an academic tone (key terminology/ key phrasing)  </a:t>
            </a:r>
          </a:p>
        </p:txBody>
      </p:sp>
      <p:pic>
        <p:nvPicPr>
          <p:cNvPr id="4" name="Picture 3">
            <a:extLst>
              <a:ext uri="{FF2B5EF4-FFF2-40B4-BE49-F238E27FC236}">
                <a16:creationId xmlns:a16="http://schemas.microsoft.com/office/drawing/2014/main" id="{353CF132-129E-C5FE-D109-78F1D496C5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7668" y="2125338"/>
            <a:ext cx="4356461" cy="4225767"/>
          </a:xfrm>
          <a:prstGeom prst="rect">
            <a:avLst/>
          </a:prstGeom>
        </p:spPr>
      </p:pic>
    </p:spTree>
    <p:extLst>
      <p:ext uri="{BB962C8B-B14F-4D97-AF65-F5344CB8AC3E}">
        <p14:creationId xmlns:p14="http://schemas.microsoft.com/office/powerpoint/2010/main" val="2150136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13887-F937-751C-836D-8D9F1F947898}"/>
              </a:ext>
            </a:extLst>
          </p:cNvPr>
          <p:cNvSpPr>
            <a:spLocks noGrp="1"/>
          </p:cNvSpPr>
          <p:nvPr>
            <p:ph type="title"/>
          </p:nvPr>
        </p:nvSpPr>
        <p:spPr>
          <a:xfrm>
            <a:off x="521208" y="978408"/>
            <a:ext cx="10743692" cy="761492"/>
          </a:xfrm>
        </p:spPr>
        <p:txBody>
          <a:bodyPr>
            <a:normAutofit/>
          </a:bodyPr>
          <a:lstStyle/>
          <a:p>
            <a:r>
              <a:rPr lang="en-GB" dirty="0"/>
              <a:t>Strengths vs Weaknesses </a:t>
            </a:r>
          </a:p>
        </p:txBody>
      </p:sp>
      <p:sp>
        <p:nvSpPr>
          <p:cNvPr id="3" name="Content Placeholder 2">
            <a:extLst>
              <a:ext uri="{FF2B5EF4-FFF2-40B4-BE49-F238E27FC236}">
                <a16:creationId xmlns:a16="http://schemas.microsoft.com/office/drawing/2014/main" id="{BB3FA32A-9FF4-E626-440F-758DE2D8153B}"/>
              </a:ext>
            </a:extLst>
          </p:cNvPr>
          <p:cNvSpPr>
            <a:spLocks noGrp="1"/>
          </p:cNvSpPr>
          <p:nvPr>
            <p:ph idx="1"/>
          </p:nvPr>
        </p:nvSpPr>
        <p:spPr>
          <a:xfrm>
            <a:off x="104068" y="2542911"/>
            <a:ext cx="7213600" cy="5118095"/>
          </a:xfrm>
        </p:spPr>
        <p:txBody>
          <a:bodyPr>
            <a:normAutofit fontScale="92500" lnSpcReduction="10000"/>
          </a:bodyPr>
          <a:lstStyle/>
          <a:p>
            <a:pPr marL="0" indent="0">
              <a:lnSpc>
                <a:spcPct val="150000"/>
              </a:lnSpc>
              <a:buNone/>
            </a:pPr>
            <a:r>
              <a:rPr lang="en-GB" sz="1400" b="1" dirty="0"/>
              <a:t>Strengths: </a:t>
            </a:r>
          </a:p>
          <a:p>
            <a:pPr marL="0" indent="0">
              <a:lnSpc>
                <a:spcPct val="150000"/>
              </a:lnSpc>
              <a:buNone/>
            </a:pPr>
            <a:r>
              <a:rPr lang="en-GB" sz="1400" b="1" dirty="0"/>
              <a:t>Up‑to‑date knowledge: </a:t>
            </a:r>
            <a:r>
              <a:rPr lang="en-GB" sz="1400" dirty="0"/>
              <a:t>Articles are published frequently, so they reflect the latest research.</a:t>
            </a:r>
          </a:p>
          <a:p>
            <a:pPr marL="0" indent="0">
              <a:lnSpc>
                <a:spcPct val="150000"/>
              </a:lnSpc>
              <a:buNone/>
            </a:pPr>
            <a:r>
              <a:rPr lang="en-GB" sz="1400" b="1" dirty="0"/>
              <a:t>Peer‑reviewed rigour: </a:t>
            </a:r>
            <a:r>
              <a:rPr lang="en-GB" sz="1400" dirty="0"/>
              <a:t>Articles undergo scrutiny by experts before publication.</a:t>
            </a:r>
          </a:p>
          <a:p>
            <a:pPr marL="0" indent="0">
              <a:lnSpc>
                <a:spcPct val="150000"/>
              </a:lnSpc>
              <a:buNone/>
            </a:pPr>
            <a:r>
              <a:rPr lang="en-GB" sz="1400" b="1" dirty="0"/>
              <a:t>Precision and focus: </a:t>
            </a:r>
            <a:r>
              <a:rPr lang="en-GB" sz="1400" dirty="0"/>
              <a:t>Articles zoom in on a specific question, method, or debate.</a:t>
            </a:r>
          </a:p>
          <a:p>
            <a:pPr marL="0" indent="0">
              <a:lnSpc>
                <a:spcPct val="150000"/>
              </a:lnSpc>
              <a:buNone/>
            </a:pPr>
            <a:r>
              <a:rPr lang="en-GB" sz="1400" b="1" dirty="0"/>
              <a:t>Diversity of voices: </a:t>
            </a:r>
            <a:r>
              <a:rPr lang="en-GB" sz="1400" dirty="0"/>
              <a:t>Journals publish work from a wide range of scholars, including early‑career researchers.</a:t>
            </a:r>
          </a:p>
          <a:p>
            <a:pPr marL="0" indent="0">
              <a:lnSpc>
                <a:spcPct val="150000"/>
              </a:lnSpc>
              <a:buNone/>
            </a:pPr>
            <a:r>
              <a:rPr lang="en-GB" sz="1400" b="1" dirty="0"/>
              <a:t>Building blocks of academic fields: </a:t>
            </a:r>
            <a:r>
              <a:rPr lang="en-GB" sz="1400" dirty="0"/>
              <a:t>Articles collectively shape the direction of research.</a:t>
            </a:r>
          </a:p>
          <a:p>
            <a:pPr marL="0" indent="0">
              <a:lnSpc>
                <a:spcPct val="150000"/>
              </a:lnSpc>
              <a:buNone/>
            </a:pPr>
            <a:endParaRPr lang="en-GB" sz="1400" dirty="0"/>
          </a:p>
          <a:p>
            <a:pPr marL="0" indent="0">
              <a:lnSpc>
                <a:spcPct val="150000"/>
              </a:lnSpc>
              <a:buNone/>
            </a:pPr>
            <a:r>
              <a:rPr lang="en-GB" sz="1400" b="1" dirty="0"/>
              <a:t>Weaknesses: </a:t>
            </a:r>
          </a:p>
          <a:p>
            <a:pPr marL="0" indent="0">
              <a:lnSpc>
                <a:spcPct val="150000"/>
              </a:lnSpc>
              <a:buNone/>
            </a:pPr>
            <a:r>
              <a:rPr lang="en-GB" sz="1400" b="1" dirty="0"/>
              <a:t>Accessibility barriers: </a:t>
            </a:r>
            <a:r>
              <a:rPr lang="en-GB" sz="1400" dirty="0"/>
              <a:t>Many are behind paywalls, so please use UWTSD Library</a:t>
            </a:r>
          </a:p>
          <a:p>
            <a:pPr marL="0" indent="0">
              <a:lnSpc>
                <a:spcPct val="150000"/>
              </a:lnSpc>
              <a:buNone/>
            </a:pPr>
            <a:r>
              <a:rPr lang="en-GB" sz="1400" b="1" dirty="0"/>
              <a:t>Narrow scope: </a:t>
            </a:r>
            <a:r>
              <a:rPr lang="en-GB" sz="1400" dirty="0"/>
              <a:t>Articles often focus on tiny slices of a topic.</a:t>
            </a:r>
          </a:p>
          <a:p>
            <a:pPr marL="0" indent="0">
              <a:lnSpc>
                <a:spcPct val="150000"/>
              </a:lnSpc>
              <a:buNone/>
            </a:pPr>
            <a:r>
              <a:rPr lang="en-GB" sz="1400" b="1" dirty="0"/>
              <a:t>Fragmentation: </a:t>
            </a:r>
            <a:r>
              <a:rPr lang="en-GB" sz="1400" dirty="0"/>
              <a:t>Knowledge is scattered across hundreds of journals and students may struggle to locate, synthesise, or evaluate what’s relevant.</a:t>
            </a:r>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p:txBody>
      </p:sp>
      <p:pic>
        <p:nvPicPr>
          <p:cNvPr id="4" name="Picture 3">
            <a:extLst>
              <a:ext uri="{FF2B5EF4-FFF2-40B4-BE49-F238E27FC236}">
                <a16:creationId xmlns:a16="http://schemas.microsoft.com/office/drawing/2014/main" id="{838A15FA-957D-5A97-344B-EBEBA4F1FA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7668" y="197708"/>
            <a:ext cx="4871284" cy="6660286"/>
          </a:xfrm>
          <a:prstGeom prst="rect">
            <a:avLst/>
          </a:prstGeom>
        </p:spPr>
      </p:pic>
    </p:spTree>
    <p:extLst>
      <p:ext uri="{BB962C8B-B14F-4D97-AF65-F5344CB8AC3E}">
        <p14:creationId xmlns:p14="http://schemas.microsoft.com/office/powerpoint/2010/main" val="2217654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E66C1-20F6-9959-16D6-1069BDB0625A}"/>
              </a:ext>
            </a:extLst>
          </p:cNvPr>
          <p:cNvSpPr>
            <a:spLocks noGrp="1"/>
          </p:cNvSpPr>
          <p:nvPr>
            <p:ph type="title"/>
          </p:nvPr>
        </p:nvSpPr>
        <p:spPr>
          <a:xfrm>
            <a:off x="524256" y="237003"/>
            <a:ext cx="6300216" cy="1325880"/>
          </a:xfrm>
        </p:spPr>
        <p:txBody>
          <a:bodyPr>
            <a:normAutofit/>
          </a:bodyPr>
          <a:lstStyle/>
          <a:p>
            <a:pPr algn="ctr"/>
            <a:r>
              <a:rPr lang="en-GB" dirty="0"/>
              <a:t>Websites </a:t>
            </a:r>
          </a:p>
        </p:txBody>
      </p:sp>
      <p:sp>
        <p:nvSpPr>
          <p:cNvPr id="3" name="Content Placeholder 2">
            <a:extLst>
              <a:ext uri="{FF2B5EF4-FFF2-40B4-BE49-F238E27FC236}">
                <a16:creationId xmlns:a16="http://schemas.microsoft.com/office/drawing/2014/main" id="{1422CB29-991E-46AB-4769-BDAA7AAD8F6C}"/>
              </a:ext>
            </a:extLst>
          </p:cNvPr>
          <p:cNvSpPr>
            <a:spLocks noGrp="1"/>
          </p:cNvSpPr>
          <p:nvPr>
            <p:ph idx="1"/>
          </p:nvPr>
        </p:nvSpPr>
        <p:spPr>
          <a:xfrm>
            <a:off x="7507224" y="1088136"/>
            <a:ext cx="4160520" cy="5257800"/>
          </a:xfrm>
        </p:spPr>
        <p:txBody>
          <a:bodyPr>
            <a:normAutofit/>
          </a:bodyPr>
          <a:lstStyle/>
          <a:p>
            <a:r>
              <a:rPr lang="en-GB" dirty="0"/>
              <a:t>Websites are digital platforms that publish information online. They can be created by individuals, organisations, companies, governments, or academic institutions. In an academic context, “websites” usually refers to online sources such as:</a:t>
            </a:r>
          </a:p>
          <a:p>
            <a:r>
              <a:rPr lang="en-GB" b="1" dirty="0"/>
              <a:t>Government or organisational sites</a:t>
            </a:r>
          </a:p>
          <a:p>
            <a:r>
              <a:rPr lang="en-GB" b="1" dirty="0"/>
              <a:t>Professional bodies</a:t>
            </a:r>
          </a:p>
          <a:p>
            <a:r>
              <a:rPr lang="en-GB" b="1" dirty="0"/>
              <a:t>News outlets</a:t>
            </a:r>
          </a:p>
          <a:p>
            <a:r>
              <a:rPr lang="en-GB" b="1" dirty="0"/>
              <a:t>Educational platforms</a:t>
            </a:r>
          </a:p>
          <a:p>
            <a:r>
              <a:rPr lang="en-GB" b="1" dirty="0"/>
              <a:t>Blogs or opinion pieces</a:t>
            </a:r>
          </a:p>
          <a:p>
            <a:r>
              <a:rPr lang="en-GB" b="1" dirty="0"/>
              <a:t>Company or industry pages</a:t>
            </a:r>
          </a:p>
          <a:p>
            <a:pPr marL="0" indent="0">
              <a:buNone/>
            </a:pPr>
            <a:endParaRPr lang="en-GB" dirty="0"/>
          </a:p>
        </p:txBody>
      </p:sp>
      <p:pic>
        <p:nvPicPr>
          <p:cNvPr id="7" name="Picture 6">
            <a:extLst>
              <a:ext uri="{FF2B5EF4-FFF2-40B4-BE49-F238E27FC236}">
                <a16:creationId xmlns:a16="http://schemas.microsoft.com/office/drawing/2014/main" id="{673316BE-4422-32EA-2117-A177BC6A2CF3}"/>
              </a:ext>
            </a:extLst>
          </p:cNvPr>
          <p:cNvPicPr>
            <a:picLocks noChangeAspect="1"/>
          </p:cNvPicPr>
          <p:nvPr/>
        </p:nvPicPr>
        <p:blipFill>
          <a:blip r:embed="rId2"/>
          <a:stretch>
            <a:fillRect/>
          </a:stretch>
        </p:blipFill>
        <p:spPr>
          <a:xfrm>
            <a:off x="517867" y="2146300"/>
            <a:ext cx="6281928" cy="4199703"/>
          </a:xfrm>
          <a:prstGeom prst="rect">
            <a:avLst/>
          </a:prstGeom>
        </p:spPr>
      </p:pic>
    </p:spTree>
    <p:extLst>
      <p:ext uri="{BB962C8B-B14F-4D97-AF65-F5344CB8AC3E}">
        <p14:creationId xmlns:p14="http://schemas.microsoft.com/office/powerpoint/2010/main" val="161455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23158-57C3-E669-441C-5F1D53E00E37}"/>
              </a:ext>
            </a:extLst>
          </p:cNvPr>
          <p:cNvSpPr>
            <a:spLocks noGrp="1"/>
          </p:cNvSpPr>
          <p:nvPr>
            <p:ph type="title"/>
          </p:nvPr>
        </p:nvSpPr>
        <p:spPr>
          <a:xfrm>
            <a:off x="953695" y="-294338"/>
            <a:ext cx="4352544" cy="2148840"/>
          </a:xfrm>
        </p:spPr>
        <p:txBody>
          <a:bodyPr>
            <a:normAutofit/>
          </a:bodyPr>
          <a:lstStyle/>
          <a:p>
            <a:r>
              <a:rPr lang="en-GB" dirty="0"/>
              <a:t>Strengths Vs Weaknesses</a:t>
            </a:r>
          </a:p>
        </p:txBody>
      </p:sp>
      <p:sp>
        <p:nvSpPr>
          <p:cNvPr id="3" name="Content Placeholder 2">
            <a:extLst>
              <a:ext uri="{FF2B5EF4-FFF2-40B4-BE49-F238E27FC236}">
                <a16:creationId xmlns:a16="http://schemas.microsoft.com/office/drawing/2014/main" id="{5F6384BE-D82F-D9D7-9166-7F20C0B2F6ED}"/>
              </a:ext>
            </a:extLst>
          </p:cNvPr>
          <p:cNvSpPr>
            <a:spLocks noGrp="1"/>
          </p:cNvSpPr>
          <p:nvPr>
            <p:ph idx="1"/>
          </p:nvPr>
        </p:nvSpPr>
        <p:spPr>
          <a:xfrm>
            <a:off x="5727110" y="2190023"/>
            <a:ext cx="6163056" cy="5394960"/>
          </a:xfrm>
        </p:spPr>
        <p:txBody>
          <a:bodyPr>
            <a:normAutofit/>
          </a:bodyPr>
          <a:lstStyle/>
          <a:p>
            <a:pPr marL="0" indent="0">
              <a:lnSpc>
                <a:spcPct val="100000"/>
              </a:lnSpc>
              <a:buNone/>
            </a:pPr>
            <a:r>
              <a:rPr lang="en-GB" sz="1700" b="1" dirty="0">
                <a:solidFill>
                  <a:schemeClr val="accent6"/>
                </a:solidFill>
              </a:rPr>
              <a:t>Strengths: </a:t>
            </a:r>
          </a:p>
          <a:p>
            <a:pPr marL="0" indent="0">
              <a:lnSpc>
                <a:spcPct val="100000"/>
              </a:lnSpc>
              <a:buNone/>
            </a:pPr>
            <a:r>
              <a:rPr lang="en-GB" sz="1700" b="1" dirty="0"/>
              <a:t>Speed and currency: </a:t>
            </a:r>
            <a:r>
              <a:rPr lang="en-GB" sz="1700" dirty="0"/>
              <a:t>Websites can be updated instantly which is ideal for fast‑moving topics (technology, policy changes, current events</a:t>
            </a:r>
          </a:p>
          <a:p>
            <a:pPr marL="0" indent="0">
              <a:lnSpc>
                <a:spcPct val="100000"/>
              </a:lnSpc>
              <a:buNone/>
            </a:pPr>
            <a:r>
              <a:rPr lang="en-GB" sz="1700" b="1" dirty="0"/>
              <a:t>Accessibility: </a:t>
            </a:r>
            <a:r>
              <a:rPr lang="en-GB" sz="1700" dirty="0"/>
              <a:t>Most websites are free to access and are often written in more approachable language than academic texts.</a:t>
            </a:r>
          </a:p>
          <a:p>
            <a:pPr marL="0" indent="0">
              <a:lnSpc>
                <a:spcPct val="100000"/>
              </a:lnSpc>
              <a:buNone/>
            </a:pPr>
            <a:r>
              <a:rPr lang="en-GB" sz="1700" b="1" dirty="0"/>
              <a:t>Breadth and variety: </a:t>
            </a:r>
            <a:r>
              <a:rPr lang="en-GB" sz="1700" dirty="0"/>
              <a:t>Websites cover an enormous range of topics, perspectives, and voices.</a:t>
            </a:r>
          </a:p>
          <a:p>
            <a:pPr marL="0" indent="0">
              <a:lnSpc>
                <a:spcPct val="100000"/>
              </a:lnSpc>
              <a:buNone/>
            </a:pPr>
            <a:r>
              <a:rPr lang="en-GB" sz="1700" b="1" dirty="0">
                <a:solidFill>
                  <a:srgbClr val="FF0000"/>
                </a:solidFill>
              </a:rPr>
              <a:t>Weaknesses</a:t>
            </a:r>
          </a:p>
          <a:p>
            <a:pPr marL="0" indent="0">
              <a:lnSpc>
                <a:spcPct val="100000"/>
              </a:lnSpc>
              <a:buNone/>
            </a:pPr>
            <a:r>
              <a:rPr lang="en-GB" sz="1700" b="1" dirty="0"/>
              <a:t>Variable credibility: </a:t>
            </a:r>
            <a:r>
              <a:rPr lang="en-GB" sz="1700" dirty="0"/>
              <a:t>Anyone can publish a website and quality, accuracy, and bias vary dramatically, which results in students often struggling to distinguish reliable sources from unreliable ones.</a:t>
            </a:r>
          </a:p>
          <a:p>
            <a:pPr marL="0" indent="0">
              <a:lnSpc>
                <a:spcPct val="100000"/>
              </a:lnSpc>
              <a:buNone/>
            </a:pPr>
            <a:r>
              <a:rPr lang="en-GB" sz="1700" b="1" dirty="0"/>
              <a:t>Lack of peer review: </a:t>
            </a:r>
            <a:r>
              <a:rPr lang="en-GB" sz="1700" dirty="0"/>
              <a:t>Most websites are not formally reviewed by experts.</a:t>
            </a:r>
          </a:p>
          <a:p>
            <a:pPr marL="0" indent="0">
              <a:lnSpc>
                <a:spcPct val="100000"/>
              </a:lnSpc>
              <a:buNone/>
            </a:pPr>
            <a:r>
              <a:rPr lang="en-GB" sz="1700" b="1" dirty="0"/>
              <a:t>Commercial or persuasive agendas: </a:t>
            </a:r>
            <a:r>
              <a:rPr lang="en-GB" sz="1700" dirty="0"/>
              <a:t>Many websites exist to sell, promote, or influence.</a:t>
            </a:r>
          </a:p>
          <a:p>
            <a:pPr marL="0" indent="0">
              <a:lnSpc>
                <a:spcPct val="100000"/>
              </a:lnSpc>
              <a:buNone/>
            </a:pPr>
            <a:endParaRPr lang="en-GB" sz="1700" dirty="0"/>
          </a:p>
          <a:p>
            <a:pPr marL="0" indent="0">
              <a:lnSpc>
                <a:spcPct val="100000"/>
              </a:lnSpc>
              <a:buNone/>
            </a:pPr>
            <a:endParaRPr lang="en-GB" sz="1700" dirty="0"/>
          </a:p>
          <a:p>
            <a:pPr marL="0" indent="0">
              <a:lnSpc>
                <a:spcPct val="100000"/>
              </a:lnSpc>
              <a:buNone/>
            </a:pPr>
            <a:endParaRPr lang="en-GB" sz="1700" dirty="0"/>
          </a:p>
        </p:txBody>
      </p:sp>
      <p:pic>
        <p:nvPicPr>
          <p:cNvPr id="4" name="Picture 3">
            <a:extLst>
              <a:ext uri="{FF2B5EF4-FFF2-40B4-BE49-F238E27FC236}">
                <a16:creationId xmlns:a16="http://schemas.microsoft.com/office/drawing/2014/main" id="{F78E6FB4-F485-06AE-F9ED-DCE45D341ED3}"/>
              </a:ext>
            </a:extLst>
          </p:cNvPr>
          <p:cNvPicPr>
            <a:picLocks noChangeAspect="1"/>
          </p:cNvPicPr>
          <p:nvPr/>
        </p:nvPicPr>
        <p:blipFill>
          <a:blip r:embed="rId2"/>
          <a:srcRect r="16747" b="2"/>
          <a:stretch>
            <a:fillRect/>
          </a:stretch>
        </p:blipFill>
        <p:spPr>
          <a:xfrm>
            <a:off x="517869" y="3428999"/>
            <a:ext cx="4356135" cy="2917009"/>
          </a:xfrm>
          <a:prstGeom prst="rect">
            <a:avLst/>
          </a:prstGeom>
        </p:spPr>
      </p:pic>
    </p:spTree>
    <p:extLst>
      <p:ext uri="{BB962C8B-B14F-4D97-AF65-F5344CB8AC3E}">
        <p14:creationId xmlns:p14="http://schemas.microsoft.com/office/powerpoint/2010/main" val="677819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77D36-2FB9-9E96-C177-CB2D33791890}"/>
              </a:ext>
            </a:extLst>
          </p:cNvPr>
          <p:cNvSpPr>
            <a:spLocks noGrp="1"/>
          </p:cNvSpPr>
          <p:nvPr>
            <p:ph type="title"/>
          </p:nvPr>
        </p:nvSpPr>
        <p:spPr/>
        <p:txBody>
          <a:bodyPr>
            <a:normAutofit/>
          </a:bodyPr>
          <a:lstStyle/>
          <a:p>
            <a:pPr algn="ctr"/>
            <a:r>
              <a:rPr lang="en-GB" dirty="0"/>
              <a:t>What are reports? </a:t>
            </a:r>
          </a:p>
        </p:txBody>
      </p:sp>
      <p:sp>
        <p:nvSpPr>
          <p:cNvPr id="3" name="Content Placeholder 2">
            <a:extLst>
              <a:ext uri="{FF2B5EF4-FFF2-40B4-BE49-F238E27FC236}">
                <a16:creationId xmlns:a16="http://schemas.microsoft.com/office/drawing/2014/main" id="{4DC1367A-6CD4-2F4C-C828-AB74F08665A1}"/>
              </a:ext>
            </a:extLst>
          </p:cNvPr>
          <p:cNvSpPr>
            <a:spLocks noGrp="1"/>
          </p:cNvSpPr>
          <p:nvPr>
            <p:ph idx="1"/>
          </p:nvPr>
        </p:nvSpPr>
        <p:spPr>
          <a:xfrm>
            <a:off x="6336792" y="2578608"/>
            <a:ext cx="5330952" cy="3767328"/>
          </a:xfrm>
        </p:spPr>
        <p:txBody>
          <a:bodyPr>
            <a:normAutofit/>
          </a:bodyPr>
          <a:lstStyle/>
          <a:p>
            <a:pPr marL="0" indent="0">
              <a:buNone/>
            </a:pPr>
            <a:r>
              <a:rPr lang="en-GB" dirty="0"/>
              <a:t>Reports are structured documents that present information, findings, or recommendations on a specific issue, project, investigation, or set of data. They’re common in:</a:t>
            </a:r>
          </a:p>
          <a:p>
            <a:r>
              <a:rPr lang="en-GB" dirty="0"/>
              <a:t>Government bodies</a:t>
            </a:r>
          </a:p>
          <a:p>
            <a:r>
              <a:rPr lang="en-GB" dirty="0"/>
              <a:t>Professional organisations</a:t>
            </a:r>
          </a:p>
          <a:p>
            <a:r>
              <a:rPr lang="en-GB" dirty="0"/>
              <a:t>NGOs and charities</a:t>
            </a:r>
          </a:p>
          <a:p>
            <a:r>
              <a:rPr lang="en-GB" dirty="0"/>
              <a:t>Industry and business sectors</a:t>
            </a:r>
          </a:p>
          <a:p>
            <a:r>
              <a:rPr lang="en-GB" dirty="0"/>
              <a:t>Research institutes</a:t>
            </a:r>
          </a:p>
          <a:p>
            <a:r>
              <a:rPr lang="en-GB" dirty="0"/>
              <a:t>Audit and regulatory agencies</a:t>
            </a:r>
          </a:p>
          <a:p>
            <a:endParaRPr lang="en-GB" dirty="0"/>
          </a:p>
        </p:txBody>
      </p:sp>
      <p:pic>
        <p:nvPicPr>
          <p:cNvPr id="7" name="Picture 6">
            <a:extLst>
              <a:ext uri="{FF2B5EF4-FFF2-40B4-BE49-F238E27FC236}">
                <a16:creationId xmlns:a16="http://schemas.microsoft.com/office/drawing/2014/main" id="{3FB38B43-D5A8-9A19-4F6B-0C67ED2BF16D}"/>
              </a:ext>
            </a:extLst>
          </p:cNvPr>
          <p:cNvPicPr>
            <a:picLocks noChangeAspect="1"/>
          </p:cNvPicPr>
          <p:nvPr/>
        </p:nvPicPr>
        <p:blipFill>
          <a:blip r:embed="rId2"/>
          <a:srcRect l="5420" r="4025"/>
          <a:stretch>
            <a:fillRect/>
          </a:stretch>
        </p:blipFill>
        <p:spPr>
          <a:xfrm>
            <a:off x="517870" y="2578455"/>
            <a:ext cx="2641791" cy="3826001"/>
          </a:xfrm>
          <a:prstGeom prst="rect">
            <a:avLst/>
          </a:prstGeom>
        </p:spPr>
      </p:pic>
      <p:pic>
        <p:nvPicPr>
          <p:cNvPr id="5" name="Picture 4">
            <a:extLst>
              <a:ext uri="{FF2B5EF4-FFF2-40B4-BE49-F238E27FC236}">
                <a16:creationId xmlns:a16="http://schemas.microsoft.com/office/drawing/2014/main" id="{489B7D80-3DD4-DB19-5C9D-D5E7A553237E}"/>
              </a:ext>
            </a:extLst>
          </p:cNvPr>
          <p:cNvPicPr>
            <a:picLocks noChangeAspect="1"/>
          </p:cNvPicPr>
          <p:nvPr/>
        </p:nvPicPr>
        <p:blipFill>
          <a:blip r:embed="rId3"/>
          <a:srcRect l="5179" r="-1" b="-1"/>
          <a:stretch>
            <a:fillRect/>
          </a:stretch>
        </p:blipFill>
        <p:spPr>
          <a:xfrm>
            <a:off x="3373527" y="2578608"/>
            <a:ext cx="2641791" cy="3829656"/>
          </a:xfrm>
          <a:prstGeom prst="rect">
            <a:avLst/>
          </a:prstGeom>
        </p:spPr>
      </p:pic>
    </p:spTree>
    <p:extLst>
      <p:ext uri="{BB962C8B-B14F-4D97-AF65-F5344CB8AC3E}">
        <p14:creationId xmlns:p14="http://schemas.microsoft.com/office/powerpoint/2010/main" val="1440170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DB2D9-8A23-412B-AF58-FF0E4C3A32E2}"/>
              </a:ext>
            </a:extLst>
          </p:cNvPr>
          <p:cNvSpPr>
            <a:spLocks noGrp="1"/>
          </p:cNvSpPr>
          <p:nvPr>
            <p:ph type="title"/>
          </p:nvPr>
        </p:nvSpPr>
        <p:spPr>
          <a:xfrm>
            <a:off x="5555103" y="224646"/>
            <a:ext cx="6236208" cy="1463040"/>
          </a:xfrm>
        </p:spPr>
        <p:txBody>
          <a:bodyPr>
            <a:normAutofit/>
          </a:bodyPr>
          <a:lstStyle/>
          <a:p>
            <a:r>
              <a:rPr lang="en-GB" dirty="0"/>
              <a:t>Key Characteristics</a:t>
            </a:r>
          </a:p>
        </p:txBody>
      </p:sp>
      <p:sp>
        <p:nvSpPr>
          <p:cNvPr id="3" name="Content Placeholder 2">
            <a:extLst>
              <a:ext uri="{FF2B5EF4-FFF2-40B4-BE49-F238E27FC236}">
                <a16:creationId xmlns:a16="http://schemas.microsoft.com/office/drawing/2014/main" id="{C6807628-1196-AFEF-612B-DF83F540F3A5}"/>
              </a:ext>
            </a:extLst>
          </p:cNvPr>
          <p:cNvSpPr>
            <a:spLocks noGrp="1"/>
          </p:cNvSpPr>
          <p:nvPr>
            <p:ph idx="1"/>
          </p:nvPr>
        </p:nvSpPr>
        <p:spPr>
          <a:xfrm>
            <a:off x="5431536" y="2578608"/>
            <a:ext cx="6236208" cy="3767328"/>
          </a:xfrm>
        </p:spPr>
        <p:txBody>
          <a:bodyPr>
            <a:normAutofit/>
          </a:bodyPr>
          <a:lstStyle/>
          <a:p>
            <a:pPr>
              <a:lnSpc>
                <a:spcPct val="100000"/>
              </a:lnSpc>
            </a:pPr>
            <a:r>
              <a:rPr lang="en-GB" sz="1500" b="1"/>
              <a:t>Purpose‑driven: </a:t>
            </a:r>
            <a:r>
              <a:rPr lang="en-GB" sz="1500"/>
              <a:t>They created to inform, evaluate, or recommend</a:t>
            </a:r>
          </a:p>
          <a:p>
            <a:pPr>
              <a:lnSpc>
                <a:spcPct val="100000"/>
              </a:lnSpc>
            </a:pPr>
            <a:r>
              <a:rPr lang="en-GB" sz="1500" b="1"/>
              <a:t>Structured: </a:t>
            </a:r>
            <a:r>
              <a:rPr lang="en-GB" sz="1500"/>
              <a:t>They have clear sections, headings, and visual data</a:t>
            </a:r>
          </a:p>
          <a:p>
            <a:pPr>
              <a:lnSpc>
                <a:spcPct val="100000"/>
              </a:lnSpc>
            </a:pPr>
            <a:r>
              <a:rPr lang="en-GB" sz="1500" b="1"/>
              <a:t>Evidence‑based: </a:t>
            </a:r>
            <a:r>
              <a:rPr lang="en-GB" sz="1500"/>
              <a:t>They use evidence to support their findings, but the methods vary widely</a:t>
            </a:r>
          </a:p>
          <a:p>
            <a:pPr>
              <a:lnSpc>
                <a:spcPct val="100000"/>
              </a:lnSpc>
            </a:pPr>
            <a:r>
              <a:rPr lang="en-GB" sz="1500" b="1"/>
              <a:t>Audience‑specific: </a:t>
            </a:r>
            <a:r>
              <a:rPr lang="en-GB" sz="1500"/>
              <a:t>They are written for policymakers, managers, stakeholders, or the public</a:t>
            </a:r>
          </a:p>
          <a:p>
            <a:pPr>
              <a:lnSpc>
                <a:spcPct val="100000"/>
              </a:lnSpc>
            </a:pPr>
            <a:r>
              <a:rPr lang="en-GB" sz="1500" b="1"/>
              <a:t>Practical: </a:t>
            </a:r>
            <a:r>
              <a:rPr lang="en-GB" sz="1500"/>
              <a:t>They are focused on real‑world issues and actionable insights</a:t>
            </a:r>
          </a:p>
          <a:p>
            <a:pPr>
              <a:lnSpc>
                <a:spcPct val="100000"/>
              </a:lnSpc>
            </a:pPr>
            <a:r>
              <a:rPr lang="en-GB" sz="1500" b="1"/>
              <a:t>Non‑peer‑reviewed: </a:t>
            </a:r>
            <a:r>
              <a:rPr lang="en-GB" sz="1500"/>
              <a:t>The credibility must be assessed critically</a:t>
            </a:r>
          </a:p>
          <a:p>
            <a:pPr>
              <a:lnSpc>
                <a:spcPct val="100000"/>
              </a:lnSpc>
            </a:pPr>
            <a:endParaRPr lang="en-GB" sz="1500"/>
          </a:p>
        </p:txBody>
      </p:sp>
      <p:pic>
        <p:nvPicPr>
          <p:cNvPr id="5" name="Picture 4">
            <a:extLst>
              <a:ext uri="{FF2B5EF4-FFF2-40B4-BE49-F238E27FC236}">
                <a16:creationId xmlns:a16="http://schemas.microsoft.com/office/drawing/2014/main" id="{08CBC3D4-FF5E-5EB7-30DF-DD150ED468EE}"/>
              </a:ext>
            </a:extLst>
          </p:cNvPr>
          <p:cNvPicPr>
            <a:picLocks noChangeAspect="1"/>
          </p:cNvPicPr>
          <p:nvPr/>
        </p:nvPicPr>
        <p:blipFill>
          <a:blip r:embed="rId3"/>
          <a:srcRect l="593" r="1" b="1"/>
          <a:stretch>
            <a:fillRect/>
          </a:stretch>
        </p:blipFill>
        <p:spPr>
          <a:xfrm>
            <a:off x="517869" y="508091"/>
            <a:ext cx="4221911" cy="5837918"/>
          </a:xfrm>
          <a:prstGeom prst="rect">
            <a:avLst/>
          </a:prstGeom>
        </p:spPr>
      </p:pic>
    </p:spTree>
    <p:extLst>
      <p:ext uri="{BB962C8B-B14F-4D97-AF65-F5344CB8AC3E}">
        <p14:creationId xmlns:p14="http://schemas.microsoft.com/office/powerpoint/2010/main" val="3187294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F1D8-897B-5297-1553-8F0DA003116A}"/>
              </a:ext>
            </a:extLst>
          </p:cNvPr>
          <p:cNvSpPr>
            <a:spLocks noGrp="1"/>
          </p:cNvSpPr>
          <p:nvPr>
            <p:ph type="title"/>
          </p:nvPr>
        </p:nvSpPr>
        <p:spPr>
          <a:xfrm>
            <a:off x="521208" y="978408"/>
            <a:ext cx="11155680" cy="647192"/>
          </a:xfrm>
        </p:spPr>
        <p:txBody>
          <a:bodyPr>
            <a:normAutofit/>
          </a:bodyPr>
          <a:lstStyle/>
          <a:p>
            <a:pPr algn="ctr"/>
            <a:r>
              <a:rPr lang="en-GB" dirty="0"/>
              <a:t>Strengths vs Weaknesses </a:t>
            </a:r>
          </a:p>
        </p:txBody>
      </p:sp>
      <p:sp>
        <p:nvSpPr>
          <p:cNvPr id="3" name="Content Placeholder 2">
            <a:extLst>
              <a:ext uri="{FF2B5EF4-FFF2-40B4-BE49-F238E27FC236}">
                <a16:creationId xmlns:a16="http://schemas.microsoft.com/office/drawing/2014/main" id="{694F59C1-8F89-5D4E-8FB1-4D44EA471DE2}"/>
              </a:ext>
            </a:extLst>
          </p:cNvPr>
          <p:cNvSpPr>
            <a:spLocks noGrp="1"/>
          </p:cNvSpPr>
          <p:nvPr>
            <p:ph idx="1"/>
          </p:nvPr>
        </p:nvSpPr>
        <p:spPr>
          <a:xfrm>
            <a:off x="520917" y="2812375"/>
            <a:ext cx="6724178" cy="5066264"/>
          </a:xfrm>
        </p:spPr>
        <p:txBody>
          <a:bodyPr>
            <a:normAutofit fontScale="92500"/>
          </a:bodyPr>
          <a:lstStyle/>
          <a:p>
            <a:pPr marL="0" indent="0">
              <a:lnSpc>
                <a:spcPct val="100000"/>
              </a:lnSpc>
              <a:buNone/>
            </a:pPr>
            <a:r>
              <a:rPr lang="en-GB" sz="1600" b="1" dirty="0">
                <a:solidFill>
                  <a:srgbClr val="00B050"/>
                </a:solidFill>
              </a:rPr>
              <a:t>Strengths: </a:t>
            </a:r>
          </a:p>
          <a:p>
            <a:pPr marL="0" indent="0">
              <a:lnSpc>
                <a:spcPct val="100000"/>
              </a:lnSpc>
              <a:buNone/>
            </a:pPr>
            <a:r>
              <a:rPr lang="en-GB" sz="1600" b="1" dirty="0"/>
              <a:t>Real‑world relevance: </a:t>
            </a:r>
            <a:r>
              <a:rPr lang="en-GB" sz="1600" dirty="0"/>
              <a:t>Reports often address current issues, policies, or industry challenges.</a:t>
            </a:r>
          </a:p>
          <a:p>
            <a:pPr marL="0" indent="0">
              <a:lnSpc>
                <a:spcPct val="100000"/>
              </a:lnSpc>
              <a:buNone/>
            </a:pPr>
            <a:r>
              <a:rPr lang="en-GB" sz="1600" b="1" dirty="0"/>
              <a:t>Clear, structured communication: </a:t>
            </a:r>
            <a:r>
              <a:rPr lang="en-GB" sz="1600" dirty="0"/>
              <a:t>Reports use headings, sections, tables, and visuals to make information easy to navigate.</a:t>
            </a:r>
          </a:p>
          <a:p>
            <a:pPr marL="0" indent="0">
              <a:lnSpc>
                <a:spcPct val="100000"/>
              </a:lnSpc>
              <a:buNone/>
            </a:pPr>
            <a:r>
              <a:rPr lang="en-GB" sz="1600" b="1" dirty="0"/>
              <a:t>Data‑rich: </a:t>
            </a:r>
            <a:r>
              <a:rPr lang="en-GB" sz="1600" dirty="0"/>
              <a:t>Many reports include statistics, charts, case studies, and evidence summaries.</a:t>
            </a:r>
          </a:p>
          <a:p>
            <a:pPr marL="0" indent="0">
              <a:lnSpc>
                <a:spcPct val="100000"/>
              </a:lnSpc>
              <a:buNone/>
            </a:pPr>
            <a:r>
              <a:rPr lang="en-GB" sz="1600" b="1" dirty="0"/>
              <a:t>Timeliness: </a:t>
            </a:r>
            <a:r>
              <a:rPr lang="en-GB" sz="1600" dirty="0"/>
              <a:t>Reports are often produced quickly in response to emerging issues.</a:t>
            </a:r>
          </a:p>
          <a:p>
            <a:pPr marL="0" indent="0">
              <a:lnSpc>
                <a:spcPct val="100000"/>
              </a:lnSpc>
              <a:buNone/>
            </a:pPr>
            <a:r>
              <a:rPr lang="en-GB" sz="1600" b="1" dirty="0">
                <a:solidFill>
                  <a:srgbClr val="FF0000"/>
                </a:solidFill>
              </a:rPr>
              <a:t>Weaknesses: </a:t>
            </a:r>
          </a:p>
          <a:p>
            <a:pPr marL="0" indent="0">
              <a:lnSpc>
                <a:spcPct val="100000"/>
              </a:lnSpc>
              <a:buNone/>
            </a:pPr>
            <a:r>
              <a:rPr lang="en-GB" sz="1600" b="1" dirty="0"/>
              <a:t>Variable credibility: </a:t>
            </a:r>
            <a:r>
              <a:rPr lang="en-GB" sz="1600" dirty="0"/>
              <a:t>Not all reports are created equal and some are rigorous and evidence‑based; others are promotional, biased, or methodologically weak.</a:t>
            </a:r>
          </a:p>
          <a:p>
            <a:pPr marL="0" indent="0">
              <a:lnSpc>
                <a:spcPct val="100000"/>
              </a:lnSpc>
              <a:buNone/>
            </a:pPr>
            <a:r>
              <a:rPr lang="en-GB" sz="1600" b="1" dirty="0"/>
              <a:t>Lack of peer review: </a:t>
            </a:r>
            <a:r>
              <a:rPr lang="en-GB" sz="1600" dirty="0"/>
              <a:t>Most reports are not peer‑reviewed in the academic sense.</a:t>
            </a:r>
          </a:p>
          <a:p>
            <a:pPr marL="0" indent="0">
              <a:lnSpc>
                <a:spcPct val="100000"/>
              </a:lnSpc>
              <a:buNone/>
            </a:pPr>
            <a:r>
              <a:rPr lang="en-GB" sz="1600" b="1" dirty="0"/>
              <a:t>Hidden agendas: </a:t>
            </a:r>
            <a:r>
              <a:rPr lang="en-GB" sz="1600" dirty="0"/>
              <a:t>Reports may be shaped by political, commercial, or organisational interests.</a:t>
            </a:r>
          </a:p>
          <a:p>
            <a:pPr marL="0" indent="0">
              <a:lnSpc>
                <a:spcPct val="100000"/>
              </a:lnSpc>
              <a:buNone/>
            </a:pPr>
            <a:r>
              <a:rPr lang="en-GB" sz="1600" b="1" dirty="0"/>
              <a:t>Limited theoretical depth: </a:t>
            </a:r>
            <a:r>
              <a:rPr lang="en-GB" sz="1600" dirty="0"/>
              <a:t>Reports focus on practical findings rather than deep theoretical engagement.</a:t>
            </a:r>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p:txBody>
      </p:sp>
      <p:pic>
        <p:nvPicPr>
          <p:cNvPr id="4" name="Picture 3">
            <a:extLst>
              <a:ext uri="{FF2B5EF4-FFF2-40B4-BE49-F238E27FC236}">
                <a16:creationId xmlns:a16="http://schemas.microsoft.com/office/drawing/2014/main" id="{61F54BBC-6F8B-B3F6-7E2A-56A678693579}"/>
              </a:ext>
            </a:extLst>
          </p:cNvPr>
          <p:cNvPicPr>
            <a:picLocks noChangeAspect="1"/>
          </p:cNvPicPr>
          <p:nvPr/>
        </p:nvPicPr>
        <p:blipFill>
          <a:blip r:embed="rId2"/>
          <a:srcRect t="12037" r="-1" b="13227"/>
          <a:stretch>
            <a:fillRect/>
          </a:stretch>
        </p:blipFill>
        <p:spPr>
          <a:xfrm>
            <a:off x="7730019" y="2299390"/>
            <a:ext cx="3941064" cy="4048568"/>
          </a:xfrm>
          <a:prstGeom prst="rect">
            <a:avLst/>
          </a:prstGeom>
        </p:spPr>
      </p:pic>
    </p:spTree>
    <p:extLst>
      <p:ext uri="{BB962C8B-B14F-4D97-AF65-F5344CB8AC3E}">
        <p14:creationId xmlns:p14="http://schemas.microsoft.com/office/powerpoint/2010/main" val="2128553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B3CF-C211-27AA-31AD-88A37D7E01A0}"/>
              </a:ext>
            </a:extLst>
          </p:cNvPr>
          <p:cNvSpPr>
            <a:spLocks noGrp="1"/>
          </p:cNvSpPr>
          <p:nvPr>
            <p:ph type="title"/>
          </p:nvPr>
        </p:nvSpPr>
        <p:spPr>
          <a:xfrm>
            <a:off x="787908" y="-86497"/>
            <a:ext cx="11155680" cy="494792"/>
          </a:xfrm>
        </p:spPr>
        <p:txBody>
          <a:bodyPr>
            <a:normAutofit fontScale="90000"/>
          </a:bodyPr>
          <a:lstStyle/>
          <a:p>
            <a:pPr algn="ctr"/>
            <a:r>
              <a:rPr lang="en-GB" dirty="0">
                <a:solidFill>
                  <a:schemeClr val="tx1"/>
                </a:solidFill>
              </a:rPr>
              <a:t>Source Comparisons </a:t>
            </a:r>
          </a:p>
        </p:txBody>
      </p:sp>
      <p:graphicFrame>
        <p:nvGraphicFramePr>
          <p:cNvPr id="4" name="Content Placeholder 3">
            <a:extLst>
              <a:ext uri="{FF2B5EF4-FFF2-40B4-BE49-F238E27FC236}">
                <a16:creationId xmlns:a16="http://schemas.microsoft.com/office/drawing/2014/main" id="{3BC2769C-B9D9-6FD5-ED01-B05800B17519}"/>
              </a:ext>
            </a:extLst>
          </p:cNvPr>
          <p:cNvGraphicFramePr>
            <a:graphicFrameLocks noGrp="1"/>
          </p:cNvGraphicFramePr>
          <p:nvPr>
            <p:ph idx="1"/>
            <p:extLst>
              <p:ext uri="{D42A27DB-BD31-4B8C-83A1-F6EECF244321}">
                <p14:modId xmlns:p14="http://schemas.microsoft.com/office/powerpoint/2010/main" val="56505141"/>
              </p:ext>
            </p:extLst>
          </p:nvPr>
        </p:nvGraphicFramePr>
        <p:xfrm>
          <a:off x="0" y="716692"/>
          <a:ext cx="12192001" cy="6141306"/>
        </p:xfrm>
        <a:graphic>
          <a:graphicData uri="http://schemas.openxmlformats.org/drawingml/2006/table">
            <a:tbl>
              <a:tblPr firstRow="1" firstCol="1" bandRow="1">
                <a:tableStyleId>{5C22544A-7EE6-4342-B048-85BDC9FD1C3A}</a:tableStyleId>
              </a:tblPr>
              <a:tblGrid>
                <a:gridCol w="2438130">
                  <a:extLst>
                    <a:ext uri="{9D8B030D-6E8A-4147-A177-3AD203B41FA5}">
                      <a16:colId xmlns:a16="http://schemas.microsoft.com/office/drawing/2014/main" val="4015051404"/>
                    </a:ext>
                  </a:extLst>
                </a:gridCol>
                <a:gridCol w="2438130">
                  <a:extLst>
                    <a:ext uri="{9D8B030D-6E8A-4147-A177-3AD203B41FA5}">
                      <a16:colId xmlns:a16="http://schemas.microsoft.com/office/drawing/2014/main" val="3682656146"/>
                    </a:ext>
                  </a:extLst>
                </a:gridCol>
                <a:gridCol w="2438130">
                  <a:extLst>
                    <a:ext uri="{9D8B030D-6E8A-4147-A177-3AD203B41FA5}">
                      <a16:colId xmlns:a16="http://schemas.microsoft.com/office/drawing/2014/main" val="1004035653"/>
                    </a:ext>
                  </a:extLst>
                </a:gridCol>
                <a:gridCol w="2438130">
                  <a:extLst>
                    <a:ext uri="{9D8B030D-6E8A-4147-A177-3AD203B41FA5}">
                      <a16:colId xmlns:a16="http://schemas.microsoft.com/office/drawing/2014/main" val="3151668225"/>
                    </a:ext>
                  </a:extLst>
                </a:gridCol>
                <a:gridCol w="2439481">
                  <a:extLst>
                    <a:ext uri="{9D8B030D-6E8A-4147-A177-3AD203B41FA5}">
                      <a16:colId xmlns:a16="http://schemas.microsoft.com/office/drawing/2014/main" val="552800119"/>
                    </a:ext>
                  </a:extLst>
                </a:gridCol>
              </a:tblGrid>
              <a:tr h="311540">
                <a:tc>
                  <a:txBody>
                    <a:bodyPr/>
                    <a:lstStyle/>
                    <a:p>
                      <a:pPr>
                        <a:lnSpc>
                          <a:spcPct val="115000"/>
                        </a:lnSpc>
                        <a:spcAft>
                          <a:spcPts val="800"/>
                        </a:spcAft>
                        <a:buNone/>
                      </a:pPr>
                      <a:r>
                        <a:rPr lang="en-GB" sz="600" kern="100">
                          <a:effectLst/>
                        </a:rPr>
                        <a:t>Feature</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Academic Books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Journal Articles</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Reports</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Websites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145339158"/>
                  </a:ext>
                </a:extLst>
              </a:tr>
              <a:tr h="159010">
                <a:tc>
                  <a:txBody>
                    <a:bodyPr/>
                    <a:lstStyle/>
                    <a:p>
                      <a:pPr>
                        <a:lnSpc>
                          <a:spcPct val="115000"/>
                        </a:lnSpc>
                        <a:spcAft>
                          <a:spcPts val="800"/>
                        </a:spcAft>
                        <a:buNone/>
                      </a:pPr>
                      <a:r>
                        <a:rPr lang="en-GB" sz="600" kern="100">
                          <a:effectLst/>
                        </a:rPr>
                        <a:t>Narrow Focus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511932700"/>
                  </a:ext>
                </a:extLst>
              </a:tr>
              <a:tr h="311540">
                <a:tc>
                  <a:txBody>
                    <a:bodyPr/>
                    <a:lstStyle/>
                    <a:p>
                      <a:pPr>
                        <a:lnSpc>
                          <a:spcPct val="115000"/>
                        </a:lnSpc>
                        <a:spcAft>
                          <a:spcPts val="800"/>
                        </a:spcAft>
                        <a:buNone/>
                      </a:pPr>
                      <a:r>
                        <a:rPr lang="en-GB" sz="600" kern="100">
                          <a:effectLst/>
                        </a:rPr>
                        <a:t>Academic Audience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716678779"/>
                  </a:ext>
                </a:extLst>
              </a:tr>
              <a:tr h="311540">
                <a:tc>
                  <a:txBody>
                    <a:bodyPr/>
                    <a:lstStyle/>
                    <a:p>
                      <a:pPr>
                        <a:lnSpc>
                          <a:spcPct val="115000"/>
                        </a:lnSpc>
                        <a:spcAft>
                          <a:spcPts val="800"/>
                        </a:spcAft>
                        <a:buNone/>
                      </a:pPr>
                      <a:r>
                        <a:rPr lang="en-GB" sz="600" kern="100">
                          <a:effectLst/>
                        </a:rPr>
                        <a:t>Depth of information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400268699"/>
                  </a:ext>
                </a:extLst>
              </a:tr>
              <a:tr h="159010">
                <a:tc>
                  <a:txBody>
                    <a:bodyPr/>
                    <a:lstStyle/>
                    <a:p>
                      <a:pPr>
                        <a:lnSpc>
                          <a:spcPct val="115000"/>
                        </a:lnSpc>
                        <a:spcAft>
                          <a:spcPts val="800"/>
                        </a:spcAft>
                        <a:buNone/>
                      </a:pPr>
                      <a:r>
                        <a:rPr lang="en-GB" sz="600" kern="100">
                          <a:effectLst/>
                        </a:rPr>
                        <a:t>Credible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850632055"/>
                  </a:ext>
                </a:extLst>
              </a:tr>
              <a:tr h="488986">
                <a:tc>
                  <a:txBody>
                    <a:bodyPr/>
                    <a:lstStyle/>
                    <a:p>
                      <a:pPr>
                        <a:lnSpc>
                          <a:spcPct val="115000"/>
                        </a:lnSpc>
                        <a:spcAft>
                          <a:spcPts val="800"/>
                        </a:spcAft>
                        <a:buNone/>
                      </a:pPr>
                      <a:r>
                        <a:rPr lang="en-GB" sz="600" kern="100">
                          <a:effectLst/>
                        </a:rPr>
                        <a:t>Up-to-date </a:t>
                      </a:r>
                    </a:p>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850719180"/>
                  </a:ext>
                </a:extLst>
              </a:tr>
              <a:tr h="311540">
                <a:tc>
                  <a:txBody>
                    <a:bodyPr/>
                    <a:lstStyle/>
                    <a:p>
                      <a:pPr>
                        <a:lnSpc>
                          <a:spcPct val="115000"/>
                        </a:lnSpc>
                        <a:spcAft>
                          <a:spcPts val="800"/>
                        </a:spcAft>
                        <a:buNone/>
                      </a:pPr>
                      <a:r>
                        <a:rPr lang="en-GB" sz="600" kern="100">
                          <a:effectLst/>
                        </a:rPr>
                        <a:t>Formally Structured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dirty="0">
                          <a:effectLst/>
                        </a:rPr>
                        <a:t> </a:t>
                      </a:r>
                      <a:endParaRPr lang="en-GB" sz="600" kern="100" dirty="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1824390334"/>
                  </a:ext>
                </a:extLst>
              </a:tr>
              <a:tr h="159010">
                <a:tc>
                  <a:txBody>
                    <a:bodyPr/>
                    <a:lstStyle/>
                    <a:p>
                      <a:pPr>
                        <a:lnSpc>
                          <a:spcPct val="115000"/>
                        </a:lnSpc>
                        <a:spcAft>
                          <a:spcPts val="800"/>
                        </a:spcAft>
                        <a:buNone/>
                      </a:pPr>
                      <a:r>
                        <a:rPr lang="en-GB" sz="600" kern="100">
                          <a:effectLst/>
                        </a:rPr>
                        <a:t>Reviewed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1756801588"/>
                  </a:ext>
                </a:extLst>
              </a:tr>
              <a:tr h="311540">
                <a:tc>
                  <a:txBody>
                    <a:bodyPr/>
                    <a:lstStyle/>
                    <a:p>
                      <a:pPr>
                        <a:lnSpc>
                          <a:spcPct val="115000"/>
                        </a:lnSpc>
                        <a:spcAft>
                          <a:spcPts val="800"/>
                        </a:spcAft>
                        <a:buNone/>
                      </a:pPr>
                      <a:r>
                        <a:rPr lang="en-GB" sz="600" kern="100">
                          <a:effectLst/>
                        </a:rPr>
                        <a:t>Information is accurate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453495133"/>
                  </a:ext>
                </a:extLst>
              </a:tr>
              <a:tr h="471265">
                <a:tc>
                  <a:txBody>
                    <a:bodyPr/>
                    <a:lstStyle/>
                    <a:p>
                      <a:pPr>
                        <a:lnSpc>
                          <a:spcPct val="115000"/>
                        </a:lnSpc>
                        <a:spcAft>
                          <a:spcPts val="800"/>
                        </a:spcAft>
                        <a:buNone/>
                      </a:pPr>
                      <a:r>
                        <a:rPr lang="en-GB" sz="600" kern="100">
                          <a:effectLst/>
                        </a:rPr>
                        <a:t>Information concentrates on one topic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426065823"/>
                  </a:ext>
                </a:extLst>
              </a:tr>
              <a:tr h="159010">
                <a:tc>
                  <a:txBody>
                    <a:bodyPr/>
                    <a:lstStyle/>
                    <a:p>
                      <a:pPr>
                        <a:lnSpc>
                          <a:spcPct val="115000"/>
                        </a:lnSpc>
                        <a:spcAft>
                          <a:spcPts val="800"/>
                        </a:spcAft>
                        <a:buNone/>
                      </a:pPr>
                      <a:r>
                        <a:rPr lang="en-GB" sz="600" kern="100">
                          <a:effectLst/>
                        </a:rPr>
                        <a:t>Persuades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230844186"/>
                  </a:ext>
                </a:extLst>
              </a:tr>
              <a:tr h="311540">
                <a:tc>
                  <a:txBody>
                    <a:bodyPr/>
                    <a:lstStyle/>
                    <a:p>
                      <a:pPr>
                        <a:lnSpc>
                          <a:spcPct val="115000"/>
                        </a:lnSpc>
                        <a:spcAft>
                          <a:spcPts val="800"/>
                        </a:spcAft>
                        <a:buNone/>
                      </a:pPr>
                      <a:r>
                        <a:rPr lang="en-GB" sz="600" kern="100">
                          <a:effectLst/>
                        </a:rPr>
                        <a:t>Helps develop knowledge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1182106749"/>
                  </a:ext>
                </a:extLst>
              </a:tr>
              <a:tr h="790715">
                <a:tc>
                  <a:txBody>
                    <a:bodyPr/>
                    <a:lstStyle/>
                    <a:p>
                      <a:pPr>
                        <a:lnSpc>
                          <a:spcPct val="115000"/>
                        </a:lnSpc>
                        <a:spcAft>
                          <a:spcPts val="800"/>
                        </a:spcAft>
                        <a:buNone/>
                      </a:pPr>
                      <a:r>
                        <a:rPr lang="en-GB" sz="600" kern="100">
                          <a:effectLst/>
                        </a:rPr>
                        <a:t>Reader needs to have existing knowledge before reading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3486284756"/>
                  </a:ext>
                </a:extLst>
              </a:tr>
              <a:tr h="790715">
                <a:tc>
                  <a:txBody>
                    <a:bodyPr/>
                    <a:lstStyle/>
                    <a:p>
                      <a:pPr>
                        <a:lnSpc>
                          <a:spcPct val="115000"/>
                        </a:lnSpc>
                        <a:spcAft>
                          <a:spcPts val="800"/>
                        </a:spcAft>
                        <a:buNone/>
                      </a:pPr>
                      <a:r>
                        <a:rPr lang="en-GB" sz="600" kern="100">
                          <a:effectLst/>
                        </a:rPr>
                        <a:t>Source contains complex, academic language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719713997"/>
                  </a:ext>
                </a:extLst>
              </a:tr>
              <a:tr h="311540">
                <a:tc>
                  <a:txBody>
                    <a:bodyPr/>
                    <a:lstStyle/>
                    <a:p>
                      <a:pPr>
                        <a:lnSpc>
                          <a:spcPct val="115000"/>
                        </a:lnSpc>
                        <a:spcAft>
                          <a:spcPts val="800"/>
                        </a:spcAft>
                        <a:buNone/>
                      </a:pPr>
                      <a:r>
                        <a:rPr lang="en-GB" sz="600" kern="100">
                          <a:effectLst/>
                        </a:rPr>
                        <a:t>Evidence based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dirty="0">
                          <a:effectLst/>
                        </a:rPr>
                        <a:t> </a:t>
                      </a:r>
                      <a:endParaRPr lang="en-GB" sz="600" kern="100" dirty="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632716325"/>
                  </a:ext>
                </a:extLst>
              </a:tr>
              <a:tr h="471265">
                <a:tc>
                  <a:txBody>
                    <a:bodyPr/>
                    <a:lstStyle/>
                    <a:p>
                      <a:pPr>
                        <a:lnSpc>
                          <a:spcPct val="115000"/>
                        </a:lnSpc>
                        <a:spcAft>
                          <a:spcPts val="800"/>
                        </a:spcAft>
                        <a:buNone/>
                      </a:pPr>
                      <a:r>
                        <a:rPr lang="en-GB" sz="600" kern="100">
                          <a:effectLst/>
                        </a:rPr>
                        <a:t>Includes figures, tables, statistics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414452427"/>
                  </a:ext>
                </a:extLst>
              </a:tr>
              <a:tr h="311540">
                <a:tc>
                  <a:txBody>
                    <a:bodyPr/>
                    <a:lstStyle/>
                    <a:p>
                      <a:pPr>
                        <a:lnSpc>
                          <a:spcPct val="115000"/>
                        </a:lnSpc>
                        <a:spcAft>
                          <a:spcPts val="800"/>
                        </a:spcAft>
                        <a:buNone/>
                      </a:pPr>
                      <a:r>
                        <a:rPr lang="en-GB" sz="600" kern="100">
                          <a:effectLst/>
                        </a:rPr>
                        <a:t>Aim to persuade you.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dirty="0">
                          <a:effectLst/>
                        </a:rPr>
                        <a:t> </a:t>
                      </a:r>
                      <a:endParaRPr lang="en-GB" sz="600" kern="100" dirty="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dirty="0">
                          <a:effectLst/>
                        </a:rPr>
                        <a:t> </a:t>
                      </a:r>
                      <a:endParaRPr lang="en-GB" sz="600" kern="100" dirty="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567421236"/>
                  </a:ext>
                </a:extLst>
              </a:tr>
            </a:tbl>
          </a:graphicData>
        </a:graphic>
      </p:graphicFrame>
    </p:spTree>
    <p:extLst>
      <p:ext uri="{BB962C8B-B14F-4D97-AF65-F5344CB8AC3E}">
        <p14:creationId xmlns:p14="http://schemas.microsoft.com/office/powerpoint/2010/main" val="2546252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25A5-49BE-A2A4-635C-86651B8CF8F1}"/>
              </a:ext>
            </a:extLst>
          </p:cNvPr>
          <p:cNvSpPr>
            <a:spLocks noGrp="1"/>
          </p:cNvSpPr>
          <p:nvPr>
            <p:ph type="title"/>
          </p:nvPr>
        </p:nvSpPr>
        <p:spPr>
          <a:xfrm>
            <a:off x="5481342" y="278016"/>
            <a:ext cx="6263640" cy="1463040"/>
          </a:xfrm>
        </p:spPr>
        <p:txBody>
          <a:bodyPr>
            <a:normAutofit/>
          </a:bodyPr>
          <a:lstStyle/>
          <a:p>
            <a:r>
              <a:rPr lang="en-GB" dirty="0"/>
              <a:t>Ranking sources</a:t>
            </a:r>
          </a:p>
        </p:txBody>
      </p:sp>
      <p:sp>
        <p:nvSpPr>
          <p:cNvPr id="3" name="Content Placeholder 2">
            <a:extLst>
              <a:ext uri="{FF2B5EF4-FFF2-40B4-BE49-F238E27FC236}">
                <a16:creationId xmlns:a16="http://schemas.microsoft.com/office/drawing/2014/main" id="{B95DE0E9-8867-9B4D-4CAF-78785711E27F}"/>
              </a:ext>
            </a:extLst>
          </p:cNvPr>
          <p:cNvSpPr>
            <a:spLocks noGrp="1"/>
          </p:cNvSpPr>
          <p:nvPr>
            <p:ph idx="1"/>
          </p:nvPr>
        </p:nvSpPr>
        <p:spPr>
          <a:xfrm>
            <a:off x="5568890" y="2532889"/>
            <a:ext cx="6263640" cy="3767328"/>
          </a:xfrm>
        </p:spPr>
        <p:txBody>
          <a:bodyPr>
            <a:normAutofit/>
          </a:bodyPr>
          <a:lstStyle/>
          <a:p>
            <a:pPr marL="0" indent="0">
              <a:lnSpc>
                <a:spcPct val="250000"/>
              </a:lnSpc>
              <a:buNone/>
            </a:pPr>
            <a:r>
              <a:rPr lang="en-GB" dirty="0"/>
              <a:t>From comparing and contrasting the source, you will now need to rank the 4  sources from </a:t>
            </a:r>
            <a:r>
              <a:rPr lang="en-GB" b="1" dirty="0"/>
              <a:t>most helpful</a:t>
            </a:r>
            <a:r>
              <a:rPr lang="en-GB" dirty="0"/>
              <a:t> to </a:t>
            </a:r>
            <a:r>
              <a:rPr lang="en-GB" b="1" dirty="0"/>
              <a:t>least helpful</a:t>
            </a:r>
            <a:r>
              <a:rPr lang="en-GB" dirty="0"/>
              <a:t> </a:t>
            </a:r>
            <a:r>
              <a:rPr lang="en-GB" i="1" dirty="0"/>
              <a:t>for academic work</a:t>
            </a:r>
            <a:r>
              <a:rPr lang="en-GB" dirty="0"/>
              <a:t>. After ranking your sources, you will then need to write a short justification for their top two and bottom two. </a:t>
            </a:r>
          </a:p>
        </p:txBody>
      </p:sp>
      <p:pic>
        <p:nvPicPr>
          <p:cNvPr id="7" name="Graphic 6" descr="Classroom">
            <a:extLst>
              <a:ext uri="{FF2B5EF4-FFF2-40B4-BE49-F238E27FC236}">
                <a16:creationId xmlns:a16="http://schemas.microsoft.com/office/drawing/2014/main" id="{60FD3109-061C-37B4-7A52-92BC5863AD5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7401" y="2189190"/>
            <a:ext cx="4454725" cy="4454725"/>
          </a:xfrm>
          <a:prstGeom prst="rect">
            <a:avLst/>
          </a:prstGeom>
        </p:spPr>
      </p:pic>
    </p:spTree>
    <p:extLst>
      <p:ext uri="{BB962C8B-B14F-4D97-AF65-F5344CB8AC3E}">
        <p14:creationId xmlns:p14="http://schemas.microsoft.com/office/powerpoint/2010/main" val="1496055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CCBB9361-39D5-F815-E7F3-0526A95D12D5}"/>
              </a:ext>
            </a:extLst>
          </p:cNvPr>
          <p:cNvPicPr>
            <a:picLocks noChangeAspect="1"/>
          </p:cNvPicPr>
          <p:nvPr/>
        </p:nvPicPr>
        <p:blipFill>
          <a:blip r:embed="rId2"/>
          <a:srcRect t="8990" r="-1" b="6718"/>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8FF3EB74-BD19-2FBF-FF2B-1F14230D9FD3}"/>
              </a:ext>
            </a:extLst>
          </p:cNvPr>
          <p:cNvSpPr>
            <a:spLocks noGrp="1"/>
          </p:cNvSpPr>
          <p:nvPr>
            <p:ph type="title"/>
          </p:nvPr>
        </p:nvSpPr>
        <p:spPr>
          <a:xfrm>
            <a:off x="517870" y="978407"/>
            <a:ext cx="5021182" cy="3309511"/>
          </a:xfrm>
        </p:spPr>
        <p:txBody>
          <a:bodyPr vert="horz" lIns="91440" tIns="45720" rIns="91440" bIns="45720" rtlCol="0" anchor="t">
            <a:normAutofit/>
          </a:bodyPr>
          <a:lstStyle/>
          <a:p>
            <a:r>
              <a:rPr lang="en-US" sz="6000" dirty="0">
                <a:solidFill>
                  <a:srgbClr val="FFFFFF"/>
                </a:solidFill>
              </a:rPr>
              <a:t>Break</a:t>
            </a:r>
          </a:p>
        </p:txBody>
      </p:sp>
    </p:spTree>
    <p:extLst>
      <p:ext uri="{BB962C8B-B14F-4D97-AF65-F5344CB8AC3E}">
        <p14:creationId xmlns:p14="http://schemas.microsoft.com/office/powerpoint/2010/main" val="422107567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99F183-99EE-4B1F-BA64-21A07922A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783A767-5AFC-40D0-A72C-09036EA1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41262CAC-6BC8-43F9-9113-770A2772F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AA2CCB6-DFD2-41CD-96FE-0140B7935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6A225C9B-755F-4F91-9681-5E07AFAA7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ABAAF0EB-302E-E34C-0571-CAB932A633FD}"/>
              </a:ext>
            </a:extLst>
          </p:cNvPr>
          <p:cNvPicPr>
            <a:picLocks noChangeAspect="1"/>
          </p:cNvPicPr>
          <p:nvPr/>
        </p:nvPicPr>
        <p:blipFill>
          <a:blip r:embed="rId3"/>
          <a:srcRect l="25"/>
          <a:stretch>
            <a:fillRect/>
          </a:stretch>
        </p:blipFill>
        <p:spPr>
          <a:xfrm>
            <a:off x="931166" y="1742195"/>
            <a:ext cx="6518800" cy="3667741"/>
          </a:xfrm>
          <a:prstGeom prst="rect">
            <a:avLst/>
          </a:prstGeom>
        </p:spPr>
      </p:pic>
      <p:sp>
        <p:nvSpPr>
          <p:cNvPr id="20" name="Rectangle 19">
            <a:extLst>
              <a:ext uri="{FF2B5EF4-FFF2-40B4-BE49-F238E27FC236}">
                <a16:creationId xmlns:a16="http://schemas.microsoft.com/office/drawing/2014/main" id="{932CD2CD-6CF3-4EE9-A24A-A41D45DC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4082BF-B93C-0911-AB7C-B38D24FB957A}"/>
              </a:ext>
            </a:extLst>
          </p:cNvPr>
          <p:cNvSpPr>
            <a:spLocks noGrp="1"/>
          </p:cNvSpPr>
          <p:nvPr>
            <p:ph type="title"/>
          </p:nvPr>
        </p:nvSpPr>
        <p:spPr>
          <a:xfrm>
            <a:off x="8296275" y="1419225"/>
            <a:ext cx="3081576" cy="2085869"/>
          </a:xfrm>
        </p:spPr>
        <p:txBody>
          <a:bodyPr vert="horz" lIns="91440" tIns="45720" rIns="91440" bIns="45720" rtlCol="0" anchor="b">
            <a:normAutofit/>
          </a:bodyPr>
          <a:lstStyle/>
          <a:p>
            <a:pPr>
              <a:lnSpc>
                <a:spcPct val="90000"/>
              </a:lnSpc>
            </a:pPr>
            <a:r>
              <a:rPr lang="en-US" sz="3100">
                <a:solidFill>
                  <a:srgbClr val="FFFFFF"/>
                </a:solidFill>
              </a:rPr>
              <a:t>Why do we need to evaluate our sources? </a:t>
            </a:r>
          </a:p>
        </p:txBody>
      </p:sp>
    </p:spTree>
    <p:extLst>
      <p:ext uri="{BB962C8B-B14F-4D97-AF65-F5344CB8AC3E}">
        <p14:creationId xmlns:p14="http://schemas.microsoft.com/office/powerpoint/2010/main" val="592024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B13C-B0E7-06C1-D021-7B3FEEF2864B}"/>
              </a:ext>
            </a:extLst>
          </p:cNvPr>
          <p:cNvSpPr>
            <a:spLocks noGrp="1"/>
          </p:cNvSpPr>
          <p:nvPr>
            <p:ph type="title"/>
          </p:nvPr>
        </p:nvSpPr>
        <p:spPr>
          <a:xfrm>
            <a:off x="4119372" y="909574"/>
            <a:ext cx="3950208" cy="758952"/>
          </a:xfrm>
        </p:spPr>
        <p:txBody>
          <a:bodyPr>
            <a:normAutofit/>
          </a:bodyPr>
          <a:lstStyle/>
          <a:p>
            <a:pPr algn="ctr"/>
            <a:r>
              <a:rPr lang="en-GB" dirty="0"/>
              <a:t>Here’s why </a:t>
            </a:r>
          </a:p>
        </p:txBody>
      </p:sp>
      <p:graphicFrame>
        <p:nvGraphicFramePr>
          <p:cNvPr id="17" name="Content Placeholder 2">
            <a:extLst>
              <a:ext uri="{FF2B5EF4-FFF2-40B4-BE49-F238E27FC236}">
                <a16:creationId xmlns:a16="http://schemas.microsoft.com/office/drawing/2014/main" id="{3368D52A-7153-D4D3-3326-6C9B1AA24C46}"/>
              </a:ext>
            </a:extLst>
          </p:cNvPr>
          <p:cNvGraphicFramePr>
            <a:graphicFrameLocks noGrp="1"/>
          </p:cNvGraphicFramePr>
          <p:nvPr>
            <p:ph idx="1"/>
            <p:extLst>
              <p:ext uri="{D42A27DB-BD31-4B8C-83A1-F6EECF244321}">
                <p14:modId xmlns:p14="http://schemas.microsoft.com/office/powerpoint/2010/main" val="3855862632"/>
              </p:ext>
            </p:extLst>
          </p:nvPr>
        </p:nvGraphicFramePr>
        <p:xfrm>
          <a:off x="0" y="1760219"/>
          <a:ext cx="12047220" cy="5097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2264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hancing Information Literacy in the AI Era: The CRAAP Test, Emerging  Research, and Practical Guidance | by Ibiloye Abiodun Christian | ISSUES  AND APPROACHES IN EDUCATION PRACTICE | Medium">
            <a:extLst>
              <a:ext uri="{FF2B5EF4-FFF2-40B4-BE49-F238E27FC236}">
                <a16:creationId xmlns:a16="http://schemas.microsoft.com/office/drawing/2014/main" id="{3166DCF1-9FB8-532F-E49D-B96344635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834864"/>
            <a:ext cx="12192000" cy="602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544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ADD25B-0A33-4EF2-90F4-431392693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06"/>
            <a:ext cx="12192000" cy="62435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4DB6F31-1B9E-4237-84A3-0825BFDF4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07A940D-A83B-E6D2-FF8A-891334CF707C}"/>
              </a:ext>
            </a:extLst>
          </p:cNvPr>
          <p:cNvSpPr>
            <a:spLocks noGrp="1"/>
          </p:cNvSpPr>
          <p:nvPr>
            <p:ph type="title"/>
          </p:nvPr>
        </p:nvSpPr>
        <p:spPr>
          <a:xfrm>
            <a:off x="601255" y="702156"/>
            <a:ext cx="3409783" cy="1013800"/>
          </a:xfrm>
        </p:spPr>
        <p:txBody>
          <a:bodyPr>
            <a:normAutofit/>
          </a:bodyPr>
          <a:lstStyle/>
          <a:p>
            <a:r>
              <a:rPr lang="en-GB" sz="2600"/>
              <a:t>Let’s put CRAAP into action: Part 1 </a:t>
            </a:r>
          </a:p>
        </p:txBody>
      </p:sp>
      <p:sp>
        <p:nvSpPr>
          <p:cNvPr id="3" name="Content Placeholder 2">
            <a:extLst>
              <a:ext uri="{FF2B5EF4-FFF2-40B4-BE49-F238E27FC236}">
                <a16:creationId xmlns:a16="http://schemas.microsoft.com/office/drawing/2014/main" id="{D61AD03C-69C6-9EB5-AF8E-DE8A61B3D957}"/>
              </a:ext>
            </a:extLst>
          </p:cNvPr>
          <p:cNvSpPr>
            <a:spLocks noGrp="1"/>
          </p:cNvSpPr>
          <p:nvPr>
            <p:ph idx="1"/>
          </p:nvPr>
        </p:nvSpPr>
        <p:spPr>
          <a:xfrm>
            <a:off x="601255" y="1964168"/>
            <a:ext cx="3409782" cy="4036582"/>
          </a:xfrm>
        </p:spPr>
        <p:txBody>
          <a:bodyPr>
            <a:normAutofit/>
          </a:bodyPr>
          <a:lstStyle/>
          <a:p>
            <a:pPr marL="0" indent="0">
              <a:buNone/>
            </a:pPr>
            <a:r>
              <a:rPr lang="en-GB" dirty="0">
                <a:solidFill>
                  <a:schemeClr val="bg1"/>
                </a:solidFill>
              </a:rPr>
              <a:t>Using the CRAAP test, we will first apply it together to assess the appropriateness of the source, to determine whether it is relevant for the following essay question: </a:t>
            </a:r>
          </a:p>
          <a:p>
            <a:pPr marL="0" indent="0">
              <a:buNone/>
            </a:pPr>
            <a:r>
              <a:rPr lang="en-GB" b="1" dirty="0">
                <a:solidFill>
                  <a:schemeClr val="bg1"/>
                </a:solidFill>
              </a:rPr>
              <a:t>“To what extent are academic skills useful in the workplace?”</a:t>
            </a:r>
          </a:p>
        </p:txBody>
      </p:sp>
      <p:pic>
        <p:nvPicPr>
          <p:cNvPr id="5" name="Picture 4">
            <a:extLst>
              <a:ext uri="{FF2B5EF4-FFF2-40B4-BE49-F238E27FC236}">
                <a16:creationId xmlns:a16="http://schemas.microsoft.com/office/drawing/2014/main" id="{E18E93C6-EAF0-4044-6B65-785145910D94}"/>
              </a:ext>
            </a:extLst>
          </p:cNvPr>
          <p:cNvPicPr>
            <a:picLocks noChangeAspect="1"/>
          </p:cNvPicPr>
          <p:nvPr/>
        </p:nvPicPr>
        <p:blipFill>
          <a:blip r:embed="rId3"/>
          <a:srcRect r="-2" b="4556"/>
          <a:stretch>
            <a:fillRect/>
          </a:stretch>
        </p:blipFill>
        <p:spPr>
          <a:xfrm>
            <a:off x="4791522" y="1124300"/>
            <a:ext cx="6489819" cy="4630029"/>
          </a:xfrm>
          <a:prstGeom prst="rect">
            <a:avLst/>
          </a:prstGeom>
        </p:spPr>
      </p:pic>
    </p:spTree>
    <p:extLst>
      <p:ext uri="{BB962C8B-B14F-4D97-AF65-F5344CB8AC3E}">
        <p14:creationId xmlns:p14="http://schemas.microsoft.com/office/powerpoint/2010/main" val="39210358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8BF7B-9904-8BE5-40ED-D47A2F7F30D1}"/>
              </a:ext>
            </a:extLst>
          </p:cNvPr>
          <p:cNvSpPr>
            <a:spLocks noGrp="1"/>
          </p:cNvSpPr>
          <p:nvPr>
            <p:ph type="title"/>
          </p:nvPr>
        </p:nvSpPr>
        <p:spPr>
          <a:xfrm>
            <a:off x="521208" y="978408"/>
            <a:ext cx="4032504" cy="3364992"/>
          </a:xfrm>
        </p:spPr>
        <p:txBody>
          <a:bodyPr>
            <a:normAutofit/>
          </a:bodyPr>
          <a:lstStyle/>
          <a:p>
            <a:pPr algn="ctr"/>
            <a:r>
              <a:rPr lang="en-GB" dirty="0"/>
              <a:t>Let’s put CRAAP into Action: Part 2 </a:t>
            </a:r>
          </a:p>
        </p:txBody>
      </p:sp>
      <p:graphicFrame>
        <p:nvGraphicFramePr>
          <p:cNvPr id="5" name="Content Placeholder 2">
            <a:extLst>
              <a:ext uri="{FF2B5EF4-FFF2-40B4-BE49-F238E27FC236}">
                <a16:creationId xmlns:a16="http://schemas.microsoft.com/office/drawing/2014/main" id="{2BAAD01E-85BC-7824-01DB-1E1CDB62364A}"/>
              </a:ext>
            </a:extLst>
          </p:cNvPr>
          <p:cNvGraphicFramePr>
            <a:graphicFrameLocks noGrp="1"/>
          </p:cNvGraphicFramePr>
          <p:nvPr>
            <p:ph idx="1"/>
            <p:extLst>
              <p:ext uri="{D42A27DB-BD31-4B8C-83A1-F6EECF244321}">
                <p14:modId xmlns:p14="http://schemas.microsoft.com/office/powerpoint/2010/main" val="2133432245"/>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8F385DD-53F7-39CA-B92A-EE3ED421B98C}"/>
              </a:ext>
            </a:extLst>
          </p:cNvPr>
          <p:cNvSpPr txBox="1"/>
          <p:nvPr/>
        </p:nvSpPr>
        <p:spPr>
          <a:xfrm>
            <a:off x="0" y="3948526"/>
            <a:ext cx="5122354" cy="1754326"/>
          </a:xfrm>
          <a:prstGeom prst="rect">
            <a:avLst/>
          </a:prstGeom>
          <a:noFill/>
        </p:spPr>
        <p:txBody>
          <a:bodyPr wrap="square">
            <a:spAutoFit/>
          </a:bodyPr>
          <a:lstStyle/>
          <a:p>
            <a:pPr marL="0" indent="0" algn="ctr">
              <a:lnSpc>
                <a:spcPct val="100000"/>
              </a:lnSpc>
              <a:buNone/>
            </a:pPr>
            <a:r>
              <a:rPr lang="en-GB" b="1" dirty="0"/>
              <a:t>“</a:t>
            </a:r>
            <a:r>
              <a:rPr lang="en-GB" sz="3600" b="1" i="1" dirty="0"/>
              <a:t>To what extent are academic skills useful in the workplace?”</a:t>
            </a:r>
            <a:endParaRPr lang="en-GB" b="1" i="1" dirty="0"/>
          </a:p>
        </p:txBody>
      </p:sp>
    </p:spTree>
    <p:extLst>
      <p:ext uri="{BB962C8B-B14F-4D97-AF65-F5344CB8AC3E}">
        <p14:creationId xmlns:p14="http://schemas.microsoft.com/office/powerpoint/2010/main" val="35934709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1929CB-A429-E5C9-02B2-32FF9749DB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36EC80-3004-08ED-366E-C512D3F76A02}"/>
              </a:ext>
            </a:extLst>
          </p:cNvPr>
          <p:cNvSpPr>
            <a:spLocks noGrp="1"/>
          </p:cNvSpPr>
          <p:nvPr>
            <p:ph type="title"/>
          </p:nvPr>
        </p:nvSpPr>
        <p:spPr/>
        <p:txBody>
          <a:bodyPr>
            <a:normAutofit/>
          </a:bodyPr>
          <a:lstStyle/>
          <a:p>
            <a:pPr algn="ctr"/>
            <a:r>
              <a:rPr lang="en-GB" dirty="0"/>
              <a:t>Lesson Objectives Recap:</a:t>
            </a:r>
          </a:p>
        </p:txBody>
      </p:sp>
      <p:graphicFrame>
        <p:nvGraphicFramePr>
          <p:cNvPr id="5" name="Content Placeholder 2">
            <a:extLst>
              <a:ext uri="{FF2B5EF4-FFF2-40B4-BE49-F238E27FC236}">
                <a16:creationId xmlns:a16="http://schemas.microsoft.com/office/drawing/2014/main" id="{A8872E78-2A8D-5AA1-71BB-8FDA15244600}"/>
              </a:ext>
            </a:extLst>
          </p:cNvPr>
          <p:cNvGraphicFramePr>
            <a:graphicFrameLocks noGrp="1"/>
          </p:cNvGraphicFramePr>
          <p:nvPr>
            <p:ph idx="1"/>
            <p:extLst>
              <p:ext uri="{D42A27DB-BD31-4B8C-83A1-F6EECF244321}">
                <p14:modId xmlns:p14="http://schemas.microsoft.com/office/powerpoint/2010/main" val="834085989"/>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6413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5F4D4F0-3295-486A-8BEF-DC288645B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B4E2B5E-BDFA-45FB-B388-F7D4AAEB6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446F8842-021D-4754-B531-2E441E97B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470EFBAD-ECC0-4629-BBD0-98A48DDB0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BEE4E88F-5B85-4B64-8473-824771032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6AC843C-7419-E5F6-0948-C9D8A6708C85}"/>
              </a:ext>
            </a:extLst>
          </p:cNvPr>
          <p:cNvPicPr>
            <a:picLocks noChangeAspect="1"/>
          </p:cNvPicPr>
          <p:nvPr/>
        </p:nvPicPr>
        <p:blipFill>
          <a:blip r:embed="rId2"/>
          <a:stretch>
            <a:fillRect/>
          </a:stretch>
        </p:blipFill>
        <p:spPr>
          <a:xfrm>
            <a:off x="4409445" y="876300"/>
            <a:ext cx="3413755" cy="5340599"/>
          </a:xfrm>
          <a:prstGeom prst="rect">
            <a:avLst/>
          </a:prstGeom>
        </p:spPr>
      </p:pic>
      <p:sp>
        <p:nvSpPr>
          <p:cNvPr id="22" name="Rectangle 21">
            <a:extLst>
              <a:ext uri="{FF2B5EF4-FFF2-40B4-BE49-F238E27FC236}">
                <a16:creationId xmlns:a16="http://schemas.microsoft.com/office/drawing/2014/main" id="{497BF6CA-F038-4661-B8EC-887415BA9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240" y="638175"/>
            <a:ext cx="3696153" cy="575239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D21164-80B7-CD9C-A52E-FA4CBBDAA830}"/>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dirty="0">
                <a:solidFill>
                  <a:srgbClr val="FFFFFF"/>
                </a:solidFill>
              </a:rPr>
              <a:t>Student Support </a:t>
            </a:r>
          </a:p>
        </p:txBody>
      </p:sp>
      <p:pic>
        <p:nvPicPr>
          <p:cNvPr id="5" name="Content Placeholder 4">
            <a:extLst>
              <a:ext uri="{FF2B5EF4-FFF2-40B4-BE49-F238E27FC236}">
                <a16:creationId xmlns:a16="http://schemas.microsoft.com/office/drawing/2014/main" id="{358FCED1-914F-9A7A-1379-5443A483DB8F}"/>
              </a:ext>
            </a:extLst>
          </p:cNvPr>
          <p:cNvPicPr>
            <a:picLocks noGrp="1" noChangeAspect="1"/>
          </p:cNvPicPr>
          <p:nvPr>
            <p:ph idx="1"/>
          </p:nvPr>
        </p:nvPicPr>
        <p:blipFill>
          <a:blip r:embed="rId3"/>
          <a:stretch>
            <a:fillRect/>
          </a:stretch>
        </p:blipFill>
        <p:spPr>
          <a:xfrm>
            <a:off x="482600" y="876300"/>
            <a:ext cx="3549800" cy="5340599"/>
          </a:xfrm>
          <a:prstGeom prst="rect">
            <a:avLst/>
          </a:prstGeom>
        </p:spPr>
      </p:pic>
      <p:sp>
        <p:nvSpPr>
          <p:cNvPr id="24" name="Rectangle 23">
            <a:extLst>
              <a:ext uri="{FF2B5EF4-FFF2-40B4-BE49-F238E27FC236}">
                <a16:creationId xmlns:a16="http://schemas.microsoft.com/office/drawing/2014/main" id="{B1D3B83B-A660-47B9-AA2C-887EF2E4B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391" y="641101"/>
            <a:ext cx="3695019" cy="5749463"/>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19F0EF7-142E-4C14-9284-2B18FDDD6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714" y="638829"/>
            <a:ext cx="3695019" cy="5749463"/>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58156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2956A-0FCC-38FD-02EB-FE25C08FF0E9}"/>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2E1CFBE6-C1CD-48C6-7851-FFAF6BD1F968}"/>
              </a:ext>
            </a:extLst>
          </p:cNvPr>
          <p:cNvSpPr>
            <a:spLocks noGrp="1"/>
          </p:cNvSpPr>
          <p:nvPr>
            <p:ph idx="1"/>
          </p:nvPr>
        </p:nvSpPr>
        <p:spPr/>
        <p:txBody>
          <a:bodyPr>
            <a:normAutofit/>
          </a:bodyPr>
          <a:lstStyle/>
          <a:p>
            <a:r>
              <a:rPr lang="en-GB" dirty="0"/>
              <a:t>Bristol University (2026) Evaluating Source. Available at: </a:t>
            </a:r>
            <a:r>
              <a:rPr lang="en-GB" dirty="0">
                <a:hlinkClick r:id="rId2"/>
              </a:rPr>
              <a:t>Evaluating sources | Library | University of Bristol</a:t>
            </a:r>
            <a:r>
              <a:rPr lang="en-GB" dirty="0"/>
              <a:t>. Accessed 8</a:t>
            </a:r>
            <a:r>
              <a:rPr lang="en-GB" baseline="30000" dirty="0"/>
              <a:t>th</a:t>
            </a:r>
            <a:r>
              <a:rPr lang="en-GB" dirty="0"/>
              <a:t> April 2026</a:t>
            </a:r>
          </a:p>
          <a:p>
            <a:r>
              <a:rPr lang="en-GB" dirty="0"/>
              <a:t>Harris, L. (2022) Evaluating information using the CRAAP Test: A student’s guide to critical research. London: Study Wise Publication</a:t>
            </a:r>
          </a:p>
          <a:p>
            <a:r>
              <a:rPr lang="en-GB" dirty="0"/>
              <a:t>The Open University (2008) </a:t>
            </a:r>
            <a:r>
              <a:rPr lang="en-GB" i="1" dirty="0"/>
              <a:t>Thinking Critically.</a:t>
            </a:r>
            <a:r>
              <a:rPr lang="en-GB" dirty="0"/>
              <a:t> Milton Keynes: The Open University. </a:t>
            </a:r>
          </a:p>
        </p:txBody>
      </p:sp>
    </p:spTree>
    <p:extLst>
      <p:ext uri="{BB962C8B-B14F-4D97-AF65-F5344CB8AC3E}">
        <p14:creationId xmlns:p14="http://schemas.microsoft.com/office/powerpoint/2010/main" val="394439509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TM03457464[[fn=Dividend]]</Template>
  <TotalTime>0</TotalTime>
  <Words>1911</Words>
  <Application>Microsoft Office PowerPoint</Application>
  <PresentationFormat>Widescreen</PresentationFormat>
  <Paragraphs>282</Paragraphs>
  <Slides>29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Aptos</vt:lpstr>
      <vt:lpstr>Gill Sans MT</vt:lpstr>
      <vt:lpstr>Wingdings 2</vt:lpstr>
      <vt:lpstr>Dividend</vt:lpstr>
      <vt:lpstr>Thinking with Purpose: Part 1 </vt:lpstr>
      <vt:lpstr>Contents Page </vt:lpstr>
      <vt:lpstr>Previously in BMBS4000… </vt:lpstr>
      <vt:lpstr>Lesson Aim and Objectives </vt:lpstr>
      <vt:lpstr>Types of Sources </vt:lpstr>
      <vt:lpstr>Types of Sources </vt:lpstr>
      <vt:lpstr>Books </vt:lpstr>
      <vt:lpstr>Key Characteristics </vt:lpstr>
      <vt:lpstr>Books: Strengths and Weaknesses </vt:lpstr>
      <vt:lpstr>Journal Articles </vt:lpstr>
      <vt:lpstr>Types of Journal Articles </vt:lpstr>
      <vt:lpstr>Characteristics of a Journal Articles</vt:lpstr>
      <vt:lpstr>Strengths vs Weaknesses </vt:lpstr>
      <vt:lpstr>Websites </vt:lpstr>
      <vt:lpstr>Strengths Vs Weaknesses</vt:lpstr>
      <vt:lpstr>What are reports? </vt:lpstr>
      <vt:lpstr>Key Characteristics</vt:lpstr>
      <vt:lpstr>Strengths vs Weaknesses </vt:lpstr>
      <vt:lpstr>Source Comparisons </vt:lpstr>
      <vt:lpstr>Ranking sources</vt:lpstr>
      <vt:lpstr>Break</vt:lpstr>
      <vt:lpstr>Why do we need to evaluate our sources? </vt:lpstr>
      <vt:lpstr>Here’s why </vt:lpstr>
      <vt:lpstr>PowerPoint Presentation</vt:lpstr>
      <vt:lpstr>Let’s put CRAAP into action: Part 1 </vt:lpstr>
      <vt:lpstr>Let’s put CRAAP into Action: Part 2 </vt:lpstr>
      <vt:lpstr>Lesson Objectives Recap:</vt:lpstr>
      <vt:lpstr>Student Support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2</cp:revision>
  <dcterms:created xsi:type="dcterms:W3CDTF">2026-03-02T14:16:50Z</dcterms:created>
  <dcterms:modified xsi:type="dcterms:W3CDTF">2026-09-29T06:31:52Z</dcterms:modified>
</cp:coreProperties>
</file>