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62" r:id="rId6"/>
    <p:sldId id="263" r:id="rId7"/>
    <p:sldId id="261" r:id="rId8"/>
    <p:sldId id="264"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3CA551-6113-DCBD-996B-ACC4AF8B651B}" v="13" dt="2021-12-09T22:03:28.654"/>
    <p1510:client id="{11361D32-4B8B-C21E-0487-ACC96CCE99FD}" v="279" dt="2021-11-10T16:35:51.527"/>
    <p1510:client id="{21959484-2D4D-1271-7B23-0E3976A2BA01}" v="75" dt="2021-11-24T15:16:51.497"/>
    <p1510:client id="{3BDAB0D7-24C9-1467-BAB4-4923016B65B9}" v="30" dt="2021-12-10T22:06:39.380"/>
    <p1510:client id="{52C88A83-C11B-8D8C-004F-817E01404104}" v="8" dt="2021-11-24T17:02:55.937"/>
    <p1510:client id="{8E142776-C8BD-4CF0-98AB-B9FF460BD211}" v="8" dt="2021-11-03T16:45:28.603"/>
    <p1510:client id="{94DB1852-765D-04F3-EF05-584B7039160E}" v="107" dt="2021-12-07T20:06:47.793"/>
    <p1510:client id="{9BC09066-6575-5435-593D-C3C0268F6E89}" v="2" dt="2021-11-08T10:05:49.525"/>
    <p1510:client id="{D62C4F53-D455-B6C5-9392-838CE8127376}" v="90" dt="2021-12-08T22:49:10.673"/>
    <p1510:client id="{DC437508-8AEF-AC4F-7D96-04CE1DAA7390}" v="4" dt="2021-11-03T17:10:54.418"/>
    <p1510:client id="{E01365FA-11A4-1759-E464-0DB25CA4E57F}" v="8" dt="2021-11-22T14:05:51.804"/>
    <p1510:client id="{E59D9D9E-0906-650E-6413-71CA59776299}" v="4" dt="2021-11-03T16:53:48.926"/>
    <p1510:client id="{F1E8FE39-11FB-2282-8BFB-6DDABFD3BCB5}" v="2" dt="2021-11-05T14:59:06.228"/>
    <p1510:client id="{FC86B1CE-8091-BBDE-F39C-CB85B3BA13B8}" v="22" dt="2021-11-17T17:00:03.2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ibatu Sesay (2028276)" userId="S::2028276@student.uwtsd.ac.uk::418de67f-9873-427c-9a0d-d426cd26b216" providerId="AD" clId="Web-{8E142776-C8BD-4CF0-98AB-B9FF460BD211}"/>
    <pc:docChg chg="modSld addMainMaster delMainMaster">
      <pc:chgData name="Abibatu Sesay (2028276)" userId="S::2028276@student.uwtsd.ac.uk::418de67f-9873-427c-9a0d-d426cd26b216" providerId="AD" clId="Web-{8E142776-C8BD-4CF0-98AB-B9FF460BD211}" dt="2021-11-03T16:45:28.603" v="8" actId="20577"/>
      <pc:docMkLst>
        <pc:docMk/>
      </pc:docMkLst>
      <pc:sldChg chg="addSp modSp mod setBg modClrScheme addAnim chgLayout">
        <pc:chgData name="Abibatu Sesay (2028276)" userId="S::2028276@student.uwtsd.ac.uk::418de67f-9873-427c-9a0d-d426cd26b216" providerId="AD" clId="Web-{8E142776-C8BD-4CF0-98AB-B9FF460BD211}" dt="2021-11-03T16:45:28.603" v="8" actId="20577"/>
        <pc:sldMkLst>
          <pc:docMk/>
          <pc:sldMk cId="109857222" sldId="256"/>
        </pc:sldMkLst>
        <pc:spChg chg="mod">
          <ac:chgData name="Abibatu Sesay (2028276)" userId="S::2028276@student.uwtsd.ac.uk::418de67f-9873-427c-9a0d-d426cd26b216" providerId="AD" clId="Web-{8E142776-C8BD-4CF0-98AB-B9FF460BD211}" dt="2021-11-03T16:45:28.603" v="8" actId="20577"/>
          <ac:spMkLst>
            <pc:docMk/>
            <pc:sldMk cId="109857222" sldId="256"/>
            <ac:spMk id="2" creationId="{00000000-0000-0000-0000-000000000000}"/>
          </ac:spMkLst>
        </pc:spChg>
        <pc:spChg chg="mod">
          <ac:chgData name="Abibatu Sesay (2028276)" userId="S::2028276@student.uwtsd.ac.uk::418de67f-9873-427c-9a0d-d426cd26b216" providerId="AD" clId="Web-{8E142776-C8BD-4CF0-98AB-B9FF460BD211}" dt="2021-11-03T16:45:20.009" v="5"/>
          <ac:spMkLst>
            <pc:docMk/>
            <pc:sldMk cId="109857222" sldId="256"/>
            <ac:spMk id="3" creationId="{00000000-0000-0000-0000-000000000000}"/>
          </ac:spMkLst>
        </pc:spChg>
        <pc:spChg chg="add">
          <ac:chgData name="Abibatu Sesay (2028276)" userId="S::2028276@student.uwtsd.ac.uk::418de67f-9873-427c-9a0d-d426cd26b216" providerId="AD" clId="Web-{8E142776-C8BD-4CF0-98AB-B9FF460BD211}" dt="2021-11-03T16:45:20.009" v="5"/>
          <ac:spMkLst>
            <pc:docMk/>
            <pc:sldMk cId="109857222" sldId="256"/>
            <ac:spMk id="9" creationId="{A88F843D-1C1B-C740-AC27-E3238D0F5F47}"/>
          </ac:spMkLst>
        </pc:spChg>
        <pc:spChg chg="add">
          <ac:chgData name="Abibatu Sesay (2028276)" userId="S::2028276@student.uwtsd.ac.uk::418de67f-9873-427c-9a0d-d426cd26b216" providerId="AD" clId="Web-{8E142776-C8BD-4CF0-98AB-B9FF460BD211}" dt="2021-11-03T16:45:20.009" v="5"/>
          <ac:spMkLst>
            <pc:docMk/>
            <pc:sldMk cId="109857222" sldId="256"/>
            <ac:spMk id="11" creationId="{47D97D42-A01D-BC41-A1DE-4E2766A4E78F}"/>
          </ac:spMkLst>
        </pc:spChg>
        <pc:spChg chg="add">
          <ac:chgData name="Abibatu Sesay (2028276)" userId="S::2028276@student.uwtsd.ac.uk::418de67f-9873-427c-9a0d-d426cd26b216" providerId="AD" clId="Web-{8E142776-C8BD-4CF0-98AB-B9FF460BD211}" dt="2021-11-03T16:45:20.009" v="5"/>
          <ac:spMkLst>
            <pc:docMk/>
            <pc:sldMk cId="109857222" sldId="256"/>
            <ac:spMk id="13" creationId="{B7258F36-452C-D64A-A553-BEE4EAFE4143}"/>
          </ac:spMkLst>
        </pc:spChg>
        <pc:picChg chg="add">
          <ac:chgData name="Abibatu Sesay (2028276)" userId="S::2028276@student.uwtsd.ac.uk::418de67f-9873-427c-9a0d-d426cd26b216" providerId="AD" clId="Web-{8E142776-C8BD-4CF0-98AB-B9FF460BD211}" dt="2021-11-03T16:45:20.009" v="5"/>
          <ac:picMkLst>
            <pc:docMk/>
            <pc:sldMk cId="109857222" sldId="256"/>
            <ac:picMk id="4" creationId="{4E83A059-2C79-4F5B-A642-032BC87A4331}"/>
          </ac:picMkLst>
        </pc:picChg>
      </pc:sldChg>
      <pc:sldMasterChg chg="del delSldLayout">
        <pc:chgData name="Abibatu Sesay (2028276)" userId="S::2028276@student.uwtsd.ac.uk::418de67f-9873-427c-9a0d-d426cd26b216" providerId="AD" clId="Web-{8E142776-C8BD-4CF0-98AB-B9FF460BD211}" dt="2021-11-03T16:45:20.009" v="5"/>
        <pc:sldMasterMkLst>
          <pc:docMk/>
          <pc:sldMasterMk cId="2460954070" sldId="2147483660"/>
        </pc:sldMasterMkLst>
        <pc:sldLayoutChg chg="del">
          <pc:chgData name="Abibatu Sesay (2028276)" userId="S::2028276@student.uwtsd.ac.uk::418de67f-9873-427c-9a0d-d426cd26b216" providerId="AD" clId="Web-{8E142776-C8BD-4CF0-98AB-B9FF460BD211}" dt="2021-11-03T16:45:20.009" v="5"/>
          <pc:sldLayoutMkLst>
            <pc:docMk/>
            <pc:sldMasterMk cId="2460954070" sldId="2147483660"/>
            <pc:sldLayoutMk cId="2385387890" sldId="2147483661"/>
          </pc:sldLayoutMkLst>
        </pc:sldLayoutChg>
        <pc:sldLayoutChg chg="del">
          <pc:chgData name="Abibatu Sesay (2028276)" userId="S::2028276@student.uwtsd.ac.uk::418de67f-9873-427c-9a0d-d426cd26b216" providerId="AD" clId="Web-{8E142776-C8BD-4CF0-98AB-B9FF460BD211}" dt="2021-11-03T16:45:20.009" v="5"/>
          <pc:sldLayoutMkLst>
            <pc:docMk/>
            <pc:sldMasterMk cId="2460954070" sldId="2147483660"/>
            <pc:sldLayoutMk cId="949138452" sldId="2147483662"/>
          </pc:sldLayoutMkLst>
        </pc:sldLayoutChg>
        <pc:sldLayoutChg chg="del">
          <pc:chgData name="Abibatu Sesay (2028276)" userId="S::2028276@student.uwtsd.ac.uk::418de67f-9873-427c-9a0d-d426cd26b216" providerId="AD" clId="Web-{8E142776-C8BD-4CF0-98AB-B9FF460BD211}" dt="2021-11-03T16:45:20.009" v="5"/>
          <pc:sldLayoutMkLst>
            <pc:docMk/>
            <pc:sldMasterMk cId="2460954070" sldId="2147483660"/>
            <pc:sldLayoutMk cId="2591524520" sldId="2147483663"/>
          </pc:sldLayoutMkLst>
        </pc:sldLayoutChg>
        <pc:sldLayoutChg chg="del">
          <pc:chgData name="Abibatu Sesay (2028276)" userId="S::2028276@student.uwtsd.ac.uk::418de67f-9873-427c-9a0d-d426cd26b216" providerId="AD" clId="Web-{8E142776-C8BD-4CF0-98AB-B9FF460BD211}" dt="2021-11-03T16:45:20.009" v="5"/>
          <pc:sldLayoutMkLst>
            <pc:docMk/>
            <pc:sldMasterMk cId="2460954070" sldId="2147483660"/>
            <pc:sldLayoutMk cId="1203092039" sldId="2147483664"/>
          </pc:sldLayoutMkLst>
        </pc:sldLayoutChg>
        <pc:sldLayoutChg chg="del">
          <pc:chgData name="Abibatu Sesay (2028276)" userId="S::2028276@student.uwtsd.ac.uk::418de67f-9873-427c-9a0d-d426cd26b216" providerId="AD" clId="Web-{8E142776-C8BD-4CF0-98AB-B9FF460BD211}" dt="2021-11-03T16:45:20.009" v="5"/>
          <pc:sldLayoutMkLst>
            <pc:docMk/>
            <pc:sldMasterMk cId="2460954070" sldId="2147483660"/>
            <pc:sldLayoutMk cId="3733172339" sldId="2147483665"/>
          </pc:sldLayoutMkLst>
        </pc:sldLayoutChg>
        <pc:sldLayoutChg chg="del">
          <pc:chgData name="Abibatu Sesay (2028276)" userId="S::2028276@student.uwtsd.ac.uk::418de67f-9873-427c-9a0d-d426cd26b216" providerId="AD" clId="Web-{8E142776-C8BD-4CF0-98AB-B9FF460BD211}" dt="2021-11-03T16:45:20.009" v="5"/>
          <pc:sldLayoutMkLst>
            <pc:docMk/>
            <pc:sldMasterMk cId="2460954070" sldId="2147483660"/>
            <pc:sldLayoutMk cId="3210312558" sldId="2147483666"/>
          </pc:sldLayoutMkLst>
        </pc:sldLayoutChg>
        <pc:sldLayoutChg chg="del">
          <pc:chgData name="Abibatu Sesay (2028276)" userId="S::2028276@student.uwtsd.ac.uk::418de67f-9873-427c-9a0d-d426cd26b216" providerId="AD" clId="Web-{8E142776-C8BD-4CF0-98AB-B9FF460BD211}" dt="2021-11-03T16:45:20.009" v="5"/>
          <pc:sldLayoutMkLst>
            <pc:docMk/>
            <pc:sldMasterMk cId="2460954070" sldId="2147483660"/>
            <pc:sldLayoutMk cId="3146388984" sldId="2147483667"/>
          </pc:sldLayoutMkLst>
        </pc:sldLayoutChg>
        <pc:sldLayoutChg chg="del">
          <pc:chgData name="Abibatu Sesay (2028276)" userId="S::2028276@student.uwtsd.ac.uk::418de67f-9873-427c-9a0d-d426cd26b216" providerId="AD" clId="Web-{8E142776-C8BD-4CF0-98AB-B9FF460BD211}" dt="2021-11-03T16:45:20.009" v="5"/>
          <pc:sldLayoutMkLst>
            <pc:docMk/>
            <pc:sldMasterMk cId="2460954070" sldId="2147483660"/>
            <pc:sldLayoutMk cId="3171841454" sldId="2147483668"/>
          </pc:sldLayoutMkLst>
        </pc:sldLayoutChg>
        <pc:sldLayoutChg chg="del">
          <pc:chgData name="Abibatu Sesay (2028276)" userId="S::2028276@student.uwtsd.ac.uk::418de67f-9873-427c-9a0d-d426cd26b216" providerId="AD" clId="Web-{8E142776-C8BD-4CF0-98AB-B9FF460BD211}" dt="2021-11-03T16:45:20.009" v="5"/>
          <pc:sldLayoutMkLst>
            <pc:docMk/>
            <pc:sldMasterMk cId="2460954070" sldId="2147483660"/>
            <pc:sldLayoutMk cId="1718958274" sldId="2147483669"/>
          </pc:sldLayoutMkLst>
        </pc:sldLayoutChg>
        <pc:sldLayoutChg chg="del">
          <pc:chgData name="Abibatu Sesay (2028276)" userId="S::2028276@student.uwtsd.ac.uk::418de67f-9873-427c-9a0d-d426cd26b216" providerId="AD" clId="Web-{8E142776-C8BD-4CF0-98AB-B9FF460BD211}" dt="2021-11-03T16:45:20.009" v="5"/>
          <pc:sldLayoutMkLst>
            <pc:docMk/>
            <pc:sldMasterMk cId="2460954070" sldId="2147483660"/>
            <pc:sldLayoutMk cId="2202905451" sldId="2147483670"/>
          </pc:sldLayoutMkLst>
        </pc:sldLayoutChg>
        <pc:sldLayoutChg chg="del">
          <pc:chgData name="Abibatu Sesay (2028276)" userId="S::2028276@student.uwtsd.ac.uk::418de67f-9873-427c-9a0d-d426cd26b216" providerId="AD" clId="Web-{8E142776-C8BD-4CF0-98AB-B9FF460BD211}" dt="2021-11-03T16:45:20.009" v="5"/>
          <pc:sldLayoutMkLst>
            <pc:docMk/>
            <pc:sldMasterMk cId="2460954070" sldId="2147483660"/>
            <pc:sldLayoutMk cId="3479445657" sldId="2147483671"/>
          </pc:sldLayoutMkLst>
        </pc:sldLayoutChg>
      </pc:sldMasterChg>
      <pc:sldMasterChg chg="add replId addSldLayout">
        <pc:chgData name="Abibatu Sesay (2028276)" userId="S::2028276@student.uwtsd.ac.uk::418de67f-9873-427c-9a0d-d426cd26b216" providerId="AD" clId="Web-{8E142776-C8BD-4CF0-98AB-B9FF460BD211}" dt="2021-11-03T16:45:20.009" v="5"/>
        <pc:sldMasterMkLst>
          <pc:docMk/>
          <pc:sldMasterMk cId="3088602140" sldId="2147483672"/>
        </pc:sldMasterMkLst>
        <pc:sldLayoutChg chg="add">
          <pc:chgData name="Abibatu Sesay (2028276)" userId="S::2028276@student.uwtsd.ac.uk::418de67f-9873-427c-9a0d-d426cd26b216" providerId="AD" clId="Web-{8E142776-C8BD-4CF0-98AB-B9FF460BD211}" dt="2021-11-03T16:45:20.009" v="5"/>
          <pc:sldLayoutMkLst>
            <pc:docMk/>
            <pc:sldMasterMk cId="3088602140" sldId="2147483672"/>
            <pc:sldLayoutMk cId="2958914765" sldId="2147483673"/>
          </pc:sldLayoutMkLst>
        </pc:sldLayoutChg>
        <pc:sldLayoutChg chg="add replId">
          <pc:chgData name="Abibatu Sesay (2028276)" userId="S::2028276@student.uwtsd.ac.uk::418de67f-9873-427c-9a0d-d426cd26b216" providerId="AD" clId="Web-{8E142776-C8BD-4CF0-98AB-B9FF460BD211}" dt="2021-11-03T16:45:20.009" v="5"/>
          <pc:sldLayoutMkLst>
            <pc:docMk/>
            <pc:sldMasterMk cId="3088602140" sldId="2147483672"/>
            <pc:sldLayoutMk cId="4225532760" sldId="2147483674"/>
          </pc:sldLayoutMkLst>
        </pc:sldLayoutChg>
        <pc:sldLayoutChg chg="add replId">
          <pc:chgData name="Abibatu Sesay (2028276)" userId="S::2028276@student.uwtsd.ac.uk::418de67f-9873-427c-9a0d-d426cd26b216" providerId="AD" clId="Web-{8E142776-C8BD-4CF0-98AB-B9FF460BD211}" dt="2021-11-03T16:45:20.009" v="5"/>
          <pc:sldLayoutMkLst>
            <pc:docMk/>
            <pc:sldMasterMk cId="3088602140" sldId="2147483672"/>
            <pc:sldLayoutMk cId="1400140594" sldId="2147483675"/>
          </pc:sldLayoutMkLst>
        </pc:sldLayoutChg>
        <pc:sldLayoutChg chg="add replId">
          <pc:chgData name="Abibatu Sesay (2028276)" userId="S::2028276@student.uwtsd.ac.uk::418de67f-9873-427c-9a0d-d426cd26b216" providerId="AD" clId="Web-{8E142776-C8BD-4CF0-98AB-B9FF460BD211}" dt="2021-11-03T16:45:20.009" v="5"/>
          <pc:sldLayoutMkLst>
            <pc:docMk/>
            <pc:sldMasterMk cId="3088602140" sldId="2147483672"/>
            <pc:sldLayoutMk cId="4192695705" sldId="2147483676"/>
          </pc:sldLayoutMkLst>
        </pc:sldLayoutChg>
        <pc:sldLayoutChg chg="add replId">
          <pc:chgData name="Abibatu Sesay (2028276)" userId="S::2028276@student.uwtsd.ac.uk::418de67f-9873-427c-9a0d-d426cd26b216" providerId="AD" clId="Web-{8E142776-C8BD-4CF0-98AB-B9FF460BD211}" dt="2021-11-03T16:45:20.009" v="5"/>
          <pc:sldLayoutMkLst>
            <pc:docMk/>
            <pc:sldMasterMk cId="3088602140" sldId="2147483672"/>
            <pc:sldLayoutMk cId="2179631975" sldId="2147483677"/>
          </pc:sldLayoutMkLst>
        </pc:sldLayoutChg>
        <pc:sldLayoutChg chg="add replId">
          <pc:chgData name="Abibatu Sesay (2028276)" userId="S::2028276@student.uwtsd.ac.uk::418de67f-9873-427c-9a0d-d426cd26b216" providerId="AD" clId="Web-{8E142776-C8BD-4CF0-98AB-B9FF460BD211}" dt="2021-11-03T16:45:20.009" v="5"/>
          <pc:sldLayoutMkLst>
            <pc:docMk/>
            <pc:sldMasterMk cId="3088602140" sldId="2147483672"/>
            <pc:sldLayoutMk cId="905837279" sldId="2147483678"/>
          </pc:sldLayoutMkLst>
        </pc:sldLayoutChg>
        <pc:sldLayoutChg chg="add replId">
          <pc:chgData name="Abibatu Sesay (2028276)" userId="S::2028276@student.uwtsd.ac.uk::418de67f-9873-427c-9a0d-d426cd26b216" providerId="AD" clId="Web-{8E142776-C8BD-4CF0-98AB-B9FF460BD211}" dt="2021-11-03T16:45:20.009" v="5"/>
          <pc:sldLayoutMkLst>
            <pc:docMk/>
            <pc:sldMasterMk cId="3088602140" sldId="2147483672"/>
            <pc:sldLayoutMk cId="2576301942" sldId="2147483679"/>
          </pc:sldLayoutMkLst>
        </pc:sldLayoutChg>
        <pc:sldLayoutChg chg="add replId">
          <pc:chgData name="Abibatu Sesay (2028276)" userId="S::2028276@student.uwtsd.ac.uk::418de67f-9873-427c-9a0d-d426cd26b216" providerId="AD" clId="Web-{8E142776-C8BD-4CF0-98AB-B9FF460BD211}" dt="2021-11-03T16:45:20.009" v="5"/>
          <pc:sldLayoutMkLst>
            <pc:docMk/>
            <pc:sldMasterMk cId="3088602140" sldId="2147483672"/>
            <pc:sldLayoutMk cId="3200257712" sldId="2147483680"/>
          </pc:sldLayoutMkLst>
        </pc:sldLayoutChg>
        <pc:sldLayoutChg chg="add replId">
          <pc:chgData name="Abibatu Sesay (2028276)" userId="S::2028276@student.uwtsd.ac.uk::418de67f-9873-427c-9a0d-d426cd26b216" providerId="AD" clId="Web-{8E142776-C8BD-4CF0-98AB-B9FF460BD211}" dt="2021-11-03T16:45:20.009" v="5"/>
          <pc:sldLayoutMkLst>
            <pc:docMk/>
            <pc:sldMasterMk cId="3088602140" sldId="2147483672"/>
            <pc:sldLayoutMk cId="2836154261" sldId="2147483681"/>
          </pc:sldLayoutMkLst>
        </pc:sldLayoutChg>
        <pc:sldLayoutChg chg="add replId">
          <pc:chgData name="Abibatu Sesay (2028276)" userId="S::2028276@student.uwtsd.ac.uk::418de67f-9873-427c-9a0d-d426cd26b216" providerId="AD" clId="Web-{8E142776-C8BD-4CF0-98AB-B9FF460BD211}" dt="2021-11-03T16:45:20.009" v="5"/>
          <pc:sldLayoutMkLst>
            <pc:docMk/>
            <pc:sldMasterMk cId="3088602140" sldId="2147483672"/>
            <pc:sldLayoutMk cId="3860432681" sldId="2147483682"/>
          </pc:sldLayoutMkLst>
        </pc:sldLayoutChg>
        <pc:sldLayoutChg chg="add replId">
          <pc:chgData name="Abibatu Sesay (2028276)" userId="S::2028276@student.uwtsd.ac.uk::418de67f-9873-427c-9a0d-d426cd26b216" providerId="AD" clId="Web-{8E142776-C8BD-4CF0-98AB-B9FF460BD211}" dt="2021-11-03T16:45:20.009" v="5"/>
          <pc:sldLayoutMkLst>
            <pc:docMk/>
            <pc:sldMasterMk cId="3088602140" sldId="2147483672"/>
            <pc:sldLayoutMk cId="434170540" sldId="2147483683"/>
          </pc:sldLayoutMkLst>
        </pc:sldLayoutChg>
      </pc:sldMasterChg>
    </pc:docChg>
  </pc:docChgLst>
  <pc:docChgLst>
    <pc:chgData name="Abibatu Sesay (2028276)" userId="S::2028276@student.uwtsd.ac.uk::418de67f-9873-427c-9a0d-d426cd26b216" providerId="AD" clId="Web-{FC86B1CE-8091-BBDE-F39C-CB85B3BA13B8}"/>
    <pc:docChg chg="addSld modSld">
      <pc:chgData name="Abibatu Sesay (2028276)" userId="S::2028276@student.uwtsd.ac.uk::418de67f-9873-427c-9a0d-d426cd26b216" providerId="AD" clId="Web-{FC86B1CE-8091-BBDE-F39C-CB85B3BA13B8}" dt="2021-11-17T17:04:56.471" v="35"/>
      <pc:docMkLst>
        <pc:docMk/>
      </pc:docMkLst>
      <pc:sldChg chg="addSp delSp modSp">
        <pc:chgData name="Abibatu Sesay (2028276)" userId="S::2028276@student.uwtsd.ac.uk::418de67f-9873-427c-9a0d-d426cd26b216" providerId="AD" clId="Web-{FC86B1CE-8091-BBDE-F39C-CB85B3BA13B8}" dt="2021-11-17T15:25:06.840" v="8" actId="20577"/>
        <pc:sldMkLst>
          <pc:docMk/>
          <pc:sldMk cId="109857222" sldId="256"/>
        </pc:sldMkLst>
        <pc:spChg chg="add del">
          <ac:chgData name="Abibatu Sesay (2028276)" userId="S::2028276@student.uwtsd.ac.uk::418de67f-9873-427c-9a0d-d426cd26b216" providerId="AD" clId="Web-{FC86B1CE-8091-BBDE-F39C-CB85B3BA13B8}" dt="2021-11-17T15:24:40.636" v="1"/>
          <ac:spMkLst>
            <pc:docMk/>
            <pc:sldMk cId="109857222" sldId="256"/>
            <ac:spMk id="2" creationId="{39703270-600A-4B2C-80B7-139D9540D243}"/>
          </ac:spMkLst>
        </pc:spChg>
        <pc:spChg chg="add mod">
          <ac:chgData name="Abibatu Sesay (2028276)" userId="S::2028276@student.uwtsd.ac.uk::418de67f-9873-427c-9a0d-d426cd26b216" providerId="AD" clId="Web-{FC86B1CE-8091-BBDE-F39C-CB85B3BA13B8}" dt="2021-11-17T15:25:06.840" v="8" actId="20577"/>
          <ac:spMkLst>
            <pc:docMk/>
            <pc:sldMk cId="109857222" sldId="256"/>
            <ac:spMk id="6" creationId="{54E22BA9-A0C6-4B31-9155-FB1669502F49}"/>
          </ac:spMkLst>
        </pc:spChg>
      </pc:sldChg>
      <pc:sldChg chg="addSp">
        <pc:chgData name="Abibatu Sesay (2028276)" userId="S::2028276@student.uwtsd.ac.uk::418de67f-9873-427c-9a0d-d426cd26b216" providerId="AD" clId="Web-{FC86B1CE-8091-BBDE-F39C-CB85B3BA13B8}" dt="2021-11-17T16:54:08.836" v="9"/>
        <pc:sldMkLst>
          <pc:docMk/>
          <pc:sldMk cId="2803967883" sldId="257"/>
        </pc:sldMkLst>
        <pc:spChg chg="add">
          <ac:chgData name="Abibatu Sesay (2028276)" userId="S::2028276@student.uwtsd.ac.uk::418de67f-9873-427c-9a0d-d426cd26b216" providerId="AD" clId="Web-{FC86B1CE-8091-BBDE-F39C-CB85B3BA13B8}" dt="2021-11-17T16:54:08.836" v="9"/>
          <ac:spMkLst>
            <pc:docMk/>
            <pc:sldMk cId="2803967883" sldId="257"/>
            <ac:spMk id="5" creationId="{40AE93CC-AB1C-4F79-BFC5-3094F830FDD6}"/>
          </ac:spMkLst>
        </pc:spChg>
      </pc:sldChg>
      <pc:sldChg chg="addSp delSp modSp new mod setBg modNotes">
        <pc:chgData name="Abibatu Sesay (2028276)" userId="S::2028276@student.uwtsd.ac.uk::418de67f-9873-427c-9a0d-d426cd26b216" providerId="AD" clId="Web-{FC86B1CE-8091-BBDE-F39C-CB85B3BA13B8}" dt="2021-11-17T17:04:56.471" v="35"/>
        <pc:sldMkLst>
          <pc:docMk/>
          <pc:sldMk cId="301172121" sldId="261"/>
        </pc:sldMkLst>
        <pc:spChg chg="del">
          <ac:chgData name="Abibatu Sesay (2028276)" userId="S::2028276@student.uwtsd.ac.uk::418de67f-9873-427c-9a0d-d426cd26b216" providerId="AD" clId="Web-{FC86B1CE-8091-BBDE-F39C-CB85B3BA13B8}" dt="2021-11-17T16:59:24.997" v="11"/>
          <ac:spMkLst>
            <pc:docMk/>
            <pc:sldMk cId="301172121" sldId="261"/>
            <ac:spMk id="2" creationId="{2B2191CB-9FA5-495E-A1F4-B09DD4866B81}"/>
          </ac:spMkLst>
        </pc:spChg>
        <pc:spChg chg="del mod">
          <ac:chgData name="Abibatu Sesay (2028276)" userId="S::2028276@student.uwtsd.ac.uk::418de67f-9873-427c-9a0d-d426cd26b216" providerId="AD" clId="Web-{FC86B1CE-8091-BBDE-F39C-CB85B3BA13B8}" dt="2021-11-17T17:00:02.451" v="13"/>
          <ac:spMkLst>
            <pc:docMk/>
            <pc:sldMk cId="301172121" sldId="261"/>
            <ac:spMk id="3" creationId="{31D9822E-8B9C-4C44-B744-7D2494D25912}"/>
          </ac:spMkLst>
        </pc:spChg>
        <pc:spChg chg="add">
          <ac:chgData name="Abibatu Sesay (2028276)" userId="S::2028276@student.uwtsd.ac.uk::418de67f-9873-427c-9a0d-d426cd26b216" providerId="AD" clId="Web-{FC86B1CE-8091-BBDE-F39C-CB85B3BA13B8}" dt="2021-11-17T17:00:18.467" v="16"/>
          <ac:spMkLst>
            <pc:docMk/>
            <pc:sldMk cId="301172121" sldId="261"/>
            <ac:spMk id="6" creationId="{11C15DFD-AB97-AB43-A6C9-2808708C91B4}"/>
          </ac:spMkLst>
        </pc:spChg>
        <pc:spChg chg="add">
          <ac:chgData name="Abibatu Sesay (2028276)" userId="S::2028276@student.uwtsd.ac.uk::418de67f-9873-427c-9a0d-d426cd26b216" providerId="AD" clId="Web-{FC86B1CE-8091-BBDE-F39C-CB85B3BA13B8}" dt="2021-11-17T17:00:18.467" v="16"/>
          <ac:spMkLst>
            <pc:docMk/>
            <pc:sldMk cId="301172121" sldId="261"/>
            <ac:spMk id="7" creationId="{4A05BA89-ECA6-2247-ABBB-3C67160202E9}"/>
          </ac:spMkLst>
        </pc:spChg>
        <pc:spChg chg="add">
          <ac:chgData name="Abibatu Sesay (2028276)" userId="S::2028276@student.uwtsd.ac.uk::418de67f-9873-427c-9a0d-d426cd26b216" providerId="AD" clId="Web-{FC86B1CE-8091-BBDE-F39C-CB85B3BA13B8}" dt="2021-11-17T17:00:18.467" v="16"/>
          <ac:spMkLst>
            <pc:docMk/>
            <pc:sldMk cId="301172121" sldId="261"/>
            <ac:spMk id="8" creationId="{C868C70C-E5C4-CD47-888C-FCB3373B6D38}"/>
          </ac:spMkLst>
        </pc:spChg>
        <pc:spChg chg="add del">
          <ac:chgData name="Abibatu Sesay (2028276)" userId="S::2028276@student.uwtsd.ac.uk::418de67f-9873-427c-9a0d-d426cd26b216" providerId="AD" clId="Web-{FC86B1CE-8091-BBDE-F39C-CB85B3BA13B8}" dt="2021-11-17T17:00:18.451" v="15"/>
          <ac:spMkLst>
            <pc:docMk/>
            <pc:sldMk cId="301172121" sldId="261"/>
            <ac:spMk id="9" creationId="{2D03A0B2-4A2F-D846-A5E6-FB7CB9A031F7}"/>
          </ac:spMkLst>
        </pc:spChg>
        <pc:spChg chg="add">
          <ac:chgData name="Abibatu Sesay (2028276)" userId="S::2028276@student.uwtsd.ac.uk::418de67f-9873-427c-9a0d-d426cd26b216" providerId="AD" clId="Web-{FC86B1CE-8091-BBDE-F39C-CB85B3BA13B8}" dt="2021-11-17T17:00:18.467" v="16"/>
          <ac:spMkLst>
            <pc:docMk/>
            <pc:sldMk cId="301172121" sldId="261"/>
            <ac:spMk id="10" creationId="{81D80E22-6983-F947-8C7A-2D9E60997068}"/>
          </ac:spMkLst>
        </pc:spChg>
        <pc:spChg chg="add del">
          <ac:chgData name="Abibatu Sesay (2028276)" userId="S::2028276@student.uwtsd.ac.uk::418de67f-9873-427c-9a0d-d426cd26b216" providerId="AD" clId="Web-{FC86B1CE-8091-BBDE-F39C-CB85B3BA13B8}" dt="2021-11-17T17:00:18.451" v="15"/>
          <ac:spMkLst>
            <pc:docMk/>
            <pc:sldMk cId="301172121" sldId="261"/>
            <ac:spMk id="11" creationId="{7F573F1D-73A7-FB41-BCAD-FC9AA7DEF4F5}"/>
          </ac:spMkLst>
        </pc:spChg>
        <pc:spChg chg="add">
          <ac:chgData name="Abibatu Sesay (2028276)" userId="S::2028276@student.uwtsd.ac.uk::418de67f-9873-427c-9a0d-d426cd26b216" providerId="AD" clId="Web-{FC86B1CE-8091-BBDE-F39C-CB85B3BA13B8}" dt="2021-11-17T17:00:18.467" v="16"/>
          <ac:spMkLst>
            <pc:docMk/>
            <pc:sldMk cId="301172121" sldId="261"/>
            <ac:spMk id="12" creationId="{EFFC7CB6-CC66-BA40-AFA4-7AE998055A6A}"/>
          </ac:spMkLst>
        </pc:spChg>
        <pc:spChg chg="add del">
          <ac:chgData name="Abibatu Sesay (2028276)" userId="S::2028276@student.uwtsd.ac.uk::418de67f-9873-427c-9a0d-d426cd26b216" providerId="AD" clId="Web-{FC86B1CE-8091-BBDE-F39C-CB85B3BA13B8}" dt="2021-11-17T17:00:18.451" v="15"/>
          <ac:spMkLst>
            <pc:docMk/>
            <pc:sldMk cId="301172121" sldId="261"/>
            <ac:spMk id="13" creationId="{A88F843D-1C1B-C740-AC27-E3238D0F5F47}"/>
          </ac:spMkLst>
        </pc:spChg>
        <pc:spChg chg="add del">
          <ac:chgData name="Abibatu Sesay (2028276)" userId="S::2028276@student.uwtsd.ac.uk::418de67f-9873-427c-9a0d-d426cd26b216" providerId="AD" clId="Web-{FC86B1CE-8091-BBDE-F39C-CB85B3BA13B8}" dt="2021-11-17T17:00:18.451" v="15"/>
          <ac:spMkLst>
            <pc:docMk/>
            <pc:sldMk cId="301172121" sldId="261"/>
            <ac:spMk id="15" creationId="{44037D61-FFBD-0342-90C5-D1AD7C899B44}"/>
          </ac:spMkLst>
        </pc:spChg>
        <pc:spChg chg="add del">
          <ac:chgData name="Abibatu Sesay (2028276)" userId="S::2028276@student.uwtsd.ac.uk::418de67f-9873-427c-9a0d-d426cd26b216" providerId="AD" clId="Web-{FC86B1CE-8091-BBDE-F39C-CB85B3BA13B8}" dt="2021-11-17T17:00:18.451" v="15"/>
          <ac:spMkLst>
            <pc:docMk/>
            <pc:sldMk cId="301172121" sldId="261"/>
            <ac:spMk id="17" creationId="{D5B0F748-7FA7-4DDF-89A3-7F1D8EE1F7C0}"/>
          </ac:spMkLst>
        </pc:spChg>
        <pc:spChg chg="add del">
          <ac:chgData name="Abibatu Sesay (2028276)" userId="S::2028276@student.uwtsd.ac.uk::418de67f-9873-427c-9a0d-d426cd26b216" providerId="AD" clId="Web-{FC86B1CE-8091-BBDE-F39C-CB85B3BA13B8}" dt="2021-11-17T17:00:18.451" v="15"/>
          <ac:spMkLst>
            <pc:docMk/>
            <pc:sldMk cId="301172121" sldId="261"/>
            <ac:spMk id="19" creationId="{1903E872-C07A-4030-B584-D321D40CABB6}"/>
          </ac:spMkLst>
        </pc:spChg>
        <pc:picChg chg="add mod ord">
          <ac:chgData name="Abibatu Sesay (2028276)" userId="S::2028276@student.uwtsd.ac.uk::418de67f-9873-427c-9a0d-d426cd26b216" providerId="AD" clId="Web-{FC86B1CE-8091-BBDE-F39C-CB85B3BA13B8}" dt="2021-11-17T17:00:18.467" v="16"/>
          <ac:picMkLst>
            <pc:docMk/>
            <pc:sldMk cId="301172121" sldId="261"/>
            <ac:picMk id="4" creationId="{CA4CD8D0-5C03-4758-BB11-BEB45FD0A563}"/>
          </ac:picMkLst>
        </pc:picChg>
      </pc:sldChg>
    </pc:docChg>
  </pc:docChgLst>
  <pc:docChgLst>
    <pc:chgData name="Abibatu Sesay (2028276)" userId="S::2028276@student.uwtsd.ac.uk::418de67f-9873-427c-9a0d-d426cd26b216" providerId="AD" clId="Web-{11361D32-4B8B-C21E-0487-ACC96CCE99FD}"/>
    <pc:docChg chg="addSld delSld modSld sldOrd">
      <pc:chgData name="Abibatu Sesay (2028276)" userId="S::2028276@student.uwtsd.ac.uk::418de67f-9873-427c-9a0d-d426cd26b216" providerId="AD" clId="Web-{11361D32-4B8B-C21E-0487-ACC96CCE99FD}" dt="2021-11-10T16:35:51.527" v="290"/>
      <pc:docMkLst>
        <pc:docMk/>
      </pc:docMkLst>
      <pc:sldChg chg="addSp delSp modSp modNotes">
        <pc:chgData name="Abibatu Sesay (2028276)" userId="S::2028276@student.uwtsd.ac.uk::418de67f-9873-427c-9a0d-d426cd26b216" providerId="AD" clId="Web-{11361D32-4B8B-C21E-0487-ACC96CCE99FD}" dt="2021-11-10T16:35:51.527" v="290"/>
        <pc:sldMkLst>
          <pc:docMk/>
          <pc:sldMk cId="109857222" sldId="256"/>
        </pc:sldMkLst>
        <pc:spChg chg="del mod">
          <ac:chgData name="Abibatu Sesay (2028276)" userId="S::2028276@student.uwtsd.ac.uk::418de67f-9873-427c-9a0d-d426cd26b216" providerId="AD" clId="Web-{11361D32-4B8B-C21E-0487-ACC96CCE99FD}" dt="2021-11-08T12:20:04.508" v="37"/>
          <ac:spMkLst>
            <pc:docMk/>
            <pc:sldMk cId="109857222" sldId="256"/>
            <ac:spMk id="2" creationId="{00000000-0000-0000-0000-000000000000}"/>
          </ac:spMkLst>
        </pc:spChg>
        <pc:spChg chg="add del mod">
          <ac:chgData name="Abibatu Sesay (2028276)" userId="S::2028276@student.uwtsd.ac.uk::418de67f-9873-427c-9a0d-d426cd26b216" providerId="AD" clId="Web-{11361D32-4B8B-C21E-0487-ACC96CCE99FD}" dt="2021-11-10T16:32:47.172" v="276"/>
          <ac:spMkLst>
            <pc:docMk/>
            <pc:sldMk cId="109857222" sldId="256"/>
            <ac:spMk id="2" creationId="{E4787B11-44E5-4DB2-A1C8-4303DCD45F16}"/>
          </ac:spMkLst>
        </pc:spChg>
        <pc:spChg chg="mod">
          <ac:chgData name="Abibatu Sesay (2028276)" userId="S::2028276@student.uwtsd.ac.uk::418de67f-9873-427c-9a0d-d426cd26b216" providerId="AD" clId="Web-{11361D32-4B8B-C21E-0487-ACC96CCE99FD}" dt="2021-11-10T16:35:12.306" v="289" actId="20577"/>
          <ac:spMkLst>
            <pc:docMk/>
            <pc:sldMk cId="109857222" sldId="256"/>
            <ac:spMk id="3" creationId="{00000000-0000-0000-0000-000000000000}"/>
          </ac:spMkLst>
        </pc:spChg>
        <pc:spChg chg="del mod">
          <ac:chgData name="Abibatu Sesay (2028276)" userId="S::2028276@student.uwtsd.ac.uk::418de67f-9873-427c-9a0d-d426cd26b216" providerId="AD" clId="Web-{11361D32-4B8B-C21E-0487-ACC96CCE99FD}" dt="2021-11-10T16:33:33.581" v="279"/>
          <ac:spMkLst>
            <pc:docMk/>
            <pc:sldMk cId="109857222" sldId="256"/>
            <ac:spMk id="6" creationId="{70F2749C-14A0-45D0-A8EB-C69DA419A12E}"/>
          </ac:spMkLst>
        </pc:spChg>
        <pc:spChg chg="del mod">
          <ac:chgData name="Abibatu Sesay (2028276)" userId="S::2028276@student.uwtsd.ac.uk::418de67f-9873-427c-9a0d-d426cd26b216" providerId="AD" clId="Web-{11361D32-4B8B-C21E-0487-ACC96CCE99FD}" dt="2021-11-10T16:35:51.527" v="290"/>
          <ac:spMkLst>
            <pc:docMk/>
            <pc:sldMk cId="109857222" sldId="256"/>
            <ac:spMk id="7" creationId="{8ED88571-F2D4-4425-9526-D148EAC5A1FE}"/>
          </ac:spMkLst>
        </pc:spChg>
        <pc:spChg chg="del">
          <ac:chgData name="Abibatu Sesay (2028276)" userId="S::2028276@student.uwtsd.ac.uk::418de67f-9873-427c-9a0d-d426cd26b216" providerId="AD" clId="Web-{11361D32-4B8B-C21E-0487-ACC96CCE99FD}" dt="2021-11-08T12:15:43.814" v="13"/>
          <ac:spMkLst>
            <pc:docMk/>
            <pc:sldMk cId="109857222" sldId="256"/>
            <ac:spMk id="8" creationId="{3F6875DC-BEA0-4331-8EF3-689D4D96C87E}"/>
          </ac:spMkLst>
        </pc:spChg>
        <pc:spChg chg="add del mod">
          <ac:chgData name="Abibatu Sesay (2028276)" userId="S::2028276@student.uwtsd.ac.uk::418de67f-9873-427c-9a0d-d426cd26b216" providerId="AD" clId="Web-{11361D32-4B8B-C21E-0487-ACC96CCE99FD}" dt="2021-11-08T12:20:16.648" v="39"/>
          <ac:spMkLst>
            <pc:docMk/>
            <pc:sldMk cId="109857222" sldId="256"/>
            <ac:spMk id="10" creationId="{AB20B3F8-4A7E-4C7C-B333-E3C35B3A4F2C}"/>
          </ac:spMkLst>
        </pc:spChg>
        <pc:spChg chg="mod">
          <ac:chgData name="Abibatu Sesay (2028276)" userId="S::2028276@student.uwtsd.ac.uk::418de67f-9873-427c-9a0d-d426cd26b216" providerId="AD" clId="Web-{11361D32-4B8B-C21E-0487-ACC96CCE99FD}" dt="2021-11-10T16:31:58.904" v="254" actId="20577"/>
          <ac:spMkLst>
            <pc:docMk/>
            <pc:sldMk cId="109857222" sldId="256"/>
            <ac:spMk id="15" creationId="{A88F843D-1C1B-C740-AC27-E3238D0F5F47}"/>
          </ac:spMkLst>
        </pc:spChg>
        <pc:picChg chg="mod">
          <ac:chgData name="Abibatu Sesay (2028276)" userId="S::2028276@student.uwtsd.ac.uk::418de67f-9873-427c-9a0d-d426cd26b216" providerId="AD" clId="Web-{11361D32-4B8B-C21E-0487-ACC96CCE99FD}" dt="2021-11-10T16:33:51.942" v="282" actId="1076"/>
          <ac:picMkLst>
            <pc:docMk/>
            <pc:sldMk cId="109857222" sldId="256"/>
            <ac:picMk id="4" creationId="{4E83A059-2C79-4F5B-A642-032BC87A4331}"/>
          </ac:picMkLst>
        </pc:picChg>
      </pc:sldChg>
      <pc:sldChg chg="addSp delSp modSp mod setBg">
        <pc:chgData name="Abibatu Sesay (2028276)" userId="S::2028276@student.uwtsd.ac.uk::418de67f-9873-427c-9a0d-d426cd26b216" providerId="AD" clId="Web-{11361D32-4B8B-C21E-0487-ACC96CCE99FD}" dt="2021-11-10T15:12:26.904" v="197" actId="20577"/>
        <pc:sldMkLst>
          <pc:docMk/>
          <pc:sldMk cId="2803967883" sldId="257"/>
        </pc:sldMkLst>
        <pc:spChg chg="mod">
          <ac:chgData name="Abibatu Sesay (2028276)" userId="S::2028276@student.uwtsd.ac.uk::418de67f-9873-427c-9a0d-d426cd26b216" providerId="AD" clId="Web-{11361D32-4B8B-C21E-0487-ACC96CCE99FD}" dt="2021-11-10T14:39:46.640" v="133" actId="14100"/>
          <ac:spMkLst>
            <pc:docMk/>
            <pc:sldMk cId="2803967883" sldId="257"/>
            <ac:spMk id="2" creationId="{DE47D619-264B-4EE7-82CE-E718D709E2E2}"/>
          </ac:spMkLst>
        </pc:spChg>
        <pc:spChg chg="mod">
          <ac:chgData name="Abibatu Sesay (2028276)" userId="S::2028276@student.uwtsd.ac.uk::418de67f-9873-427c-9a0d-d426cd26b216" providerId="AD" clId="Web-{11361D32-4B8B-C21E-0487-ACC96CCE99FD}" dt="2021-11-10T15:12:26.904" v="197" actId="20577"/>
          <ac:spMkLst>
            <pc:docMk/>
            <pc:sldMk cId="2803967883" sldId="257"/>
            <ac:spMk id="3" creationId="{43BFB0B6-1E3F-460B-B268-41CCC7C1CE16}"/>
          </ac:spMkLst>
        </pc:spChg>
        <pc:spChg chg="add del">
          <ac:chgData name="Abibatu Sesay (2028276)" userId="S::2028276@student.uwtsd.ac.uk::418de67f-9873-427c-9a0d-d426cd26b216" providerId="AD" clId="Web-{11361D32-4B8B-C21E-0487-ACC96CCE99FD}" dt="2021-11-08T12:20:35.696" v="40"/>
          <ac:spMkLst>
            <pc:docMk/>
            <pc:sldMk cId="2803967883" sldId="257"/>
            <ac:spMk id="9" creationId="{C868C70C-E5C4-CD47-888C-FCB3373B6D38}"/>
          </ac:spMkLst>
        </pc:spChg>
        <pc:spChg chg="add del">
          <ac:chgData name="Abibatu Sesay (2028276)" userId="S::2028276@student.uwtsd.ac.uk::418de67f-9873-427c-9a0d-d426cd26b216" providerId="AD" clId="Web-{11361D32-4B8B-C21E-0487-ACC96CCE99FD}" dt="2021-11-08T12:20:35.696" v="40"/>
          <ac:spMkLst>
            <pc:docMk/>
            <pc:sldMk cId="2803967883" sldId="257"/>
            <ac:spMk id="11" creationId="{D8C68F39-5E8A-844C-A8FD-394F253C1E5F}"/>
          </ac:spMkLst>
        </pc:spChg>
        <pc:spChg chg="add del">
          <ac:chgData name="Abibatu Sesay (2028276)" userId="S::2028276@student.uwtsd.ac.uk::418de67f-9873-427c-9a0d-d426cd26b216" providerId="AD" clId="Web-{11361D32-4B8B-C21E-0487-ACC96CCE99FD}" dt="2021-11-08T12:20:35.696" v="40"/>
          <ac:spMkLst>
            <pc:docMk/>
            <pc:sldMk cId="2803967883" sldId="257"/>
            <ac:spMk id="13" creationId="{BC583CEB-AC2B-2640-94F6-5958E6BC5BAB}"/>
          </ac:spMkLst>
        </pc:spChg>
        <pc:spChg chg="add">
          <ac:chgData name="Abibatu Sesay (2028276)" userId="S::2028276@student.uwtsd.ac.uk::418de67f-9873-427c-9a0d-d426cd26b216" providerId="AD" clId="Web-{11361D32-4B8B-C21E-0487-ACC96CCE99FD}" dt="2021-11-08T12:20:35.696" v="40"/>
          <ac:spMkLst>
            <pc:docMk/>
            <pc:sldMk cId="2803967883" sldId="257"/>
            <ac:spMk id="18" creationId="{C868C70C-E5C4-CD47-888C-FCB3373B6D38}"/>
          </ac:spMkLst>
        </pc:spChg>
        <pc:spChg chg="add">
          <ac:chgData name="Abibatu Sesay (2028276)" userId="S::2028276@student.uwtsd.ac.uk::418de67f-9873-427c-9a0d-d426cd26b216" providerId="AD" clId="Web-{11361D32-4B8B-C21E-0487-ACC96CCE99FD}" dt="2021-11-08T12:20:35.696" v="40"/>
          <ac:spMkLst>
            <pc:docMk/>
            <pc:sldMk cId="2803967883" sldId="257"/>
            <ac:spMk id="20" creationId="{D8C68F39-5E8A-844C-A8FD-394F253C1E5F}"/>
          </ac:spMkLst>
        </pc:spChg>
        <pc:spChg chg="add">
          <ac:chgData name="Abibatu Sesay (2028276)" userId="S::2028276@student.uwtsd.ac.uk::418de67f-9873-427c-9a0d-d426cd26b216" providerId="AD" clId="Web-{11361D32-4B8B-C21E-0487-ACC96CCE99FD}" dt="2021-11-08T12:20:35.696" v="40"/>
          <ac:spMkLst>
            <pc:docMk/>
            <pc:sldMk cId="2803967883" sldId="257"/>
            <ac:spMk id="22" creationId="{BC583CEB-AC2B-2640-94F6-5958E6BC5BAB}"/>
          </ac:spMkLst>
        </pc:spChg>
        <pc:picChg chg="add mod ord">
          <ac:chgData name="Abibatu Sesay (2028276)" userId="S::2028276@student.uwtsd.ac.uk::418de67f-9873-427c-9a0d-d426cd26b216" providerId="AD" clId="Web-{11361D32-4B8B-C21E-0487-ACC96CCE99FD}" dt="2021-11-08T12:20:35.696" v="40"/>
          <ac:picMkLst>
            <pc:docMk/>
            <pc:sldMk cId="2803967883" sldId="257"/>
            <ac:picMk id="4" creationId="{F4DB16EC-0EB5-4C7E-BD71-2BA8E8F383EC}"/>
          </ac:picMkLst>
        </pc:picChg>
      </pc:sldChg>
      <pc:sldChg chg="add del replId">
        <pc:chgData name="Abibatu Sesay (2028276)" userId="S::2028276@student.uwtsd.ac.uk::418de67f-9873-427c-9a0d-d426cd26b216" providerId="AD" clId="Web-{11361D32-4B8B-C21E-0487-ACC96CCE99FD}" dt="2021-11-08T12:20:52.774" v="42"/>
        <pc:sldMkLst>
          <pc:docMk/>
          <pc:sldMk cId="2619692115" sldId="258"/>
        </pc:sldMkLst>
      </pc:sldChg>
      <pc:sldChg chg="addSp delSp modSp new mod setBg">
        <pc:chgData name="Abibatu Sesay (2028276)" userId="S::2028276@student.uwtsd.ac.uk::418de67f-9873-427c-9a0d-d426cd26b216" providerId="AD" clId="Web-{11361D32-4B8B-C21E-0487-ACC96CCE99FD}" dt="2021-11-10T16:30:34.758" v="249" actId="20577"/>
        <pc:sldMkLst>
          <pc:docMk/>
          <pc:sldMk cId="4126239783" sldId="258"/>
        </pc:sldMkLst>
        <pc:spChg chg="del mod">
          <ac:chgData name="Abibatu Sesay (2028276)" userId="S::2028276@student.uwtsd.ac.uk::418de67f-9873-427c-9a0d-d426cd26b216" providerId="AD" clId="Web-{11361D32-4B8B-C21E-0487-ACC96CCE99FD}" dt="2021-11-10T14:22:33.381" v="87"/>
          <ac:spMkLst>
            <pc:docMk/>
            <pc:sldMk cId="4126239783" sldId="258"/>
            <ac:spMk id="2" creationId="{7FD86B03-1C61-43E0-A60D-72A03F957E0F}"/>
          </ac:spMkLst>
        </pc:spChg>
        <pc:spChg chg="mod">
          <ac:chgData name="Abibatu Sesay (2028276)" userId="S::2028276@student.uwtsd.ac.uk::418de67f-9873-427c-9a0d-d426cd26b216" providerId="AD" clId="Web-{11361D32-4B8B-C21E-0487-ACC96CCE99FD}" dt="2021-11-10T16:30:34.758" v="249" actId="20577"/>
          <ac:spMkLst>
            <pc:docMk/>
            <pc:sldMk cId="4126239783" sldId="258"/>
            <ac:spMk id="3" creationId="{020DE95A-2988-443E-874C-207ED3B3CE5A}"/>
          </ac:spMkLst>
        </pc:spChg>
        <pc:spChg chg="add del">
          <ac:chgData name="Abibatu Sesay (2028276)" userId="S::2028276@student.uwtsd.ac.uk::418de67f-9873-427c-9a0d-d426cd26b216" providerId="AD" clId="Web-{11361D32-4B8B-C21E-0487-ACC96CCE99FD}" dt="2021-11-10T14:51:17.125" v="156"/>
          <ac:spMkLst>
            <pc:docMk/>
            <pc:sldMk cId="4126239783" sldId="258"/>
            <ac:spMk id="4" creationId="{294A1C32-324E-4BC8-A83D-BB683A8A4862}"/>
          </ac:spMkLst>
        </pc:spChg>
        <pc:spChg chg="add">
          <ac:chgData name="Abibatu Sesay (2028276)" userId="S::2028276@student.uwtsd.ac.uk::418de67f-9873-427c-9a0d-d426cd26b216" providerId="AD" clId="Web-{11361D32-4B8B-C21E-0487-ACC96CCE99FD}" dt="2021-11-08T12:24:35.030" v="55"/>
          <ac:spMkLst>
            <pc:docMk/>
            <pc:sldMk cId="4126239783" sldId="258"/>
            <ac:spMk id="8" creationId="{23BB7E73-E730-42EA-AACE-D1E323EA547E}"/>
          </ac:spMkLst>
        </pc:spChg>
        <pc:spChg chg="add">
          <ac:chgData name="Abibatu Sesay (2028276)" userId="S::2028276@student.uwtsd.ac.uk::418de67f-9873-427c-9a0d-d426cd26b216" providerId="AD" clId="Web-{11361D32-4B8B-C21E-0487-ACC96CCE99FD}" dt="2021-11-08T12:24:35.030" v="55"/>
          <ac:spMkLst>
            <pc:docMk/>
            <pc:sldMk cId="4126239783" sldId="258"/>
            <ac:spMk id="10" creationId="{F1F6C2E9-B316-4410-88E5-74F044FC3575}"/>
          </ac:spMkLst>
        </pc:spChg>
        <pc:spChg chg="add">
          <ac:chgData name="Abibatu Sesay (2028276)" userId="S::2028276@student.uwtsd.ac.uk::418de67f-9873-427c-9a0d-d426cd26b216" providerId="AD" clId="Web-{11361D32-4B8B-C21E-0487-ACC96CCE99FD}" dt="2021-11-08T12:24:35.030" v="55"/>
          <ac:spMkLst>
            <pc:docMk/>
            <pc:sldMk cId="4126239783" sldId="258"/>
            <ac:spMk id="12" creationId="{83D07262-43A6-451F-9B19-77B943C6399D}"/>
          </ac:spMkLst>
        </pc:spChg>
      </pc:sldChg>
      <pc:sldChg chg="addSp delSp modSp add replId">
        <pc:chgData name="Abibatu Sesay (2028276)" userId="S::2028276@student.uwtsd.ac.uk::418de67f-9873-427c-9a0d-d426cd26b216" providerId="AD" clId="Web-{11361D32-4B8B-C21E-0487-ACC96CCE99FD}" dt="2021-11-10T14:31:51.488" v="113" actId="20577"/>
        <pc:sldMkLst>
          <pc:docMk/>
          <pc:sldMk cId="683153418" sldId="259"/>
        </pc:sldMkLst>
        <pc:spChg chg="mod">
          <ac:chgData name="Abibatu Sesay (2028276)" userId="S::2028276@student.uwtsd.ac.uk::418de67f-9873-427c-9a0d-d426cd26b216" providerId="AD" clId="Web-{11361D32-4B8B-C21E-0487-ACC96CCE99FD}" dt="2021-11-10T14:31:51.488" v="113" actId="20577"/>
          <ac:spMkLst>
            <pc:docMk/>
            <pc:sldMk cId="683153418" sldId="259"/>
            <ac:spMk id="2" creationId="{7FD86B03-1C61-43E0-A60D-72A03F957E0F}"/>
          </ac:spMkLst>
        </pc:spChg>
        <pc:spChg chg="mod">
          <ac:chgData name="Abibatu Sesay (2028276)" userId="S::2028276@student.uwtsd.ac.uk::418de67f-9873-427c-9a0d-d426cd26b216" providerId="AD" clId="Web-{11361D32-4B8B-C21E-0487-ACC96CCE99FD}" dt="2021-11-08T12:43:43.105" v="85"/>
          <ac:spMkLst>
            <pc:docMk/>
            <pc:sldMk cId="683153418" sldId="259"/>
            <ac:spMk id="3" creationId="{020DE95A-2988-443E-874C-207ED3B3CE5A}"/>
          </ac:spMkLst>
        </pc:spChg>
        <pc:spChg chg="del">
          <ac:chgData name="Abibatu Sesay (2028276)" userId="S::2028276@student.uwtsd.ac.uk::418de67f-9873-427c-9a0d-d426cd26b216" providerId="AD" clId="Web-{11361D32-4B8B-C21E-0487-ACC96CCE99FD}" dt="2021-11-08T12:43:43.105" v="85"/>
          <ac:spMkLst>
            <pc:docMk/>
            <pc:sldMk cId="683153418" sldId="259"/>
            <ac:spMk id="8" creationId="{23BB7E73-E730-42EA-AACE-D1E323EA547E}"/>
          </ac:spMkLst>
        </pc:spChg>
        <pc:spChg chg="del">
          <ac:chgData name="Abibatu Sesay (2028276)" userId="S::2028276@student.uwtsd.ac.uk::418de67f-9873-427c-9a0d-d426cd26b216" providerId="AD" clId="Web-{11361D32-4B8B-C21E-0487-ACC96CCE99FD}" dt="2021-11-08T12:43:43.105" v="85"/>
          <ac:spMkLst>
            <pc:docMk/>
            <pc:sldMk cId="683153418" sldId="259"/>
            <ac:spMk id="10" creationId="{F1F6C2E9-B316-4410-88E5-74F044FC3575}"/>
          </ac:spMkLst>
        </pc:spChg>
        <pc:spChg chg="del">
          <ac:chgData name="Abibatu Sesay (2028276)" userId="S::2028276@student.uwtsd.ac.uk::418de67f-9873-427c-9a0d-d426cd26b216" providerId="AD" clId="Web-{11361D32-4B8B-C21E-0487-ACC96CCE99FD}" dt="2021-11-08T12:43:43.105" v="85"/>
          <ac:spMkLst>
            <pc:docMk/>
            <pc:sldMk cId="683153418" sldId="259"/>
            <ac:spMk id="12" creationId="{83D07262-43A6-451F-9B19-77B943C6399D}"/>
          </ac:spMkLst>
        </pc:spChg>
        <pc:spChg chg="add">
          <ac:chgData name="Abibatu Sesay (2028276)" userId="S::2028276@student.uwtsd.ac.uk::418de67f-9873-427c-9a0d-d426cd26b216" providerId="AD" clId="Web-{11361D32-4B8B-C21E-0487-ACC96CCE99FD}" dt="2021-11-08T12:43:43.105" v="85"/>
          <ac:spMkLst>
            <pc:docMk/>
            <pc:sldMk cId="683153418" sldId="259"/>
            <ac:spMk id="19" creationId="{C868C70C-E5C4-CD47-888C-FCB3373B6D38}"/>
          </ac:spMkLst>
        </pc:spChg>
        <pc:spChg chg="add">
          <ac:chgData name="Abibatu Sesay (2028276)" userId="S::2028276@student.uwtsd.ac.uk::418de67f-9873-427c-9a0d-d426cd26b216" providerId="AD" clId="Web-{11361D32-4B8B-C21E-0487-ACC96CCE99FD}" dt="2021-11-08T12:43:43.105" v="85"/>
          <ac:spMkLst>
            <pc:docMk/>
            <pc:sldMk cId="683153418" sldId="259"/>
            <ac:spMk id="21" creationId="{D8C68F39-5E8A-844C-A8FD-394F253C1E5F}"/>
          </ac:spMkLst>
        </pc:spChg>
        <pc:spChg chg="add">
          <ac:chgData name="Abibatu Sesay (2028276)" userId="S::2028276@student.uwtsd.ac.uk::418de67f-9873-427c-9a0d-d426cd26b216" providerId="AD" clId="Web-{11361D32-4B8B-C21E-0487-ACC96CCE99FD}" dt="2021-11-08T12:43:43.105" v="85"/>
          <ac:spMkLst>
            <pc:docMk/>
            <pc:sldMk cId="683153418" sldId="259"/>
            <ac:spMk id="23" creationId="{BC583CEB-AC2B-2640-94F6-5958E6BC5BAB}"/>
          </ac:spMkLst>
        </pc:spChg>
        <pc:picChg chg="add">
          <ac:chgData name="Abibatu Sesay (2028276)" userId="S::2028276@student.uwtsd.ac.uk::418de67f-9873-427c-9a0d-d426cd26b216" providerId="AD" clId="Web-{11361D32-4B8B-C21E-0487-ACC96CCE99FD}" dt="2021-11-08T12:43:43.105" v="85"/>
          <ac:picMkLst>
            <pc:docMk/>
            <pc:sldMk cId="683153418" sldId="259"/>
            <ac:picMk id="16" creationId="{723FFE84-2281-4218-A73A-4D864F4D5675}"/>
          </ac:picMkLst>
        </pc:picChg>
      </pc:sldChg>
      <pc:sldChg chg="modSp new ord">
        <pc:chgData name="Abibatu Sesay (2028276)" userId="S::2028276@student.uwtsd.ac.uk::418de67f-9873-427c-9a0d-d426cd26b216" providerId="AD" clId="Web-{11361D32-4B8B-C21E-0487-ACC96CCE99FD}" dt="2021-11-10T14:30:53.611" v="102" actId="20577"/>
        <pc:sldMkLst>
          <pc:docMk/>
          <pc:sldMk cId="3688626377" sldId="260"/>
        </pc:sldMkLst>
        <pc:spChg chg="mod">
          <ac:chgData name="Abibatu Sesay (2028276)" userId="S::2028276@student.uwtsd.ac.uk::418de67f-9873-427c-9a0d-d426cd26b216" providerId="AD" clId="Web-{11361D32-4B8B-C21E-0487-ACC96CCE99FD}" dt="2021-11-10T14:30:53.611" v="102" actId="20577"/>
          <ac:spMkLst>
            <pc:docMk/>
            <pc:sldMk cId="3688626377" sldId="260"/>
            <ac:spMk id="3" creationId="{C9FC9E28-FF50-42E3-87F6-AA62B5B48283}"/>
          </ac:spMkLst>
        </pc:spChg>
      </pc:sldChg>
    </pc:docChg>
  </pc:docChgLst>
  <pc:docChgLst>
    <pc:chgData name="Abibatu Sesay (2028276)" userId="S::2028276@student.uwtsd.ac.uk::418de67f-9873-427c-9a0d-d426cd26b216" providerId="AD" clId="Web-{E01365FA-11A4-1759-E464-0DB25CA4E57F}"/>
    <pc:docChg chg="modSld">
      <pc:chgData name="Abibatu Sesay (2028276)" userId="S::2028276@student.uwtsd.ac.uk::418de67f-9873-427c-9a0d-d426cd26b216" providerId="AD" clId="Web-{E01365FA-11A4-1759-E464-0DB25CA4E57F}" dt="2021-11-22T14:05:51.804" v="26"/>
      <pc:docMkLst>
        <pc:docMk/>
      </pc:docMkLst>
      <pc:sldChg chg="modSp">
        <pc:chgData name="Abibatu Sesay (2028276)" userId="S::2028276@student.uwtsd.ac.uk::418de67f-9873-427c-9a0d-d426cd26b216" providerId="AD" clId="Web-{E01365FA-11A4-1759-E464-0DB25CA4E57F}" dt="2021-11-19T16:04:11.449" v="25" actId="20577"/>
        <pc:sldMkLst>
          <pc:docMk/>
          <pc:sldMk cId="4126239783" sldId="258"/>
        </pc:sldMkLst>
        <pc:spChg chg="mod">
          <ac:chgData name="Abibatu Sesay (2028276)" userId="S::2028276@student.uwtsd.ac.uk::418de67f-9873-427c-9a0d-d426cd26b216" providerId="AD" clId="Web-{E01365FA-11A4-1759-E464-0DB25CA4E57F}" dt="2021-11-19T16:04:11.449" v="25" actId="20577"/>
          <ac:spMkLst>
            <pc:docMk/>
            <pc:sldMk cId="4126239783" sldId="258"/>
            <ac:spMk id="3" creationId="{020DE95A-2988-443E-874C-207ED3B3CE5A}"/>
          </ac:spMkLst>
        </pc:spChg>
      </pc:sldChg>
      <pc:sldChg chg="addSp modNotes">
        <pc:chgData name="Abibatu Sesay (2028276)" userId="S::2028276@student.uwtsd.ac.uk::418de67f-9873-427c-9a0d-d426cd26b216" providerId="AD" clId="Web-{E01365FA-11A4-1759-E464-0DB25CA4E57F}" dt="2021-11-22T14:05:51.804" v="26"/>
        <pc:sldMkLst>
          <pc:docMk/>
          <pc:sldMk cId="301172121" sldId="261"/>
        </pc:sldMkLst>
        <pc:spChg chg="add">
          <ac:chgData name="Abibatu Sesay (2028276)" userId="S::2028276@student.uwtsd.ac.uk::418de67f-9873-427c-9a0d-d426cd26b216" providerId="AD" clId="Web-{E01365FA-11A4-1759-E464-0DB25CA4E57F}" dt="2021-11-22T14:05:51.804" v="26"/>
          <ac:spMkLst>
            <pc:docMk/>
            <pc:sldMk cId="301172121" sldId="261"/>
            <ac:spMk id="2" creationId="{71538D5E-F511-4AE5-8354-30D974BC906F}"/>
          </ac:spMkLst>
        </pc:spChg>
      </pc:sldChg>
    </pc:docChg>
  </pc:docChgLst>
  <pc:docChgLst>
    <pc:chgData name="Abibatu Sesay (2028276)" userId="S::2028276@student.uwtsd.ac.uk::418de67f-9873-427c-9a0d-d426cd26b216" providerId="AD" clId="Web-{D62C4F53-D455-B6C5-9392-838CE8127376}"/>
    <pc:docChg chg="modSld sldOrd">
      <pc:chgData name="Abibatu Sesay (2028276)" userId="S::2028276@student.uwtsd.ac.uk::418de67f-9873-427c-9a0d-d426cd26b216" providerId="AD" clId="Web-{D62C4F53-D455-B6C5-9392-838CE8127376}" dt="2021-12-08T22:49:10.673" v="73" actId="20577"/>
      <pc:docMkLst>
        <pc:docMk/>
      </pc:docMkLst>
      <pc:sldChg chg="ord">
        <pc:chgData name="Abibatu Sesay (2028276)" userId="S::2028276@student.uwtsd.ac.uk::418de67f-9873-427c-9a0d-d426cd26b216" providerId="AD" clId="Web-{D62C4F53-D455-B6C5-9392-838CE8127376}" dt="2021-12-08T22:48:35.828" v="72"/>
        <pc:sldMkLst>
          <pc:docMk/>
          <pc:sldMk cId="3688626377" sldId="260"/>
        </pc:sldMkLst>
      </pc:sldChg>
      <pc:sldChg chg="modSp">
        <pc:chgData name="Abibatu Sesay (2028276)" userId="S::2028276@student.uwtsd.ac.uk::418de67f-9873-427c-9a0d-d426cd26b216" providerId="AD" clId="Web-{D62C4F53-D455-B6C5-9392-838CE8127376}" dt="2021-12-08T22:42:08.039" v="39" actId="14100"/>
        <pc:sldMkLst>
          <pc:docMk/>
          <pc:sldMk cId="301172121" sldId="261"/>
        </pc:sldMkLst>
        <pc:spChg chg="mod">
          <ac:chgData name="Abibatu Sesay (2028276)" userId="S::2028276@student.uwtsd.ac.uk::418de67f-9873-427c-9a0d-d426cd26b216" providerId="AD" clId="Web-{D62C4F53-D455-B6C5-9392-838CE8127376}" dt="2021-12-08T22:42:08.039" v="39" actId="14100"/>
          <ac:spMkLst>
            <pc:docMk/>
            <pc:sldMk cId="301172121" sldId="261"/>
            <ac:spMk id="3" creationId="{1B67156B-3D13-4FCF-B2B9-75CDF2CAE08E}"/>
          </ac:spMkLst>
        </pc:spChg>
        <pc:picChg chg="mod">
          <ac:chgData name="Abibatu Sesay (2028276)" userId="S::2028276@student.uwtsd.ac.uk::418de67f-9873-427c-9a0d-d426cd26b216" providerId="AD" clId="Web-{D62C4F53-D455-B6C5-9392-838CE8127376}" dt="2021-12-08T22:41:48.757" v="36" actId="14100"/>
          <ac:picMkLst>
            <pc:docMk/>
            <pc:sldMk cId="301172121" sldId="261"/>
            <ac:picMk id="4" creationId="{CA4CD8D0-5C03-4758-BB11-BEB45FD0A563}"/>
          </ac:picMkLst>
        </pc:picChg>
      </pc:sldChg>
      <pc:sldChg chg="modSp">
        <pc:chgData name="Abibatu Sesay (2028276)" userId="S::2028276@student.uwtsd.ac.uk::418de67f-9873-427c-9a0d-d426cd26b216" providerId="AD" clId="Web-{D62C4F53-D455-B6C5-9392-838CE8127376}" dt="2021-12-08T22:49:10.673" v="73" actId="20577"/>
        <pc:sldMkLst>
          <pc:docMk/>
          <pc:sldMk cId="2682782434" sldId="262"/>
        </pc:sldMkLst>
        <pc:spChg chg="mod">
          <ac:chgData name="Abibatu Sesay (2028276)" userId="S::2028276@student.uwtsd.ac.uk::418de67f-9873-427c-9a0d-d426cd26b216" providerId="AD" clId="Web-{D62C4F53-D455-B6C5-9392-838CE8127376}" dt="2021-12-08T22:49:10.673" v="73" actId="20577"/>
          <ac:spMkLst>
            <pc:docMk/>
            <pc:sldMk cId="2682782434" sldId="262"/>
            <ac:spMk id="6" creationId="{E8FDADCB-E565-44AA-99D3-26A1DAF1BF76}"/>
          </ac:spMkLst>
        </pc:spChg>
      </pc:sldChg>
      <pc:sldChg chg="modSp">
        <pc:chgData name="Abibatu Sesay (2028276)" userId="S::2028276@student.uwtsd.ac.uk::418de67f-9873-427c-9a0d-d426cd26b216" providerId="AD" clId="Web-{D62C4F53-D455-B6C5-9392-838CE8127376}" dt="2021-12-08T22:48:11.500" v="71" actId="20577"/>
        <pc:sldMkLst>
          <pc:docMk/>
          <pc:sldMk cId="1622174837" sldId="263"/>
        </pc:sldMkLst>
        <pc:spChg chg="mod">
          <ac:chgData name="Abibatu Sesay (2028276)" userId="S::2028276@student.uwtsd.ac.uk::418de67f-9873-427c-9a0d-d426cd26b216" providerId="AD" clId="Web-{D62C4F53-D455-B6C5-9392-838CE8127376}" dt="2021-12-08T22:48:11.500" v="71" actId="20577"/>
          <ac:spMkLst>
            <pc:docMk/>
            <pc:sldMk cId="1622174837" sldId="263"/>
            <ac:spMk id="2" creationId="{DC7BA6D5-15A1-40FA-B2B4-839A06A1DA6E}"/>
          </ac:spMkLst>
        </pc:spChg>
      </pc:sldChg>
    </pc:docChg>
  </pc:docChgLst>
  <pc:docChgLst>
    <pc:chgData name="Abibatu Sesay (2028276)" userId="S::2028276@student.uwtsd.ac.uk::418de67f-9873-427c-9a0d-d426cd26b216" providerId="AD" clId="Web-{3BDAB0D7-24C9-1467-BAB4-4923016B65B9}"/>
    <pc:docChg chg="modSld sldOrd">
      <pc:chgData name="Abibatu Sesay (2028276)" userId="S::2028276@student.uwtsd.ac.uk::418de67f-9873-427c-9a0d-d426cd26b216" providerId="AD" clId="Web-{3BDAB0D7-24C9-1467-BAB4-4923016B65B9}" dt="2021-12-10T22:06:39.380" v="31"/>
      <pc:docMkLst>
        <pc:docMk/>
      </pc:docMkLst>
      <pc:sldChg chg="ord">
        <pc:chgData name="Abibatu Sesay (2028276)" userId="S::2028276@student.uwtsd.ac.uk::418de67f-9873-427c-9a0d-d426cd26b216" providerId="AD" clId="Web-{3BDAB0D7-24C9-1467-BAB4-4923016B65B9}" dt="2021-12-10T21:38:53.035" v="1"/>
        <pc:sldMkLst>
          <pc:docMk/>
          <pc:sldMk cId="683153418" sldId="259"/>
        </pc:sldMkLst>
      </pc:sldChg>
      <pc:sldChg chg="addSp">
        <pc:chgData name="Abibatu Sesay (2028276)" userId="S::2028276@student.uwtsd.ac.uk::418de67f-9873-427c-9a0d-d426cd26b216" providerId="AD" clId="Web-{3BDAB0D7-24C9-1467-BAB4-4923016B65B9}" dt="2021-12-10T22:06:39.380" v="31"/>
        <pc:sldMkLst>
          <pc:docMk/>
          <pc:sldMk cId="301172121" sldId="261"/>
        </pc:sldMkLst>
        <pc:spChg chg="add">
          <ac:chgData name="Abibatu Sesay (2028276)" userId="S::2028276@student.uwtsd.ac.uk::418de67f-9873-427c-9a0d-d426cd26b216" providerId="AD" clId="Web-{3BDAB0D7-24C9-1467-BAB4-4923016B65B9}" dt="2021-12-10T22:06:39.380" v="31"/>
          <ac:spMkLst>
            <pc:docMk/>
            <pc:sldMk cId="301172121" sldId="261"/>
            <ac:spMk id="5" creationId="{54592708-3A75-4C5A-8D8A-80E4EEF161F2}"/>
          </ac:spMkLst>
        </pc:spChg>
      </pc:sldChg>
      <pc:sldChg chg="modSp">
        <pc:chgData name="Abibatu Sesay (2028276)" userId="S::2028276@student.uwtsd.ac.uk::418de67f-9873-427c-9a0d-d426cd26b216" providerId="AD" clId="Web-{3BDAB0D7-24C9-1467-BAB4-4923016B65B9}" dt="2021-12-10T21:54:17.332" v="30" actId="20577"/>
        <pc:sldMkLst>
          <pc:docMk/>
          <pc:sldMk cId="2682782434" sldId="262"/>
        </pc:sldMkLst>
        <pc:spChg chg="mod">
          <ac:chgData name="Abibatu Sesay (2028276)" userId="S::2028276@student.uwtsd.ac.uk::418de67f-9873-427c-9a0d-d426cd26b216" providerId="AD" clId="Web-{3BDAB0D7-24C9-1467-BAB4-4923016B65B9}" dt="2021-12-10T21:54:17.332" v="30" actId="20577"/>
          <ac:spMkLst>
            <pc:docMk/>
            <pc:sldMk cId="2682782434" sldId="262"/>
            <ac:spMk id="6" creationId="{E8FDADCB-E565-44AA-99D3-26A1DAF1BF76}"/>
          </ac:spMkLst>
        </pc:spChg>
      </pc:sldChg>
      <pc:sldChg chg="modSp ord">
        <pc:chgData name="Abibatu Sesay (2028276)" userId="S::2028276@student.uwtsd.ac.uk::418de67f-9873-427c-9a0d-d426cd26b216" providerId="AD" clId="Web-{3BDAB0D7-24C9-1467-BAB4-4923016B65B9}" dt="2021-12-10T21:45:47.948" v="8" actId="20577"/>
        <pc:sldMkLst>
          <pc:docMk/>
          <pc:sldMk cId="2579265674" sldId="264"/>
        </pc:sldMkLst>
        <pc:spChg chg="mod">
          <ac:chgData name="Abibatu Sesay (2028276)" userId="S::2028276@student.uwtsd.ac.uk::418de67f-9873-427c-9a0d-d426cd26b216" providerId="AD" clId="Web-{3BDAB0D7-24C9-1467-BAB4-4923016B65B9}" dt="2021-12-10T21:45:47.948" v="8" actId="20577"/>
          <ac:spMkLst>
            <pc:docMk/>
            <pc:sldMk cId="2579265674" sldId="264"/>
            <ac:spMk id="3" creationId="{50C5759E-3257-4DB0-BD9C-22C37168C8C7}"/>
          </ac:spMkLst>
        </pc:spChg>
      </pc:sldChg>
    </pc:docChg>
  </pc:docChgLst>
  <pc:docChgLst>
    <pc:chgData name="Abibatu Sesay (2028276)" userId="S::2028276@student.uwtsd.ac.uk::418de67f-9873-427c-9a0d-d426cd26b216" providerId="AD" clId="Web-{21959484-2D4D-1271-7B23-0E3976A2BA01}"/>
    <pc:docChg chg="addSld modSld sldOrd">
      <pc:chgData name="Abibatu Sesay (2028276)" userId="S::2028276@student.uwtsd.ac.uk::418de67f-9873-427c-9a0d-d426cd26b216" providerId="AD" clId="Web-{21959484-2D4D-1271-7B23-0E3976A2BA01}" dt="2021-11-24T15:16:51.497" v="110" actId="1076"/>
      <pc:docMkLst>
        <pc:docMk/>
      </pc:docMkLst>
      <pc:sldChg chg="ord">
        <pc:chgData name="Abibatu Sesay (2028276)" userId="S::2028276@student.uwtsd.ac.uk::418de67f-9873-427c-9a0d-d426cd26b216" providerId="AD" clId="Web-{21959484-2D4D-1271-7B23-0E3976A2BA01}" dt="2021-11-24T14:46:41.726" v="101"/>
        <pc:sldMkLst>
          <pc:docMk/>
          <pc:sldMk cId="683153418" sldId="259"/>
        </pc:sldMkLst>
      </pc:sldChg>
      <pc:sldChg chg="modSp">
        <pc:chgData name="Abibatu Sesay (2028276)" userId="S::2028276@student.uwtsd.ac.uk::418de67f-9873-427c-9a0d-d426cd26b216" providerId="AD" clId="Web-{21959484-2D4D-1271-7B23-0E3976A2BA01}" dt="2021-11-24T14:46:32.241" v="100" actId="20577"/>
        <pc:sldMkLst>
          <pc:docMk/>
          <pc:sldMk cId="3688626377" sldId="260"/>
        </pc:sldMkLst>
        <pc:spChg chg="mod">
          <ac:chgData name="Abibatu Sesay (2028276)" userId="S::2028276@student.uwtsd.ac.uk::418de67f-9873-427c-9a0d-d426cd26b216" providerId="AD" clId="Web-{21959484-2D4D-1271-7B23-0E3976A2BA01}" dt="2021-11-24T14:44:35.879" v="90" actId="20577"/>
          <ac:spMkLst>
            <pc:docMk/>
            <pc:sldMk cId="3688626377" sldId="260"/>
            <ac:spMk id="2" creationId="{1399CD3A-6B07-4C67-8529-0514F99DE0D1}"/>
          </ac:spMkLst>
        </pc:spChg>
        <pc:spChg chg="mod">
          <ac:chgData name="Abibatu Sesay (2028276)" userId="S::2028276@student.uwtsd.ac.uk::418de67f-9873-427c-9a0d-d426cd26b216" providerId="AD" clId="Web-{21959484-2D4D-1271-7B23-0E3976A2BA01}" dt="2021-11-24T14:46:32.241" v="100" actId="20577"/>
          <ac:spMkLst>
            <pc:docMk/>
            <pc:sldMk cId="3688626377" sldId="260"/>
            <ac:spMk id="3" creationId="{C9FC9E28-FF50-42E3-87F6-AA62B5B48283}"/>
          </ac:spMkLst>
        </pc:spChg>
      </pc:sldChg>
      <pc:sldChg chg="addSp modSp ord modNotes">
        <pc:chgData name="Abibatu Sesay (2028276)" userId="S::2028276@student.uwtsd.ac.uk::418de67f-9873-427c-9a0d-d426cd26b216" providerId="AD" clId="Web-{21959484-2D4D-1271-7B23-0E3976A2BA01}" dt="2021-11-24T15:16:51.497" v="110" actId="1076"/>
        <pc:sldMkLst>
          <pc:docMk/>
          <pc:sldMk cId="301172121" sldId="261"/>
        </pc:sldMkLst>
        <pc:spChg chg="add mod">
          <ac:chgData name="Abibatu Sesay (2028276)" userId="S::2028276@student.uwtsd.ac.uk::418de67f-9873-427c-9a0d-d426cd26b216" providerId="AD" clId="Web-{21959484-2D4D-1271-7B23-0E3976A2BA01}" dt="2021-11-24T14:20:59.122" v="6" actId="14100"/>
          <ac:spMkLst>
            <pc:docMk/>
            <pc:sldMk cId="301172121" sldId="261"/>
            <ac:spMk id="3" creationId="{1B67156B-3D13-4FCF-B2B9-75CDF2CAE08E}"/>
          </ac:spMkLst>
        </pc:spChg>
        <pc:picChg chg="mod">
          <ac:chgData name="Abibatu Sesay (2028276)" userId="S::2028276@student.uwtsd.ac.uk::418de67f-9873-427c-9a0d-d426cd26b216" providerId="AD" clId="Web-{21959484-2D4D-1271-7B23-0E3976A2BA01}" dt="2021-11-24T15:16:51.497" v="110" actId="1076"/>
          <ac:picMkLst>
            <pc:docMk/>
            <pc:sldMk cId="301172121" sldId="261"/>
            <ac:picMk id="4" creationId="{CA4CD8D0-5C03-4758-BB11-BEB45FD0A563}"/>
          </ac:picMkLst>
        </pc:picChg>
      </pc:sldChg>
      <pc:sldChg chg="addSp delSp modSp new mod setBg">
        <pc:chgData name="Abibatu Sesay (2028276)" userId="S::2028276@student.uwtsd.ac.uk::418de67f-9873-427c-9a0d-d426cd26b216" providerId="AD" clId="Web-{21959484-2D4D-1271-7B23-0E3976A2BA01}" dt="2021-11-24T14:41:55.624" v="66"/>
        <pc:sldMkLst>
          <pc:docMk/>
          <pc:sldMk cId="2682782434" sldId="262"/>
        </pc:sldMkLst>
        <pc:spChg chg="del mod">
          <ac:chgData name="Abibatu Sesay (2028276)" userId="S::2028276@student.uwtsd.ac.uk::418de67f-9873-427c-9a0d-d426cd26b216" providerId="AD" clId="Web-{21959484-2D4D-1271-7B23-0E3976A2BA01}" dt="2021-11-24T14:41:48.859" v="65"/>
          <ac:spMkLst>
            <pc:docMk/>
            <pc:sldMk cId="2682782434" sldId="262"/>
            <ac:spMk id="2" creationId="{D50F74F0-BD3F-4239-99EF-870979C1F2E3}"/>
          </ac:spMkLst>
        </pc:spChg>
        <pc:spChg chg="del">
          <ac:chgData name="Abibatu Sesay (2028276)" userId="S::2028276@student.uwtsd.ac.uk::418de67f-9873-427c-9a0d-d426cd26b216" providerId="AD" clId="Web-{21959484-2D4D-1271-7B23-0E3976A2BA01}" dt="2021-11-24T14:41:44.405" v="64"/>
          <ac:spMkLst>
            <pc:docMk/>
            <pc:sldMk cId="2682782434" sldId="262"/>
            <ac:spMk id="3" creationId="{175214DE-0784-460F-B257-E4F5559665D3}"/>
          </ac:spMkLst>
        </pc:spChg>
        <pc:spChg chg="add mod">
          <ac:chgData name="Abibatu Sesay (2028276)" userId="S::2028276@student.uwtsd.ac.uk::418de67f-9873-427c-9a0d-d426cd26b216" providerId="AD" clId="Web-{21959484-2D4D-1271-7B23-0E3976A2BA01}" dt="2021-11-24T14:41:55.624" v="66"/>
          <ac:spMkLst>
            <pc:docMk/>
            <pc:sldMk cId="2682782434" sldId="262"/>
            <ac:spMk id="6" creationId="{E8FDADCB-E565-44AA-99D3-26A1DAF1BF76}"/>
          </ac:spMkLst>
        </pc:spChg>
        <pc:spChg chg="add">
          <ac:chgData name="Abibatu Sesay (2028276)" userId="S::2028276@student.uwtsd.ac.uk::418de67f-9873-427c-9a0d-d426cd26b216" providerId="AD" clId="Web-{21959484-2D4D-1271-7B23-0E3976A2BA01}" dt="2021-11-24T14:41:55.624" v="66"/>
          <ac:spMkLst>
            <pc:docMk/>
            <pc:sldMk cId="2682782434" sldId="262"/>
            <ac:spMk id="11" creationId="{2D03A0B2-4A2F-D846-A5E6-FB7CB9A031F7}"/>
          </ac:spMkLst>
        </pc:spChg>
        <pc:spChg chg="add">
          <ac:chgData name="Abibatu Sesay (2028276)" userId="S::2028276@student.uwtsd.ac.uk::418de67f-9873-427c-9a0d-d426cd26b216" providerId="AD" clId="Web-{21959484-2D4D-1271-7B23-0E3976A2BA01}" dt="2021-11-24T14:41:55.624" v="66"/>
          <ac:spMkLst>
            <pc:docMk/>
            <pc:sldMk cId="2682782434" sldId="262"/>
            <ac:spMk id="13" creationId="{7F573F1D-73A7-FB41-BCAD-FC9AA7DEF4F5}"/>
          </ac:spMkLst>
        </pc:spChg>
        <pc:spChg chg="add">
          <ac:chgData name="Abibatu Sesay (2028276)" userId="S::2028276@student.uwtsd.ac.uk::418de67f-9873-427c-9a0d-d426cd26b216" providerId="AD" clId="Web-{21959484-2D4D-1271-7B23-0E3976A2BA01}" dt="2021-11-24T14:41:55.624" v="66"/>
          <ac:spMkLst>
            <pc:docMk/>
            <pc:sldMk cId="2682782434" sldId="262"/>
            <ac:spMk id="15" creationId="{A88F843D-1C1B-C740-AC27-E3238D0F5F47}"/>
          </ac:spMkLst>
        </pc:spChg>
        <pc:spChg chg="add">
          <ac:chgData name="Abibatu Sesay (2028276)" userId="S::2028276@student.uwtsd.ac.uk::418de67f-9873-427c-9a0d-d426cd26b216" providerId="AD" clId="Web-{21959484-2D4D-1271-7B23-0E3976A2BA01}" dt="2021-11-24T14:41:55.624" v="66"/>
          <ac:spMkLst>
            <pc:docMk/>
            <pc:sldMk cId="2682782434" sldId="262"/>
            <ac:spMk id="17" creationId="{44037D61-FFBD-0342-90C5-D1AD7C899B44}"/>
          </ac:spMkLst>
        </pc:spChg>
        <pc:spChg chg="add">
          <ac:chgData name="Abibatu Sesay (2028276)" userId="S::2028276@student.uwtsd.ac.uk::418de67f-9873-427c-9a0d-d426cd26b216" providerId="AD" clId="Web-{21959484-2D4D-1271-7B23-0E3976A2BA01}" dt="2021-11-24T14:41:55.624" v="66"/>
          <ac:spMkLst>
            <pc:docMk/>
            <pc:sldMk cId="2682782434" sldId="262"/>
            <ac:spMk id="19" creationId="{A21C8291-E3D5-4240-8FF4-E5213CBCC453}"/>
          </ac:spMkLst>
        </pc:spChg>
        <pc:spChg chg="add">
          <ac:chgData name="Abibatu Sesay (2028276)" userId="S::2028276@student.uwtsd.ac.uk::418de67f-9873-427c-9a0d-d426cd26b216" providerId="AD" clId="Web-{21959484-2D4D-1271-7B23-0E3976A2BA01}" dt="2021-11-24T14:41:55.624" v="66"/>
          <ac:spMkLst>
            <pc:docMk/>
            <pc:sldMk cId="2682782434" sldId="262"/>
            <ac:spMk id="21" creationId="{08B44AFE-C181-7047-8CC9-CA00BD385EEA}"/>
          </ac:spMkLst>
        </pc:spChg>
        <pc:picChg chg="add mod ord">
          <ac:chgData name="Abibatu Sesay (2028276)" userId="S::2028276@student.uwtsd.ac.uk::418de67f-9873-427c-9a0d-d426cd26b216" providerId="AD" clId="Web-{21959484-2D4D-1271-7B23-0E3976A2BA01}" dt="2021-11-24T14:41:55.624" v="66"/>
          <ac:picMkLst>
            <pc:docMk/>
            <pc:sldMk cId="2682782434" sldId="262"/>
            <ac:picMk id="4" creationId="{86F9E792-7BAB-4405-AA94-84B55F2E61AB}"/>
          </ac:picMkLst>
        </pc:picChg>
      </pc:sldChg>
    </pc:docChg>
  </pc:docChgLst>
  <pc:docChgLst>
    <pc:chgData name="Abibatu Sesay (2028276)" userId="S::2028276@student.uwtsd.ac.uk::418de67f-9873-427c-9a0d-d426cd26b216" providerId="AD" clId="Web-{E59D9D9E-0906-650E-6413-71CA59776299}"/>
    <pc:docChg chg="modSld">
      <pc:chgData name="Abibatu Sesay (2028276)" userId="S::2028276@student.uwtsd.ac.uk::418de67f-9873-427c-9a0d-d426cd26b216" providerId="AD" clId="Web-{E59D9D9E-0906-650E-6413-71CA59776299}" dt="2021-11-03T16:54:34.380" v="5"/>
      <pc:docMkLst>
        <pc:docMk/>
      </pc:docMkLst>
      <pc:sldChg chg="addSp delSp modSp delAnim">
        <pc:chgData name="Abibatu Sesay (2028276)" userId="S::2028276@student.uwtsd.ac.uk::418de67f-9873-427c-9a0d-d426cd26b216" providerId="AD" clId="Web-{E59D9D9E-0906-650E-6413-71CA59776299}" dt="2021-11-03T16:54:34.380" v="5"/>
        <pc:sldMkLst>
          <pc:docMk/>
          <pc:sldMk cId="109857222" sldId="256"/>
        </pc:sldMkLst>
        <pc:spChg chg="mod">
          <ac:chgData name="Abibatu Sesay (2028276)" userId="S::2028276@student.uwtsd.ac.uk::418de67f-9873-427c-9a0d-d426cd26b216" providerId="AD" clId="Web-{E59D9D9E-0906-650E-6413-71CA59776299}" dt="2021-11-03T16:54:34.380" v="5"/>
          <ac:spMkLst>
            <pc:docMk/>
            <pc:sldMk cId="109857222" sldId="256"/>
            <ac:spMk id="2" creationId="{00000000-0000-0000-0000-000000000000}"/>
          </ac:spMkLst>
        </pc:spChg>
        <pc:spChg chg="mod">
          <ac:chgData name="Abibatu Sesay (2028276)" userId="S::2028276@student.uwtsd.ac.uk::418de67f-9873-427c-9a0d-d426cd26b216" providerId="AD" clId="Web-{E59D9D9E-0906-650E-6413-71CA59776299}" dt="2021-11-03T16:54:34.380" v="5"/>
          <ac:spMkLst>
            <pc:docMk/>
            <pc:sldMk cId="109857222" sldId="256"/>
            <ac:spMk id="3" creationId="{00000000-0000-0000-0000-000000000000}"/>
          </ac:spMkLst>
        </pc:spChg>
        <pc:spChg chg="add del">
          <ac:chgData name="Abibatu Sesay (2028276)" userId="S::2028276@student.uwtsd.ac.uk::418de67f-9873-427c-9a0d-d426cd26b216" providerId="AD" clId="Web-{E59D9D9E-0906-650E-6413-71CA59776299}" dt="2021-11-03T16:54:34.380" v="5"/>
          <ac:spMkLst>
            <pc:docMk/>
            <pc:sldMk cId="109857222" sldId="256"/>
            <ac:spMk id="9" creationId="{A88F843D-1C1B-C740-AC27-E3238D0F5F47}"/>
          </ac:spMkLst>
        </pc:spChg>
        <pc:spChg chg="add del">
          <ac:chgData name="Abibatu Sesay (2028276)" userId="S::2028276@student.uwtsd.ac.uk::418de67f-9873-427c-9a0d-d426cd26b216" providerId="AD" clId="Web-{E59D9D9E-0906-650E-6413-71CA59776299}" dt="2021-11-03T16:54:34.380" v="5"/>
          <ac:spMkLst>
            <pc:docMk/>
            <pc:sldMk cId="109857222" sldId="256"/>
            <ac:spMk id="11" creationId="{47D97D42-A01D-BC41-A1DE-4E2766A4E78F}"/>
          </ac:spMkLst>
        </pc:spChg>
        <pc:spChg chg="add del">
          <ac:chgData name="Abibatu Sesay (2028276)" userId="S::2028276@student.uwtsd.ac.uk::418de67f-9873-427c-9a0d-d426cd26b216" providerId="AD" clId="Web-{E59D9D9E-0906-650E-6413-71CA59776299}" dt="2021-11-03T16:54:34.380" v="5"/>
          <ac:spMkLst>
            <pc:docMk/>
            <pc:sldMk cId="109857222" sldId="256"/>
            <ac:spMk id="13" creationId="{B7258F36-452C-D64A-A553-BEE4EAFE4143}"/>
          </ac:spMkLst>
        </pc:spChg>
        <pc:spChg chg="add">
          <ac:chgData name="Abibatu Sesay (2028276)" userId="S::2028276@student.uwtsd.ac.uk::418de67f-9873-427c-9a0d-d426cd26b216" providerId="AD" clId="Web-{E59D9D9E-0906-650E-6413-71CA59776299}" dt="2021-11-03T16:54:34.380" v="5"/>
          <ac:spMkLst>
            <pc:docMk/>
            <pc:sldMk cId="109857222" sldId="256"/>
            <ac:spMk id="15" creationId="{A88F843D-1C1B-C740-AC27-E3238D0F5F47}"/>
          </ac:spMkLst>
        </pc:spChg>
        <pc:spChg chg="add">
          <ac:chgData name="Abibatu Sesay (2028276)" userId="S::2028276@student.uwtsd.ac.uk::418de67f-9873-427c-9a0d-d426cd26b216" providerId="AD" clId="Web-{E59D9D9E-0906-650E-6413-71CA59776299}" dt="2021-11-03T16:54:34.380" v="5"/>
          <ac:spMkLst>
            <pc:docMk/>
            <pc:sldMk cId="109857222" sldId="256"/>
            <ac:spMk id="16" creationId="{47D97D42-A01D-BC41-A1DE-4E2766A4E78F}"/>
          </ac:spMkLst>
        </pc:spChg>
        <pc:spChg chg="add">
          <ac:chgData name="Abibatu Sesay (2028276)" userId="S::2028276@student.uwtsd.ac.uk::418de67f-9873-427c-9a0d-d426cd26b216" providerId="AD" clId="Web-{E59D9D9E-0906-650E-6413-71CA59776299}" dt="2021-11-03T16:54:34.380" v="5"/>
          <ac:spMkLst>
            <pc:docMk/>
            <pc:sldMk cId="109857222" sldId="256"/>
            <ac:spMk id="17" creationId="{B7258F36-452C-D64A-A553-BEE4EAFE4143}"/>
          </ac:spMkLst>
        </pc:spChg>
        <pc:spChg chg="add del">
          <ac:chgData name="Abibatu Sesay (2028276)" userId="S::2028276@student.uwtsd.ac.uk::418de67f-9873-427c-9a0d-d426cd26b216" providerId="AD" clId="Web-{E59D9D9E-0906-650E-6413-71CA59776299}" dt="2021-11-03T16:54:34.380" v="4"/>
          <ac:spMkLst>
            <pc:docMk/>
            <pc:sldMk cId="109857222" sldId="256"/>
            <ac:spMk id="18" creationId="{A88F843D-1C1B-C740-AC27-E3238D0F5F47}"/>
          </ac:spMkLst>
        </pc:spChg>
        <pc:spChg chg="add del">
          <ac:chgData name="Abibatu Sesay (2028276)" userId="S::2028276@student.uwtsd.ac.uk::418de67f-9873-427c-9a0d-d426cd26b216" providerId="AD" clId="Web-{E59D9D9E-0906-650E-6413-71CA59776299}" dt="2021-11-03T16:54:34.380" v="4"/>
          <ac:spMkLst>
            <pc:docMk/>
            <pc:sldMk cId="109857222" sldId="256"/>
            <ac:spMk id="20" creationId="{A21C8291-E3D5-4240-8FF4-E5213CBCC453}"/>
          </ac:spMkLst>
        </pc:spChg>
        <pc:spChg chg="add del">
          <ac:chgData name="Abibatu Sesay (2028276)" userId="S::2028276@student.uwtsd.ac.uk::418de67f-9873-427c-9a0d-d426cd26b216" providerId="AD" clId="Web-{E59D9D9E-0906-650E-6413-71CA59776299}" dt="2021-11-03T16:54:34.380" v="4"/>
          <ac:spMkLst>
            <pc:docMk/>
            <pc:sldMk cId="109857222" sldId="256"/>
            <ac:spMk id="22" creationId="{08B44AFE-C181-7047-8CC9-CA00BD385EEA}"/>
          </ac:spMkLst>
        </pc:spChg>
        <pc:picChg chg="mod ord">
          <ac:chgData name="Abibatu Sesay (2028276)" userId="S::2028276@student.uwtsd.ac.uk::418de67f-9873-427c-9a0d-d426cd26b216" providerId="AD" clId="Web-{E59D9D9E-0906-650E-6413-71CA59776299}" dt="2021-11-03T16:54:34.380" v="5"/>
          <ac:picMkLst>
            <pc:docMk/>
            <pc:sldMk cId="109857222" sldId="256"/>
            <ac:picMk id="4" creationId="{4E83A059-2C79-4F5B-A642-032BC87A4331}"/>
          </ac:picMkLst>
        </pc:picChg>
        <pc:picChg chg="add mod ord">
          <ac:chgData name="Abibatu Sesay (2028276)" userId="S::2028276@student.uwtsd.ac.uk::418de67f-9873-427c-9a0d-d426cd26b216" providerId="AD" clId="Web-{E59D9D9E-0906-650E-6413-71CA59776299}" dt="2021-11-03T16:54:34.380" v="5"/>
          <ac:picMkLst>
            <pc:docMk/>
            <pc:sldMk cId="109857222" sldId="256"/>
            <ac:picMk id="5" creationId="{F8A50E5D-6E6C-4EF0-9769-637531D3A906}"/>
          </ac:picMkLst>
        </pc:picChg>
      </pc:sldChg>
    </pc:docChg>
  </pc:docChgLst>
  <pc:docChgLst>
    <pc:chgData name="Abibatu Sesay (2028276)" userId="S::2028276@student.uwtsd.ac.uk::418de67f-9873-427c-9a0d-d426cd26b216" providerId="AD" clId="Web-{F1E8FE39-11FB-2282-8BFB-6DDABFD3BCB5}"/>
    <pc:docChg chg="modSld">
      <pc:chgData name="Abibatu Sesay (2028276)" userId="S::2028276@student.uwtsd.ac.uk::418de67f-9873-427c-9a0d-d426cd26b216" providerId="AD" clId="Web-{F1E8FE39-11FB-2282-8BFB-6DDABFD3BCB5}" dt="2021-11-05T14:59:06.228" v="1" actId="1076"/>
      <pc:docMkLst>
        <pc:docMk/>
      </pc:docMkLst>
      <pc:sldChg chg="addSp modSp">
        <pc:chgData name="Abibatu Sesay (2028276)" userId="S::2028276@student.uwtsd.ac.uk::418de67f-9873-427c-9a0d-d426cd26b216" providerId="AD" clId="Web-{F1E8FE39-11FB-2282-8BFB-6DDABFD3BCB5}" dt="2021-11-05T14:59:06.228" v="1" actId="1076"/>
        <pc:sldMkLst>
          <pc:docMk/>
          <pc:sldMk cId="109857222" sldId="256"/>
        </pc:sldMkLst>
        <pc:spChg chg="mod">
          <ac:chgData name="Abibatu Sesay (2028276)" userId="S::2028276@student.uwtsd.ac.uk::418de67f-9873-427c-9a0d-d426cd26b216" providerId="AD" clId="Web-{F1E8FE39-11FB-2282-8BFB-6DDABFD3BCB5}" dt="2021-11-05T14:59:06.228" v="1" actId="1076"/>
          <ac:spMkLst>
            <pc:docMk/>
            <pc:sldMk cId="109857222" sldId="256"/>
            <ac:spMk id="3" creationId="{00000000-0000-0000-0000-000000000000}"/>
          </ac:spMkLst>
        </pc:spChg>
        <pc:spChg chg="add">
          <ac:chgData name="Abibatu Sesay (2028276)" userId="S::2028276@student.uwtsd.ac.uk::418de67f-9873-427c-9a0d-d426cd26b216" providerId="AD" clId="Web-{F1E8FE39-11FB-2282-8BFB-6DDABFD3BCB5}" dt="2021-11-05T14:58:59.962" v="0"/>
          <ac:spMkLst>
            <pc:docMk/>
            <pc:sldMk cId="109857222" sldId="256"/>
            <ac:spMk id="6" creationId="{70F2749C-14A0-45D0-A8EB-C69DA419A12E}"/>
          </ac:spMkLst>
        </pc:spChg>
      </pc:sldChg>
    </pc:docChg>
  </pc:docChgLst>
  <pc:docChgLst>
    <pc:chgData name="Abibatu Sesay (2028276)" userId="S::2028276@student.uwtsd.ac.uk::418de67f-9873-427c-9a0d-d426cd26b216" providerId="AD" clId="Web-{94DB1852-765D-04F3-EF05-584B7039160E}"/>
    <pc:docChg chg="modSld sldOrd">
      <pc:chgData name="Abibatu Sesay (2028276)" userId="S::2028276@student.uwtsd.ac.uk::418de67f-9873-427c-9a0d-d426cd26b216" providerId="AD" clId="Web-{94DB1852-765D-04F3-EF05-584B7039160E}" dt="2021-12-07T20:06:47.793" v="106" actId="20577"/>
      <pc:docMkLst>
        <pc:docMk/>
      </pc:docMkLst>
      <pc:sldChg chg="modSp ord">
        <pc:chgData name="Abibatu Sesay (2028276)" userId="S::2028276@student.uwtsd.ac.uk::418de67f-9873-427c-9a0d-d426cd26b216" providerId="AD" clId="Web-{94DB1852-765D-04F3-EF05-584B7039160E}" dt="2021-12-07T20:06:47.793" v="106" actId="20577"/>
        <pc:sldMkLst>
          <pc:docMk/>
          <pc:sldMk cId="3688626377" sldId="260"/>
        </pc:sldMkLst>
        <pc:spChg chg="mod">
          <ac:chgData name="Abibatu Sesay (2028276)" userId="S::2028276@student.uwtsd.ac.uk::418de67f-9873-427c-9a0d-d426cd26b216" providerId="AD" clId="Web-{94DB1852-765D-04F3-EF05-584B7039160E}" dt="2021-12-07T20:06:47.793" v="106" actId="20577"/>
          <ac:spMkLst>
            <pc:docMk/>
            <pc:sldMk cId="3688626377" sldId="260"/>
            <ac:spMk id="3" creationId="{C9FC9E28-FF50-42E3-87F6-AA62B5B48283}"/>
          </ac:spMkLst>
        </pc:spChg>
      </pc:sldChg>
      <pc:sldChg chg="modSp">
        <pc:chgData name="Abibatu Sesay (2028276)" userId="S::2028276@student.uwtsd.ac.uk::418de67f-9873-427c-9a0d-d426cd26b216" providerId="AD" clId="Web-{94DB1852-765D-04F3-EF05-584B7039160E}" dt="2021-12-07T20:06:05.886" v="102" actId="20577"/>
        <pc:sldMkLst>
          <pc:docMk/>
          <pc:sldMk cId="2682782434" sldId="262"/>
        </pc:sldMkLst>
        <pc:spChg chg="mod">
          <ac:chgData name="Abibatu Sesay (2028276)" userId="S::2028276@student.uwtsd.ac.uk::418de67f-9873-427c-9a0d-d426cd26b216" providerId="AD" clId="Web-{94DB1852-765D-04F3-EF05-584B7039160E}" dt="2021-12-07T20:06:05.886" v="102" actId="20577"/>
          <ac:spMkLst>
            <pc:docMk/>
            <pc:sldMk cId="2682782434" sldId="262"/>
            <ac:spMk id="6" creationId="{E8FDADCB-E565-44AA-99D3-26A1DAF1BF76}"/>
          </ac:spMkLst>
        </pc:spChg>
      </pc:sldChg>
      <pc:sldChg chg="modSp">
        <pc:chgData name="Abibatu Sesay (2028276)" userId="S::2028276@student.uwtsd.ac.uk::418de67f-9873-427c-9a0d-d426cd26b216" providerId="AD" clId="Web-{94DB1852-765D-04F3-EF05-584B7039160E}" dt="2021-12-07T19:58:13.586" v="87" actId="20577"/>
        <pc:sldMkLst>
          <pc:docMk/>
          <pc:sldMk cId="1622174837" sldId="263"/>
        </pc:sldMkLst>
        <pc:spChg chg="mod">
          <ac:chgData name="Abibatu Sesay (2028276)" userId="S::2028276@student.uwtsd.ac.uk::418de67f-9873-427c-9a0d-d426cd26b216" providerId="AD" clId="Web-{94DB1852-765D-04F3-EF05-584B7039160E}" dt="2021-12-07T19:58:13.586" v="87" actId="20577"/>
          <ac:spMkLst>
            <pc:docMk/>
            <pc:sldMk cId="1622174837" sldId="263"/>
            <ac:spMk id="2" creationId="{DC7BA6D5-15A1-40FA-B2B4-839A06A1DA6E}"/>
          </ac:spMkLst>
        </pc:spChg>
      </pc:sldChg>
    </pc:docChg>
  </pc:docChgLst>
  <pc:docChgLst>
    <pc:chgData name="Abibatu Sesay (2028276)" userId="S::2028276@student.uwtsd.ac.uk::418de67f-9873-427c-9a0d-d426cd26b216" providerId="AD" clId="Web-{52C88A83-C11B-8D8C-004F-817E01404104}"/>
    <pc:docChg chg="addSld modSld">
      <pc:chgData name="Abibatu Sesay (2028276)" userId="S::2028276@student.uwtsd.ac.uk::418de67f-9873-427c-9a0d-d426cd26b216" providerId="AD" clId="Web-{52C88A83-C11B-8D8C-004F-817E01404104}" dt="2021-11-24T17:03:42.048" v="36"/>
      <pc:docMkLst>
        <pc:docMk/>
      </pc:docMkLst>
      <pc:sldChg chg="addSp delSp modSp new mod setBg modNotes">
        <pc:chgData name="Abibatu Sesay (2028276)" userId="S::2028276@student.uwtsd.ac.uk::418de67f-9873-427c-9a0d-d426cd26b216" providerId="AD" clId="Web-{52C88A83-C11B-8D8C-004F-817E01404104}" dt="2021-11-24T17:03:42.048" v="36"/>
        <pc:sldMkLst>
          <pc:docMk/>
          <pc:sldMk cId="1622174837" sldId="263"/>
        </pc:sldMkLst>
        <pc:spChg chg="mod">
          <ac:chgData name="Abibatu Sesay (2028276)" userId="S::2028276@student.uwtsd.ac.uk::418de67f-9873-427c-9a0d-d426cd26b216" providerId="AD" clId="Web-{52C88A83-C11B-8D8C-004F-817E01404104}" dt="2021-11-24T17:02:55.937" v="20" actId="14100"/>
          <ac:spMkLst>
            <pc:docMk/>
            <pc:sldMk cId="1622174837" sldId="263"/>
            <ac:spMk id="2" creationId="{DC7BA6D5-15A1-40FA-B2B4-839A06A1DA6E}"/>
          </ac:spMkLst>
        </pc:spChg>
        <pc:spChg chg="del">
          <ac:chgData name="Abibatu Sesay (2028276)" userId="S::2028276@student.uwtsd.ac.uk::418de67f-9873-427c-9a0d-d426cd26b216" providerId="AD" clId="Web-{52C88A83-C11B-8D8C-004F-817E01404104}" dt="2021-11-24T16:58:50.807" v="1"/>
          <ac:spMkLst>
            <pc:docMk/>
            <pc:sldMk cId="1622174837" sldId="263"/>
            <ac:spMk id="3" creationId="{D02A4E9B-AEA5-4A4E-A7E7-060E59C90764}"/>
          </ac:spMkLst>
        </pc:spChg>
        <pc:spChg chg="add del mod">
          <ac:chgData name="Abibatu Sesay (2028276)" userId="S::2028276@student.uwtsd.ac.uk::418de67f-9873-427c-9a0d-d426cd26b216" providerId="AD" clId="Web-{52C88A83-C11B-8D8C-004F-817E01404104}" dt="2021-11-24T17:00:15.012" v="3"/>
          <ac:spMkLst>
            <pc:docMk/>
            <pc:sldMk cId="1622174837" sldId="263"/>
            <ac:spMk id="6" creationId="{FDEA42BA-D89F-42FD-B98C-190EAE567E5F}"/>
          </ac:spMkLst>
        </pc:spChg>
        <pc:spChg chg="add">
          <ac:chgData name="Abibatu Sesay (2028276)" userId="S::2028276@student.uwtsd.ac.uk::418de67f-9873-427c-9a0d-d426cd26b216" providerId="AD" clId="Web-{52C88A83-C11B-8D8C-004F-817E01404104}" dt="2021-11-24T17:00:22.278" v="5"/>
          <ac:spMkLst>
            <pc:docMk/>
            <pc:sldMk cId="1622174837" sldId="263"/>
            <ac:spMk id="12" creationId="{2D03A0B2-4A2F-D846-A5E6-FB7CB9A031F7}"/>
          </ac:spMkLst>
        </pc:spChg>
        <pc:spChg chg="add">
          <ac:chgData name="Abibatu Sesay (2028276)" userId="S::2028276@student.uwtsd.ac.uk::418de67f-9873-427c-9a0d-d426cd26b216" providerId="AD" clId="Web-{52C88A83-C11B-8D8C-004F-817E01404104}" dt="2021-11-24T17:00:22.278" v="5"/>
          <ac:spMkLst>
            <pc:docMk/>
            <pc:sldMk cId="1622174837" sldId="263"/>
            <ac:spMk id="14" creationId="{7F573F1D-73A7-FB41-BCAD-FC9AA7DEF4F5}"/>
          </ac:spMkLst>
        </pc:spChg>
        <pc:spChg chg="add">
          <ac:chgData name="Abibatu Sesay (2028276)" userId="S::2028276@student.uwtsd.ac.uk::418de67f-9873-427c-9a0d-d426cd26b216" providerId="AD" clId="Web-{52C88A83-C11B-8D8C-004F-817E01404104}" dt="2021-11-24T17:00:22.278" v="5"/>
          <ac:spMkLst>
            <pc:docMk/>
            <pc:sldMk cId="1622174837" sldId="263"/>
            <ac:spMk id="16" creationId="{A88F843D-1C1B-C740-AC27-E3238D0F5F47}"/>
          </ac:spMkLst>
        </pc:spChg>
        <pc:spChg chg="add">
          <ac:chgData name="Abibatu Sesay (2028276)" userId="S::2028276@student.uwtsd.ac.uk::418de67f-9873-427c-9a0d-d426cd26b216" providerId="AD" clId="Web-{52C88A83-C11B-8D8C-004F-817E01404104}" dt="2021-11-24T17:00:22.278" v="5"/>
          <ac:spMkLst>
            <pc:docMk/>
            <pc:sldMk cId="1622174837" sldId="263"/>
            <ac:spMk id="18" creationId="{A21C8291-E3D5-4240-8FF4-E5213CBCC453}"/>
          </ac:spMkLst>
        </pc:spChg>
        <pc:spChg chg="add">
          <ac:chgData name="Abibatu Sesay (2028276)" userId="S::2028276@student.uwtsd.ac.uk::418de67f-9873-427c-9a0d-d426cd26b216" providerId="AD" clId="Web-{52C88A83-C11B-8D8C-004F-817E01404104}" dt="2021-11-24T17:00:22.278" v="5"/>
          <ac:spMkLst>
            <pc:docMk/>
            <pc:sldMk cId="1622174837" sldId="263"/>
            <ac:spMk id="20" creationId="{08B44AFE-C181-7047-8CC9-CA00BD385EEA}"/>
          </ac:spMkLst>
        </pc:spChg>
        <pc:picChg chg="add del mod ord">
          <ac:chgData name="Abibatu Sesay (2028276)" userId="S::2028276@student.uwtsd.ac.uk::418de67f-9873-427c-9a0d-d426cd26b216" providerId="AD" clId="Web-{52C88A83-C11B-8D8C-004F-817E01404104}" dt="2021-11-24T17:00:09.980" v="2"/>
          <ac:picMkLst>
            <pc:docMk/>
            <pc:sldMk cId="1622174837" sldId="263"/>
            <ac:picMk id="4" creationId="{E4D1B45B-EE14-4571-A0AC-0DF0781B38E7}"/>
          </ac:picMkLst>
        </pc:picChg>
        <pc:picChg chg="add mod ord">
          <ac:chgData name="Abibatu Sesay (2028276)" userId="S::2028276@student.uwtsd.ac.uk::418de67f-9873-427c-9a0d-d426cd26b216" providerId="AD" clId="Web-{52C88A83-C11B-8D8C-004F-817E01404104}" dt="2021-11-24T17:00:22.278" v="5"/>
          <ac:picMkLst>
            <pc:docMk/>
            <pc:sldMk cId="1622174837" sldId="263"/>
            <ac:picMk id="7" creationId="{71DB80DB-518F-4C6F-888D-26C0BB7B8425}"/>
          </ac:picMkLst>
        </pc:picChg>
      </pc:sldChg>
    </pc:docChg>
  </pc:docChgLst>
  <pc:docChgLst>
    <pc:chgData name="Abibatu Sesay (2028276)" userId="S::2028276@student.uwtsd.ac.uk::418de67f-9873-427c-9a0d-d426cd26b216" providerId="AD" clId="Web-{9BC09066-6575-5435-593D-C3C0268F6E89}"/>
    <pc:docChg chg="modSld">
      <pc:chgData name="Abibatu Sesay (2028276)" userId="S::2028276@student.uwtsd.ac.uk::418de67f-9873-427c-9a0d-d426cd26b216" providerId="AD" clId="Web-{9BC09066-6575-5435-593D-C3C0268F6E89}" dt="2021-11-08T10:05:49.525" v="0"/>
      <pc:docMkLst>
        <pc:docMk/>
      </pc:docMkLst>
      <pc:sldChg chg="addSp">
        <pc:chgData name="Abibatu Sesay (2028276)" userId="S::2028276@student.uwtsd.ac.uk::418de67f-9873-427c-9a0d-d426cd26b216" providerId="AD" clId="Web-{9BC09066-6575-5435-593D-C3C0268F6E89}" dt="2021-11-08T10:05:49.525" v="0"/>
        <pc:sldMkLst>
          <pc:docMk/>
          <pc:sldMk cId="109857222" sldId="256"/>
        </pc:sldMkLst>
        <pc:spChg chg="add">
          <ac:chgData name="Abibatu Sesay (2028276)" userId="S::2028276@student.uwtsd.ac.uk::418de67f-9873-427c-9a0d-d426cd26b216" providerId="AD" clId="Web-{9BC09066-6575-5435-593D-C3C0268F6E89}" dt="2021-11-08T10:05:49.525" v="0"/>
          <ac:spMkLst>
            <pc:docMk/>
            <pc:sldMk cId="109857222" sldId="256"/>
            <ac:spMk id="8" creationId="{3F6875DC-BEA0-4331-8EF3-689D4D96C87E}"/>
          </ac:spMkLst>
        </pc:spChg>
      </pc:sldChg>
    </pc:docChg>
  </pc:docChgLst>
  <pc:docChgLst>
    <pc:chgData name="Abibatu Sesay (2028276)" userId="S::2028276@student.uwtsd.ac.uk::418de67f-9873-427c-9a0d-d426cd26b216" providerId="AD" clId="Web-{063CA551-6113-DCBD-996B-ACC4AF8B651B}"/>
    <pc:docChg chg="addSld modSld sldOrd">
      <pc:chgData name="Abibatu Sesay (2028276)" userId="S::2028276@student.uwtsd.ac.uk::418de67f-9873-427c-9a0d-d426cd26b216" providerId="AD" clId="Web-{063CA551-6113-DCBD-996B-ACC4AF8B651B}" dt="2021-12-09T22:03:28.654" v="12"/>
      <pc:docMkLst>
        <pc:docMk/>
      </pc:docMkLst>
      <pc:sldChg chg="ord">
        <pc:chgData name="Abibatu Sesay (2028276)" userId="S::2028276@student.uwtsd.ac.uk::418de67f-9873-427c-9a0d-d426cd26b216" providerId="AD" clId="Web-{063CA551-6113-DCBD-996B-ACC4AF8B651B}" dt="2021-12-09T22:03:28.654" v="12"/>
        <pc:sldMkLst>
          <pc:docMk/>
          <pc:sldMk cId="301172121" sldId="261"/>
        </pc:sldMkLst>
      </pc:sldChg>
      <pc:sldChg chg="ord">
        <pc:chgData name="Abibatu Sesay (2028276)" userId="S::2028276@student.uwtsd.ac.uk::418de67f-9873-427c-9a0d-d426cd26b216" providerId="AD" clId="Web-{063CA551-6113-DCBD-996B-ACC4AF8B651B}" dt="2021-12-09T21:59:21.992" v="9"/>
        <pc:sldMkLst>
          <pc:docMk/>
          <pc:sldMk cId="2682782434" sldId="262"/>
        </pc:sldMkLst>
      </pc:sldChg>
      <pc:sldChg chg="ord">
        <pc:chgData name="Abibatu Sesay (2028276)" userId="S::2028276@student.uwtsd.ac.uk::418de67f-9873-427c-9a0d-d426cd26b216" providerId="AD" clId="Web-{063CA551-6113-DCBD-996B-ACC4AF8B651B}" dt="2021-12-09T22:02:18.168" v="11"/>
        <pc:sldMkLst>
          <pc:docMk/>
          <pc:sldMk cId="1622174837" sldId="263"/>
        </pc:sldMkLst>
      </pc:sldChg>
      <pc:sldChg chg="modSp new">
        <pc:chgData name="Abibatu Sesay (2028276)" userId="S::2028276@student.uwtsd.ac.uk::418de67f-9873-427c-9a0d-d426cd26b216" providerId="AD" clId="Web-{063CA551-6113-DCBD-996B-ACC4AF8B651B}" dt="2021-12-09T21:59:09.757" v="8" actId="20577"/>
        <pc:sldMkLst>
          <pc:docMk/>
          <pc:sldMk cId="2579265674" sldId="264"/>
        </pc:sldMkLst>
        <pc:spChg chg="mod">
          <ac:chgData name="Abibatu Sesay (2028276)" userId="S::2028276@student.uwtsd.ac.uk::418de67f-9873-427c-9a0d-d426cd26b216" providerId="AD" clId="Web-{063CA551-6113-DCBD-996B-ACC4AF8B651B}" dt="2021-12-09T21:59:09.757" v="8" actId="20577"/>
          <ac:spMkLst>
            <pc:docMk/>
            <pc:sldMk cId="2579265674" sldId="264"/>
            <ac:spMk id="2" creationId="{3AF20593-0F8D-4918-A089-83AFEEA898C9}"/>
          </ac:spMkLst>
        </pc:spChg>
      </pc:sldChg>
    </pc:docChg>
  </pc:docChgLst>
  <pc:docChgLst>
    <pc:chgData name="Abibatu Sesay (2028276)" userId="S::2028276@student.uwtsd.ac.uk::418de67f-9873-427c-9a0d-d426cd26b216" providerId="AD" clId="Web-{DC437508-8AEF-AC4F-7D96-04CE1DAA7390}"/>
    <pc:docChg chg="addSld delSld modSld">
      <pc:chgData name="Abibatu Sesay (2028276)" userId="S::2028276@student.uwtsd.ac.uk::418de67f-9873-427c-9a0d-d426cd26b216" providerId="AD" clId="Web-{DC437508-8AEF-AC4F-7D96-04CE1DAA7390}" dt="2021-11-03T17:11:29.575" v="72"/>
      <pc:docMkLst>
        <pc:docMk/>
      </pc:docMkLst>
      <pc:sldChg chg="modNotes">
        <pc:chgData name="Abibatu Sesay (2028276)" userId="S::2028276@student.uwtsd.ac.uk::418de67f-9873-427c-9a0d-d426cd26b216" providerId="AD" clId="Web-{DC437508-8AEF-AC4F-7D96-04CE1DAA7390}" dt="2021-11-03T17:09:28.807" v="19"/>
        <pc:sldMkLst>
          <pc:docMk/>
          <pc:sldMk cId="109857222" sldId="256"/>
        </pc:sldMkLst>
      </pc:sldChg>
      <pc:sldChg chg="new modNotes">
        <pc:chgData name="Abibatu Sesay (2028276)" userId="S::2028276@student.uwtsd.ac.uk::418de67f-9873-427c-9a0d-d426cd26b216" providerId="AD" clId="Web-{DC437508-8AEF-AC4F-7D96-04CE1DAA7390}" dt="2021-11-03T17:11:29.575" v="72"/>
        <pc:sldMkLst>
          <pc:docMk/>
          <pc:sldMk cId="2803967883" sldId="257"/>
        </pc:sldMkLst>
      </pc:sldChg>
      <pc:sldChg chg="new del">
        <pc:chgData name="Abibatu Sesay (2028276)" userId="S::2028276@student.uwtsd.ac.uk::418de67f-9873-427c-9a0d-d426cd26b216" providerId="AD" clId="Web-{DC437508-8AEF-AC4F-7D96-04CE1DAA7390}" dt="2021-11-03T17:10:54.418" v="37"/>
        <pc:sldMkLst>
          <pc:docMk/>
          <pc:sldMk cId="2143963648" sldId="258"/>
        </pc:sldMkLst>
      </pc:sldChg>
    </pc:docChg>
  </pc:docChgLst>
  <pc:docChgLst>
    <pc:chgData clId="Web-{9BC09066-6575-5435-593D-C3C0268F6E89}"/>
    <pc:docChg chg="modSld">
      <pc:chgData name="" userId="" providerId="" clId="Web-{9BC09066-6575-5435-593D-C3C0268F6E89}" dt="2021-11-08T10:05:46.791" v="0"/>
      <pc:docMkLst>
        <pc:docMk/>
      </pc:docMkLst>
      <pc:sldChg chg="addSp">
        <pc:chgData name="" userId="" providerId="" clId="Web-{9BC09066-6575-5435-593D-C3C0268F6E89}" dt="2021-11-08T10:05:46.791" v="0"/>
        <pc:sldMkLst>
          <pc:docMk/>
          <pc:sldMk cId="109857222" sldId="256"/>
        </pc:sldMkLst>
        <pc:spChg chg="add">
          <ac:chgData name="" userId="" providerId="" clId="Web-{9BC09066-6575-5435-593D-C3C0268F6E89}" dt="2021-11-08T10:05:46.791" v="0"/>
          <ac:spMkLst>
            <pc:docMk/>
            <pc:sldMk cId="109857222" sldId="256"/>
            <ac:spMk id="7" creationId="{8ED88571-F2D4-4425-9526-D148EAC5A1F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1BAB55-DEBC-4E71-89AB-A06C279218CD}" type="datetimeFigureOut">
              <a:rPr lang="en-US"/>
              <a:t>12/10/2021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D68DF6-4B8F-4B13-87C3-E63FF2A9C5B0}" type="slidenum">
              <a:rPr lang="en-US"/>
              <a:t>‹#›</a:t>
            </a:fld>
            <a:endParaRPr lang="en-US"/>
          </a:p>
        </p:txBody>
      </p:sp>
    </p:spTree>
    <p:extLst>
      <p:ext uri="{BB962C8B-B14F-4D97-AF65-F5344CB8AC3E}">
        <p14:creationId xmlns:p14="http://schemas.microsoft.com/office/powerpoint/2010/main" val="408115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A7D68DF6-4B8F-4B13-87C3-E63FF2A9C5B0}" type="slidenum">
              <a:rPr lang="en-US"/>
              <a:t>1</a:t>
            </a:fld>
            <a:endParaRPr lang="en-US"/>
          </a:p>
        </p:txBody>
      </p:sp>
    </p:spTree>
    <p:extLst>
      <p:ext uri="{BB962C8B-B14F-4D97-AF65-F5344CB8AC3E}">
        <p14:creationId xmlns:p14="http://schemas.microsoft.com/office/powerpoint/2010/main" val="987968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Picture of </a:t>
            </a:r>
            <a:r>
              <a:rPr lang="en-US" err="1">
                <a:cs typeface="Calibri"/>
              </a:rPr>
              <a:t>duckworth</a:t>
            </a:r>
            <a:r>
              <a:rPr lang="en-US">
                <a:cs typeface="Calibri"/>
              </a:rPr>
              <a:t> explain why she passes </a:t>
            </a:r>
            <a:r>
              <a:rPr lang="en-US" err="1">
                <a:cs typeface="Calibri"/>
              </a:rPr>
              <a:t>fhe</a:t>
            </a:r>
            <a:r>
              <a:rPr lang="en-US">
                <a:cs typeface="Calibri"/>
              </a:rPr>
              <a:t> CRAAP test</a:t>
            </a:r>
          </a:p>
          <a:p>
            <a:r>
              <a:rPr lang="en-US">
                <a:cs typeface="Calibri"/>
              </a:rPr>
              <a:t>Cis credibility she is </a:t>
            </a:r>
            <a:r>
              <a:rPr lang="en-US" err="1">
                <a:cs typeface="Calibri"/>
              </a:rPr>
              <a:t>creible</a:t>
            </a:r>
            <a:r>
              <a:rPr lang="en-US">
                <a:cs typeface="Calibri"/>
              </a:rPr>
              <a:t> because ….</a:t>
            </a:r>
          </a:p>
        </p:txBody>
      </p:sp>
      <p:sp>
        <p:nvSpPr>
          <p:cNvPr id="4" name="Slide Number Placeholder 3"/>
          <p:cNvSpPr>
            <a:spLocks noGrp="1"/>
          </p:cNvSpPr>
          <p:nvPr>
            <p:ph type="sldNum" sz="quarter" idx="5"/>
          </p:nvPr>
        </p:nvSpPr>
        <p:spPr/>
        <p:txBody>
          <a:bodyPr/>
          <a:lstStyle/>
          <a:p>
            <a:fld id="{A7D68DF6-4B8F-4B13-87C3-E63FF2A9C5B0}" type="slidenum">
              <a:rPr lang="en-US"/>
              <a:t>2</a:t>
            </a:fld>
            <a:endParaRPr lang="en-US"/>
          </a:p>
        </p:txBody>
      </p:sp>
    </p:spTree>
    <p:extLst>
      <p:ext uri="{BB962C8B-B14F-4D97-AF65-F5344CB8AC3E}">
        <p14:creationId xmlns:p14="http://schemas.microsoft.com/office/powerpoint/2010/main" val="1910020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 I created a </a:t>
            </a:r>
            <a:r>
              <a:rPr lang="en-US"/>
              <a:t>Untitled quiz for everyone to </a:t>
            </a:r>
            <a:endParaRPr lang="en-US">
              <a:cs typeface="Calibri"/>
            </a:endParaRPr>
          </a:p>
        </p:txBody>
      </p:sp>
      <p:sp>
        <p:nvSpPr>
          <p:cNvPr id="4" name="Slide Number Placeholder 3"/>
          <p:cNvSpPr>
            <a:spLocks noGrp="1"/>
          </p:cNvSpPr>
          <p:nvPr>
            <p:ph type="sldNum" sz="quarter" idx="5"/>
          </p:nvPr>
        </p:nvSpPr>
        <p:spPr/>
        <p:txBody>
          <a:bodyPr/>
          <a:lstStyle/>
          <a:p>
            <a:fld id="{A7D68DF6-4B8F-4B13-87C3-E63FF2A9C5B0}" type="slidenum">
              <a:rPr lang="en-US"/>
              <a:t>6</a:t>
            </a:fld>
            <a:endParaRPr lang="en-US"/>
          </a:p>
        </p:txBody>
      </p:sp>
    </p:spTree>
    <p:extLst>
      <p:ext uri="{BB962C8B-B14F-4D97-AF65-F5344CB8AC3E}">
        <p14:creationId xmlns:p14="http://schemas.microsoft.com/office/powerpoint/2010/main" val="3462067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trend of this Grit show up and down because </a:t>
            </a:r>
          </a:p>
        </p:txBody>
      </p:sp>
      <p:sp>
        <p:nvSpPr>
          <p:cNvPr id="4" name="Slide Number Placeholder 3"/>
          <p:cNvSpPr>
            <a:spLocks noGrp="1"/>
          </p:cNvSpPr>
          <p:nvPr>
            <p:ph type="sldNum" sz="quarter" idx="5"/>
          </p:nvPr>
        </p:nvSpPr>
        <p:spPr/>
        <p:txBody>
          <a:bodyPr/>
          <a:lstStyle/>
          <a:p>
            <a:fld id="{A7D68DF6-4B8F-4B13-87C3-E63FF2A9C5B0}" type="slidenum">
              <a:rPr lang="en-US"/>
              <a:t>7</a:t>
            </a:fld>
            <a:endParaRPr lang="en-US"/>
          </a:p>
        </p:txBody>
      </p:sp>
    </p:spTree>
    <p:extLst>
      <p:ext uri="{BB962C8B-B14F-4D97-AF65-F5344CB8AC3E}">
        <p14:creationId xmlns:p14="http://schemas.microsoft.com/office/powerpoint/2010/main" val="2442562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12/10/2021</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34170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12/10/2021</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0432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12/10/2021</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2836154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12/10/2021</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0257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12/10/2021</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6301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12/10/2021</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5837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12/10/2021</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9631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12/10/2021</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2695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12/10/2021</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0140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12/10/2021</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5532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12/10/2021</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8914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12/10/2021</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3088602140"/>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E</a:t>
            </a:r>
          </a:p>
        </p:txBody>
      </p:sp>
      <p:sp>
        <p:nvSpPr>
          <p:cNvPr id="16" name="Rectangle 19">
            <a:extLst>
              <a:ext uri="{FF2B5EF4-FFF2-40B4-BE49-F238E27FC236}">
                <a16:creationId xmlns:a16="http://schemas.microsoft.com/office/drawing/2014/main" id="{47D97D42-A01D-BC41-A1DE-4E2766A4E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5492"/>
            <a:ext cx="193852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7" name="Rectangle 21">
            <a:extLst>
              <a:ext uri="{FF2B5EF4-FFF2-40B4-BE49-F238E27FC236}">
                <a16:creationId xmlns:a16="http://schemas.microsoft.com/office/drawing/2014/main" id="{B7258F36-452C-D64A-A553-BEE4EAFE4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Subtitle 2"/>
          <p:cNvSpPr>
            <a:spLocks noGrp="1"/>
          </p:cNvSpPr>
          <p:nvPr>
            <p:ph type="subTitle" idx="1"/>
          </p:nvPr>
        </p:nvSpPr>
        <p:spPr>
          <a:xfrm>
            <a:off x="555568" y="369993"/>
            <a:ext cx="7570180" cy="1340298"/>
          </a:xfrm>
        </p:spPr>
        <p:txBody>
          <a:bodyPr>
            <a:normAutofit fontScale="77500" lnSpcReduction="20000"/>
          </a:bodyPr>
          <a:lstStyle/>
          <a:p>
            <a:r>
              <a:rPr lang="en-US" sz="4000" b="1">
                <a:ea typeface="+mn-lt"/>
                <a:cs typeface="+mn-lt"/>
              </a:rPr>
              <a:t>MY NAME IS Abibatu Sesay</a:t>
            </a:r>
            <a:r>
              <a:rPr lang="en-US" sz="2800" b="1">
                <a:ea typeface="+mn-lt"/>
                <a:cs typeface="+mn-lt"/>
              </a:rPr>
              <a:t> </a:t>
            </a:r>
            <a:endParaRPr lang="en-US" sz="2800">
              <a:ea typeface="+mn-lt"/>
              <a:cs typeface="+mn-lt"/>
            </a:endParaRPr>
          </a:p>
          <a:p>
            <a:r>
              <a:rPr lang="en-US" sz="4000"/>
              <a:t>Here to talk about </a:t>
            </a:r>
            <a:r>
              <a:rPr lang="en-US" sz="4000">
                <a:ea typeface="+mn-lt"/>
                <a:cs typeface="+mn-lt"/>
              </a:rPr>
              <a:t>Angela Duckworth</a:t>
            </a:r>
            <a:endParaRPr lang="en-US" sz="4000"/>
          </a:p>
        </p:txBody>
      </p:sp>
      <p:pic>
        <p:nvPicPr>
          <p:cNvPr id="4" name="Picture 3" descr="Desert sand dune wave pattern">
            <a:extLst>
              <a:ext uri="{FF2B5EF4-FFF2-40B4-BE49-F238E27FC236}">
                <a16:creationId xmlns:a16="http://schemas.microsoft.com/office/drawing/2014/main" id="{4E83A059-2C79-4F5B-A642-032BC87A4331}"/>
              </a:ext>
            </a:extLst>
          </p:cNvPr>
          <p:cNvPicPr>
            <a:picLocks noChangeAspect="1"/>
          </p:cNvPicPr>
          <p:nvPr/>
        </p:nvPicPr>
        <p:blipFill rotWithShape="1">
          <a:blip r:embed="rId3"/>
          <a:srcRect r="20792" b="3"/>
          <a:stretch/>
        </p:blipFill>
        <p:spPr>
          <a:xfrm>
            <a:off x="8122918" y="71897"/>
            <a:ext cx="4069082" cy="3428990"/>
          </a:xfrm>
          <a:prstGeom prst="rect">
            <a:avLst/>
          </a:prstGeom>
        </p:spPr>
      </p:pic>
      <p:pic>
        <p:nvPicPr>
          <p:cNvPr id="5" name="Picture 5" descr="A person sticking her tongue out&#10;&#10;Description automatically generated">
            <a:extLst>
              <a:ext uri="{FF2B5EF4-FFF2-40B4-BE49-F238E27FC236}">
                <a16:creationId xmlns:a16="http://schemas.microsoft.com/office/drawing/2014/main" id="{F8A50E5D-6E6C-4EF0-9769-637531D3A906}"/>
              </a:ext>
            </a:extLst>
          </p:cNvPr>
          <p:cNvPicPr>
            <a:picLocks noChangeAspect="1"/>
          </p:cNvPicPr>
          <p:nvPr/>
        </p:nvPicPr>
        <p:blipFill rotWithShape="1">
          <a:blip r:embed="rId4"/>
          <a:srcRect t="26125" r="-1" b="14149"/>
          <a:stretch/>
        </p:blipFill>
        <p:spPr>
          <a:xfrm>
            <a:off x="8122920" y="3429000"/>
            <a:ext cx="4069080" cy="3429000"/>
          </a:xfrm>
          <a:prstGeom prst="rect">
            <a:avLst/>
          </a:prstGeom>
        </p:spPr>
      </p:pic>
      <p:sp>
        <p:nvSpPr>
          <p:cNvPr id="6" name="TextBox 5">
            <a:extLst>
              <a:ext uri="{FF2B5EF4-FFF2-40B4-BE49-F238E27FC236}">
                <a16:creationId xmlns:a16="http://schemas.microsoft.com/office/drawing/2014/main" id="{54E22BA9-A0C6-4B31-9155-FB1669502F49}"/>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dark, crowd&#10;&#10;Description automatically generated">
            <a:extLst>
              <a:ext uri="{FF2B5EF4-FFF2-40B4-BE49-F238E27FC236}">
                <a16:creationId xmlns:a16="http://schemas.microsoft.com/office/drawing/2014/main" id="{F4DB16EC-0EB5-4C7E-BD71-2BA8E8F383EC}"/>
              </a:ext>
            </a:extLst>
          </p:cNvPr>
          <p:cNvPicPr>
            <a:picLocks noChangeAspect="1"/>
          </p:cNvPicPr>
          <p:nvPr/>
        </p:nvPicPr>
        <p:blipFill rotWithShape="1">
          <a:blip r:embed="rId3"/>
          <a:srcRect l="15363" r="22863"/>
          <a:stretch/>
        </p:blipFill>
        <p:spPr>
          <a:xfrm>
            <a:off x="20" y="10"/>
            <a:ext cx="7444308" cy="6857990"/>
          </a:xfrm>
          <a:prstGeom prst="rect">
            <a:avLst/>
          </a:prstGeom>
        </p:spPr>
      </p:pic>
      <p:sp>
        <p:nvSpPr>
          <p:cNvPr id="20" name="Rectangle 19">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47D619-264B-4EE7-82CE-E718D709E2E2}"/>
              </a:ext>
            </a:extLst>
          </p:cNvPr>
          <p:cNvSpPr>
            <a:spLocks noGrp="1"/>
          </p:cNvSpPr>
          <p:nvPr>
            <p:ph type="title"/>
          </p:nvPr>
        </p:nvSpPr>
        <p:spPr>
          <a:xfrm>
            <a:off x="7716538" y="455362"/>
            <a:ext cx="3979415" cy="1406646"/>
          </a:xfrm>
        </p:spPr>
        <p:txBody>
          <a:bodyPr>
            <a:normAutofit fontScale="90000"/>
          </a:bodyPr>
          <a:lstStyle/>
          <a:p>
            <a:r>
              <a:rPr lang="en-US" b="0">
                <a:ea typeface="+mj-lt"/>
                <a:cs typeface="+mj-lt"/>
              </a:rPr>
              <a:t> Angela Duckworth</a:t>
            </a:r>
            <a:endParaRPr lang="en-US"/>
          </a:p>
        </p:txBody>
      </p:sp>
      <p:sp>
        <p:nvSpPr>
          <p:cNvPr id="3" name="Content Placeholder 2">
            <a:extLst>
              <a:ext uri="{FF2B5EF4-FFF2-40B4-BE49-F238E27FC236}">
                <a16:creationId xmlns:a16="http://schemas.microsoft.com/office/drawing/2014/main" id="{43BFB0B6-1E3F-460B-B268-41CCC7C1CE16}"/>
              </a:ext>
            </a:extLst>
          </p:cNvPr>
          <p:cNvSpPr>
            <a:spLocks noGrp="1"/>
          </p:cNvSpPr>
          <p:nvPr>
            <p:ph idx="1"/>
          </p:nvPr>
        </p:nvSpPr>
        <p:spPr>
          <a:xfrm>
            <a:off x="7457746" y="1800583"/>
            <a:ext cx="4338848" cy="4601886"/>
          </a:xfrm>
        </p:spPr>
        <p:txBody>
          <a:bodyPr vert="horz" lIns="91440" tIns="45720" rIns="91440" bIns="45720" rtlCol="0" anchor="t">
            <a:normAutofit/>
          </a:bodyPr>
          <a:lstStyle/>
          <a:p>
            <a:pPr marL="0" indent="0">
              <a:buNone/>
            </a:pPr>
            <a:r>
              <a:rPr lang="en-US">
                <a:ea typeface="+mn-lt"/>
                <a:cs typeface="+mn-lt"/>
              </a:rPr>
              <a:t>Born 1970 (age 51)</a:t>
            </a:r>
          </a:p>
          <a:p>
            <a:pPr>
              <a:buNone/>
            </a:pPr>
            <a:r>
              <a:rPr lang="en-US">
                <a:ea typeface="+mn-lt"/>
                <a:cs typeface="+mn-lt"/>
              </a:rPr>
              <a:t>Spouse  Jason Duckworth (Since 1998)</a:t>
            </a:r>
            <a:endParaRPr lang="en-US"/>
          </a:p>
          <a:p>
            <a:pPr>
              <a:buNone/>
            </a:pPr>
            <a:r>
              <a:rPr lang="en-US">
                <a:ea typeface="+mn-lt"/>
                <a:cs typeface="+mn-lt"/>
              </a:rPr>
              <a:t>Education University of Pennsylvania (2002)  (2006) University of Oxford (1994  1996) Harvard College</a:t>
            </a:r>
            <a:endParaRPr lang="en-US"/>
          </a:p>
          <a:p>
            <a:pPr>
              <a:buNone/>
            </a:pPr>
            <a:r>
              <a:rPr lang="en-US">
                <a:ea typeface="+mn-lt"/>
                <a:cs typeface="+mn-lt"/>
              </a:rPr>
              <a:t>Founded Character Lab</a:t>
            </a:r>
          </a:p>
          <a:p>
            <a:pPr marL="0" indent="0">
              <a:buNone/>
            </a:pPr>
            <a:endParaRPr lang="en-US"/>
          </a:p>
        </p:txBody>
      </p:sp>
      <p:sp>
        <p:nvSpPr>
          <p:cNvPr id="5" name="TextBox 4">
            <a:extLst>
              <a:ext uri="{FF2B5EF4-FFF2-40B4-BE49-F238E27FC236}">
                <a16:creationId xmlns:a16="http://schemas.microsoft.com/office/drawing/2014/main" id="{40AE93CC-AB1C-4F79-BFC5-3094F830FDD6}"/>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2803967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3BB7E73-E730-42EA-AACE-D1E323EA5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6C2E9-B316-4410-88E5-74F044FC3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D07262-43A6-451F-9B19-77B943C63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0DE95A-2988-443E-874C-207ED3B3CE5A}"/>
              </a:ext>
            </a:extLst>
          </p:cNvPr>
          <p:cNvSpPr>
            <a:spLocks noGrp="1"/>
          </p:cNvSpPr>
          <p:nvPr>
            <p:ph idx="1"/>
          </p:nvPr>
        </p:nvSpPr>
        <p:spPr>
          <a:xfrm>
            <a:off x="1487069" y="1124847"/>
            <a:ext cx="9587331" cy="4961321"/>
          </a:xfrm>
        </p:spPr>
        <p:txBody>
          <a:bodyPr vert="horz" lIns="91440" tIns="45720" rIns="91440" bIns="45720" rtlCol="0" anchor="t">
            <a:normAutofit/>
          </a:bodyPr>
          <a:lstStyle/>
          <a:p>
            <a:r>
              <a:rPr lang="en-US">
                <a:ea typeface="+mn-lt"/>
                <a:cs typeface="+mn-lt"/>
              </a:rPr>
              <a:t>Angela Duckworth is the Founder and CEO </a:t>
            </a:r>
            <a:r>
              <a:rPr lang="en-US" err="1">
                <a:ea typeface="+mn-lt"/>
                <a:cs typeface="+mn-lt"/>
              </a:rPr>
              <a:t>ogf</a:t>
            </a:r>
            <a:r>
              <a:rPr lang="en-US">
                <a:ea typeface="+mn-lt"/>
                <a:cs typeface="+mn-lt"/>
              </a:rPr>
              <a:t> </a:t>
            </a:r>
            <a:r>
              <a:rPr lang="en-US" err="1">
                <a:ea typeface="+mn-lt"/>
                <a:cs typeface="+mn-lt"/>
              </a:rPr>
              <a:t>cherter</a:t>
            </a:r>
            <a:r>
              <a:rPr lang="en-US">
                <a:ea typeface="+mn-lt"/>
                <a:cs typeface="+mn-lt"/>
              </a:rPr>
              <a:t> Lab,</a:t>
            </a:r>
            <a:endParaRPr lang="en-US" b="1">
              <a:ea typeface="+mn-lt"/>
              <a:cs typeface="+mn-lt"/>
            </a:endParaRPr>
          </a:p>
          <a:p>
            <a:r>
              <a:rPr lang="en-US">
                <a:ea typeface="+mn-lt"/>
                <a:cs typeface="+mn-lt"/>
              </a:rPr>
              <a:t>Now Duckworth is an assistant professor at the University of Pennsylvania, and her research focuses on a personality trait she calls "grit." She defines grit as "sticking with things over the very long term until you master them.  </a:t>
            </a:r>
            <a:r>
              <a:rPr lang="en-US">
                <a:solidFill>
                  <a:srgbClr val="FFFFFF"/>
                </a:solidFill>
                <a:ea typeface="+mn-lt"/>
                <a:cs typeface="+mn-lt"/>
              </a:rPr>
              <a:t>why she passes </a:t>
            </a:r>
            <a:r>
              <a:rPr lang="en-US" err="1">
                <a:solidFill>
                  <a:srgbClr val="FFFFFF"/>
                </a:solidFill>
                <a:ea typeface="+mn-lt"/>
                <a:cs typeface="+mn-lt"/>
              </a:rPr>
              <a:t>fhe</a:t>
            </a:r>
            <a:r>
              <a:rPr lang="en-US">
                <a:solidFill>
                  <a:srgbClr val="FFFFFF"/>
                </a:solidFill>
                <a:ea typeface="+mn-lt"/>
                <a:cs typeface="+mn-lt"/>
              </a:rPr>
              <a:t> CRAAP test?</a:t>
            </a:r>
          </a:p>
          <a:p>
            <a:endParaRPr lang="en-US">
              <a:ea typeface="+mn-lt"/>
              <a:cs typeface="+mn-lt"/>
            </a:endParaRPr>
          </a:p>
          <a:p>
            <a:r>
              <a:rPr lang="en-US">
                <a:ea typeface="+mn-lt"/>
                <a:cs typeface="+mn-lt"/>
              </a:rPr>
              <a:t>Duckworth and her team developed the Grit Scale, a self-reported questionnaire used to evaluate focused effort and interest over time with questions such as, “I have overcome setbacks to conquer an important challenge.</a:t>
            </a:r>
            <a:endParaRPr lang="en-US"/>
          </a:p>
        </p:txBody>
      </p:sp>
    </p:spTree>
    <p:extLst>
      <p:ext uri="{BB962C8B-B14F-4D97-AF65-F5344CB8AC3E}">
        <p14:creationId xmlns:p14="http://schemas.microsoft.com/office/powerpoint/2010/main" val="4126239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D86B03-1C61-43E0-A60D-72A03F957E0F}"/>
              </a:ext>
            </a:extLst>
          </p:cNvPr>
          <p:cNvSpPr>
            <a:spLocks noGrp="1"/>
          </p:cNvSpPr>
          <p:nvPr>
            <p:ph type="title"/>
          </p:nvPr>
        </p:nvSpPr>
        <p:spPr>
          <a:xfrm>
            <a:off x="1285786" y="455362"/>
            <a:ext cx="9788614" cy="1521665"/>
          </a:xfrm>
        </p:spPr>
        <p:txBody>
          <a:bodyPr>
            <a:normAutofit/>
          </a:bodyPr>
          <a:lstStyle/>
          <a:p>
            <a:r>
              <a:rPr lang="en-US"/>
              <a:t>Why she Left?</a:t>
            </a:r>
          </a:p>
        </p:txBody>
      </p:sp>
      <p:sp>
        <p:nvSpPr>
          <p:cNvPr id="3" name="Content Placeholder 2">
            <a:extLst>
              <a:ext uri="{FF2B5EF4-FFF2-40B4-BE49-F238E27FC236}">
                <a16:creationId xmlns:a16="http://schemas.microsoft.com/office/drawing/2014/main" id="{020DE95A-2988-443E-874C-207ED3B3CE5A}"/>
              </a:ext>
            </a:extLst>
          </p:cNvPr>
          <p:cNvSpPr>
            <a:spLocks noGrp="1"/>
          </p:cNvSpPr>
          <p:nvPr>
            <p:ph idx="1"/>
          </p:nvPr>
        </p:nvSpPr>
        <p:spPr>
          <a:xfrm>
            <a:off x="1587499" y="2160588"/>
            <a:ext cx="5783939" cy="3925887"/>
          </a:xfrm>
        </p:spPr>
        <p:txBody>
          <a:bodyPr vert="horz" lIns="91440" tIns="45720" rIns="91440" bIns="45720" rtlCol="0">
            <a:normAutofit/>
          </a:bodyPr>
          <a:lstStyle/>
          <a:p>
            <a:r>
              <a:rPr lang="en-US">
                <a:ea typeface="+mn-lt"/>
                <a:cs typeface="+mn-lt"/>
              </a:rPr>
              <a:t>when she noticed that her best students were not necessarily her smartest students. The realization prompted her to leave her middle school classroom and become a research psychologist so she could better understand the role that foundational skills like self-control and perseverance play in achievement.</a:t>
            </a:r>
            <a:endParaRPr lang="en-US"/>
          </a:p>
          <a:p>
            <a:endParaRPr lang="en-US"/>
          </a:p>
        </p:txBody>
      </p:sp>
      <p:pic>
        <p:nvPicPr>
          <p:cNvPr id="16" name="Graphic 15" descr="Classroom">
            <a:extLst>
              <a:ext uri="{FF2B5EF4-FFF2-40B4-BE49-F238E27FC236}">
                <a16:creationId xmlns:a16="http://schemas.microsoft.com/office/drawing/2014/main" id="{723FFE84-2281-4218-A73A-4D864F4D56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14961" y="2240621"/>
            <a:ext cx="3611880" cy="3611880"/>
          </a:xfrm>
          <a:prstGeom prst="rect">
            <a:avLst/>
          </a:prstGeom>
        </p:spPr>
      </p:pic>
    </p:spTree>
    <p:extLst>
      <p:ext uri="{BB962C8B-B14F-4D97-AF65-F5344CB8AC3E}">
        <p14:creationId xmlns:p14="http://schemas.microsoft.com/office/powerpoint/2010/main" val="683153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15" name="Rectangle 14">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0"/>
            <a:ext cx="121859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86F9E792-7BAB-4405-AA94-84B55F2E61AB}"/>
              </a:ext>
            </a:extLst>
          </p:cNvPr>
          <p:cNvPicPr>
            <a:picLocks noGrp="1" noChangeAspect="1"/>
          </p:cNvPicPr>
          <p:nvPr>
            <p:ph idx="1"/>
          </p:nvPr>
        </p:nvPicPr>
        <p:blipFill rotWithShape="1">
          <a:blip r:embed="rId2"/>
          <a:srcRect t="16225" b="8775"/>
          <a:stretch/>
        </p:blipFill>
        <p:spPr>
          <a:xfrm>
            <a:off x="20" y="10"/>
            <a:ext cx="12191980" cy="6857990"/>
          </a:xfrm>
          <a:prstGeom prst="rect">
            <a:avLst/>
          </a:prstGeom>
        </p:spPr>
      </p:pic>
      <p:sp>
        <p:nvSpPr>
          <p:cNvPr id="17" name="Rectangle">
            <a:extLst>
              <a:ext uri="{FF2B5EF4-FFF2-40B4-BE49-F238E27FC236}">
                <a16:creationId xmlns:a16="http://schemas.microsoft.com/office/drawing/2014/main" id="{44037D61-FFBD-0342-90C5-D1AD7C899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02096"/>
            <a:ext cx="9421303" cy="2755904"/>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a:solidFill>
                <a:srgbClr val="FFFFFF"/>
              </a:solidFill>
              <a:sym typeface="Avenir Next"/>
            </a:endParaRPr>
          </a:p>
        </p:txBody>
      </p:sp>
      <p:sp>
        <p:nvSpPr>
          <p:cNvPr id="19" name="Rectangle 18">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1302"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1" name="Rectangle 20">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8433"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6" name="Title 5">
            <a:extLst>
              <a:ext uri="{FF2B5EF4-FFF2-40B4-BE49-F238E27FC236}">
                <a16:creationId xmlns:a16="http://schemas.microsoft.com/office/drawing/2014/main" id="{E8FDADCB-E565-44AA-99D3-26A1DAF1BF76}"/>
              </a:ext>
            </a:extLst>
          </p:cNvPr>
          <p:cNvSpPr>
            <a:spLocks noGrp="1"/>
          </p:cNvSpPr>
          <p:nvPr>
            <p:ph type="title"/>
          </p:nvPr>
        </p:nvSpPr>
        <p:spPr>
          <a:xfrm>
            <a:off x="674007" y="3626192"/>
            <a:ext cx="10715293" cy="2854139"/>
          </a:xfrm>
        </p:spPr>
        <p:txBody>
          <a:bodyPr vert="horz" lIns="91440" tIns="45720" rIns="91440" bIns="45720" rtlCol="0" anchor="b">
            <a:normAutofit/>
          </a:bodyPr>
          <a:lstStyle/>
          <a:p>
            <a:r>
              <a:rPr lang="en-US" sz="1800" b="0">
                <a:ea typeface="+mj-lt"/>
                <a:cs typeface="+mj-lt"/>
              </a:rPr>
              <a:t>The </a:t>
            </a:r>
            <a:r>
              <a:rPr lang="en-US" sz="1800">
                <a:ea typeface="+mj-lt"/>
                <a:cs typeface="+mj-lt"/>
              </a:rPr>
              <a:t>DIKW pyramid</a:t>
            </a:r>
            <a:r>
              <a:rPr lang="en-US" sz="1800" b="0">
                <a:ea typeface="+mj-lt"/>
                <a:cs typeface="+mj-lt"/>
              </a:rPr>
              <a:t>, also known variously as the </a:t>
            </a:r>
            <a:r>
              <a:rPr lang="en-US" sz="1800">
                <a:ea typeface="+mj-lt"/>
                <a:cs typeface="+mj-lt"/>
              </a:rPr>
              <a:t>DIKW hierarchy</a:t>
            </a:r>
            <a:r>
              <a:rPr lang="en-US" sz="1800" b="0">
                <a:ea typeface="+mj-lt"/>
                <a:cs typeface="+mj-lt"/>
              </a:rPr>
              <a:t>, </a:t>
            </a:r>
            <a:r>
              <a:rPr lang="en-US" sz="1800">
                <a:ea typeface="+mj-lt"/>
                <a:cs typeface="+mj-lt"/>
              </a:rPr>
              <a:t>wisdom hierarchy</a:t>
            </a:r>
            <a:r>
              <a:rPr lang="en-US" sz="1800" b="0">
                <a:ea typeface="+mj-lt"/>
                <a:cs typeface="+mj-lt"/>
              </a:rPr>
              <a:t>, </a:t>
            </a:r>
            <a:r>
              <a:rPr lang="en-US" sz="1800">
                <a:ea typeface="+mj-lt"/>
                <a:cs typeface="+mj-lt"/>
              </a:rPr>
              <a:t>knowledge hierarchy</a:t>
            </a:r>
            <a:r>
              <a:rPr lang="en-US" sz="1800" b="0">
                <a:ea typeface="+mj-lt"/>
                <a:cs typeface="+mj-lt"/>
              </a:rPr>
              <a:t>, </a:t>
            </a:r>
            <a:r>
              <a:rPr lang="en-US" sz="1800">
                <a:ea typeface="+mj-lt"/>
                <a:cs typeface="+mj-lt"/>
              </a:rPr>
              <a:t>information hierarchy, information pyramid</a:t>
            </a:r>
            <a:r>
              <a:rPr lang="en-US" sz="1800" b="0">
                <a:ea typeface="+mj-lt"/>
                <a:cs typeface="+mj-lt"/>
              </a:rPr>
              <a:t>, and the </a:t>
            </a:r>
            <a:r>
              <a:rPr lang="en-US" sz="1800">
                <a:ea typeface="+mj-lt"/>
                <a:cs typeface="+mj-lt"/>
              </a:rPr>
              <a:t>data pyramid</a:t>
            </a:r>
            <a:r>
              <a:rPr lang="en-US" sz="1800" b="0">
                <a:ea typeface="+mj-lt"/>
                <a:cs typeface="+mj-lt"/>
              </a:rPr>
              <a:t>, refers loosely to a class of models for representing purported structural and/or functional relationships between </a:t>
            </a:r>
            <a:r>
              <a:rPr lang="en-US" sz="1800">
                <a:ea typeface="+mj-lt"/>
                <a:cs typeface="+mj-lt"/>
              </a:rPr>
              <a:t>d</a:t>
            </a:r>
            <a:r>
              <a:rPr lang="en-US" sz="1800" b="0">
                <a:ea typeface="+mj-lt"/>
                <a:cs typeface="+mj-lt"/>
              </a:rPr>
              <a:t>ata, </a:t>
            </a:r>
            <a:r>
              <a:rPr lang="en-US" sz="1800">
                <a:ea typeface="+mj-lt"/>
                <a:cs typeface="+mj-lt"/>
              </a:rPr>
              <a:t>i</a:t>
            </a:r>
            <a:r>
              <a:rPr lang="en-US" sz="1800" b="0">
                <a:ea typeface="+mj-lt"/>
                <a:cs typeface="+mj-lt"/>
              </a:rPr>
              <a:t>nformation, </a:t>
            </a:r>
            <a:r>
              <a:rPr lang="en-US" sz="1800">
                <a:ea typeface="+mj-lt"/>
                <a:cs typeface="+mj-lt"/>
              </a:rPr>
              <a:t>k</a:t>
            </a:r>
            <a:r>
              <a:rPr lang="en-US" sz="1800" b="0">
                <a:ea typeface="+mj-lt"/>
                <a:cs typeface="+mj-lt"/>
              </a:rPr>
              <a:t>nowledge, and </a:t>
            </a:r>
            <a:r>
              <a:rPr lang="en-US" sz="1800">
                <a:ea typeface="+mj-lt"/>
                <a:cs typeface="+mj-lt"/>
              </a:rPr>
              <a:t>w</a:t>
            </a:r>
            <a:r>
              <a:rPr lang="en-US" sz="1800" b="0">
                <a:ea typeface="+mj-lt"/>
                <a:cs typeface="+mj-lt"/>
              </a:rPr>
              <a:t>isdom. "Typically information is defined in terms of data, knowledge in terms of information, and wisdom in terms of knowledge.</a:t>
            </a:r>
            <a:endParaRPr lang="en-US" sz="1800" b="0" baseline="30000"/>
          </a:p>
        </p:txBody>
      </p:sp>
    </p:spTree>
    <p:extLst>
      <p:ext uri="{BB962C8B-B14F-4D97-AF65-F5344CB8AC3E}">
        <p14:creationId xmlns:p14="http://schemas.microsoft.com/office/powerpoint/2010/main" val="2682782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4" name="Rectangle 13">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16" name="Rectangle 15">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1302"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0" name="Rectangle 19">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8433"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C7BA6D5-15A1-40FA-B2B4-839A06A1DA6E}"/>
              </a:ext>
            </a:extLst>
          </p:cNvPr>
          <p:cNvSpPr>
            <a:spLocks noGrp="1"/>
          </p:cNvSpPr>
          <p:nvPr>
            <p:ph type="title"/>
          </p:nvPr>
        </p:nvSpPr>
        <p:spPr>
          <a:xfrm>
            <a:off x="4160762" y="460950"/>
            <a:ext cx="6393130" cy="2862285"/>
          </a:xfrm>
        </p:spPr>
        <p:txBody>
          <a:bodyPr vert="horz" lIns="91440" tIns="45720" rIns="91440" bIns="45720" rtlCol="0" anchor="t">
            <a:normAutofit/>
          </a:bodyPr>
          <a:lstStyle/>
          <a:p>
            <a:br>
              <a:rPr lang="en-US" sz="1100"/>
            </a:br>
            <a:br>
              <a:rPr lang="en-US" sz="1100"/>
            </a:br>
            <a:br>
              <a:rPr lang="en-US" sz="1100"/>
            </a:br>
            <a:br>
              <a:rPr lang="en-US" sz="1100"/>
            </a:br>
            <a:r>
              <a:rPr lang="en-US" sz="1800" b="0"/>
              <a:t>the quiz is for student to collecting dater onlin</a:t>
            </a:r>
            <a:r>
              <a:rPr lang="en-US" sz="1800"/>
              <a:t>e,</a:t>
            </a:r>
            <a:r>
              <a:rPr lang="en-US" sz="1800">
                <a:ea typeface="+mj-lt"/>
                <a:cs typeface="+mj-lt"/>
              </a:rPr>
              <a:t> </a:t>
            </a:r>
            <a:r>
              <a:rPr lang="en-US" sz="1800" b="0">
                <a:ea typeface="+mj-lt"/>
                <a:cs typeface="+mj-lt"/>
              </a:rPr>
              <a:t>The quiz can be used by as many staff in your school as you like. The quiz helps students to keep up-to-date with current events and general knowledge in a safe and age-appropriate way. We also did the quiz  in class.</a:t>
            </a:r>
            <a:br>
              <a:rPr lang="en-US" sz="1800" b="0">
                <a:ea typeface="+mj-lt"/>
                <a:cs typeface="+mj-lt"/>
              </a:rPr>
            </a:br>
            <a:br>
              <a:rPr lang="en-US" sz="1800" b="0">
                <a:ea typeface="+mj-lt"/>
                <a:cs typeface="+mj-lt"/>
              </a:rPr>
            </a:br>
            <a:endParaRPr lang="en-US" sz="1800" b="0"/>
          </a:p>
        </p:txBody>
      </p:sp>
      <p:pic>
        <p:nvPicPr>
          <p:cNvPr id="7" name="Picture 7" descr="Graphical user interface, text, application&#10;&#10;Description automatically generated">
            <a:extLst>
              <a:ext uri="{FF2B5EF4-FFF2-40B4-BE49-F238E27FC236}">
                <a16:creationId xmlns:a16="http://schemas.microsoft.com/office/drawing/2014/main" id="{71DB80DB-518F-4C6F-888D-26C0BB7B8425}"/>
              </a:ext>
            </a:extLst>
          </p:cNvPr>
          <p:cNvPicPr>
            <a:picLocks noGrp="1" noChangeAspect="1"/>
          </p:cNvPicPr>
          <p:nvPr>
            <p:ph idx="1"/>
          </p:nvPr>
        </p:nvPicPr>
        <p:blipFill>
          <a:blip r:embed="rId3"/>
          <a:stretch>
            <a:fillRect/>
          </a:stretch>
        </p:blipFill>
        <p:spPr>
          <a:xfrm>
            <a:off x="573296" y="557784"/>
            <a:ext cx="3339726" cy="5808219"/>
          </a:xfrm>
          <a:prstGeom prst="rect">
            <a:avLst/>
          </a:prstGeom>
        </p:spPr>
      </p:pic>
    </p:spTree>
    <p:extLst>
      <p:ext uri="{BB962C8B-B14F-4D97-AF65-F5344CB8AC3E}">
        <p14:creationId xmlns:p14="http://schemas.microsoft.com/office/powerpoint/2010/main" val="1622174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11C15DFD-AB97-AB43-A6C9-2808708C9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4A05BA89-ECA6-2247-ABBB-3C6716020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12">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81D80E22-6983-F947-8C7A-2D9E6099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6">
            <a:extLst>
              <a:ext uri="{FF2B5EF4-FFF2-40B4-BE49-F238E27FC236}">
                <a16:creationId xmlns:a16="http://schemas.microsoft.com/office/drawing/2014/main" id="{EFFC7CB6-CC66-BA40-AFA4-7AE998055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line chart&#10;&#10;Description automatically generated">
            <a:extLst>
              <a:ext uri="{FF2B5EF4-FFF2-40B4-BE49-F238E27FC236}">
                <a16:creationId xmlns:a16="http://schemas.microsoft.com/office/drawing/2014/main" id="{CA4CD8D0-5C03-4758-BB11-BEB45FD0A563}"/>
              </a:ext>
            </a:extLst>
          </p:cNvPr>
          <p:cNvPicPr>
            <a:picLocks noGrp="1" noChangeAspect="1"/>
          </p:cNvPicPr>
          <p:nvPr>
            <p:ph idx="1"/>
          </p:nvPr>
        </p:nvPicPr>
        <p:blipFill rotWithShape="1">
          <a:blip r:embed="rId3"/>
          <a:srcRect t="3026" r="1" b="6105"/>
          <a:stretch/>
        </p:blipFill>
        <p:spPr>
          <a:xfrm>
            <a:off x="2527198" y="323245"/>
            <a:ext cx="6402406" cy="3698210"/>
          </a:xfrm>
          <a:prstGeom prst="rect">
            <a:avLst/>
          </a:prstGeom>
        </p:spPr>
      </p:pic>
      <p:sp>
        <p:nvSpPr>
          <p:cNvPr id="2" name="TextBox 1">
            <a:extLst>
              <a:ext uri="{FF2B5EF4-FFF2-40B4-BE49-F238E27FC236}">
                <a16:creationId xmlns:a16="http://schemas.microsoft.com/office/drawing/2014/main" id="{71538D5E-F511-4AE5-8354-30D974BC906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3" name="TextBox 2">
            <a:extLst>
              <a:ext uri="{FF2B5EF4-FFF2-40B4-BE49-F238E27FC236}">
                <a16:creationId xmlns:a16="http://schemas.microsoft.com/office/drawing/2014/main" id="{1B67156B-3D13-4FCF-B2B9-75CDF2CAE08E}"/>
              </a:ext>
            </a:extLst>
          </p:cNvPr>
          <p:cNvSpPr txBox="1"/>
          <p:nvPr/>
        </p:nvSpPr>
        <p:spPr>
          <a:xfrm>
            <a:off x="1966686" y="4132588"/>
            <a:ext cx="841586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As Duckworth defines it, grit is passion and sustained persistence applied toward long-term achievement, with no particular concern for rewards or recognition along the way. The </a:t>
            </a:r>
            <a:r>
              <a:rPr lang="en-US" b="1">
                <a:ea typeface="+mn-lt"/>
                <a:cs typeface="+mn-lt"/>
              </a:rPr>
              <a:t>CRAAP test</a:t>
            </a:r>
            <a:r>
              <a:rPr lang="en-US">
                <a:ea typeface="+mn-lt"/>
                <a:cs typeface="+mn-lt"/>
              </a:rPr>
              <a:t> is a test to check the objective reliability of information source across academic disciplines. It gives the right direction to find out the truth of academic research and assure whether to use the source as a tool for research or not. The test saves time and energy in evaluating the content available on the internet. Suppose users are in the academic field and found doing the research online.</a:t>
            </a:r>
          </a:p>
        </p:txBody>
      </p:sp>
      <p:sp>
        <p:nvSpPr>
          <p:cNvPr id="5" name="TextBox 4">
            <a:extLst>
              <a:ext uri="{FF2B5EF4-FFF2-40B4-BE49-F238E27FC236}">
                <a16:creationId xmlns:a16="http://schemas.microsoft.com/office/drawing/2014/main" id="{54592708-3A75-4C5A-8D8A-80E4EEF161F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301172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20593-0F8D-4918-A089-83AFEEA898C9}"/>
              </a:ext>
            </a:extLst>
          </p:cNvPr>
          <p:cNvSpPr>
            <a:spLocks noGrp="1"/>
          </p:cNvSpPr>
          <p:nvPr>
            <p:ph type="title"/>
          </p:nvPr>
        </p:nvSpPr>
        <p:spPr/>
        <p:txBody>
          <a:bodyPr/>
          <a:lstStyle/>
          <a:p>
            <a:r>
              <a:rPr lang="en-US"/>
              <a:t>Crap test </a:t>
            </a:r>
          </a:p>
        </p:txBody>
      </p:sp>
      <p:sp>
        <p:nvSpPr>
          <p:cNvPr id="3" name="Content Placeholder 2">
            <a:extLst>
              <a:ext uri="{FF2B5EF4-FFF2-40B4-BE49-F238E27FC236}">
                <a16:creationId xmlns:a16="http://schemas.microsoft.com/office/drawing/2014/main" id="{50C5759E-3257-4DB0-BD9C-22C37168C8C7}"/>
              </a:ext>
            </a:extLst>
          </p:cNvPr>
          <p:cNvSpPr>
            <a:spLocks noGrp="1"/>
          </p:cNvSpPr>
          <p:nvPr>
            <p:ph idx="1"/>
          </p:nvPr>
        </p:nvSpPr>
        <p:spPr/>
        <p:txBody>
          <a:bodyPr vert="horz" lIns="91440" tIns="45720" rIns="91440" bIns="45720" rtlCol="0" anchor="t">
            <a:normAutofit/>
          </a:bodyPr>
          <a:lstStyle/>
          <a:p>
            <a:r>
              <a:rPr lang="en-US">
                <a:ea typeface="+mn-lt"/>
                <a:cs typeface="+mn-lt"/>
              </a:rPr>
              <a:t>What is the </a:t>
            </a:r>
            <a:r>
              <a:rPr lang="en-US" b="1">
                <a:ea typeface="+mn-lt"/>
                <a:cs typeface="+mn-lt"/>
              </a:rPr>
              <a:t>CRAP</a:t>
            </a:r>
            <a:r>
              <a:rPr lang="en-US">
                <a:ea typeface="+mn-lt"/>
                <a:cs typeface="+mn-lt"/>
              </a:rPr>
              <a:t> </a:t>
            </a:r>
            <a:r>
              <a:rPr lang="en-US" b="1">
                <a:ea typeface="+mn-lt"/>
                <a:cs typeface="+mn-lt"/>
              </a:rPr>
              <a:t>Test</a:t>
            </a:r>
            <a:r>
              <a:rPr lang="en-US">
                <a:ea typeface="+mn-lt"/>
                <a:cs typeface="+mn-lt"/>
              </a:rPr>
              <a:t>? The </a:t>
            </a:r>
            <a:r>
              <a:rPr lang="en-US" b="1">
                <a:ea typeface="+mn-lt"/>
                <a:cs typeface="+mn-lt"/>
              </a:rPr>
              <a:t>CRAP</a:t>
            </a:r>
            <a:r>
              <a:rPr lang="en-US">
                <a:ea typeface="+mn-lt"/>
                <a:cs typeface="+mn-lt"/>
              </a:rPr>
              <a:t> </a:t>
            </a:r>
            <a:r>
              <a:rPr lang="en-US" b="1">
                <a:ea typeface="+mn-lt"/>
                <a:cs typeface="+mn-lt"/>
              </a:rPr>
              <a:t>Test</a:t>
            </a:r>
            <a:r>
              <a:rPr lang="en-US">
                <a:ea typeface="+mn-lt"/>
                <a:cs typeface="+mn-lt"/>
              </a:rPr>
              <a:t>, developed by Molly </a:t>
            </a:r>
            <a:r>
              <a:rPr lang="en-US" err="1">
                <a:ea typeface="+mn-lt"/>
                <a:cs typeface="+mn-lt"/>
              </a:rPr>
              <a:t>Beestrum</a:t>
            </a:r>
            <a:r>
              <a:rPr lang="en-US">
                <a:ea typeface="+mn-lt"/>
                <a:cs typeface="+mn-lt"/>
              </a:rPr>
              <a:t>, is a helpful tool to use when trying to decide if a website is a credible, valid source. The </a:t>
            </a:r>
            <a:r>
              <a:rPr lang="en-US" b="1">
                <a:ea typeface="+mn-lt"/>
                <a:cs typeface="+mn-lt"/>
              </a:rPr>
              <a:t>CRAP</a:t>
            </a:r>
            <a:r>
              <a:rPr lang="en-US">
                <a:ea typeface="+mn-lt"/>
                <a:cs typeface="+mn-lt"/>
              </a:rPr>
              <a:t> </a:t>
            </a:r>
            <a:r>
              <a:rPr lang="en-US" b="1">
                <a:ea typeface="+mn-lt"/>
                <a:cs typeface="+mn-lt"/>
              </a:rPr>
              <a:t>Test</a:t>
            </a:r>
            <a:r>
              <a:rPr lang="en-US">
                <a:ea typeface="+mn-lt"/>
                <a:cs typeface="+mn-lt"/>
              </a:rPr>
              <a:t> looks at four major areas: currency, reliability, authority and purpose. When determining whether a website is credible or not, evaluate it on those four areas.</a:t>
            </a:r>
          </a:p>
          <a:p>
            <a:r>
              <a:rPr lang="en-US">
                <a:ea typeface="+mn-lt"/>
                <a:cs typeface="+mn-lt"/>
              </a:rPr>
              <a:t>CRAAP Test is helpful for the educator and the teacher to find out whether the source related to academics is authentic or not. The numbers of sources are available on the internet in a huge bundle.</a:t>
            </a:r>
            <a:endParaRPr lang="en-US"/>
          </a:p>
          <a:p>
            <a:endParaRPr lang="en-US"/>
          </a:p>
        </p:txBody>
      </p:sp>
    </p:spTree>
    <p:extLst>
      <p:ext uri="{BB962C8B-B14F-4D97-AF65-F5344CB8AC3E}">
        <p14:creationId xmlns:p14="http://schemas.microsoft.com/office/powerpoint/2010/main" val="2579265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9CD3A-6B07-4C67-8529-0514F99DE0D1}"/>
              </a:ext>
            </a:extLst>
          </p:cNvPr>
          <p:cNvSpPr>
            <a:spLocks noGrp="1"/>
          </p:cNvSpPr>
          <p:nvPr>
            <p:ph type="title"/>
          </p:nvPr>
        </p:nvSpPr>
        <p:spPr/>
        <p:txBody>
          <a:bodyPr/>
          <a:lstStyle/>
          <a:p>
            <a:r>
              <a:rPr lang="en-US"/>
              <a:t>Collecting  dater </a:t>
            </a:r>
          </a:p>
        </p:txBody>
      </p:sp>
      <p:sp>
        <p:nvSpPr>
          <p:cNvPr id="3" name="Content Placeholder 2">
            <a:extLst>
              <a:ext uri="{FF2B5EF4-FFF2-40B4-BE49-F238E27FC236}">
                <a16:creationId xmlns:a16="http://schemas.microsoft.com/office/drawing/2014/main" id="{C9FC9E28-FF50-42E3-87F6-AA62B5B48283}"/>
              </a:ext>
            </a:extLst>
          </p:cNvPr>
          <p:cNvSpPr>
            <a:spLocks noGrp="1"/>
          </p:cNvSpPr>
          <p:nvPr>
            <p:ph idx="1"/>
          </p:nvPr>
        </p:nvSpPr>
        <p:spPr/>
        <p:txBody>
          <a:bodyPr vert="horz" lIns="91440" tIns="45720" rIns="91440" bIns="45720" rtlCol="0" anchor="t">
            <a:normAutofit/>
          </a:bodyPr>
          <a:lstStyle/>
          <a:p>
            <a:r>
              <a:rPr lang="en-US">
                <a:ea typeface="+mn-lt"/>
                <a:cs typeface="+mn-lt"/>
              </a:rPr>
              <a:t>The test provides a list of questions to ask yourself when deciding whether or not a source is reliable and credible enough to use in your academic research paper. CRAAP stands for </a:t>
            </a:r>
            <a:r>
              <a:rPr lang="en-US" b="1">
                <a:ea typeface="+mn-lt"/>
                <a:cs typeface="+mn-lt"/>
              </a:rPr>
              <a:t>Currency, </a:t>
            </a:r>
            <a:r>
              <a:rPr lang="en-US">
                <a:ea typeface="+mn-lt"/>
                <a:cs typeface="+mn-lt"/>
              </a:rPr>
              <a:t>Relevance, Authority, Accuracy, and Purpose.</a:t>
            </a:r>
          </a:p>
          <a:p>
            <a:endParaRPr lang="en-US"/>
          </a:p>
        </p:txBody>
      </p:sp>
    </p:spTree>
    <p:extLst>
      <p:ext uri="{BB962C8B-B14F-4D97-AF65-F5344CB8AC3E}">
        <p14:creationId xmlns:p14="http://schemas.microsoft.com/office/powerpoint/2010/main" val="3688626377"/>
      </p:ext>
    </p:extLst>
  </p:cSld>
  <p:clrMapOvr>
    <a:masterClrMapping/>
  </p:clrMapOvr>
</p:sld>
</file>

<file path=ppt/theme/theme1.xml><?xml version="1.0" encoding="utf-8"?>
<a:theme xmlns:a="http://schemas.openxmlformats.org/drawingml/2006/main" name="InterweaveVTI">
  <a:themeElements>
    <a:clrScheme name="AnalogousFromLightSeed_2SEEDS">
      <a:dk1>
        <a:srgbClr val="000000"/>
      </a:dk1>
      <a:lt1>
        <a:srgbClr val="FFFFFF"/>
      </a:lt1>
      <a:dk2>
        <a:srgbClr val="3F3023"/>
      </a:dk2>
      <a:lt2>
        <a:srgbClr val="E2E4E8"/>
      </a:lt2>
      <a:accent1>
        <a:srgbClr val="AEA077"/>
      </a:accent1>
      <a:accent2>
        <a:srgbClr val="BE9A87"/>
      </a:accent2>
      <a:accent3>
        <a:srgbClr val="9EA47C"/>
      </a:accent3>
      <a:accent4>
        <a:srgbClr val="7BA9B5"/>
      </a:accent4>
      <a:accent5>
        <a:srgbClr val="8EA2C2"/>
      </a:accent5>
      <a:accent6>
        <a:srgbClr val="817FBA"/>
      </a:accent6>
      <a:hlink>
        <a:srgbClr val="697BAE"/>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4</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InterweaveVTI</vt:lpstr>
      <vt:lpstr>PowerPoint Presentation</vt:lpstr>
      <vt:lpstr> Angela Duckworth</vt:lpstr>
      <vt:lpstr>PowerPoint Presentation</vt:lpstr>
      <vt:lpstr>Why she Left?</vt:lpstr>
      <vt:lpstr>The DIKW pyramid, also known variously as the DIKW hierarchy, wisdom hierarchy, knowledge hierarchy, information hierarchy, information pyramid, and the data pyramid, refers loosely to a class of models for representing purported structural and/or functional relationships between data, information, knowledge, and wisdom. "Typically information is defined in terms of data, knowledge in terms of information, and wisdom in terms of knowledge.</vt:lpstr>
      <vt:lpstr>    the quiz is for student to collecting dater online, The quiz can be used by as many staff in your school as you like. The quiz helps students to keep up-to-date with current events and general knowledge in a safe and age-appropriate way. We also did the quiz  in class.  </vt:lpstr>
      <vt:lpstr>PowerPoint Presentation</vt:lpstr>
      <vt:lpstr>Crap test </vt:lpstr>
      <vt:lpstr>Collecting  dater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2021-11-03T16:44:13Z</dcterms:created>
  <dcterms:modified xsi:type="dcterms:W3CDTF">2021-12-10T22:07:06Z</dcterms:modified>
</cp:coreProperties>
</file>