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81" r:id="rId1"/>
  </p:sldMasterIdLst>
  <p:notesMasterIdLst>
    <p:notesMasterId r:id="rId17"/>
  </p:notesMasterIdLst>
  <p:sldIdLst>
    <p:sldId id="256" r:id="rId2"/>
    <p:sldId id="257" r:id="rId3"/>
    <p:sldId id="288" r:id="rId4"/>
    <p:sldId id="289" r:id="rId5"/>
    <p:sldId id="260" r:id="rId6"/>
    <p:sldId id="290" r:id="rId7"/>
    <p:sldId id="286" r:id="rId8"/>
    <p:sldId id="293" r:id="rId9"/>
    <p:sldId id="294" r:id="rId10"/>
    <p:sldId id="295" r:id="rId11"/>
    <p:sldId id="296" r:id="rId12"/>
    <p:sldId id="297" r:id="rId13"/>
    <p:sldId id="298" r:id="rId14"/>
    <p:sldId id="291" r:id="rId15"/>
    <p:sldId id="285" r:id="rId16"/>
  </p:sldIdLst>
  <p:sldSz cx="9144000" cy="5143500" type="screen16x9"/>
  <p:notesSz cx="6858000" cy="9144000"/>
  <p:embeddedFontLst>
    <p:embeddedFont>
      <p:font typeface="Limelight" panose="02000000000000000000" pitchFamily="2" charset="0"/>
      <p:regular r:id="rId18"/>
    </p:embeddedFont>
    <p:embeddedFont>
      <p:font typeface="Raleway" panose="02000000000000000000" pitchFamily="2" charset="0"/>
      <p:regular r:id="rId19"/>
      <p:bold r:id="rId20"/>
      <p:italic r:id="rId21"/>
      <p:boldItalic r:id="rId22"/>
    </p:embeddedFont>
    <p:embeddedFont>
      <p:font typeface="Roboto Condensed Light" panose="02000000000000000000" pitchFamily="2" charset="0"/>
      <p:regular r:id="rId23"/>
      <p: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C92CE78-A9C6-4417-B1EC-D461B6C5DE8A}">
  <a:tblStyle styleId="{0C92CE78-A9C6-4417-B1EC-D461B6C5DE8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1" d="100"/>
          <a:sy n="91" d="100"/>
        </p:scale>
        <p:origin x="-786" y="10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1.fntdata" /><Relationship Id="rId26" Type="http://schemas.openxmlformats.org/officeDocument/2006/relationships/viewProps" Target="viewProps.xml" /><Relationship Id="rId3" Type="http://schemas.openxmlformats.org/officeDocument/2006/relationships/slide" Target="slides/slide2.xml" /><Relationship Id="rId21" Type="http://schemas.openxmlformats.org/officeDocument/2006/relationships/font" Target="fonts/font4.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5"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font" Target="fonts/font3.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7.fntdata"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6.fntdata" /><Relationship Id="rId28"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font" Target="fonts/font2.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5.fntdata" /><Relationship Id="rId27"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7"/>
        <p:cNvGrpSpPr/>
        <p:nvPr/>
      </p:nvGrpSpPr>
      <p:grpSpPr>
        <a:xfrm>
          <a:off x="0" y="0"/>
          <a:ext cx="0" cy="0"/>
          <a:chOff x="0" y="0"/>
          <a:chExt cx="0" cy="0"/>
        </a:xfrm>
      </p:grpSpPr>
      <p:sp>
        <p:nvSpPr>
          <p:cNvPr id="408" name="Google Shape;408;gf69e31394d_3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9" name="Google Shape;409;gf69e31394d_3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3"/>
        <p:cNvGrpSpPr/>
        <p:nvPr/>
      </p:nvGrpSpPr>
      <p:grpSpPr>
        <a:xfrm>
          <a:off x="0" y="0"/>
          <a:ext cx="0" cy="0"/>
          <a:chOff x="0" y="0"/>
          <a:chExt cx="0" cy="0"/>
        </a:xfrm>
      </p:grpSpPr>
      <p:sp>
        <p:nvSpPr>
          <p:cNvPr id="494" name="Google Shape;494;ge1da39008e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5" name="Google Shape;495;ge1da39008e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200" dirty="0">
                <a:latin typeface="Times New Roman" panose="02020603050405020304" pitchFamily="18" charset="0"/>
                <a:cs typeface="Times New Roman" panose="02020603050405020304" pitchFamily="18" charset="0"/>
              </a:rPr>
              <a:t>The business environment is the total of all the employees, management, clients, suppliers and owners, social and market trends, technology innovations, supply, and demand, and many more external and internal factors of any organization. These are the ones who are collectively responsible for both, the growth and the failure of the business.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3"/>
        <p:cNvGrpSpPr/>
        <p:nvPr/>
      </p:nvGrpSpPr>
      <p:grpSpPr>
        <a:xfrm>
          <a:off x="0" y="0"/>
          <a:ext cx="0" cy="0"/>
          <a:chOff x="0" y="0"/>
          <a:chExt cx="0" cy="0"/>
        </a:xfrm>
      </p:grpSpPr>
      <p:sp>
        <p:nvSpPr>
          <p:cNvPr id="494" name="Google Shape;494;ge1da39008e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5" name="Google Shape;495;ge1da39008e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During the Covid-19 pandemic, the worst-affected industry was the airlines because of the lockdown and stoppage of travel due to the fast spread of the coronavirus. This adversely affected the business for about 2 consecutive years. The business plans that were made for future growth were all dismissed.</a:t>
            </a:r>
            <a:endParaRPr dirty="0"/>
          </a:p>
        </p:txBody>
      </p:sp>
    </p:spTree>
    <p:extLst>
      <p:ext uri="{BB962C8B-B14F-4D97-AF65-F5344CB8AC3E}">
        <p14:creationId xmlns:p14="http://schemas.microsoft.com/office/powerpoint/2010/main" val="1857150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3"/>
        <p:cNvGrpSpPr/>
        <p:nvPr/>
      </p:nvGrpSpPr>
      <p:grpSpPr>
        <a:xfrm>
          <a:off x="0" y="0"/>
          <a:ext cx="0" cy="0"/>
          <a:chOff x="0" y="0"/>
          <a:chExt cx="0" cy="0"/>
        </a:xfrm>
      </p:grpSpPr>
      <p:sp>
        <p:nvSpPr>
          <p:cNvPr id="494" name="Google Shape;494;ge1da39008e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5" name="Google Shape;495;ge1da39008e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Many factors affected the business not only during the pandemic but also after it. These factors were increased labor and fuel costs, the competition in the market, high-cost structure, and lack of skilled workforce. These effects can continue to affect the business for a long time.</a:t>
            </a:r>
            <a:endParaRPr dirty="0"/>
          </a:p>
        </p:txBody>
      </p:sp>
    </p:spTree>
    <p:extLst>
      <p:ext uri="{BB962C8B-B14F-4D97-AF65-F5344CB8AC3E}">
        <p14:creationId xmlns:p14="http://schemas.microsoft.com/office/powerpoint/2010/main" val="2033175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6"/>
        <p:cNvGrpSpPr/>
        <p:nvPr/>
      </p:nvGrpSpPr>
      <p:grpSpPr>
        <a:xfrm>
          <a:off x="0" y="0"/>
          <a:ext cx="0" cy="0"/>
          <a:chOff x="0" y="0"/>
          <a:chExt cx="0" cy="0"/>
        </a:xfrm>
      </p:grpSpPr>
      <p:sp>
        <p:nvSpPr>
          <p:cNvPr id="557" name="Google Shape;557;gf977a7e5a8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8" name="Google Shape;558;gf977a7e5a8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aviation industry faced many challenges including maintenance, expensive and less availability of fuel. The resource allocation is very important to keep the business running and it became very tough at that time because of fewer customers which ultimately affected the income.</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6"/>
        <p:cNvGrpSpPr/>
        <p:nvPr/>
      </p:nvGrpSpPr>
      <p:grpSpPr>
        <a:xfrm>
          <a:off x="0" y="0"/>
          <a:ext cx="0" cy="0"/>
          <a:chOff x="0" y="0"/>
          <a:chExt cx="0" cy="0"/>
        </a:xfrm>
      </p:grpSpPr>
      <p:sp>
        <p:nvSpPr>
          <p:cNvPr id="557" name="Google Shape;557;gf977a7e5a8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8" name="Google Shape;558;gf977a7e5a8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Airlines can use competitive strategies like improving service quality, giving low price tickets, giving facilities according to the needs of the customers, reducing travel time, and can consider many more aspects and strategies to sustain in the market for a long time.</a:t>
            </a:r>
            <a:endParaRPr dirty="0"/>
          </a:p>
        </p:txBody>
      </p:sp>
    </p:spTree>
    <p:extLst>
      <p:ext uri="{BB962C8B-B14F-4D97-AF65-F5344CB8AC3E}">
        <p14:creationId xmlns:p14="http://schemas.microsoft.com/office/powerpoint/2010/main" val="3713037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9"/>
        <p:cNvGrpSpPr/>
        <p:nvPr/>
      </p:nvGrpSpPr>
      <p:grpSpPr>
        <a:xfrm>
          <a:off x="0" y="0"/>
          <a:ext cx="0" cy="0"/>
          <a:chOff x="0" y="0"/>
          <a:chExt cx="0" cy="0"/>
        </a:xfrm>
      </p:grpSpPr>
      <p:sp>
        <p:nvSpPr>
          <p:cNvPr id="1570" name="Google Shape;1570;ge27f94e63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1" name="Google Shape;1571;ge27f94e63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competitive strategies applied by the airline industry can allow them to increase their footfall or number of customers, earn high profits, attract more investors, and can create a good image of the organization or the company in the market. Using competitive strategies can be a good advantage for the company.</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9"/>
        <p:cNvGrpSpPr/>
        <p:nvPr/>
      </p:nvGrpSpPr>
      <p:grpSpPr>
        <a:xfrm>
          <a:off x="0" y="0"/>
          <a:ext cx="0" cy="0"/>
          <a:chOff x="0" y="0"/>
          <a:chExt cx="0" cy="0"/>
        </a:xfrm>
      </p:grpSpPr>
      <p:sp>
        <p:nvSpPr>
          <p:cNvPr id="1570" name="Google Shape;1570;ge27f94e63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1" name="Google Shape;1571;ge27f94e63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competitive strategies can contribute to a business for a long time. It can make the organization sustain itself in the market and enhance its working quality to increase the number of customers and make high-profit margins. These strategies should be analyzed before moving to a big plan or a project.</a:t>
            </a:r>
            <a:endParaRPr dirty="0"/>
          </a:p>
        </p:txBody>
      </p:sp>
    </p:spTree>
    <p:extLst>
      <p:ext uri="{BB962C8B-B14F-4D97-AF65-F5344CB8AC3E}">
        <p14:creationId xmlns:p14="http://schemas.microsoft.com/office/powerpoint/2010/main" val="30756948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The companies that are taking green marketing in practice are more likely to get an increased number of customers, building trust among them, creating a good reputation of the company.</a:t>
            </a:r>
            <a:endParaRPr lang="en-IN" dirty="0"/>
          </a:p>
        </p:txBody>
      </p:sp>
    </p:spTree>
    <p:extLst>
      <p:ext uri="{BB962C8B-B14F-4D97-AF65-F5344CB8AC3E}">
        <p14:creationId xmlns:p14="http://schemas.microsoft.com/office/powerpoint/2010/main" val="39542353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Corporate social responsibility can give an advantage to the aviation industry by reducing the bad effects on the environment and increasing the good reputation of company.</a:t>
            </a:r>
            <a:endParaRPr lang="en-IN" dirty="0"/>
          </a:p>
        </p:txBody>
      </p:sp>
    </p:spTree>
    <p:extLst>
      <p:ext uri="{BB962C8B-B14F-4D97-AF65-F5344CB8AC3E}">
        <p14:creationId xmlns:p14="http://schemas.microsoft.com/office/powerpoint/2010/main" val="4654598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The companies should implement corporate social responsibilities like maintaining a healthy workplace, and see how the occupational practices can line up with public impact goals.</a:t>
            </a:r>
            <a:endParaRPr lang="en-IN" dirty="0"/>
          </a:p>
        </p:txBody>
      </p:sp>
    </p:spTree>
    <p:extLst>
      <p:ext uri="{BB962C8B-B14F-4D97-AF65-F5344CB8AC3E}">
        <p14:creationId xmlns:p14="http://schemas.microsoft.com/office/powerpoint/2010/main" val="7556904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By maintaining a proper and healthy environment for the customers, enhancing the sanitary conditions and policies can help the company.</a:t>
            </a:r>
            <a:endParaRPr lang="en-IN" dirty="0"/>
          </a:p>
        </p:txBody>
      </p:sp>
    </p:spTree>
    <p:extLst>
      <p:ext uri="{BB962C8B-B14F-4D97-AF65-F5344CB8AC3E}">
        <p14:creationId xmlns:p14="http://schemas.microsoft.com/office/powerpoint/2010/main" val="20485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Competitions like giving better services to the customers, and healthy refreshments, and feedback from customers can give an advantage to the business.</a:t>
            </a:r>
            <a:endParaRPr lang="en-IN" dirty="0"/>
          </a:p>
        </p:txBody>
      </p:sp>
    </p:spTree>
    <p:extLst>
      <p:ext uri="{BB962C8B-B14F-4D97-AF65-F5344CB8AC3E}">
        <p14:creationId xmlns:p14="http://schemas.microsoft.com/office/powerpoint/2010/main" val="4110741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b6f45d4e6e_0_3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b6f45d4e6e_0_3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hyperlink" Target="http://bit.ly/2TyoMsr" TargetMode="External" /><Relationship Id="rId2" Type="http://schemas.openxmlformats.org/officeDocument/2006/relationships/hyperlink" Target="http://bit.ly/2Tynxth" TargetMode="External" /><Relationship Id="rId1" Type="http://schemas.openxmlformats.org/officeDocument/2006/relationships/slideMaster" Target="../slideMasters/slideMaster1.xml" /><Relationship Id="rId4" Type="http://schemas.openxmlformats.org/officeDocument/2006/relationships/hyperlink" Target="http://bit.ly/2TtBDfr" TargetMode="Externa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3294950" y="3992625"/>
            <a:ext cx="1218020" cy="174039"/>
          </a:xfrm>
          <a:custGeom>
            <a:avLst/>
            <a:gdLst/>
            <a:ahLst/>
            <a:cxnLst/>
            <a:rect l="l" t="t" r="r" b="b"/>
            <a:pathLst>
              <a:path w="68737" h="9823" extrusionOk="0">
                <a:moveTo>
                  <a:pt x="34359" y="1"/>
                </a:moveTo>
                <a:cubicBezTo>
                  <a:pt x="29155" y="1"/>
                  <a:pt x="23966" y="1798"/>
                  <a:pt x="20445" y="5333"/>
                </a:cubicBezTo>
                <a:cubicBezTo>
                  <a:pt x="18341" y="3725"/>
                  <a:pt x="16532" y="3094"/>
                  <a:pt x="14929" y="3094"/>
                </a:cubicBezTo>
                <a:cubicBezTo>
                  <a:pt x="12135" y="3094"/>
                  <a:pt x="9969" y="5012"/>
                  <a:pt x="7965" y="7016"/>
                </a:cubicBezTo>
                <a:cubicBezTo>
                  <a:pt x="6911" y="6676"/>
                  <a:pt x="5985" y="6535"/>
                  <a:pt x="5173" y="6535"/>
                </a:cubicBezTo>
                <a:cubicBezTo>
                  <a:pt x="1265" y="6535"/>
                  <a:pt x="1" y="9796"/>
                  <a:pt x="1" y="9796"/>
                </a:cubicBezTo>
                <a:lnTo>
                  <a:pt x="68737" y="9822"/>
                </a:lnTo>
                <a:cubicBezTo>
                  <a:pt x="68737" y="9822"/>
                  <a:pt x="67452" y="6537"/>
                  <a:pt x="63529" y="6537"/>
                </a:cubicBezTo>
                <a:cubicBezTo>
                  <a:pt x="62718" y="6537"/>
                  <a:pt x="61794" y="6677"/>
                  <a:pt x="60746" y="7016"/>
                </a:cubicBezTo>
                <a:cubicBezTo>
                  <a:pt x="58742" y="5012"/>
                  <a:pt x="56565" y="3094"/>
                  <a:pt x="53763" y="3094"/>
                </a:cubicBezTo>
                <a:cubicBezTo>
                  <a:pt x="52156" y="3094"/>
                  <a:pt x="50343" y="3725"/>
                  <a:pt x="48239" y="5333"/>
                </a:cubicBezTo>
                <a:cubicBezTo>
                  <a:pt x="44665" y="1758"/>
                  <a:pt x="39505" y="1"/>
                  <a:pt x="34359" y="1"/>
                </a:cubicBez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a:off x="3786152" y="236974"/>
            <a:ext cx="2724649" cy="432599"/>
          </a:xfrm>
          <a:custGeom>
            <a:avLst/>
            <a:gdLst/>
            <a:ahLst/>
            <a:cxnLst/>
            <a:rect l="l" t="t" r="r" b="b"/>
            <a:pathLst>
              <a:path w="50217" h="7023" extrusionOk="0">
                <a:moveTo>
                  <a:pt x="25108" y="1"/>
                </a:moveTo>
                <a:cubicBezTo>
                  <a:pt x="21300" y="1"/>
                  <a:pt x="17492" y="1237"/>
                  <a:pt x="15020" y="3709"/>
                </a:cubicBezTo>
                <a:cubicBezTo>
                  <a:pt x="13484" y="2533"/>
                  <a:pt x="12160" y="2071"/>
                  <a:pt x="10986" y="2071"/>
                </a:cubicBezTo>
                <a:cubicBezTo>
                  <a:pt x="8931" y="2071"/>
                  <a:pt x="7332" y="3485"/>
                  <a:pt x="5853" y="4965"/>
                </a:cubicBezTo>
                <a:cubicBezTo>
                  <a:pt x="5079" y="4711"/>
                  <a:pt x="4398" y="4607"/>
                  <a:pt x="3800" y="4607"/>
                </a:cubicBezTo>
                <a:cubicBezTo>
                  <a:pt x="934" y="4607"/>
                  <a:pt x="0" y="7023"/>
                  <a:pt x="0" y="7023"/>
                </a:cubicBezTo>
                <a:lnTo>
                  <a:pt x="50216" y="7023"/>
                </a:lnTo>
                <a:cubicBezTo>
                  <a:pt x="50216" y="7023"/>
                  <a:pt x="49283" y="4607"/>
                  <a:pt x="46416" y="4607"/>
                </a:cubicBezTo>
                <a:cubicBezTo>
                  <a:pt x="45819" y="4607"/>
                  <a:pt x="45137" y="4711"/>
                  <a:pt x="44363" y="4965"/>
                </a:cubicBezTo>
                <a:cubicBezTo>
                  <a:pt x="42884" y="3485"/>
                  <a:pt x="41285" y="2071"/>
                  <a:pt x="39230" y="2071"/>
                </a:cubicBezTo>
                <a:cubicBezTo>
                  <a:pt x="38056" y="2071"/>
                  <a:pt x="36732" y="2533"/>
                  <a:pt x="35197" y="3709"/>
                </a:cubicBezTo>
                <a:cubicBezTo>
                  <a:pt x="32725" y="1237"/>
                  <a:pt x="28916" y="1"/>
                  <a:pt x="25108" y="1"/>
                </a:cubicBez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890210" y="2464424"/>
            <a:ext cx="2480612" cy="2208894"/>
          </a:xfrm>
          <a:custGeom>
            <a:avLst/>
            <a:gdLst/>
            <a:ahLst/>
            <a:cxnLst/>
            <a:rect l="l" t="t" r="r" b="b"/>
            <a:pathLst>
              <a:path w="25407" h="22624" extrusionOk="0">
                <a:moveTo>
                  <a:pt x="1" y="1129"/>
                </a:moveTo>
                <a:cubicBezTo>
                  <a:pt x="1" y="1129"/>
                  <a:pt x="7058" y="0"/>
                  <a:pt x="11494" y="9625"/>
                </a:cubicBezTo>
                <a:cubicBezTo>
                  <a:pt x="16441" y="9625"/>
                  <a:pt x="19156" y="13725"/>
                  <a:pt x="19156" y="18335"/>
                </a:cubicBezTo>
                <a:cubicBezTo>
                  <a:pt x="23498" y="18335"/>
                  <a:pt x="25407" y="22623"/>
                  <a:pt x="25407" y="22623"/>
                </a:cubicBezTo>
                <a:lnTo>
                  <a:pt x="1" y="2262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8081923" y="2813075"/>
            <a:ext cx="2090160" cy="1860258"/>
          </a:xfrm>
          <a:custGeom>
            <a:avLst/>
            <a:gdLst/>
            <a:ahLst/>
            <a:cxnLst/>
            <a:rect l="l" t="t" r="r" b="b"/>
            <a:pathLst>
              <a:path w="25420" h="22624" extrusionOk="0">
                <a:moveTo>
                  <a:pt x="25406" y="1129"/>
                </a:moveTo>
                <a:cubicBezTo>
                  <a:pt x="25406" y="1129"/>
                  <a:pt x="18349" y="0"/>
                  <a:pt x="13913" y="9625"/>
                </a:cubicBezTo>
                <a:cubicBezTo>
                  <a:pt x="8966" y="9625"/>
                  <a:pt x="6251" y="13725"/>
                  <a:pt x="6251" y="18335"/>
                </a:cubicBezTo>
                <a:cubicBezTo>
                  <a:pt x="1909" y="18335"/>
                  <a:pt x="0" y="22623"/>
                  <a:pt x="0" y="22623"/>
                </a:cubicBezTo>
                <a:lnTo>
                  <a:pt x="25419" y="22623"/>
                </a:lnTo>
                <a:lnTo>
                  <a:pt x="25419" y="1129"/>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7271180" y="81668"/>
            <a:ext cx="2620355" cy="916503"/>
          </a:xfrm>
          <a:custGeom>
            <a:avLst/>
            <a:gdLst/>
            <a:ahLst/>
            <a:cxnLst/>
            <a:rect l="l" t="t" r="r" b="b"/>
            <a:pathLst>
              <a:path w="18564" h="6493" extrusionOk="0">
                <a:moveTo>
                  <a:pt x="18564" y="955"/>
                </a:moveTo>
                <a:cubicBezTo>
                  <a:pt x="18564" y="955"/>
                  <a:pt x="15123" y="0"/>
                  <a:pt x="11023" y="4073"/>
                </a:cubicBezTo>
                <a:cubicBezTo>
                  <a:pt x="7904" y="1707"/>
                  <a:pt x="5995" y="3293"/>
                  <a:pt x="4302" y="4987"/>
                </a:cubicBezTo>
                <a:cubicBezTo>
                  <a:pt x="1008" y="3925"/>
                  <a:pt x="0" y="6493"/>
                  <a:pt x="0" y="6493"/>
                </a:cubicBezTo>
                <a:lnTo>
                  <a:pt x="18564" y="649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1052782" y="5"/>
            <a:ext cx="2478466" cy="868334"/>
          </a:xfrm>
          <a:custGeom>
            <a:avLst/>
            <a:gdLst/>
            <a:ahLst/>
            <a:cxnLst/>
            <a:rect l="l" t="t" r="r" b="b"/>
            <a:pathLst>
              <a:path w="25326" h="8873" extrusionOk="0">
                <a:moveTo>
                  <a:pt x="1" y="1305"/>
                </a:moveTo>
                <a:cubicBezTo>
                  <a:pt x="1" y="1305"/>
                  <a:pt x="4706" y="1"/>
                  <a:pt x="10284" y="5579"/>
                </a:cubicBezTo>
                <a:cubicBezTo>
                  <a:pt x="14518" y="2353"/>
                  <a:pt x="17140" y="4504"/>
                  <a:pt x="19465" y="6816"/>
                </a:cubicBezTo>
                <a:cubicBezTo>
                  <a:pt x="23968" y="5378"/>
                  <a:pt x="25326" y="8873"/>
                  <a:pt x="25326" y="8873"/>
                </a:cubicBezTo>
                <a:lnTo>
                  <a:pt x="1" y="887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txBox="1">
            <a:spLocks noGrp="1"/>
          </p:cNvSpPr>
          <p:nvPr>
            <p:ph type="ctrTitle"/>
          </p:nvPr>
        </p:nvSpPr>
        <p:spPr>
          <a:xfrm>
            <a:off x="4506849" y="1695088"/>
            <a:ext cx="4118100" cy="1272000"/>
          </a:xfrm>
          <a:prstGeom prst="rect">
            <a:avLst/>
          </a:prstGeom>
        </p:spPr>
        <p:txBody>
          <a:bodyPr spcFirstLastPara="1" wrap="square" lIns="91425" tIns="91425" rIns="91425" bIns="91425" anchor="ctr" anchorCtr="0">
            <a:noAutofit/>
          </a:bodyPr>
          <a:lstStyle>
            <a:lvl1pPr lvl="0" algn="ctr">
              <a:lnSpc>
                <a:spcPct val="90000"/>
              </a:lnSpc>
              <a:spcBef>
                <a:spcPts val="0"/>
              </a:spcBef>
              <a:spcAft>
                <a:spcPts val="0"/>
              </a:spcAft>
              <a:buClr>
                <a:schemeClr val="lt1"/>
              </a:buClr>
              <a:buSzPts val="5200"/>
              <a:buNone/>
              <a:defRPr sz="5800">
                <a:solidFill>
                  <a:schemeClr val="lt1"/>
                </a:solidFill>
              </a:defRPr>
            </a:lvl1pPr>
            <a:lvl2pPr lvl="1" algn="ctr">
              <a:spcBef>
                <a:spcPts val="0"/>
              </a:spcBef>
              <a:spcAft>
                <a:spcPts val="0"/>
              </a:spcAft>
              <a:buClr>
                <a:schemeClr val="lt1"/>
              </a:buClr>
              <a:buSzPts val="5200"/>
              <a:buNone/>
              <a:defRPr sz="5200">
                <a:solidFill>
                  <a:schemeClr val="lt1"/>
                </a:solidFill>
              </a:defRPr>
            </a:lvl2pPr>
            <a:lvl3pPr lvl="2" algn="ctr">
              <a:spcBef>
                <a:spcPts val="0"/>
              </a:spcBef>
              <a:spcAft>
                <a:spcPts val="0"/>
              </a:spcAft>
              <a:buClr>
                <a:schemeClr val="lt1"/>
              </a:buClr>
              <a:buSzPts val="5200"/>
              <a:buNone/>
              <a:defRPr sz="5200">
                <a:solidFill>
                  <a:schemeClr val="lt1"/>
                </a:solidFill>
              </a:defRPr>
            </a:lvl3pPr>
            <a:lvl4pPr lvl="3" algn="ctr">
              <a:spcBef>
                <a:spcPts val="0"/>
              </a:spcBef>
              <a:spcAft>
                <a:spcPts val="0"/>
              </a:spcAft>
              <a:buClr>
                <a:schemeClr val="lt1"/>
              </a:buClr>
              <a:buSzPts val="5200"/>
              <a:buNone/>
              <a:defRPr sz="5200">
                <a:solidFill>
                  <a:schemeClr val="lt1"/>
                </a:solidFill>
              </a:defRPr>
            </a:lvl4pPr>
            <a:lvl5pPr lvl="4" algn="ctr">
              <a:spcBef>
                <a:spcPts val="0"/>
              </a:spcBef>
              <a:spcAft>
                <a:spcPts val="0"/>
              </a:spcAft>
              <a:buClr>
                <a:schemeClr val="lt1"/>
              </a:buClr>
              <a:buSzPts val="5200"/>
              <a:buNone/>
              <a:defRPr sz="5200">
                <a:solidFill>
                  <a:schemeClr val="lt1"/>
                </a:solidFill>
              </a:defRPr>
            </a:lvl5pPr>
            <a:lvl6pPr lvl="5" algn="ctr">
              <a:spcBef>
                <a:spcPts val="0"/>
              </a:spcBef>
              <a:spcAft>
                <a:spcPts val="0"/>
              </a:spcAft>
              <a:buClr>
                <a:schemeClr val="lt1"/>
              </a:buClr>
              <a:buSzPts val="5200"/>
              <a:buNone/>
              <a:defRPr sz="5200">
                <a:solidFill>
                  <a:schemeClr val="lt1"/>
                </a:solidFill>
              </a:defRPr>
            </a:lvl6pPr>
            <a:lvl7pPr lvl="6" algn="ctr">
              <a:spcBef>
                <a:spcPts val="0"/>
              </a:spcBef>
              <a:spcAft>
                <a:spcPts val="0"/>
              </a:spcAft>
              <a:buClr>
                <a:schemeClr val="lt1"/>
              </a:buClr>
              <a:buSzPts val="5200"/>
              <a:buNone/>
              <a:defRPr sz="5200">
                <a:solidFill>
                  <a:schemeClr val="lt1"/>
                </a:solidFill>
              </a:defRPr>
            </a:lvl7pPr>
            <a:lvl8pPr lvl="7" algn="ctr">
              <a:spcBef>
                <a:spcPts val="0"/>
              </a:spcBef>
              <a:spcAft>
                <a:spcPts val="0"/>
              </a:spcAft>
              <a:buClr>
                <a:schemeClr val="lt1"/>
              </a:buClr>
              <a:buSzPts val="5200"/>
              <a:buNone/>
              <a:defRPr sz="5200">
                <a:solidFill>
                  <a:schemeClr val="lt1"/>
                </a:solidFill>
              </a:defRPr>
            </a:lvl8pPr>
            <a:lvl9pPr lvl="8" algn="ctr">
              <a:spcBef>
                <a:spcPts val="0"/>
              </a:spcBef>
              <a:spcAft>
                <a:spcPts val="0"/>
              </a:spcAft>
              <a:buClr>
                <a:schemeClr val="lt1"/>
              </a:buClr>
              <a:buSzPts val="5200"/>
              <a:buNone/>
              <a:defRPr sz="5200">
                <a:solidFill>
                  <a:schemeClr val="lt1"/>
                </a:solidFill>
              </a:defRPr>
            </a:lvl9pPr>
          </a:lstStyle>
          <a:p>
            <a:endParaRPr/>
          </a:p>
        </p:txBody>
      </p:sp>
      <p:sp>
        <p:nvSpPr>
          <p:cNvPr id="16" name="Google Shape;16;p2"/>
          <p:cNvSpPr txBox="1">
            <a:spLocks noGrp="1"/>
          </p:cNvSpPr>
          <p:nvPr>
            <p:ph type="ctrTitle" idx="2"/>
          </p:nvPr>
        </p:nvSpPr>
        <p:spPr>
          <a:xfrm>
            <a:off x="4445050" y="3095675"/>
            <a:ext cx="4241700" cy="3882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lt1"/>
              </a:buClr>
              <a:buSzPts val="5200"/>
              <a:buNone/>
              <a:defRPr sz="1600" b="0">
                <a:latin typeface="Raleway"/>
                <a:ea typeface="Raleway"/>
                <a:cs typeface="Raleway"/>
                <a:sym typeface="Raleway"/>
              </a:defRPr>
            </a:lvl1pPr>
            <a:lvl2pPr lvl="1" algn="ctr" rtl="0">
              <a:spcBef>
                <a:spcPts val="0"/>
              </a:spcBef>
              <a:spcAft>
                <a:spcPts val="0"/>
              </a:spcAft>
              <a:buClr>
                <a:schemeClr val="lt1"/>
              </a:buClr>
              <a:buSzPts val="5200"/>
              <a:buNone/>
              <a:defRPr sz="5200">
                <a:solidFill>
                  <a:schemeClr val="lt1"/>
                </a:solidFill>
              </a:defRPr>
            </a:lvl2pPr>
            <a:lvl3pPr lvl="2" algn="ctr" rtl="0">
              <a:spcBef>
                <a:spcPts val="0"/>
              </a:spcBef>
              <a:spcAft>
                <a:spcPts val="0"/>
              </a:spcAft>
              <a:buClr>
                <a:schemeClr val="lt1"/>
              </a:buClr>
              <a:buSzPts val="5200"/>
              <a:buNone/>
              <a:defRPr sz="5200">
                <a:solidFill>
                  <a:schemeClr val="lt1"/>
                </a:solidFill>
              </a:defRPr>
            </a:lvl3pPr>
            <a:lvl4pPr lvl="3" algn="ctr" rtl="0">
              <a:spcBef>
                <a:spcPts val="0"/>
              </a:spcBef>
              <a:spcAft>
                <a:spcPts val="0"/>
              </a:spcAft>
              <a:buClr>
                <a:schemeClr val="lt1"/>
              </a:buClr>
              <a:buSzPts val="5200"/>
              <a:buNone/>
              <a:defRPr sz="5200">
                <a:solidFill>
                  <a:schemeClr val="lt1"/>
                </a:solidFill>
              </a:defRPr>
            </a:lvl4pPr>
            <a:lvl5pPr lvl="4" algn="ctr" rtl="0">
              <a:spcBef>
                <a:spcPts val="0"/>
              </a:spcBef>
              <a:spcAft>
                <a:spcPts val="0"/>
              </a:spcAft>
              <a:buClr>
                <a:schemeClr val="lt1"/>
              </a:buClr>
              <a:buSzPts val="5200"/>
              <a:buNone/>
              <a:defRPr sz="5200">
                <a:solidFill>
                  <a:schemeClr val="lt1"/>
                </a:solidFill>
              </a:defRPr>
            </a:lvl5pPr>
            <a:lvl6pPr lvl="5" algn="ctr" rtl="0">
              <a:spcBef>
                <a:spcPts val="0"/>
              </a:spcBef>
              <a:spcAft>
                <a:spcPts val="0"/>
              </a:spcAft>
              <a:buClr>
                <a:schemeClr val="lt1"/>
              </a:buClr>
              <a:buSzPts val="5200"/>
              <a:buNone/>
              <a:defRPr sz="5200">
                <a:solidFill>
                  <a:schemeClr val="lt1"/>
                </a:solidFill>
              </a:defRPr>
            </a:lvl6pPr>
            <a:lvl7pPr lvl="6" algn="ctr" rtl="0">
              <a:spcBef>
                <a:spcPts val="0"/>
              </a:spcBef>
              <a:spcAft>
                <a:spcPts val="0"/>
              </a:spcAft>
              <a:buClr>
                <a:schemeClr val="lt1"/>
              </a:buClr>
              <a:buSzPts val="5200"/>
              <a:buNone/>
              <a:defRPr sz="5200">
                <a:solidFill>
                  <a:schemeClr val="lt1"/>
                </a:solidFill>
              </a:defRPr>
            </a:lvl7pPr>
            <a:lvl8pPr lvl="7" algn="ctr" rtl="0">
              <a:spcBef>
                <a:spcPts val="0"/>
              </a:spcBef>
              <a:spcAft>
                <a:spcPts val="0"/>
              </a:spcAft>
              <a:buClr>
                <a:schemeClr val="lt1"/>
              </a:buClr>
              <a:buSzPts val="5200"/>
              <a:buNone/>
              <a:defRPr sz="5200">
                <a:solidFill>
                  <a:schemeClr val="lt1"/>
                </a:solidFill>
              </a:defRPr>
            </a:lvl8pPr>
            <a:lvl9pPr lvl="8" algn="ctr" rtl="0">
              <a:spcBef>
                <a:spcPts val="0"/>
              </a:spcBef>
              <a:spcAft>
                <a:spcPts val="0"/>
              </a:spcAft>
              <a:buClr>
                <a:schemeClr val="lt1"/>
              </a:buClr>
              <a:buSzPts val="5200"/>
              <a:buNone/>
              <a:defRPr sz="5200">
                <a:solidFill>
                  <a:schemeClr val="lt1"/>
                </a:solidFill>
              </a:defRPr>
            </a:lvl9pPr>
          </a:lstStyle>
          <a:p>
            <a:endParaRPr/>
          </a:p>
        </p:txBody>
      </p:sp>
      <p:sp>
        <p:nvSpPr>
          <p:cNvPr id="17" name="Google Shape;17;p2"/>
          <p:cNvSpPr/>
          <p:nvPr/>
        </p:nvSpPr>
        <p:spPr>
          <a:xfrm>
            <a:off x="0" y="4664225"/>
            <a:ext cx="9144000" cy="4791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7"/>
        <p:cNvGrpSpPr/>
        <p:nvPr/>
      </p:nvGrpSpPr>
      <p:grpSpPr>
        <a:xfrm>
          <a:off x="0" y="0"/>
          <a:ext cx="0" cy="0"/>
          <a:chOff x="0" y="0"/>
          <a:chExt cx="0" cy="0"/>
        </a:xfrm>
      </p:grpSpPr>
      <p:sp>
        <p:nvSpPr>
          <p:cNvPr id="28" name="Google Shape;28;p4"/>
          <p:cNvSpPr/>
          <p:nvPr/>
        </p:nvSpPr>
        <p:spPr>
          <a:xfrm>
            <a:off x="3828200" y="4924738"/>
            <a:ext cx="1987589" cy="315579"/>
          </a:xfrm>
          <a:custGeom>
            <a:avLst/>
            <a:gdLst/>
            <a:ahLst/>
            <a:cxnLst/>
            <a:rect l="l" t="t" r="r" b="b"/>
            <a:pathLst>
              <a:path w="50217" h="7023" extrusionOk="0">
                <a:moveTo>
                  <a:pt x="25108" y="1"/>
                </a:moveTo>
                <a:cubicBezTo>
                  <a:pt x="21300" y="1"/>
                  <a:pt x="17492" y="1237"/>
                  <a:pt x="15020" y="3709"/>
                </a:cubicBezTo>
                <a:cubicBezTo>
                  <a:pt x="13484" y="2533"/>
                  <a:pt x="12160" y="2071"/>
                  <a:pt x="10986" y="2071"/>
                </a:cubicBezTo>
                <a:cubicBezTo>
                  <a:pt x="8931" y="2071"/>
                  <a:pt x="7332" y="3485"/>
                  <a:pt x="5853" y="4965"/>
                </a:cubicBezTo>
                <a:cubicBezTo>
                  <a:pt x="5079" y="4711"/>
                  <a:pt x="4398" y="4607"/>
                  <a:pt x="3800" y="4607"/>
                </a:cubicBezTo>
                <a:cubicBezTo>
                  <a:pt x="934" y="4607"/>
                  <a:pt x="0" y="7023"/>
                  <a:pt x="0" y="7023"/>
                </a:cubicBezTo>
                <a:lnTo>
                  <a:pt x="50216" y="7023"/>
                </a:lnTo>
                <a:cubicBezTo>
                  <a:pt x="50216" y="7023"/>
                  <a:pt x="49283" y="4607"/>
                  <a:pt x="46416" y="4607"/>
                </a:cubicBezTo>
                <a:cubicBezTo>
                  <a:pt x="45819" y="4607"/>
                  <a:pt x="45137" y="4711"/>
                  <a:pt x="44363" y="4965"/>
                </a:cubicBezTo>
                <a:cubicBezTo>
                  <a:pt x="42884" y="3485"/>
                  <a:pt x="41285" y="2071"/>
                  <a:pt x="39230" y="2071"/>
                </a:cubicBezTo>
                <a:cubicBezTo>
                  <a:pt x="38056" y="2071"/>
                  <a:pt x="36732" y="2533"/>
                  <a:pt x="35197" y="3709"/>
                </a:cubicBezTo>
                <a:cubicBezTo>
                  <a:pt x="32725" y="1237"/>
                  <a:pt x="28916" y="1"/>
                  <a:pt x="25108" y="1"/>
                </a:cubicBez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4"/>
          <p:cNvSpPr/>
          <p:nvPr/>
        </p:nvSpPr>
        <p:spPr>
          <a:xfrm>
            <a:off x="-369050" y="3776113"/>
            <a:ext cx="1760006" cy="1567221"/>
          </a:xfrm>
          <a:custGeom>
            <a:avLst/>
            <a:gdLst/>
            <a:ahLst/>
            <a:cxnLst/>
            <a:rect l="l" t="t" r="r" b="b"/>
            <a:pathLst>
              <a:path w="25407" h="22624" extrusionOk="0">
                <a:moveTo>
                  <a:pt x="1" y="1129"/>
                </a:moveTo>
                <a:cubicBezTo>
                  <a:pt x="1" y="1129"/>
                  <a:pt x="7058" y="0"/>
                  <a:pt x="11494" y="9625"/>
                </a:cubicBezTo>
                <a:cubicBezTo>
                  <a:pt x="16441" y="9625"/>
                  <a:pt x="19156" y="13725"/>
                  <a:pt x="19156" y="18335"/>
                </a:cubicBezTo>
                <a:cubicBezTo>
                  <a:pt x="23498" y="18335"/>
                  <a:pt x="25407" y="22623"/>
                  <a:pt x="25407" y="22623"/>
                </a:cubicBezTo>
                <a:lnTo>
                  <a:pt x="1" y="2262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4"/>
          <p:cNvSpPr/>
          <p:nvPr/>
        </p:nvSpPr>
        <p:spPr>
          <a:xfrm>
            <a:off x="7701850" y="3906450"/>
            <a:ext cx="1449258" cy="1289851"/>
          </a:xfrm>
          <a:custGeom>
            <a:avLst/>
            <a:gdLst/>
            <a:ahLst/>
            <a:cxnLst/>
            <a:rect l="l" t="t" r="r" b="b"/>
            <a:pathLst>
              <a:path w="25420" h="22624" extrusionOk="0">
                <a:moveTo>
                  <a:pt x="25406" y="1129"/>
                </a:moveTo>
                <a:cubicBezTo>
                  <a:pt x="25406" y="1129"/>
                  <a:pt x="18349" y="0"/>
                  <a:pt x="13913" y="9625"/>
                </a:cubicBezTo>
                <a:cubicBezTo>
                  <a:pt x="8966" y="9625"/>
                  <a:pt x="6251" y="13725"/>
                  <a:pt x="6251" y="18335"/>
                </a:cubicBezTo>
                <a:cubicBezTo>
                  <a:pt x="1909" y="18335"/>
                  <a:pt x="0" y="22623"/>
                  <a:pt x="0" y="22623"/>
                </a:cubicBezTo>
                <a:lnTo>
                  <a:pt x="25419" y="22623"/>
                </a:lnTo>
                <a:lnTo>
                  <a:pt x="25419" y="1129"/>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a:off x="7561880" y="193922"/>
            <a:ext cx="2620355" cy="916503"/>
          </a:xfrm>
          <a:custGeom>
            <a:avLst/>
            <a:gdLst/>
            <a:ahLst/>
            <a:cxnLst/>
            <a:rect l="l" t="t" r="r" b="b"/>
            <a:pathLst>
              <a:path w="18564" h="6493" extrusionOk="0">
                <a:moveTo>
                  <a:pt x="18564" y="955"/>
                </a:moveTo>
                <a:cubicBezTo>
                  <a:pt x="18564" y="955"/>
                  <a:pt x="15123" y="0"/>
                  <a:pt x="11023" y="4073"/>
                </a:cubicBezTo>
                <a:cubicBezTo>
                  <a:pt x="7904" y="1707"/>
                  <a:pt x="5995" y="3293"/>
                  <a:pt x="4302" y="4987"/>
                </a:cubicBezTo>
                <a:cubicBezTo>
                  <a:pt x="1008" y="3925"/>
                  <a:pt x="0" y="6493"/>
                  <a:pt x="0" y="6493"/>
                </a:cubicBezTo>
                <a:lnTo>
                  <a:pt x="18564" y="649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140462" y="337203"/>
            <a:ext cx="1449280" cy="507757"/>
          </a:xfrm>
          <a:custGeom>
            <a:avLst/>
            <a:gdLst/>
            <a:ahLst/>
            <a:cxnLst/>
            <a:rect l="l" t="t" r="r" b="b"/>
            <a:pathLst>
              <a:path w="25326" h="8873" extrusionOk="0">
                <a:moveTo>
                  <a:pt x="1" y="1305"/>
                </a:moveTo>
                <a:cubicBezTo>
                  <a:pt x="1" y="1305"/>
                  <a:pt x="4706" y="1"/>
                  <a:pt x="10284" y="5579"/>
                </a:cubicBezTo>
                <a:cubicBezTo>
                  <a:pt x="14518" y="2353"/>
                  <a:pt x="17140" y="4504"/>
                  <a:pt x="19465" y="6816"/>
                </a:cubicBezTo>
                <a:cubicBezTo>
                  <a:pt x="23968" y="5378"/>
                  <a:pt x="25326" y="8873"/>
                  <a:pt x="25326" y="8873"/>
                </a:cubicBezTo>
                <a:lnTo>
                  <a:pt x="1" y="887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a:off x="3555375" y="-40475"/>
            <a:ext cx="1675992" cy="234393"/>
          </a:xfrm>
          <a:custGeom>
            <a:avLst/>
            <a:gdLst/>
            <a:ahLst/>
            <a:cxnLst/>
            <a:rect l="l" t="t" r="r" b="b"/>
            <a:pathLst>
              <a:path w="50217" h="7023" extrusionOk="0">
                <a:moveTo>
                  <a:pt x="25108" y="1"/>
                </a:moveTo>
                <a:cubicBezTo>
                  <a:pt x="21300" y="1"/>
                  <a:pt x="17492" y="1237"/>
                  <a:pt x="15020" y="3709"/>
                </a:cubicBezTo>
                <a:cubicBezTo>
                  <a:pt x="13484" y="2533"/>
                  <a:pt x="12160" y="2071"/>
                  <a:pt x="10986" y="2071"/>
                </a:cubicBezTo>
                <a:cubicBezTo>
                  <a:pt x="8931" y="2071"/>
                  <a:pt x="7332" y="3485"/>
                  <a:pt x="5853" y="4965"/>
                </a:cubicBezTo>
                <a:cubicBezTo>
                  <a:pt x="5079" y="4711"/>
                  <a:pt x="4398" y="4607"/>
                  <a:pt x="3800" y="4607"/>
                </a:cubicBezTo>
                <a:cubicBezTo>
                  <a:pt x="934" y="4607"/>
                  <a:pt x="0" y="7023"/>
                  <a:pt x="0" y="7023"/>
                </a:cubicBezTo>
                <a:lnTo>
                  <a:pt x="50216" y="7023"/>
                </a:lnTo>
                <a:cubicBezTo>
                  <a:pt x="50216" y="7023"/>
                  <a:pt x="49283" y="4607"/>
                  <a:pt x="46416" y="4607"/>
                </a:cubicBezTo>
                <a:cubicBezTo>
                  <a:pt x="45819" y="4607"/>
                  <a:pt x="45137" y="4711"/>
                  <a:pt x="44363" y="4965"/>
                </a:cubicBezTo>
                <a:cubicBezTo>
                  <a:pt x="42884" y="3485"/>
                  <a:pt x="41285" y="2071"/>
                  <a:pt x="39230" y="2071"/>
                </a:cubicBezTo>
                <a:cubicBezTo>
                  <a:pt x="38056" y="2071"/>
                  <a:pt x="36732" y="2533"/>
                  <a:pt x="35197" y="3709"/>
                </a:cubicBezTo>
                <a:cubicBezTo>
                  <a:pt x="32725" y="1237"/>
                  <a:pt x="28916" y="1"/>
                  <a:pt x="25108" y="1"/>
                </a:cubicBez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 name="Google Shape;34;p4"/>
          <p:cNvGrpSpPr/>
          <p:nvPr/>
        </p:nvGrpSpPr>
        <p:grpSpPr>
          <a:xfrm>
            <a:off x="781650" y="-244100"/>
            <a:ext cx="7580700" cy="1303550"/>
            <a:chOff x="781650" y="-244100"/>
            <a:chExt cx="7580700" cy="1303550"/>
          </a:xfrm>
        </p:grpSpPr>
        <p:sp>
          <p:nvSpPr>
            <p:cNvPr id="35" name="Google Shape;35;p4"/>
            <p:cNvSpPr/>
            <p:nvPr/>
          </p:nvSpPr>
          <p:spPr>
            <a:xfrm>
              <a:off x="781650" y="395550"/>
              <a:ext cx="7580700" cy="6639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4"/>
            <p:cNvSpPr/>
            <p:nvPr/>
          </p:nvSpPr>
          <p:spPr>
            <a:xfrm>
              <a:off x="832500" y="445025"/>
              <a:ext cx="7479000" cy="5727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4"/>
            <p:cNvSpPr/>
            <p:nvPr/>
          </p:nvSpPr>
          <p:spPr>
            <a:xfrm>
              <a:off x="7095638" y="-244100"/>
              <a:ext cx="53100" cy="6639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4"/>
            <p:cNvSpPr/>
            <p:nvPr/>
          </p:nvSpPr>
          <p:spPr>
            <a:xfrm>
              <a:off x="1995263" y="-244100"/>
              <a:ext cx="53100" cy="6639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4"/>
          <p:cNvSpPr txBox="1">
            <a:spLocks noGrp="1"/>
          </p:cNvSpPr>
          <p:nvPr>
            <p:ph type="title"/>
          </p:nvPr>
        </p:nvSpPr>
        <p:spPr>
          <a:xfrm>
            <a:off x="539400" y="445025"/>
            <a:ext cx="80652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3000">
                <a:solidFill>
                  <a:schemeClr val="accent1"/>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0" name="Google Shape;40;p4"/>
          <p:cNvSpPr txBox="1">
            <a:spLocks noGrp="1"/>
          </p:cNvSpPr>
          <p:nvPr>
            <p:ph type="body" idx="1"/>
          </p:nvPr>
        </p:nvSpPr>
        <p:spPr>
          <a:xfrm>
            <a:off x="717525" y="1102625"/>
            <a:ext cx="7708800" cy="34572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accent2"/>
              </a:buClr>
              <a:buSzPts val="1200"/>
              <a:buAutoNum type="arabicPeriod"/>
              <a:defRPr sz="1200"/>
            </a:lvl1pPr>
            <a:lvl2pPr marL="914400" lvl="1" indent="-304800" rtl="0">
              <a:lnSpc>
                <a:spcPct val="115000"/>
              </a:lnSpc>
              <a:spcBef>
                <a:spcPts val="0"/>
              </a:spcBef>
              <a:spcAft>
                <a:spcPts val="0"/>
              </a:spcAft>
              <a:buSzPts val="1200"/>
              <a:buFont typeface="Roboto Condensed Light"/>
              <a:buAutoNum type="alphaLcPeriod"/>
              <a:defRPr/>
            </a:lvl2pPr>
            <a:lvl3pPr marL="1371600" lvl="2" indent="-304800" rtl="0">
              <a:lnSpc>
                <a:spcPct val="115000"/>
              </a:lnSpc>
              <a:spcBef>
                <a:spcPts val="0"/>
              </a:spcBef>
              <a:spcAft>
                <a:spcPts val="0"/>
              </a:spcAft>
              <a:buSzPts val="1200"/>
              <a:buFont typeface="Roboto Condensed Light"/>
              <a:buAutoNum type="romanLcPeriod"/>
              <a:defRPr/>
            </a:lvl3pPr>
            <a:lvl4pPr marL="1828800" lvl="3" indent="-304800" rtl="0">
              <a:lnSpc>
                <a:spcPct val="115000"/>
              </a:lnSpc>
              <a:spcBef>
                <a:spcPts val="0"/>
              </a:spcBef>
              <a:spcAft>
                <a:spcPts val="0"/>
              </a:spcAft>
              <a:buSzPts val="1200"/>
              <a:buFont typeface="Roboto Condensed Light"/>
              <a:buAutoNum type="arabicPeriod"/>
              <a:defRPr/>
            </a:lvl4pPr>
            <a:lvl5pPr marL="2286000" lvl="4" indent="-304800" rtl="0">
              <a:lnSpc>
                <a:spcPct val="115000"/>
              </a:lnSpc>
              <a:spcBef>
                <a:spcPts val="0"/>
              </a:spcBef>
              <a:spcAft>
                <a:spcPts val="0"/>
              </a:spcAft>
              <a:buSzPts val="1200"/>
              <a:buFont typeface="Roboto Condensed Light"/>
              <a:buAutoNum type="alphaLcPeriod"/>
              <a:defRPr/>
            </a:lvl5pPr>
            <a:lvl6pPr marL="2743200" lvl="5" indent="-304800" rtl="0">
              <a:lnSpc>
                <a:spcPct val="115000"/>
              </a:lnSpc>
              <a:spcBef>
                <a:spcPts val="0"/>
              </a:spcBef>
              <a:spcAft>
                <a:spcPts val="0"/>
              </a:spcAft>
              <a:buSzPts val="1200"/>
              <a:buFont typeface="Roboto Condensed Light"/>
              <a:buAutoNum type="romanLcPeriod"/>
              <a:defRPr/>
            </a:lvl6pPr>
            <a:lvl7pPr marL="3200400" lvl="6" indent="-304800" rtl="0">
              <a:lnSpc>
                <a:spcPct val="115000"/>
              </a:lnSpc>
              <a:spcBef>
                <a:spcPts val="0"/>
              </a:spcBef>
              <a:spcAft>
                <a:spcPts val="0"/>
              </a:spcAft>
              <a:buSzPts val="1200"/>
              <a:buFont typeface="Roboto Condensed Light"/>
              <a:buAutoNum type="arabicPeriod"/>
              <a:defRPr/>
            </a:lvl7pPr>
            <a:lvl8pPr marL="3657600" lvl="7" indent="-304800" rtl="0">
              <a:lnSpc>
                <a:spcPct val="115000"/>
              </a:lnSpc>
              <a:spcBef>
                <a:spcPts val="0"/>
              </a:spcBef>
              <a:spcAft>
                <a:spcPts val="0"/>
              </a:spcAft>
              <a:buSzPts val="1200"/>
              <a:buFont typeface="Roboto Condensed Light"/>
              <a:buAutoNum type="alphaLcPeriod"/>
              <a:defRPr/>
            </a:lvl8pPr>
            <a:lvl9pPr marL="4114800" lvl="8" indent="-304800" rtl="0">
              <a:lnSpc>
                <a:spcPct val="115000"/>
              </a:lnSpc>
              <a:spcBef>
                <a:spcPts val="0"/>
              </a:spcBef>
              <a:spcAft>
                <a:spcPts val="0"/>
              </a:spcAft>
              <a:buSzPts val="1200"/>
              <a:buFont typeface="Roboto Condensed Light"/>
              <a:buAutoNum type="romanLcPeriod"/>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sp>
        <p:nvSpPr>
          <p:cNvPr id="57" name="Google Shape;57;p6"/>
          <p:cNvSpPr/>
          <p:nvPr/>
        </p:nvSpPr>
        <p:spPr>
          <a:xfrm rot="5400000">
            <a:off x="-619114" y="-425187"/>
            <a:ext cx="2482327" cy="2210478"/>
          </a:xfrm>
          <a:custGeom>
            <a:avLst/>
            <a:gdLst/>
            <a:ahLst/>
            <a:cxnLst/>
            <a:rect l="l" t="t" r="r" b="b"/>
            <a:pathLst>
              <a:path w="25407" h="22624" extrusionOk="0">
                <a:moveTo>
                  <a:pt x="1" y="1129"/>
                </a:moveTo>
                <a:cubicBezTo>
                  <a:pt x="1" y="1129"/>
                  <a:pt x="7058" y="0"/>
                  <a:pt x="11494" y="9625"/>
                </a:cubicBezTo>
                <a:cubicBezTo>
                  <a:pt x="16441" y="9625"/>
                  <a:pt x="19156" y="13725"/>
                  <a:pt x="19156" y="18335"/>
                </a:cubicBezTo>
                <a:cubicBezTo>
                  <a:pt x="23498" y="18335"/>
                  <a:pt x="25407" y="22623"/>
                  <a:pt x="25407" y="22623"/>
                </a:cubicBezTo>
                <a:lnTo>
                  <a:pt x="1" y="2262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6"/>
          <p:cNvSpPr/>
          <p:nvPr/>
        </p:nvSpPr>
        <p:spPr>
          <a:xfrm>
            <a:off x="6869171" y="3782509"/>
            <a:ext cx="2798869" cy="2491016"/>
          </a:xfrm>
          <a:custGeom>
            <a:avLst/>
            <a:gdLst/>
            <a:ahLst/>
            <a:cxnLst/>
            <a:rect l="l" t="t" r="r" b="b"/>
            <a:pathLst>
              <a:path w="25420" h="22624" extrusionOk="0">
                <a:moveTo>
                  <a:pt x="25406" y="1129"/>
                </a:moveTo>
                <a:cubicBezTo>
                  <a:pt x="25406" y="1129"/>
                  <a:pt x="18349" y="0"/>
                  <a:pt x="13913" y="9625"/>
                </a:cubicBezTo>
                <a:cubicBezTo>
                  <a:pt x="8966" y="9625"/>
                  <a:pt x="6251" y="13725"/>
                  <a:pt x="6251" y="18335"/>
                </a:cubicBezTo>
                <a:cubicBezTo>
                  <a:pt x="1909" y="18335"/>
                  <a:pt x="0" y="22623"/>
                  <a:pt x="0" y="22623"/>
                </a:cubicBezTo>
                <a:lnTo>
                  <a:pt x="25419" y="22623"/>
                </a:lnTo>
                <a:lnTo>
                  <a:pt x="25419" y="1129"/>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6"/>
          <p:cNvSpPr/>
          <p:nvPr/>
        </p:nvSpPr>
        <p:spPr>
          <a:xfrm flipH="1">
            <a:off x="-752875" y="4143326"/>
            <a:ext cx="3509803" cy="1227599"/>
          </a:xfrm>
          <a:custGeom>
            <a:avLst/>
            <a:gdLst/>
            <a:ahLst/>
            <a:cxnLst/>
            <a:rect l="l" t="t" r="r" b="b"/>
            <a:pathLst>
              <a:path w="18564" h="6493" extrusionOk="0">
                <a:moveTo>
                  <a:pt x="18564" y="955"/>
                </a:moveTo>
                <a:cubicBezTo>
                  <a:pt x="18564" y="955"/>
                  <a:pt x="15123" y="0"/>
                  <a:pt x="11023" y="4073"/>
                </a:cubicBezTo>
                <a:cubicBezTo>
                  <a:pt x="7904" y="1707"/>
                  <a:pt x="5995" y="3293"/>
                  <a:pt x="4302" y="4987"/>
                </a:cubicBezTo>
                <a:cubicBezTo>
                  <a:pt x="1008" y="3925"/>
                  <a:pt x="0" y="6493"/>
                  <a:pt x="0" y="6493"/>
                </a:cubicBezTo>
                <a:lnTo>
                  <a:pt x="18564" y="649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6"/>
          <p:cNvSpPr/>
          <p:nvPr/>
        </p:nvSpPr>
        <p:spPr>
          <a:xfrm rot="10800000" flipH="1">
            <a:off x="7543221" y="-705579"/>
            <a:ext cx="2798869" cy="2491016"/>
          </a:xfrm>
          <a:custGeom>
            <a:avLst/>
            <a:gdLst/>
            <a:ahLst/>
            <a:cxnLst/>
            <a:rect l="l" t="t" r="r" b="b"/>
            <a:pathLst>
              <a:path w="25420" h="22624" extrusionOk="0">
                <a:moveTo>
                  <a:pt x="25406" y="1129"/>
                </a:moveTo>
                <a:cubicBezTo>
                  <a:pt x="25406" y="1129"/>
                  <a:pt x="18349" y="0"/>
                  <a:pt x="13913" y="9625"/>
                </a:cubicBezTo>
                <a:cubicBezTo>
                  <a:pt x="8966" y="9625"/>
                  <a:pt x="6251" y="13725"/>
                  <a:pt x="6251" y="18335"/>
                </a:cubicBezTo>
                <a:cubicBezTo>
                  <a:pt x="1909" y="18335"/>
                  <a:pt x="0" y="22623"/>
                  <a:pt x="0" y="22623"/>
                </a:cubicBezTo>
                <a:lnTo>
                  <a:pt x="25419" y="22623"/>
                </a:lnTo>
                <a:lnTo>
                  <a:pt x="25419" y="1129"/>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 name="Google Shape;61;p6"/>
          <p:cNvGrpSpPr/>
          <p:nvPr/>
        </p:nvGrpSpPr>
        <p:grpSpPr>
          <a:xfrm>
            <a:off x="781650" y="-244100"/>
            <a:ext cx="7580700" cy="1303550"/>
            <a:chOff x="781650" y="-244100"/>
            <a:chExt cx="7580700" cy="1303550"/>
          </a:xfrm>
        </p:grpSpPr>
        <p:sp>
          <p:nvSpPr>
            <p:cNvPr id="62" name="Google Shape;62;p6"/>
            <p:cNvSpPr/>
            <p:nvPr/>
          </p:nvSpPr>
          <p:spPr>
            <a:xfrm>
              <a:off x="781650" y="395550"/>
              <a:ext cx="7580700" cy="6639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6"/>
            <p:cNvSpPr/>
            <p:nvPr/>
          </p:nvSpPr>
          <p:spPr>
            <a:xfrm>
              <a:off x="832500" y="445025"/>
              <a:ext cx="7479000" cy="5727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6"/>
            <p:cNvSpPr/>
            <p:nvPr/>
          </p:nvSpPr>
          <p:spPr>
            <a:xfrm>
              <a:off x="7095638" y="-244100"/>
              <a:ext cx="53100" cy="6639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6"/>
            <p:cNvSpPr/>
            <p:nvPr/>
          </p:nvSpPr>
          <p:spPr>
            <a:xfrm>
              <a:off x="1995263" y="-244100"/>
              <a:ext cx="53100" cy="6639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6"/>
          <p:cNvSpPr txBox="1">
            <a:spLocks noGrp="1"/>
          </p:cNvSpPr>
          <p:nvPr>
            <p:ph type="title"/>
          </p:nvPr>
        </p:nvSpPr>
        <p:spPr>
          <a:xfrm>
            <a:off x="717525" y="445025"/>
            <a:ext cx="77088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27"/>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ext 1">
  <p:cSld name="CUSTOM_1_1_1_1">
    <p:spTree>
      <p:nvGrpSpPr>
        <p:cNvPr id="1" name="Shape 194"/>
        <p:cNvGrpSpPr/>
        <p:nvPr/>
      </p:nvGrpSpPr>
      <p:grpSpPr>
        <a:xfrm>
          <a:off x="0" y="0"/>
          <a:ext cx="0" cy="0"/>
          <a:chOff x="0" y="0"/>
          <a:chExt cx="0" cy="0"/>
        </a:xfrm>
      </p:grpSpPr>
      <p:sp>
        <p:nvSpPr>
          <p:cNvPr id="195" name="Google Shape;195;p18"/>
          <p:cNvSpPr/>
          <p:nvPr/>
        </p:nvSpPr>
        <p:spPr>
          <a:xfrm>
            <a:off x="3369577" y="4559724"/>
            <a:ext cx="2724649" cy="432599"/>
          </a:xfrm>
          <a:custGeom>
            <a:avLst/>
            <a:gdLst/>
            <a:ahLst/>
            <a:cxnLst/>
            <a:rect l="l" t="t" r="r" b="b"/>
            <a:pathLst>
              <a:path w="50217" h="7023" extrusionOk="0">
                <a:moveTo>
                  <a:pt x="25108" y="1"/>
                </a:moveTo>
                <a:cubicBezTo>
                  <a:pt x="21300" y="1"/>
                  <a:pt x="17492" y="1237"/>
                  <a:pt x="15020" y="3709"/>
                </a:cubicBezTo>
                <a:cubicBezTo>
                  <a:pt x="13484" y="2533"/>
                  <a:pt x="12160" y="2071"/>
                  <a:pt x="10986" y="2071"/>
                </a:cubicBezTo>
                <a:cubicBezTo>
                  <a:pt x="8931" y="2071"/>
                  <a:pt x="7332" y="3485"/>
                  <a:pt x="5853" y="4965"/>
                </a:cubicBezTo>
                <a:cubicBezTo>
                  <a:pt x="5079" y="4711"/>
                  <a:pt x="4398" y="4607"/>
                  <a:pt x="3800" y="4607"/>
                </a:cubicBezTo>
                <a:cubicBezTo>
                  <a:pt x="934" y="4607"/>
                  <a:pt x="0" y="7023"/>
                  <a:pt x="0" y="7023"/>
                </a:cubicBezTo>
                <a:lnTo>
                  <a:pt x="50216" y="7023"/>
                </a:lnTo>
                <a:cubicBezTo>
                  <a:pt x="50216" y="7023"/>
                  <a:pt x="49283" y="4607"/>
                  <a:pt x="46416" y="4607"/>
                </a:cubicBezTo>
                <a:cubicBezTo>
                  <a:pt x="45819" y="4607"/>
                  <a:pt x="45137" y="4711"/>
                  <a:pt x="44363" y="4965"/>
                </a:cubicBezTo>
                <a:cubicBezTo>
                  <a:pt x="42884" y="3485"/>
                  <a:pt x="41285" y="2071"/>
                  <a:pt x="39230" y="2071"/>
                </a:cubicBezTo>
                <a:cubicBezTo>
                  <a:pt x="38056" y="2071"/>
                  <a:pt x="36732" y="2533"/>
                  <a:pt x="35197" y="3709"/>
                </a:cubicBezTo>
                <a:cubicBezTo>
                  <a:pt x="32725" y="1237"/>
                  <a:pt x="28916" y="1"/>
                  <a:pt x="25108" y="1"/>
                </a:cubicBez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8"/>
          <p:cNvSpPr/>
          <p:nvPr/>
        </p:nvSpPr>
        <p:spPr>
          <a:xfrm>
            <a:off x="-291151" y="3108926"/>
            <a:ext cx="2480612" cy="2208894"/>
          </a:xfrm>
          <a:custGeom>
            <a:avLst/>
            <a:gdLst/>
            <a:ahLst/>
            <a:cxnLst/>
            <a:rect l="l" t="t" r="r" b="b"/>
            <a:pathLst>
              <a:path w="25407" h="22624" extrusionOk="0">
                <a:moveTo>
                  <a:pt x="1" y="1129"/>
                </a:moveTo>
                <a:cubicBezTo>
                  <a:pt x="1" y="1129"/>
                  <a:pt x="7058" y="0"/>
                  <a:pt x="11494" y="9625"/>
                </a:cubicBezTo>
                <a:cubicBezTo>
                  <a:pt x="16441" y="9625"/>
                  <a:pt x="19156" y="13725"/>
                  <a:pt x="19156" y="18335"/>
                </a:cubicBezTo>
                <a:cubicBezTo>
                  <a:pt x="23498" y="18335"/>
                  <a:pt x="25407" y="22623"/>
                  <a:pt x="25407" y="22623"/>
                </a:cubicBezTo>
                <a:lnTo>
                  <a:pt x="1" y="2262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8"/>
          <p:cNvSpPr/>
          <p:nvPr/>
        </p:nvSpPr>
        <p:spPr>
          <a:xfrm>
            <a:off x="7053848" y="3283250"/>
            <a:ext cx="2090160" cy="1860258"/>
          </a:xfrm>
          <a:custGeom>
            <a:avLst/>
            <a:gdLst/>
            <a:ahLst/>
            <a:cxnLst/>
            <a:rect l="l" t="t" r="r" b="b"/>
            <a:pathLst>
              <a:path w="25420" h="22624" extrusionOk="0">
                <a:moveTo>
                  <a:pt x="25406" y="1129"/>
                </a:moveTo>
                <a:cubicBezTo>
                  <a:pt x="25406" y="1129"/>
                  <a:pt x="18349" y="0"/>
                  <a:pt x="13913" y="9625"/>
                </a:cubicBezTo>
                <a:cubicBezTo>
                  <a:pt x="8966" y="9625"/>
                  <a:pt x="6251" y="13725"/>
                  <a:pt x="6251" y="18335"/>
                </a:cubicBezTo>
                <a:cubicBezTo>
                  <a:pt x="1909" y="18335"/>
                  <a:pt x="0" y="22623"/>
                  <a:pt x="0" y="22623"/>
                </a:cubicBezTo>
                <a:lnTo>
                  <a:pt x="25419" y="22623"/>
                </a:lnTo>
                <a:lnTo>
                  <a:pt x="25419" y="1129"/>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18"/>
          <p:cNvSpPr/>
          <p:nvPr/>
        </p:nvSpPr>
        <p:spPr>
          <a:xfrm>
            <a:off x="7797205" y="539918"/>
            <a:ext cx="2620355" cy="916503"/>
          </a:xfrm>
          <a:custGeom>
            <a:avLst/>
            <a:gdLst/>
            <a:ahLst/>
            <a:cxnLst/>
            <a:rect l="l" t="t" r="r" b="b"/>
            <a:pathLst>
              <a:path w="18564" h="6493" extrusionOk="0">
                <a:moveTo>
                  <a:pt x="18564" y="955"/>
                </a:moveTo>
                <a:cubicBezTo>
                  <a:pt x="18564" y="955"/>
                  <a:pt x="15123" y="0"/>
                  <a:pt x="11023" y="4073"/>
                </a:cubicBezTo>
                <a:cubicBezTo>
                  <a:pt x="7904" y="1707"/>
                  <a:pt x="5995" y="3293"/>
                  <a:pt x="4302" y="4987"/>
                </a:cubicBezTo>
                <a:cubicBezTo>
                  <a:pt x="1008" y="3925"/>
                  <a:pt x="0" y="6493"/>
                  <a:pt x="0" y="6493"/>
                </a:cubicBezTo>
                <a:lnTo>
                  <a:pt x="18564" y="649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18"/>
          <p:cNvSpPr/>
          <p:nvPr/>
        </p:nvSpPr>
        <p:spPr>
          <a:xfrm>
            <a:off x="-1111195" y="-26495"/>
            <a:ext cx="2478466" cy="868334"/>
          </a:xfrm>
          <a:custGeom>
            <a:avLst/>
            <a:gdLst/>
            <a:ahLst/>
            <a:cxnLst/>
            <a:rect l="l" t="t" r="r" b="b"/>
            <a:pathLst>
              <a:path w="25326" h="8873" extrusionOk="0">
                <a:moveTo>
                  <a:pt x="1" y="1305"/>
                </a:moveTo>
                <a:cubicBezTo>
                  <a:pt x="1" y="1305"/>
                  <a:pt x="4706" y="1"/>
                  <a:pt x="10284" y="5579"/>
                </a:cubicBezTo>
                <a:cubicBezTo>
                  <a:pt x="14518" y="2353"/>
                  <a:pt x="17140" y="4504"/>
                  <a:pt x="19465" y="6816"/>
                </a:cubicBezTo>
                <a:cubicBezTo>
                  <a:pt x="23968" y="5378"/>
                  <a:pt x="25326" y="8873"/>
                  <a:pt x="25326" y="8873"/>
                </a:cubicBezTo>
                <a:lnTo>
                  <a:pt x="1" y="887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0" name="Google Shape;200;p18"/>
          <p:cNvGrpSpPr/>
          <p:nvPr/>
        </p:nvGrpSpPr>
        <p:grpSpPr>
          <a:xfrm>
            <a:off x="781650" y="-244100"/>
            <a:ext cx="7580700" cy="1303550"/>
            <a:chOff x="781650" y="-244100"/>
            <a:chExt cx="7580700" cy="1303550"/>
          </a:xfrm>
        </p:grpSpPr>
        <p:sp>
          <p:nvSpPr>
            <p:cNvPr id="201" name="Google Shape;201;p18"/>
            <p:cNvSpPr/>
            <p:nvPr/>
          </p:nvSpPr>
          <p:spPr>
            <a:xfrm>
              <a:off x="781650" y="395550"/>
              <a:ext cx="7580700" cy="6639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8"/>
            <p:cNvSpPr/>
            <p:nvPr/>
          </p:nvSpPr>
          <p:spPr>
            <a:xfrm>
              <a:off x="832500" y="445025"/>
              <a:ext cx="7479000" cy="572700"/>
            </a:xfrm>
            <a:prstGeom prst="roundRect">
              <a:avLst>
                <a:gd name="adj" fmla="val 1666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18"/>
            <p:cNvSpPr/>
            <p:nvPr/>
          </p:nvSpPr>
          <p:spPr>
            <a:xfrm>
              <a:off x="7095638" y="-244100"/>
              <a:ext cx="53100" cy="6639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18"/>
            <p:cNvSpPr/>
            <p:nvPr/>
          </p:nvSpPr>
          <p:spPr>
            <a:xfrm>
              <a:off x="1995263" y="-244100"/>
              <a:ext cx="53100" cy="6639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5" name="Google Shape;205;p18"/>
          <p:cNvSpPr txBox="1">
            <a:spLocks noGrp="1"/>
          </p:cNvSpPr>
          <p:nvPr>
            <p:ph type="body" idx="1"/>
          </p:nvPr>
        </p:nvSpPr>
        <p:spPr>
          <a:xfrm>
            <a:off x="985337" y="1377838"/>
            <a:ext cx="4566600" cy="30204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Clr>
                <a:schemeClr val="lt1"/>
              </a:buClr>
              <a:buSzPts val="1600"/>
              <a:buChar char="●"/>
              <a:defRPr/>
            </a:lvl1pPr>
            <a:lvl2pPr marL="914400" lvl="1" indent="-330200" rtl="0">
              <a:lnSpc>
                <a:spcPct val="115000"/>
              </a:lnSpc>
              <a:spcBef>
                <a:spcPts val="0"/>
              </a:spcBef>
              <a:spcAft>
                <a:spcPts val="0"/>
              </a:spcAft>
              <a:buSzPts val="1600"/>
              <a:buFont typeface="Roboto Condensed Light"/>
              <a:buChar char="○"/>
              <a:defRPr sz="1600"/>
            </a:lvl2pPr>
            <a:lvl3pPr marL="1371600" lvl="2" indent="-330200" rtl="0">
              <a:lnSpc>
                <a:spcPct val="115000"/>
              </a:lnSpc>
              <a:spcBef>
                <a:spcPts val="0"/>
              </a:spcBef>
              <a:spcAft>
                <a:spcPts val="0"/>
              </a:spcAft>
              <a:buSzPts val="1600"/>
              <a:buFont typeface="Roboto Condensed Light"/>
              <a:buChar char="■"/>
              <a:defRPr sz="1600"/>
            </a:lvl3pPr>
            <a:lvl4pPr marL="1828800" lvl="3" indent="-330200" rtl="0">
              <a:lnSpc>
                <a:spcPct val="115000"/>
              </a:lnSpc>
              <a:spcBef>
                <a:spcPts val="0"/>
              </a:spcBef>
              <a:spcAft>
                <a:spcPts val="0"/>
              </a:spcAft>
              <a:buSzPts val="1600"/>
              <a:buFont typeface="Roboto Condensed Light"/>
              <a:buChar char="●"/>
              <a:defRPr sz="1600"/>
            </a:lvl4pPr>
            <a:lvl5pPr marL="2286000" lvl="4" indent="-330200" rtl="0">
              <a:lnSpc>
                <a:spcPct val="115000"/>
              </a:lnSpc>
              <a:spcBef>
                <a:spcPts val="0"/>
              </a:spcBef>
              <a:spcAft>
                <a:spcPts val="0"/>
              </a:spcAft>
              <a:buSzPts val="1600"/>
              <a:buFont typeface="Roboto Condensed Light"/>
              <a:buChar char="○"/>
              <a:defRPr sz="1600"/>
            </a:lvl5pPr>
            <a:lvl6pPr marL="2743200" lvl="5" indent="-330200" rtl="0">
              <a:lnSpc>
                <a:spcPct val="115000"/>
              </a:lnSpc>
              <a:spcBef>
                <a:spcPts val="0"/>
              </a:spcBef>
              <a:spcAft>
                <a:spcPts val="0"/>
              </a:spcAft>
              <a:buSzPts val="1600"/>
              <a:buFont typeface="Roboto Condensed Light"/>
              <a:buChar char="■"/>
              <a:defRPr sz="1600"/>
            </a:lvl6pPr>
            <a:lvl7pPr marL="3200400" lvl="6" indent="-330200" rtl="0">
              <a:lnSpc>
                <a:spcPct val="115000"/>
              </a:lnSpc>
              <a:spcBef>
                <a:spcPts val="0"/>
              </a:spcBef>
              <a:spcAft>
                <a:spcPts val="0"/>
              </a:spcAft>
              <a:buSzPts val="1600"/>
              <a:buFont typeface="Roboto Condensed Light"/>
              <a:buChar char="●"/>
              <a:defRPr sz="1600"/>
            </a:lvl7pPr>
            <a:lvl8pPr marL="3657600" lvl="7" indent="-330200" rtl="0">
              <a:lnSpc>
                <a:spcPct val="115000"/>
              </a:lnSpc>
              <a:spcBef>
                <a:spcPts val="0"/>
              </a:spcBef>
              <a:spcAft>
                <a:spcPts val="0"/>
              </a:spcAft>
              <a:buSzPts val="1600"/>
              <a:buFont typeface="Roboto Condensed Light"/>
              <a:buChar char="○"/>
              <a:defRPr sz="1600"/>
            </a:lvl8pPr>
            <a:lvl9pPr marL="4114800" lvl="8" indent="-330200" rtl="0">
              <a:lnSpc>
                <a:spcPct val="115000"/>
              </a:lnSpc>
              <a:spcBef>
                <a:spcPts val="0"/>
              </a:spcBef>
              <a:spcAft>
                <a:spcPts val="0"/>
              </a:spcAft>
              <a:buSzPts val="1600"/>
              <a:buFont typeface="Roboto Condensed Light"/>
              <a:buChar char="■"/>
              <a:defRPr sz="1600"/>
            </a:lvl9pPr>
          </a:lstStyle>
          <a:p>
            <a:endParaRPr/>
          </a:p>
        </p:txBody>
      </p:sp>
      <p:sp>
        <p:nvSpPr>
          <p:cNvPr id="206" name="Google Shape;206;p18"/>
          <p:cNvSpPr txBox="1">
            <a:spLocks noGrp="1"/>
          </p:cNvSpPr>
          <p:nvPr>
            <p:ph type="title"/>
          </p:nvPr>
        </p:nvSpPr>
        <p:spPr>
          <a:xfrm>
            <a:off x="539400" y="445025"/>
            <a:ext cx="80652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3000">
                <a:solidFill>
                  <a:schemeClr val="accent1"/>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hanks">
  <p:cSld name="BLANK_1_1_1_1_1_1_2">
    <p:spTree>
      <p:nvGrpSpPr>
        <p:cNvPr id="1" name="Shape 373"/>
        <p:cNvGrpSpPr/>
        <p:nvPr/>
      </p:nvGrpSpPr>
      <p:grpSpPr>
        <a:xfrm>
          <a:off x="0" y="0"/>
          <a:ext cx="0" cy="0"/>
          <a:chOff x="0" y="0"/>
          <a:chExt cx="0" cy="0"/>
        </a:xfrm>
      </p:grpSpPr>
      <p:grpSp>
        <p:nvGrpSpPr>
          <p:cNvPr id="374" name="Google Shape;374;p30"/>
          <p:cNvGrpSpPr/>
          <p:nvPr/>
        </p:nvGrpSpPr>
        <p:grpSpPr>
          <a:xfrm>
            <a:off x="1246725" y="-1582299"/>
            <a:ext cx="6826800" cy="3620426"/>
            <a:chOff x="1246725" y="-1582299"/>
            <a:chExt cx="6826800" cy="3620426"/>
          </a:xfrm>
        </p:grpSpPr>
        <p:grpSp>
          <p:nvGrpSpPr>
            <p:cNvPr id="375" name="Google Shape;375;p30"/>
            <p:cNvGrpSpPr/>
            <p:nvPr/>
          </p:nvGrpSpPr>
          <p:grpSpPr>
            <a:xfrm>
              <a:off x="1246725" y="-1582299"/>
              <a:ext cx="6826800" cy="3620426"/>
              <a:chOff x="1246725" y="-1582299"/>
              <a:chExt cx="6826800" cy="3620426"/>
            </a:xfrm>
          </p:grpSpPr>
          <p:sp>
            <p:nvSpPr>
              <p:cNvPr id="376" name="Google Shape;376;p30"/>
              <p:cNvSpPr/>
              <p:nvPr/>
            </p:nvSpPr>
            <p:spPr>
              <a:xfrm rot="10800000">
                <a:off x="1246725" y="317926"/>
                <a:ext cx="6826800" cy="1720200"/>
              </a:xfrm>
              <a:prstGeom prst="roundRect">
                <a:avLst>
                  <a:gd name="adj" fmla="val 7713"/>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30"/>
              <p:cNvSpPr/>
              <p:nvPr/>
            </p:nvSpPr>
            <p:spPr>
              <a:xfrm rot="10800000">
                <a:off x="5796900" y="-1582299"/>
                <a:ext cx="74400" cy="30324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0"/>
              <p:cNvSpPr/>
              <p:nvPr/>
            </p:nvSpPr>
            <p:spPr>
              <a:xfrm rot="10800000">
                <a:off x="3402425" y="-1582299"/>
                <a:ext cx="74400" cy="30324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9" name="Google Shape;379;p30"/>
            <p:cNvSpPr/>
            <p:nvPr/>
          </p:nvSpPr>
          <p:spPr>
            <a:xfrm rot="10800000">
              <a:off x="1358794" y="403019"/>
              <a:ext cx="6610800" cy="1554000"/>
            </a:xfrm>
            <a:prstGeom prst="roundRect">
              <a:avLst>
                <a:gd name="adj" fmla="val 7713"/>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0" name="Google Shape;380;p30"/>
          <p:cNvSpPr txBox="1">
            <a:spLocks noGrp="1"/>
          </p:cNvSpPr>
          <p:nvPr>
            <p:ph type="ctrTitle"/>
          </p:nvPr>
        </p:nvSpPr>
        <p:spPr>
          <a:xfrm>
            <a:off x="1973400" y="534887"/>
            <a:ext cx="5197200" cy="1288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200"/>
              <a:buNone/>
              <a:defRPr sz="80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381" name="Google Shape;381;p30"/>
          <p:cNvSpPr txBox="1">
            <a:spLocks noGrp="1"/>
          </p:cNvSpPr>
          <p:nvPr>
            <p:ph type="subTitle" idx="1"/>
          </p:nvPr>
        </p:nvSpPr>
        <p:spPr>
          <a:xfrm>
            <a:off x="1973400" y="2713425"/>
            <a:ext cx="5197200" cy="1011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500"/>
              <a:buNone/>
              <a:defRPr sz="16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382" name="Google Shape;382;p30"/>
          <p:cNvSpPr/>
          <p:nvPr/>
        </p:nvSpPr>
        <p:spPr>
          <a:xfrm>
            <a:off x="-70139" y="3314213"/>
            <a:ext cx="2482327" cy="2210478"/>
          </a:xfrm>
          <a:custGeom>
            <a:avLst/>
            <a:gdLst/>
            <a:ahLst/>
            <a:cxnLst/>
            <a:rect l="l" t="t" r="r" b="b"/>
            <a:pathLst>
              <a:path w="25407" h="22624" extrusionOk="0">
                <a:moveTo>
                  <a:pt x="1" y="1129"/>
                </a:moveTo>
                <a:cubicBezTo>
                  <a:pt x="1" y="1129"/>
                  <a:pt x="7058" y="0"/>
                  <a:pt x="11494" y="9625"/>
                </a:cubicBezTo>
                <a:cubicBezTo>
                  <a:pt x="16441" y="9625"/>
                  <a:pt x="19156" y="13725"/>
                  <a:pt x="19156" y="18335"/>
                </a:cubicBezTo>
                <a:cubicBezTo>
                  <a:pt x="23498" y="18335"/>
                  <a:pt x="25407" y="22623"/>
                  <a:pt x="25407" y="22623"/>
                </a:cubicBezTo>
                <a:lnTo>
                  <a:pt x="1" y="2262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30"/>
          <p:cNvSpPr/>
          <p:nvPr/>
        </p:nvSpPr>
        <p:spPr>
          <a:xfrm>
            <a:off x="6345121" y="3314221"/>
            <a:ext cx="2798869" cy="2491016"/>
          </a:xfrm>
          <a:custGeom>
            <a:avLst/>
            <a:gdLst/>
            <a:ahLst/>
            <a:cxnLst/>
            <a:rect l="l" t="t" r="r" b="b"/>
            <a:pathLst>
              <a:path w="25420" h="22624" extrusionOk="0">
                <a:moveTo>
                  <a:pt x="25406" y="1129"/>
                </a:moveTo>
                <a:cubicBezTo>
                  <a:pt x="25406" y="1129"/>
                  <a:pt x="18349" y="0"/>
                  <a:pt x="13913" y="9625"/>
                </a:cubicBezTo>
                <a:cubicBezTo>
                  <a:pt x="8966" y="9625"/>
                  <a:pt x="6251" y="13725"/>
                  <a:pt x="6251" y="18335"/>
                </a:cubicBezTo>
                <a:cubicBezTo>
                  <a:pt x="1909" y="18335"/>
                  <a:pt x="0" y="22623"/>
                  <a:pt x="0" y="22623"/>
                </a:cubicBezTo>
                <a:lnTo>
                  <a:pt x="25419" y="22623"/>
                </a:lnTo>
                <a:lnTo>
                  <a:pt x="25419" y="1129"/>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30"/>
          <p:cNvSpPr/>
          <p:nvPr/>
        </p:nvSpPr>
        <p:spPr>
          <a:xfrm>
            <a:off x="597300" y="2273775"/>
            <a:ext cx="1987589" cy="315579"/>
          </a:xfrm>
          <a:custGeom>
            <a:avLst/>
            <a:gdLst/>
            <a:ahLst/>
            <a:cxnLst/>
            <a:rect l="l" t="t" r="r" b="b"/>
            <a:pathLst>
              <a:path w="50217" h="7023" extrusionOk="0">
                <a:moveTo>
                  <a:pt x="25108" y="1"/>
                </a:moveTo>
                <a:cubicBezTo>
                  <a:pt x="21300" y="1"/>
                  <a:pt x="17492" y="1237"/>
                  <a:pt x="15020" y="3709"/>
                </a:cubicBezTo>
                <a:cubicBezTo>
                  <a:pt x="13484" y="2533"/>
                  <a:pt x="12160" y="2071"/>
                  <a:pt x="10986" y="2071"/>
                </a:cubicBezTo>
                <a:cubicBezTo>
                  <a:pt x="8931" y="2071"/>
                  <a:pt x="7332" y="3485"/>
                  <a:pt x="5853" y="4965"/>
                </a:cubicBezTo>
                <a:cubicBezTo>
                  <a:pt x="5079" y="4711"/>
                  <a:pt x="4398" y="4607"/>
                  <a:pt x="3800" y="4607"/>
                </a:cubicBezTo>
                <a:cubicBezTo>
                  <a:pt x="934" y="4607"/>
                  <a:pt x="0" y="7023"/>
                  <a:pt x="0" y="7023"/>
                </a:cubicBezTo>
                <a:lnTo>
                  <a:pt x="50216" y="7023"/>
                </a:lnTo>
                <a:cubicBezTo>
                  <a:pt x="50216" y="7023"/>
                  <a:pt x="49283" y="4607"/>
                  <a:pt x="46416" y="4607"/>
                </a:cubicBezTo>
                <a:cubicBezTo>
                  <a:pt x="45819" y="4607"/>
                  <a:pt x="45137" y="4711"/>
                  <a:pt x="44363" y="4965"/>
                </a:cubicBezTo>
                <a:cubicBezTo>
                  <a:pt x="42884" y="3485"/>
                  <a:pt x="41285" y="2071"/>
                  <a:pt x="39230" y="2071"/>
                </a:cubicBezTo>
                <a:cubicBezTo>
                  <a:pt x="38056" y="2071"/>
                  <a:pt x="36732" y="2533"/>
                  <a:pt x="35197" y="3709"/>
                </a:cubicBezTo>
                <a:cubicBezTo>
                  <a:pt x="32725" y="1237"/>
                  <a:pt x="28916" y="1"/>
                  <a:pt x="25108" y="1"/>
                </a:cubicBez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30"/>
          <p:cNvSpPr/>
          <p:nvPr/>
        </p:nvSpPr>
        <p:spPr>
          <a:xfrm rot="10800000" flipH="1">
            <a:off x="-387464" y="-565304"/>
            <a:ext cx="2482327" cy="2210478"/>
          </a:xfrm>
          <a:custGeom>
            <a:avLst/>
            <a:gdLst/>
            <a:ahLst/>
            <a:cxnLst/>
            <a:rect l="l" t="t" r="r" b="b"/>
            <a:pathLst>
              <a:path w="25407" h="22624" extrusionOk="0">
                <a:moveTo>
                  <a:pt x="1" y="1129"/>
                </a:moveTo>
                <a:cubicBezTo>
                  <a:pt x="1" y="1129"/>
                  <a:pt x="7058" y="0"/>
                  <a:pt x="11494" y="9625"/>
                </a:cubicBezTo>
                <a:cubicBezTo>
                  <a:pt x="16441" y="9625"/>
                  <a:pt x="19156" y="13725"/>
                  <a:pt x="19156" y="18335"/>
                </a:cubicBezTo>
                <a:cubicBezTo>
                  <a:pt x="23498" y="18335"/>
                  <a:pt x="25407" y="22623"/>
                  <a:pt x="25407" y="22623"/>
                </a:cubicBezTo>
                <a:lnTo>
                  <a:pt x="1" y="2262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30"/>
          <p:cNvSpPr/>
          <p:nvPr/>
        </p:nvSpPr>
        <p:spPr>
          <a:xfrm rot="10800000" flipH="1">
            <a:off x="6602296" y="-705579"/>
            <a:ext cx="2798869" cy="2491016"/>
          </a:xfrm>
          <a:custGeom>
            <a:avLst/>
            <a:gdLst/>
            <a:ahLst/>
            <a:cxnLst/>
            <a:rect l="l" t="t" r="r" b="b"/>
            <a:pathLst>
              <a:path w="25420" h="22624" extrusionOk="0">
                <a:moveTo>
                  <a:pt x="25406" y="1129"/>
                </a:moveTo>
                <a:cubicBezTo>
                  <a:pt x="25406" y="1129"/>
                  <a:pt x="18349" y="0"/>
                  <a:pt x="13913" y="9625"/>
                </a:cubicBezTo>
                <a:cubicBezTo>
                  <a:pt x="8966" y="9625"/>
                  <a:pt x="6251" y="13725"/>
                  <a:pt x="6251" y="18335"/>
                </a:cubicBezTo>
                <a:cubicBezTo>
                  <a:pt x="1909" y="18335"/>
                  <a:pt x="0" y="22623"/>
                  <a:pt x="0" y="22623"/>
                </a:cubicBezTo>
                <a:lnTo>
                  <a:pt x="25419" y="22623"/>
                </a:lnTo>
                <a:lnTo>
                  <a:pt x="25419" y="1129"/>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30"/>
          <p:cNvSpPr/>
          <p:nvPr/>
        </p:nvSpPr>
        <p:spPr>
          <a:xfrm>
            <a:off x="6851725" y="1958200"/>
            <a:ext cx="1987589" cy="315579"/>
          </a:xfrm>
          <a:custGeom>
            <a:avLst/>
            <a:gdLst/>
            <a:ahLst/>
            <a:cxnLst/>
            <a:rect l="l" t="t" r="r" b="b"/>
            <a:pathLst>
              <a:path w="50217" h="7023" extrusionOk="0">
                <a:moveTo>
                  <a:pt x="25108" y="1"/>
                </a:moveTo>
                <a:cubicBezTo>
                  <a:pt x="21300" y="1"/>
                  <a:pt x="17492" y="1237"/>
                  <a:pt x="15020" y="3709"/>
                </a:cubicBezTo>
                <a:cubicBezTo>
                  <a:pt x="13484" y="2533"/>
                  <a:pt x="12160" y="2071"/>
                  <a:pt x="10986" y="2071"/>
                </a:cubicBezTo>
                <a:cubicBezTo>
                  <a:pt x="8931" y="2071"/>
                  <a:pt x="7332" y="3485"/>
                  <a:pt x="5853" y="4965"/>
                </a:cubicBezTo>
                <a:cubicBezTo>
                  <a:pt x="5079" y="4711"/>
                  <a:pt x="4398" y="4607"/>
                  <a:pt x="3800" y="4607"/>
                </a:cubicBezTo>
                <a:cubicBezTo>
                  <a:pt x="934" y="4607"/>
                  <a:pt x="0" y="7023"/>
                  <a:pt x="0" y="7023"/>
                </a:cubicBezTo>
                <a:lnTo>
                  <a:pt x="50216" y="7023"/>
                </a:lnTo>
                <a:cubicBezTo>
                  <a:pt x="50216" y="7023"/>
                  <a:pt x="49283" y="4607"/>
                  <a:pt x="46416" y="4607"/>
                </a:cubicBezTo>
                <a:cubicBezTo>
                  <a:pt x="45819" y="4607"/>
                  <a:pt x="45137" y="4711"/>
                  <a:pt x="44363" y="4965"/>
                </a:cubicBezTo>
                <a:cubicBezTo>
                  <a:pt x="42884" y="3485"/>
                  <a:pt x="41285" y="2071"/>
                  <a:pt x="39230" y="2071"/>
                </a:cubicBezTo>
                <a:cubicBezTo>
                  <a:pt x="38056" y="2071"/>
                  <a:pt x="36732" y="2533"/>
                  <a:pt x="35197" y="3709"/>
                </a:cubicBezTo>
                <a:cubicBezTo>
                  <a:pt x="32725" y="1237"/>
                  <a:pt x="28916" y="1"/>
                  <a:pt x="25108" y="1"/>
                </a:cubicBez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30"/>
          <p:cNvSpPr txBox="1"/>
          <p:nvPr/>
        </p:nvSpPr>
        <p:spPr>
          <a:xfrm>
            <a:off x="2187300" y="3717801"/>
            <a:ext cx="4769400" cy="643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None/>
            </a:pPr>
            <a:r>
              <a:rPr lang="en" sz="1200" b="1">
                <a:solidFill>
                  <a:schemeClr val="accent4"/>
                </a:solidFill>
                <a:latin typeface="Raleway"/>
                <a:ea typeface="Raleway"/>
                <a:cs typeface="Raleway"/>
                <a:sym typeface="Raleway"/>
              </a:rPr>
              <a:t>CREDITS:</a:t>
            </a:r>
            <a:r>
              <a:rPr lang="en" sz="1200">
                <a:solidFill>
                  <a:schemeClr val="accent4"/>
                </a:solidFill>
                <a:latin typeface="Raleway"/>
                <a:ea typeface="Raleway"/>
                <a:cs typeface="Raleway"/>
                <a:sym typeface="Raleway"/>
              </a:rPr>
              <a:t> This presentation template was created by </a:t>
            </a:r>
            <a:r>
              <a:rPr lang="en" sz="1200" b="1">
                <a:solidFill>
                  <a:schemeClr val="accent4"/>
                </a:solidFill>
                <a:uFill>
                  <a:noFill/>
                </a:uFill>
                <a:latin typeface="Raleway"/>
                <a:ea typeface="Raleway"/>
                <a:cs typeface="Raleway"/>
                <a:sym typeface="Raleway"/>
                <a:hlinkClick r:id="rId2">
                  <a:extLst>
                    <a:ext uri="{A12FA001-AC4F-418D-AE19-62706E023703}">
                      <ahyp:hlinkClr xmlns:ahyp="http://schemas.microsoft.com/office/drawing/2018/hyperlinkcolor" val="tx"/>
                    </a:ext>
                  </a:extLst>
                </a:hlinkClick>
              </a:rPr>
              <a:t>Slidesgo</a:t>
            </a:r>
            <a:r>
              <a:rPr lang="en" sz="1200" b="1">
                <a:solidFill>
                  <a:schemeClr val="accent4"/>
                </a:solidFill>
                <a:latin typeface="Raleway"/>
                <a:ea typeface="Raleway"/>
                <a:cs typeface="Raleway"/>
                <a:sym typeface="Raleway"/>
              </a:rPr>
              <a:t>,</a:t>
            </a:r>
            <a:r>
              <a:rPr lang="en" sz="1200">
                <a:solidFill>
                  <a:schemeClr val="accent4"/>
                </a:solidFill>
                <a:latin typeface="Raleway"/>
                <a:ea typeface="Raleway"/>
                <a:cs typeface="Raleway"/>
                <a:sym typeface="Raleway"/>
              </a:rPr>
              <a:t> including icons by </a:t>
            </a:r>
            <a:r>
              <a:rPr lang="en" sz="1200" b="1">
                <a:solidFill>
                  <a:schemeClr val="accent4"/>
                </a:solidFill>
                <a:uFill>
                  <a:noFill/>
                </a:uFill>
                <a:latin typeface="Raleway"/>
                <a:ea typeface="Raleway"/>
                <a:cs typeface="Raleway"/>
                <a:sym typeface="Raleway"/>
                <a:hlinkClick r:id="rId3">
                  <a:extLst>
                    <a:ext uri="{A12FA001-AC4F-418D-AE19-62706E023703}">
                      <ahyp:hlinkClr xmlns:ahyp="http://schemas.microsoft.com/office/drawing/2018/hyperlinkcolor" val="tx"/>
                    </a:ext>
                  </a:extLst>
                </a:hlinkClick>
              </a:rPr>
              <a:t>Flaticon</a:t>
            </a:r>
            <a:r>
              <a:rPr lang="en" sz="1200">
                <a:solidFill>
                  <a:schemeClr val="accent4"/>
                </a:solidFill>
                <a:latin typeface="Raleway"/>
                <a:ea typeface="Raleway"/>
                <a:cs typeface="Raleway"/>
                <a:sym typeface="Raleway"/>
              </a:rPr>
              <a:t>, infographics &amp; images by </a:t>
            </a:r>
            <a:r>
              <a:rPr lang="en" sz="1200" b="1">
                <a:solidFill>
                  <a:schemeClr val="accent4"/>
                </a:solidFill>
                <a:uFill>
                  <a:noFill/>
                </a:uFill>
                <a:latin typeface="Raleway"/>
                <a:ea typeface="Raleway"/>
                <a:cs typeface="Raleway"/>
                <a:sym typeface="Raleway"/>
                <a:hlinkClick r:id="rId4">
                  <a:extLst>
                    <a:ext uri="{A12FA001-AC4F-418D-AE19-62706E023703}">
                      <ahyp:hlinkClr xmlns:ahyp="http://schemas.microsoft.com/office/drawing/2018/hyperlinkcolor" val="tx"/>
                    </a:ext>
                  </a:extLst>
                </a:hlinkClick>
              </a:rPr>
              <a:t>Freepik</a:t>
            </a:r>
            <a:r>
              <a:rPr lang="en" sz="1200">
                <a:solidFill>
                  <a:schemeClr val="accent4"/>
                </a:solidFill>
                <a:latin typeface="Raleway"/>
                <a:ea typeface="Raleway"/>
                <a:cs typeface="Raleway"/>
                <a:sym typeface="Raleway"/>
              </a:rPr>
              <a:t> </a:t>
            </a:r>
            <a:endParaRPr sz="1200">
              <a:solidFill>
                <a:schemeClr val="accent4"/>
              </a:solidFill>
              <a:latin typeface="Raleway"/>
              <a:ea typeface="Raleway"/>
              <a:cs typeface="Raleway"/>
              <a:sym typeface="Raleway"/>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389"/>
        <p:cNvGrpSpPr/>
        <p:nvPr/>
      </p:nvGrpSpPr>
      <p:grpSpPr>
        <a:xfrm>
          <a:off x="0" y="0"/>
          <a:ext cx="0" cy="0"/>
          <a:chOff x="0" y="0"/>
          <a:chExt cx="0" cy="0"/>
        </a:xfrm>
      </p:grpSpPr>
      <p:sp>
        <p:nvSpPr>
          <p:cNvPr id="390" name="Google Shape;390;p31"/>
          <p:cNvSpPr/>
          <p:nvPr/>
        </p:nvSpPr>
        <p:spPr>
          <a:xfrm>
            <a:off x="6012630" y="-468024"/>
            <a:ext cx="3915937" cy="1369650"/>
          </a:xfrm>
          <a:custGeom>
            <a:avLst/>
            <a:gdLst/>
            <a:ahLst/>
            <a:cxnLst/>
            <a:rect l="l" t="t" r="r" b="b"/>
            <a:pathLst>
              <a:path w="18564" h="6493" extrusionOk="0">
                <a:moveTo>
                  <a:pt x="18564" y="955"/>
                </a:moveTo>
                <a:cubicBezTo>
                  <a:pt x="18564" y="955"/>
                  <a:pt x="15123" y="0"/>
                  <a:pt x="11023" y="4073"/>
                </a:cubicBezTo>
                <a:cubicBezTo>
                  <a:pt x="7904" y="1707"/>
                  <a:pt x="5995" y="3293"/>
                  <a:pt x="4302" y="4987"/>
                </a:cubicBezTo>
                <a:cubicBezTo>
                  <a:pt x="1008" y="3925"/>
                  <a:pt x="0" y="6493"/>
                  <a:pt x="0" y="6493"/>
                </a:cubicBezTo>
                <a:lnTo>
                  <a:pt x="18564" y="649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31"/>
          <p:cNvSpPr/>
          <p:nvPr/>
        </p:nvSpPr>
        <p:spPr>
          <a:xfrm>
            <a:off x="-619551" y="3454488"/>
            <a:ext cx="2482327" cy="2210478"/>
          </a:xfrm>
          <a:custGeom>
            <a:avLst/>
            <a:gdLst/>
            <a:ahLst/>
            <a:cxnLst/>
            <a:rect l="l" t="t" r="r" b="b"/>
            <a:pathLst>
              <a:path w="25407" h="22624" extrusionOk="0">
                <a:moveTo>
                  <a:pt x="1" y="1129"/>
                </a:moveTo>
                <a:cubicBezTo>
                  <a:pt x="1" y="1129"/>
                  <a:pt x="7058" y="0"/>
                  <a:pt x="11494" y="9625"/>
                </a:cubicBezTo>
                <a:cubicBezTo>
                  <a:pt x="16441" y="9625"/>
                  <a:pt x="19156" y="13725"/>
                  <a:pt x="19156" y="18335"/>
                </a:cubicBezTo>
                <a:cubicBezTo>
                  <a:pt x="23498" y="18335"/>
                  <a:pt x="25407" y="22623"/>
                  <a:pt x="25407" y="22623"/>
                </a:cubicBezTo>
                <a:lnTo>
                  <a:pt x="1" y="2262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31"/>
          <p:cNvSpPr/>
          <p:nvPr/>
        </p:nvSpPr>
        <p:spPr>
          <a:xfrm>
            <a:off x="6824396" y="3192234"/>
            <a:ext cx="2798869" cy="2491016"/>
          </a:xfrm>
          <a:custGeom>
            <a:avLst/>
            <a:gdLst/>
            <a:ahLst/>
            <a:cxnLst/>
            <a:rect l="l" t="t" r="r" b="b"/>
            <a:pathLst>
              <a:path w="25420" h="22624" extrusionOk="0">
                <a:moveTo>
                  <a:pt x="25406" y="1129"/>
                </a:moveTo>
                <a:cubicBezTo>
                  <a:pt x="25406" y="1129"/>
                  <a:pt x="18349" y="0"/>
                  <a:pt x="13913" y="9625"/>
                </a:cubicBezTo>
                <a:cubicBezTo>
                  <a:pt x="8966" y="9625"/>
                  <a:pt x="6251" y="13725"/>
                  <a:pt x="6251" y="18335"/>
                </a:cubicBezTo>
                <a:cubicBezTo>
                  <a:pt x="1909" y="18335"/>
                  <a:pt x="0" y="22623"/>
                  <a:pt x="0" y="22623"/>
                </a:cubicBezTo>
                <a:lnTo>
                  <a:pt x="25419" y="22623"/>
                </a:lnTo>
                <a:lnTo>
                  <a:pt x="25419" y="1129"/>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31"/>
          <p:cNvSpPr/>
          <p:nvPr/>
        </p:nvSpPr>
        <p:spPr>
          <a:xfrm flipH="1">
            <a:off x="-2420250" y="445013"/>
            <a:ext cx="3509803" cy="1227599"/>
          </a:xfrm>
          <a:custGeom>
            <a:avLst/>
            <a:gdLst/>
            <a:ahLst/>
            <a:cxnLst/>
            <a:rect l="l" t="t" r="r" b="b"/>
            <a:pathLst>
              <a:path w="18564" h="6493" extrusionOk="0">
                <a:moveTo>
                  <a:pt x="18564" y="955"/>
                </a:moveTo>
                <a:cubicBezTo>
                  <a:pt x="18564" y="955"/>
                  <a:pt x="15123" y="0"/>
                  <a:pt x="11023" y="4073"/>
                </a:cubicBezTo>
                <a:cubicBezTo>
                  <a:pt x="7904" y="1707"/>
                  <a:pt x="5995" y="3293"/>
                  <a:pt x="4302" y="4987"/>
                </a:cubicBezTo>
                <a:cubicBezTo>
                  <a:pt x="1008" y="3925"/>
                  <a:pt x="0" y="6493"/>
                  <a:pt x="0" y="6493"/>
                </a:cubicBezTo>
                <a:lnTo>
                  <a:pt x="18564" y="649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31"/>
          <p:cNvSpPr/>
          <p:nvPr/>
        </p:nvSpPr>
        <p:spPr>
          <a:xfrm>
            <a:off x="8510675" y="1672588"/>
            <a:ext cx="1987589" cy="315579"/>
          </a:xfrm>
          <a:custGeom>
            <a:avLst/>
            <a:gdLst/>
            <a:ahLst/>
            <a:cxnLst/>
            <a:rect l="l" t="t" r="r" b="b"/>
            <a:pathLst>
              <a:path w="50217" h="7023" extrusionOk="0">
                <a:moveTo>
                  <a:pt x="25108" y="1"/>
                </a:moveTo>
                <a:cubicBezTo>
                  <a:pt x="21300" y="1"/>
                  <a:pt x="17492" y="1237"/>
                  <a:pt x="15020" y="3709"/>
                </a:cubicBezTo>
                <a:cubicBezTo>
                  <a:pt x="13484" y="2533"/>
                  <a:pt x="12160" y="2071"/>
                  <a:pt x="10986" y="2071"/>
                </a:cubicBezTo>
                <a:cubicBezTo>
                  <a:pt x="8931" y="2071"/>
                  <a:pt x="7332" y="3485"/>
                  <a:pt x="5853" y="4965"/>
                </a:cubicBezTo>
                <a:cubicBezTo>
                  <a:pt x="5079" y="4711"/>
                  <a:pt x="4398" y="4607"/>
                  <a:pt x="3800" y="4607"/>
                </a:cubicBezTo>
                <a:cubicBezTo>
                  <a:pt x="934" y="4607"/>
                  <a:pt x="0" y="7023"/>
                  <a:pt x="0" y="7023"/>
                </a:cubicBezTo>
                <a:lnTo>
                  <a:pt x="50216" y="7023"/>
                </a:lnTo>
                <a:cubicBezTo>
                  <a:pt x="50216" y="7023"/>
                  <a:pt x="49283" y="4607"/>
                  <a:pt x="46416" y="4607"/>
                </a:cubicBezTo>
                <a:cubicBezTo>
                  <a:pt x="45819" y="4607"/>
                  <a:pt x="45137" y="4711"/>
                  <a:pt x="44363" y="4965"/>
                </a:cubicBezTo>
                <a:cubicBezTo>
                  <a:pt x="42884" y="3485"/>
                  <a:pt x="41285" y="2071"/>
                  <a:pt x="39230" y="2071"/>
                </a:cubicBezTo>
                <a:cubicBezTo>
                  <a:pt x="38056" y="2071"/>
                  <a:pt x="36732" y="2533"/>
                  <a:pt x="35197" y="3709"/>
                </a:cubicBezTo>
                <a:cubicBezTo>
                  <a:pt x="32725" y="1237"/>
                  <a:pt x="28916" y="1"/>
                  <a:pt x="25108" y="1"/>
                </a:cubicBez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395"/>
        <p:cNvGrpSpPr/>
        <p:nvPr/>
      </p:nvGrpSpPr>
      <p:grpSpPr>
        <a:xfrm>
          <a:off x="0" y="0"/>
          <a:ext cx="0" cy="0"/>
          <a:chOff x="0" y="0"/>
          <a:chExt cx="0" cy="0"/>
        </a:xfrm>
      </p:grpSpPr>
      <p:sp>
        <p:nvSpPr>
          <p:cNvPr id="396" name="Google Shape;396;p32"/>
          <p:cNvSpPr/>
          <p:nvPr/>
        </p:nvSpPr>
        <p:spPr>
          <a:xfrm>
            <a:off x="5228055" y="3805201"/>
            <a:ext cx="3915937" cy="1369650"/>
          </a:xfrm>
          <a:custGeom>
            <a:avLst/>
            <a:gdLst/>
            <a:ahLst/>
            <a:cxnLst/>
            <a:rect l="l" t="t" r="r" b="b"/>
            <a:pathLst>
              <a:path w="18564" h="6493" extrusionOk="0">
                <a:moveTo>
                  <a:pt x="18564" y="955"/>
                </a:moveTo>
                <a:cubicBezTo>
                  <a:pt x="18564" y="955"/>
                  <a:pt x="15123" y="0"/>
                  <a:pt x="11023" y="4073"/>
                </a:cubicBezTo>
                <a:cubicBezTo>
                  <a:pt x="7904" y="1707"/>
                  <a:pt x="5995" y="3293"/>
                  <a:pt x="4302" y="4987"/>
                </a:cubicBezTo>
                <a:cubicBezTo>
                  <a:pt x="1008" y="3925"/>
                  <a:pt x="0" y="6493"/>
                  <a:pt x="0" y="6493"/>
                </a:cubicBezTo>
                <a:lnTo>
                  <a:pt x="18564" y="649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32"/>
          <p:cNvSpPr/>
          <p:nvPr/>
        </p:nvSpPr>
        <p:spPr>
          <a:xfrm>
            <a:off x="11" y="2964363"/>
            <a:ext cx="2482327" cy="2210478"/>
          </a:xfrm>
          <a:custGeom>
            <a:avLst/>
            <a:gdLst/>
            <a:ahLst/>
            <a:cxnLst/>
            <a:rect l="l" t="t" r="r" b="b"/>
            <a:pathLst>
              <a:path w="25407" h="22624" extrusionOk="0">
                <a:moveTo>
                  <a:pt x="1" y="1129"/>
                </a:moveTo>
                <a:cubicBezTo>
                  <a:pt x="1" y="1129"/>
                  <a:pt x="7058" y="0"/>
                  <a:pt x="11494" y="9625"/>
                </a:cubicBezTo>
                <a:cubicBezTo>
                  <a:pt x="16441" y="9625"/>
                  <a:pt x="19156" y="13725"/>
                  <a:pt x="19156" y="18335"/>
                </a:cubicBezTo>
                <a:cubicBezTo>
                  <a:pt x="23498" y="18335"/>
                  <a:pt x="25407" y="22623"/>
                  <a:pt x="25407" y="22623"/>
                </a:cubicBezTo>
                <a:lnTo>
                  <a:pt x="1" y="2262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32"/>
          <p:cNvSpPr/>
          <p:nvPr/>
        </p:nvSpPr>
        <p:spPr>
          <a:xfrm rot="10800000" flipH="1">
            <a:off x="6345121" y="9"/>
            <a:ext cx="2798869" cy="2491016"/>
          </a:xfrm>
          <a:custGeom>
            <a:avLst/>
            <a:gdLst/>
            <a:ahLst/>
            <a:cxnLst/>
            <a:rect l="l" t="t" r="r" b="b"/>
            <a:pathLst>
              <a:path w="25420" h="22624" extrusionOk="0">
                <a:moveTo>
                  <a:pt x="25406" y="1129"/>
                </a:moveTo>
                <a:cubicBezTo>
                  <a:pt x="25406" y="1129"/>
                  <a:pt x="18349" y="0"/>
                  <a:pt x="13913" y="9625"/>
                </a:cubicBezTo>
                <a:cubicBezTo>
                  <a:pt x="8966" y="9625"/>
                  <a:pt x="6251" y="13725"/>
                  <a:pt x="6251" y="18335"/>
                </a:cubicBezTo>
                <a:cubicBezTo>
                  <a:pt x="1909" y="18335"/>
                  <a:pt x="0" y="22623"/>
                  <a:pt x="0" y="22623"/>
                </a:cubicBezTo>
                <a:lnTo>
                  <a:pt x="25419" y="22623"/>
                </a:lnTo>
                <a:lnTo>
                  <a:pt x="25419" y="1129"/>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32"/>
          <p:cNvSpPr/>
          <p:nvPr/>
        </p:nvSpPr>
        <p:spPr>
          <a:xfrm flipH="1">
            <a:off x="-843700" y="-258949"/>
            <a:ext cx="3509803" cy="1227599"/>
          </a:xfrm>
          <a:custGeom>
            <a:avLst/>
            <a:gdLst/>
            <a:ahLst/>
            <a:cxnLst/>
            <a:rect l="l" t="t" r="r" b="b"/>
            <a:pathLst>
              <a:path w="18564" h="6493" extrusionOk="0">
                <a:moveTo>
                  <a:pt x="18564" y="955"/>
                </a:moveTo>
                <a:cubicBezTo>
                  <a:pt x="18564" y="955"/>
                  <a:pt x="15123" y="0"/>
                  <a:pt x="11023" y="4073"/>
                </a:cubicBezTo>
                <a:cubicBezTo>
                  <a:pt x="7904" y="1707"/>
                  <a:pt x="5995" y="3293"/>
                  <a:pt x="4302" y="4987"/>
                </a:cubicBezTo>
                <a:cubicBezTo>
                  <a:pt x="1008" y="3925"/>
                  <a:pt x="0" y="6493"/>
                  <a:pt x="0" y="6493"/>
                </a:cubicBezTo>
                <a:lnTo>
                  <a:pt x="18564" y="6493"/>
                </a:ln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32"/>
          <p:cNvSpPr/>
          <p:nvPr/>
        </p:nvSpPr>
        <p:spPr>
          <a:xfrm>
            <a:off x="152500" y="2129850"/>
            <a:ext cx="1987589" cy="315579"/>
          </a:xfrm>
          <a:custGeom>
            <a:avLst/>
            <a:gdLst/>
            <a:ahLst/>
            <a:cxnLst/>
            <a:rect l="l" t="t" r="r" b="b"/>
            <a:pathLst>
              <a:path w="50217" h="7023" extrusionOk="0">
                <a:moveTo>
                  <a:pt x="25108" y="1"/>
                </a:moveTo>
                <a:cubicBezTo>
                  <a:pt x="21300" y="1"/>
                  <a:pt x="17492" y="1237"/>
                  <a:pt x="15020" y="3709"/>
                </a:cubicBezTo>
                <a:cubicBezTo>
                  <a:pt x="13484" y="2533"/>
                  <a:pt x="12160" y="2071"/>
                  <a:pt x="10986" y="2071"/>
                </a:cubicBezTo>
                <a:cubicBezTo>
                  <a:pt x="8931" y="2071"/>
                  <a:pt x="7332" y="3485"/>
                  <a:pt x="5853" y="4965"/>
                </a:cubicBezTo>
                <a:cubicBezTo>
                  <a:pt x="5079" y="4711"/>
                  <a:pt x="4398" y="4607"/>
                  <a:pt x="3800" y="4607"/>
                </a:cubicBezTo>
                <a:cubicBezTo>
                  <a:pt x="934" y="4607"/>
                  <a:pt x="0" y="7023"/>
                  <a:pt x="0" y="7023"/>
                </a:cubicBezTo>
                <a:lnTo>
                  <a:pt x="50216" y="7023"/>
                </a:lnTo>
                <a:cubicBezTo>
                  <a:pt x="50216" y="7023"/>
                  <a:pt x="49283" y="4607"/>
                  <a:pt x="46416" y="4607"/>
                </a:cubicBezTo>
                <a:cubicBezTo>
                  <a:pt x="45819" y="4607"/>
                  <a:pt x="45137" y="4711"/>
                  <a:pt x="44363" y="4965"/>
                </a:cubicBezTo>
                <a:cubicBezTo>
                  <a:pt x="42884" y="3485"/>
                  <a:pt x="41285" y="2071"/>
                  <a:pt x="39230" y="2071"/>
                </a:cubicBezTo>
                <a:cubicBezTo>
                  <a:pt x="38056" y="2071"/>
                  <a:pt x="36732" y="2533"/>
                  <a:pt x="35197" y="3709"/>
                </a:cubicBezTo>
                <a:cubicBezTo>
                  <a:pt x="32725" y="1237"/>
                  <a:pt x="28916" y="1"/>
                  <a:pt x="25108" y="1"/>
                </a:cubicBez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4" Type="http://schemas.openxmlformats.org/officeDocument/2006/relationships/slideLayout" Target="../slideLayouts/slideLayout4.xml" /><Relationship Id="rId9"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rgbClr val="6599CC"/>
            </a:gs>
            <a:gs pos="47000">
              <a:srgbClr val="B2CAE3"/>
            </a:gs>
            <a:gs pos="100000">
              <a:schemeClr val="lt1"/>
            </a:gs>
          </a:gsLst>
          <a:lin ang="16198662"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lt1"/>
              </a:buClr>
              <a:buSzPts val="2500"/>
              <a:buFont typeface="Limelight"/>
              <a:buNone/>
              <a:defRPr sz="2500" b="1">
                <a:solidFill>
                  <a:schemeClr val="lt1"/>
                </a:solidFill>
                <a:latin typeface="Limelight"/>
                <a:ea typeface="Limelight"/>
                <a:cs typeface="Limelight"/>
                <a:sym typeface="Limelight"/>
              </a:defRPr>
            </a:lvl1pPr>
            <a:lvl2pPr lvl="1" rtl="0">
              <a:spcBef>
                <a:spcPts val="0"/>
              </a:spcBef>
              <a:spcAft>
                <a:spcPts val="0"/>
              </a:spcAft>
              <a:buClr>
                <a:schemeClr val="lt1"/>
              </a:buClr>
              <a:buSzPts val="3500"/>
              <a:buFont typeface="Limelight"/>
              <a:buNone/>
              <a:defRPr sz="3500" b="1">
                <a:solidFill>
                  <a:schemeClr val="lt1"/>
                </a:solidFill>
                <a:latin typeface="Limelight"/>
                <a:ea typeface="Limelight"/>
                <a:cs typeface="Limelight"/>
                <a:sym typeface="Limelight"/>
              </a:defRPr>
            </a:lvl2pPr>
            <a:lvl3pPr lvl="2" rtl="0">
              <a:spcBef>
                <a:spcPts val="0"/>
              </a:spcBef>
              <a:spcAft>
                <a:spcPts val="0"/>
              </a:spcAft>
              <a:buClr>
                <a:schemeClr val="lt1"/>
              </a:buClr>
              <a:buSzPts val="3500"/>
              <a:buFont typeface="Limelight"/>
              <a:buNone/>
              <a:defRPr sz="3500" b="1">
                <a:solidFill>
                  <a:schemeClr val="lt1"/>
                </a:solidFill>
                <a:latin typeface="Limelight"/>
                <a:ea typeface="Limelight"/>
                <a:cs typeface="Limelight"/>
                <a:sym typeface="Limelight"/>
              </a:defRPr>
            </a:lvl3pPr>
            <a:lvl4pPr lvl="3" rtl="0">
              <a:spcBef>
                <a:spcPts val="0"/>
              </a:spcBef>
              <a:spcAft>
                <a:spcPts val="0"/>
              </a:spcAft>
              <a:buClr>
                <a:schemeClr val="lt1"/>
              </a:buClr>
              <a:buSzPts val="3500"/>
              <a:buFont typeface="Limelight"/>
              <a:buNone/>
              <a:defRPr sz="3500" b="1">
                <a:solidFill>
                  <a:schemeClr val="lt1"/>
                </a:solidFill>
                <a:latin typeface="Limelight"/>
                <a:ea typeface="Limelight"/>
                <a:cs typeface="Limelight"/>
                <a:sym typeface="Limelight"/>
              </a:defRPr>
            </a:lvl4pPr>
            <a:lvl5pPr lvl="4" rtl="0">
              <a:spcBef>
                <a:spcPts val="0"/>
              </a:spcBef>
              <a:spcAft>
                <a:spcPts val="0"/>
              </a:spcAft>
              <a:buClr>
                <a:schemeClr val="lt1"/>
              </a:buClr>
              <a:buSzPts val="3500"/>
              <a:buFont typeface="Limelight"/>
              <a:buNone/>
              <a:defRPr sz="3500" b="1">
                <a:solidFill>
                  <a:schemeClr val="lt1"/>
                </a:solidFill>
                <a:latin typeface="Limelight"/>
                <a:ea typeface="Limelight"/>
                <a:cs typeface="Limelight"/>
                <a:sym typeface="Limelight"/>
              </a:defRPr>
            </a:lvl5pPr>
            <a:lvl6pPr lvl="5" rtl="0">
              <a:spcBef>
                <a:spcPts val="0"/>
              </a:spcBef>
              <a:spcAft>
                <a:spcPts val="0"/>
              </a:spcAft>
              <a:buClr>
                <a:schemeClr val="lt1"/>
              </a:buClr>
              <a:buSzPts val="3500"/>
              <a:buFont typeface="Limelight"/>
              <a:buNone/>
              <a:defRPr sz="3500" b="1">
                <a:solidFill>
                  <a:schemeClr val="lt1"/>
                </a:solidFill>
                <a:latin typeface="Limelight"/>
                <a:ea typeface="Limelight"/>
                <a:cs typeface="Limelight"/>
                <a:sym typeface="Limelight"/>
              </a:defRPr>
            </a:lvl6pPr>
            <a:lvl7pPr lvl="6" rtl="0">
              <a:spcBef>
                <a:spcPts val="0"/>
              </a:spcBef>
              <a:spcAft>
                <a:spcPts val="0"/>
              </a:spcAft>
              <a:buClr>
                <a:schemeClr val="lt1"/>
              </a:buClr>
              <a:buSzPts val="3500"/>
              <a:buFont typeface="Limelight"/>
              <a:buNone/>
              <a:defRPr sz="3500" b="1">
                <a:solidFill>
                  <a:schemeClr val="lt1"/>
                </a:solidFill>
                <a:latin typeface="Limelight"/>
                <a:ea typeface="Limelight"/>
                <a:cs typeface="Limelight"/>
                <a:sym typeface="Limelight"/>
              </a:defRPr>
            </a:lvl7pPr>
            <a:lvl8pPr lvl="7" rtl="0">
              <a:spcBef>
                <a:spcPts val="0"/>
              </a:spcBef>
              <a:spcAft>
                <a:spcPts val="0"/>
              </a:spcAft>
              <a:buClr>
                <a:schemeClr val="lt1"/>
              </a:buClr>
              <a:buSzPts val="3500"/>
              <a:buFont typeface="Limelight"/>
              <a:buNone/>
              <a:defRPr sz="3500" b="1">
                <a:solidFill>
                  <a:schemeClr val="lt1"/>
                </a:solidFill>
                <a:latin typeface="Limelight"/>
                <a:ea typeface="Limelight"/>
                <a:cs typeface="Limelight"/>
                <a:sym typeface="Limelight"/>
              </a:defRPr>
            </a:lvl8pPr>
            <a:lvl9pPr lvl="8" rtl="0">
              <a:spcBef>
                <a:spcPts val="0"/>
              </a:spcBef>
              <a:spcAft>
                <a:spcPts val="0"/>
              </a:spcAft>
              <a:buClr>
                <a:schemeClr val="lt1"/>
              </a:buClr>
              <a:buSzPts val="3500"/>
              <a:buFont typeface="Limelight"/>
              <a:buNone/>
              <a:defRPr sz="3500" b="1">
                <a:solidFill>
                  <a:schemeClr val="lt1"/>
                </a:solidFill>
                <a:latin typeface="Limelight"/>
                <a:ea typeface="Limelight"/>
                <a:cs typeface="Limelight"/>
                <a:sym typeface="Limelight"/>
              </a:defRPr>
            </a:lvl9pPr>
          </a:lstStyle>
          <a:p>
            <a:endParaRPr/>
          </a:p>
        </p:txBody>
      </p:sp>
      <p:sp>
        <p:nvSpPr>
          <p:cNvPr id="7" name="Google Shape;7;p1"/>
          <p:cNvSpPr txBox="1">
            <a:spLocks noGrp="1"/>
          </p:cNvSpPr>
          <p:nvPr>
            <p:ph type="body" idx="1"/>
          </p:nvPr>
        </p:nvSpPr>
        <p:spPr>
          <a:xfrm>
            <a:off x="311700" y="1143325"/>
            <a:ext cx="8520600" cy="3416400"/>
          </a:xfrm>
          <a:prstGeom prst="rect">
            <a:avLst/>
          </a:prstGeom>
          <a:noFill/>
          <a:ln>
            <a:noFill/>
          </a:ln>
        </p:spPr>
        <p:txBody>
          <a:bodyPr spcFirstLastPara="1" wrap="square" lIns="91425" tIns="91425" rIns="91425" bIns="91425" anchor="t" anchorCtr="0">
            <a:noAutofit/>
          </a:bodyPr>
          <a:lstStyle>
            <a:lvl1pPr marL="457200" lvl="0" indent="-323850">
              <a:lnSpc>
                <a:spcPct val="100000"/>
              </a:lnSpc>
              <a:spcBef>
                <a:spcPts val="0"/>
              </a:spcBef>
              <a:spcAft>
                <a:spcPts val="0"/>
              </a:spcAft>
              <a:buClr>
                <a:schemeClr val="accent4"/>
              </a:buClr>
              <a:buSzPts val="1500"/>
              <a:buFont typeface="Raleway"/>
              <a:buChar char="●"/>
              <a:defRPr sz="1500">
                <a:solidFill>
                  <a:schemeClr val="accent4"/>
                </a:solidFill>
                <a:latin typeface="Raleway"/>
                <a:ea typeface="Raleway"/>
                <a:cs typeface="Raleway"/>
                <a:sym typeface="Raleway"/>
              </a:defRPr>
            </a:lvl1pPr>
            <a:lvl2pPr marL="914400" lvl="1" indent="-323850">
              <a:lnSpc>
                <a:spcPct val="100000"/>
              </a:lnSpc>
              <a:spcBef>
                <a:spcPts val="0"/>
              </a:spcBef>
              <a:spcAft>
                <a:spcPts val="0"/>
              </a:spcAft>
              <a:buClr>
                <a:schemeClr val="accent4"/>
              </a:buClr>
              <a:buSzPts val="1500"/>
              <a:buFont typeface="Raleway"/>
              <a:buChar char="○"/>
              <a:defRPr sz="1500">
                <a:solidFill>
                  <a:schemeClr val="accent4"/>
                </a:solidFill>
                <a:latin typeface="Raleway"/>
                <a:ea typeface="Raleway"/>
                <a:cs typeface="Raleway"/>
                <a:sym typeface="Raleway"/>
              </a:defRPr>
            </a:lvl2pPr>
            <a:lvl3pPr marL="1371600" lvl="2" indent="-323850">
              <a:lnSpc>
                <a:spcPct val="100000"/>
              </a:lnSpc>
              <a:spcBef>
                <a:spcPts val="0"/>
              </a:spcBef>
              <a:spcAft>
                <a:spcPts val="0"/>
              </a:spcAft>
              <a:buClr>
                <a:schemeClr val="accent4"/>
              </a:buClr>
              <a:buSzPts val="1500"/>
              <a:buFont typeface="Raleway"/>
              <a:buChar char="■"/>
              <a:defRPr sz="1500">
                <a:solidFill>
                  <a:schemeClr val="accent4"/>
                </a:solidFill>
                <a:latin typeface="Raleway"/>
                <a:ea typeface="Raleway"/>
                <a:cs typeface="Raleway"/>
                <a:sym typeface="Raleway"/>
              </a:defRPr>
            </a:lvl3pPr>
            <a:lvl4pPr marL="1828800" lvl="3" indent="-323850">
              <a:lnSpc>
                <a:spcPct val="100000"/>
              </a:lnSpc>
              <a:spcBef>
                <a:spcPts val="0"/>
              </a:spcBef>
              <a:spcAft>
                <a:spcPts val="0"/>
              </a:spcAft>
              <a:buClr>
                <a:schemeClr val="accent4"/>
              </a:buClr>
              <a:buSzPts val="1500"/>
              <a:buFont typeface="Raleway"/>
              <a:buChar char="●"/>
              <a:defRPr sz="1500">
                <a:solidFill>
                  <a:schemeClr val="accent4"/>
                </a:solidFill>
                <a:latin typeface="Raleway"/>
                <a:ea typeface="Raleway"/>
                <a:cs typeface="Raleway"/>
                <a:sym typeface="Raleway"/>
              </a:defRPr>
            </a:lvl4pPr>
            <a:lvl5pPr marL="2286000" lvl="4" indent="-323850">
              <a:lnSpc>
                <a:spcPct val="100000"/>
              </a:lnSpc>
              <a:spcBef>
                <a:spcPts val="0"/>
              </a:spcBef>
              <a:spcAft>
                <a:spcPts val="0"/>
              </a:spcAft>
              <a:buClr>
                <a:schemeClr val="accent4"/>
              </a:buClr>
              <a:buSzPts val="1500"/>
              <a:buFont typeface="Raleway"/>
              <a:buChar char="○"/>
              <a:defRPr sz="1500">
                <a:solidFill>
                  <a:schemeClr val="accent4"/>
                </a:solidFill>
                <a:latin typeface="Raleway"/>
                <a:ea typeface="Raleway"/>
                <a:cs typeface="Raleway"/>
                <a:sym typeface="Raleway"/>
              </a:defRPr>
            </a:lvl5pPr>
            <a:lvl6pPr marL="2743200" lvl="5" indent="-323850">
              <a:lnSpc>
                <a:spcPct val="100000"/>
              </a:lnSpc>
              <a:spcBef>
                <a:spcPts val="0"/>
              </a:spcBef>
              <a:spcAft>
                <a:spcPts val="0"/>
              </a:spcAft>
              <a:buClr>
                <a:schemeClr val="accent4"/>
              </a:buClr>
              <a:buSzPts val="1500"/>
              <a:buFont typeface="Raleway"/>
              <a:buChar char="■"/>
              <a:defRPr sz="1500">
                <a:solidFill>
                  <a:schemeClr val="accent4"/>
                </a:solidFill>
                <a:latin typeface="Raleway"/>
                <a:ea typeface="Raleway"/>
                <a:cs typeface="Raleway"/>
                <a:sym typeface="Raleway"/>
              </a:defRPr>
            </a:lvl6pPr>
            <a:lvl7pPr marL="3200400" lvl="6" indent="-323850">
              <a:lnSpc>
                <a:spcPct val="100000"/>
              </a:lnSpc>
              <a:spcBef>
                <a:spcPts val="0"/>
              </a:spcBef>
              <a:spcAft>
                <a:spcPts val="0"/>
              </a:spcAft>
              <a:buClr>
                <a:schemeClr val="accent4"/>
              </a:buClr>
              <a:buSzPts val="1500"/>
              <a:buFont typeface="Raleway"/>
              <a:buChar char="●"/>
              <a:defRPr sz="1500">
                <a:solidFill>
                  <a:schemeClr val="accent4"/>
                </a:solidFill>
                <a:latin typeface="Raleway"/>
                <a:ea typeface="Raleway"/>
                <a:cs typeface="Raleway"/>
                <a:sym typeface="Raleway"/>
              </a:defRPr>
            </a:lvl7pPr>
            <a:lvl8pPr marL="3657600" lvl="7" indent="-323850">
              <a:lnSpc>
                <a:spcPct val="100000"/>
              </a:lnSpc>
              <a:spcBef>
                <a:spcPts val="0"/>
              </a:spcBef>
              <a:spcAft>
                <a:spcPts val="0"/>
              </a:spcAft>
              <a:buClr>
                <a:schemeClr val="accent4"/>
              </a:buClr>
              <a:buSzPts val="1500"/>
              <a:buFont typeface="Raleway"/>
              <a:buChar char="○"/>
              <a:defRPr sz="1500">
                <a:solidFill>
                  <a:schemeClr val="accent4"/>
                </a:solidFill>
                <a:latin typeface="Raleway"/>
                <a:ea typeface="Raleway"/>
                <a:cs typeface="Raleway"/>
                <a:sym typeface="Raleway"/>
              </a:defRPr>
            </a:lvl8pPr>
            <a:lvl9pPr marL="4114800" lvl="8" indent="-323850">
              <a:lnSpc>
                <a:spcPct val="100000"/>
              </a:lnSpc>
              <a:spcBef>
                <a:spcPts val="0"/>
              </a:spcBef>
              <a:spcAft>
                <a:spcPts val="0"/>
              </a:spcAft>
              <a:buClr>
                <a:schemeClr val="accent4"/>
              </a:buClr>
              <a:buSzPts val="1500"/>
              <a:buFont typeface="Raleway"/>
              <a:buChar char="■"/>
              <a:defRPr sz="1500">
                <a:solidFill>
                  <a:schemeClr val="accent4"/>
                </a:solidFill>
                <a:latin typeface="Raleway"/>
                <a:ea typeface="Raleway"/>
                <a:cs typeface="Raleway"/>
                <a:sym typeface="Raleway"/>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2" r:id="rId3"/>
    <p:sldLayoutId id="2147483658" r:id="rId4"/>
    <p:sldLayoutId id="2147483664" r:id="rId5"/>
    <p:sldLayoutId id="2147483676" r:id="rId6"/>
    <p:sldLayoutId id="2147483677" r:id="rId7"/>
    <p:sldLayoutId id="2147483678" r:id="rId8"/>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5.xml" /><Relationship Id="rId1" Type="http://schemas.openxmlformats.org/officeDocument/2006/relationships/slideLayout" Target="../slideLayouts/slideLayout5.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5.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7.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8.xml" /><Relationship Id="rId1" Type="http://schemas.openxmlformats.org/officeDocument/2006/relationships/slideLayout" Target="../slideLayouts/slideLayout3.xml" /><Relationship Id="rId4" Type="http://schemas.openxmlformats.org/officeDocument/2006/relationships/image" Target="../media/image7.png"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9.xml"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0.xml"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1.xml" /><Relationship Id="rId1" Type="http://schemas.openxmlformats.org/officeDocument/2006/relationships/slideLayout" Target="../slideLayouts/slideLayout3.xml" /></Relationships>
</file>

<file path=ppt/slides/_rels/slide12.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2.xml" /><Relationship Id="rId1" Type="http://schemas.openxmlformats.org/officeDocument/2006/relationships/slideLayout" Target="../slideLayouts/slideLayout3.xml" /></Relationships>
</file>

<file path=ppt/slides/_rels/slide13.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3.xml" /><Relationship Id="rId1" Type="http://schemas.openxmlformats.org/officeDocument/2006/relationships/slideLayout" Target="../slideLayouts/slideLayout3.xml" /></Relationships>
</file>

<file path=ppt/slides/_rels/slide14.xml.rels><?xml version="1.0" encoding="UTF-8" standalone="yes"?>
<Relationships xmlns="http://schemas.openxmlformats.org/package/2006/relationships"><Relationship Id="rId8" Type="http://schemas.openxmlformats.org/officeDocument/2006/relationships/hyperlink" Target="https://tinyurl.com/58yp5mp3" TargetMode="External" /><Relationship Id="rId3" Type="http://schemas.openxmlformats.org/officeDocument/2006/relationships/hyperlink" Target="https://tinyurl.com/2eku98yu" TargetMode="External" /><Relationship Id="rId7" Type="http://schemas.openxmlformats.org/officeDocument/2006/relationships/hyperlink" Target="https://tinyurl.com/4h3hw2uv" TargetMode="External" /><Relationship Id="rId2" Type="http://schemas.openxmlformats.org/officeDocument/2006/relationships/notesSlide" Target="../notesSlides/notesSlide14.xml" /><Relationship Id="rId1" Type="http://schemas.openxmlformats.org/officeDocument/2006/relationships/slideLayout" Target="../slideLayouts/slideLayout3.xml" /><Relationship Id="rId6" Type="http://schemas.openxmlformats.org/officeDocument/2006/relationships/hyperlink" Target="https://tinyurl.com/mswmyz9c" TargetMode="External" /><Relationship Id="rId11" Type="http://schemas.openxmlformats.org/officeDocument/2006/relationships/hyperlink" Target="https://www.easternairways.com/en-gb/information/general/flights-resuming/" TargetMode="External" /><Relationship Id="rId5" Type="http://schemas.openxmlformats.org/officeDocument/2006/relationships/hyperlink" Target="https://tinyurl.com/ykd4vr6p" TargetMode="External" /><Relationship Id="rId10" Type="http://schemas.openxmlformats.org/officeDocument/2006/relationships/hyperlink" Target="https://www.easternairways.com/en-gb/information/about-eastern-airways/eastern-airways-experience/" TargetMode="External" /><Relationship Id="rId4" Type="http://schemas.openxmlformats.org/officeDocument/2006/relationships/hyperlink" Target="https://tinyurl.com/2v8wkjrw" TargetMode="External" /><Relationship Id="rId9" Type="http://schemas.openxmlformats.org/officeDocument/2006/relationships/hyperlink" Target="https://tinyurl.com/y69f22vm" TargetMode="Externa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6.xml"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6599CC"/>
            </a:gs>
            <a:gs pos="47000">
              <a:srgbClr val="B2CAE3"/>
            </a:gs>
            <a:gs pos="100000">
              <a:schemeClr val="lt1"/>
            </a:gs>
          </a:gsLst>
          <a:lin ang="16200038" scaled="0"/>
        </a:gradFill>
        <a:effectLst/>
      </p:bgPr>
    </p:bg>
    <p:spTree>
      <p:nvGrpSpPr>
        <p:cNvPr id="1" name="Shape 410"/>
        <p:cNvGrpSpPr/>
        <p:nvPr/>
      </p:nvGrpSpPr>
      <p:grpSpPr>
        <a:xfrm>
          <a:off x="0" y="0"/>
          <a:ext cx="0" cy="0"/>
          <a:chOff x="0" y="0"/>
          <a:chExt cx="0" cy="0"/>
        </a:xfrm>
      </p:grpSpPr>
      <p:grpSp>
        <p:nvGrpSpPr>
          <p:cNvPr id="411" name="Google Shape;411;p36"/>
          <p:cNvGrpSpPr/>
          <p:nvPr/>
        </p:nvGrpSpPr>
        <p:grpSpPr>
          <a:xfrm>
            <a:off x="612038" y="296476"/>
            <a:ext cx="3499471" cy="3696144"/>
            <a:chOff x="612038" y="296476"/>
            <a:chExt cx="3499471" cy="3696144"/>
          </a:xfrm>
        </p:grpSpPr>
        <p:sp>
          <p:nvSpPr>
            <p:cNvPr id="412" name="Google Shape;412;p36"/>
            <p:cNvSpPr/>
            <p:nvPr/>
          </p:nvSpPr>
          <p:spPr>
            <a:xfrm>
              <a:off x="612038" y="1324085"/>
              <a:ext cx="3498620" cy="2668535"/>
            </a:xfrm>
            <a:custGeom>
              <a:avLst/>
              <a:gdLst/>
              <a:ahLst/>
              <a:cxnLst/>
              <a:rect l="l" t="t" r="r" b="b"/>
              <a:pathLst>
                <a:path w="57385" h="43768" extrusionOk="0">
                  <a:moveTo>
                    <a:pt x="0" y="7864"/>
                  </a:moveTo>
                  <a:lnTo>
                    <a:pt x="28632" y="0"/>
                  </a:lnTo>
                  <a:lnTo>
                    <a:pt x="57385" y="7864"/>
                  </a:lnTo>
                  <a:lnTo>
                    <a:pt x="28686" y="43768"/>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3" name="Google Shape;413;p36"/>
            <p:cNvGrpSpPr/>
            <p:nvPr/>
          </p:nvGrpSpPr>
          <p:grpSpPr>
            <a:xfrm>
              <a:off x="614474" y="296476"/>
              <a:ext cx="3497035" cy="1533517"/>
              <a:chOff x="835325" y="1238450"/>
              <a:chExt cx="1433975" cy="628800"/>
            </a:xfrm>
          </p:grpSpPr>
          <p:sp>
            <p:nvSpPr>
              <p:cNvPr id="414" name="Google Shape;414;p36"/>
              <p:cNvSpPr/>
              <p:nvPr/>
            </p:nvSpPr>
            <p:spPr>
              <a:xfrm>
                <a:off x="840375" y="1522075"/>
                <a:ext cx="648600" cy="316925"/>
              </a:xfrm>
              <a:custGeom>
                <a:avLst/>
                <a:gdLst/>
                <a:ahLst/>
                <a:cxnLst/>
                <a:rect l="l" t="t" r="r" b="b"/>
                <a:pathLst>
                  <a:path w="25944" h="12677" extrusionOk="0">
                    <a:moveTo>
                      <a:pt x="25890" y="1"/>
                    </a:moveTo>
                    <a:cubicBezTo>
                      <a:pt x="11144" y="6158"/>
                      <a:pt x="1909" y="9760"/>
                      <a:pt x="538" y="11158"/>
                    </a:cubicBezTo>
                    <a:lnTo>
                      <a:pt x="0" y="12677"/>
                    </a:lnTo>
                    <a:lnTo>
                      <a:pt x="25944" y="3308"/>
                    </a:lnTo>
                    <a:lnTo>
                      <a:pt x="2589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36"/>
              <p:cNvSpPr/>
              <p:nvPr/>
            </p:nvSpPr>
            <p:spPr>
              <a:xfrm>
                <a:off x="835325" y="1522425"/>
                <a:ext cx="1433975" cy="344825"/>
              </a:xfrm>
              <a:custGeom>
                <a:avLst/>
                <a:gdLst/>
                <a:ahLst/>
                <a:cxnLst/>
                <a:rect l="l" t="t" r="r" b="b"/>
                <a:pathLst>
                  <a:path w="57359" h="13793" extrusionOk="0">
                    <a:moveTo>
                      <a:pt x="30595" y="8025"/>
                    </a:moveTo>
                    <a:cubicBezTo>
                      <a:pt x="30595" y="8025"/>
                      <a:pt x="30514" y="9195"/>
                      <a:pt x="30272" y="10445"/>
                    </a:cubicBezTo>
                    <a:lnTo>
                      <a:pt x="33485" y="11789"/>
                    </a:lnTo>
                    <a:lnTo>
                      <a:pt x="34211" y="12959"/>
                    </a:lnTo>
                    <a:lnTo>
                      <a:pt x="29923" y="12018"/>
                    </a:lnTo>
                    <a:cubicBezTo>
                      <a:pt x="29614" y="12999"/>
                      <a:pt x="29210" y="13792"/>
                      <a:pt x="28659" y="13792"/>
                    </a:cubicBezTo>
                    <a:cubicBezTo>
                      <a:pt x="28108" y="13792"/>
                      <a:pt x="27705" y="12999"/>
                      <a:pt x="27396" y="12018"/>
                    </a:cubicBezTo>
                    <a:lnTo>
                      <a:pt x="23121" y="12959"/>
                    </a:lnTo>
                    <a:lnTo>
                      <a:pt x="23833" y="11789"/>
                    </a:lnTo>
                    <a:lnTo>
                      <a:pt x="27046" y="10445"/>
                    </a:lnTo>
                    <a:cubicBezTo>
                      <a:pt x="26818" y="9168"/>
                      <a:pt x="26724" y="8025"/>
                      <a:pt x="26724" y="8025"/>
                    </a:cubicBezTo>
                    <a:lnTo>
                      <a:pt x="25836" y="8025"/>
                    </a:lnTo>
                    <a:lnTo>
                      <a:pt x="25406" y="9007"/>
                    </a:lnTo>
                    <a:lnTo>
                      <a:pt x="24331" y="9007"/>
                    </a:lnTo>
                    <a:lnTo>
                      <a:pt x="23807" y="8482"/>
                    </a:lnTo>
                    <a:lnTo>
                      <a:pt x="19465" y="8657"/>
                    </a:lnTo>
                    <a:lnTo>
                      <a:pt x="1" y="13375"/>
                    </a:lnTo>
                    <a:lnTo>
                      <a:pt x="229" y="12690"/>
                    </a:lnTo>
                    <a:lnTo>
                      <a:pt x="26172" y="3307"/>
                    </a:lnTo>
                    <a:lnTo>
                      <a:pt x="26119" y="0"/>
                    </a:lnTo>
                    <a:cubicBezTo>
                      <a:pt x="26119" y="0"/>
                      <a:pt x="26455" y="1896"/>
                      <a:pt x="28686" y="1896"/>
                    </a:cubicBezTo>
                    <a:cubicBezTo>
                      <a:pt x="30904" y="1896"/>
                      <a:pt x="31240" y="0"/>
                      <a:pt x="31240" y="0"/>
                    </a:cubicBezTo>
                    <a:lnTo>
                      <a:pt x="31186" y="3307"/>
                    </a:lnTo>
                    <a:lnTo>
                      <a:pt x="57130" y="12690"/>
                    </a:lnTo>
                    <a:lnTo>
                      <a:pt x="57358" y="13375"/>
                    </a:lnTo>
                    <a:lnTo>
                      <a:pt x="37894" y="8657"/>
                    </a:lnTo>
                    <a:lnTo>
                      <a:pt x="33552" y="8482"/>
                    </a:lnTo>
                    <a:lnTo>
                      <a:pt x="33028" y="9007"/>
                    </a:lnTo>
                    <a:lnTo>
                      <a:pt x="31953" y="9007"/>
                    </a:lnTo>
                    <a:lnTo>
                      <a:pt x="31522" y="8025"/>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36"/>
              <p:cNvSpPr/>
              <p:nvPr/>
            </p:nvSpPr>
            <p:spPr>
              <a:xfrm>
                <a:off x="1304800" y="1557700"/>
                <a:ext cx="76975" cy="205025"/>
              </a:xfrm>
              <a:custGeom>
                <a:avLst/>
                <a:gdLst/>
                <a:ahLst/>
                <a:cxnLst/>
                <a:rect l="l" t="t" r="r" b="b"/>
                <a:pathLst>
                  <a:path w="3079" h="8201" extrusionOk="0">
                    <a:moveTo>
                      <a:pt x="1533" y="8201"/>
                    </a:moveTo>
                    <a:lnTo>
                      <a:pt x="1533" y="8201"/>
                    </a:lnTo>
                    <a:cubicBezTo>
                      <a:pt x="686" y="8201"/>
                      <a:pt x="0" y="7515"/>
                      <a:pt x="0" y="6668"/>
                    </a:cubicBezTo>
                    <a:lnTo>
                      <a:pt x="0" y="1533"/>
                    </a:lnTo>
                    <a:cubicBezTo>
                      <a:pt x="0" y="686"/>
                      <a:pt x="686" y="1"/>
                      <a:pt x="1533" y="1"/>
                    </a:cubicBezTo>
                    <a:lnTo>
                      <a:pt x="1533" y="1"/>
                    </a:lnTo>
                    <a:cubicBezTo>
                      <a:pt x="2366" y="1"/>
                      <a:pt x="3065" y="686"/>
                      <a:pt x="3065" y="1533"/>
                    </a:cubicBezTo>
                    <a:lnTo>
                      <a:pt x="3065" y="6668"/>
                    </a:lnTo>
                    <a:cubicBezTo>
                      <a:pt x="3078" y="7488"/>
                      <a:pt x="2366" y="8201"/>
                      <a:pt x="1533" y="8201"/>
                    </a:cubicBezTo>
                    <a:close/>
                  </a:path>
                </a:pathLst>
              </a:custGeom>
              <a:solidFill>
                <a:srgbClr val="4A6C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36"/>
              <p:cNvSpPr/>
              <p:nvPr/>
            </p:nvSpPr>
            <p:spPr>
              <a:xfrm>
                <a:off x="1478875" y="1238450"/>
                <a:ext cx="146200" cy="331375"/>
              </a:xfrm>
              <a:custGeom>
                <a:avLst/>
                <a:gdLst/>
                <a:ahLst/>
                <a:cxnLst/>
                <a:rect l="l" t="t" r="r" b="b"/>
                <a:pathLst>
                  <a:path w="5848" h="13255" extrusionOk="0">
                    <a:moveTo>
                      <a:pt x="2914" y="1"/>
                    </a:moveTo>
                    <a:cubicBezTo>
                      <a:pt x="2601" y="1"/>
                      <a:pt x="2292" y="135"/>
                      <a:pt x="2084" y="404"/>
                    </a:cubicBezTo>
                    <a:cubicBezTo>
                      <a:pt x="1210" y="1533"/>
                      <a:pt x="0" y="4356"/>
                      <a:pt x="363" y="11359"/>
                    </a:cubicBezTo>
                    <a:cubicBezTo>
                      <a:pt x="363" y="11359"/>
                      <a:pt x="699" y="13255"/>
                      <a:pt x="2917" y="13255"/>
                    </a:cubicBezTo>
                    <a:cubicBezTo>
                      <a:pt x="5135" y="13255"/>
                      <a:pt x="5471" y="11359"/>
                      <a:pt x="5471" y="11359"/>
                    </a:cubicBezTo>
                    <a:cubicBezTo>
                      <a:pt x="5848" y="4356"/>
                      <a:pt x="4638" y="1533"/>
                      <a:pt x="3764" y="404"/>
                    </a:cubicBezTo>
                    <a:cubicBezTo>
                      <a:pt x="3542" y="135"/>
                      <a:pt x="3226" y="1"/>
                      <a:pt x="291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6"/>
              <p:cNvSpPr/>
              <p:nvPr/>
            </p:nvSpPr>
            <p:spPr>
              <a:xfrm>
                <a:off x="1314550" y="1567450"/>
                <a:ext cx="57150" cy="50425"/>
              </a:xfrm>
              <a:custGeom>
                <a:avLst/>
                <a:gdLst/>
                <a:ahLst/>
                <a:cxnLst/>
                <a:rect l="l" t="t" r="r" b="b"/>
                <a:pathLst>
                  <a:path w="2286" h="2017" extrusionOk="0">
                    <a:moveTo>
                      <a:pt x="1143" y="1"/>
                    </a:moveTo>
                    <a:cubicBezTo>
                      <a:pt x="1761" y="1"/>
                      <a:pt x="2285" y="444"/>
                      <a:pt x="2285" y="1009"/>
                    </a:cubicBezTo>
                    <a:cubicBezTo>
                      <a:pt x="2285" y="1560"/>
                      <a:pt x="1774" y="2017"/>
                      <a:pt x="1143" y="2017"/>
                    </a:cubicBezTo>
                    <a:cubicBezTo>
                      <a:pt x="524" y="2017"/>
                      <a:pt x="0" y="1560"/>
                      <a:pt x="0" y="1009"/>
                    </a:cubicBezTo>
                    <a:cubicBezTo>
                      <a:pt x="0" y="444"/>
                      <a:pt x="524" y="1"/>
                      <a:pt x="11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6"/>
              <p:cNvSpPr/>
              <p:nvPr/>
            </p:nvSpPr>
            <p:spPr>
              <a:xfrm>
                <a:off x="1329325" y="1580225"/>
                <a:ext cx="27575" cy="24550"/>
              </a:xfrm>
              <a:custGeom>
                <a:avLst/>
                <a:gdLst/>
                <a:ahLst/>
                <a:cxnLst/>
                <a:rect l="l" t="t" r="r" b="b"/>
                <a:pathLst>
                  <a:path w="1103" h="982" extrusionOk="0">
                    <a:moveTo>
                      <a:pt x="552" y="0"/>
                    </a:moveTo>
                    <a:cubicBezTo>
                      <a:pt x="256" y="0"/>
                      <a:pt x="0" y="229"/>
                      <a:pt x="0" y="498"/>
                    </a:cubicBezTo>
                    <a:cubicBezTo>
                      <a:pt x="0" y="767"/>
                      <a:pt x="256" y="982"/>
                      <a:pt x="552" y="982"/>
                    </a:cubicBezTo>
                    <a:cubicBezTo>
                      <a:pt x="847" y="982"/>
                      <a:pt x="1103" y="767"/>
                      <a:pt x="1103" y="498"/>
                    </a:cubicBezTo>
                    <a:cubicBezTo>
                      <a:pt x="1103" y="229"/>
                      <a:pt x="847" y="0"/>
                      <a:pt x="5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6"/>
              <p:cNvSpPr/>
              <p:nvPr/>
            </p:nvSpPr>
            <p:spPr>
              <a:xfrm>
                <a:off x="1613950" y="1522075"/>
                <a:ext cx="648625" cy="316925"/>
              </a:xfrm>
              <a:custGeom>
                <a:avLst/>
                <a:gdLst/>
                <a:ahLst/>
                <a:cxnLst/>
                <a:rect l="l" t="t" r="r" b="b"/>
                <a:pathLst>
                  <a:path w="25945" h="12677" extrusionOk="0">
                    <a:moveTo>
                      <a:pt x="55" y="1"/>
                    </a:moveTo>
                    <a:lnTo>
                      <a:pt x="1" y="3308"/>
                    </a:lnTo>
                    <a:lnTo>
                      <a:pt x="25944" y="12677"/>
                    </a:lnTo>
                    <a:lnTo>
                      <a:pt x="25407" y="11158"/>
                    </a:lnTo>
                    <a:cubicBezTo>
                      <a:pt x="24036" y="9760"/>
                      <a:pt x="14814" y="6158"/>
                      <a:pt x="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6"/>
              <p:cNvSpPr/>
              <p:nvPr/>
            </p:nvSpPr>
            <p:spPr>
              <a:xfrm>
                <a:off x="1721500" y="1557700"/>
                <a:ext cx="76650" cy="205025"/>
              </a:xfrm>
              <a:custGeom>
                <a:avLst/>
                <a:gdLst/>
                <a:ahLst/>
                <a:cxnLst/>
                <a:rect l="l" t="t" r="r" b="b"/>
                <a:pathLst>
                  <a:path w="3066" h="8201" extrusionOk="0">
                    <a:moveTo>
                      <a:pt x="1533" y="8201"/>
                    </a:moveTo>
                    <a:lnTo>
                      <a:pt x="1533" y="8201"/>
                    </a:lnTo>
                    <a:cubicBezTo>
                      <a:pt x="2380" y="8201"/>
                      <a:pt x="3065" y="7515"/>
                      <a:pt x="3065" y="6668"/>
                    </a:cubicBezTo>
                    <a:lnTo>
                      <a:pt x="3065" y="1533"/>
                    </a:lnTo>
                    <a:cubicBezTo>
                      <a:pt x="3065" y="686"/>
                      <a:pt x="2380" y="1"/>
                      <a:pt x="1533" y="1"/>
                    </a:cubicBezTo>
                    <a:lnTo>
                      <a:pt x="1533" y="1"/>
                    </a:lnTo>
                    <a:cubicBezTo>
                      <a:pt x="699" y="1"/>
                      <a:pt x="0" y="686"/>
                      <a:pt x="0" y="1533"/>
                    </a:cubicBezTo>
                    <a:lnTo>
                      <a:pt x="0" y="6668"/>
                    </a:lnTo>
                    <a:cubicBezTo>
                      <a:pt x="0" y="7488"/>
                      <a:pt x="699" y="8201"/>
                      <a:pt x="1533" y="8201"/>
                    </a:cubicBezTo>
                    <a:close/>
                  </a:path>
                </a:pathLst>
              </a:custGeom>
              <a:solidFill>
                <a:srgbClr val="4A6C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6"/>
              <p:cNvSpPr/>
              <p:nvPr/>
            </p:nvSpPr>
            <p:spPr>
              <a:xfrm>
                <a:off x="1731250" y="1567450"/>
                <a:ext cx="57150" cy="50425"/>
              </a:xfrm>
              <a:custGeom>
                <a:avLst/>
                <a:gdLst/>
                <a:ahLst/>
                <a:cxnLst/>
                <a:rect l="l" t="t" r="r" b="b"/>
                <a:pathLst>
                  <a:path w="2286" h="2017" extrusionOk="0">
                    <a:moveTo>
                      <a:pt x="2285" y="1009"/>
                    </a:moveTo>
                    <a:cubicBezTo>
                      <a:pt x="2285" y="1560"/>
                      <a:pt x="1788" y="2017"/>
                      <a:pt x="1143" y="2017"/>
                    </a:cubicBezTo>
                    <a:cubicBezTo>
                      <a:pt x="511" y="2017"/>
                      <a:pt x="0" y="1560"/>
                      <a:pt x="0" y="1009"/>
                    </a:cubicBezTo>
                    <a:cubicBezTo>
                      <a:pt x="0" y="444"/>
                      <a:pt x="511" y="1"/>
                      <a:pt x="1143" y="1"/>
                    </a:cubicBezTo>
                    <a:cubicBezTo>
                      <a:pt x="1788" y="1"/>
                      <a:pt x="2285" y="444"/>
                      <a:pt x="2285" y="100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36"/>
              <p:cNvSpPr/>
              <p:nvPr/>
            </p:nvSpPr>
            <p:spPr>
              <a:xfrm>
                <a:off x="1746025" y="1580225"/>
                <a:ext cx="27575" cy="24550"/>
              </a:xfrm>
              <a:custGeom>
                <a:avLst/>
                <a:gdLst/>
                <a:ahLst/>
                <a:cxnLst/>
                <a:rect l="l" t="t" r="r" b="b"/>
                <a:pathLst>
                  <a:path w="1103" h="982" extrusionOk="0">
                    <a:moveTo>
                      <a:pt x="552" y="0"/>
                    </a:moveTo>
                    <a:cubicBezTo>
                      <a:pt x="256" y="0"/>
                      <a:pt x="1" y="229"/>
                      <a:pt x="1" y="498"/>
                    </a:cubicBezTo>
                    <a:cubicBezTo>
                      <a:pt x="1" y="767"/>
                      <a:pt x="256" y="982"/>
                      <a:pt x="552" y="982"/>
                    </a:cubicBezTo>
                    <a:cubicBezTo>
                      <a:pt x="861" y="982"/>
                      <a:pt x="1103" y="767"/>
                      <a:pt x="1103" y="498"/>
                    </a:cubicBezTo>
                    <a:cubicBezTo>
                      <a:pt x="1103" y="229"/>
                      <a:pt x="861" y="0"/>
                      <a:pt x="5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36"/>
              <p:cNvSpPr/>
              <p:nvPr/>
            </p:nvSpPr>
            <p:spPr>
              <a:xfrm>
                <a:off x="1522550" y="1252225"/>
                <a:ext cx="57825" cy="45075"/>
              </a:xfrm>
              <a:custGeom>
                <a:avLst/>
                <a:gdLst/>
                <a:ahLst/>
                <a:cxnLst/>
                <a:rect l="l" t="t" r="r" b="b"/>
                <a:pathLst>
                  <a:path w="2313" h="1803" extrusionOk="0">
                    <a:moveTo>
                      <a:pt x="1163" y="1"/>
                    </a:moveTo>
                    <a:cubicBezTo>
                      <a:pt x="871" y="1"/>
                      <a:pt x="579" y="135"/>
                      <a:pt x="391" y="404"/>
                    </a:cubicBezTo>
                    <a:cubicBezTo>
                      <a:pt x="162" y="686"/>
                      <a:pt x="1" y="1144"/>
                      <a:pt x="1" y="1802"/>
                    </a:cubicBezTo>
                    <a:cubicBezTo>
                      <a:pt x="1" y="1802"/>
                      <a:pt x="337" y="552"/>
                      <a:pt x="1157" y="552"/>
                    </a:cubicBezTo>
                    <a:cubicBezTo>
                      <a:pt x="1977" y="552"/>
                      <a:pt x="2313" y="1802"/>
                      <a:pt x="2313" y="1802"/>
                    </a:cubicBezTo>
                    <a:cubicBezTo>
                      <a:pt x="2313" y="1130"/>
                      <a:pt x="2151" y="686"/>
                      <a:pt x="1936" y="404"/>
                    </a:cubicBezTo>
                    <a:cubicBezTo>
                      <a:pt x="1748" y="135"/>
                      <a:pt x="1456" y="1"/>
                      <a:pt x="116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25" name="Google Shape;425;p36"/>
          <p:cNvSpPr/>
          <p:nvPr/>
        </p:nvSpPr>
        <p:spPr>
          <a:xfrm>
            <a:off x="5368450" y="2632550"/>
            <a:ext cx="74400" cy="20379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36"/>
          <p:cNvSpPr/>
          <p:nvPr/>
        </p:nvSpPr>
        <p:spPr>
          <a:xfrm>
            <a:off x="7762925" y="2632550"/>
            <a:ext cx="74400" cy="2037900"/>
          </a:xfrm>
          <a:prstGeom prst="roundRect">
            <a:avLst>
              <a:gd name="adj" fmla="val 16667"/>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36"/>
          <p:cNvSpPr/>
          <p:nvPr/>
        </p:nvSpPr>
        <p:spPr>
          <a:xfrm>
            <a:off x="4448400" y="1551446"/>
            <a:ext cx="4241700" cy="2037900"/>
          </a:xfrm>
          <a:prstGeom prst="roundRect">
            <a:avLst>
              <a:gd name="adj" fmla="val 7713"/>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6"/>
          <p:cNvSpPr/>
          <p:nvPr/>
        </p:nvSpPr>
        <p:spPr>
          <a:xfrm>
            <a:off x="4512975" y="1608150"/>
            <a:ext cx="4107300" cy="1927200"/>
          </a:xfrm>
          <a:prstGeom prst="roundRect">
            <a:avLst>
              <a:gd name="adj" fmla="val 7713"/>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9" name="Google Shape;429;p36"/>
          <p:cNvGrpSpPr/>
          <p:nvPr/>
        </p:nvGrpSpPr>
        <p:grpSpPr>
          <a:xfrm>
            <a:off x="1637158" y="2558345"/>
            <a:ext cx="1449237" cy="2153793"/>
            <a:chOff x="1285725" y="3740925"/>
            <a:chExt cx="910725" cy="1353650"/>
          </a:xfrm>
        </p:grpSpPr>
        <p:sp>
          <p:nvSpPr>
            <p:cNvPr id="430" name="Google Shape;430;p36"/>
            <p:cNvSpPr/>
            <p:nvPr/>
          </p:nvSpPr>
          <p:spPr>
            <a:xfrm>
              <a:off x="1360000" y="3752000"/>
              <a:ext cx="359600" cy="411375"/>
            </a:xfrm>
            <a:custGeom>
              <a:avLst/>
              <a:gdLst/>
              <a:ahLst/>
              <a:cxnLst/>
              <a:rect l="l" t="t" r="r" b="b"/>
              <a:pathLst>
                <a:path w="14384" h="16455" extrusionOk="0">
                  <a:moveTo>
                    <a:pt x="10203" y="1305"/>
                  </a:moveTo>
                  <a:cubicBezTo>
                    <a:pt x="10203" y="1305"/>
                    <a:pt x="7528" y="1"/>
                    <a:pt x="6399" y="2918"/>
                  </a:cubicBezTo>
                  <a:cubicBezTo>
                    <a:pt x="5283" y="5862"/>
                    <a:pt x="807" y="5942"/>
                    <a:pt x="484" y="9962"/>
                  </a:cubicBezTo>
                  <a:cubicBezTo>
                    <a:pt x="0" y="16226"/>
                    <a:pt x="11896" y="16454"/>
                    <a:pt x="13147" y="12260"/>
                  </a:cubicBezTo>
                  <a:cubicBezTo>
                    <a:pt x="14383" y="8080"/>
                    <a:pt x="12044" y="8496"/>
                    <a:pt x="12811" y="4907"/>
                  </a:cubicBezTo>
                  <a:cubicBezTo>
                    <a:pt x="13254" y="2689"/>
                    <a:pt x="12448" y="1076"/>
                    <a:pt x="10203" y="130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36"/>
            <p:cNvSpPr/>
            <p:nvPr/>
          </p:nvSpPr>
          <p:spPr>
            <a:xfrm>
              <a:off x="1747800" y="3740925"/>
              <a:ext cx="188550" cy="177450"/>
            </a:xfrm>
            <a:custGeom>
              <a:avLst/>
              <a:gdLst/>
              <a:ahLst/>
              <a:cxnLst/>
              <a:rect l="l" t="t" r="r" b="b"/>
              <a:pathLst>
                <a:path w="7542" h="7098" extrusionOk="0">
                  <a:moveTo>
                    <a:pt x="5498" y="1519"/>
                  </a:moveTo>
                  <a:cubicBezTo>
                    <a:pt x="5498" y="1519"/>
                    <a:pt x="2635" y="0"/>
                    <a:pt x="1412" y="1923"/>
                  </a:cubicBezTo>
                  <a:cubicBezTo>
                    <a:pt x="0" y="4140"/>
                    <a:pt x="1694" y="5848"/>
                    <a:pt x="4168" y="5848"/>
                  </a:cubicBezTo>
                  <a:cubicBezTo>
                    <a:pt x="6641" y="5848"/>
                    <a:pt x="6009" y="7098"/>
                    <a:pt x="6009" y="7098"/>
                  </a:cubicBezTo>
                  <a:cubicBezTo>
                    <a:pt x="6009" y="7098"/>
                    <a:pt x="7541" y="6668"/>
                    <a:pt x="7541" y="4719"/>
                  </a:cubicBezTo>
                  <a:cubicBezTo>
                    <a:pt x="7541" y="2756"/>
                    <a:pt x="6869" y="1519"/>
                    <a:pt x="5498" y="151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36"/>
            <p:cNvSpPr/>
            <p:nvPr/>
          </p:nvSpPr>
          <p:spPr>
            <a:xfrm>
              <a:off x="1785425" y="3808675"/>
              <a:ext cx="156300" cy="241775"/>
            </a:xfrm>
            <a:custGeom>
              <a:avLst/>
              <a:gdLst/>
              <a:ahLst/>
              <a:cxnLst/>
              <a:rect l="l" t="t" r="r" b="b"/>
              <a:pathLst>
                <a:path w="6252" h="9671" extrusionOk="0">
                  <a:moveTo>
                    <a:pt x="1494" y="0"/>
                  </a:moveTo>
                  <a:cubicBezTo>
                    <a:pt x="574" y="0"/>
                    <a:pt x="176" y="467"/>
                    <a:pt x="176" y="1027"/>
                  </a:cubicBezTo>
                  <a:cubicBezTo>
                    <a:pt x="176" y="1027"/>
                    <a:pt x="1" y="1901"/>
                    <a:pt x="176" y="3527"/>
                  </a:cubicBezTo>
                  <a:cubicBezTo>
                    <a:pt x="337" y="5154"/>
                    <a:pt x="1829" y="5329"/>
                    <a:pt x="1829" y="5329"/>
                  </a:cubicBezTo>
                  <a:cubicBezTo>
                    <a:pt x="1829" y="5329"/>
                    <a:pt x="2152" y="6202"/>
                    <a:pt x="1197" y="6565"/>
                  </a:cubicBezTo>
                  <a:cubicBezTo>
                    <a:pt x="1023" y="6633"/>
                    <a:pt x="821" y="6686"/>
                    <a:pt x="619" y="6754"/>
                  </a:cubicBezTo>
                  <a:lnTo>
                    <a:pt x="3617" y="9671"/>
                  </a:lnTo>
                  <a:lnTo>
                    <a:pt x="6252" y="6364"/>
                  </a:lnTo>
                  <a:cubicBezTo>
                    <a:pt x="6010" y="6350"/>
                    <a:pt x="5781" y="6323"/>
                    <a:pt x="5633" y="6229"/>
                  </a:cubicBezTo>
                  <a:cubicBezTo>
                    <a:pt x="4706" y="5813"/>
                    <a:pt x="4612" y="4186"/>
                    <a:pt x="4961" y="3205"/>
                  </a:cubicBezTo>
                  <a:cubicBezTo>
                    <a:pt x="5311" y="2250"/>
                    <a:pt x="5109" y="1592"/>
                    <a:pt x="4518" y="1592"/>
                  </a:cubicBezTo>
                  <a:cubicBezTo>
                    <a:pt x="3940" y="1592"/>
                    <a:pt x="3832" y="2197"/>
                    <a:pt x="3832" y="2197"/>
                  </a:cubicBezTo>
                  <a:cubicBezTo>
                    <a:pt x="3832" y="2197"/>
                    <a:pt x="3267" y="1363"/>
                    <a:pt x="3550" y="503"/>
                  </a:cubicBezTo>
                  <a:cubicBezTo>
                    <a:pt x="2687" y="146"/>
                    <a:pt x="2009" y="0"/>
                    <a:pt x="1494" y="0"/>
                  </a:cubicBezTo>
                  <a:close/>
                </a:path>
              </a:pathLst>
            </a:custGeom>
            <a:solidFill>
              <a:srgbClr val="F292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36"/>
            <p:cNvSpPr/>
            <p:nvPr/>
          </p:nvSpPr>
          <p:spPr>
            <a:xfrm>
              <a:off x="1632525" y="3965750"/>
              <a:ext cx="563925" cy="376725"/>
            </a:xfrm>
            <a:custGeom>
              <a:avLst/>
              <a:gdLst/>
              <a:ahLst/>
              <a:cxnLst/>
              <a:rect l="l" t="t" r="r" b="b"/>
              <a:pathLst>
                <a:path w="22557" h="15069" extrusionOk="0">
                  <a:moveTo>
                    <a:pt x="17301" y="2258"/>
                  </a:moveTo>
                  <a:cubicBezTo>
                    <a:pt x="15647" y="0"/>
                    <a:pt x="13564" y="175"/>
                    <a:pt x="12368" y="67"/>
                  </a:cubicBezTo>
                  <a:lnTo>
                    <a:pt x="9733" y="3401"/>
                  </a:lnTo>
                  <a:lnTo>
                    <a:pt x="6749" y="471"/>
                  </a:lnTo>
                  <a:cubicBezTo>
                    <a:pt x="5808" y="726"/>
                    <a:pt x="4544" y="1022"/>
                    <a:pt x="3052" y="3172"/>
                  </a:cubicBezTo>
                  <a:cubicBezTo>
                    <a:pt x="1896" y="5122"/>
                    <a:pt x="1" y="9490"/>
                    <a:pt x="1" y="9490"/>
                  </a:cubicBezTo>
                  <a:lnTo>
                    <a:pt x="2730" y="10687"/>
                  </a:lnTo>
                  <a:lnTo>
                    <a:pt x="4773" y="7030"/>
                  </a:lnTo>
                  <a:lnTo>
                    <a:pt x="5687" y="15069"/>
                  </a:lnTo>
                  <a:lnTo>
                    <a:pt x="16104" y="15069"/>
                  </a:lnTo>
                  <a:lnTo>
                    <a:pt x="15715" y="6788"/>
                  </a:lnTo>
                  <a:cubicBezTo>
                    <a:pt x="15715" y="6788"/>
                    <a:pt x="18887" y="13308"/>
                    <a:pt x="20715" y="12434"/>
                  </a:cubicBezTo>
                  <a:cubicBezTo>
                    <a:pt x="22557" y="11601"/>
                    <a:pt x="19277" y="4987"/>
                    <a:pt x="17301" y="225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36"/>
            <p:cNvSpPr/>
            <p:nvPr/>
          </p:nvSpPr>
          <p:spPr>
            <a:xfrm>
              <a:off x="1744775" y="4343475"/>
              <a:ext cx="304500" cy="751100"/>
            </a:xfrm>
            <a:custGeom>
              <a:avLst/>
              <a:gdLst/>
              <a:ahLst/>
              <a:cxnLst/>
              <a:rect l="l" t="t" r="r" b="b"/>
              <a:pathLst>
                <a:path w="12180" h="30044" extrusionOk="0">
                  <a:moveTo>
                    <a:pt x="1183" y="0"/>
                  </a:moveTo>
                  <a:cubicBezTo>
                    <a:pt x="1183" y="0"/>
                    <a:pt x="0" y="14746"/>
                    <a:pt x="915" y="20123"/>
                  </a:cubicBezTo>
                  <a:cubicBezTo>
                    <a:pt x="1815" y="25500"/>
                    <a:pt x="2796" y="30043"/>
                    <a:pt x="2796" y="30043"/>
                  </a:cubicBezTo>
                  <a:lnTo>
                    <a:pt x="5807" y="30043"/>
                  </a:lnTo>
                  <a:cubicBezTo>
                    <a:pt x="5807" y="30043"/>
                    <a:pt x="3939" y="13456"/>
                    <a:pt x="6103" y="4705"/>
                  </a:cubicBezTo>
                  <a:cubicBezTo>
                    <a:pt x="8456" y="26979"/>
                    <a:pt x="9356" y="30043"/>
                    <a:pt x="9356" y="30043"/>
                  </a:cubicBezTo>
                  <a:lnTo>
                    <a:pt x="12179" y="30043"/>
                  </a:lnTo>
                  <a:lnTo>
                    <a:pt x="11574" y="0"/>
                  </a:lnTo>
                  <a:lnTo>
                    <a:pt x="118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36"/>
            <p:cNvSpPr/>
            <p:nvPr/>
          </p:nvSpPr>
          <p:spPr>
            <a:xfrm>
              <a:off x="1303200" y="3838625"/>
              <a:ext cx="418750" cy="503850"/>
            </a:xfrm>
            <a:custGeom>
              <a:avLst/>
              <a:gdLst/>
              <a:ahLst/>
              <a:cxnLst/>
              <a:rect l="l" t="t" r="r" b="b"/>
              <a:pathLst>
                <a:path w="16750" h="20154" extrusionOk="0">
                  <a:moveTo>
                    <a:pt x="12039" y="0"/>
                  </a:moveTo>
                  <a:cubicBezTo>
                    <a:pt x="11576" y="0"/>
                    <a:pt x="11129" y="229"/>
                    <a:pt x="10875" y="649"/>
                  </a:cubicBezTo>
                  <a:cubicBezTo>
                    <a:pt x="10700" y="905"/>
                    <a:pt x="10485" y="1120"/>
                    <a:pt x="10203" y="1200"/>
                  </a:cubicBezTo>
                  <a:cubicBezTo>
                    <a:pt x="10059" y="1103"/>
                    <a:pt x="9927" y="1061"/>
                    <a:pt x="9812" y="1061"/>
                  </a:cubicBezTo>
                  <a:cubicBezTo>
                    <a:pt x="9232" y="1061"/>
                    <a:pt x="9068" y="2130"/>
                    <a:pt x="9719" y="2477"/>
                  </a:cubicBezTo>
                  <a:lnTo>
                    <a:pt x="9719" y="2666"/>
                  </a:lnTo>
                  <a:cubicBezTo>
                    <a:pt x="9759" y="4561"/>
                    <a:pt x="8536" y="6255"/>
                    <a:pt x="6708" y="6765"/>
                  </a:cubicBezTo>
                  <a:cubicBezTo>
                    <a:pt x="5525" y="7088"/>
                    <a:pt x="4436" y="8056"/>
                    <a:pt x="4114" y="9440"/>
                  </a:cubicBezTo>
                  <a:cubicBezTo>
                    <a:pt x="820" y="15395"/>
                    <a:pt x="0" y="15718"/>
                    <a:pt x="1197" y="16699"/>
                  </a:cubicBezTo>
                  <a:cubicBezTo>
                    <a:pt x="1370" y="16842"/>
                    <a:pt x="1555" y="16908"/>
                    <a:pt x="1748" y="16908"/>
                  </a:cubicBezTo>
                  <a:cubicBezTo>
                    <a:pt x="3659" y="16908"/>
                    <a:pt x="6385" y="10556"/>
                    <a:pt x="6385" y="10556"/>
                  </a:cubicBezTo>
                  <a:lnTo>
                    <a:pt x="6385" y="10556"/>
                  </a:lnTo>
                  <a:lnTo>
                    <a:pt x="5512" y="20154"/>
                  </a:lnTo>
                  <a:lnTo>
                    <a:pt x="13160" y="20154"/>
                  </a:lnTo>
                  <a:lnTo>
                    <a:pt x="14249" y="15046"/>
                  </a:lnTo>
                  <a:cubicBezTo>
                    <a:pt x="14249" y="15046"/>
                    <a:pt x="16118" y="13661"/>
                    <a:pt x="16749" y="12048"/>
                  </a:cubicBezTo>
                  <a:cubicBezTo>
                    <a:pt x="16749" y="8441"/>
                    <a:pt x="15171" y="6287"/>
                    <a:pt x="13538" y="6287"/>
                  </a:cubicBezTo>
                  <a:cubicBezTo>
                    <a:pt x="13479" y="6287"/>
                    <a:pt x="13421" y="6289"/>
                    <a:pt x="13362" y="6295"/>
                  </a:cubicBezTo>
                  <a:cubicBezTo>
                    <a:pt x="13134" y="6318"/>
                    <a:pt x="12935" y="6331"/>
                    <a:pt x="12763" y="6331"/>
                  </a:cubicBezTo>
                  <a:cubicBezTo>
                    <a:pt x="11657" y="6331"/>
                    <a:pt x="11644" y="5832"/>
                    <a:pt x="11924" y="4668"/>
                  </a:cubicBezTo>
                  <a:lnTo>
                    <a:pt x="11924" y="4668"/>
                  </a:lnTo>
                  <a:cubicBezTo>
                    <a:pt x="12028" y="4700"/>
                    <a:pt x="12138" y="4715"/>
                    <a:pt x="12251" y="4715"/>
                  </a:cubicBezTo>
                  <a:cubicBezTo>
                    <a:pt x="12968" y="4715"/>
                    <a:pt x="13814" y="4095"/>
                    <a:pt x="14209" y="2934"/>
                  </a:cubicBezTo>
                  <a:cubicBezTo>
                    <a:pt x="14639" y="1590"/>
                    <a:pt x="14424" y="595"/>
                    <a:pt x="14424" y="595"/>
                  </a:cubicBezTo>
                  <a:cubicBezTo>
                    <a:pt x="13738" y="528"/>
                    <a:pt x="13066" y="313"/>
                    <a:pt x="12555" y="98"/>
                  </a:cubicBezTo>
                  <a:cubicBezTo>
                    <a:pt x="12387" y="32"/>
                    <a:pt x="12212" y="0"/>
                    <a:pt x="12039" y="0"/>
                  </a:cubicBezTo>
                  <a:close/>
                </a:path>
              </a:pathLst>
            </a:custGeom>
            <a:solidFill>
              <a:srgbClr val="F292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36"/>
            <p:cNvSpPr/>
            <p:nvPr/>
          </p:nvSpPr>
          <p:spPr>
            <a:xfrm>
              <a:off x="1398650" y="4343475"/>
              <a:ext cx="335400" cy="751100"/>
            </a:xfrm>
            <a:custGeom>
              <a:avLst/>
              <a:gdLst/>
              <a:ahLst/>
              <a:cxnLst/>
              <a:rect l="l" t="t" r="r" b="b"/>
              <a:pathLst>
                <a:path w="13416" h="30044" extrusionOk="0">
                  <a:moveTo>
                    <a:pt x="9342" y="0"/>
                  </a:moveTo>
                  <a:lnTo>
                    <a:pt x="1694" y="0"/>
                  </a:lnTo>
                  <a:cubicBezTo>
                    <a:pt x="1694" y="0"/>
                    <a:pt x="0" y="3361"/>
                    <a:pt x="457" y="10673"/>
                  </a:cubicBezTo>
                  <a:cubicBezTo>
                    <a:pt x="901" y="17999"/>
                    <a:pt x="2366" y="30043"/>
                    <a:pt x="2366" y="30043"/>
                  </a:cubicBezTo>
                  <a:lnTo>
                    <a:pt x="4019" y="30043"/>
                  </a:lnTo>
                  <a:lnTo>
                    <a:pt x="5619" y="3388"/>
                  </a:lnTo>
                  <a:cubicBezTo>
                    <a:pt x="5619" y="3388"/>
                    <a:pt x="9342" y="15754"/>
                    <a:pt x="9342" y="18550"/>
                  </a:cubicBezTo>
                  <a:lnTo>
                    <a:pt x="9342" y="30043"/>
                  </a:lnTo>
                  <a:lnTo>
                    <a:pt x="10942" y="30043"/>
                  </a:lnTo>
                  <a:cubicBezTo>
                    <a:pt x="10942" y="30043"/>
                    <a:pt x="11574" y="25406"/>
                    <a:pt x="12488" y="18833"/>
                  </a:cubicBezTo>
                  <a:cubicBezTo>
                    <a:pt x="13415" y="12246"/>
                    <a:pt x="10996" y="2352"/>
                    <a:pt x="93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36"/>
            <p:cNvSpPr/>
            <p:nvPr/>
          </p:nvSpPr>
          <p:spPr>
            <a:xfrm>
              <a:off x="1532400" y="3927425"/>
              <a:ext cx="88050" cy="96825"/>
            </a:xfrm>
            <a:custGeom>
              <a:avLst/>
              <a:gdLst/>
              <a:ahLst/>
              <a:cxnLst/>
              <a:rect l="l" t="t" r="r" b="b"/>
              <a:pathLst>
                <a:path w="3522" h="3873" extrusionOk="0">
                  <a:moveTo>
                    <a:pt x="3428" y="3872"/>
                  </a:moveTo>
                  <a:lnTo>
                    <a:pt x="3522" y="2797"/>
                  </a:lnTo>
                  <a:cubicBezTo>
                    <a:pt x="2500" y="2756"/>
                    <a:pt x="2500" y="2259"/>
                    <a:pt x="2769" y="1130"/>
                  </a:cubicBezTo>
                  <a:cubicBezTo>
                    <a:pt x="2769" y="1130"/>
                    <a:pt x="1747" y="982"/>
                    <a:pt x="968" y="1"/>
                  </a:cubicBezTo>
                  <a:cubicBezTo>
                    <a:pt x="0" y="3254"/>
                    <a:pt x="3428" y="3872"/>
                    <a:pt x="3428" y="3872"/>
                  </a:cubicBezTo>
                  <a:close/>
                </a:path>
              </a:pathLst>
            </a:custGeom>
            <a:solidFill>
              <a:srgbClr val="F0B0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36"/>
            <p:cNvSpPr/>
            <p:nvPr/>
          </p:nvSpPr>
          <p:spPr>
            <a:xfrm>
              <a:off x="1377800" y="3977175"/>
              <a:ext cx="345500" cy="366325"/>
            </a:xfrm>
            <a:custGeom>
              <a:avLst/>
              <a:gdLst/>
              <a:ahLst/>
              <a:cxnLst/>
              <a:rect l="l" t="t" r="r" b="b"/>
              <a:pathLst>
                <a:path w="13820" h="14653" extrusionOk="0">
                  <a:moveTo>
                    <a:pt x="5189" y="498"/>
                  </a:moveTo>
                  <a:cubicBezTo>
                    <a:pt x="5189" y="498"/>
                    <a:pt x="1" y="269"/>
                    <a:pt x="485" y="4234"/>
                  </a:cubicBezTo>
                  <a:cubicBezTo>
                    <a:pt x="1479" y="5216"/>
                    <a:pt x="3321" y="5982"/>
                    <a:pt x="3321" y="5982"/>
                  </a:cubicBezTo>
                  <a:lnTo>
                    <a:pt x="2528" y="14652"/>
                  </a:lnTo>
                  <a:lnTo>
                    <a:pt x="10176" y="14652"/>
                  </a:lnTo>
                  <a:cubicBezTo>
                    <a:pt x="10176" y="14652"/>
                    <a:pt x="12300" y="7944"/>
                    <a:pt x="11655" y="5592"/>
                  </a:cubicBezTo>
                  <a:cubicBezTo>
                    <a:pt x="11655" y="5592"/>
                    <a:pt x="12919" y="4853"/>
                    <a:pt x="13819" y="3925"/>
                  </a:cubicBezTo>
                  <a:cubicBezTo>
                    <a:pt x="13523" y="1344"/>
                    <a:pt x="11373" y="0"/>
                    <a:pt x="9424" y="793"/>
                  </a:cubicBezTo>
                  <a:cubicBezTo>
                    <a:pt x="9114" y="4463"/>
                    <a:pt x="5189" y="4423"/>
                    <a:pt x="5189" y="49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36"/>
            <p:cNvSpPr/>
            <p:nvPr/>
          </p:nvSpPr>
          <p:spPr>
            <a:xfrm>
              <a:off x="1433250" y="4010425"/>
              <a:ext cx="313575" cy="452375"/>
            </a:xfrm>
            <a:custGeom>
              <a:avLst/>
              <a:gdLst/>
              <a:ahLst/>
              <a:cxnLst/>
              <a:rect l="l" t="t" r="r" b="b"/>
              <a:pathLst>
                <a:path w="12543" h="18095" extrusionOk="0">
                  <a:moveTo>
                    <a:pt x="1" y="1"/>
                  </a:moveTo>
                  <a:lnTo>
                    <a:pt x="1" y="15742"/>
                  </a:lnTo>
                  <a:lnTo>
                    <a:pt x="12542" y="18094"/>
                  </a:lnTo>
                  <a:lnTo>
                    <a:pt x="12542" y="2098"/>
                  </a:lnTo>
                  <a:lnTo>
                    <a:pt x="1" y="1"/>
                  </a:lnTo>
                  <a:close/>
                </a:path>
              </a:pathLst>
            </a:custGeom>
            <a:solidFill>
              <a:schemeClr val="accent6"/>
            </a:solidFill>
            <a:ln w="9525"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36"/>
            <p:cNvSpPr/>
            <p:nvPr/>
          </p:nvSpPr>
          <p:spPr>
            <a:xfrm>
              <a:off x="1746800" y="4010425"/>
              <a:ext cx="313900" cy="452375"/>
            </a:xfrm>
            <a:custGeom>
              <a:avLst/>
              <a:gdLst/>
              <a:ahLst/>
              <a:cxnLst/>
              <a:rect l="l" t="t" r="r" b="b"/>
              <a:pathLst>
                <a:path w="12556" h="18095" extrusionOk="0">
                  <a:moveTo>
                    <a:pt x="12555" y="1"/>
                  </a:moveTo>
                  <a:lnTo>
                    <a:pt x="0" y="2098"/>
                  </a:lnTo>
                  <a:lnTo>
                    <a:pt x="0" y="18094"/>
                  </a:lnTo>
                  <a:lnTo>
                    <a:pt x="12555" y="15742"/>
                  </a:lnTo>
                  <a:lnTo>
                    <a:pt x="12555" y="1"/>
                  </a:lnTo>
                  <a:close/>
                </a:path>
              </a:pathLst>
            </a:custGeom>
            <a:solidFill>
              <a:schemeClr val="accent6"/>
            </a:solidFill>
            <a:ln w="9525"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36"/>
            <p:cNvSpPr/>
            <p:nvPr/>
          </p:nvSpPr>
          <p:spPr>
            <a:xfrm>
              <a:off x="1458450" y="4033950"/>
              <a:ext cx="288375" cy="353225"/>
            </a:xfrm>
            <a:custGeom>
              <a:avLst/>
              <a:gdLst/>
              <a:ahLst/>
              <a:cxnLst/>
              <a:rect l="l" t="t" r="r" b="b"/>
              <a:pathLst>
                <a:path w="11535" h="14129" extrusionOk="0">
                  <a:moveTo>
                    <a:pt x="1" y="1"/>
                  </a:moveTo>
                  <a:lnTo>
                    <a:pt x="1" y="11897"/>
                  </a:lnTo>
                  <a:lnTo>
                    <a:pt x="11534" y="14129"/>
                  </a:lnTo>
                  <a:lnTo>
                    <a:pt x="11534" y="2219"/>
                  </a:lnTo>
                  <a:close/>
                </a:path>
              </a:pathLst>
            </a:custGeom>
            <a:solidFill>
              <a:srgbClr val="304F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36"/>
            <p:cNvSpPr/>
            <p:nvPr/>
          </p:nvSpPr>
          <p:spPr>
            <a:xfrm>
              <a:off x="1746800" y="4033950"/>
              <a:ext cx="289025" cy="353225"/>
            </a:xfrm>
            <a:custGeom>
              <a:avLst/>
              <a:gdLst/>
              <a:ahLst/>
              <a:cxnLst/>
              <a:rect l="l" t="t" r="r" b="b"/>
              <a:pathLst>
                <a:path w="11561" h="14129" extrusionOk="0">
                  <a:moveTo>
                    <a:pt x="0" y="2219"/>
                  </a:moveTo>
                  <a:lnTo>
                    <a:pt x="0" y="14129"/>
                  </a:lnTo>
                  <a:lnTo>
                    <a:pt x="11560" y="11897"/>
                  </a:lnTo>
                  <a:lnTo>
                    <a:pt x="11560" y="1"/>
                  </a:lnTo>
                  <a:close/>
                </a:path>
              </a:pathLst>
            </a:custGeom>
            <a:solidFill>
              <a:srgbClr val="304F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36"/>
            <p:cNvSpPr/>
            <p:nvPr/>
          </p:nvSpPr>
          <p:spPr>
            <a:xfrm>
              <a:off x="1746800" y="4411350"/>
              <a:ext cx="4375" cy="28250"/>
            </a:xfrm>
            <a:custGeom>
              <a:avLst/>
              <a:gdLst/>
              <a:ahLst/>
              <a:cxnLst/>
              <a:rect l="l" t="t" r="r" b="b"/>
              <a:pathLst>
                <a:path w="175" h="1130" extrusionOk="0">
                  <a:moveTo>
                    <a:pt x="0" y="0"/>
                  </a:moveTo>
                  <a:lnTo>
                    <a:pt x="0" y="1130"/>
                  </a:lnTo>
                  <a:lnTo>
                    <a:pt x="175" y="1103"/>
                  </a:lnTo>
                  <a:lnTo>
                    <a:pt x="0" y="0"/>
                  </a:lnTo>
                  <a:close/>
                </a:path>
              </a:pathLst>
            </a:custGeom>
            <a:solidFill>
              <a:srgbClr val="FDE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36"/>
            <p:cNvSpPr/>
            <p:nvPr/>
          </p:nvSpPr>
          <p:spPr>
            <a:xfrm>
              <a:off x="1913800" y="4343800"/>
              <a:ext cx="75975" cy="66575"/>
            </a:xfrm>
            <a:custGeom>
              <a:avLst/>
              <a:gdLst/>
              <a:ahLst/>
              <a:cxnLst/>
              <a:rect l="l" t="t" r="r" b="b"/>
              <a:pathLst>
                <a:path w="3039" h="2663" extrusionOk="0">
                  <a:moveTo>
                    <a:pt x="2515" y="1"/>
                  </a:moveTo>
                  <a:lnTo>
                    <a:pt x="1" y="1183"/>
                  </a:lnTo>
                  <a:lnTo>
                    <a:pt x="28" y="2662"/>
                  </a:lnTo>
                  <a:lnTo>
                    <a:pt x="3039" y="2124"/>
                  </a:lnTo>
                  <a:cubicBezTo>
                    <a:pt x="2837" y="1385"/>
                    <a:pt x="2662" y="673"/>
                    <a:pt x="2515"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36"/>
            <p:cNvSpPr/>
            <p:nvPr/>
          </p:nvSpPr>
          <p:spPr>
            <a:xfrm>
              <a:off x="1815000" y="4377075"/>
              <a:ext cx="88750" cy="50775"/>
            </a:xfrm>
            <a:custGeom>
              <a:avLst/>
              <a:gdLst/>
              <a:ahLst/>
              <a:cxnLst/>
              <a:rect l="l" t="t" r="r" b="b"/>
              <a:pathLst>
                <a:path w="3550" h="2031" extrusionOk="0">
                  <a:moveTo>
                    <a:pt x="3509" y="0"/>
                  </a:moveTo>
                  <a:lnTo>
                    <a:pt x="1" y="968"/>
                  </a:lnTo>
                  <a:lnTo>
                    <a:pt x="1" y="2030"/>
                  </a:lnTo>
                  <a:lnTo>
                    <a:pt x="3550" y="1398"/>
                  </a:lnTo>
                  <a:lnTo>
                    <a:pt x="3509" y="0"/>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36"/>
            <p:cNvSpPr/>
            <p:nvPr/>
          </p:nvSpPr>
          <p:spPr>
            <a:xfrm>
              <a:off x="1987750" y="4316290"/>
              <a:ext cx="47725" cy="77650"/>
            </a:xfrm>
            <a:custGeom>
              <a:avLst/>
              <a:gdLst/>
              <a:ahLst/>
              <a:cxnLst/>
              <a:rect l="l" t="t" r="r" b="b"/>
              <a:pathLst>
                <a:path w="1909" h="3106" extrusionOk="0">
                  <a:moveTo>
                    <a:pt x="1909" y="0"/>
                  </a:moveTo>
                  <a:lnTo>
                    <a:pt x="0" y="887"/>
                  </a:lnTo>
                  <a:cubicBezTo>
                    <a:pt x="148" y="1600"/>
                    <a:pt x="336" y="2339"/>
                    <a:pt x="538" y="3105"/>
                  </a:cubicBezTo>
                  <a:lnTo>
                    <a:pt x="1909" y="2877"/>
                  </a:lnTo>
                  <a:lnTo>
                    <a:pt x="1909" y="0"/>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36"/>
            <p:cNvSpPr/>
            <p:nvPr/>
          </p:nvSpPr>
          <p:spPr>
            <a:xfrm>
              <a:off x="1964960" y="4174417"/>
              <a:ext cx="69582" cy="80008"/>
            </a:xfrm>
            <a:custGeom>
              <a:avLst/>
              <a:gdLst/>
              <a:ahLst/>
              <a:cxnLst/>
              <a:rect l="l" t="t" r="r" b="b"/>
              <a:pathLst>
                <a:path w="2770" h="3200" extrusionOk="0">
                  <a:moveTo>
                    <a:pt x="2770" y="1"/>
                  </a:moveTo>
                  <a:lnTo>
                    <a:pt x="1" y="807"/>
                  </a:lnTo>
                  <a:cubicBezTo>
                    <a:pt x="55" y="1547"/>
                    <a:pt x="122" y="2340"/>
                    <a:pt x="229" y="3200"/>
                  </a:cubicBezTo>
                  <a:lnTo>
                    <a:pt x="2770" y="1829"/>
                  </a:lnTo>
                  <a:lnTo>
                    <a:pt x="2770" y="1"/>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36"/>
            <p:cNvSpPr/>
            <p:nvPr/>
          </p:nvSpPr>
          <p:spPr>
            <a:xfrm>
              <a:off x="1972990" y="4232225"/>
              <a:ext cx="61850" cy="96475"/>
            </a:xfrm>
            <a:custGeom>
              <a:avLst/>
              <a:gdLst/>
              <a:ahLst/>
              <a:cxnLst/>
              <a:rect l="l" t="t" r="r" b="b"/>
              <a:pathLst>
                <a:path w="2474" h="3859" extrusionOk="0">
                  <a:moveTo>
                    <a:pt x="2474" y="1"/>
                  </a:moveTo>
                  <a:lnTo>
                    <a:pt x="1" y="1318"/>
                  </a:lnTo>
                  <a:cubicBezTo>
                    <a:pt x="122" y="2111"/>
                    <a:pt x="269" y="2971"/>
                    <a:pt x="458" y="3859"/>
                  </a:cubicBezTo>
                  <a:lnTo>
                    <a:pt x="2474" y="2931"/>
                  </a:lnTo>
                  <a:lnTo>
                    <a:pt x="2474" y="1"/>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36"/>
            <p:cNvSpPr/>
            <p:nvPr/>
          </p:nvSpPr>
          <p:spPr>
            <a:xfrm>
              <a:off x="1815000" y="4147550"/>
              <a:ext cx="84725" cy="80325"/>
            </a:xfrm>
            <a:custGeom>
              <a:avLst/>
              <a:gdLst/>
              <a:ahLst/>
              <a:cxnLst/>
              <a:rect l="l" t="t" r="r" b="b"/>
              <a:pathLst>
                <a:path w="3389" h="3213" extrusionOk="0">
                  <a:moveTo>
                    <a:pt x="3335" y="0"/>
                  </a:moveTo>
                  <a:lnTo>
                    <a:pt x="1695" y="296"/>
                  </a:lnTo>
                  <a:cubicBezTo>
                    <a:pt x="1600" y="1183"/>
                    <a:pt x="888" y="2003"/>
                    <a:pt x="1" y="2272"/>
                  </a:cubicBezTo>
                  <a:lnTo>
                    <a:pt x="1" y="3213"/>
                  </a:lnTo>
                  <a:lnTo>
                    <a:pt x="3388" y="2245"/>
                  </a:lnTo>
                  <a:lnTo>
                    <a:pt x="3335" y="0"/>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36"/>
            <p:cNvSpPr/>
            <p:nvPr/>
          </p:nvSpPr>
          <p:spPr>
            <a:xfrm>
              <a:off x="1746800" y="4355900"/>
              <a:ext cx="57150" cy="83025"/>
            </a:xfrm>
            <a:custGeom>
              <a:avLst/>
              <a:gdLst/>
              <a:ahLst/>
              <a:cxnLst/>
              <a:rect l="l" t="t" r="r" b="b"/>
              <a:pathLst>
                <a:path w="2286" h="3321" extrusionOk="0">
                  <a:moveTo>
                    <a:pt x="2285" y="0"/>
                  </a:moveTo>
                  <a:lnTo>
                    <a:pt x="0" y="1237"/>
                  </a:lnTo>
                  <a:lnTo>
                    <a:pt x="0" y="2218"/>
                  </a:lnTo>
                  <a:lnTo>
                    <a:pt x="175" y="3321"/>
                  </a:lnTo>
                  <a:lnTo>
                    <a:pt x="2285" y="2944"/>
                  </a:lnTo>
                  <a:lnTo>
                    <a:pt x="2285" y="0"/>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36"/>
            <p:cNvSpPr/>
            <p:nvPr/>
          </p:nvSpPr>
          <p:spPr>
            <a:xfrm>
              <a:off x="1815004" y="4259484"/>
              <a:ext cx="86075" cy="80011"/>
            </a:xfrm>
            <a:custGeom>
              <a:avLst/>
              <a:gdLst/>
              <a:ahLst/>
              <a:cxnLst/>
              <a:rect l="l" t="t" r="r" b="b"/>
              <a:pathLst>
                <a:path w="3443" h="3146" extrusionOk="0">
                  <a:moveTo>
                    <a:pt x="3429" y="0"/>
                  </a:moveTo>
                  <a:lnTo>
                    <a:pt x="1" y="1345"/>
                  </a:lnTo>
                  <a:lnTo>
                    <a:pt x="1" y="3146"/>
                  </a:lnTo>
                  <a:lnTo>
                    <a:pt x="3442" y="1304"/>
                  </a:lnTo>
                  <a:lnTo>
                    <a:pt x="3429" y="0"/>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6"/>
            <p:cNvSpPr/>
            <p:nvPr/>
          </p:nvSpPr>
          <p:spPr>
            <a:xfrm>
              <a:off x="1746800" y="4074275"/>
              <a:ext cx="57150" cy="84050"/>
            </a:xfrm>
            <a:custGeom>
              <a:avLst/>
              <a:gdLst/>
              <a:ahLst/>
              <a:cxnLst/>
              <a:rect l="l" t="t" r="r" b="b"/>
              <a:pathLst>
                <a:path w="2286" h="3362" extrusionOk="0">
                  <a:moveTo>
                    <a:pt x="2285" y="1"/>
                  </a:moveTo>
                  <a:lnTo>
                    <a:pt x="0" y="404"/>
                  </a:lnTo>
                  <a:lnTo>
                    <a:pt x="0" y="3227"/>
                  </a:lnTo>
                  <a:lnTo>
                    <a:pt x="605" y="3361"/>
                  </a:lnTo>
                  <a:cubicBezTo>
                    <a:pt x="739" y="2501"/>
                    <a:pt x="1438" y="1708"/>
                    <a:pt x="2285" y="1453"/>
                  </a:cubicBezTo>
                  <a:lnTo>
                    <a:pt x="2285" y="1"/>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36"/>
            <p:cNvSpPr/>
            <p:nvPr/>
          </p:nvSpPr>
          <p:spPr>
            <a:xfrm>
              <a:off x="1815000" y="4058150"/>
              <a:ext cx="83375" cy="85725"/>
            </a:xfrm>
            <a:custGeom>
              <a:avLst/>
              <a:gdLst/>
              <a:ahLst/>
              <a:cxnLst/>
              <a:rect l="l" t="t" r="r" b="b"/>
              <a:pathLst>
                <a:path w="3335" h="3429" extrusionOk="0">
                  <a:moveTo>
                    <a:pt x="3281" y="1"/>
                  </a:moveTo>
                  <a:lnTo>
                    <a:pt x="1" y="579"/>
                  </a:lnTo>
                  <a:lnTo>
                    <a:pt x="1" y="2030"/>
                  </a:lnTo>
                  <a:cubicBezTo>
                    <a:pt x="31" y="2029"/>
                    <a:pt x="60" y="2028"/>
                    <a:pt x="90" y="2028"/>
                  </a:cubicBezTo>
                  <a:cubicBezTo>
                    <a:pt x="935" y="2028"/>
                    <a:pt x="1604" y="2584"/>
                    <a:pt x="1695" y="3428"/>
                  </a:cubicBezTo>
                  <a:lnTo>
                    <a:pt x="3335" y="3146"/>
                  </a:lnTo>
                  <a:lnTo>
                    <a:pt x="3281" y="1"/>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6"/>
            <p:cNvSpPr/>
            <p:nvPr/>
          </p:nvSpPr>
          <p:spPr>
            <a:xfrm>
              <a:off x="1963915" y="4033950"/>
              <a:ext cx="70925" cy="91100"/>
            </a:xfrm>
            <a:custGeom>
              <a:avLst/>
              <a:gdLst/>
              <a:ahLst/>
              <a:cxnLst/>
              <a:rect l="l" t="t" r="r" b="b"/>
              <a:pathLst>
                <a:path w="2837" h="3644" extrusionOk="0">
                  <a:moveTo>
                    <a:pt x="2837" y="1"/>
                  </a:moveTo>
                  <a:lnTo>
                    <a:pt x="323" y="431"/>
                  </a:lnTo>
                  <a:cubicBezTo>
                    <a:pt x="202" y="982"/>
                    <a:pt x="28" y="2058"/>
                    <a:pt x="1" y="3644"/>
                  </a:cubicBezTo>
                  <a:lnTo>
                    <a:pt x="2837" y="3133"/>
                  </a:lnTo>
                  <a:lnTo>
                    <a:pt x="2837" y="1"/>
                  </a:ln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6"/>
            <p:cNvSpPr/>
            <p:nvPr/>
          </p:nvSpPr>
          <p:spPr>
            <a:xfrm>
              <a:off x="1907115" y="4047035"/>
              <a:ext cx="53475" cy="87725"/>
            </a:xfrm>
            <a:custGeom>
              <a:avLst/>
              <a:gdLst/>
              <a:ahLst/>
              <a:cxnLst/>
              <a:rect l="l" t="t" r="r" b="b"/>
              <a:pathLst>
                <a:path w="2139" h="3509" extrusionOk="0">
                  <a:moveTo>
                    <a:pt x="2138" y="0"/>
                  </a:moveTo>
                  <a:lnTo>
                    <a:pt x="1" y="377"/>
                  </a:lnTo>
                  <a:lnTo>
                    <a:pt x="68" y="3509"/>
                  </a:lnTo>
                  <a:lnTo>
                    <a:pt x="1816" y="3213"/>
                  </a:lnTo>
                  <a:cubicBezTo>
                    <a:pt x="1842" y="1681"/>
                    <a:pt x="2017" y="605"/>
                    <a:pt x="2138" y="0"/>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6"/>
            <p:cNvSpPr/>
            <p:nvPr/>
          </p:nvSpPr>
          <p:spPr>
            <a:xfrm>
              <a:off x="1815000" y="4213440"/>
              <a:ext cx="85725" cy="68925"/>
            </a:xfrm>
            <a:custGeom>
              <a:avLst/>
              <a:gdLst/>
              <a:ahLst/>
              <a:cxnLst/>
              <a:rect l="l" t="t" r="r" b="b"/>
              <a:pathLst>
                <a:path w="3429" h="2757" extrusionOk="0">
                  <a:moveTo>
                    <a:pt x="3388" y="1"/>
                  </a:moveTo>
                  <a:lnTo>
                    <a:pt x="1" y="996"/>
                  </a:lnTo>
                  <a:lnTo>
                    <a:pt x="1" y="2757"/>
                  </a:lnTo>
                  <a:lnTo>
                    <a:pt x="3429" y="1399"/>
                  </a:lnTo>
                  <a:lnTo>
                    <a:pt x="3388" y="1"/>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6"/>
            <p:cNvSpPr/>
            <p:nvPr/>
          </p:nvSpPr>
          <p:spPr>
            <a:xfrm>
              <a:off x="1909450" y="4137475"/>
              <a:ext cx="45050" cy="62850"/>
            </a:xfrm>
            <a:custGeom>
              <a:avLst/>
              <a:gdLst/>
              <a:ahLst/>
              <a:cxnLst/>
              <a:rect l="l" t="t" r="r" b="b"/>
              <a:pathLst>
                <a:path w="1802" h="2514" extrusionOk="0">
                  <a:moveTo>
                    <a:pt x="1748" y="0"/>
                  </a:moveTo>
                  <a:lnTo>
                    <a:pt x="0" y="323"/>
                  </a:lnTo>
                  <a:lnTo>
                    <a:pt x="40" y="2514"/>
                  </a:lnTo>
                  <a:lnTo>
                    <a:pt x="1801" y="2003"/>
                  </a:lnTo>
                  <a:cubicBezTo>
                    <a:pt x="1748" y="1250"/>
                    <a:pt x="1734" y="592"/>
                    <a:pt x="1748" y="0"/>
                  </a:cubicBezTo>
                  <a:close/>
                </a:path>
              </a:pathLst>
            </a:custGeom>
            <a:solidFill>
              <a:srgbClr val="DF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6"/>
            <p:cNvSpPr/>
            <p:nvPr/>
          </p:nvSpPr>
          <p:spPr>
            <a:xfrm>
              <a:off x="1910775" y="4197950"/>
              <a:ext cx="47075" cy="47075"/>
            </a:xfrm>
            <a:custGeom>
              <a:avLst/>
              <a:gdLst/>
              <a:ahLst/>
              <a:cxnLst/>
              <a:rect l="l" t="t" r="r" b="b"/>
              <a:pathLst>
                <a:path w="1883" h="1883" extrusionOk="0">
                  <a:moveTo>
                    <a:pt x="1775" y="1"/>
                  </a:moveTo>
                  <a:lnTo>
                    <a:pt x="1" y="525"/>
                  </a:lnTo>
                  <a:lnTo>
                    <a:pt x="28" y="1883"/>
                  </a:lnTo>
                  <a:lnTo>
                    <a:pt x="1883" y="1143"/>
                  </a:lnTo>
                  <a:cubicBezTo>
                    <a:pt x="1829" y="740"/>
                    <a:pt x="1802" y="364"/>
                    <a:pt x="1775"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36"/>
            <p:cNvSpPr/>
            <p:nvPr/>
          </p:nvSpPr>
          <p:spPr>
            <a:xfrm>
              <a:off x="1815000" y="4303800"/>
              <a:ext cx="87750" cy="86750"/>
            </a:xfrm>
            <a:custGeom>
              <a:avLst/>
              <a:gdLst/>
              <a:ahLst/>
              <a:cxnLst/>
              <a:rect l="l" t="t" r="r" b="b"/>
              <a:pathLst>
                <a:path w="3510" h="3470" extrusionOk="0">
                  <a:moveTo>
                    <a:pt x="3456" y="1"/>
                  </a:moveTo>
                  <a:lnTo>
                    <a:pt x="1" y="1869"/>
                  </a:lnTo>
                  <a:lnTo>
                    <a:pt x="1" y="3469"/>
                  </a:lnTo>
                  <a:lnTo>
                    <a:pt x="3509" y="2488"/>
                  </a:lnTo>
                  <a:lnTo>
                    <a:pt x="3456" y="1"/>
                  </a:lnTo>
                  <a:close/>
                </a:path>
              </a:pathLst>
            </a:custGeom>
            <a:solidFill>
              <a:srgbClr val="DF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36"/>
            <p:cNvSpPr/>
            <p:nvPr/>
          </p:nvSpPr>
          <p:spPr>
            <a:xfrm>
              <a:off x="1772000" y="4119800"/>
              <a:ext cx="74950" cy="75325"/>
            </a:xfrm>
            <a:custGeom>
              <a:avLst/>
              <a:gdLst/>
              <a:ahLst/>
              <a:cxnLst/>
              <a:rect l="l" t="t" r="r" b="b"/>
              <a:pathLst>
                <a:path w="2998" h="3013" extrusionOk="0">
                  <a:moveTo>
                    <a:pt x="1754" y="1"/>
                  </a:moveTo>
                  <a:cubicBezTo>
                    <a:pt x="1673" y="1"/>
                    <a:pt x="1590" y="8"/>
                    <a:pt x="1506" y="22"/>
                  </a:cubicBezTo>
                  <a:cubicBezTo>
                    <a:pt x="672" y="169"/>
                    <a:pt x="0" y="949"/>
                    <a:pt x="0" y="1769"/>
                  </a:cubicBezTo>
                  <a:cubicBezTo>
                    <a:pt x="0" y="2504"/>
                    <a:pt x="541" y="3013"/>
                    <a:pt x="1254" y="3013"/>
                  </a:cubicBezTo>
                  <a:cubicBezTo>
                    <a:pt x="1336" y="3013"/>
                    <a:pt x="1420" y="3006"/>
                    <a:pt x="1506" y="2992"/>
                  </a:cubicBezTo>
                  <a:cubicBezTo>
                    <a:pt x="2326" y="2844"/>
                    <a:pt x="2998" y="2078"/>
                    <a:pt x="2998" y="1245"/>
                  </a:cubicBezTo>
                  <a:cubicBezTo>
                    <a:pt x="2998" y="509"/>
                    <a:pt x="2457" y="1"/>
                    <a:pt x="1754"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36"/>
            <p:cNvSpPr/>
            <p:nvPr/>
          </p:nvSpPr>
          <p:spPr>
            <a:xfrm>
              <a:off x="1747450" y="4167025"/>
              <a:ext cx="56500" cy="80700"/>
            </a:xfrm>
            <a:custGeom>
              <a:avLst/>
              <a:gdLst/>
              <a:ahLst/>
              <a:cxnLst/>
              <a:rect l="l" t="t" r="r" b="b"/>
              <a:pathLst>
                <a:path w="2260" h="3228" extrusionOk="0">
                  <a:moveTo>
                    <a:pt x="1" y="1"/>
                  </a:moveTo>
                  <a:lnTo>
                    <a:pt x="1" y="3227"/>
                  </a:lnTo>
                  <a:lnTo>
                    <a:pt x="2259" y="2555"/>
                  </a:lnTo>
                  <a:lnTo>
                    <a:pt x="2259" y="1560"/>
                  </a:lnTo>
                  <a:cubicBezTo>
                    <a:pt x="2222" y="1562"/>
                    <a:pt x="2185" y="1564"/>
                    <a:pt x="2149" y="1564"/>
                  </a:cubicBezTo>
                  <a:cubicBezTo>
                    <a:pt x="1300" y="1564"/>
                    <a:pt x="630" y="972"/>
                    <a:pt x="566" y="122"/>
                  </a:cubicBezTo>
                  <a:lnTo>
                    <a:pt x="1" y="1"/>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36"/>
            <p:cNvSpPr/>
            <p:nvPr/>
          </p:nvSpPr>
          <p:spPr>
            <a:xfrm>
              <a:off x="1962956" y="4123350"/>
              <a:ext cx="71250" cy="60850"/>
            </a:xfrm>
            <a:custGeom>
              <a:avLst/>
              <a:gdLst/>
              <a:ahLst/>
              <a:cxnLst/>
              <a:rect l="l" t="t" r="r" b="b"/>
              <a:pathLst>
                <a:path w="2850" h="2434" extrusionOk="0">
                  <a:moveTo>
                    <a:pt x="2850" y="0"/>
                  </a:moveTo>
                  <a:lnTo>
                    <a:pt x="0" y="498"/>
                  </a:lnTo>
                  <a:cubicBezTo>
                    <a:pt x="0" y="1076"/>
                    <a:pt x="14" y="1735"/>
                    <a:pt x="41" y="2434"/>
                  </a:cubicBezTo>
                  <a:lnTo>
                    <a:pt x="2850" y="1627"/>
                  </a:lnTo>
                  <a:lnTo>
                    <a:pt x="2850" y="0"/>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36"/>
            <p:cNvSpPr/>
            <p:nvPr/>
          </p:nvSpPr>
          <p:spPr>
            <a:xfrm>
              <a:off x="1911450" y="4237275"/>
              <a:ext cx="50100" cy="49425"/>
            </a:xfrm>
            <a:custGeom>
              <a:avLst/>
              <a:gdLst/>
              <a:ahLst/>
              <a:cxnLst/>
              <a:rect l="l" t="t" r="r" b="b"/>
              <a:pathLst>
                <a:path w="2004" h="1977" extrusionOk="0">
                  <a:moveTo>
                    <a:pt x="1883" y="0"/>
                  </a:moveTo>
                  <a:lnTo>
                    <a:pt x="1" y="740"/>
                  </a:lnTo>
                  <a:lnTo>
                    <a:pt x="28" y="1976"/>
                  </a:lnTo>
                  <a:lnTo>
                    <a:pt x="2004" y="914"/>
                  </a:lnTo>
                  <a:cubicBezTo>
                    <a:pt x="1977" y="605"/>
                    <a:pt x="1923" y="296"/>
                    <a:pt x="1883" y="0"/>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6"/>
            <p:cNvSpPr/>
            <p:nvPr/>
          </p:nvSpPr>
          <p:spPr>
            <a:xfrm>
              <a:off x="1911718" y="4270593"/>
              <a:ext cx="62525" cy="91104"/>
            </a:xfrm>
            <a:custGeom>
              <a:avLst/>
              <a:gdLst/>
              <a:ahLst/>
              <a:cxnLst/>
              <a:rect l="l" t="t" r="r" b="b"/>
              <a:pathLst>
                <a:path w="2501" h="3630" extrusionOk="0">
                  <a:moveTo>
                    <a:pt x="2043" y="0"/>
                  </a:moveTo>
                  <a:lnTo>
                    <a:pt x="0" y="1075"/>
                  </a:lnTo>
                  <a:lnTo>
                    <a:pt x="54" y="3629"/>
                  </a:lnTo>
                  <a:lnTo>
                    <a:pt x="2500" y="2500"/>
                  </a:lnTo>
                  <a:cubicBezTo>
                    <a:pt x="2312" y="1613"/>
                    <a:pt x="2164" y="766"/>
                    <a:pt x="2043" y="0"/>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6"/>
            <p:cNvSpPr/>
            <p:nvPr/>
          </p:nvSpPr>
          <p:spPr>
            <a:xfrm>
              <a:off x="1746800" y="4241650"/>
              <a:ext cx="57150" cy="133775"/>
            </a:xfrm>
            <a:custGeom>
              <a:avLst/>
              <a:gdLst/>
              <a:ahLst/>
              <a:cxnLst/>
              <a:rect l="l" t="t" r="r" b="b"/>
              <a:pathLst>
                <a:path w="2286" h="5351" extrusionOk="0">
                  <a:moveTo>
                    <a:pt x="2285" y="0"/>
                  </a:moveTo>
                  <a:lnTo>
                    <a:pt x="0" y="659"/>
                  </a:lnTo>
                  <a:lnTo>
                    <a:pt x="0" y="5350"/>
                  </a:lnTo>
                  <a:lnTo>
                    <a:pt x="2285" y="4127"/>
                  </a:lnTo>
                  <a:lnTo>
                    <a:pt x="2285" y="0"/>
                  </a:ln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6"/>
            <p:cNvSpPr/>
            <p:nvPr/>
          </p:nvSpPr>
          <p:spPr>
            <a:xfrm>
              <a:off x="1746450" y="4044725"/>
              <a:ext cx="288375" cy="384800"/>
            </a:xfrm>
            <a:custGeom>
              <a:avLst/>
              <a:gdLst/>
              <a:ahLst/>
              <a:cxnLst/>
              <a:rect l="l" t="t" r="r" b="b"/>
              <a:pathLst>
                <a:path w="11535" h="15392" extrusionOk="0">
                  <a:moveTo>
                    <a:pt x="2791" y="3001"/>
                  </a:moveTo>
                  <a:cubicBezTo>
                    <a:pt x="3487" y="3001"/>
                    <a:pt x="4020" y="3518"/>
                    <a:pt x="4020" y="4248"/>
                  </a:cubicBezTo>
                  <a:cubicBezTo>
                    <a:pt x="4020" y="5081"/>
                    <a:pt x="3348" y="5847"/>
                    <a:pt x="2528" y="5995"/>
                  </a:cubicBezTo>
                  <a:cubicBezTo>
                    <a:pt x="2432" y="6014"/>
                    <a:pt x="2338" y="6023"/>
                    <a:pt x="2246" y="6023"/>
                  </a:cubicBezTo>
                  <a:cubicBezTo>
                    <a:pt x="1548" y="6023"/>
                    <a:pt x="1022" y="5497"/>
                    <a:pt x="1022" y="4772"/>
                  </a:cubicBezTo>
                  <a:cubicBezTo>
                    <a:pt x="1022" y="3952"/>
                    <a:pt x="1694" y="3172"/>
                    <a:pt x="2528" y="3025"/>
                  </a:cubicBezTo>
                  <a:cubicBezTo>
                    <a:pt x="2618" y="3008"/>
                    <a:pt x="2706" y="3001"/>
                    <a:pt x="2791" y="3001"/>
                  </a:cubicBezTo>
                  <a:close/>
                  <a:moveTo>
                    <a:pt x="8268" y="3737"/>
                  </a:moveTo>
                  <a:cubicBezTo>
                    <a:pt x="8268" y="4302"/>
                    <a:pt x="8281" y="4974"/>
                    <a:pt x="8321" y="5713"/>
                  </a:cubicBezTo>
                  <a:lnTo>
                    <a:pt x="6560" y="6224"/>
                  </a:lnTo>
                  <a:lnTo>
                    <a:pt x="6520" y="4033"/>
                  </a:lnTo>
                  <a:lnTo>
                    <a:pt x="8268" y="3737"/>
                  </a:lnTo>
                  <a:close/>
                  <a:moveTo>
                    <a:pt x="6077" y="4100"/>
                  </a:moveTo>
                  <a:lnTo>
                    <a:pt x="6130" y="6331"/>
                  </a:lnTo>
                  <a:lnTo>
                    <a:pt x="2743" y="7313"/>
                  </a:lnTo>
                  <a:lnTo>
                    <a:pt x="2743" y="6385"/>
                  </a:lnTo>
                  <a:cubicBezTo>
                    <a:pt x="3630" y="6130"/>
                    <a:pt x="4342" y="5296"/>
                    <a:pt x="4437" y="4409"/>
                  </a:cubicBezTo>
                  <a:lnTo>
                    <a:pt x="6077" y="4100"/>
                  </a:lnTo>
                  <a:close/>
                  <a:moveTo>
                    <a:pt x="8348" y="6116"/>
                  </a:moveTo>
                  <a:cubicBezTo>
                    <a:pt x="8389" y="6493"/>
                    <a:pt x="8415" y="6856"/>
                    <a:pt x="8456" y="7259"/>
                  </a:cubicBezTo>
                  <a:lnTo>
                    <a:pt x="6601" y="7998"/>
                  </a:lnTo>
                  <a:lnTo>
                    <a:pt x="6574" y="6640"/>
                  </a:lnTo>
                  <a:lnTo>
                    <a:pt x="8348" y="6116"/>
                  </a:lnTo>
                  <a:close/>
                  <a:moveTo>
                    <a:pt x="6130" y="6761"/>
                  </a:moveTo>
                  <a:lnTo>
                    <a:pt x="6171" y="8173"/>
                  </a:lnTo>
                  <a:lnTo>
                    <a:pt x="2743" y="9517"/>
                  </a:lnTo>
                  <a:lnTo>
                    <a:pt x="2743" y="7743"/>
                  </a:lnTo>
                  <a:lnTo>
                    <a:pt x="6130" y="6761"/>
                  </a:lnTo>
                  <a:close/>
                  <a:moveTo>
                    <a:pt x="8483" y="7702"/>
                  </a:moveTo>
                  <a:cubicBezTo>
                    <a:pt x="8523" y="7998"/>
                    <a:pt x="8550" y="8307"/>
                    <a:pt x="8604" y="8616"/>
                  </a:cubicBezTo>
                  <a:lnTo>
                    <a:pt x="6614" y="9678"/>
                  </a:lnTo>
                  <a:lnTo>
                    <a:pt x="6601" y="8442"/>
                  </a:lnTo>
                  <a:lnTo>
                    <a:pt x="8483" y="7702"/>
                  </a:lnTo>
                  <a:close/>
                  <a:moveTo>
                    <a:pt x="6157" y="8603"/>
                  </a:moveTo>
                  <a:lnTo>
                    <a:pt x="6184" y="9920"/>
                  </a:lnTo>
                  <a:lnTo>
                    <a:pt x="2729" y="11762"/>
                  </a:lnTo>
                  <a:lnTo>
                    <a:pt x="2729" y="9961"/>
                  </a:lnTo>
                  <a:lnTo>
                    <a:pt x="6157" y="8603"/>
                  </a:lnTo>
                  <a:close/>
                  <a:moveTo>
                    <a:pt x="8657" y="9047"/>
                  </a:moveTo>
                  <a:cubicBezTo>
                    <a:pt x="8792" y="9826"/>
                    <a:pt x="8940" y="10673"/>
                    <a:pt x="9128" y="11560"/>
                  </a:cubicBezTo>
                  <a:lnTo>
                    <a:pt x="6668" y="12689"/>
                  </a:lnTo>
                  <a:lnTo>
                    <a:pt x="6614" y="10135"/>
                  </a:lnTo>
                  <a:lnTo>
                    <a:pt x="8657" y="9047"/>
                  </a:lnTo>
                  <a:close/>
                  <a:moveTo>
                    <a:pt x="6198" y="10391"/>
                  </a:moveTo>
                  <a:lnTo>
                    <a:pt x="6251" y="12878"/>
                  </a:lnTo>
                  <a:lnTo>
                    <a:pt x="2743" y="13832"/>
                  </a:lnTo>
                  <a:lnTo>
                    <a:pt x="2743" y="12232"/>
                  </a:lnTo>
                  <a:lnTo>
                    <a:pt x="6198" y="10391"/>
                  </a:lnTo>
                  <a:close/>
                  <a:moveTo>
                    <a:pt x="9047" y="0"/>
                  </a:moveTo>
                  <a:lnTo>
                    <a:pt x="8590" y="81"/>
                  </a:lnTo>
                  <a:cubicBezTo>
                    <a:pt x="8469" y="686"/>
                    <a:pt x="8308" y="1748"/>
                    <a:pt x="8268" y="3293"/>
                  </a:cubicBezTo>
                  <a:lnTo>
                    <a:pt x="6507" y="3603"/>
                  </a:lnTo>
                  <a:lnTo>
                    <a:pt x="6439" y="457"/>
                  </a:lnTo>
                  <a:lnTo>
                    <a:pt x="5996" y="538"/>
                  </a:lnTo>
                  <a:lnTo>
                    <a:pt x="6063" y="3683"/>
                  </a:lnTo>
                  <a:lnTo>
                    <a:pt x="4423" y="3965"/>
                  </a:lnTo>
                  <a:cubicBezTo>
                    <a:pt x="4319" y="3121"/>
                    <a:pt x="3663" y="2565"/>
                    <a:pt x="2818" y="2565"/>
                  </a:cubicBezTo>
                  <a:cubicBezTo>
                    <a:pt x="2789" y="2565"/>
                    <a:pt x="2759" y="2566"/>
                    <a:pt x="2729" y="2567"/>
                  </a:cubicBezTo>
                  <a:lnTo>
                    <a:pt x="2729" y="1116"/>
                  </a:lnTo>
                  <a:lnTo>
                    <a:pt x="2286" y="1196"/>
                  </a:lnTo>
                  <a:lnTo>
                    <a:pt x="2286" y="2662"/>
                  </a:lnTo>
                  <a:cubicBezTo>
                    <a:pt x="1426" y="2904"/>
                    <a:pt x="740" y="3683"/>
                    <a:pt x="606" y="4557"/>
                  </a:cubicBezTo>
                  <a:lnTo>
                    <a:pt x="14" y="4422"/>
                  </a:lnTo>
                  <a:lnTo>
                    <a:pt x="14" y="4893"/>
                  </a:lnTo>
                  <a:lnTo>
                    <a:pt x="592" y="5014"/>
                  </a:lnTo>
                  <a:cubicBezTo>
                    <a:pt x="656" y="5869"/>
                    <a:pt x="1313" y="6457"/>
                    <a:pt x="2150" y="6457"/>
                  </a:cubicBezTo>
                  <a:cubicBezTo>
                    <a:pt x="2195" y="6457"/>
                    <a:pt x="2240" y="6456"/>
                    <a:pt x="2286" y="6452"/>
                  </a:cubicBezTo>
                  <a:lnTo>
                    <a:pt x="2286" y="7447"/>
                  </a:lnTo>
                  <a:lnTo>
                    <a:pt x="1" y="8106"/>
                  </a:lnTo>
                  <a:lnTo>
                    <a:pt x="1" y="8536"/>
                  </a:lnTo>
                  <a:lnTo>
                    <a:pt x="2286" y="7877"/>
                  </a:lnTo>
                  <a:lnTo>
                    <a:pt x="2286" y="12004"/>
                  </a:lnTo>
                  <a:lnTo>
                    <a:pt x="1" y="13227"/>
                  </a:lnTo>
                  <a:lnTo>
                    <a:pt x="1" y="13684"/>
                  </a:lnTo>
                  <a:lnTo>
                    <a:pt x="2286" y="12447"/>
                  </a:lnTo>
                  <a:lnTo>
                    <a:pt x="2286" y="15391"/>
                  </a:lnTo>
                  <a:lnTo>
                    <a:pt x="2729" y="15311"/>
                  </a:lnTo>
                  <a:lnTo>
                    <a:pt x="2729" y="14249"/>
                  </a:lnTo>
                  <a:lnTo>
                    <a:pt x="6238" y="13281"/>
                  </a:lnTo>
                  <a:lnTo>
                    <a:pt x="6265" y="14692"/>
                  </a:lnTo>
                  <a:lnTo>
                    <a:pt x="6708" y="14598"/>
                  </a:lnTo>
                  <a:lnTo>
                    <a:pt x="6668" y="13120"/>
                  </a:lnTo>
                  <a:lnTo>
                    <a:pt x="9195" y="11964"/>
                  </a:lnTo>
                  <a:cubicBezTo>
                    <a:pt x="9343" y="12636"/>
                    <a:pt x="9518" y="13348"/>
                    <a:pt x="9719" y="14087"/>
                  </a:cubicBezTo>
                  <a:lnTo>
                    <a:pt x="10163" y="13993"/>
                  </a:lnTo>
                  <a:cubicBezTo>
                    <a:pt x="9961" y="13227"/>
                    <a:pt x="9787" y="12488"/>
                    <a:pt x="9612" y="11762"/>
                  </a:cubicBezTo>
                  <a:lnTo>
                    <a:pt x="11534" y="10875"/>
                  </a:lnTo>
                  <a:lnTo>
                    <a:pt x="11534" y="10418"/>
                  </a:lnTo>
                  <a:lnTo>
                    <a:pt x="9518" y="11345"/>
                  </a:lnTo>
                  <a:cubicBezTo>
                    <a:pt x="9330" y="10458"/>
                    <a:pt x="9182" y="9598"/>
                    <a:pt x="9061" y="8805"/>
                  </a:cubicBezTo>
                  <a:lnTo>
                    <a:pt x="11534" y="7474"/>
                  </a:lnTo>
                  <a:lnTo>
                    <a:pt x="11534" y="7030"/>
                  </a:lnTo>
                  <a:lnTo>
                    <a:pt x="8993" y="8388"/>
                  </a:lnTo>
                  <a:cubicBezTo>
                    <a:pt x="8872" y="7528"/>
                    <a:pt x="8792" y="6735"/>
                    <a:pt x="8738" y="5995"/>
                  </a:cubicBezTo>
                  <a:lnTo>
                    <a:pt x="11507" y="5189"/>
                  </a:lnTo>
                  <a:lnTo>
                    <a:pt x="11507" y="4759"/>
                  </a:lnTo>
                  <a:lnTo>
                    <a:pt x="8711" y="5565"/>
                  </a:lnTo>
                  <a:cubicBezTo>
                    <a:pt x="8671" y="4853"/>
                    <a:pt x="8657" y="4221"/>
                    <a:pt x="8657" y="3629"/>
                  </a:cubicBezTo>
                  <a:lnTo>
                    <a:pt x="11507" y="3132"/>
                  </a:lnTo>
                  <a:lnTo>
                    <a:pt x="11507" y="2688"/>
                  </a:lnTo>
                  <a:lnTo>
                    <a:pt x="8671" y="3199"/>
                  </a:lnTo>
                  <a:cubicBezTo>
                    <a:pt x="8752" y="1627"/>
                    <a:pt x="8926" y="551"/>
                    <a:pt x="9047" y="0"/>
                  </a:cubicBezTo>
                  <a:close/>
                </a:path>
              </a:pathLst>
            </a:custGeom>
            <a:solidFill>
              <a:schemeClr val="accent6"/>
            </a:solidFill>
            <a:ln w="9525"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6"/>
            <p:cNvSpPr/>
            <p:nvPr/>
          </p:nvSpPr>
          <p:spPr>
            <a:xfrm>
              <a:off x="1689325" y="4389500"/>
              <a:ext cx="50775" cy="48750"/>
            </a:xfrm>
            <a:custGeom>
              <a:avLst/>
              <a:gdLst/>
              <a:ahLst/>
              <a:cxnLst/>
              <a:rect l="l" t="t" r="r" b="b"/>
              <a:pathLst>
                <a:path w="2031" h="1950" extrusionOk="0">
                  <a:moveTo>
                    <a:pt x="1748" y="1"/>
                  </a:moveTo>
                  <a:lnTo>
                    <a:pt x="1" y="377"/>
                  </a:lnTo>
                  <a:lnTo>
                    <a:pt x="350" y="1654"/>
                  </a:lnTo>
                  <a:lnTo>
                    <a:pt x="2030" y="1950"/>
                  </a:lnTo>
                  <a:lnTo>
                    <a:pt x="1748" y="1"/>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6"/>
            <p:cNvSpPr/>
            <p:nvPr/>
          </p:nvSpPr>
          <p:spPr>
            <a:xfrm>
              <a:off x="1698725" y="4075975"/>
              <a:ext cx="48100" cy="79325"/>
            </a:xfrm>
            <a:custGeom>
              <a:avLst/>
              <a:gdLst/>
              <a:ahLst/>
              <a:cxnLst/>
              <a:rect l="l" t="t" r="r" b="b"/>
              <a:pathLst>
                <a:path w="1924" h="3173" extrusionOk="0">
                  <a:moveTo>
                    <a:pt x="1" y="0"/>
                  </a:moveTo>
                  <a:lnTo>
                    <a:pt x="310" y="2245"/>
                  </a:lnTo>
                  <a:lnTo>
                    <a:pt x="1923" y="3172"/>
                  </a:lnTo>
                  <a:lnTo>
                    <a:pt x="1923" y="350"/>
                  </a:lnTo>
                  <a:lnTo>
                    <a:pt x="1" y="0"/>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6"/>
            <p:cNvSpPr/>
            <p:nvPr/>
          </p:nvSpPr>
          <p:spPr>
            <a:xfrm>
              <a:off x="1607000" y="4061525"/>
              <a:ext cx="83350" cy="30250"/>
            </a:xfrm>
            <a:custGeom>
              <a:avLst/>
              <a:gdLst/>
              <a:ahLst/>
              <a:cxnLst/>
              <a:rect l="l" t="t" r="r" b="b"/>
              <a:pathLst>
                <a:path w="3334" h="1210" extrusionOk="0">
                  <a:moveTo>
                    <a:pt x="484" y="0"/>
                  </a:moveTo>
                  <a:cubicBezTo>
                    <a:pt x="350" y="215"/>
                    <a:pt x="188" y="511"/>
                    <a:pt x="0" y="820"/>
                  </a:cubicBezTo>
                  <a:lnTo>
                    <a:pt x="3334" y="1210"/>
                  </a:lnTo>
                  <a:lnTo>
                    <a:pt x="3226" y="484"/>
                  </a:lnTo>
                  <a:lnTo>
                    <a:pt x="484" y="0"/>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6"/>
            <p:cNvSpPr/>
            <p:nvPr/>
          </p:nvSpPr>
          <p:spPr>
            <a:xfrm>
              <a:off x="1640250" y="4400925"/>
              <a:ext cx="46075" cy="27925"/>
            </a:xfrm>
            <a:custGeom>
              <a:avLst/>
              <a:gdLst/>
              <a:ahLst/>
              <a:cxnLst/>
              <a:rect l="l" t="t" r="r" b="b"/>
              <a:pathLst>
                <a:path w="1843" h="1117" extrusionOk="0">
                  <a:moveTo>
                    <a:pt x="1547" y="1"/>
                  </a:moveTo>
                  <a:lnTo>
                    <a:pt x="1" y="337"/>
                  </a:lnTo>
                  <a:cubicBezTo>
                    <a:pt x="122" y="538"/>
                    <a:pt x="216" y="713"/>
                    <a:pt x="283" y="848"/>
                  </a:cubicBezTo>
                  <a:lnTo>
                    <a:pt x="1843" y="1116"/>
                  </a:lnTo>
                  <a:lnTo>
                    <a:pt x="1843" y="1116"/>
                  </a:lnTo>
                  <a:lnTo>
                    <a:pt x="1547" y="1"/>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6"/>
            <p:cNvSpPr/>
            <p:nvPr/>
          </p:nvSpPr>
          <p:spPr>
            <a:xfrm>
              <a:off x="1458450" y="4033950"/>
              <a:ext cx="175775" cy="385825"/>
            </a:xfrm>
            <a:custGeom>
              <a:avLst/>
              <a:gdLst/>
              <a:ahLst/>
              <a:cxnLst/>
              <a:rect l="l" t="t" r="r" b="b"/>
              <a:pathLst>
                <a:path w="7031" h="15433" extrusionOk="0">
                  <a:moveTo>
                    <a:pt x="1" y="1"/>
                  </a:moveTo>
                  <a:lnTo>
                    <a:pt x="1" y="14196"/>
                  </a:lnTo>
                  <a:lnTo>
                    <a:pt x="7031" y="15432"/>
                  </a:lnTo>
                  <a:cubicBezTo>
                    <a:pt x="6090" y="13806"/>
                    <a:pt x="3375" y="8900"/>
                    <a:pt x="3657" y="6534"/>
                  </a:cubicBezTo>
                  <a:cubicBezTo>
                    <a:pt x="3899" y="4544"/>
                    <a:pt x="5176" y="2246"/>
                    <a:pt x="5915" y="1036"/>
                  </a:cubicBezTo>
                  <a:lnTo>
                    <a:pt x="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6"/>
            <p:cNvSpPr/>
            <p:nvPr/>
          </p:nvSpPr>
          <p:spPr>
            <a:xfrm>
              <a:off x="1708189" y="4144847"/>
              <a:ext cx="39262" cy="102525"/>
            </a:xfrm>
            <a:custGeom>
              <a:avLst/>
              <a:gdLst/>
              <a:ahLst/>
              <a:cxnLst/>
              <a:rect l="l" t="t" r="r" b="b"/>
              <a:pathLst>
                <a:path w="1520" h="4101" extrusionOk="0">
                  <a:moveTo>
                    <a:pt x="0" y="1"/>
                  </a:moveTo>
                  <a:lnTo>
                    <a:pt x="565" y="4047"/>
                  </a:lnTo>
                  <a:lnTo>
                    <a:pt x="1519" y="4101"/>
                  </a:lnTo>
                  <a:lnTo>
                    <a:pt x="1519" y="875"/>
                  </a:lnTo>
                  <a:lnTo>
                    <a:pt x="0" y="1"/>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6"/>
            <p:cNvSpPr/>
            <p:nvPr/>
          </p:nvSpPr>
          <p:spPr>
            <a:xfrm>
              <a:off x="1633200" y="4141825"/>
              <a:ext cx="79350" cy="103875"/>
            </a:xfrm>
            <a:custGeom>
              <a:avLst/>
              <a:gdLst/>
              <a:ahLst/>
              <a:cxnLst/>
              <a:rect l="l" t="t" r="r" b="b"/>
              <a:pathLst>
                <a:path w="3174" h="4155" extrusionOk="0">
                  <a:moveTo>
                    <a:pt x="2568" y="1"/>
                  </a:moveTo>
                  <a:lnTo>
                    <a:pt x="1" y="418"/>
                  </a:lnTo>
                  <a:lnTo>
                    <a:pt x="579" y="4033"/>
                  </a:lnTo>
                  <a:lnTo>
                    <a:pt x="3173" y="4154"/>
                  </a:lnTo>
                  <a:lnTo>
                    <a:pt x="2568" y="1"/>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6"/>
            <p:cNvSpPr/>
            <p:nvPr/>
          </p:nvSpPr>
          <p:spPr>
            <a:xfrm>
              <a:off x="1573016" y="4092776"/>
              <a:ext cx="123062" cy="57819"/>
            </a:xfrm>
            <a:custGeom>
              <a:avLst/>
              <a:gdLst/>
              <a:ahLst/>
              <a:cxnLst/>
              <a:rect l="l" t="t" r="r" b="b"/>
              <a:pathLst>
                <a:path w="4867" h="2313" extrusionOk="0">
                  <a:moveTo>
                    <a:pt x="1076" y="0"/>
                  </a:moveTo>
                  <a:cubicBezTo>
                    <a:pt x="699" y="672"/>
                    <a:pt x="296" y="1479"/>
                    <a:pt x="0" y="2312"/>
                  </a:cubicBezTo>
                  <a:lnTo>
                    <a:pt x="4866" y="1519"/>
                  </a:lnTo>
                  <a:lnTo>
                    <a:pt x="4705" y="417"/>
                  </a:lnTo>
                  <a:lnTo>
                    <a:pt x="1076" y="0"/>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36"/>
            <p:cNvSpPr/>
            <p:nvPr/>
          </p:nvSpPr>
          <p:spPr>
            <a:xfrm>
              <a:off x="1559600" y="4153925"/>
              <a:ext cx="77650" cy="88750"/>
            </a:xfrm>
            <a:custGeom>
              <a:avLst/>
              <a:gdLst/>
              <a:ahLst/>
              <a:cxnLst/>
              <a:rect l="l" t="t" r="r" b="b"/>
              <a:pathLst>
                <a:path w="3106" h="3550" extrusionOk="0">
                  <a:moveTo>
                    <a:pt x="2515" y="1"/>
                  </a:moveTo>
                  <a:lnTo>
                    <a:pt x="404" y="350"/>
                  </a:lnTo>
                  <a:cubicBezTo>
                    <a:pt x="229" y="861"/>
                    <a:pt x="122" y="1385"/>
                    <a:pt x="55" y="1869"/>
                  </a:cubicBezTo>
                  <a:cubicBezTo>
                    <a:pt x="1" y="2299"/>
                    <a:pt x="68" y="2837"/>
                    <a:pt x="202" y="3428"/>
                  </a:cubicBezTo>
                  <a:lnTo>
                    <a:pt x="3106" y="3549"/>
                  </a:lnTo>
                  <a:lnTo>
                    <a:pt x="2515" y="1"/>
                  </a:ln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36"/>
            <p:cNvSpPr/>
            <p:nvPr/>
          </p:nvSpPr>
          <p:spPr>
            <a:xfrm>
              <a:off x="1724600" y="4256775"/>
              <a:ext cx="22225" cy="119300"/>
            </a:xfrm>
            <a:custGeom>
              <a:avLst/>
              <a:gdLst/>
              <a:ahLst/>
              <a:cxnLst/>
              <a:rect l="l" t="t" r="r" b="b"/>
              <a:pathLst>
                <a:path w="889" h="4772" extrusionOk="0">
                  <a:moveTo>
                    <a:pt x="1" y="0"/>
                  </a:moveTo>
                  <a:lnTo>
                    <a:pt x="686" y="4772"/>
                  </a:lnTo>
                  <a:lnTo>
                    <a:pt x="888" y="4745"/>
                  </a:lnTo>
                  <a:lnTo>
                    <a:pt x="888" y="54"/>
                  </a:lnTo>
                  <a:lnTo>
                    <a:pt x="1" y="0"/>
                  </a:ln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36"/>
            <p:cNvSpPr/>
            <p:nvPr/>
          </p:nvSpPr>
          <p:spPr>
            <a:xfrm>
              <a:off x="1669089" y="4310518"/>
              <a:ext cx="62530" cy="77333"/>
            </a:xfrm>
            <a:custGeom>
              <a:avLst/>
              <a:gdLst/>
              <a:ahLst/>
              <a:cxnLst/>
              <a:rect l="l" t="t" r="r" b="b"/>
              <a:pathLst>
                <a:path w="2488" h="3093" extrusionOk="0">
                  <a:moveTo>
                    <a:pt x="2098" y="1"/>
                  </a:moveTo>
                  <a:lnTo>
                    <a:pt x="1" y="525"/>
                  </a:lnTo>
                  <a:lnTo>
                    <a:pt x="687" y="3092"/>
                  </a:lnTo>
                  <a:lnTo>
                    <a:pt x="2488" y="2716"/>
                  </a:lnTo>
                  <a:lnTo>
                    <a:pt x="2098" y="1"/>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6"/>
            <p:cNvSpPr/>
            <p:nvPr/>
          </p:nvSpPr>
          <p:spPr>
            <a:xfrm>
              <a:off x="1649976" y="4254075"/>
              <a:ext cx="69575" cy="58825"/>
            </a:xfrm>
            <a:custGeom>
              <a:avLst/>
              <a:gdLst/>
              <a:ahLst/>
              <a:cxnLst/>
              <a:rect l="l" t="t" r="r" b="b"/>
              <a:pathLst>
                <a:path w="2783" h="2353" extrusionOk="0">
                  <a:moveTo>
                    <a:pt x="0" y="0"/>
                  </a:moveTo>
                  <a:lnTo>
                    <a:pt x="619" y="2353"/>
                  </a:lnTo>
                  <a:lnTo>
                    <a:pt x="2783" y="1815"/>
                  </a:lnTo>
                  <a:lnTo>
                    <a:pt x="2541" y="95"/>
                  </a:lnTo>
                  <a:lnTo>
                    <a:pt x="0" y="0"/>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36"/>
            <p:cNvSpPr/>
            <p:nvPr/>
          </p:nvSpPr>
          <p:spPr>
            <a:xfrm>
              <a:off x="1567675" y="4250725"/>
              <a:ext cx="88400" cy="78975"/>
            </a:xfrm>
            <a:custGeom>
              <a:avLst/>
              <a:gdLst/>
              <a:ahLst/>
              <a:cxnLst/>
              <a:rect l="l" t="t" r="r" b="b"/>
              <a:pathLst>
                <a:path w="3536" h="3159" extrusionOk="0">
                  <a:moveTo>
                    <a:pt x="0" y="0"/>
                  </a:moveTo>
                  <a:lnTo>
                    <a:pt x="0" y="0"/>
                  </a:lnTo>
                  <a:cubicBezTo>
                    <a:pt x="283" y="981"/>
                    <a:pt x="740" y="2110"/>
                    <a:pt x="1237" y="3159"/>
                  </a:cubicBezTo>
                  <a:lnTo>
                    <a:pt x="3536" y="2581"/>
                  </a:lnTo>
                  <a:lnTo>
                    <a:pt x="2864" y="108"/>
                  </a:lnTo>
                  <a:lnTo>
                    <a:pt x="0" y="0"/>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36"/>
            <p:cNvSpPr/>
            <p:nvPr/>
          </p:nvSpPr>
          <p:spPr>
            <a:xfrm>
              <a:off x="1603300" y="4326040"/>
              <a:ext cx="72950" cy="72600"/>
            </a:xfrm>
            <a:custGeom>
              <a:avLst/>
              <a:gdLst/>
              <a:ahLst/>
              <a:cxnLst/>
              <a:rect l="l" t="t" r="r" b="b"/>
              <a:pathLst>
                <a:path w="2918" h="2904" extrusionOk="0">
                  <a:moveTo>
                    <a:pt x="2232" y="0"/>
                  </a:moveTo>
                  <a:lnTo>
                    <a:pt x="0" y="538"/>
                  </a:lnTo>
                  <a:cubicBezTo>
                    <a:pt x="430" y="1438"/>
                    <a:pt x="887" y="2272"/>
                    <a:pt x="1237" y="2904"/>
                  </a:cubicBezTo>
                  <a:lnTo>
                    <a:pt x="2917" y="2554"/>
                  </a:lnTo>
                  <a:lnTo>
                    <a:pt x="2232" y="0"/>
                  </a:ln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36"/>
            <p:cNvSpPr/>
            <p:nvPr/>
          </p:nvSpPr>
          <p:spPr>
            <a:xfrm>
              <a:off x="1542800" y="4059175"/>
              <a:ext cx="204025" cy="379750"/>
            </a:xfrm>
            <a:custGeom>
              <a:avLst/>
              <a:gdLst/>
              <a:ahLst/>
              <a:cxnLst/>
              <a:rect l="l" t="t" r="r" b="b"/>
              <a:pathLst>
                <a:path w="8161" h="15190" extrusionOk="0">
                  <a:moveTo>
                    <a:pt x="2313" y="1344"/>
                  </a:moveTo>
                  <a:lnTo>
                    <a:pt x="5942" y="1761"/>
                  </a:lnTo>
                  <a:lnTo>
                    <a:pt x="6103" y="2850"/>
                  </a:lnTo>
                  <a:lnTo>
                    <a:pt x="1224" y="3643"/>
                  </a:lnTo>
                  <a:cubicBezTo>
                    <a:pt x="1547" y="2823"/>
                    <a:pt x="1950" y="2016"/>
                    <a:pt x="2313" y="1344"/>
                  </a:cubicBezTo>
                  <a:close/>
                  <a:moveTo>
                    <a:pt x="3187" y="3777"/>
                  </a:moveTo>
                  <a:lnTo>
                    <a:pt x="3765" y="7326"/>
                  </a:lnTo>
                  <a:lnTo>
                    <a:pt x="861" y="7205"/>
                  </a:lnTo>
                  <a:cubicBezTo>
                    <a:pt x="727" y="6614"/>
                    <a:pt x="673" y="6076"/>
                    <a:pt x="727" y="5646"/>
                  </a:cubicBezTo>
                  <a:cubicBezTo>
                    <a:pt x="767" y="5148"/>
                    <a:pt x="901" y="4651"/>
                    <a:pt x="1076" y="4127"/>
                  </a:cubicBezTo>
                  <a:lnTo>
                    <a:pt x="3187" y="3777"/>
                  </a:lnTo>
                  <a:close/>
                  <a:moveTo>
                    <a:pt x="6184" y="3307"/>
                  </a:moveTo>
                  <a:lnTo>
                    <a:pt x="6789" y="7460"/>
                  </a:lnTo>
                  <a:lnTo>
                    <a:pt x="4195" y="7353"/>
                  </a:lnTo>
                  <a:lnTo>
                    <a:pt x="3617" y="3724"/>
                  </a:lnTo>
                  <a:lnTo>
                    <a:pt x="6184" y="3307"/>
                  </a:lnTo>
                  <a:close/>
                  <a:moveTo>
                    <a:pt x="4289" y="7796"/>
                  </a:moveTo>
                  <a:lnTo>
                    <a:pt x="6829" y="7891"/>
                  </a:lnTo>
                  <a:lnTo>
                    <a:pt x="7085" y="9611"/>
                  </a:lnTo>
                  <a:lnTo>
                    <a:pt x="4921" y="10149"/>
                  </a:lnTo>
                  <a:lnTo>
                    <a:pt x="4289" y="7796"/>
                  </a:lnTo>
                  <a:close/>
                  <a:moveTo>
                    <a:pt x="995" y="7662"/>
                  </a:moveTo>
                  <a:lnTo>
                    <a:pt x="3859" y="7770"/>
                  </a:lnTo>
                  <a:lnTo>
                    <a:pt x="4531" y="10243"/>
                  </a:lnTo>
                  <a:lnTo>
                    <a:pt x="2232" y="10808"/>
                  </a:lnTo>
                  <a:cubicBezTo>
                    <a:pt x="1735" y="9772"/>
                    <a:pt x="1264" y="8643"/>
                    <a:pt x="995" y="7662"/>
                  </a:cubicBezTo>
                  <a:close/>
                  <a:moveTo>
                    <a:pt x="7179" y="10055"/>
                  </a:moveTo>
                  <a:lnTo>
                    <a:pt x="7555" y="12770"/>
                  </a:lnTo>
                  <a:lnTo>
                    <a:pt x="5741" y="13146"/>
                  </a:lnTo>
                  <a:lnTo>
                    <a:pt x="5055" y="10579"/>
                  </a:lnTo>
                  <a:lnTo>
                    <a:pt x="7179" y="10055"/>
                  </a:lnTo>
                  <a:close/>
                  <a:moveTo>
                    <a:pt x="4638" y="10673"/>
                  </a:moveTo>
                  <a:lnTo>
                    <a:pt x="5324" y="13227"/>
                  </a:lnTo>
                  <a:lnTo>
                    <a:pt x="3657" y="13604"/>
                  </a:lnTo>
                  <a:cubicBezTo>
                    <a:pt x="3307" y="12985"/>
                    <a:pt x="2850" y="12138"/>
                    <a:pt x="2420" y="11238"/>
                  </a:cubicBezTo>
                  <a:lnTo>
                    <a:pt x="4638" y="10673"/>
                  </a:lnTo>
                  <a:close/>
                  <a:moveTo>
                    <a:pt x="2541" y="0"/>
                  </a:moveTo>
                  <a:cubicBezTo>
                    <a:pt x="1775" y="1210"/>
                    <a:pt x="525" y="3508"/>
                    <a:pt x="283" y="5484"/>
                  </a:cubicBezTo>
                  <a:cubicBezTo>
                    <a:pt x="1" y="7877"/>
                    <a:pt x="2716" y="12770"/>
                    <a:pt x="3657" y="14397"/>
                  </a:cubicBezTo>
                  <a:lnTo>
                    <a:pt x="4181" y="14477"/>
                  </a:lnTo>
                  <a:cubicBezTo>
                    <a:pt x="4114" y="14343"/>
                    <a:pt x="4020" y="14182"/>
                    <a:pt x="3899" y="13980"/>
                  </a:cubicBezTo>
                  <a:lnTo>
                    <a:pt x="5458" y="13644"/>
                  </a:lnTo>
                  <a:lnTo>
                    <a:pt x="5767" y="14746"/>
                  </a:lnTo>
                  <a:lnTo>
                    <a:pt x="6211" y="14827"/>
                  </a:lnTo>
                  <a:lnTo>
                    <a:pt x="6211" y="14827"/>
                  </a:lnTo>
                  <a:lnTo>
                    <a:pt x="5862" y="13550"/>
                  </a:lnTo>
                  <a:lnTo>
                    <a:pt x="7609" y="13187"/>
                  </a:lnTo>
                  <a:lnTo>
                    <a:pt x="7891" y="15136"/>
                  </a:lnTo>
                  <a:lnTo>
                    <a:pt x="8160" y="15190"/>
                  </a:lnTo>
                  <a:lnTo>
                    <a:pt x="8160" y="14061"/>
                  </a:lnTo>
                  <a:lnTo>
                    <a:pt x="8026" y="13133"/>
                  </a:lnTo>
                  <a:lnTo>
                    <a:pt x="8160" y="13106"/>
                  </a:lnTo>
                  <a:lnTo>
                    <a:pt x="8160" y="12649"/>
                  </a:lnTo>
                  <a:lnTo>
                    <a:pt x="7958" y="12676"/>
                  </a:lnTo>
                  <a:lnTo>
                    <a:pt x="7273" y="7904"/>
                  </a:lnTo>
                  <a:lnTo>
                    <a:pt x="8160" y="7958"/>
                  </a:lnTo>
                  <a:lnTo>
                    <a:pt x="8160" y="7528"/>
                  </a:lnTo>
                  <a:lnTo>
                    <a:pt x="7206" y="7460"/>
                  </a:lnTo>
                  <a:lnTo>
                    <a:pt x="6614" y="3401"/>
                  </a:lnTo>
                  <a:lnTo>
                    <a:pt x="8160" y="4275"/>
                  </a:lnTo>
                  <a:lnTo>
                    <a:pt x="8160" y="3804"/>
                  </a:lnTo>
                  <a:lnTo>
                    <a:pt x="6547" y="2904"/>
                  </a:lnTo>
                  <a:lnTo>
                    <a:pt x="6238" y="645"/>
                  </a:lnTo>
                  <a:lnTo>
                    <a:pt x="5794" y="565"/>
                  </a:lnTo>
                  <a:lnTo>
                    <a:pt x="5902" y="1290"/>
                  </a:lnTo>
                  <a:lnTo>
                    <a:pt x="2555" y="901"/>
                  </a:lnTo>
                  <a:cubicBezTo>
                    <a:pt x="2743" y="578"/>
                    <a:pt x="2904" y="309"/>
                    <a:pt x="3039" y="81"/>
                  </a:cubicBezTo>
                  <a:lnTo>
                    <a:pt x="2541" y="0"/>
                  </a:lnTo>
                  <a:close/>
                </a:path>
              </a:pathLst>
            </a:custGeom>
            <a:solidFill>
              <a:schemeClr val="accent6"/>
            </a:solidFill>
            <a:ln w="9525"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36"/>
            <p:cNvSpPr/>
            <p:nvPr/>
          </p:nvSpPr>
          <p:spPr>
            <a:xfrm>
              <a:off x="1743425" y="4386825"/>
              <a:ext cx="3400" cy="24550"/>
            </a:xfrm>
            <a:custGeom>
              <a:avLst/>
              <a:gdLst/>
              <a:ahLst/>
              <a:cxnLst/>
              <a:rect l="l" t="t" r="r" b="b"/>
              <a:pathLst>
                <a:path w="136" h="982" extrusionOk="0">
                  <a:moveTo>
                    <a:pt x="135" y="0"/>
                  </a:moveTo>
                  <a:lnTo>
                    <a:pt x="1" y="27"/>
                  </a:lnTo>
                  <a:lnTo>
                    <a:pt x="135" y="981"/>
                  </a:lnTo>
                  <a:lnTo>
                    <a:pt x="135" y="0"/>
                  </a:lnTo>
                  <a:close/>
                </a:path>
              </a:pathLst>
            </a:custGeom>
            <a:solidFill>
              <a:srgbClr val="DF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6"/>
            <p:cNvSpPr/>
            <p:nvPr/>
          </p:nvSpPr>
          <p:spPr>
            <a:xfrm>
              <a:off x="1990425" y="4105500"/>
              <a:ext cx="171425" cy="181875"/>
            </a:xfrm>
            <a:custGeom>
              <a:avLst/>
              <a:gdLst/>
              <a:ahLst/>
              <a:cxnLst/>
              <a:rect l="l" t="t" r="r" b="b"/>
              <a:pathLst>
                <a:path w="6857" h="7275" extrusionOk="0">
                  <a:moveTo>
                    <a:pt x="1448" y="0"/>
                  </a:moveTo>
                  <a:cubicBezTo>
                    <a:pt x="1238" y="0"/>
                    <a:pt x="1027" y="75"/>
                    <a:pt x="834" y="271"/>
                  </a:cubicBezTo>
                  <a:cubicBezTo>
                    <a:pt x="1" y="1091"/>
                    <a:pt x="2810" y="2570"/>
                    <a:pt x="2810" y="2570"/>
                  </a:cubicBezTo>
                  <a:cubicBezTo>
                    <a:pt x="2810" y="2570"/>
                    <a:pt x="4934" y="7274"/>
                    <a:pt x="6023" y="7274"/>
                  </a:cubicBezTo>
                  <a:cubicBezTo>
                    <a:pt x="6856" y="7274"/>
                    <a:pt x="6776" y="6105"/>
                    <a:pt x="6708" y="5648"/>
                  </a:cubicBezTo>
                  <a:cubicBezTo>
                    <a:pt x="6453" y="3994"/>
                    <a:pt x="5055" y="2932"/>
                    <a:pt x="3953" y="1803"/>
                  </a:cubicBezTo>
                  <a:cubicBezTo>
                    <a:pt x="3953" y="1803"/>
                    <a:pt x="3334" y="580"/>
                    <a:pt x="2810" y="69"/>
                  </a:cubicBezTo>
                  <a:lnTo>
                    <a:pt x="2810" y="795"/>
                  </a:lnTo>
                  <a:cubicBezTo>
                    <a:pt x="2810" y="795"/>
                    <a:pt x="2133" y="0"/>
                    <a:pt x="1448" y="0"/>
                  </a:cubicBezTo>
                  <a:close/>
                </a:path>
              </a:pathLst>
            </a:custGeom>
            <a:solidFill>
              <a:srgbClr val="F292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6"/>
            <p:cNvSpPr/>
            <p:nvPr/>
          </p:nvSpPr>
          <p:spPr>
            <a:xfrm>
              <a:off x="1285725" y="4079125"/>
              <a:ext cx="210400" cy="180625"/>
            </a:xfrm>
            <a:custGeom>
              <a:avLst/>
              <a:gdLst/>
              <a:ahLst/>
              <a:cxnLst/>
              <a:rect l="l" t="t" r="r" b="b"/>
              <a:pathLst>
                <a:path w="8416" h="7225" extrusionOk="0">
                  <a:moveTo>
                    <a:pt x="7081" y="0"/>
                  </a:moveTo>
                  <a:cubicBezTo>
                    <a:pt x="6471" y="0"/>
                    <a:pt x="5915" y="721"/>
                    <a:pt x="5915" y="721"/>
                  </a:cubicBezTo>
                  <a:lnTo>
                    <a:pt x="5915" y="9"/>
                  </a:lnTo>
                  <a:cubicBezTo>
                    <a:pt x="5404" y="492"/>
                    <a:pt x="5310" y="1890"/>
                    <a:pt x="5310" y="1890"/>
                  </a:cubicBezTo>
                  <a:cubicBezTo>
                    <a:pt x="5310" y="1890"/>
                    <a:pt x="0" y="5990"/>
                    <a:pt x="1896" y="7079"/>
                  </a:cubicBezTo>
                  <a:cubicBezTo>
                    <a:pt x="2065" y="7179"/>
                    <a:pt x="2238" y="7224"/>
                    <a:pt x="2412" y="7224"/>
                  </a:cubicBezTo>
                  <a:cubicBezTo>
                    <a:pt x="4190" y="7224"/>
                    <a:pt x="6130" y="2509"/>
                    <a:pt x="6130" y="2509"/>
                  </a:cubicBezTo>
                  <a:cubicBezTo>
                    <a:pt x="6130" y="2509"/>
                    <a:pt x="8415" y="1030"/>
                    <a:pt x="7649" y="251"/>
                  </a:cubicBezTo>
                  <a:cubicBezTo>
                    <a:pt x="7465" y="69"/>
                    <a:pt x="7270" y="0"/>
                    <a:pt x="7081" y="0"/>
                  </a:cubicBezTo>
                  <a:close/>
                </a:path>
              </a:pathLst>
            </a:custGeom>
            <a:solidFill>
              <a:srgbClr val="F292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6"/>
            <p:cNvSpPr/>
            <p:nvPr/>
          </p:nvSpPr>
          <p:spPr>
            <a:xfrm>
              <a:off x="1801575" y="3918350"/>
              <a:ext cx="96475" cy="102525"/>
            </a:xfrm>
            <a:custGeom>
              <a:avLst/>
              <a:gdLst/>
              <a:ahLst/>
              <a:cxnLst/>
              <a:rect l="l" t="t" r="r" b="b"/>
              <a:pathLst>
                <a:path w="3859" h="4101" extrusionOk="0">
                  <a:moveTo>
                    <a:pt x="3858" y="1"/>
                  </a:moveTo>
                  <a:cubicBezTo>
                    <a:pt x="2514" y="1157"/>
                    <a:pt x="1210" y="942"/>
                    <a:pt x="1210" y="942"/>
                  </a:cubicBezTo>
                  <a:cubicBezTo>
                    <a:pt x="1210" y="942"/>
                    <a:pt x="1533" y="1815"/>
                    <a:pt x="565" y="2178"/>
                  </a:cubicBezTo>
                  <a:cubicBezTo>
                    <a:pt x="403" y="2246"/>
                    <a:pt x="202" y="2299"/>
                    <a:pt x="0" y="2367"/>
                  </a:cubicBezTo>
                  <a:lnTo>
                    <a:pt x="1761" y="4101"/>
                  </a:lnTo>
                  <a:cubicBezTo>
                    <a:pt x="2957" y="3657"/>
                    <a:pt x="3858" y="1627"/>
                    <a:pt x="3858" y="1"/>
                  </a:cubicBezTo>
                  <a:close/>
                </a:path>
              </a:pathLst>
            </a:custGeom>
            <a:solidFill>
              <a:srgbClr val="F0B0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6"/>
            <p:cNvSpPr/>
            <p:nvPr/>
          </p:nvSpPr>
          <p:spPr>
            <a:xfrm>
              <a:off x="1542800" y="3864600"/>
              <a:ext cx="27575" cy="32600"/>
            </a:xfrm>
            <a:custGeom>
              <a:avLst/>
              <a:gdLst/>
              <a:ahLst/>
              <a:cxnLst/>
              <a:rect l="l" t="t" r="r" b="b"/>
              <a:pathLst>
                <a:path w="1103" h="1304" extrusionOk="0">
                  <a:moveTo>
                    <a:pt x="364" y="1304"/>
                  </a:moveTo>
                  <a:cubicBezTo>
                    <a:pt x="364" y="1304"/>
                    <a:pt x="1" y="1223"/>
                    <a:pt x="1" y="618"/>
                  </a:cubicBezTo>
                  <a:cubicBezTo>
                    <a:pt x="1" y="0"/>
                    <a:pt x="1103" y="470"/>
                    <a:pt x="364" y="1304"/>
                  </a:cubicBezTo>
                  <a:close/>
                </a:path>
              </a:pathLst>
            </a:custGeom>
            <a:solidFill>
              <a:srgbClr val="F0B0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36"/>
            <p:cNvSpPr/>
            <p:nvPr/>
          </p:nvSpPr>
          <p:spPr>
            <a:xfrm>
              <a:off x="1876850" y="3847775"/>
              <a:ext cx="29600" cy="34975"/>
            </a:xfrm>
            <a:custGeom>
              <a:avLst/>
              <a:gdLst/>
              <a:ahLst/>
              <a:cxnLst/>
              <a:rect l="l" t="t" r="r" b="b"/>
              <a:pathLst>
                <a:path w="1184" h="1399" extrusionOk="0">
                  <a:moveTo>
                    <a:pt x="780" y="1399"/>
                  </a:moveTo>
                  <a:cubicBezTo>
                    <a:pt x="780" y="1399"/>
                    <a:pt x="1183" y="1291"/>
                    <a:pt x="1183" y="660"/>
                  </a:cubicBezTo>
                  <a:cubicBezTo>
                    <a:pt x="1183" y="1"/>
                    <a:pt x="0" y="485"/>
                    <a:pt x="780" y="1399"/>
                  </a:cubicBezTo>
                  <a:close/>
                </a:path>
              </a:pathLst>
            </a:custGeom>
            <a:solidFill>
              <a:srgbClr val="F0B0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6"/>
            <p:cNvSpPr/>
            <p:nvPr/>
          </p:nvSpPr>
          <p:spPr>
            <a:xfrm>
              <a:off x="1618425" y="3890125"/>
              <a:ext cx="24875" cy="41700"/>
            </a:xfrm>
            <a:custGeom>
              <a:avLst/>
              <a:gdLst/>
              <a:ahLst/>
              <a:cxnLst/>
              <a:rect l="l" t="t" r="r" b="b"/>
              <a:pathLst>
                <a:path w="995" h="1668" extrusionOk="0">
                  <a:moveTo>
                    <a:pt x="551" y="1"/>
                  </a:moveTo>
                  <a:cubicBezTo>
                    <a:pt x="551" y="1"/>
                    <a:pt x="995" y="1667"/>
                    <a:pt x="0" y="1318"/>
                  </a:cubicBezTo>
                </a:path>
              </a:pathLst>
            </a:custGeom>
            <a:solidFill>
              <a:srgbClr val="F0B0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36"/>
            <p:cNvSpPr/>
            <p:nvPr/>
          </p:nvSpPr>
          <p:spPr>
            <a:xfrm>
              <a:off x="1790150" y="3864600"/>
              <a:ext cx="30250" cy="40675"/>
            </a:xfrm>
            <a:custGeom>
              <a:avLst/>
              <a:gdLst/>
              <a:ahLst/>
              <a:cxnLst/>
              <a:rect l="l" t="t" r="r" b="b"/>
              <a:pathLst>
                <a:path w="1210" h="1627" extrusionOk="0">
                  <a:moveTo>
                    <a:pt x="1143" y="0"/>
                  </a:moveTo>
                  <a:cubicBezTo>
                    <a:pt x="1143" y="0"/>
                    <a:pt x="0" y="1613"/>
                    <a:pt x="1210" y="1627"/>
                  </a:cubicBezTo>
                </a:path>
              </a:pathLst>
            </a:custGeom>
            <a:solidFill>
              <a:srgbClr val="F0B0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490" name="Google Shape;490;p36"/>
          <p:cNvCxnSpPr/>
          <p:nvPr/>
        </p:nvCxnSpPr>
        <p:spPr>
          <a:xfrm>
            <a:off x="4510200" y="3095668"/>
            <a:ext cx="4118100" cy="0"/>
          </a:xfrm>
          <a:prstGeom prst="straightConnector1">
            <a:avLst/>
          </a:prstGeom>
          <a:noFill/>
          <a:ln w="28575" cap="flat" cmpd="sng">
            <a:solidFill>
              <a:srgbClr val="11224E"/>
            </a:solidFill>
            <a:prstDash val="solid"/>
            <a:round/>
            <a:headEnd type="none" w="med" len="med"/>
            <a:tailEnd type="none" w="med" len="med"/>
          </a:ln>
        </p:spPr>
      </p:cxnSp>
      <p:sp>
        <p:nvSpPr>
          <p:cNvPr id="492" name="Google Shape;492;p36"/>
          <p:cNvSpPr txBox="1">
            <a:spLocks noGrp="1"/>
          </p:cNvSpPr>
          <p:nvPr>
            <p:ph type="ctrTitle"/>
          </p:nvPr>
        </p:nvSpPr>
        <p:spPr>
          <a:xfrm>
            <a:off x="4506849" y="1695088"/>
            <a:ext cx="4118100" cy="1272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IN" sz="3600" dirty="0"/>
              <a:t>Market analysis </a:t>
            </a:r>
            <a:br>
              <a:rPr lang="en-IN" sz="3600" dirty="0"/>
            </a:br>
            <a:r>
              <a:rPr lang="en-IN" sz="3600" dirty="0">
                <a:solidFill>
                  <a:schemeClr val="dk2"/>
                </a:solidFill>
              </a:rPr>
              <a:t>Eastern Airways</a:t>
            </a:r>
            <a:endParaRPr lang="en-IN" sz="3600" dirty="0"/>
          </a:p>
        </p:txBody>
      </p:sp>
      <p:sp>
        <p:nvSpPr>
          <p:cNvPr id="5" name="TextBox 4">
            <a:extLst>
              <a:ext uri="{FF2B5EF4-FFF2-40B4-BE49-F238E27FC236}">
                <a16:creationId xmlns:a16="http://schemas.microsoft.com/office/drawing/2014/main" id="{7F67A4A1-ED8E-8FB7-2A70-F1C8B129F1CB}"/>
              </a:ext>
            </a:extLst>
          </p:cNvPr>
          <p:cNvSpPr txBox="1"/>
          <p:nvPr/>
        </p:nvSpPr>
        <p:spPr>
          <a:xfrm>
            <a:off x="94747" y="4748135"/>
            <a:ext cx="7742578" cy="307777"/>
          </a:xfrm>
          <a:prstGeom prst="rect">
            <a:avLst/>
          </a:prstGeom>
          <a:noFill/>
        </p:spPr>
        <p:txBody>
          <a:bodyPr wrap="square">
            <a:spAutoFit/>
          </a:bodyPr>
          <a:lstStyle/>
          <a:p>
            <a:r>
              <a:rPr lang="en-IN" b="1" dirty="0"/>
              <a:t>A Critical Analysis of the Global Business Environment – Post Pandemic</a:t>
            </a:r>
          </a:p>
        </p:txBody>
      </p:sp>
      <p:sp>
        <p:nvSpPr>
          <p:cNvPr id="6" name="Rectangle 5">
            <a:extLst>
              <a:ext uri="{FF2B5EF4-FFF2-40B4-BE49-F238E27FC236}">
                <a16:creationId xmlns:a16="http://schemas.microsoft.com/office/drawing/2014/main" id="{4F25864F-3ED8-73C8-530E-37CC4A19FCD7}"/>
              </a:ext>
            </a:extLst>
          </p:cNvPr>
          <p:cNvSpPr/>
          <p:nvPr/>
        </p:nvSpPr>
        <p:spPr>
          <a:xfrm>
            <a:off x="4546571" y="2781609"/>
            <a:ext cx="2916183" cy="369332"/>
          </a:xfrm>
          <a:prstGeom prst="rect">
            <a:avLst/>
          </a:prstGeom>
        </p:spPr>
        <p:txBody>
          <a:bodyPr wrap="none">
            <a:spAutoFit/>
          </a:bodyPr>
          <a:lstStyle/>
          <a:p>
            <a:r>
              <a:rPr lang="en-IN" b="1" dirty="0"/>
              <a:t>Module code: LCMB7001</a:t>
            </a:r>
          </a:p>
        </p:txBody>
      </p:sp>
      <p:sp>
        <p:nvSpPr>
          <p:cNvPr id="7" name="Rectangle 6">
            <a:extLst>
              <a:ext uri="{FF2B5EF4-FFF2-40B4-BE49-F238E27FC236}">
                <a16:creationId xmlns:a16="http://schemas.microsoft.com/office/drawing/2014/main" id="{BECBB6FE-0483-F61C-FD0D-11E57685F2DC}"/>
              </a:ext>
            </a:extLst>
          </p:cNvPr>
          <p:cNvSpPr/>
          <p:nvPr/>
        </p:nvSpPr>
        <p:spPr>
          <a:xfrm>
            <a:off x="4546571" y="3095123"/>
            <a:ext cx="2574166" cy="369332"/>
          </a:xfrm>
          <a:prstGeom prst="rect">
            <a:avLst/>
          </a:prstGeom>
        </p:spPr>
        <p:txBody>
          <a:bodyPr wrap="none">
            <a:spAutoFit/>
          </a:bodyPr>
          <a:lstStyle/>
          <a:p>
            <a:r>
              <a:rPr lang="en-IN" b="1" dirty="0"/>
              <a:t>Lecturer: </a:t>
            </a:r>
            <a:r>
              <a:rPr lang="en-IN" b="1" dirty="0" err="1"/>
              <a:t>Efua</a:t>
            </a:r>
            <a:r>
              <a:rPr lang="en-IN" b="1" dirty="0"/>
              <a:t> Adams</a:t>
            </a:r>
          </a:p>
        </p:txBody>
      </p:sp>
      <p:sp>
        <p:nvSpPr>
          <p:cNvPr id="86" name="TextBox 85"/>
          <p:cNvSpPr txBox="1"/>
          <p:nvPr/>
        </p:nvSpPr>
        <p:spPr>
          <a:xfrm>
            <a:off x="4540469" y="336331"/>
            <a:ext cx="4078014" cy="1169551"/>
          </a:xfrm>
          <a:prstGeom prst="rect">
            <a:avLst/>
          </a:prstGeom>
          <a:noFill/>
        </p:spPr>
        <p:txBody>
          <a:bodyPr wrap="square" rtlCol="0">
            <a:spAutoFit/>
          </a:bodyPr>
          <a:lstStyle/>
          <a:p>
            <a:r>
              <a:rPr lang="en-US" dirty="0"/>
              <a:t>Student id :- 2226897</a:t>
            </a:r>
          </a:p>
          <a:p>
            <a:r>
              <a:rPr lang="en-US" dirty="0"/>
              <a:t>Name:- Vrushik maheshkumar Patel</a:t>
            </a:r>
          </a:p>
          <a:p>
            <a:r>
              <a:rPr lang="en-US" dirty="0"/>
              <a:t>Subject:- Marketing Management</a:t>
            </a:r>
          </a:p>
          <a:p>
            <a:r>
              <a:rPr lang="en-US" dirty="0"/>
              <a:t>University name:- University Wales Trinity Saint David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96"/>
        <p:cNvGrpSpPr/>
        <p:nvPr/>
      </p:nvGrpSpPr>
      <p:grpSpPr>
        <a:xfrm>
          <a:off x="0" y="0"/>
          <a:ext cx="0" cy="0"/>
          <a:chOff x="0" y="0"/>
          <a:chExt cx="0" cy="0"/>
        </a:xfrm>
      </p:grpSpPr>
      <p:sp>
        <p:nvSpPr>
          <p:cNvPr id="497" name="Google Shape;497;p37"/>
          <p:cNvSpPr txBox="1">
            <a:spLocks noGrp="1"/>
          </p:cNvSpPr>
          <p:nvPr>
            <p:ph type="title"/>
          </p:nvPr>
        </p:nvSpPr>
        <p:spPr>
          <a:xfrm>
            <a:off x="539400" y="445025"/>
            <a:ext cx="80652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b="1" dirty="0">
                <a:solidFill>
                  <a:schemeClr val="bg1"/>
                </a:solidFill>
              </a:rPr>
              <a:t>Business Environment </a:t>
            </a:r>
            <a:endParaRPr dirty="0">
              <a:solidFill>
                <a:schemeClr val="bg1"/>
              </a:solidFill>
            </a:endParaRPr>
          </a:p>
        </p:txBody>
      </p:sp>
      <p:sp>
        <p:nvSpPr>
          <p:cNvPr id="498" name="Google Shape;498;p37"/>
          <p:cNvSpPr txBox="1">
            <a:spLocks noGrp="1"/>
          </p:cNvSpPr>
          <p:nvPr>
            <p:ph type="body" idx="1"/>
          </p:nvPr>
        </p:nvSpPr>
        <p:spPr>
          <a:xfrm>
            <a:off x="539400" y="1378465"/>
            <a:ext cx="3747626" cy="3457200"/>
          </a:xfrm>
          <a:prstGeom prst="rect">
            <a:avLst/>
          </a:prstGeom>
        </p:spPr>
        <p:txBody>
          <a:bodyPr spcFirstLastPara="1" wrap="square" lIns="91425" tIns="91425" rIns="91425" bIns="91425" anchor="t" anchorCtr="0">
            <a:noAutofit/>
          </a:bodyPr>
          <a:lstStyle/>
          <a:p>
            <a:pPr marL="152400" indent="0">
              <a:buNone/>
            </a:pPr>
            <a:r>
              <a:rPr lang="en-US" dirty="0"/>
              <a:t>Business environment is the environment that indicates the aggregate total of all organization, people and other forces that affect the business and might affect its production (Shaw, 2016).</a:t>
            </a:r>
          </a:p>
          <a:p>
            <a:pPr marL="152400" indent="0">
              <a:buNone/>
            </a:pPr>
            <a:endParaRPr lang="en-US" dirty="0"/>
          </a:p>
          <a:p>
            <a:pPr marL="152400" indent="0">
              <a:buNone/>
            </a:pPr>
            <a:r>
              <a:rPr lang="en-US" dirty="0"/>
              <a:t>It can affect the performance of the business and its profitability, growth is also affect drastically.</a:t>
            </a:r>
          </a:p>
          <a:p>
            <a:pPr marL="152400" indent="0">
              <a:buNone/>
            </a:pPr>
            <a:endParaRPr lang="en-US" dirty="0">
              <a:latin typeface="Times New Roman" panose="02020603050405020304" pitchFamily="18" charset="0"/>
              <a:cs typeface="Times New Roman" panose="02020603050405020304" pitchFamily="18" charset="0"/>
            </a:endParaRPr>
          </a:p>
          <a:p>
            <a:pPr marL="152400" indent="0">
              <a:buNone/>
            </a:pPr>
            <a:r>
              <a:rPr lang="en-US" dirty="0">
                <a:solidFill>
                  <a:schemeClr val="tx1"/>
                </a:solidFill>
                <a:latin typeface="Times New Roman" panose="02020603050405020304" pitchFamily="18" charset="0"/>
                <a:cs typeface="Times New Roman" panose="02020603050405020304" pitchFamily="18" charset="0"/>
              </a:rPr>
              <a:t>The business environment is the total of all the employees, management, clients, suppliers and owners, social and market trends, technology innovations, supply, and demand, and many more external and internal factors of any organization. These are the ones who are collectively responsible for both, the growth and the failure of the business.</a:t>
            </a:r>
            <a:endParaRPr lang="en-IN" dirty="0">
              <a:solidFill>
                <a:schemeClr val="tx1"/>
              </a:solidFill>
            </a:endParaRPr>
          </a:p>
          <a:p>
            <a:pPr marL="152400" indent="0">
              <a:buNone/>
            </a:pPr>
            <a:endParaRPr lang="en-IN" sz="1600" dirty="0"/>
          </a:p>
        </p:txBody>
      </p:sp>
      <p:grpSp>
        <p:nvGrpSpPr>
          <p:cNvPr id="499" name="Google Shape;499;p37"/>
          <p:cNvGrpSpPr/>
          <p:nvPr/>
        </p:nvGrpSpPr>
        <p:grpSpPr>
          <a:xfrm>
            <a:off x="539400" y="1378465"/>
            <a:ext cx="1507118" cy="838832"/>
            <a:chOff x="7636893" y="2346251"/>
            <a:chExt cx="1507118" cy="838832"/>
          </a:xfrm>
        </p:grpSpPr>
        <p:grpSp>
          <p:nvGrpSpPr>
            <p:cNvPr id="500" name="Google Shape;500;p37"/>
            <p:cNvGrpSpPr/>
            <p:nvPr/>
          </p:nvGrpSpPr>
          <p:grpSpPr>
            <a:xfrm flipH="1">
              <a:off x="7728620" y="2393076"/>
              <a:ext cx="1415391" cy="792008"/>
              <a:chOff x="1905568" y="363438"/>
              <a:chExt cx="1415391" cy="792008"/>
            </a:xfrm>
          </p:grpSpPr>
          <p:sp>
            <p:nvSpPr>
              <p:cNvPr id="501" name="Google Shape;501;p37"/>
              <p:cNvSpPr/>
              <p:nvPr/>
            </p:nvSpPr>
            <p:spPr>
              <a:xfrm>
                <a:off x="1905568" y="363438"/>
                <a:ext cx="1342337" cy="713989"/>
              </a:xfrm>
              <a:custGeom>
                <a:avLst/>
                <a:gdLst/>
                <a:ahLst/>
                <a:cxnLst/>
                <a:rect l="l" t="t" r="r" b="b"/>
                <a:pathLst>
                  <a:path w="41912" h="22293" extrusionOk="0">
                    <a:moveTo>
                      <a:pt x="452" y="22293"/>
                    </a:moveTo>
                    <a:lnTo>
                      <a:pt x="0" y="21437"/>
                    </a:lnTo>
                    <a:lnTo>
                      <a:pt x="41270" y="0"/>
                    </a:lnTo>
                    <a:lnTo>
                      <a:pt x="41911" y="761"/>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7"/>
              <p:cNvSpPr/>
              <p:nvPr/>
            </p:nvSpPr>
            <p:spPr>
              <a:xfrm>
                <a:off x="1975580" y="439535"/>
                <a:ext cx="1345379" cy="715911"/>
              </a:xfrm>
              <a:custGeom>
                <a:avLst/>
                <a:gdLst/>
                <a:ahLst/>
                <a:cxnLst/>
                <a:rect l="l" t="t" r="r" b="b"/>
                <a:pathLst>
                  <a:path w="42007" h="22353" extrusionOk="0">
                    <a:moveTo>
                      <a:pt x="452" y="22353"/>
                    </a:moveTo>
                    <a:lnTo>
                      <a:pt x="1" y="21497"/>
                    </a:lnTo>
                    <a:lnTo>
                      <a:pt x="41401" y="1"/>
                    </a:lnTo>
                    <a:lnTo>
                      <a:pt x="42007" y="773"/>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3" name="Google Shape;503;p37"/>
            <p:cNvGrpSpPr/>
            <p:nvPr/>
          </p:nvGrpSpPr>
          <p:grpSpPr>
            <a:xfrm flipH="1">
              <a:off x="7636893" y="2346251"/>
              <a:ext cx="257693" cy="199083"/>
              <a:chOff x="3154993" y="316614"/>
              <a:chExt cx="257693" cy="199083"/>
            </a:xfrm>
          </p:grpSpPr>
          <p:sp>
            <p:nvSpPr>
              <p:cNvPr id="504" name="Google Shape;504;p37"/>
              <p:cNvSpPr/>
              <p:nvPr/>
            </p:nvSpPr>
            <p:spPr>
              <a:xfrm>
                <a:off x="3185067" y="330578"/>
                <a:ext cx="227619" cy="137910"/>
              </a:xfrm>
              <a:custGeom>
                <a:avLst/>
                <a:gdLst/>
                <a:ahLst/>
                <a:cxnLst/>
                <a:rect l="l" t="t" r="r" b="b"/>
                <a:pathLst>
                  <a:path w="7107" h="4306" extrusionOk="0">
                    <a:moveTo>
                      <a:pt x="6067" y="1"/>
                    </a:moveTo>
                    <a:cubicBezTo>
                      <a:pt x="6037" y="1"/>
                      <a:pt x="6008" y="2"/>
                      <a:pt x="5978" y="4"/>
                    </a:cubicBezTo>
                    <a:cubicBezTo>
                      <a:pt x="5835" y="4"/>
                      <a:pt x="5693" y="52"/>
                      <a:pt x="5574" y="135"/>
                    </a:cubicBezTo>
                    <a:cubicBezTo>
                      <a:pt x="4956" y="515"/>
                      <a:pt x="2734" y="1906"/>
                      <a:pt x="1973" y="2274"/>
                    </a:cubicBezTo>
                    <a:cubicBezTo>
                      <a:pt x="1355" y="2571"/>
                      <a:pt x="773" y="2927"/>
                      <a:pt x="226" y="3331"/>
                    </a:cubicBezTo>
                    <a:lnTo>
                      <a:pt x="1" y="4306"/>
                    </a:lnTo>
                    <a:cubicBezTo>
                      <a:pt x="690" y="4258"/>
                      <a:pt x="1843" y="3676"/>
                      <a:pt x="1843" y="3676"/>
                    </a:cubicBezTo>
                    <a:cubicBezTo>
                      <a:pt x="1843" y="3676"/>
                      <a:pt x="5764" y="1490"/>
                      <a:pt x="6429" y="1038"/>
                    </a:cubicBezTo>
                    <a:cubicBezTo>
                      <a:pt x="7107" y="598"/>
                      <a:pt x="6786" y="278"/>
                      <a:pt x="6786" y="278"/>
                    </a:cubicBezTo>
                    <a:cubicBezTo>
                      <a:pt x="6583" y="96"/>
                      <a:pt x="6332" y="1"/>
                      <a:pt x="60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7"/>
              <p:cNvSpPr/>
              <p:nvPr/>
            </p:nvSpPr>
            <p:spPr>
              <a:xfrm>
                <a:off x="3258890" y="401102"/>
                <a:ext cx="124875" cy="114594"/>
              </a:xfrm>
              <a:custGeom>
                <a:avLst/>
                <a:gdLst/>
                <a:ahLst/>
                <a:cxnLst/>
                <a:rect l="l" t="t" r="r" b="b"/>
                <a:pathLst>
                  <a:path w="3899" h="3578" extrusionOk="0">
                    <a:moveTo>
                      <a:pt x="1617" y="1"/>
                    </a:moveTo>
                    <a:lnTo>
                      <a:pt x="1" y="797"/>
                    </a:lnTo>
                    <a:lnTo>
                      <a:pt x="1522" y="1783"/>
                    </a:lnTo>
                    <a:lnTo>
                      <a:pt x="3661" y="3577"/>
                    </a:lnTo>
                    <a:lnTo>
                      <a:pt x="3899" y="3554"/>
                    </a:lnTo>
                    <a:lnTo>
                      <a:pt x="161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7"/>
              <p:cNvSpPr/>
              <p:nvPr/>
            </p:nvSpPr>
            <p:spPr>
              <a:xfrm>
                <a:off x="3323233" y="426148"/>
                <a:ext cx="28280" cy="23957"/>
              </a:xfrm>
              <a:custGeom>
                <a:avLst/>
                <a:gdLst/>
                <a:ahLst/>
                <a:cxnLst/>
                <a:rect l="l" t="t" r="r" b="b"/>
                <a:pathLst>
                  <a:path w="883" h="748" extrusionOk="0">
                    <a:moveTo>
                      <a:pt x="399" y="1"/>
                    </a:moveTo>
                    <a:cubicBezTo>
                      <a:pt x="385" y="1"/>
                      <a:pt x="371" y="1"/>
                      <a:pt x="357" y="3"/>
                    </a:cubicBezTo>
                    <a:cubicBezTo>
                      <a:pt x="155" y="15"/>
                      <a:pt x="0" y="193"/>
                      <a:pt x="24" y="407"/>
                    </a:cubicBezTo>
                    <a:cubicBezTo>
                      <a:pt x="39" y="618"/>
                      <a:pt x="212" y="748"/>
                      <a:pt x="391" y="748"/>
                    </a:cubicBezTo>
                    <a:cubicBezTo>
                      <a:pt x="494" y="748"/>
                      <a:pt x="599" y="705"/>
                      <a:pt x="678" y="609"/>
                    </a:cubicBezTo>
                    <a:cubicBezTo>
                      <a:pt x="882" y="370"/>
                      <a:pt x="706" y="1"/>
                      <a:pt x="3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7"/>
              <p:cNvSpPr/>
              <p:nvPr/>
            </p:nvSpPr>
            <p:spPr>
              <a:xfrm>
                <a:off x="3196116" y="452475"/>
                <a:ext cx="42661" cy="40387"/>
              </a:xfrm>
              <a:custGeom>
                <a:avLst/>
                <a:gdLst/>
                <a:ahLst/>
                <a:cxnLst/>
                <a:rect l="l" t="t" r="r" b="b"/>
                <a:pathLst>
                  <a:path w="1332" h="1261" extrusionOk="0">
                    <a:moveTo>
                      <a:pt x="452" y="1"/>
                    </a:moveTo>
                    <a:lnTo>
                      <a:pt x="0" y="298"/>
                    </a:lnTo>
                    <a:lnTo>
                      <a:pt x="1010" y="1260"/>
                    </a:lnTo>
                    <a:lnTo>
                      <a:pt x="1331" y="1225"/>
                    </a:lnTo>
                    <a:lnTo>
                      <a:pt x="45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7"/>
              <p:cNvSpPr/>
              <p:nvPr/>
            </p:nvSpPr>
            <p:spPr>
              <a:xfrm>
                <a:off x="3170622" y="316614"/>
                <a:ext cx="122569" cy="110399"/>
              </a:xfrm>
              <a:custGeom>
                <a:avLst/>
                <a:gdLst/>
                <a:ahLst/>
                <a:cxnLst/>
                <a:rect l="l" t="t" r="r" b="b"/>
                <a:pathLst>
                  <a:path w="3827" h="3447" extrusionOk="0">
                    <a:moveTo>
                      <a:pt x="24" y="1"/>
                    </a:moveTo>
                    <a:lnTo>
                      <a:pt x="0" y="238"/>
                    </a:lnTo>
                    <a:lnTo>
                      <a:pt x="1878" y="2555"/>
                    </a:lnTo>
                    <a:lnTo>
                      <a:pt x="2555" y="3447"/>
                    </a:lnTo>
                    <a:lnTo>
                      <a:pt x="3826" y="2294"/>
                    </a:lnTo>
                    <a:lnTo>
                      <a:pt x="2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7"/>
              <p:cNvSpPr/>
              <p:nvPr/>
            </p:nvSpPr>
            <p:spPr>
              <a:xfrm>
                <a:off x="3233364" y="351972"/>
                <a:ext cx="30138" cy="26134"/>
              </a:xfrm>
              <a:custGeom>
                <a:avLst/>
                <a:gdLst/>
                <a:ahLst/>
                <a:cxnLst/>
                <a:rect l="l" t="t" r="r" b="b"/>
                <a:pathLst>
                  <a:path w="941" h="816" extrusionOk="0">
                    <a:moveTo>
                      <a:pt x="472" y="1"/>
                    </a:moveTo>
                    <a:cubicBezTo>
                      <a:pt x="303" y="1"/>
                      <a:pt x="137" y="103"/>
                      <a:pt x="85" y="299"/>
                    </a:cubicBezTo>
                    <a:cubicBezTo>
                      <a:pt x="0" y="572"/>
                      <a:pt x="222" y="816"/>
                      <a:pt x="471" y="816"/>
                    </a:cubicBezTo>
                    <a:cubicBezTo>
                      <a:pt x="536" y="816"/>
                      <a:pt x="603" y="799"/>
                      <a:pt x="667" y="762"/>
                    </a:cubicBezTo>
                    <a:cubicBezTo>
                      <a:pt x="869" y="655"/>
                      <a:pt x="941" y="406"/>
                      <a:pt x="834" y="216"/>
                    </a:cubicBezTo>
                    <a:cubicBezTo>
                      <a:pt x="753" y="71"/>
                      <a:pt x="612" y="1"/>
                      <a:pt x="4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7"/>
              <p:cNvSpPr/>
              <p:nvPr/>
            </p:nvSpPr>
            <p:spPr>
              <a:xfrm>
                <a:off x="3154993" y="413657"/>
                <a:ext cx="41155" cy="46856"/>
              </a:xfrm>
              <a:custGeom>
                <a:avLst/>
                <a:gdLst/>
                <a:ahLst/>
                <a:cxnLst/>
                <a:rect l="l" t="t" r="r" b="b"/>
                <a:pathLst>
                  <a:path w="1285" h="1463" extrusionOk="0">
                    <a:moveTo>
                      <a:pt x="25" y="1"/>
                    </a:moveTo>
                    <a:lnTo>
                      <a:pt x="1" y="322"/>
                    </a:lnTo>
                    <a:lnTo>
                      <a:pt x="1165" y="1462"/>
                    </a:lnTo>
                    <a:lnTo>
                      <a:pt x="1284" y="833"/>
                    </a:lnTo>
                    <a:lnTo>
                      <a:pt x="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7"/>
              <p:cNvSpPr/>
              <p:nvPr/>
            </p:nvSpPr>
            <p:spPr>
              <a:xfrm>
                <a:off x="3196501" y="402640"/>
                <a:ext cx="23989" cy="36928"/>
              </a:xfrm>
              <a:custGeom>
                <a:avLst/>
                <a:gdLst/>
                <a:ahLst/>
                <a:cxnLst/>
                <a:rect l="l" t="t" r="r" b="b"/>
                <a:pathLst>
                  <a:path w="749" h="1153" extrusionOk="0">
                    <a:moveTo>
                      <a:pt x="666" y="0"/>
                    </a:moveTo>
                    <a:lnTo>
                      <a:pt x="416" y="107"/>
                    </a:lnTo>
                    <a:lnTo>
                      <a:pt x="0" y="1153"/>
                    </a:lnTo>
                    <a:lnTo>
                      <a:pt x="749" y="594"/>
                    </a:lnTo>
                    <a:lnTo>
                      <a:pt x="6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7"/>
              <p:cNvSpPr/>
              <p:nvPr/>
            </p:nvSpPr>
            <p:spPr>
              <a:xfrm>
                <a:off x="3316380" y="427749"/>
                <a:ext cx="13355" cy="14476"/>
              </a:xfrm>
              <a:custGeom>
                <a:avLst/>
                <a:gdLst/>
                <a:ahLst/>
                <a:cxnLst/>
                <a:rect l="l" t="t" r="r" b="b"/>
                <a:pathLst>
                  <a:path w="417" h="452" extrusionOk="0">
                    <a:moveTo>
                      <a:pt x="416" y="0"/>
                    </a:moveTo>
                    <a:lnTo>
                      <a:pt x="0" y="286"/>
                    </a:lnTo>
                    <a:lnTo>
                      <a:pt x="404" y="452"/>
                    </a:lnTo>
                    <a:lnTo>
                      <a:pt x="41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7"/>
              <p:cNvSpPr/>
              <p:nvPr/>
            </p:nvSpPr>
            <p:spPr>
              <a:xfrm>
                <a:off x="3230354" y="352389"/>
                <a:ext cx="14893" cy="13740"/>
              </a:xfrm>
              <a:custGeom>
                <a:avLst/>
                <a:gdLst/>
                <a:ahLst/>
                <a:cxnLst/>
                <a:rect l="l" t="t" r="r" b="b"/>
                <a:pathLst>
                  <a:path w="465" h="429" extrusionOk="0">
                    <a:moveTo>
                      <a:pt x="464" y="1"/>
                    </a:moveTo>
                    <a:lnTo>
                      <a:pt x="1" y="167"/>
                    </a:lnTo>
                    <a:lnTo>
                      <a:pt x="345" y="428"/>
                    </a:lnTo>
                    <a:lnTo>
                      <a:pt x="46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pic>
        <p:nvPicPr>
          <p:cNvPr id="3" name="Picture 2">
            <a:extLst>
              <a:ext uri="{FF2B5EF4-FFF2-40B4-BE49-F238E27FC236}">
                <a16:creationId xmlns:a16="http://schemas.microsoft.com/office/drawing/2014/main" id="{0E99AB97-7BD5-31B0-898F-7CB71610407B}"/>
              </a:ext>
            </a:extLst>
          </p:cNvPr>
          <p:cNvPicPr>
            <a:picLocks noChangeAspect="1"/>
          </p:cNvPicPr>
          <p:nvPr/>
        </p:nvPicPr>
        <p:blipFill>
          <a:blip r:embed="rId3"/>
          <a:stretch>
            <a:fillRect/>
          </a:stretch>
        </p:blipFill>
        <p:spPr>
          <a:xfrm>
            <a:off x="4411833" y="1577547"/>
            <a:ext cx="3982006" cy="256258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96"/>
        <p:cNvGrpSpPr/>
        <p:nvPr/>
      </p:nvGrpSpPr>
      <p:grpSpPr>
        <a:xfrm>
          <a:off x="0" y="0"/>
          <a:ext cx="0" cy="0"/>
          <a:chOff x="0" y="0"/>
          <a:chExt cx="0" cy="0"/>
        </a:xfrm>
      </p:grpSpPr>
      <p:sp>
        <p:nvSpPr>
          <p:cNvPr id="497" name="Google Shape;497;p37"/>
          <p:cNvSpPr txBox="1">
            <a:spLocks noGrp="1"/>
          </p:cNvSpPr>
          <p:nvPr>
            <p:ph type="title"/>
          </p:nvPr>
        </p:nvSpPr>
        <p:spPr>
          <a:xfrm>
            <a:off x="539400" y="445025"/>
            <a:ext cx="80652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b="1" dirty="0">
                <a:solidFill>
                  <a:schemeClr val="bg1"/>
                </a:solidFill>
              </a:rPr>
              <a:t>Contd.</a:t>
            </a:r>
            <a:endParaRPr dirty="0">
              <a:solidFill>
                <a:schemeClr val="bg1"/>
              </a:solidFill>
            </a:endParaRPr>
          </a:p>
        </p:txBody>
      </p:sp>
      <p:sp>
        <p:nvSpPr>
          <p:cNvPr id="498" name="Google Shape;498;p37"/>
          <p:cNvSpPr txBox="1">
            <a:spLocks noGrp="1"/>
          </p:cNvSpPr>
          <p:nvPr>
            <p:ph type="body" idx="1"/>
          </p:nvPr>
        </p:nvSpPr>
        <p:spPr>
          <a:xfrm>
            <a:off x="539400" y="1378465"/>
            <a:ext cx="3747626" cy="3457200"/>
          </a:xfrm>
          <a:prstGeom prst="rect">
            <a:avLst/>
          </a:prstGeom>
        </p:spPr>
        <p:txBody>
          <a:bodyPr spcFirstLastPara="1" wrap="square" lIns="91425" tIns="91425" rIns="91425" bIns="91425" anchor="t" anchorCtr="0">
            <a:noAutofit/>
          </a:bodyPr>
          <a:lstStyle/>
          <a:p>
            <a:pPr marL="0" indent="0">
              <a:buNone/>
            </a:pPr>
            <a:r>
              <a:rPr lang="en-US" dirty="0">
                <a:solidFill>
                  <a:schemeClr val="accent4"/>
                </a:solidFill>
              </a:rPr>
              <a:t>During the Covid-19 pandemic, lockdown is announced by the government, by this all the business operations are goes on hold (Nguyen &amp; LUU, 2020). </a:t>
            </a:r>
          </a:p>
          <a:p>
            <a:pPr marL="0" indent="0">
              <a:buNone/>
            </a:pPr>
            <a:endParaRPr lang="en-US" dirty="0">
              <a:solidFill>
                <a:schemeClr val="accent4"/>
              </a:solidFill>
            </a:endParaRPr>
          </a:p>
          <a:p>
            <a:pPr marL="0" indent="0">
              <a:buNone/>
            </a:pPr>
            <a:r>
              <a:rPr lang="en-US" dirty="0">
                <a:solidFill>
                  <a:schemeClr val="accent4"/>
                </a:solidFill>
              </a:rPr>
              <a:t>Because of this the sales of the businesses adversely affected and this will leads the business to hold there upcoming projects (</a:t>
            </a:r>
            <a:r>
              <a:rPr lang="en-IN" dirty="0" err="1">
                <a:solidFill>
                  <a:schemeClr val="accent4"/>
                </a:solidFill>
              </a:rPr>
              <a:t>Korfiatis</a:t>
            </a:r>
            <a:r>
              <a:rPr lang="en-IN" dirty="0">
                <a:solidFill>
                  <a:schemeClr val="accent4"/>
                </a:solidFill>
              </a:rPr>
              <a:t>, et al., 2019). </a:t>
            </a:r>
          </a:p>
          <a:p>
            <a:pPr marL="0" lvl="0" indent="0">
              <a:buNone/>
            </a:pPr>
            <a:endParaRPr lang="en-US" dirty="0"/>
          </a:p>
          <a:p>
            <a:pPr marL="0" lvl="0" indent="0">
              <a:buNone/>
            </a:pPr>
            <a:r>
              <a:rPr lang="en-US" dirty="0"/>
              <a:t>During the Covid-19 pandemic, the worst-affected industry was the airlines because of the lockdown and stoppage of travel due to the fast spread of the </a:t>
            </a:r>
            <a:r>
              <a:rPr lang="en-US" dirty="0" err="1"/>
              <a:t>coronavirus</a:t>
            </a:r>
            <a:r>
              <a:rPr lang="en-US" dirty="0"/>
              <a:t>. This adversely affected the business for about 2 consecutive years. The business plans that were made for future growth were all dismissed</a:t>
            </a:r>
            <a:r>
              <a:rPr lang="en-US" sz="1600" dirty="0"/>
              <a:t>.</a:t>
            </a:r>
          </a:p>
          <a:p>
            <a:pPr marL="0" indent="0">
              <a:buNone/>
            </a:pPr>
            <a:endParaRPr lang="en-IN" sz="1600" dirty="0">
              <a:solidFill>
                <a:schemeClr val="accent4"/>
              </a:solidFill>
            </a:endParaRPr>
          </a:p>
        </p:txBody>
      </p:sp>
      <p:grpSp>
        <p:nvGrpSpPr>
          <p:cNvPr id="499" name="Google Shape;499;p37"/>
          <p:cNvGrpSpPr/>
          <p:nvPr/>
        </p:nvGrpSpPr>
        <p:grpSpPr>
          <a:xfrm>
            <a:off x="539400" y="1378465"/>
            <a:ext cx="1507118" cy="838832"/>
            <a:chOff x="7636893" y="2346251"/>
            <a:chExt cx="1507118" cy="838832"/>
          </a:xfrm>
        </p:grpSpPr>
        <p:grpSp>
          <p:nvGrpSpPr>
            <p:cNvPr id="500" name="Google Shape;500;p37"/>
            <p:cNvGrpSpPr/>
            <p:nvPr/>
          </p:nvGrpSpPr>
          <p:grpSpPr>
            <a:xfrm flipH="1">
              <a:off x="7728620" y="2393076"/>
              <a:ext cx="1415391" cy="792008"/>
              <a:chOff x="1905568" y="363438"/>
              <a:chExt cx="1415391" cy="792008"/>
            </a:xfrm>
          </p:grpSpPr>
          <p:sp>
            <p:nvSpPr>
              <p:cNvPr id="501" name="Google Shape;501;p37"/>
              <p:cNvSpPr/>
              <p:nvPr/>
            </p:nvSpPr>
            <p:spPr>
              <a:xfrm>
                <a:off x="1905568" y="363438"/>
                <a:ext cx="1342337" cy="713989"/>
              </a:xfrm>
              <a:custGeom>
                <a:avLst/>
                <a:gdLst/>
                <a:ahLst/>
                <a:cxnLst/>
                <a:rect l="l" t="t" r="r" b="b"/>
                <a:pathLst>
                  <a:path w="41912" h="22293" extrusionOk="0">
                    <a:moveTo>
                      <a:pt x="452" y="22293"/>
                    </a:moveTo>
                    <a:lnTo>
                      <a:pt x="0" y="21437"/>
                    </a:lnTo>
                    <a:lnTo>
                      <a:pt x="41270" y="0"/>
                    </a:lnTo>
                    <a:lnTo>
                      <a:pt x="41911" y="761"/>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7"/>
              <p:cNvSpPr/>
              <p:nvPr/>
            </p:nvSpPr>
            <p:spPr>
              <a:xfrm>
                <a:off x="1975580" y="439535"/>
                <a:ext cx="1345379" cy="715911"/>
              </a:xfrm>
              <a:custGeom>
                <a:avLst/>
                <a:gdLst/>
                <a:ahLst/>
                <a:cxnLst/>
                <a:rect l="l" t="t" r="r" b="b"/>
                <a:pathLst>
                  <a:path w="42007" h="22353" extrusionOk="0">
                    <a:moveTo>
                      <a:pt x="452" y="22353"/>
                    </a:moveTo>
                    <a:lnTo>
                      <a:pt x="1" y="21497"/>
                    </a:lnTo>
                    <a:lnTo>
                      <a:pt x="41401" y="1"/>
                    </a:lnTo>
                    <a:lnTo>
                      <a:pt x="42007" y="773"/>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3" name="Google Shape;503;p37"/>
            <p:cNvGrpSpPr/>
            <p:nvPr/>
          </p:nvGrpSpPr>
          <p:grpSpPr>
            <a:xfrm flipH="1">
              <a:off x="7636893" y="2346251"/>
              <a:ext cx="257693" cy="199083"/>
              <a:chOff x="3154993" y="316614"/>
              <a:chExt cx="257693" cy="199083"/>
            </a:xfrm>
          </p:grpSpPr>
          <p:sp>
            <p:nvSpPr>
              <p:cNvPr id="504" name="Google Shape;504;p37"/>
              <p:cNvSpPr/>
              <p:nvPr/>
            </p:nvSpPr>
            <p:spPr>
              <a:xfrm>
                <a:off x="3185067" y="330578"/>
                <a:ext cx="227619" cy="137910"/>
              </a:xfrm>
              <a:custGeom>
                <a:avLst/>
                <a:gdLst/>
                <a:ahLst/>
                <a:cxnLst/>
                <a:rect l="l" t="t" r="r" b="b"/>
                <a:pathLst>
                  <a:path w="7107" h="4306" extrusionOk="0">
                    <a:moveTo>
                      <a:pt x="6067" y="1"/>
                    </a:moveTo>
                    <a:cubicBezTo>
                      <a:pt x="6037" y="1"/>
                      <a:pt x="6008" y="2"/>
                      <a:pt x="5978" y="4"/>
                    </a:cubicBezTo>
                    <a:cubicBezTo>
                      <a:pt x="5835" y="4"/>
                      <a:pt x="5693" y="52"/>
                      <a:pt x="5574" y="135"/>
                    </a:cubicBezTo>
                    <a:cubicBezTo>
                      <a:pt x="4956" y="515"/>
                      <a:pt x="2734" y="1906"/>
                      <a:pt x="1973" y="2274"/>
                    </a:cubicBezTo>
                    <a:cubicBezTo>
                      <a:pt x="1355" y="2571"/>
                      <a:pt x="773" y="2927"/>
                      <a:pt x="226" y="3331"/>
                    </a:cubicBezTo>
                    <a:lnTo>
                      <a:pt x="1" y="4306"/>
                    </a:lnTo>
                    <a:cubicBezTo>
                      <a:pt x="690" y="4258"/>
                      <a:pt x="1843" y="3676"/>
                      <a:pt x="1843" y="3676"/>
                    </a:cubicBezTo>
                    <a:cubicBezTo>
                      <a:pt x="1843" y="3676"/>
                      <a:pt x="5764" y="1490"/>
                      <a:pt x="6429" y="1038"/>
                    </a:cubicBezTo>
                    <a:cubicBezTo>
                      <a:pt x="7107" y="598"/>
                      <a:pt x="6786" y="278"/>
                      <a:pt x="6786" y="278"/>
                    </a:cubicBezTo>
                    <a:cubicBezTo>
                      <a:pt x="6583" y="96"/>
                      <a:pt x="6332" y="1"/>
                      <a:pt x="60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7"/>
              <p:cNvSpPr/>
              <p:nvPr/>
            </p:nvSpPr>
            <p:spPr>
              <a:xfrm>
                <a:off x="3258890" y="401102"/>
                <a:ext cx="124875" cy="114594"/>
              </a:xfrm>
              <a:custGeom>
                <a:avLst/>
                <a:gdLst/>
                <a:ahLst/>
                <a:cxnLst/>
                <a:rect l="l" t="t" r="r" b="b"/>
                <a:pathLst>
                  <a:path w="3899" h="3578" extrusionOk="0">
                    <a:moveTo>
                      <a:pt x="1617" y="1"/>
                    </a:moveTo>
                    <a:lnTo>
                      <a:pt x="1" y="797"/>
                    </a:lnTo>
                    <a:lnTo>
                      <a:pt x="1522" y="1783"/>
                    </a:lnTo>
                    <a:lnTo>
                      <a:pt x="3661" y="3577"/>
                    </a:lnTo>
                    <a:lnTo>
                      <a:pt x="3899" y="3554"/>
                    </a:lnTo>
                    <a:lnTo>
                      <a:pt x="161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7"/>
              <p:cNvSpPr/>
              <p:nvPr/>
            </p:nvSpPr>
            <p:spPr>
              <a:xfrm>
                <a:off x="3323233" y="426148"/>
                <a:ext cx="28280" cy="23957"/>
              </a:xfrm>
              <a:custGeom>
                <a:avLst/>
                <a:gdLst/>
                <a:ahLst/>
                <a:cxnLst/>
                <a:rect l="l" t="t" r="r" b="b"/>
                <a:pathLst>
                  <a:path w="883" h="748" extrusionOk="0">
                    <a:moveTo>
                      <a:pt x="399" y="1"/>
                    </a:moveTo>
                    <a:cubicBezTo>
                      <a:pt x="385" y="1"/>
                      <a:pt x="371" y="1"/>
                      <a:pt x="357" y="3"/>
                    </a:cubicBezTo>
                    <a:cubicBezTo>
                      <a:pt x="155" y="15"/>
                      <a:pt x="0" y="193"/>
                      <a:pt x="24" y="407"/>
                    </a:cubicBezTo>
                    <a:cubicBezTo>
                      <a:pt x="39" y="618"/>
                      <a:pt x="212" y="748"/>
                      <a:pt x="391" y="748"/>
                    </a:cubicBezTo>
                    <a:cubicBezTo>
                      <a:pt x="494" y="748"/>
                      <a:pt x="599" y="705"/>
                      <a:pt x="678" y="609"/>
                    </a:cubicBezTo>
                    <a:cubicBezTo>
                      <a:pt x="882" y="370"/>
                      <a:pt x="706" y="1"/>
                      <a:pt x="3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7"/>
              <p:cNvSpPr/>
              <p:nvPr/>
            </p:nvSpPr>
            <p:spPr>
              <a:xfrm>
                <a:off x="3196116" y="452475"/>
                <a:ext cx="42661" cy="40387"/>
              </a:xfrm>
              <a:custGeom>
                <a:avLst/>
                <a:gdLst/>
                <a:ahLst/>
                <a:cxnLst/>
                <a:rect l="l" t="t" r="r" b="b"/>
                <a:pathLst>
                  <a:path w="1332" h="1261" extrusionOk="0">
                    <a:moveTo>
                      <a:pt x="452" y="1"/>
                    </a:moveTo>
                    <a:lnTo>
                      <a:pt x="0" y="298"/>
                    </a:lnTo>
                    <a:lnTo>
                      <a:pt x="1010" y="1260"/>
                    </a:lnTo>
                    <a:lnTo>
                      <a:pt x="1331" y="1225"/>
                    </a:lnTo>
                    <a:lnTo>
                      <a:pt x="45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7"/>
              <p:cNvSpPr/>
              <p:nvPr/>
            </p:nvSpPr>
            <p:spPr>
              <a:xfrm>
                <a:off x="3170622" y="316614"/>
                <a:ext cx="122569" cy="110399"/>
              </a:xfrm>
              <a:custGeom>
                <a:avLst/>
                <a:gdLst/>
                <a:ahLst/>
                <a:cxnLst/>
                <a:rect l="l" t="t" r="r" b="b"/>
                <a:pathLst>
                  <a:path w="3827" h="3447" extrusionOk="0">
                    <a:moveTo>
                      <a:pt x="24" y="1"/>
                    </a:moveTo>
                    <a:lnTo>
                      <a:pt x="0" y="238"/>
                    </a:lnTo>
                    <a:lnTo>
                      <a:pt x="1878" y="2555"/>
                    </a:lnTo>
                    <a:lnTo>
                      <a:pt x="2555" y="3447"/>
                    </a:lnTo>
                    <a:lnTo>
                      <a:pt x="3826" y="2294"/>
                    </a:lnTo>
                    <a:lnTo>
                      <a:pt x="2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7"/>
              <p:cNvSpPr/>
              <p:nvPr/>
            </p:nvSpPr>
            <p:spPr>
              <a:xfrm>
                <a:off x="3233364" y="351972"/>
                <a:ext cx="30138" cy="26134"/>
              </a:xfrm>
              <a:custGeom>
                <a:avLst/>
                <a:gdLst/>
                <a:ahLst/>
                <a:cxnLst/>
                <a:rect l="l" t="t" r="r" b="b"/>
                <a:pathLst>
                  <a:path w="941" h="816" extrusionOk="0">
                    <a:moveTo>
                      <a:pt x="472" y="1"/>
                    </a:moveTo>
                    <a:cubicBezTo>
                      <a:pt x="303" y="1"/>
                      <a:pt x="137" y="103"/>
                      <a:pt x="85" y="299"/>
                    </a:cubicBezTo>
                    <a:cubicBezTo>
                      <a:pt x="0" y="572"/>
                      <a:pt x="222" y="816"/>
                      <a:pt x="471" y="816"/>
                    </a:cubicBezTo>
                    <a:cubicBezTo>
                      <a:pt x="536" y="816"/>
                      <a:pt x="603" y="799"/>
                      <a:pt x="667" y="762"/>
                    </a:cubicBezTo>
                    <a:cubicBezTo>
                      <a:pt x="869" y="655"/>
                      <a:pt x="941" y="406"/>
                      <a:pt x="834" y="216"/>
                    </a:cubicBezTo>
                    <a:cubicBezTo>
                      <a:pt x="753" y="71"/>
                      <a:pt x="612" y="1"/>
                      <a:pt x="4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7"/>
              <p:cNvSpPr/>
              <p:nvPr/>
            </p:nvSpPr>
            <p:spPr>
              <a:xfrm>
                <a:off x="3154993" y="413657"/>
                <a:ext cx="41155" cy="46856"/>
              </a:xfrm>
              <a:custGeom>
                <a:avLst/>
                <a:gdLst/>
                <a:ahLst/>
                <a:cxnLst/>
                <a:rect l="l" t="t" r="r" b="b"/>
                <a:pathLst>
                  <a:path w="1285" h="1463" extrusionOk="0">
                    <a:moveTo>
                      <a:pt x="25" y="1"/>
                    </a:moveTo>
                    <a:lnTo>
                      <a:pt x="1" y="322"/>
                    </a:lnTo>
                    <a:lnTo>
                      <a:pt x="1165" y="1462"/>
                    </a:lnTo>
                    <a:lnTo>
                      <a:pt x="1284" y="833"/>
                    </a:lnTo>
                    <a:lnTo>
                      <a:pt x="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7"/>
              <p:cNvSpPr/>
              <p:nvPr/>
            </p:nvSpPr>
            <p:spPr>
              <a:xfrm>
                <a:off x="3196501" y="402640"/>
                <a:ext cx="23989" cy="36928"/>
              </a:xfrm>
              <a:custGeom>
                <a:avLst/>
                <a:gdLst/>
                <a:ahLst/>
                <a:cxnLst/>
                <a:rect l="l" t="t" r="r" b="b"/>
                <a:pathLst>
                  <a:path w="749" h="1153" extrusionOk="0">
                    <a:moveTo>
                      <a:pt x="666" y="0"/>
                    </a:moveTo>
                    <a:lnTo>
                      <a:pt x="416" y="107"/>
                    </a:lnTo>
                    <a:lnTo>
                      <a:pt x="0" y="1153"/>
                    </a:lnTo>
                    <a:lnTo>
                      <a:pt x="749" y="594"/>
                    </a:lnTo>
                    <a:lnTo>
                      <a:pt x="6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7"/>
              <p:cNvSpPr/>
              <p:nvPr/>
            </p:nvSpPr>
            <p:spPr>
              <a:xfrm>
                <a:off x="3316380" y="427749"/>
                <a:ext cx="13355" cy="14476"/>
              </a:xfrm>
              <a:custGeom>
                <a:avLst/>
                <a:gdLst/>
                <a:ahLst/>
                <a:cxnLst/>
                <a:rect l="l" t="t" r="r" b="b"/>
                <a:pathLst>
                  <a:path w="417" h="452" extrusionOk="0">
                    <a:moveTo>
                      <a:pt x="416" y="0"/>
                    </a:moveTo>
                    <a:lnTo>
                      <a:pt x="0" y="286"/>
                    </a:lnTo>
                    <a:lnTo>
                      <a:pt x="404" y="452"/>
                    </a:lnTo>
                    <a:lnTo>
                      <a:pt x="41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7"/>
              <p:cNvSpPr/>
              <p:nvPr/>
            </p:nvSpPr>
            <p:spPr>
              <a:xfrm>
                <a:off x="3230354" y="352389"/>
                <a:ext cx="14893" cy="13740"/>
              </a:xfrm>
              <a:custGeom>
                <a:avLst/>
                <a:gdLst/>
                <a:ahLst/>
                <a:cxnLst/>
                <a:rect l="l" t="t" r="r" b="b"/>
                <a:pathLst>
                  <a:path w="465" h="429" extrusionOk="0">
                    <a:moveTo>
                      <a:pt x="464" y="1"/>
                    </a:moveTo>
                    <a:lnTo>
                      <a:pt x="1" y="167"/>
                    </a:lnTo>
                    <a:lnTo>
                      <a:pt x="345" y="428"/>
                    </a:lnTo>
                    <a:lnTo>
                      <a:pt x="46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pic>
        <p:nvPicPr>
          <p:cNvPr id="2" name="Picture 1">
            <a:extLst>
              <a:ext uri="{FF2B5EF4-FFF2-40B4-BE49-F238E27FC236}">
                <a16:creationId xmlns:a16="http://schemas.microsoft.com/office/drawing/2014/main" id="{AAC41D62-926F-E28D-131E-F4A4F56D5C8C}"/>
              </a:ext>
            </a:extLst>
          </p:cNvPr>
          <p:cNvPicPr>
            <a:picLocks noChangeAspect="1"/>
          </p:cNvPicPr>
          <p:nvPr/>
        </p:nvPicPr>
        <p:blipFill>
          <a:blip r:embed="rId3"/>
          <a:stretch>
            <a:fillRect/>
          </a:stretch>
        </p:blipFill>
        <p:spPr>
          <a:xfrm>
            <a:off x="4378753" y="1554713"/>
            <a:ext cx="3982006" cy="2562583"/>
          </a:xfrm>
          <a:prstGeom prst="rect">
            <a:avLst/>
          </a:prstGeom>
        </p:spPr>
      </p:pic>
    </p:spTree>
    <p:extLst>
      <p:ext uri="{BB962C8B-B14F-4D97-AF65-F5344CB8AC3E}">
        <p14:creationId xmlns:p14="http://schemas.microsoft.com/office/powerpoint/2010/main" val="1372901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96"/>
        <p:cNvGrpSpPr/>
        <p:nvPr/>
      </p:nvGrpSpPr>
      <p:grpSpPr>
        <a:xfrm>
          <a:off x="0" y="0"/>
          <a:ext cx="0" cy="0"/>
          <a:chOff x="0" y="0"/>
          <a:chExt cx="0" cy="0"/>
        </a:xfrm>
      </p:grpSpPr>
      <p:sp>
        <p:nvSpPr>
          <p:cNvPr id="497" name="Google Shape;497;p37"/>
          <p:cNvSpPr txBox="1">
            <a:spLocks noGrp="1"/>
          </p:cNvSpPr>
          <p:nvPr>
            <p:ph type="title"/>
          </p:nvPr>
        </p:nvSpPr>
        <p:spPr>
          <a:xfrm>
            <a:off x="539400" y="445025"/>
            <a:ext cx="80652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b="1" dirty="0">
                <a:solidFill>
                  <a:schemeClr val="bg1"/>
                </a:solidFill>
              </a:rPr>
              <a:t>Contd.</a:t>
            </a:r>
            <a:endParaRPr dirty="0">
              <a:solidFill>
                <a:schemeClr val="bg1"/>
              </a:solidFill>
            </a:endParaRPr>
          </a:p>
        </p:txBody>
      </p:sp>
      <p:sp>
        <p:nvSpPr>
          <p:cNvPr id="498" name="Google Shape;498;p37"/>
          <p:cNvSpPr txBox="1">
            <a:spLocks noGrp="1"/>
          </p:cNvSpPr>
          <p:nvPr>
            <p:ph type="body" idx="1"/>
          </p:nvPr>
        </p:nvSpPr>
        <p:spPr>
          <a:xfrm>
            <a:off x="539400" y="1378465"/>
            <a:ext cx="3747626" cy="3457200"/>
          </a:xfrm>
          <a:prstGeom prst="rect">
            <a:avLst/>
          </a:prstGeom>
        </p:spPr>
        <p:txBody>
          <a:bodyPr spcFirstLastPara="1" wrap="square" lIns="91425" tIns="91425" rIns="91425" bIns="91425" anchor="t" anchorCtr="0">
            <a:noAutofit/>
          </a:bodyPr>
          <a:lstStyle/>
          <a:p>
            <a:pPr marL="152400" indent="0">
              <a:buNone/>
            </a:pPr>
            <a:r>
              <a:rPr lang="en-US" dirty="0"/>
              <a:t>Key factors </a:t>
            </a:r>
          </a:p>
          <a:p>
            <a:pPr marL="0" indent="0">
              <a:buNone/>
            </a:pPr>
            <a:r>
              <a:rPr lang="en-US" dirty="0"/>
              <a:t>    -Externalities</a:t>
            </a:r>
          </a:p>
          <a:p>
            <a:pPr marL="0" indent="0">
              <a:buNone/>
            </a:pPr>
            <a:r>
              <a:rPr lang="en-US" dirty="0"/>
              <a:t>    -Reduction in footfall </a:t>
            </a:r>
          </a:p>
          <a:p>
            <a:pPr marL="0" indent="0">
              <a:buNone/>
            </a:pPr>
            <a:r>
              <a:rPr lang="en-US" dirty="0"/>
              <a:t>    -Asymmetric information   </a:t>
            </a:r>
          </a:p>
          <a:p>
            <a:pPr marL="0" indent="0">
              <a:buNone/>
            </a:pPr>
            <a:r>
              <a:rPr lang="en-US" dirty="0"/>
              <a:t>    -</a:t>
            </a:r>
            <a:r>
              <a:rPr lang="en-IN" dirty="0"/>
              <a:t>market frictions </a:t>
            </a:r>
          </a:p>
          <a:p>
            <a:pPr marL="0" indent="0">
              <a:buNone/>
            </a:pPr>
            <a:r>
              <a:rPr lang="en-US" dirty="0"/>
              <a:t> </a:t>
            </a:r>
            <a:r>
              <a:rPr lang="en-IN" dirty="0"/>
              <a:t>   -uncertainty</a:t>
            </a:r>
          </a:p>
          <a:p>
            <a:pPr marL="0" indent="0">
              <a:buNone/>
            </a:pPr>
            <a:endParaRPr lang="en-US" dirty="0"/>
          </a:p>
          <a:p>
            <a:pPr marL="0" indent="0">
              <a:buNone/>
            </a:pPr>
            <a:r>
              <a:rPr lang="en-US" dirty="0"/>
              <a:t>Post-pandemic effects like increases in fuel prices, poor economic conditions and fear of infection affected the business drastically (</a:t>
            </a:r>
            <a:r>
              <a:rPr lang="en-US" dirty="0" err="1"/>
              <a:t>Prajogo</a:t>
            </a:r>
            <a:r>
              <a:rPr lang="en-US" dirty="0"/>
              <a:t>, 2016).</a:t>
            </a:r>
          </a:p>
          <a:p>
            <a:pPr marL="0" indent="0">
              <a:buNone/>
            </a:pPr>
            <a:endParaRPr lang="en-US" dirty="0"/>
          </a:p>
          <a:p>
            <a:pPr marL="0" indent="0">
              <a:buNone/>
            </a:pPr>
            <a:r>
              <a:rPr lang="en-US" dirty="0"/>
              <a:t>Many factors affected the business not only during the pandemic but also after it. These factors were increased labor and fuel costs, the competition in the market, high-cost structure, and lack of skilled workforce. These effects can continue to affect the business for a long time.  </a:t>
            </a:r>
            <a:endParaRPr lang="en-IN" dirty="0"/>
          </a:p>
        </p:txBody>
      </p:sp>
      <p:grpSp>
        <p:nvGrpSpPr>
          <p:cNvPr id="499" name="Google Shape;499;p37"/>
          <p:cNvGrpSpPr/>
          <p:nvPr/>
        </p:nvGrpSpPr>
        <p:grpSpPr>
          <a:xfrm>
            <a:off x="539400" y="1378465"/>
            <a:ext cx="1507118" cy="838832"/>
            <a:chOff x="7636893" y="2346251"/>
            <a:chExt cx="1507118" cy="838832"/>
          </a:xfrm>
        </p:grpSpPr>
        <p:grpSp>
          <p:nvGrpSpPr>
            <p:cNvPr id="500" name="Google Shape;500;p37"/>
            <p:cNvGrpSpPr/>
            <p:nvPr/>
          </p:nvGrpSpPr>
          <p:grpSpPr>
            <a:xfrm flipH="1">
              <a:off x="7728620" y="2393076"/>
              <a:ext cx="1415391" cy="792008"/>
              <a:chOff x="1905568" y="363438"/>
              <a:chExt cx="1415391" cy="792008"/>
            </a:xfrm>
          </p:grpSpPr>
          <p:sp>
            <p:nvSpPr>
              <p:cNvPr id="501" name="Google Shape;501;p37"/>
              <p:cNvSpPr/>
              <p:nvPr/>
            </p:nvSpPr>
            <p:spPr>
              <a:xfrm>
                <a:off x="1905568" y="363438"/>
                <a:ext cx="1342337" cy="713989"/>
              </a:xfrm>
              <a:custGeom>
                <a:avLst/>
                <a:gdLst/>
                <a:ahLst/>
                <a:cxnLst/>
                <a:rect l="l" t="t" r="r" b="b"/>
                <a:pathLst>
                  <a:path w="41912" h="22293" extrusionOk="0">
                    <a:moveTo>
                      <a:pt x="452" y="22293"/>
                    </a:moveTo>
                    <a:lnTo>
                      <a:pt x="0" y="21437"/>
                    </a:lnTo>
                    <a:lnTo>
                      <a:pt x="41270" y="0"/>
                    </a:lnTo>
                    <a:lnTo>
                      <a:pt x="41911" y="761"/>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7"/>
              <p:cNvSpPr/>
              <p:nvPr/>
            </p:nvSpPr>
            <p:spPr>
              <a:xfrm>
                <a:off x="1975580" y="439535"/>
                <a:ext cx="1345379" cy="715911"/>
              </a:xfrm>
              <a:custGeom>
                <a:avLst/>
                <a:gdLst/>
                <a:ahLst/>
                <a:cxnLst/>
                <a:rect l="l" t="t" r="r" b="b"/>
                <a:pathLst>
                  <a:path w="42007" h="22353" extrusionOk="0">
                    <a:moveTo>
                      <a:pt x="452" y="22353"/>
                    </a:moveTo>
                    <a:lnTo>
                      <a:pt x="1" y="21497"/>
                    </a:lnTo>
                    <a:lnTo>
                      <a:pt x="41401" y="1"/>
                    </a:lnTo>
                    <a:lnTo>
                      <a:pt x="42007" y="773"/>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3" name="Google Shape;503;p37"/>
            <p:cNvGrpSpPr/>
            <p:nvPr/>
          </p:nvGrpSpPr>
          <p:grpSpPr>
            <a:xfrm flipH="1">
              <a:off x="7636893" y="2346251"/>
              <a:ext cx="257693" cy="199083"/>
              <a:chOff x="3154993" y="316614"/>
              <a:chExt cx="257693" cy="199083"/>
            </a:xfrm>
          </p:grpSpPr>
          <p:sp>
            <p:nvSpPr>
              <p:cNvPr id="504" name="Google Shape;504;p37"/>
              <p:cNvSpPr/>
              <p:nvPr/>
            </p:nvSpPr>
            <p:spPr>
              <a:xfrm>
                <a:off x="3185067" y="330578"/>
                <a:ext cx="227619" cy="137910"/>
              </a:xfrm>
              <a:custGeom>
                <a:avLst/>
                <a:gdLst/>
                <a:ahLst/>
                <a:cxnLst/>
                <a:rect l="l" t="t" r="r" b="b"/>
                <a:pathLst>
                  <a:path w="7107" h="4306" extrusionOk="0">
                    <a:moveTo>
                      <a:pt x="6067" y="1"/>
                    </a:moveTo>
                    <a:cubicBezTo>
                      <a:pt x="6037" y="1"/>
                      <a:pt x="6008" y="2"/>
                      <a:pt x="5978" y="4"/>
                    </a:cubicBezTo>
                    <a:cubicBezTo>
                      <a:pt x="5835" y="4"/>
                      <a:pt x="5693" y="52"/>
                      <a:pt x="5574" y="135"/>
                    </a:cubicBezTo>
                    <a:cubicBezTo>
                      <a:pt x="4956" y="515"/>
                      <a:pt x="2734" y="1906"/>
                      <a:pt x="1973" y="2274"/>
                    </a:cubicBezTo>
                    <a:cubicBezTo>
                      <a:pt x="1355" y="2571"/>
                      <a:pt x="773" y="2927"/>
                      <a:pt x="226" y="3331"/>
                    </a:cubicBezTo>
                    <a:lnTo>
                      <a:pt x="1" y="4306"/>
                    </a:lnTo>
                    <a:cubicBezTo>
                      <a:pt x="690" y="4258"/>
                      <a:pt x="1843" y="3676"/>
                      <a:pt x="1843" y="3676"/>
                    </a:cubicBezTo>
                    <a:cubicBezTo>
                      <a:pt x="1843" y="3676"/>
                      <a:pt x="5764" y="1490"/>
                      <a:pt x="6429" y="1038"/>
                    </a:cubicBezTo>
                    <a:cubicBezTo>
                      <a:pt x="7107" y="598"/>
                      <a:pt x="6786" y="278"/>
                      <a:pt x="6786" y="278"/>
                    </a:cubicBezTo>
                    <a:cubicBezTo>
                      <a:pt x="6583" y="96"/>
                      <a:pt x="6332" y="1"/>
                      <a:pt x="60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7"/>
              <p:cNvSpPr/>
              <p:nvPr/>
            </p:nvSpPr>
            <p:spPr>
              <a:xfrm>
                <a:off x="3258890" y="401102"/>
                <a:ext cx="124875" cy="114594"/>
              </a:xfrm>
              <a:custGeom>
                <a:avLst/>
                <a:gdLst/>
                <a:ahLst/>
                <a:cxnLst/>
                <a:rect l="l" t="t" r="r" b="b"/>
                <a:pathLst>
                  <a:path w="3899" h="3578" extrusionOk="0">
                    <a:moveTo>
                      <a:pt x="1617" y="1"/>
                    </a:moveTo>
                    <a:lnTo>
                      <a:pt x="1" y="797"/>
                    </a:lnTo>
                    <a:lnTo>
                      <a:pt x="1522" y="1783"/>
                    </a:lnTo>
                    <a:lnTo>
                      <a:pt x="3661" y="3577"/>
                    </a:lnTo>
                    <a:lnTo>
                      <a:pt x="3899" y="3554"/>
                    </a:lnTo>
                    <a:lnTo>
                      <a:pt x="161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7"/>
              <p:cNvSpPr/>
              <p:nvPr/>
            </p:nvSpPr>
            <p:spPr>
              <a:xfrm>
                <a:off x="3323233" y="426148"/>
                <a:ext cx="28280" cy="23957"/>
              </a:xfrm>
              <a:custGeom>
                <a:avLst/>
                <a:gdLst/>
                <a:ahLst/>
                <a:cxnLst/>
                <a:rect l="l" t="t" r="r" b="b"/>
                <a:pathLst>
                  <a:path w="883" h="748" extrusionOk="0">
                    <a:moveTo>
                      <a:pt x="399" y="1"/>
                    </a:moveTo>
                    <a:cubicBezTo>
                      <a:pt x="385" y="1"/>
                      <a:pt x="371" y="1"/>
                      <a:pt x="357" y="3"/>
                    </a:cubicBezTo>
                    <a:cubicBezTo>
                      <a:pt x="155" y="15"/>
                      <a:pt x="0" y="193"/>
                      <a:pt x="24" y="407"/>
                    </a:cubicBezTo>
                    <a:cubicBezTo>
                      <a:pt x="39" y="618"/>
                      <a:pt x="212" y="748"/>
                      <a:pt x="391" y="748"/>
                    </a:cubicBezTo>
                    <a:cubicBezTo>
                      <a:pt x="494" y="748"/>
                      <a:pt x="599" y="705"/>
                      <a:pt x="678" y="609"/>
                    </a:cubicBezTo>
                    <a:cubicBezTo>
                      <a:pt x="882" y="370"/>
                      <a:pt x="706" y="1"/>
                      <a:pt x="3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7"/>
              <p:cNvSpPr/>
              <p:nvPr/>
            </p:nvSpPr>
            <p:spPr>
              <a:xfrm>
                <a:off x="3196116" y="452475"/>
                <a:ext cx="42661" cy="40387"/>
              </a:xfrm>
              <a:custGeom>
                <a:avLst/>
                <a:gdLst/>
                <a:ahLst/>
                <a:cxnLst/>
                <a:rect l="l" t="t" r="r" b="b"/>
                <a:pathLst>
                  <a:path w="1332" h="1261" extrusionOk="0">
                    <a:moveTo>
                      <a:pt x="452" y="1"/>
                    </a:moveTo>
                    <a:lnTo>
                      <a:pt x="0" y="298"/>
                    </a:lnTo>
                    <a:lnTo>
                      <a:pt x="1010" y="1260"/>
                    </a:lnTo>
                    <a:lnTo>
                      <a:pt x="1331" y="1225"/>
                    </a:lnTo>
                    <a:lnTo>
                      <a:pt x="45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7"/>
              <p:cNvSpPr/>
              <p:nvPr/>
            </p:nvSpPr>
            <p:spPr>
              <a:xfrm>
                <a:off x="3170622" y="316614"/>
                <a:ext cx="122569" cy="110399"/>
              </a:xfrm>
              <a:custGeom>
                <a:avLst/>
                <a:gdLst/>
                <a:ahLst/>
                <a:cxnLst/>
                <a:rect l="l" t="t" r="r" b="b"/>
                <a:pathLst>
                  <a:path w="3827" h="3447" extrusionOk="0">
                    <a:moveTo>
                      <a:pt x="24" y="1"/>
                    </a:moveTo>
                    <a:lnTo>
                      <a:pt x="0" y="238"/>
                    </a:lnTo>
                    <a:lnTo>
                      <a:pt x="1878" y="2555"/>
                    </a:lnTo>
                    <a:lnTo>
                      <a:pt x="2555" y="3447"/>
                    </a:lnTo>
                    <a:lnTo>
                      <a:pt x="3826" y="2294"/>
                    </a:lnTo>
                    <a:lnTo>
                      <a:pt x="2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7"/>
              <p:cNvSpPr/>
              <p:nvPr/>
            </p:nvSpPr>
            <p:spPr>
              <a:xfrm>
                <a:off x="3233364" y="351972"/>
                <a:ext cx="30138" cy="26134"/>
              </a:xfrm>
              <a:custGeom>
                <a:avLst/>
                <a:gdLst/>
                <a:ahLst/>
                <a:cxnLst/>
                <a:rect l="l" t="t" r="r" b="b"/>
                <a:pathLst>
                  <a:path w="941" h="816" extrusionOk="0">
                    <a:moveTo>
                      <a:pt x="472" y="1"/>
                    </a:moveTo>
                    <a:cubicBezTo>
                      <a:pt x="303" y="1"/>
                      <a:pt x="137" y="103"/>
                      <a:pt x="85" y="299"/>
                    </a:cubicBezTo>
                    <a:cubicBezTo>
                      <a:pt x="0" y="572"/>
                      <a:pt x="222" y="816"/>
                      <a:pt x="471" y="816"/>
                    </a:cubicBezTo>
                    <a:cubicBezTo>
                      <a:pt x="536" y="816"/>
                      <a:pt x="603" y="799"/>
                      <a:pt x="667" y="762"/>
                    </a:cubicBezTo>
                    <a:cubicBezTo>
                      <a:pt x="869" y="655"/>
                      <a:pt x="941" y="406"/>
                      <a:pt x="834" y="216"/>
                    </a:cubicBezTo>
                    <a:cubicBezTo>
                      <a:pt x="753" y="71"/>
                      <a:pt x="612" y="1"/>
                      <a:pt x="4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7"/>
              <p:cNvSpPr/>
              <p:nvPr/>
            </p:nvSpPr>
            <p:spPr>
              <a:xfrm>
                <a:off x="3154993" y="413657"/>
                <a:ext cx="41155" cy="46856"/>
              </a:xfrm>
              <a:custGeom>
                <a:avLst/>
                <a:gdLst/>
                <a:ahLst/>
                <a:cxnLst/>
                <a:rect l="l" t="t" r="r" b="b"/>
                <a:pathLst>
                  <a:path w="1285" h="1463" extrusionOk="0">
                    <a:moveTo>
                      <a:pt x="25" y="1"/>
                    </a:moveTo>
                    <a:lnTo>
                      <a:pt x="1" y="322"/>
                    </a:lnTo>
                    <a:lnTo>
                      <a:pt x="1165" y="1462"/>
                    </a:lnTo>
                    <a:lnTo>
                      <a:pt x="1284" y="833"/>
                    </a:lnTo>
                    <a:lnTo>
                      <a:pt x="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7"/>
              <p:cNvSpPr/>
              <p:nvPr/>
            </p:nvSpPr>
            <p:spPr>
              <a:xfrm>
                <a:off x="3196501" y="402640"/>
                <a:ext cx="23989" cy="36928"/>
              </a:xfrm>
              <a:custGeom>
                <a:avLst/>
                <a:gdLst/>
                <a:ahLst/>
                <a:cxnLst/>
                <a:rect l="l" t="t" r="r" b="b"/>
                <a:pathLst>
                  <a:path w="749" h="1153" extrusionOk="0">
                    <a:moveTo>
                      <a:pt x="666" y="0"/>
                    </a:moveTo>
                    <a:lnTo>
                      <a:pt x="416" y="107"/>
                    </a:lnTo>
                    <a:lnTo>
                      <a:pt x="0" y="1153"/>
                    </a:lnTo>
                    <a:lnTo>
                      <a:pt x="749" y="594"/>
                    </a:lnTo>
                    <a:lnTo>
                      <a:pt x="6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7"/>
              <p:cNvSpPr/>
              <p:nvPr/>
            </p:nvSpPr>
            <p:spPr>
              <a:xfrm>
                <a:off x="3316380" y="427749"/>
                <a:ext cx="13355" cy="14476"/>
              </a:xfrm>
              <a:custGeom>
                <a:avLst/>
                <a:gdLst/>
                <a:ahLst/>
                <a:cxnLst/>
                <a:rect l="l" t="t" r="r" b="b"/>
                <a:pathLst>
                  <a:path w="417" h="452" extrusionOk="0">
                    <a:moveTo>
                      <a:pt x="416" y="0"/>
                    </a:moveTo>
                    <a:lnTo>
                      <a:pt x="0" y="286"/>
                    </a:lnTo>
                    <a:lnTo>
                      <a:pt x="404" y="452"/>
                    </a:lnTo>
                    <a:lnTo>
                      <a:pt x="41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7"/>
              <p:cNvSpPr/>
              <p:nvPr/>
            </p:nvSpPr>
            <p:spPr>
              <a:xfrm>
                <a:off x="3230354" y="352389"/>
                <a:ext cx="14893" cy="13740"/>
              </a:xfrm>
              <a:custGeom>
                <a:avLst/>
                <a:gdLst/>
                <a:ahLst/>
                <a:cxnLst/>
                <a:rect l="l" t="t" r="r" b="b"/>
                <a:pathLst>
                  <a:path w="465" h="429" extrusionOk="0">
                    <a:moveTo>
                      <a:pt x="464" y="1"/>
                    </a:moveTo>
                    <a:lnTo>
                      <a:pt x="1" y="167"/>
                    </a:lnTo>
                    <a:lnTo>
                      <a:pt x="345" y="428"/>
                    </a:lnTo>
                    <a:lnTo>
                      <a:pt x="46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pic>
        <p:nvPicPr>
          <p:cNvPr id="4" name="Google Shape;576;p40">
            <a:extLst>
              <a:ext uri="{FF2B5EF4-FFF2-40B4-BE49-F238E27FC236}">
                <a16:creationId xmlns:a16="http://schemas.microsoft.com/office/drawing/2014/main" id="{FDD607B0-4887-DD82-1D19-9E562777F444}"/>
              </a:ext>
            </a:extLst>
          </p:cNvPr>
          <p:cNvPicPr preferRelativeResize="0"/>
          <p:nvPr/>
        </p:nvPicPr>
        <p:blipFill rotWithShape="1">
          <a:blip r:embed="rId3">
            <a:alphaModFix/>
          </a:blip>
          <a:srcRect l="32212" t="3400" b="42959"/>
          <a:stretch/>
        </p:blipFill>
        <p:spPr>
          <a:xfrm>
            <a:off x="4856976" y="1378465"/>
            <a:ext cx="3301687" cy="3128963"/>
          </a:xfrm>
          <a:prstGeom prst="ellipse">
            <a:avLst/>
          </a:prstGeom>
          <a:noFill/>
          <a:ln>
            <a:noFill/>
          </a:ln>
        </p:spPr>
      </p:pic>
    </p:spTree>
    <p:extLst>
      <p:ext uri="{BB962C8B-B14F-4D97-AF65-F5344CB8AC3E}">
        <p14:creationId xmlns:p14="http://schemas.microsoft.com/office/powerpoint/2010/main" val="2470646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59"/>
        <p:cNvGrpSpPr/>
        <p:nvPr/>
      </p:nvGrpSpPr>
      <p:grpSpPr>
        <a:xfrm>
          <a:off x="0" y="0"/>
          <a:ext cx="0" cy="0"/>
          <a:chOff x="0" y="0"/>
          <a:chExt cx="0" cy="0"/>
        </a:xfrm>
      </p:grpSpPr>
      <p:grpSp>
        <p:nvGrpSpPr>
          <p:cNvPr id="560" name="Google Shape;560;p40"/>
          <p:cNvGrpSpPr/>
          <p:nvPr/>
        </p:nvGrpSpPr>
        <p:grpSpPr>
          <a:xfrm>
            <a:off x="5314268" y="4140301"/>
            <a:ext cx="1507118" cy="838832"/>
            <a:chOff x="4806268" y="3917039"/>
            <a:chExt cx="1507118" cy="838832"/>
          </a:xfrm>
        </p:grpSpPr>
        <p:grpSp>
          <p:nvGrpSpPr>
            <p:cNvPr id="561" name="Google Shape;561;p40"/>
            <p:cNvGrpSpPr/>
            <p:nvPr/>
          </p:nvGrpSpPr>
          <p:grpSpPr>
            <a:xfrm flipH="1">
              <a:off x="4897995" y="3963863"/>
              <a:ext cx="1415391" cy="792008"/>
              <a:chOff x="1905568" y="363438"/>
              <a:chExt cx="1415391" cy="792008"/>
            </a:xfrm>
          </p:grpSpPr>
          <p:sp>
            <p:nvSpPr>
              <p:cNvPr id="562" name="Google Shape;562;p40"/>
              <p:cNvSpPr/>
              <p:nvPr/>
            </p:nvSpPr>
            <p:spPr>
              <a:xfrm>
                <a:off x="1905568" y="363438"/>
                <a:ext cx="1342337" cy="713989"/>
              </a:xfrm>
              <a:custGeom>
                <a:avLst/>
                <a:gdLst/>
                <a:ahLst/>
                <a:cxnLst/>
                <a:rect l="l" t="t" r="r" b="b"/>
                <a:pathLst>
                  <a:path w="41912" h="22293" extrusionOk="0">
                    <a:moveTo>
                      <a:pt x="452" y="22293"/>
                    </a:moveTo>
                    <a:lnTo>
                      <a:pt x="0" y="21437"/>
                    </a:lnTo>
                    <a:lnTo>
                      <a:pt x="41270" y="0"/>
                    </a:lnTo>
                    <a:lnTo>
                      <a:pt x="41911" y="761"/>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40"/>
              <p:cNvSpPr/>
              <p:nvPr/>
            </p:nvSpPr>
            <p:spPr>
              <a:xfrm>
                <a:off x="1975580" y="439535"/>
                <a:ext cx="1345379" cy="715911"/>
              </a:xfrm>
              <a:custGeom>
                <a:avLst/>
                <a:gdLst/>
                <a:ahLst/>
                <a:cxnLst/>
                <a:rect l="l" t="t" r="r" b="b"/>
                <a:pathLst>
                  <a:path w="42007" h="22353" extrusionOk="0">
                    <a:moveTo>
                      <a:pt x="452" y="22353"/>
                    </a:moveTo>
                    <a:lnTo>
                      <a:pt x="1" y="21497"/>
                    </a:lnTo>
                    <a:lnTo>
                      <a:pt x="41401" y="1"/>
                    </a:lnTo>
                    <a:lnTo>
                      <a:pt x="42007" y="773"/>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4" name="Google Shape;564;p40"/>
            <p:cNvGrpSpPr/>
            <p:nvPr/>
          </p:nvGrpSpPr>
          <p:grpSpPr>
            <a:xfrm flipH="1">
              <a:off x="4806268" y="3917039"/>
              <a:ext cx="257693" cy="199083"/>
              <a:chOff x="3154993" y="316614"/>
              <a:chExt cx="257693" cy="199083"/>
            </a:xfrm>
          </p:grpSpPr>
          <p:sp>
            <p:nvSpPr>
              <p:cNvPr id="565" name="Google Shape;565;p40"/>
              <p:cNvSpPr/>
              <p:nvPr/>
            </p:nvSpPr>
            <p:spPr>
              <a:xfrm>
                <a:off x="3185067" y="330578"/>
                <a:ext cx="227619" cy="137910"/>
              </a:xfrm>
              <a:custGeom>
                <a:avLst/>
                <a:gdLst/>
                <a:ahLst/>
                <a:cxnLst/>
                <a:rect l="l" t="t" r="r" b="b"/>
                <a:pathLst>
                  <a:path w="7107" h="4306" extrusionOk="0">
                    <a:moveTo>
                      <a:pt x="6067" y="1"/>
                    </a:moveTo>
                    <a:cubicBezTo>
                      <a:pt x="6037" y="1"/>
                      <a:pt x="6008" y="2"/>
                      <a:pt x="5978" y="4"/>
                    </a:cubicBezTo>
                    <a:cubicBezTo>
                      <a:pt x="5835" y="4"/>
                      <a:pt x="5693" y="52"/>
                      <a:pt x="5574" y="135"/>
                    </a:cubicBezTo>
                    <a:cubicBezTo>
                      <a:pt x="4956" y="515"/>
                      <a:pt x="2734" y="1906"/>
                      <a:pt x="1973" y="2274"/>
                    </a:cubicBezTo>
                    <a:cubicBezTo>
                      <a:pt x="1355" y="2571"/>
                      <a:pt x="773" y="2927"/>
                      <a:pt x="226" y="3331"/>
                    </a:cubicBezTo>
                    <a:lnTo>
                      <a:pt x="1" y="4306"/>
                    </a:lnTo>
                    <a:cubicBezTo>
                      <a:pt x="690" y="4258"/>
                      <a:pt x="1843" y="3676"/>
                      <a:pt x="1843" y="3676"/>
                    </a:cubicBezTo>
                    <a:cubicBezTo>
                      <a:pt x="1843" y="3676"/>
                      <a:pt x="5764" y="1490"/>
                      <a:pt x="6429" y="1038"/>
                    </a:cubicBezTo>
                    <a:cubicBezTo>
                      <a:pt x="7107" y="598"/>
                      <a:pt x="6786" y="278"/>
                      <a:pt x="6786" y="278"/>
                    </a:cubicBezTo>
                    <a:cubicBezTo>
                      <a:pt x="6583" y="96"/>
                      <a:pt x="6332" y="1"/>
                      <a:pt x="60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40"/>
              <p:cNvSpPr/>
              <p:nvPr/>
            </p:nvSpPr>
            <p:spPr>
              <a:xfrm>
                <a:off x="3258890" y="401102"/>
                <a:ext cx="124875" cy="114594"/>
              </a:xfrm>
              <a:custGeom>
                <a:avLst/>
                <a:gdLst/>
                <a:ahLst/>
                <a:cxnLst/>
                <a:rect l="l" t="t" r="r" b="b"/>
                <a:pathLst>
                  <a:path w="3899" h="3578" extrusionOk="0">
                    <a:moveTo>
                      <a:pt x="1617" y="1"/>
                    </a:moveTo>
                    <a:lnTo>
                      <a:pt x="1" y="797"/>
                    </a:lnTo>
                    <a:lnTo>
                      <a:pt x="1522" y="1783"/>
                    </a:lnTo>
                    <a:lnTo>
                      <a:pt x="3661" y="3577"/>
                    </a:lnTo>
                    <a:lnTo>
                      <a:pt x="3899" y="3554"/>
                    </a:lnTo>
                    <a:lnTo>
                      <a:pt x="161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40"/>
              <p:cNvSpPr/>
              <p:nvPr/>
            </p:nvSpPr>
            <p:spPr>
              <a:xfrm>
                <a:off x="3323233" y="426148"/>
                <a:ext cx="28280" cy="23957"/>
              </a:xfrm>
              <a:custGeom>
                <a:avLst/>
                <a:gdLst/>
                <a:ahLst/>
                <a:cxnLst/>
                <a:rect l="l" t="t" r="r" b="b"/>
                <a:pathLst>
                  <a:path w="883" h="748" extrusionOk="0">
                    <a:moveTo>
                      <a:pt x="399" y="1"/>
                    </a:moveTo>
                    <a:cubicBezTo>
                      <a:pt x="385" y="1"/>
                      <a:pt x="371" y="1"/>
                      <a:pt x="357" y="3"/>
                    </a:cubicBezTo>
                    <a:cubicBezTo>
                      <a:pt x="155" y="15"/>
                      <a:pt x="0" y="193"/>
                      <a:pt x="24" y="407"/>
                    </a:cubicBezTo>
                    <a:cubicBezTo>
                      <a:pt x="39" y="618"/>
                      <a:pt x="212" y="748"/>
                      <a:pt x="391" y="748"/>
                    </a:cubicBezTo>
                    <a:cubicBezTo>
                      <a:pt x="494" y="748"/>
                      <a:pt x="599" y="705"/>
                      <a:pt x="678" y="609"/>
                    </a:cubicBezTo>
                    <a:cubicBezTo>
                      <a:pt x="882" y="370"/>
                      <a:pt x="706" y="1"/>
                      <a:pt x="3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40"/>
              <p:cNvSpPr/>
              <p:nvPr/>
            </p:nvSpPr>
            <p:spPr>
              <a:xfrm>
                <a:off x="3196116" y="452475"/>
                <a:ext cx="42661" cy="40387"/>
              </a:xfrm>
              <a:custGeom>
                <a:avLst/>
                <a:gdLst/>
                <a:ahLst/>
                <a:cxnLst/>
                <a:rect l="l" t="t" r="r" b="b"/>
                <a:pathLst>
                  <a:path w="1332" h="1261" extrusionOk="0">
                    <a:moveTo>
                      <a:pt x="452" y="1"/>
                    </a:moveTo>
                    <a:lnTo>
                      <a:pt x="0" y="298"/>
                    </a:lnTo>
                    <a:lnTo>
                      <a:pt x="1010" y="1260"/>
                    </a:lnTo>
                    <a:lnTo>
                      <a:pt x="1331" y="1225"/>
                    </a:lnTo>
                    <a:lnTo>
                      <a:pt x="45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40"/>
              <p:cNvSpPr/>
              <p:nvPr/>
            </p:nvSpPr>
            <p:spPr>
              <a:xfrm>
                <a:off x="3170622" y="316614"/>
                <a:ext cx="122569" cy="110399"/>
              </a:xfrm>
              <a:custGeom>
                <a:avLst/>
                <a:gdLst/>
                <a:ahLst/>
                <a:cxnLst/>
                <a:rect l="l" t="t" r="r" b="b"/>
                <a:pathLst>
                  <a:path w="3827" h="3447" extrusionOk="0">
                    <a:moveTo>
                      <a:pt x="24" y="1"/>
                    </a:moveTo>
                    <a:lnTo>
                      <a:pt x="0" y="238"/>
                    </a:lnTo>
                    <a:lnTo>
                      <a:pt x="1878" y="2555"/>
                    </a:lnTo>
                    <a:lnTo>
                      <a:pt x="2555" y="3447"/>
                    </a:lnTo>
                    <a:lnTo>
                      <a:pt x="3826" y="2294"/>
                    </a:lnTo>
                    <a:lnTo>
                      <a:pt x="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40"/>
              <p:cNvSpPr/>
              <p:nvPr/>
            </p:nvSpPr>
            <p:spPr>
              <a:xfrm>
                <a:off x="3233364" y="351972"/>
                <a:ext cx="30138" cy="26134"/>
              </a:xfrm>
              <a:custGeom>
                <a:avLst/>
                <a:gdLst/>
                <a:ahLst/>
                <a:cxnLst/>
                <a:rect l="l" t="t" r="r" b="b"/>
                <a:pathLst>
                  <a:path w="941" h="816" extrusionOk="0">
                    <a:moveTo>
                      <a:pt x="472" y="1"/>
                    </a:moveTo>
                    <a:cubicBezTo>
                      <a:pt x="303" y="1"/>
                      <a:pt x="137" y="103"/>
                      <a:pt x="85" y="299"/>
                    </a:cubicBezTo>
                    <a:cubicBezTo>
                      <a:pt x="0" y="572"/>
                      <a:pt x="222" y="816"/>
                      <a:pt x="471" y="816"/>
                    </a:cubicBezTo>
                    <a:cubicBezTo>
                      <a:pt x="536" y="816"/>
                      <a:pt x="603" y="799"/>
                      <a:pt x="667" y="762"/>
                    </a:cubicBezTo>
                    <a:cubicBezTo>
                      <a:pt x="869" y="655"/>
                      <a:pt x="941" y="406"/>
                      <a:pt x="834" y="216"/>
                    </a:cubicBezTo>
                    <a:cubicBezTo>
                      <a:pt x="753" y="71"/>
                      <a:pt x="612" y="1"/>
                      <a:pt x="4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40"/>
              <p:cNvSpPr/>
              <p:nvPr/>
            </p:nvSpPr>
            <p:spPr>
              <a:xfrm>
                <a:off x="3154993" y="413657"/>
                <a:ext cx="41155" cy="46856"/>
              </a:xfrm>
              <a:custGeom>
                <a:avLst/>
                <a:gdLst/>
                <a:ahLst/>
                <a:cxnLst/>
                <a:rect l="l" t="t" r="r" b="b"/>
                <a:pathLst>
                  <a:path w="1285" h="1463" extrusionOk="0">
                    <a:moveTo>
                      <a:pt x="25" y="1"/>
                    </a:moveTo>
                    <a:lnTo>
                      <a:pt x="1" y="322"/>
                    </a:lnTo>
                    <a:lnTo>
                      <a:pt x="1165" y="1462"/>
                    </a:lnTo>
                    <a:lnTo>
                      <a:pt x="1284" y="833"/>
                    </a:lnTo>
                    <a:lnTo>
                      <a:pt x="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40"/>
              <p:cNvSpPr/>
              <p:nvPr/>
            </p:nvSpPr>
            <p:spPr>
              <a:xfrm>
                <a:off x="3196501" y="402640"/>
                <a:ext cx="23989" cy="36928"/>
              </a:xfrm>
              <a:custGeom>
                <a:avLst/>
                <a:gdLst/>
                <a:ahLst/>
                <a:cxnLst/>
                <a:rect l="l" t="t" r="r" b="b"/>
                <a:pathLst>
                  <a:path w="749" h="1153" extrusionOk="0">
                    <a:moveTo>
                      <a:pt x="666" y="0"/>
                    </a:moveTo>
                    <a:lnTo>
                      <a:pt x="416" y="107"/>
                    </a:lnTo>
                    <a:lnTo>
                      <a:pt x="0" y="1153"/>
                    </a:lnTo>
                    <a:lnTo>
                      <a:pt x="749" y="594"/>
                    </a:lnTo>
                    <a:lnTo>
                      <a:pt x="6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40"/>
              <p:cNvSpPr/>
              <p:nvPr/>
            </p:nvSpPr>
            <p:spPr>
              <a:xfrm>
                <a:off x="3316380" y="427749"/>
                <a:ext cx="13355" cy="14476"/>
              </a:xfrm>
              <a:custGeom>
                <a:avLst/>
                <a:gdLst/>
                <a:ahLst/>
                <a:cxnLst/>
                <a:rect l="l" t="t" r="r" b="b"/>
                <a:pathLst>
                  <a:path w="417" h="452" extrusionOk="0">
                    <a:moveTo>
                      <a:pt x="416" y="0"/>
                    </a:moveTo>
                    <a:lnTo>
                      <a:pt x="0" y="286"/>
                    </a:lnTo>
                    <a:lnTo>
                      <a:pt x="404" y="452"/>
                    </a:lnTo>
                    <a:lnTo>
                      <a:pt x="41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40"/>
              <p:cNvSpPr/>
              <p:nvPr/>
            </p:nvSpPr>
            <p:spPr>
              <a:xfrm>
                <a:off x="3230354" y="352389"/>
                <a:ext cx="14893" cy="13740"/>
              </a:xfrm>
              <a:custGeom>
                <a:avLst/>
                <a:gdLst/>
                <a:ahLst/>
                <a:cxnLst/>
                <a:rect l="l" t="t" r="r" b="b"/>
                <a:pathLst>
                  <a:path w="465" h="429" extrusionOk="0">
                    <a:moveTo>
                      <a:pt x="464" y="1"/>
                    </a:moveTo>
                    <a:lnTo>
                      <a:pt x="1" y="167"/>
                    </a:lnTo>
                    <a:lnTo>
                      <a:pt x="345" y="428"/>
                    </a:lnTo>
                    <a:lnTo>
                      <a:pt x="46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77" name="Google Shape;577;p40"/>
          <p:cNvSpPr txBox="1">
            <a:spLocks noGrp="1"/>
          </p:cNvSpPr>
          <p:nvPr>
            <p:ph type="body" idx="1"/>
          </p:nvPr>
        </p:nvSpPr>
        <p:spPr>
          <a:xfrm>
            <a:off x="539400" y="1463629"/>
            <a:ext cx="4463921" cy="3515503"/>
          </a:xfrm>
          <a:prstGeom prst="rect">
            <a:avLst/>
          </a:prstGeom>
        </p:spPr>
        <p:txBody>
          <a:bodyPr spcFirstLastPara="1" wrap="square" lIns="91425" tIns="91425" rIns="91425" bIns="91425" anchor="ctr" anchorCtr="0">
            <a:noAutofit/>
          </a:bodyPr>
          <a:lstStyle/>
          <a:p>
            <a:pPr marL="127000" indent="0">
              <a:buNone/>
            </a:pPr>
            <a:r>
              <a:rPr lang="en-US" sz="1600" dirty="0"/>
              <a:t>Resource allocation is very important to keep the organization in the market. And by selecting right path the organization can sustain itself in the current market condition (Camilleri, 2018).</a:t>
            </a:r>
          </a:p>
          <a:p>
            <a:pPr marL="0" indent="0">
              <a:buNone/>
            </a:pPr>
            <a:r>
              <a:rPr lang="en-US" sz="1600" dirty="0"/>
              <a:t>  </a:t>
            </a:r>
          </a:p>
          <a:p>
            <a:pPr marL="0" indent="0">
              <a:buNone/>
            </a:pPr>
            <a:r>
              <a:rPr lang="en-US" sz="1600" dirty="0"/>
              <a:t>  Challenges which is faced by the airline are:</a:t>
            </a:r>
          </a:p>
          <a:p>
            <a:pPr marL="127000" indent="0">
              <a:buNone/>
            </a:pPr>
            <a:endParaRPr lang="en-US" sz="1600" dirty="0"/>
          </a:p>
          <a:p>
            <a:pPr marL="127000" indent="0">
              <a:buNone/>
            </a:pPr>
            <a:r>
              <a:rPr lang="en-US" sz="1600" dirty="0"/>
              <a:t>Less Customer </a:t>
            </a:r>
          </a:p>
          <a:p>
            <a:pPr marL="127000" indent="0">
              <a:buNone/>
            </a:pPr>
            <a:endParaRPr lang="en-US" sz="1600" dirty="0"/>
          </a:p>
          <a:p>
            <a:pPr marL="127000" indent="0">
              <a:buNone/>
            </a:pPr>
            <a:r>
              <a:rPr lang="en-US" sz="1600" dirty="0"/>
              <a:t>Low income</a:t>
            </a:r>
          </a:p>
          <a:p>
            <a:pPr marL="127000" indent="0">
              <a:buNone/>
            </a:pPr>
            <a:endParaRPr lang="en-US" sz="1600" dirty="0"/>
          </a:p>
          <a:p>
            <a:pPr marL="127000" indent="0">
              <a:buNone/>
            </a:pPr>
            <a:r>
              <a:rPr lang="en-US" sz="1600" dirty="0"/>
              <a:t>Sanitation Maintenance </a:t>
            </a:r>
          </a:p>
          <a:p>
            <a:pPr marL="127000" indent="0">
              <a:buNone/>
            </a:pPr>
            <a:endParaRPr lang="en-IN" sz="1600" dirty="0"/>
          </a:p>
          <a:p>
            <a:pPr marL="127000" indent="0">
              <a:buNone/>
            </a:pPr>
            <a:endParaRPr lang="en-IN" sz="1600" dirty="0"/>
          </a:p>
        </p:txBody>
      </p:sp>
      <p:sp>
        <p:nvSpPr>
          <p:cNvPr id="578" name="Google Shape;578;p40"/>
          <p:cNvSpPr txBox="1">
            <a:spLocks noGrp="1"/>
          </p:cNvSpPr>
          <p:nvPr>
            <p:ph type="title"/>
          </p:nvPr>
        </p:nvSpPr>
        <p:spPr>
          <a:xfrm>
            <a:off x="539400" y="445025"/>
            <a:ext cx="80652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b="1" dirty="0">
                <a:solidFill>
                  <a:schemeClr val="bg1"/>
                </a:solidFill>
              </a:rPr>
              <a:t>Resource</a:t>
            </a:r>
            <a:r>
              <a:rPr lang="en-US" dirty="0">
                <a:solidFill>
                  <a:schemeClr val="bg1"/>
                </a:solidFill>
              </a:rPr>
              <a:t> </a:t>
            </a:r>
            <a:r>
              <a:rPr lang="en-US" b="1" dirty="0">
                <a:solidFill>
                  <a:schemeClr val="bg1"/>
                </a:solidFill>
              </a:rPr>
              <a:t>Allocation</a:t>
            </a:r>
            <a:endParaRPr lang="en-IN" dirty="0">
              <a:solidFill>
                <a:schemeClr val="bg1"/>
              </a:solidFill>
            </a:endParaRPr>
          </a:p>
        </p:txBody>
      </p:sp>
      <p:pic>
        <p:nvPicPr>
          <p:cNvPr id="4" name="Picture 3">
            <a:extLst>
              <a:ext uri="{FF2B5EF4-FFF2-40B4-BE49-F238E27FC236}">
                <a16:creationId xmlns:a16="http://schemas.microsoft.com/office/drawing/2014/main" id="{BB94D32A-ED33-173A-35E9-B3CD487F2F24}"/>
              </a:ext>
            </a:extLst>
          </p:cNvPr>
          <p:cNvPicPr>
            <a:picLocks noChangeAspect="1"/>
          </p:cNvPicPr>
          <p:nvPr/>
        </p:nvPicPr>
        <p:blipFill>
          <a:blip r:embed="rId3"/>
          <a:stretch>
            <a:fillRect/>
          </a:stretch>
        </p:blipFill>
        <p:spPr>
          <a:xfrm>
            <a:off x="5003321" y="1394910"/>
            <a:ext cx="4029637" cy="262499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59"/>
        <p:cNvGrpSpPr/>
        <p:nvPr/>
      </p:nvGrpSpPr>
      <p:grpSpPr>
        <a:xfrm>
          <a:off x="0" y="0"/>
          <a:ext cx="0" cy="0"/>
          <a:chOff x="0" y="0"/>
          <a:chExt cx="0" cy="0"/>
        </a:xfrm>
      </p:grpSpPr>
      <p:grpSp>
        <p:nvGrpSpPr>
          <p:cNvPr id="560" name="Google Shape;560;p40"/>
          <p:cNvGrpSpPr/>
          <p:nvPr/>
        </p:nvGrpSpPr>
        <p:grpSpPr>
          <a:xfrm>
            <a:off x="5314268" y="4140301"/>
            <a:ext cx="1507118" cy="838832"/>
            <a:chOff x="4806268" y="3917039"/>
            <a:chExt cx="1507118" cy="838832"/>
          </a:xfrm>
        </p:grpSpPr>
        <p:grpSp>
          <p:nvGrpSpPr>
            <p:cNvPr id="561" name="Google Shape;561;p40"/>
            <p:cNvGrpSpPr/>
            <p:nvPr/>
          </p:nvGrpSpPr>
          <p:grpSpPr>
            <a:xfrm flipH="1">
              <a:off x="4897995" y="3963863"/>
              <a:ext cx="1415391" cy="792008"/>
              <a:chOff x="1905568" y="363438"/>
              <a:chExt cx="1415391" cy="792008"/>
            </a:xfrm>
          </p:grpSpPr>
          <p:sp>
            <p:nvSpPr>
              <p:cNvPr id="562" name="Google Shape;562;p40"/>
              <p:cNvSpPr/>
              <p:nvPr/>
            </p:nvSpPr>
            <p:spPr>
              <a:xfrm>
                <a:off x="1905568" y="363438"/>
                <a:ext cx="1342337" cy="713989"/>
              </a:xfrm>
              <a:custGeom>
                <a:avLst/>
                <a:gdLst/>
                <a:ahLst/>
                <a:cxnLst/>
                <a:rect l="l" t="t" r="r" b="b"/>
                <a:pathLst>
                  <a:path w="41912" h="22293" extrusionOk="0">
                    <a:moveTo>
                      <a:pt x="452" y="22293"/>
                    </a:moveTo>
                    <a:lnTo>
                      <a:pt x="0" y="21437"/>
                    </a:lnTo>
                    <a:lnTo>
                      <a:pt x="41270" y="0"/>
                    </a:lnTo>
                    <a:lnTo>
                      <a:pt x="41911" y="761"/>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40"/>
              <p:cNvSpPr/>
              <p:nvPr/>
            </p:nvSpPr>
            <p:spPr>
              <a:xfrm>
                <a:off x="1975580" y="439535"/>
                <a:ext cx="1345379" cy="715911"/>
              </a:xfrm>
              <a:custGeom>
                <a:avLst/>
                <a:gdLst/>
                <a:ahLst/>
                <a:cxnLst/>
                <a:rect l="l" t="t" r="r" b="b"/>
                <a:pathLst>
                  <a:path w="42007" h="22353" extrusionOk="0">
                    <a:moveTo>
                      <a:pt x="452" y="22353"/>
                    </a:moveTo>
                    <a:lnTo>
                      <a:pt x="1" y="21497"/>
                    </a:lnTo>
                    <a:lnTo>
                      <a:pt x="41401" y="1"/>
                    </a:lnTo>
                    <a:lnTo>
                      <a:pt x="42007" y="773"/>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4" name="Google Shape;564;p40"/>
            <p:cNvGrpSpPr/>
            <p:nvPr/>
          </p:nvGrpSpPr>
          <p:grpSpPr>
            <a:xfrm flipH="1">
              <a:off x="4806268" y="3917039"/>
              <a:ext cx="257693" cy="199083"/>
              <a:chOff x="3154993" y="316614"/>
              <a:chExt cx="257693" cy="199083"/>
            </a:xfrm>
          </p:grpSpPr>
          <p:sp>
            <p:nvSpPr>
              <p:cNvPr id="565" name="Google Shape;565;p40"/>
              <p:cNvSpPr/>
              <p:nvPr/>
            </p:nvSpPr>
            <p:spPr>
              <a:xfrm>
                <a:off x="3185067" y="330578"/>
                <a:ext cx="227619" cy="137910"/>
              </a:xfrm>
              <a:custGeom>
                <a:avLst/>
                <a:gdLst/>
                <a:ahLst/>
                <a:cxnLst/>
                <a:rect l="l" t="t" r="r" b="b"/>
                <a:pathLst>
                  <a:path w="7107" h="4306" extrusionOk="0">
                    <a:moveTo>
                      <a:pt x="6067" y="1"/>
                    </a:moveTo>
                    <a:cubicBezTo>
                      <a:pt x="6037" y="1"/>
                      <a:pt x="6008" y="2"/>
                      <a:pt x="5978" y="4"/>
                    </a:cubicBezTo>
                    <a:cubicBezTo>
                      <a:pt x="5835" y="4"/>
                      <a:pt x="5693" y="52"/>
                      <a:pt x="5574" y="135"/>
                    </a:cubicBezTo>
                    <a:cubicBezTo>
                      <a:pt x="4956" y="515"/>
                      <a:pt x="2734" y="1906"/>
                      <a:pt x="1973" y="2274"/>
                    </a:cubicBezTo>
                    <a:cubicBezTo>
                      <a:pt x="1355" y="2571"/>
                      <a:pt x="773" y="2927"/>
                      <a:pt x="226" y="3331"/>
                    </a:cubicBezTo>
                    <a:lnTo>
                      <a:pt x="1" y="4306"/>
                    </a:lnTo>
                    <a:cubicBezTo>
                      <a:pt x="690" y="4258"/>
                      <a:pt x="1843" y="3676"/>
                      <a:pt x="1843" y="3676"/>
                    </a:cubicBezTo>
                    <a:cubicBezTo>
                      <a:pt x="1843" y="3676"/>
                      <a:pt x="5764" y="1490"/>
                      <a:pt x="6429" y="1038"/>
                    </a:cubicBezTo>
                    <a:cubicBezTo>
                      <a:pt x="7107" y="598"/>
                      <a:pt x="6786" y="278"/>
                      <a:pt x="6786" y="278"/>
                    </a:cubicBezTo>
                    <a:cubicBezTo>
                      <a:pt x="6583" y="96"/>
                      <a:pt x="6332" y="1"/>
                      <a:pt x="60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40"/>
              <p:cNvSpPr/>
              <p:nvPr/>
            </p:nvSpPr>
            <p:spPr>
              <a:xfrm>
                <a:off x="3258890" y="401102"/>
                <a:ext cx="124875" cy="114594"/>
              </a:xfrm>
              <a:custGeom>
                <a:avLst/>
                <a:gdLst/>
                <a:ahLst/>
                <a:cxnLst/>
                <a:rect l="l" t="t" r="r" b="b"/>
                <a:pathLst>
                  <a:path w="3899" h="3578" extrusionOk="0">
                    <a:moveTo>
                      <a:pt x="1617" y="1"/>
                    </a:moveTo>
                    <a:lnTo>
                      <a:pt x="1" y="797"/>
                    </a:lnTo>
                    <a:lnTo>
                      <a:pt x="1522" y="1783"/>
                    </a:lnTo>
                    <a:lnTo>
                      <a:pt x="3661" y="3577"/>
                    </a:lnTo>
                    <a:lnTo>
                      <a:pt x="3899" y="3554"/>
                    </a:lnTo>
                    <a:lnTo>
                      <a:pt x="161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40"/>
              <p:cNvSpPr/>
              <p:nvPr/>
            </p:nvSpPr>
            <p:spPr>
              <a:xfrm>
                <a:off x="3323233" y="426148"/>
                <a:ext cx="28280" cy="23957"/>
              </a:xfrm>
              <a:custGeom>
                <a:avLst/>
                <a:gdLst/>
                <a:ahLst/>
                <a:cxnLst/>
                <a:rect l="l" t="t" r="r" b="b"/>
                <a:pathLst>
                  <a:path w="883" h="748" extrusionOk="0">
                    <a:moveTo>
                      <a:pt x="399" y="1"/>
                    </a:moveTo>
                    <a:cubicBezTo>
                      <a:pt x="385" y="1"/>
                      <a:pt x="371" y="1"/>
                      <a:pt x="357" y="3"/>
                    </a:cubicBezTo>
                    <a:cubicBezTo>
                      <a:pt x="155" y="15"/>
                      <a:pt x="0" y="193"/>
                      <a:pt x="24" y="407"/>
                    </a:cubicBezTo>
                    <a:cubicBezTo>
                      <a:pt x="39" y="618"/>
                      <a:pt x="212" y="748"/>
                      <a:pt x="391" y="748"/>
                    </a:cubicBezTo>
                    <a:cubicBezTo>
                      <a:pt x="494" y="748"/>
                      <a:pt x="599" y="705"/>
                      <a:pt x="678" y="609"/>
                    </a:cubicBezTo>
                    <a:cubicBezTo>
                      <a:pt x="882" y="370"/>
                      <a:pt x="706" y="1"/>
                      <a:pt x="3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40"/>
              <p:cNvSpPr/>
              <p:nvPr/>
            </p:nvSpPr>
            <p:spPr>
              <a:xfrm>
                <a:off x="3196116" y="452475"/>
                <a:ext cx="42661" cy="40387"/>
              </a:xfrm>
              <a:custGeom>
                <a:avLst/>
                <a:gdLst/>
                <a:ahLst/>
                <a:cxnLst/>
                <a:rect l="l" t="t" r="r" b="b"/>
                <a:pathLst>
                  <a:path w="1332" h="1261" extrusionOk="0">
                    <a:moveTo>
                      <a:pt x="452" y="1"/>
                    </a:moveTo>
                    <a:lnTo>
                      <a:pt x="0" y="298"/>
                    </a:lnTo>
                    <a:lnTo>
                      <a:pt x="1010" y="1260"/>
                    </a:lnTo>
                    <a:lnTo>
                      <a:pt x="1331" y="1225"/>
                    </a:lnTo>
                    <a:lnTo>
                      <a:pt x="45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40"/>
              <p:cNvSpPr/>
              <p:nvPr/>
            </p:nvSpPr>
            <p:spPr>
              <a:xfrm>
                <a:off x="3170622" y="316614"/>
                <a:ext cx="122569" cy="110399"/>
              </a:xfrm>
              <a:custGeom>
                <a:avLst/>
                <a:gdLst/>
                <a:ahLst/>
                <a:cxnLst/>
                <a:rect l="l" t="t" r="r" b="b"/>
                <a:pathLst>
                  <a:path w="3827" h="3447" extrusionOk="0">
                    <a:moveTo>
                      <a:pt x="24" y="1"/>
                    </a:moveTo>
                    <a:lnTo>
                      <a:pt x="0" y="238"/>
                    </a:lnTo>
                    <a:lnTo>
                      <a:pt x="1878" y="2555"/>
                    </a:lnTo>
                    <a:lnTo>
                      <a:pt x="2555" y="3447"/>
                    </a:lnTo>
                    <a:lnTo>
                      <a:pt x="3826" y="2294"/>
                    </a:lnTo>
                    <a:lnTo>
                      <a:pt x="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40"/>
              <p:cNvSpPr/>
              <p:nvPr/>
            </p:nvSpPr>
            <p:spPr>
              <a:xfrm>
                <a:off x="3233364" y="351972"/>
                <a:ext cx="30138" cy="26134"/>
              </a:xfrm>
              <a:custGeom>
                <a:avLst/>
                <a:gdLst/>
                <a:ahLst/>
                <a:cxnLst/>
                <a:rect l="l" t="t" r="r" b="b"/>
                <a:pathLst>
                  <a:path w="941" h="816" extrusionOk="0">
                    <a:moveTo>
                      <a:pt x="472" y="1"/>
                    </a:moveTo>
                    <a:cubicBezTo>
                      <a:pt x="303" y="1"/>
                      <a:pt x="137" y="103"/>
                      <a:pt x="85" y="299"/>
                    </a:cubicBezTo>
                    <a:cubicBezTo>
                      <a:pt x="0" y="572"/>
                      <a:pt x="222" y="816"/>
                      <a:pt x="471" y="816"/>
                    </a:cubicBezTo>
                    <a:cubicBezTo>
                      <a:pt x="536" y="816"/>
                      <a:pt x="603" y="799"/>
                      <a:pt x="667" y="762"/>
                    </a:cubicBezTo>
                    <a:cubicBezTo>
                      <a:pt x="869" y="655"/>
                      <a:pt x="941" y="406"/>
                      <a:pt x="834" y="216"/>
                    </a:cubicBezTo>
                    <a:cubicBezTo>
                      <a:pt x="753" y="71"/>
                      <a:pt x="612" y="1"/>
                      <a:pt x="4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40"/>
              <p:cNvSpPr/>
              <p:nvPr/>
            </p:nvSpPr>
            <p:spPr>
              <a:xfrm>
                <a:off x="3154993" y="413657"/>
                <a:ext cx="41155" cy="46856"/>
              </a:xfrm>
              <a:custGeom>
                <a:avLst/>
                <a:gdLst/>
                <a:ahLst/>
                <a:cxnLst/>
                <a:rect l="l" t="t" r="r" b="b"/>
                <a:pathLst>
                  <a:path w="1285" h="1463" extrusionOk="0">
                    <a:moveTo>
                      <a:pt x="25" y="1"/>
                    </a:moveTo>
                    <a:lnTo>
                      <a:pt x="1" y="322"/>
                    </a:lnTo>
                    <a:lnTo>
                      <a:pt x="1165" y="1462"/>
                    </a:lnTo>
                    <a:lnTo>
                      <a:pt x="1284" y="833"/>
                    </a:lnTo>
                    <a:lnTo>
                      <a:pt x="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40"/>
              <p:cNvSpPr/>
              <p:nvPr/>
            </p:nvSpPr>
            <p:spPr>
              <a:xfrm>
                <a:off x="3196501" y="402640"/>
                <a:ext cx="23989" cy="36928"/>
              </a:xfrm>
              <a:custGeom>
                <a:avLst/>
                <a:gdLst/>
                <a:ahLst/>
                <a:cxnLst/>
                <a:rect l="l" t="t" r="r" b="b"/>
                <a:pathLst>
                  <a:path w="749" h="1153" extrusionOk="0">
                    <a:moveTo>
                      <a:pt x="666" y="0"/>
                    </a:moveTo>
                    <a:lnTo>
                      <a:pt x="416" y="107"/>
                    </a:lnTo>
                    <a:lnTo>
                      <a:pt x="0" y="1153"/>
                    </a:lnTo>
                    <a:lnTo>
                      <a:pt x="749" y="594"/>
                    </a:lnTo>
                    <a:lnTo>
                      <a:pt x="6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40"/>
              <p:cNvSpPr/>
              <p:nvPr/>
            </p:nvSpPr>
            <p:spPr>
              <a:xfrm>
                <a:off x="3316380" y="427749"/>
                <a:ext cx="13355" cy="14476"/>
              </a:xfrm>
              <a:custGeom>
                <a:avLst/>
                <a:gdLst/>
                <a:ahLst/>
                <a:cxnLst/>
                <a:rect l="l" t="t" r="r" b="b"/>
                <a:pathLst>
                  <a:path w="417" h="452" extrusionOk="0">
                    <a:moveTo>
                      <a:pt x="416" y="0"/>
                    </a:moveTo>
                    <a:lnTo>
                      <a:pt x="0" y="286"/>
                    </a:lnTo>
                    <a:lnTo>
                      <a:pt x="404" y="452"/>
                    </a:lnTo>
                    <a:lnTo>
                      <a:pt x="41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40"/>
              <p:cNvSpPr/>
              <p:nvPr/>
            </p:nvSpPr>
            <p:spPr>
              <a:xfrm>
                <a:off x="3230354" y="352389"/>
                <a:ext cx="14893" cy="13740"/>
              </a:xfrm>
              <a:custGeom>
                <a:avLst/>
                <a:gdLst/>
                <a:ahLst/>
                <a:cxnLst/>
                <a:rect l="l" t="t" r="r" b="b"/>
                <a:pathLst>
                  <a:path w="465" h="429" extrusionOk="0">
                    <a:moveTo>
                      <a:pt x="464" y="1"/>
                    </a:moveTo>
                    <a:lnTo>
                      <a:pt x="1" y="167"/>
                    </a:lnTo>
                    <a:lnTo>
                      <a:pt x="345" y="428"/>
                    </a:lnTo>
                    <a:lnTo>
                      <a:pt x="46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77" name="Google Shape;577;p40"/>
          <p:cNvSpPr txBox="1">
            <a:spLocks noGrp="1"/>
          </p:cNvSpPr>
          <p:nvPr>
            <p:ph type="body" idx="1"/>
          </p:nvPr>
        </p:nvSpPr>
        <p:spPr>
          <a:xfrm>
            <a:off x="539401" y="1206268"/>
            <a:ext cx="4429414" cy="3515503"/>
          </a:xfrm>
          <a:prstGeom prst="rect">
            <a:avLst/>
          </a:prstGeom>
        </p:spPr>
        <p:txBody>
          <a:bodyPr spcFirstLastPara="1" wrap="square" lIns="91425" tIns="91425" rIns="91425" bIns="91425" anchor="ctr" anchorCtr="0">
            <a:noAutofit/>
          </a:bodyPr>
          <a:lstStyle/>
          <a:p>
            <a:pPr marL="0" indent="0">
              <a:buNone/>
            </a:pPr>
            <a:r>
              <a:rPr lang="en-US" sz="1200" dirty="0"/>
              <a:t>To sustain itself in the market the organization can do the following:</a:t>
            </a:r>
          </a:p>
          <a:p>
            <a:pPr marL="0" indent="0">
              <a:buNone/>
            </a:pPr>
            <a:r>
              <a:rPr lang="en-US" sz="1200" dirty="0"/>
              <a:t>- keeping the network strong (</a:t>
            </a:r>
            <a:r>
              <a:rPr lang="en-US" sz="1200" dirty="0" err="1"/>
              <a:t>Easternairways</a:t>
            </a:r>
            <a:r>
              <a:rPr lang="en-US" sz="1200" dirty="0"/>
              <a:t>, 2023).</a:t>
            </a:r>
          </a:p>
          <a:p>
            <a:pPr marL="0" indent="0">
              <a:buNone/>
            </a:pPr>
            <a:r>
              <a:rPr lang="en-US" sz="1200" dirty="0"/>
              <a:t>- reduce the ticket prices</a:t>
            </a:r>
          </a:p>
          <a:p>
            <a:pPr marL="0" indent="0">
              <a:buNone/>
            </a:pPr>
            <a:r>
              <a:rPr lang="en-US" sz="1200" dirty="0"/>
              <a:t>- assuring the passenger’s safety by implementing</a:t>
            </a:r>
          </a:p>
          <a:p>
            <a:pPr marL="0" indent="0">
              <a:buNone/>
            </a:pPr>
            <a:r>
              <a:rPr lang="en-US" sz="1200" dirty="0"/>
              <a:t> certain</a:t>
            </a:r>
            <a:r>
              <a:rPr lang="en-IN" sz="1200" dirty="0"/>
              <a:t> </a:t>
            </a:r>
            <a:r>
              <a:rPr lang="en-US" sz="1200" dirty="0"/>
              <a:t>sanitation techniques</a:t>
            </a:r>
          </a:p>
          <a:p>
            <a:pPr marL="0" indent="0">
              <a:buNone/>
            </a:pPr>
            <a:endParaRPr lang="en-US" sz="1200" dirty="0"/>
          </a:p>
          <a:p>
            <a:pPr marL="0" indent="0">
              <a:buNone/>
            </a:pPr>
            <a:r>
              <a:rPr lang="en-US" sz="1200" dirty="0"/>
              <a:t>Competitive strategies like cost leadership, focus and differentiation should be considered. </a:t>
            </a:r>
          </a:p>
          <a:p>
            <a:pPr marL="0" lvl="0" indent="0">
              <a:buNone/>
            </a:pPr>
            <a:endParaRPr lang="en-US" sz="1200" dirty="0"/>
          </a:p>
          <a:p>
            <a:pPr marL="0" lvl="0" indent="0">
              <a:buNone/>
            </a:pPr>
            <a:r>
              <a:rPr lang="en-US" sz="1200" dirty="0"/>
              <a:t>Airlines can use competitive strategies like improving service quality, giving low price tickets, giving facilities according to the needs of the customers, reducing travel time, and can consider many more aspects and strategies to sustain in the market for a long time.</a:t>
            </a:r>
          </a:p>
          <a:p>
            <a:pPr marL="0" indent="0">
              <a:buNone/>
            </a:pPr>
            <a:endParaRPr lang="en-IN" sz="1600" dirty="0"/>
          </a:p>
          <a:p>
            <a:pPr marL="0" indent="0">
              <a:buNone/>
            </a:pPr>
            <a:endParaRPr lang="en-IN" sz="1600" dirty="0"/>
          </a:p>
        </p:txBody>
      </p:sp>
      <p:sp>
        <p:nvSpPr>
          <p:cNvPr id="578" name="Google Shape;578;p40"/>
          <p:cNvSpPr txBox="1">
            <a:spLocks noGrp="1"/>
          </p:cNvSpPr>
          <p:nvPr>
            <p:ph type="title"/>
          </p:nvPr>
        </p:nvSpPr>
        <p:spPr>
          <a:xfrm>
            <a:off x="539400" y="445025"/>
            <a:ext cx="80652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IN" b="1" dirty="0">
                <a:solidFill>
                  <a:schemeClr val="bg1"/>
                </a:solidFill>
              </a:rPr>
              <a:t>Competitive Strategy</a:t>
            </a:r>
            <a:endParaRPr lang="en-IN" dirty="0">
              <a:solidFill>
                <a:schemeClr val="bg1"/>
              </a:solidFill>
            </a:endParaRPr>
          </a:p>
        </p:txBody>
      </p:sp>
      <p:pic>
        <p:nvPicPr>
          <p:cNvPr id="5" name="Picture 4">
            <a:extLst>
              <a:ext uri="{FF2B5EF4-FFF2-40B4-BE49-F238E27FC236}">
                <a16:creationId xmlns:a16="http://schemas.microsoft.com/office/drawing/2014/main" id="{4745FE75-7C5D-7078-2034-230FC441340F}"/>
              </a:ext>
            </a:extLst>
          </p:cNvPr>
          <p:cNvPicPr>
            <a:picLocks noChangeAspect="1"/>
          </p:cNvPicPr>
          <p:nvPr/>
        </p:nvPicPr>
        <p:blipFill>
          <a:blip r:embed="rId3"/>
          <a:stretch>
            <a:fillRect/>
          </a:stretch>
        </p:blipFill>
        <p:spPr>
          <a:xfrm>
            <a:off x="4992682" y="1474450"/>
            <a:ext cx="4078177" cy="2601796"/>
          </a:xfrm>
          <a:prstGeom prst="rect">
            <a:avLst/>
          </a:prstGeom>
        </p:spPr>
      </p:pic>
    </p:spTree>
    <p:extLst>
      <p:ext uri="{BB962C8B-B14F-4D97-AF65-F5344CB8AC3E}">
        <p14:creationId xmlns:p14="http://schemas.microsoft.com/office/powerpoint/2010/main" val="1214866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72"/>
        <p:cNvGrpSpPr/>
        <p:nvPr/>
      </p:nvGrpSpPr>
      <p:grpSpPr>
        <a:xfrm>
          <a:off x="0" y="0"/>
          <a:ext cx="0" cy="0"/>
          <a:chOff x="0" y="0"/>
          <a:chExt cx="0" cy="0"/>
        </a:xfrm>
      </p:grpSpPr>
      <p:sp>
        <p:nvSpPr>
          <p:cNvPr id="1573" name="Google Shape;1573;p66"/>
          <p:cNvSpPr txBox="1">
            <a:spLocks noGrp="1"/>
          </p:cNvSpPr>
          <p:nvPr>
            <p:ph type="title"/>
          </p:nvPr>
        </p:nvSpPr>
        <p:spPr>
          <a:xfrm>
            <a:off x="717525" y="445025"/>
            <a:ext cx="77088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IN" dirty="0">
                <a:solidFill>
                  <a:schemeClr val="lt1"/>
                </a:solidFill>
              </a:rPr>
              <a:t>C</a:t>
            </a:r>
            <a:r>
              <a:rPr lang="en" dirty="0">
                <a:solidFill>
                  <a:schemeClr val="lt1"/>
                </a:solidFill>
              </a:rPr>
              <a:t>ontd.</a:t>
            </a:r>
            <a:endParaRPr dirty="0">
              <a:solidFill>
                <a:schemeClr val="dk2"/>
              </a:solidFill>
            </a:endParaRPr>
          </a:p>
        </p:txBody>
      </p:sp>
      <p:sp>
        <p:nvSpPr>
          <p:cNvPr id="1574" name="Google Shape;1574;p66"/>
          <p:cNvSpPr/>
          <p:nvPr/>
        </p:nvSpPr>
        <p:spPr>
          <a:xfrm>
            <a:off x="7333450" y="2255275"/>
            <a:ext cx="1987589" cy="315579"/>
          </a:xfrm>
          <a:custGeom>
            <a:avLst/>
            <a:gdLst/>
            <a:ahLst/>
            <a:cxnLst/>
            <a:rect l="l" t="t" r="r" b="b"/>
            <a:pathLst>
              <a:path w="50217" h="7023" extrusionOk="0">
                <a:moveTo>
                  <a:pt x="25108" y="1"/>
                </a:moveTo>
                <a:cubicBezTo>
                  <a:pt x="21300" y="1"/>
                  <a:pt x="17492" y="1237"/>
                  <a:pt x="15020" y="3709"/>
                </a:cubicBezTo>
                <a:cubicBezTo>
                  <a:pt x="13484" y="2533"/>
                  <a:pt x="12160" y="2071"/>
                  <a:pt x="10986" y="2071"/>
                </a:cubicBezTo>
                <a:cubicBezTo>
                  <a:pt x="8931" y="2071"/>
                  <a:pt x="7332" y="3485"/>
                  <a:pt x="5853" y="4965"/>
                </a:cubicBezTo>
                <a:cubicBezTo>
                  <a:pt x="5079" y="4711"/>
                  <a:pt x="4398" y="4607"/>
                  <a:pt x="3800" y="4607"/>
                </a:cubicBezTo>
                <a:cubicBezTo>
                  <a:pt x="934" y="4607"/>
                  <a:pt x="0" y="7023"/>
                  <a:pt x="0" y="7023"/>
                </a:cubicBezTo>
                <a:lnTo>
                  <a:pt x="50216" y="7023"/>
                </a:lnTo>
                <a:cubicBezTo>
                  <a:pt x="50216" y="7023"/>
                  <a:pt x="49283" y="4607"/>
                  <a:pt x="46416" y="4607"/>
                </a:cubicBezTo>
                <a:cubicBezTo>
                  <a:pt x="45819" y="4607"/>
                  <a:pt x="45137" y="4711"/>
                  <a:pt x="44363" y="4965"/>
                </a:cubicBezTo>
                <a:cubicBezTo>
                  <a:pt x="42884" y="3485"/>
                  <a:pt x="41285" y="2071"/>
                  <a:pt x="39230" y="2071"/>
                </a:cubicBezTo>
                <a:cubicBezTo>
                  <a:pt x="38056" y="2071"/>
                  <a:pt x="36732" y="2533"/>
                  <a:pt x="35197" y="3709"/>
                </a:cubicBezTo>
                <a:cubicBezTo>
                  <a:pt x="32725" y="1237"/>
                  <a:pt x="28916" y="1"/>
                  <a:pt x="25108" y="1"/>
                </a:cubicBez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75" name="Google Shape;1575;p66"/>
          <p:cNvGrpSpPr/>
          <p:nvPr/>
        </p:nvGrpSpPr>
        <p:grpSpPr>
          <a:xfrm>
            <a:off x="7573693" y="3892589"/>
            <a:ext cx="1507118" cy="838832"/>
            <a:chOff x="7636893" y="2346251"/>
            <a:chExt cx="1507118" cy="838832"/>
          </a:xfrm>
        </p:grpSpPr>
        <p:grpSp>
          <p:nvGrpSpPr>
            <p:cNvPr id="1576" name="Google Shape;1576;p66"/>
            <p:cNvGrpSpPr/>
            <p:nvPr/>
          </p:nvGrpSpPr>
          <p:grpSpPr>
            <a:xfrm flipH="1">
              <a:off x="7728620" y="2393076"/>
              <a:ext cx="1415391" cy="792008"/>
              <a:chOff x="1905568" y="363438"/>
              <a:chExt cx="1415391" cy="792008"/>
            </a:xfrm>
          </p:grpSpPr>
          <p:sp>
            <p:nvSpPr>
              <p:cNvPr id="1577" name="Google Shape;1577;p66"/>
              <p:cNvSpPr/>
              <p:nvPr/>
            </p:nvSpPr>
            <p:spPr>
              <a:xfrm>
                <a:off x="1905568" y="363438"/>
                <a:ext cx="1342337" cy="713989"/>
              </a:xfrm>
              <a:custGeom>
                <a:avLst/>
                <a:gdLst/>
                <a:ahLst/>
                <a:cxnLst/>
                <a:rect l="l" t="t" r="r" b="b"/>
                <a:pathLst>
                  <a:path w="41912" h="22293" extrusionOk="0">
                    <a:moveTo>
                      <a:pt x="452" y="22293"/>
                    </a:moveTo>
                    <a:lnTo>
                      <a:pt x="0" y="21437"/>
                    </a:lnTo>
                    <a:lnTo>
                      <a:pt x="41270" y="0"/>
                    </a:lnTo>
                    <a:lnTo>
                      <a:pt x="41911" y="761"/>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66"/>
              <p:cNvSpPr/>
              <p:nvPr/>
            </p:nvSpPr>
            <p:spPr>
              <a:xfrm>
                <a:off x="1975580" y="439535"/>
                <a:ext cx="1345379" cy="715911"/>
              </a:xfrm>
              <a:custGeom>
                <a:avLst/>
                <a:gdLst/>
                <a:ahLst/>
                <a:cxnLst/>
                <a:rect l="l" t="t" r="r" b="b"/>
                <a:pathLst>
                  <a:path w="42007" h="22353" extrusionOk="0">
                    <a:moveTo>
                      <a:pt x="452" y="22353"/>
                    </a:moveTo>
                    <a:lnTo>
                      <a:pt x="1" y="21497"/>
                    </a:lnTo>
                    <a:lnTo>
                      <a:pt x="41401" y="1"/>
                    </a:lnTo>
                    <a:lnTo>
                      <a:pt x="42007" y="773"/>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79" name="Google Shape;1579;p66"/>
            <p:cNvGrpSpPr/>
            <p:nvPr/>
          </p:nvGrpSpPr>
          <p:grpSpPr>
            <a:xfrm flipH="1">
              <a:off x="7636893" y="2346251"/>
              <a:ext cx="257693" cy="199083"/>
              <a:chOff x="3154993" y="316614"/>
              <a:chExt cx="257693" cy="199083"/>
            </a:xfrm>
          </p:grpSpPr>
          <p:sp>
            <p:nvSpPr>
              <p:cNvPr id="1580" name="Google Shape;1580;p66"/>
              <p:cNvSpPr/>
              <p:nvPr/>
            </p:nvSpPr>
            <p:spPr>
              <a:xfrm>
                <a:off x="3185067" y="330578"/>
                <a:ext cx="227619" cy="137910"/>
              </a:xfrm>
              <a:custGeom>
                <a:avLst/>
                <a:gdLst/>
                <a:ahLst/>
                <a:cxnLst/>
                <a:rect l="l" t="t" r="r" b="b"/>
                <a:pathLst>
                  <a:path w="7107" h="4306" extrusionOk="0">
                    <a:moveTo>
                      <a:pt x="6067" y="1"/>
                    </a:moveTo>
                    <a:cubicBezTo>
                      <a:pt x="6037" y="1"/>
                      <a:pt x="6008" y="2"/>
                      <a:pt x="5978" y="4"/>
                    </a:cubicBezTo>
                    <a:cubicBezTo>
                      <a:pt x="5835" y="4"/>
                      <a:pt x="5693" y="52"/>
                      <a:pt x="5574" y="135"/>
                    </a:cubicBezTo>
                    <a:cubicBezTo>
                      <a:pt x="4956" y="515"/>
                      <a:pt x="2734" y="1906"/>
                      <a:pt x="1973" y="2274"/>
                    </a:cubicBezTo>
                    <a:cubicBezTo>
                      <a:pt x="1355" y="2571"/>
                      <a:pt x="773" y="2927"/>
                      <a:pt x="226" y="3331"/>
                    </a:cubicBezTo>
                    <a:lnTo>
                      <a:pt x="1" y="4306"/>
                    </a:lnTo>
                    <a:cubicBezTo>
                      <a:pt x="690" y="4258"/>
                      <a:pt x="1843" y="3676"/>
                      <a:pt x="1843" y="3676"/>
                    </a:cubicBezTo>
                    <a:cubicBezTo>
                      <a:pt x="1843" y="3676"/>
                      <a:pt x="5764" y="1490"/>
                      <a:pt x="6429" y="1038"/>
                    </a:cubicBezTo>
                    <a:cubicBezTo>
                      <a:pt x="7107" y="598"/>
                      <a:pt x="6786" y="278"/>
                      <a:pt x="6786" y="278"/>
                    </a:cubicBezTo>
                    <a:cubicBezTo>
                      <a:pt x="6583" y="96"/>
                      <a:pt x="6332" y="1"/>
                      <a:pt x="60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66"/>
              <p:cNvSpPr/>
              <p:nvPr/>
            </p:nvSpPr>
            <p:spPr>
              <a:xfrm>
                <a:off x="3258890" y="401102"/>
                <a:ext cx="124875" cy="114594"/>
              </a:xfrm>
              <a:custGeom>
                <a:avLst/>
                <a:gdLst/>
                <a:ahLst/>
                <a:cxnLst/>
                <a:rect l="l" t="t" r="r" b="b"/>
                <a:pathLst>
                  <a:path w="3899" h="3578" extrusionOk="0">
                    <a:moveTo>
                      <a:pt x="1617" y="1"/>
                    </a:moveTo>
                    <a:lnTo>
                      <a:pt x="1" y="797"/>
                    </a:lnTo>
                    <a:lnTo>
                      <a:pt x="1522" y="1783"/>
                    </a:lnTo>
                    <a:lnTo>
                      <a:pt x="3661" y="3577"/>
                    </a:lnTo>
                    <a:lnTo>
                      <a:pt x="3899" y="3554"/>
                    </a:lnTo>
                    <a:lnTo>
                      <a:pt x="161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66"/>
              <p:cNvSpPr/>
              <p:nvPr/>
            </p:nvSpPr>
            <p:spPr>
              <a:xfrm>
                <a:off x="3323233" y="426148"/>
                <a:ext cx="28280" cy="23957"/>
              </a:xfrm>
              <a:custGeom>
                <a:avLst/>
                <a:gdLst/>
                <a:ahLst/>
                <a:cxnLst/>
                <a:rect l="l" t="t" r="r" b="b"/>
                <a:pathLst>
                  <a:path w="883" h="748" extrusionOk="0">
                    <a:moveTo>
                      <a:pt x="399" y="1"/>
                    </a:moveTo>
                    <a:cubicBezTo>
                      <a:pt x="385" y="1"/>
                      <a:pt x="371" y="1"/>
                      <a:pt x="357" y="3"/>
                    </a:cubicBezTo>
                    <a:cubicBezTo>
                      <a:pt x="155" y="15"/>
                      <a:pt x="0" y="193"/>
                      <a:pt x="24" y="407"/>
                    </a:cubicBezTo>
                    <a:cubicBezTo>
                      <a:pt x="39" y="618"/>
                      <a:pt x="212" y="748"/>
                      <a:pt x="391" y="748"/>
                    </a:cubicBezTo>
                    <a:cubicBezTo>
                      <a:pt x="494" y="748"/>
                      <a:pt x="599" y="705"/>
                      <a:pt x="678" y="609"/>
                    </a:cubicBezTo>
                    <a:cubicBezTo>
                      <a:pt x="882" y="370"/>
                      <a:pt x="706" y="1"/>
                      <a:pt x="3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66"/>
              <p:cNvSpPr/>
              <p:nvPr/>
            </p:nvSpPr>
            <p:spPr>
              <a:xfrm>
                <a:off x="3196116" y="452475"/>
                <a:ext cx="42661" cy="40387"/>
              </a:xfrm>
              <a:custGeom>
                <a:avLst/>
                <a:gdLst/>
                <a:ahLst/>
                <a:cxnLst/>
                <a:rect l="l" t="t" r="r" b="b"/>
                <a:pathLst>
                  <a:path w="1332" h="1261" extrusionOk="0">
                    <a:moveTo>
                      <a:pt x="452" y="1"/>
                    </a:moveTo>
                    <a:lnTo>
                      <a:pt x="0" y="298"/>
                    </a:lnTo>
                    <a:lnTo>
                      <a:pt x="1010" y="1260"/>
                    </a:lnTo>
                    <a:lnTo>
                      <a:pt x="1331" y="1225"/>
                    </a:lnTo>
                    <a:lnTo>
                      <a:pt x="45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66"/>
              <p:cNvSpPr/>
              <p:nvPr/>
            </p:nvSpPr>
            <p:spPr>
              <a:xfrm>
                <a:off x="3170622" y="316614"/>
                <a:ext cx="122569" cy="110399"/>
              </a:xfrm>
              <a:custGeom>
                <a:avLst/>
                <a:gdLst/>
                <a:ahLst/>
                <a:cxnLst/>
                <a:rect l="l" t="t" r="r" b="b"/>
                <a:pathLst>
                  <a:path w="3827" h="3447" extrusionOk="0">
                    <a:moveTo>
                      <a:pt x="24" y="1"/>
                    </a:moveTo>
                    <a:lnTo>
                      <a:pt x="0" y="238"/>
                    </a:lnTo>
                    <a:lnTo>
                      <a:pt x="1878" y="2555"/>
                    </a:lnTo>
                    <a:lnTo>
                      <a:pt x="2555" y="3447"/>
                    </a:lnTo>
                    <a:lnTo>
                      <a:pt x="3826" y="2294"/>
                    </a:lnTo>
                    <a:lnTo>
                      <a:pt x="2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66"/>
              <p:cNvSpPr/>
              <p:nvPr/>
            </p:nvSpPr>
            <p:spPr>
              <a:xfrm>
                <a:off x="3233364" y="351972"/>
                <a:ext cx="30138" cy="26134"/>
              </a:xfrm>
              <a:custGeom>
                <a:avLst/>
                <a:gdLst/>
                <a:ahLst/>
                <a:cxnLst/>
                <a:rect l="l" t="t" r="r" b="b"/>
                <a:pathLst>
                  <a:path w="941" h="816" extrusionOk="0">
                    <a:moveTo>
                      <a:pt x="472" y="1"/>
                    </a:moveTo>
                    <a:cubicBezTo>
                      <a:pt x="303" y="1"/>
                      <a:pt x="137" y="103"/>
                      <a:pt x="85" y="299"/>
                    </a:cubicBezTo>
                    <a:cubicBezTo>
                      <a:pt x="0" y="572"/>
                      <a:pt x="222" y="816"/>
                      <a:pt x="471" y="816"/>
                    </a:cubicBezTo>
                    <a:cubicBezTo>
                      <a:pt x="536" y="816"/>
                      <a:pt x="603" y="799"/>
                      <a:pt x="667" y="762"/>
                    </a:cubicBezTo>
                    <a:cubicBezTo>
                      <a:pt x="869" y="655"/>
                      <a:pt x="941" y="406"/>
                      <a:pt x="834" y="216"/>
                    </a:cubicBezTo>
                    <a:cubicBezTo>
                      <a:pt x="753" y="71"/>
                      <a:pt x="612" y="1"/>
                      <a:pt x="4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66"/>
              <p:cNvSpPr/>
              <p:nvPr/>
            </p:nvSpPr>
            <p:spPr>
              <a:xfrm>
                <a:off x="3154993" y="413657"/>
                <a:ext cx="41155" cy="46856"/>
              </a:xfrm>
              <a:custGeom>
                <a:avLst/>
                <a:gdLst/>
                <a:ahLst/>
                <a:cxnLst/>
                <a:rect l="l" t="t" r="r" b="b"/>
                <a:pathLst>
                  <a:path w="1285" h="1463" extrusionOk="0">
                    <a:moveTo>
                      <a:pt x="25" y="1"/>
                    </a:moveTo>
                    <a:lnTo>
                      <a:pt x="1" y="322"/>
                    </a:lnTo>
                    <a:lnTo>
                      <a:pt x="1165" y="1462"/>
                    </a:lnTo>
                    <a:lnTo>
                      <a:pt x="1284" y="833"/>
                    </a:lnTo>
                    <a:lnTo>
                      <a:pt x="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66"/>
              <p:cNvSpPr/>
              <p:nvPr/>
            </p:nvSpPr>
            <p:spPr>
              <a:xfrm>
                <a:off x="3196501" y="402640"/>
                <a:ext cx="23989" cy="36928"/>
              </a:xfrm>
              <a:custGeom>
                <a:avLst/>
                <a:gdLst/>
                <a:ahLst/>
                <a:cxnLst/>
                <a:rect l="l" t="t" r="r" b="b"/>
                <a:pathLst>
                  <a:path w="749" h="1153" extrusionOk="0">
                    <a:moveTo>
                      <a:pt x="666" y="0"/>
                    </a:moveTo>
                    <a:lnTo>
                      <a:pt x="416" y="107"/>
                    </a:lnTo>
                    <a:lnTo>
                      <a:pt x="0" y="1153"/>
                    </a:lnTo>
                    <a:lnTo>
                      <a:pt x="749" y="594"/>
                    </a:lnTo>
                    <a:lnTo>
                      <a:pt x="6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66"/>
              <p:cNvSpPr/>
              <p:nvPr/>
            </p:nvSpPr>
            <p:spPr>
              <a:xfrm>
                <a:off x="3316380" y="427749"/>
                <a:ext cx="13355" cy="14476"/>
              </a:xfrm>
              <a:custGeom>
                <a:avLst/>
                <a:gdLst/>
                <a:ahLst/>
                <a:cxnLst/>
                <a:rect l="l" t="t" r="r" b="b"/>
                <a:pathLst>
                  <a:path w="417" h="452" extrusionOk="0">
                    <a:moveTo>
                      <a:pt x="416" y="0"/>
                    </a:moveTo>
                    <a:lnTo>
                      <a:pt x="0" y="286"/>
                    </a:lnTo>
                    <a:lnTo>
                      <a:pt x="404" y="452"/>
                    </a:lnTo>
                    <a:lnTo>
                      <a:pt x="41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66"/>
              <p:cNvSpPr/>
              <p:nvPr/>
            </p:nvSpPr>
            <p:spPr>
              <a:xfrm>
                <a:off x="3230354" y="352389"/>
                <a:ext cx="14893" cy="13740"/>
              </a:xfrm>
              <a:custGeom>
                <a:avLst/>
                <a:gdLst/>
                <a:ahLst/>
                <a:cxnLst/>
                <a:rect l="l" t="t" r="r" b="b"/>
                <a:pathLst>
                  <a:path w="465" h="429" extrusionOk="0">
                    <a:moveTo>
                      <a:pt x="464" y="1"/>
                    </a:moveTo>
                    <a:lnTo>
                      <a:pt x="1" y="167"/>
                    </a:lnTo>
                    <a:lnTo>
                      <a:pt x="345" y="428"/>
                    </a:lnTo>
                    <a:lnTo>
                      <a:pt x="46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90" name="Google Shape;1590;p66"/>
          <p:cNvGrpSpPr/>
          <p:nvPr/>
        </p:nvGrpSpPr>
        <p:grpSpPr>
          <a:xfrm>
            <a:off x="6719398" y="3624758"/>
            <a:ext cx="274568" cy="951456"/>
            <a:chOff x="2647123" y="3608165"/>
            <a:chExt cx="274568" cy="951456"/>
          </a:xfrm>
        </p:grpSpPr>
        <p:sp>
          <p:nvSpPr>
            <p:cNvPr id="1591" name="Google Shape;1591;p66"/>
            <p:cNvSpPr/>
            <p:nvPr/>
          </p:nvSpPr>
          <p:spPr>
            <a:xfrm>
              <a:off x="2670508" y="3621720"/>
              <a:ext cx="24932" cy="807769"/>
            </a:xfrm>
            <a:custGeom>
              <a:avLst/>
              <a:gdLst/>
              <a:ahLst/>
              <a:cxnLst/>
              <a:rect l="l" t="t" r="r" b="b"/>
              <a:pathLst>
                <a:path w="870" h="28187" extrusionOk="0">
                  <a:moveTo>
                    <a:pt x="1" y="0"/>
                  </a:moveTo>
                  <a:lnTo>
                    <a:pt x="151" y="28186"/>
                  </a:lnTo>
                  <a:lnTo>
                    <a:pt x="870" y="28178"/>
                  </a:lnTo>
                  <a:lnTo>
                    <a:pt x="71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66"/>
            <p:cNvSpPr/>
            <p:nvPr/>
          </p:nvSpPr>
          <p:spPr>
            <a:xfrm>
              <a:off x="2647123" y="3608165"/>
              <a:ext cx="60295" cy="49950"/>
            </a:xfrm>
            <a:custGeom>
              <a:avLst/>
              <a:gdLst/>
              <a:ahLst/>
              <a:cxnLst/>
              <a:rect l="l" t="t" r="r" b="b"/>
              <a:pathLst>
                <a:path w="2104" h="1743" extrusionOk="0">
                  <a:moveTo>
                    <a:pt x="997" y="1"/>
                  </a:moveTo>
                  <a:cubicBezTo>
                    <a:pt x="622" y="1"/>
                    <a:pt x="283" y="249"/>
                    <a:pt x="174" y="632"/>
                  </a:cubicBezTo>
                  <a:cubicBezTo>
                    <a:pt x="1" y="1224"/>
                    <a:pt x="469" y="1743"/>
                    <a:pt x="1010" y="1743"/>
                  </a:cubicBezTo>
                  <a:cubicBezTo>
                    <a:pt x="1147" y="1743"/>
                    <a:pt x="1289" y="1709"/>
                    <a:pt x="1427" y="1634"/>
                  </a:cubicBezTo>
                  <a:cubicBezTo>
                    <a:pt x="2103" y="1258"/>
                    <a:pt x="1995" y="247"/>
                    <a:pt x="1251" y="39"/>
                  </a:cubicBezTo>
                  <a:cubicBezTo>
                    <a:pt x="1166" y="13"/>
                    <a:pt x="1081" y="1"/>
                    <a:pt x="997" y="1"/>
                  </a:cubicBezTo>
                  <a:close/>
                </a:path>
              </a:pathLst>
            </a:custGeom>
            <a:solidFill>
              <a:srgbClr val="151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593;p66"/>
            <p:cNvSpPr/>
            <p:nvPr/>
          </p:nvSpPr>
          <p:spPr>
            <a:xfrm>
              <a:off x="2670765" y="3997820"/>
              <a:ext cx="250925" cy="527671"/>
            </a:xfrm>
            <a:custGeom>
              <a:avLst/>
              <a:gdLst/>
              <a:ahLst/>
              <a:cxnLst/>
              <a:rect l="l" t="t" r="r" b="b"/>
              <a:pathLst>
                <a:path w="8756" h="18413" extrusionOk="0">
                  <a:moveTo>
                    <a:pt x="8338" y="0"/>
                  </a:moveTo>
                  <a:lnTo>
                    <a:pt x="251" y="75"/>
                  </a:lnTo>
                  <a:cubicBezTo>
                    <a:pt x="109" y="75"/>
                    <a:pt x="0" y="192"/>
                    <a:pt x="0" y="334"/>
                  </a:cubicBezTo>
                  <a:lnTo>
                    <a:pt x="167" y="18162"/>
                  </a:lnTo>
                  <a:cubicBezTo>
                    <a:pt x="167" y="18304"/>
                    <a:pt x="284" y="18412"/>
                    <a:pt x="418" y="18412"/>
                  </a:cubicBezTo>
                  <a:lnTo>
                    <a:pt x="8505" y="18337"/>
                  </a:lnTo>
                  <a:cubicBezTo>
                    <a:pt x="8647" y="18337"/>
                    <a:pt x="8755" y="18220"/>
                    <a:pt x="8755" y="18087"/>
                  </a:cubicBezTo>
                  <a:lnTo>
                    <a:pt x="8597" y="251"/>
                  </a:lnTo>
                  <a:cubicBezTo>
                    <a:pt x="8588" y="109"/>
                    <a:pt x="8480" y="0"/>
                    <a:pt x="833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66"/>
            <p:cNvSpPr/>
            <p:nvPr/>
          </p:nvSpPr>
          <p:spPr>
            <a:xfrm>
              <a:off x="2709052" y="4490270"/>
              <a:ext cx="81301" cy="69351"/>
            </a:xfrm>
            <a:custGeom>
              <a:avLst/>
              <a:gdLst/>
              <a:ahLst/>
              <a:cxnLst/>
              <a:rect l="l" t="t" r="r" b="b"/>
              <a:pathLst>
                <a:path w="2837" h="2420" extrusionOk="0">
                  <a:moveTo>
                    <a:pt x="1233" y="0"/>
                  </a:moveTo>
                  <a:cubicBezTo>
                    <a:pt x="1226" y="0"/>
                    <a:pt x="1219" y="0"/>
                    <a:pt x="1212" y="0"/>
                  </a:cubicBezTo>
                  <a:cubicBezTo>
                    <a:pt x="536" y="0"/>
                    <a:pt x="1" y="552"/>
                    <a:pt x="9" y="1220"/>
                  </a:cubicBezTo>
                  <a:cubicBezTo>
                    <a:pt x="15" y="1945"/>
                    <a:pt x="610" y="2420"/>
                    <a:pt x="1227" y="2420"/>
                  </a:cubicBezTo>
                  <a:cubicBezTo>
                    <a:pt x="1528" y="2420"/>
                    <a:pt x="1835" y="2307"/>
                    <a:pt x="2081" y="2055"/>
                  </a:cubicBezTo>
                  <a:cubicBezTo>
                    <a:pt x="2836" y="1292"/>
                    <a:pt x="2297" y="0"/>
                    <a:pt x="1233" y="0"/>
                  </a:cubicBezTo>
                  <a:close/>
                </a:path>
              </a:pathLst>
            </a:custGeom>
            <a:solidFill>
              <a:srgbClr val="151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66"/>
            <p:cNvSpPr/>
            <p:nvPr/>
          </p:nvSpPr>
          <p:spPr>
            <a:xfrm>
              <a:off x="2723668" y="4504627"/>
              <a:ext cx="47428" cy="40464"/>
            </a:xfrm>
            <a:custGeom>
              <a:avLst/>
              <a:gdLst/>
              <a:ahLst/>
              <a:cxnLst/>
              <a:rect l="l" t="t" r="r" b="b"/>
              <a:pathLst>
                <a:path w="1655" h="1412" extrusionOk="0">
                  <a:moveTo>
                    <a:pt x="702" y="1"/>
                  </a:moveTo>
                  <a:cubicBezTo>
                    <a:pt x="318" y="9"/>
                    <a:pt x="1" y="326"/>
                    <a:pt x="9" y="711"/>
                  </a:cubicBezTo>
                  <a:cubicBezTo>
                    <a:pt x="9" y="1134"/>
                    <a:pt x="355" y="1412"/>
                    <a:pt x="717" y="1412"/>
                  </a:cubicBezTo>
                  <a:cubicBezTo>
                    <a:pt x="891" y="1412"/>
                    <a:pt x="1068" y="1347"/>
                    <a:pt x="1212" y="1203"/>
                  </a:cubicBezTo>
                  <a:cubicBezTo>
                    <a:pt x="1655" y="752"/>
                    <a:pt x="1329" y="1"/>
                    <a:pt x="70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66"/>
            <p:cNvSpPr/>
            <p:nvPr/>
          </p:nvSpPr>
          <p:spPr>
            <a:xfrm>
              <a:off x="2834746" y="4188134"/>
              <a:ext cx="48403" cy="287549"/>
            </a:xfrm>
            <a:custGeom>
              <a:avLst/>
              <a:gdLst/>
              <a:ahLst/>
              <a:cxnLst/>
              <a:rect l="l" t="t" r="r" b="b"/>
              <a:pathLst>
                <a:path w="1689" h="10034" extrusionOk="0">
                  <a:moveTo>
                    <a:pt x="810" y="0"/>
                  </a:moveTo>
                  <a:cubicBezTo>
                    <a:pt x="805" y="0"/>
                    <a:pt x="799" y="0"/>
                    <a:pt x="794" y="1"/>
                  </a:cubicBezTo>
                  <a:cubicBezTo>
                    <a:pt x="352" y="1"/>
                    <a:pt x="1" y="368"/>
                    <a:pt x="1" y="811"/>
                  </a:cubicBezTo>
                  <a:lnTo>
                    <a:pt x="76" y="9240"/>
                  </a:lnTo>
                  <a:cubicBezTo>
                    <a:pt x="84" y="9678"/>
                    <a:pt x="435" y="10034"/>
                    <a:pt x="871" y="10034"/>
                  </a:cubicBezTo>
                  <a:cubicBezTo>
                    <a:pt x="876" y="10034"/>
                    <a:pt x="881" y="10034"/>
                    <a:pt x="886" y="10034"/>
                  </a:cubicBezTo>
                  <a:cubicBezTo>
                    <a:pt x="1329" y="10034"/>
                    <a:pt x="1688" y="9666"/>
                    <a:pt x="1688" y="9223"/>
                  </a:cubicBezTo>
                  <a:lnTo>
                    <a:pt x="1605" y="794"/>
                  </a:lnTo>
                  <a:cubicBezTo>
                    <a:pt x="1605" y="356"/>
                    <a:pt x="1246" y="0"/>
                    <a:pt x="81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7" name="Google Shape;1597;p66"/>
          <p:cNvGrpSpPr/>
          <p:nvPr/>
        </p:nvGrpSpPr>
        <p:grpSpPr>
          <a:xfrm>
            <a:off x="5490125" y="2597761"/>
            <a:ext cx="784533" cy="1978452"/>
            <a:chOff x="1970625" y="2561624"/>
            <a:chExt cx="784533" cy="1978452"/>
          </a:xfrm>
        </p:grpSpPr>
        <p:sp>
          <p:nvSpPr>
            <p:cNvPr id="1598" name="Google Shape;1598;p66"/>
            <p:cNvSpPr/>
            <p:nvPr/>
          </p:nvSpPr>
          <p:spPr>
            <a:xfrm>
              <a:off x="2109358" y="3471355"/>
              <a:ext cx="497265" cy="1015106"/>
            </a:xfrm>
            <a:custGeom>
              <a:avLst/>
              <a:gdLst/>
              <a:ahLst/>
              <a:cxnLst/>
              <a:rect l="l" t="t" r="r" b="b"/>
              <a:pathLst>
                <a:path w="17352" h="35422" extrusionOk="0">
                  <a:moveTo>
                    <a:pt x="2690" y="1"/>
                  </a:moveTo>
                  <a:lnTo>
                    <a:pt x="0" y="35422"/>
                  </a:lnTo>
                  <a:lnTo>
                    <a:pt x="1880" y="35422"/>
                  </a:lnTo>
                  <a:lnTo>
                    <a:pt x="7602" y="6133"/>
                  </a:lnTo>
                  <a:cubicBezTo>
                    <a:pt x="7702" y="5615"/>
                    <a:pt x="8145" y="5239"/>
                    <a:pt x="8672" y="5239"/>
                  </a:cubicBezTo>
                  <a:cubicBezTo>
                    <a:pt x="9198" y="5239"/>
                    <a:pt x="9649" y="5615"/>
                    <a:pt x="9749" y="6133"/>
                  </a:cubicBezTo>
                  <a:lnTo>
                    <a:pt x="15472" y="35422"/>
                  </a:lnTo>
                  <a:lnTo>
                    <a:pt x="17351" y="35422"/>
                  </a:lnTo>
                  <a:lnTo>
                    <a:pt x="1466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66"/>
            <p:cNvSpPr/>
            <p:nvPr/>
          </p:nvSpPr>
          <p:spPr>
            <a:xfrm>
              <a:off x="1970625" y="2886170"/>
              <a:ext cx="341053" cy="381976"/>
            </a:xfrm>
            <a:custGeom>
              <a:avLst/>
              <a:gdLst/>
              <a:ahLst/>
              <a:cxnLst/>
              <a:rect l="l" t="t" r="r" b="b"/>
              <a:pathLst>
                <a:path w="11901" h="13329" extrusionOk="0">
                  <a:moveTo>
                    <a:pt x="8069" y="1"/>
                  </a:moveTo>
                  <a:cubicBezTo>
                    <a:pt x="5971" y="1"/>
                    <a:pt x="0" y="9482"/>
                    <a:pt x="296" y="11983"/>
                  </a:cubicBezTo>
                  <a:cubicBezTo>
                    <a:pt x="418" y="13012"/>
                    <a:pt x="1423" y="13329"/>
                    <a:pt x="2617" y="13329"/>
                  </a:cubicBezTo>
                  <a:cubicBezTo>
                    <a:pt x="4534" y="13329"/>
                    <a:pt x="6938" y="12510"/>
                    <a:pt x="6938" y="12510"/>
                  </a:cubicBezTo>
                  <a:cubicBezTo>
                    <a:pt x="6938" y="12510"/>
                    <a:pt x="6011" y="11048"/>
                    <a:pt x="6412" y="10262"/>
                  </a:cubicBezTo>
                  <a:lnTo>
                    <a:pt x="4758" y="9928"/>
                  </a:lnTo>
                  <a:cubicBezTo>
                    <a:pt x="4758" y="9928"/>
                    <a:pt x="11900" y="3487"/>
                    <a:pt x="8458" y="154"/>
                  </a:cubicBezTo>
                  <a:cubicBezTo>
                    <a:pt x="8351" y="50"/>
                    <a:pt x="8220" y="1"/>
                    <a:pt x="806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600;p66"/>
            <p:cNvSpPr/>
            <p:nvPr/>
          </p:nvSpPr>
          <p:spPr>
            <a:xfrm>
              <a:off x="2129218" y="2842926"/>
              <a:ext cx="467347" cy="679211"/>
            </a:xfrm>
            <a:custGeom>
              <a:avLst/>
              <a:gdLst/>
              <a:ahLst/>
              <a:cxnLst/>
              <a:rect l="l" t="t" r="r" b="b"/>
              <a:pathLst>
                <a:path w="16308" h="23701" extrusionOk="0">
                  <a:moveTo>
                    <a:pt x="6324" y="1"/>
                  </a:moveTo>
                  <a:cubicBezTo>
                    <a:pt x="6324" y="1"/>
                    <a:pt x="1103" y="2599"/>
                    <a:pt x="552" y="3626"/>
                  </a:cubicBezTo>
                  <a:cubicBezTo>
                    <a:pt x="0" y="4654"/>
                    <a:pt x="1354" y="13041"/>
                    <a:pt x="1997" y="15205"/>
                  </a:cubicBezTo>
                  <a:lnTo>
                    <a:pt x="1997" y="16232"/>
                  </a:lnTo>
                  <a:cubicBezTo>
                    <a:pt x="1997" y="16232"/>
                    <a:pt x="1354" y="19858"/>
                    <a:pt x="1354" y="22347"/>
                  </a:cubicBezTo>
                  <a:cubicBezTo>
                    <a:pt x="1354" y="22347"/>
                    <a:pt x="2365" y="23701"/>
                    <a:pt x="8154" y="23701"/>
                  </a:cubicBezTo>
                  <a:cubicBezTo>
                    <a:pt x="13943" y="23701"/>
                    <a:pt x="14954" y="22347"/>
                    <a:pt x="14954" y="22347"/>
                  </a:cubicBezTo>
                  <a:cubicBezTo>
                    <a:pt x="14954" y="19858"/>
                    <a:pt x="14303" y="16232"/>
                    <a:pt x="14303" y="16232"/>
                  </a:cubicBezTo>
                  <a:lnTo>
                    <a:pt x="14303" y="15196"/>
                  </a:lnTo>
                  <a:cubicBezTo>
                    <a:pt x="14954" y="13033"/>
                    <a:pt x="16308" y="4654"/>
                    <a:pt x="15756" y="3618"/>
                  </a:cubicBezTo>
                  <a:cubicBezTo>
                    <a:pt x="15205" y="2582"/>
                    <a:pt x="9975" y="1"/>
                    <a:pt x="9975" y="1"/>
                  </a:cubicBezTo>
                  <a:lnTo>
                    <a:pt x="8154" y="209"/>
                  </a:lnTo>
                  <a:lnTo>
                    <a:pt x="632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601;p66"/>
            <p:cNvSpPr/>
            <p:nvPr/>
          </p:nvSpPr>
          <p:spPr>
            <a:xfrm>
              <a:off x="2306152" y="2762714"/>
              <a:ext cx="113254" cy="97951"/>
            </a:xfrm>
            <a:custGeom>
              <a:avLst/>
              <a:gdLst/>
              <a:ahLst/>
              <a:cxnLst/>
              <a:rect l="l" t="t" r="r" b="b"/>
              <a:pathLst>
                <a:path w="3952" h="3418" extrusionOk="0">
                  <a:moveTo>
                    <a:pt x="0" y="1"/>
                  </a:moveTo>
                  <a:lnTo>
                    <a:pt x="0" y="3209"/>
                  </a:lnTo>
                  <a:cubicBezTo>
                    <a:pt x="0" y="3209"/>
                    <a:pt x="434" y="3418"/>
                    <a:pt x="1980" y="3418"/>
                  </a:cubicBezTo>
                  <a:cubicBezTo>
                    <a:pt x="3517" y="3418"/>
                    <a:pt x="3952" y="3209"/>
                    <a:pt x="3952" y="3209"/>
                  </a:cubicBezTo>
                  <a:lnTo>
                    <a:pt x="3952" y="1"/>
                  </a:lnTo>
                  <a:close/>
                </a:path>
              </a:pathLst>
            </a:custGeom>
            <a:solidFill>
              <a:srgbClr val="D4AA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66"/>
            <p:cNvSpPr/>
            <p:nvPr/>
          </p:nvSpPr>
          <p:spPr>
            <a:xfrm>
              <a:off x="2251673" y="2601372"/>
              <a:ext cx="222411" cy="233215"/>
            </a:xfrm>
            <a:custGeom>
              <a:avLst/>
              <a:gdLst/>
              <a:ahLst/>
              <a:cxnLst/>
              <a:rect l="l" t="t" r="r" b="b"/>
              <a:pathLst>
                <a:path w="7761" h="8138" extrusionOk="0">
                  <a:moveTo>
                    <a:pt x="3881" y="0"/>
                  </a:moveTo>
                  <a:cubicBezTo>
                    <a:pt x="1759" y="0"/>
                    <a:pt x="924" y="418"/>
                    <a:pt x="1191" y="3994"/>
                  </a:cubicBezTo>
                  <a:cubicBezTo>
                    <a:pt x="1191" y="3994"/>
                    <a:pt x="972" y="3741"/>
                    <a:pt x="717" y="3741"/>
                  </a:cubicBezTo>
                  <a:cubicBezTo>
                    <a:pt x="589" y="3741"/>
                    <a:pt x="453" y="3804"/>
                    <a:pt x="331" y="3994"/>
                  </a:cubicBezTo>
                  <a:cubicBezTo>
                    <a:pt x="0" y="4504"/>
                    <a:pt x="703" y="5312"/>
                    <a:pt x="1152" y="5312"/>
                  </a:cubicBezTo>
                  <a:cubicBezTo>
                    <a:pt x="1202" y="5312"/>
                    <a:pt x="1249" y="5302"/>
                    <a:pt x="1291" y="5280"/>
                  </a:cubicBezTo>
                  <a:cubicBezTo>
                    <a:pt x="1291" y="5280"/>
                    <a:pt x="1609" y="7619"/>
                    <a:pt x="3881" y="8137"/>
                  </a:cubicBezTo>
                  <a:cubicBezTo>
                    <a:pt x="6145" y="7611"/>
                    <a:pt x="6471" y="5280"/>
                    <a:pt x="6471" y="5280"/>
                  </a:cubicBezTo>
                  <a:cubicBezTo>
                    <a:pt x="6514" y="5303"/>
                    <a:pt x="6562" y="5314"/>
                    <a:pt x="6614" y="5314"/>
                  </a:cubicBezTo>
                  <a:cubicBezTo>
                    <a:pt x="7063" y="5314"/>
                    <a:pt x="7761" y="4503"/>
                    <a:pt x="7431" y="3994"/>
                  </a:cubicBezTo>
                  <a:cubicBezTo>
                    <a:pt x="7306" y="3804"/>
                    <a:pt x="7168" y="3741"/>
                    <a:pt x="7039" y="3741"/>
                  </a:cubicBezTo>
                  <a:cubicBezTo>
                    <a:pt x="6782" y="3741"/>
                    <a:pt x="6563" y="3994"/>
                    <a:pt x="6563" y="3994"/>
                  </a:cubicBezTo>
                  <a:cubicBezTo>
                    <a:pt x="6838" y="426"/>
                    <a:pt x="5995" y="0"/>
                    <a:pt x="3881" y="0"/>
                  </a:cubicBezTo>
                  <a:close/>
                </a:path>
              </a:pathLst>
            </a:custGeom>
            <a:solidFill>
              <a:srgbClr val="D4AA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66"/>
            <p:cNvSpPr/>
            <p:nvPr/>
          </p:nvSpPr>
          <p:spPr>
            <a:xfrm>
              <a:off x="2259468" y="2561624"/>
              <a:ext cx="223385" cy="288037"/>
            </a:xfrm>
            <a:custGeom>
              <a:avLst/>
              <a:gdLst/>
              <a:ahLst/>
              <a:cxnLst/>
              <a:rect l="l" t="t" r="r" b="b"/>
              <a:pathLst>
                <a:path w="7795" h="10051" extrusionOk="0">
                  <a:moveTo>
                    <a:pt x="3119" y="1"/>
                  </a:moveTo>
                  <a:cubicBezTo>
                    <a:pt x="2411" y="1"/>
                    <a:pt x="1659" y="266"/>
                    <a:pt x="1195" y="1195"/>
                  </a:cubicBezTo>
                  <a:cubicBezTo>
                    <a:pt x="1195" y="1195"/>
                    <a:pt x="1189" y="1195"/>
                    <a:pt x="1179" y="1195"/>
                  </a:cubicBezTo>
                  <a:cubicBezTo>
                    <a:pt x="1047" y="1195"/>
                    <a:pt x="101" y="1260"/>
                    <a:pt x="334" y="3133"/>
                  </a:cubicBezTo>
                  <a:cubicBezTo>
                    <a:pt x="401" y="3701"/>
                    <a:pt x="0" y="10050"/>
                    <a:pt x="3434" y="10050"/>
                  </a:cubicBezTo>
                  <a:cubicBezTo>
                    <a:pt x="6867" y="10050"/>
                    <a:pt x="6884" y="4320"/>
                    <a:pt x="7034" y="3041"/>
                  </a:cubicBezTo>
                  <a:cubicBezTo>
                    <a:pt x="7034" y="3041"/>
                    <a:pt x="7794" y="2006"/>
                    <a:pt x="7377" y="1145"/>
                  </a:cubicBezTo>
                  <a:cubicBezTo>
                    <a:pt x="7212" y="806"/>
                    <a:pt x="7008" y="703"/>
                    <a:pt x="6822" y="703"/>
                  </a:cubicBezTo>
                  <a:cubicBezTo>
                    <a:pt x="6536" y="703"/>
                    <a:pt x="6291" y="945"/>
                    <a:pt x="6291" y="945"/>
                  </a:cubicBezTo>
                  <a:cubicBezTo>
                    <a:pt x="6291" y="945"/>
                    <a:pt x="6466" y="134"/>
                    <a:pt x="5706" y="134"/>
                  </a:cubicBezTo>
                  <a:cubicBezTo>
                    <a:pt x="4937" y="134"/>
                    <a:pt x="4937" y="477"/>
                    <a:pt x="4937" y="477"/>
                  </a:cubicBezTo>
                  <a:cubicBezTo>
                    <a:pt x="4937" y="477"/>
                    <a:pt x="4067" y="1"/>
                    <a:pt x="311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66"/>
            <p:cNvSpPr/>
            <p:nvPr/>
          </p:nvSpPr>
          <p:spPr>
            <a:xfrm>
              <a:off x="2109358" y="2861123"/>
              <a:ext cx="165698" cy="417311"/>
            </a:xfrm>
            <a:custGeom>
              <a:avLst/>
              <a:gdLst/>
              <a:ahLst/>
              <a:cxnLst/>
              <a:rect l="l" t="t" r="r" b="b"/>
              <a:pathLst>
                <a:path w="5782" h="14562" extrusionOk="0">
                  <a:moveTo>
                    <a:pt x="5781" y="0"/>
                  </a:moveTo>
                  <a:cubicBezTo>
                    <a:pt x="5781" y="0"/>
                    <a:pt x="3392" y="0"/>
                    <a:pt x="2648" y="1387"/>
                  </a:cubicBezTo>
                  <a:cubicBezTo>
                    <a:pt x="1963" y="2649"/>
                    <a:pt x="0" y="6032"/>
                    <a:pt x="2690" y="14561"/>
                  </a:cubicBezTo>
                  <a:cubicBezTo>
                    <a:pt x="2690" y="14561"/>
                    <a:pt x="4110" y="8897"/>
                    <a:pt x="4077" y="6107"/>
                  </a:cubicBezTo>
                  <a:cubicBezTo>
                    <a:pt x="4052" y="3317"/>
                    <a:pt x="5781" y="0"/>
                    <a:pt x="578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66"/>
            <p:cNvSpPr/>
            <p:nvPr/>
          </p:nvSpPr>
          <p:spPr>
            <a:xfrm>
              <a:off x="2139506" y="3149044"/>
              <a:ext cx="113742" cy="89899"/>
            </a:xfrm>
            <a:custGeom>
              <a:avLst/>
              <a:gdLst/>
              <a:ahLst/>
              <a:cxnLst/>
              <a:rect l="l" t="t" r="r" b="b"/>
              <a:pathLst>
                <a:path w="3969" h="3137" extrusionOk="0">
                  <a:moveTo>
                    <a:pt x="1902" y="0"/>
                  </a:moveTo>
                  <a:cubicBezTo>
                    <a:pt x="1015" y="0"/>
                    <a:pt x="527" y="1089"/>
                    <a:pt x="527" y="1089"/>
                  </a:cubicBezTo>
                  <a:cubicBezTo>
                    <a:pt x="1" y="1707"/>
                    <a:pt x="869" y="3019"/>
                    <a:pt x="869" y="3019"/>
                  </a:cubicBezTo>
                  <a:cubicBezTo>
                    <a:pt x="869" y="3019"/>
                    <a:pt x="951" y="3046"/>
                    <a:pt x="1037" y="3046"/>
                  </a:cubicBezTo>
                  <a:cubicBezTo>
                    <a:pt x="1095" y="3046"/>
                    <a:pt x="1155" y="3034"/>
                    <a:pt x="1195" y="2994"/>
                  </a:cubicBezTo>
                  <a:cubicBezTo>
                    <a:pt x="1313" y="2870"/>
                    <a:pt x="1424" y="2825"/>
                    <a:pt x="1523" y="2825"/>
                  </a:cubicBezTo>
                  <a:cubicBezTo>
                    <a:pt x="1784" y="2825"/>
                    <a:pt x="1964" y="3136"/>
                    <a:pt x="1964" y="3136"/>
                  </a:cubicBezTo>
                  <a:cubicBezTo>
                    <a:pt x="3969" y="1649"/>
                    <a:pt x="2524" y="170"/>
                    <a:pt x="2524" y="170"/>
                  </a:cubicBezTo>
                  <a:cubicBezTo>
                    <a:pt x="2299" y="50"/>
                    <a:pt x="2091" y="0"/>
                    <a:pt x="1902" y="0"/>
                  </a:cubicBezTo>
                  <a:close/>
                </a:path>
              </a:pathLst>
            </a:custGeom>
            <a:solidFill>
              <a:srgbClr val="D4AA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66"/>
            <p:cNvSpPr/>
            <p:nvPr/>
          </p:nvSpPr>
          <p:spPr>
            <a:xfrm>
              <a:off x="2414106" y="2886170"/>
              <a:ext cx="341053" cy="381976"/>
            </a:xfrm>
            <a:custGeom>
              <a:avLst/>
              <a:gdLst/>
              <a:ahLst/>
              <a:cxnLst/>
              <a:rect l="l" t="t" r="r" b="b"/>
              <a:pathLst>
                <a:path w="11901" h="13329" extrusionOk="0">
                  <a:moveTo>
                    <a:pt x="3832" y="1"/>
                  </a:moveTo>
                  <a:cubicBezTo>
                    <a:pt x="3681" y="1"/>
                    <a:pt x="3550" y="50"/>
                    <a:pt x="3443" y="154"/>
                  </a:cubicBezTo>
                  <a:cubicBezTo>
                    <a:pt x="1" y="3487"/>
                    <a:pt x="7135" y="9928"/>
                    <a:pt x="7135" y="9928"/>
                  </a:cubicBezTo>
                  <a:lnTo>
                    <a:pt x="5489" y="10262"/>
                  </a:lnTo>
                  <a:cubicBezTo>
                    <a:pt x="5882" y="11048"/>
                    <a:pt x="4955" y="12510"/>
                    <a:pt x="4955" y="12510"/>
                  </a:cubicBezTo>
                  <a:cubicBezTo>
                    <a:pt x="4955" y="12510"/>
                    <a:pt x="7361" y="13329"/>
                    <a:pt x="9282" y="13329"/>
                  </a:cubicBezTo>
                  <a:cubicBezTo>
                    <a:pt x="10476" y="13329"/>
                    <a:pt x="11483" y="13012"/>
                    <a:pt x="11605" y="11983"/>
                  </a:cubicBezTo>
                  <a:cubicBezTo>
                    <a:pt x="11901" y="9482"/>
                    <a:pt x="5930" y="1"/>
                    <a:pt x="383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66"/>
            <p:cNvSpPr/>
            <p:nvPr/>
          </p:nvSpPr>
          <p:spPr>
            <a:xfrm>
              <a:off x="2450730" y="2861123"/>
              <a:ext cx="165698" cy="417311"/>
            </a:xfrm>
            <a:custGeom>
              <a:avLst/>
              <a:gdLst/>
              <a:ahLst/>
              <a:cxnLst/>
              <a:rect l="l" t="t" r="r" b="b"/>
              <a:pathLst>
                <a:path w="5782" h="14562" extrusionOk="0">
                  <a:moveTo>
                    <a:pt x="1" y="0"/>
                  </a:moveTo>
                  <a:cubicBezTo>
                    <a:pt x="1" y="0"/>
                    <a:pt x="1722" y="3317"/>
                    <a:pt x="1697" y="6107"/>
                  </a:cubicBezTo>
                  <a:cubicBezTo>
                    <a:pt x="1672" y="8897"/>
                    <a:pt x="3084" y="14561"/>
                    <a:pt x="3084" y="14561"/>
                  </a:cubicBezTo>
                  <a:cubicBezTo>
                    <a:pt x="5782" y="6032"/>
                    <a:pt x="3810" y="2649"/>
                    <a:pt x="3134" y="1387"/>
                  </a:cubicBezTo>
                  <a:cubicBezTo>
                    <a:pt x="2390" y="0"/>
                    <a:pt x="1" y="0"/>
                    <a:pt x="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66"/>
            <p:cNvSpPr/>
            <p:nvPr/>
          </p:nvSpPr>
          <p:spPr>
            <a:xfrm>
              <a:off x="2472539" y="3149044"/>
              <a:ext cx="113742" cy="89899"/>
            </a:xfrm>
            <a:custGeom>
              <a:avLst/>
              <a:gdLst/>
              <a:ahLst/>
              <a:cxnLst/>
              <a:rect l="l" t="t" r="r" b="b"/>
              <a:pathLst>
                <a:path w="3969" h="3137" extrusionOk="0">
                  <a:moveTo>
                    <a:pt x="2071" y="0"/>
                  </a:moveTo>
                  <a:cubicBezTo>
                    <a:pt x="1881" y="0"/>
                    <a:pt x="1672" y="50"/>
                    <a:pt x="1445" y="170"/>
                  </a:cubicBezTo>
                  <a:cubicBezTo>
                    <a:pt x="1445" y="170"/>
                    <a:pt x="0" y="1649"/>
                    <a:pt x="2005" y="3136"/>
                  </a:cubicBezTo>
                  <a:cubicBezTo>
                    <a:pt x="2005" y="3136"/>
                    <a:pt x="2185" y="2825"/>
                    <a:pt x="2446" y="2825"/>
                  </a:cubicBezTo>
                  <a:cubicBezTo>
                    <a:pt x="2545" y="2825"/>
                    <a:pt x="2656" y="2870"/>
                    <a:pt x="2774" y="2994"/>
                  </a:cubicBezTo>
                  <a:cubicBezTo>
                    <a:pt x="2814" y="3034"/>
                    <a:pt x="2874" y="3046"/>
                    <a:pt x="2932" y="3046"/>
                  </a:cubicBezTo>
                  <a:cubicBezTo>
                    <a:pt x="3018" y="3046"/>
                    <a:pt x="3099" y="3019"/>
                    <a:pt x="3099" y="3019"/>
                  </a:cubicBezTo>
                  <a:cubicBezTo>
                    <a:pt x="3099" y="3019"/>
                    <a:pt x="3968" y="1707"/>
                    <a:pt x="3450" y="1089"/>
                  </a:cubicBezTo>
                  <a:cubicBezTo>
                    <a:pt x="3450" y="1089"/>
                    <a:pt x="2963" y="0"/>
                    <a:pt x="2071" y="0"/>
                  </a:cubicBezTo>
                  <a:close/>
                </a:path>
              </a:pathLst>
            </a:custGeom>
            <a:solidFill>
              <a:srgbClr val="D4AA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66"/>
            <p:cNvSpPr/>
            <p:nvPr/>
          </p:nvSpPr>
          <p:spPr>
            <a:xfrm>
              <a:off x="2186448" y="3278404"/>
              <a:ext cx="352659" cy="29460"/>
            </a:xfrm>
            <a:custGeom>
              <a:avLst/>
              <a:gdLst/>
              <a:ahLst/>
              <a:cxnLst/>
              <a:rect l="l" t="t" r="r" b="b"/>
              <a:pathLst>
                <a:path w="12306" h="1028" extrusionOk="0">
                  <a:moveTo>
                    <a:pt x="0" y="0"/>
                  </a:moveTo>
                  <a:lnTo>
                    <a:pt x="0" y="1028"/>
                  </a:lnTo>
                  <a:lnTo>
                    <a:pt x="12306" y="1028"/>
                  </a:lnTo>
                  <a:lnTo>
                    <a:pt x="12306" y="0"/>
                  </a:lnTo>
                  <a:close/>
                </a:path>
              </a:pathLst>
            </a:custGeom>
            <a:solidFill>
              <a:srgbClr val="F657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66"/>
            <p:cNvSpPr/>
            <p:nvPr/>
          </p:nvSpPr>
          <p:spPr>
            <a:xfrm>
              <a:off x="2332230" y="3272902"/>
              <a:ext cx="51755" cy="40493"/>
            </a:xfrm>
            <a:custGeom>
              <a:avLst/>
              <a:gdLst/>
              <a:ahLst/>
              <a:cxnLst/>
              <a:rect l="l" t="t" r="r" b="b"/>
              <a:pathLst>
                <a:path w="1806" h="1413" extrusionOk="0">
                  <a:moveTo>
                    <a:pt x="1" y="0"/>
                  </a:moveTo>
                  <a:lnTo>
                    <a:pt x="1" y="1412"/>
                  </a:lnTo>
                  <a:lnTo>
                    <a:pt x="1805" y="1412"/>
                  </a:lnTo>
                  <a:lnTo>
                    <a:pt x="1805" y="0"/>
                  </a:lnTo>
                  <a:close/>
                </a:path>
              </a:pathLst>
            </a:custGeom>
            <a:solidFill>
              <a:srgbClr val="3734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66"/>
            <p:cNvSpPr/>
            <p:nvPr/>
          </p:nvSpPr>
          <p:spPr>
            <a:xfrm>
              <a:off x="2006390" y="4486430"/>
              <a:ext cx="149420" cy="53647"/>
            </a:xfrm>
            <a:custGeom>
              <a:avLst/>
              <a:gdLst/>
              <a:ahLst/>
              <a:cxnLst/>
              <a:rect l="l" t="t" r="r" b="b"/>
              <a:pathLst>
                <a:path w="5214" h="1872" extrusionOk="0">
                  <a:moveTo>
                    <a:pt x="3785" y="1"/>
                  </a:moveTo>
                  <a:lnTo>
                    <a:pt x="3593" y="627"/>
                  </a:lnTo>
                  <a:lnTo>
                    <a:pt x="1" y="1872"/>
                  </a:lnTo>
                  <a:lnTo>
                    <a:pt x="5214" y="1872"/>
                  </a:lnTo>
                  <a:lnTo>
                    <a:pt x="5214" y="1"/>
                  </a:lnTo>
                  <a:close/>
                </a:path>
              </a:pathLst>
            </a:custGeom>
            <a:solidFill>
              <a:srgbClr val="151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66"/>
            <p:cNvSpPr/>
            <p:nvPr/>
          </p:nvSpPr>
          <p:spPr>
            <a:xfrm>
              <a:off x="2560404" y="4486430"/>
              <a:ext cx="126895" cy="53647"/>
            </a:xfrm>
            <a:custGeom>
              <a:avLst/>
              <a:gdLst/>
              <a:ahLst/>
              <a:cxnLst/>
              <a:rect l="l" t="t" r="r" b="b"/>
              <a:pathLst>
                <a:path w="4428" h="1872" extrusionOk="0">
                  <a:moveTo>
                    <a:pt x="0" y="1"/>
                  </a:moveTo>
                  <a:lnTo>
                    <a:pt x="0" y="1872"/>
                  </a:lnTo>
                  <a:lnTo>
                    <a:pt x="4194" y="1872"/>
                  </a:lnTo>
                  <a:cubicBezTo>
                    <a:pt x="4386" y="1864"/>
                    <a:pt x="4428" y="1596"/>
                    <a:pt x="4252" y="1538"/>
                  </a:cubicBezTo>
                  <a:lnTo>
                    <a:pt x="1621" y="627"/>
                  </a:lnTo>
                  <a:lnTo>
                    <a:pt x="1420" y="1"/>
                  </a:lnTo>
                  <a:close/>
                </a:path>
              </a:pathLst>
            </a:custGeom>
            <a:solidFill>
              <a:srgbClr val="151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66"/>
            <p:cNvSpPr/>
            <p:nvPr/>
          </p:nvSpPr>
          <p:spPr>
            <a:xfrm>
              <a:off x="2145008" y="2893449"/>
              <a:ext cx="435766" cy="518815"/>
            </a:xfrm>
            <a:custGeom>
              <a:avLst/>
              <a:gdLst/>
              <a:ahLst/>
              <a:cxnLst/>
              <a:rect l="l" t="t" r="r" b="b"/>
              <a:pathLst>
                <a:path w="15206" h="18104" extrusionOk="0">
                  <a:moveTo>
                    <a:pt x="352" y="0"/>
                  </a:moveTo>
                  <a:cubicBezTo>
                    <a:pt x="160" y="0"/>
                    <a:pt x="1" y="151"/>
                    <a:pt x="1" y="351"/>
                  </a:cubicBezTo>
                  <a:lnTo>
                    <a:pt x="1" y="17752"/>
                  </a:lnTo>
                  <a:cubicBezTo>
                    <a:pt x="1" y="17953"/>
                    <a:pt x="160" y="18103"/>
                    <a:pt x="352" y="18103"/>
                  </a:cubicBezTo>
                  <a:lnTo>
                    <a:pt x="14854" y="18103"/>
                  </a:lnTo>
                  <a:cubicBezTo>
                    <a:pt x="15046" y="18103"/>
                    <a:pt x="15205" y="17953"/>
                    <a:pt x="15205" y="17752"/>
                  </a:cubicBezTo>
                  <a:lnTo>
                    <a:pt x="15205" y="351"/>
                  </a:lnTo>
                  <a:cubicBezTo>
                    <a:pt x="15205" y="151"/>
                    <a:pt x="15046" y="0"/>
                    <a:pt x="1485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66"/>
            <p:cNvSpPr/>
            <p:nvPr/>
          </p:nvSpPr>
          <p:spPr>
            <a:xfrm>
              <a:off x="2145008" y="2893449"/>
              <a:ext cx="435766" cy="190572"/>
            </a:xfrm>
            <a:custGeom>
              <a:avLst/>
              <a:gdLst/>
              <a:ahLst/>
              <a:cxnLst/>
              <a:rect l="l" t="t" r="r" b="b"/>
              <a:pathLst>
                <a:path w="15206" h="6650" extrusionOk="0">
                  <a:moveTo>
                    <a:pt x="1931" y="0"/>
                  </a:moveTo>
                  <a:cubicBezTo>
                    <a:pt x="870" y="0"/>
                    <a:pt x="1" y="861"/>
                    <a:pt x="1" y="1930"/>
                  </a:cubicBezTo>
                  <a:lnTo>
                    <a:pt x="1" y="3066"/>
                  </a:lnTo>
                  <a:cubicBezTo>
                    <a:pt x="1" y="3066"/>
                    <a:pt x="1271" y="6650"/>
                    <a:pt x="7595" y="6650"/>
                  </a:cubicBezTo>
                  <a:cubicBezTo>
                    <a:pt x="13919" y="6650"/>
                    <a:pt x="15205" y="3066"/>
                    <a:pt x="15205" y="3066"/>
                  </a:cubicBezTo>
                  <a:lnTo>
                    <a:pt x="15205" y="1930"/>
                  </a:lnTo>
                  <a:cubicBezTo>
                    <a:pt x="15205" y="861"/>
                    <a:pt x="14336" y="0"/>
                    <a:pt x="1326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66"/>
            <p:cNvSpPr/>
            <p:nvPr/>
          </p:nvSpPr>
          <p:spPr>
            <a:xfrm>
              <a:off x="2203671" y="3145061"/>
              <a:ext cx="328243" cy="218829"/>
            </a:xfrm>
            <a:custGeom>
              <a:avLst/>
              <a:gdLst/>
              <a:ahLst/>
              <a:cxnLst/>
              <a:rect l="l" t="t" r="r" b="b"/>
              <a:pathLst>
                <a:path w="11454" h="7636" extrusionOk="0">
                  <a:moveTo>
                    <a:pt x="143" y="0"/>
                  </a:moveTo>
                  <a:cubicBezTo>
                    <a:pt x="67" y="0"/>
                    <a:pt x="1" y="59"/>
                    <a:pt x="1" y="142"/>
                  </a:cubicBezTo>
                  <a:lnTo>
                    <a:pt x="1" y="7485"/>
                  </a:lnTo>
                  <a:cubicBezTo>
                    <a:pt x="1" y="7569"/>
                    <a:pt x="67" y="7636"/>
                    <a:pt x="143" y="7636"/>
                  </a:cubicBezTo>
                  <a:lnTo>
                    <a:pt x="11304" y="7636"/>
                  </a:lnTo>
                  <a:cubicBezTo>
                    <a:pt x="11387" y="7636"/>
                    <a:pt x="11454" y="7569"/>
                    <a:pt x="11454" y="7485"/>
                  </a:cubicBezTo>
                  <a:lnTo>
                    <a:pt x="11454" y="142"/>
                  </a:lnTo>
                  <a:cubicBezTo>
                    <a:pt x="11454" y="59"/>
                    <a:pt x="11387" y="0"/>
                    <a:pt x="1130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66"/>
            <p:cNvSpPr/>
            <p:nvPr/>
          </p:nvSpPr>
          <p:spPr>
            <a:xfrm>
              <a:off x="2203671" y="3232438"/>
              <a:ext cx="328243" cy="11033"/>
            </a:xfrm>
            <a:custGeom>
              <a:avLst/>
              <a:gdLst/>
              <a:ahLst/>
              <a:cxnLst/>
              <a:rect l="l" t="t" r="r" b="b"/>
              <a:pathLst>
                <a:path w="11454" h="385" extrusionOk="0">
                  <a:moveTo>
                    <a:pt x="1" y="0"/>
                  </a:moveTo>
                  <a:lnTo>
                    <a:pt x="1" y="385"/>
                  </a:lnTo>
                  <a:lnTo>
                    <a:pt x="11454" y="385"/>
                  </a:lnTo>
                  <a:lnTo>
                    <a:pt x="1145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66"/>
            <p:cNvSpPr/>
            <p:nvPr/>
          </p:nvSpPr>
          <p:spPr>
            <a:xfrm>
              <a:off x="2488100" y="3243442"/>
              <a:ext cx="32813" cy="54850"/>
            </a:xfrm>
            <a:custGeom>
              <a:avLst/>
              <a:gdLst/>
              <a:ahLst/>
              <a:cxnLst/>
              <a:rect l="l" t="t" r="r" b="b"/>
              <a:pathLst>
                <a:path w="1145" h="1914" extrusionOk="0">
                  <a:moveTo>
                    <a:pt x="0" y="1"/>
                  </a:moveTo>
                  <a:lnTo>
                    <a:pt x="0" y="1914"/>
                  </a:lnTo>
                  <a:lnTo>
                    <a:pt x="1145" y="1914"/>
                  </a:lnTo>
                  <a:lnTo>
                    <a:pt x="114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66"/>
            <p:cNvSpPr/>
            <p:nvPr/>
          </p:nvSpPr>
          <p:spPr>
            <a:xfrm>
              <a:off x="2346359" y="3046651"/>
              <a:ext cx="32841" cy="74739"/>
            </a:xfrm>
            <a:custGeom>
              <a:avLst/>
              <a:gdLst/>
              <a:ahLst/>
              <a:cxnLst/>
              <a:rect l="l" t="t" r="r" b="b"/>
              <a:pathLst>
                <a:path w="1146" h="2608" extrusionOk="0">
                  <a:moveTo>
                    <a:pt x="1" y="1"/>
                  </a:moveTo>
                  <a:lnTo>
                    <a:pt x="1" y="2607"/>
                  </a:lnTo>
                  <a:lnTo>
                    <a:pt x="1145" y="2607"/>
                  </a:lnTo>
                  <a:lnTo>
                    <a:pt x="114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66"/>
            <p:cNvSpPr/>
            <p:nvPr/>
          </p:nvSpPr>
          <p:spPr>
            <a:xfrm>
              <a:off x="2336787" y="3070122"/>
              <a:ext cx="51985" cy="28027"/>
            </a:xfrm>
            <a:custGeom>
              <a:avLst/>
              <a:gdLst/>
              <a:ahLst/>
              <a:cxnLst/>
              <a:rect l="l" t="t" r="r" b="b"/>
              <a:pathLst>
                <a:path w="1814" h="978" extrusionOk="0">
                  <a:moveTo>
                    <a:pt x="0" y="0"/>
                  </a:moveTo>
                  <a:lnTo>
                    <a:pt x="0" y="978"/>
                  </a:lnTo>
                  <a:lnTo>
                    <a:pt x="1813" y="978"/>
                  </a:lnTo>
                  <a:lnTo>
                    <a:pt x="181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20" name="Google Shape;1620;p66"/>
          <p:cNvGrpSpPr/>
          <p:nvPr/>
        </p:nvGrpSpPr>
        <p:grpSpPr>
          <a:xfrm>
            <a:off x="1240051" y="2753600"/>
            <a:ext cx="729024" cy="1822613"/>
            <a:chOff x="1240051" y="2711503"/>
            <a:chExt cx="729024" cy="1822613"/>
          </a:xfrm>
        </p:grpSpPr>
        <p:sp>
          <p:nvSpPr>
            <p:cNvPr id="1621" name="Google Shape;1621;p66"/>
            <p:cNvSpPr/>
            <p:nvPr/>
          </p:nvSpPr>
          <p:spPr>
            <a:xfrm>
              <a:off x="1432545" y="3411432"/>
              <a:ext cx="94025" cy="81187"/>
            </a:xfrm>
            <a:custGeom>
              <a:avLst/>
              <a:gdLst/>
              <a:ahLst/>
              <a:cxnLst/>
              <a:rect l="l" t="t" r="r" b="b"/>
              <a:pathLst>
                <a:path w="3281" h="2833" extrusionOk="0">
                  <a:moveTo>
                    <a:pt x="976" y="0"/>
                  </a:moveTo>
                  <a:cubicBezTo>
                    <a:pt x="905" y="0"/>
                    <a:pt x="861" y="3"/>
                    <a:pt x="861" y="3"/>
                  </a:cubicBezTo>
                  <a:lnTo>
                    <a:pt x="0" y="1148"/>
                  </a:lnTo>
                  <a:cubicBezTo>
                    <a:pt x="1110" y="2413"/>
                    <a:pt x="1872" y="2833"/>
                    <a:pt x="2357" y="2833"/>
                  </a:cubicBezTo>
                  <a:cubicBezTo>
                    <a:pt x="3281" y="2833"/>
                    <a:pt x="3195" y="1307"/>
                    <a:pt x="2582" y="1198"/>
                  </a:cubicBezTo>
                  <a:cubicBezTo>
                    <a:pt x="1646" y="1031"/>
                    <a:pt x="1621" y="738"/>
                    <a:pt x="1621" y="738"/>
                  </a:cubicBezTo>
                  <a:lnTo>
                    <a:pt x="1922" y="262"/>
                  </a:lnTo>
                  <a:cubicBezTo>
                    <a:pt x="1676" y="29"/>
                    <a:pt x="1196" y="0"/>
                    <a:pt x="976" y="0"/>
                  </a:cubicBezTo>
                  <a:close/>
                </a:path>
              </a:pathLst>
            </a:custGeom>
            <a:solidFill>
              <a:srgbClr val="F6D1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66"/>
            <p:cNvSpPr/>
            <p:nvPr/>
          </p:nvSpPr>
          <p:spPr>
            <a:xfrm>
              <a:off x="1709122" y="3411375"/>
              <a:ext cx="94054" cy="81244"/>
            </a:xfrm>
            <a:custGeom>
              <a:avLst/>
              <a:gdLst/>
              <a:ahLst/>
              <a:cxnLst/>
              <a:rect l="l" t="t" r="r" b="b"/>
              <a:pathLst>
                <a:path w="3282" h="2835" extrusionOk="0">
                  <a:moveTo>
                    <a:pt x="2277" y="1"/>
                  </a:moveTo>
                  <a:cubicBezTo>
                    <a:pt x="2065" y="1"/>
                    <a:pt x="1653" y="31"/>
                    <a:pt x="1418" y="248"/>
                  </a:cubicBezTo>
                  <a:lnTo>
                    <a:pt x="1627" y="765"/>
                  </a:lnTo>
                  <a:cubicBezTo>
                    <a:pt x="1627" y="765"/>
                    <a:pt x="1635" y="1033"/>
                    <a:pt x="700" y="1200"/>
                  </a:cubicBezTo>
                  <a:cubicBezTo>
                    <a:pt x="86" y="1309"/>
                    <a:pt x="1" y="2835"/>
                    <a:pt x="924" y="2835"/>
                  </a:cubicBezTo>
                  <a:cubicBezTo>
                    <a:pt x="1409" y="2835"/>
                    <a:pt x="2171" y="2415"/>
                    <a:pt x="3281" y="1150"/>
                  </a:cubicBezTo>
                  <a:lnTo>
                    <a:pt x="2412" y="5"/>
                  </a:lnTo>
                  <a:cubicBezTo>
                    <a:pt x="2412" y="5"/>
                    <a:pt x="2360" y="1"/>
                    <a:pt x="2277" y="1"/>
                  </a:cubicBezTo>
                  <a:close/>
                </a:path>
              </a:pathLst>
            </a:custGeom>
            <a:solidFill>
              <a:srgbClr val="F6D1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66"/>
            <p:cNvSpPr/>
            <p:nvPr/>
          </p:nvSpPr>
          <p:spPr>
            <a:xfrm>
              <a:off x="1689177" y="2980596"/>
              <a:ext cx="279898" cy="469009"/>
            </a:xfrm>
            <a:custGeom>
              <a:avLst/>
              <a:gdLst/>
              <a:ahLst/>
              <a:cxnLst/>
              <a:rect l="l" t="t" r="r" b="b"/>
              <a:pathLst>
                <a:path w="9767" h="16366" extrusionOk="0">
                  <a:moveTo>
                    <a:pt x="1" y="0"/>
                  </a:moveTo>
                  <a:lnTo>
                    <a:pt x="3125" y="6098"/>
                  </a:lnTo>
                  <a:lnTo>
                    <a:pt x="6450" y="9331"/>
                  </a:lnTo>
                  <a:lnTo>
                    <a:pt x="3100" y="15012"/>
                  </a:lnTo>
                  <a:lnTo>
                    <a:pt x="4111" y="16366"/>
                  </a:lnTo>
                  <a:cubicBezTo>
                    <a:pt x="4111" y="16366"/>
                    <a:pt x="9767" y="9607"/>
                    <a:pt x="9767" y="8655"/>
                  </a:cubicBezTo>
                  <a:cubicBezTo>
                    <a:pt x="9767" y="7711"/>
                    <a:pt x="3952" y="1972"/>
                    <a:pt x="3952" y="1972"/>
                  </a:cubicBezTo>
                  <a:cubicBezTo>
                    <a:pt x="3952" y="1972"/>
                    <a:pt x="3618" y="1362"/>
                    <a:pt x="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66"/>
            <p:cNvSpPr/>
            <p:nvPr/>
          </p:nvSpPr>
          <p:spPr>
            <a:xfrm>
              <a:off x="1360958" y="3367471"/>
              <a:ext cx="419947" cy="1086922"/>
            </a:xfrm>
            <a:custGeom>
              <a:avLst/>
              <a:gdLst/>
              <a:ahLst/>
              <a:cxnLst/>
              <a:rect l="l" t="t" r="r" b="b"/>
              <a:pathLst>
                <a:path w="14654" h="37928" extrusionOk="0">
                  <a:moveTo>
                    <a:pt x="5681" y="0"/>
                  </a:moveTo>
                  <a:cubicBezTo>
                    <a:pt x="5681" y="0"/>
                    <a:pt x="2532" y="3843"/>
                    <a:pt x="2699" y="6550"/>
                  </a:cubicBezTo>
                  <a:cubicBezTo>
                    <a:pt x="2866" y="9248"/>
                    <a:pt x="0" y="37927"/>
                    <a:pt x="0" y="37927"/>
                  </a:cubicBezTo>
                  <a:lnTo>
                    <a:pt x="2022" y="37927"/>
                  </a:lnTo>
                  <a:lnTo>
                    <a:pt x="8530" y="10710"/>
                  </a:lnTo>
                  <a:cubicBezTo>
                    <a:pt x="8564" y="10573"/>
                    <a:pt x="8673" y="10509"/>
                    <a:pt x="8781" y="10509"/>
                  </a:cubicBezTo>
                  <a:cubicBezTo>
                    <a:pt x="8911" y="10509"/>
                    <a:pt x="9039" y="10600"/>
                    <a:pt x="9039" y="10768"/>
                  </a:cubicBezTo>
                  <a:lnTo>
                    <a:pt x="8772" y="37919"/>
                  </a:lnTo>
                  <a:lnTo>
                    <a:pt x="11103" y="37919"/>
                  </a:lnTo>
                  <a:cubicBezTo>
                    <a:pt x="11103" y="37919"/>
                    <a:pt x="14653" y="9532"/>
                    <a:pt x="14653" y="6850"/>
                  </a:cubicBezTo>
                  <a:cubicBezTo>
                    <a:pt x="14653" y="3108"/>
                    <a:pt x="12682" y="0"/>
                    <a:pt x="12682" y="0"/>
                  </a:cubicBezTo>
                  <a:cubicBezTo>
                    <a:pt x="12682" y="0"/>
                    <a:pt x="10406" y="394"/>
                    <a:pt x="8331" y="394"/>
                  </a:cubicBezTo>
                  <a:cubicBezTo>
                    <a:pt x="7294" y="394"/>
                    <a:pt x="6308" y="295"/>
                    <a:pt x="5681" y="0"/>
                  </a:cubicBezTo>
                  <a:close/>
                </a:path>
              </a:pathLst>
            </a:custGeom>
            <a:solidFill>
              <a:srgbClr val="151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66"/>
            <p:cNvSpPr/>
            <p:nvPr/>
          </p:nvSpPr>
          <p:spPr>
            <a:xfrm>
              <a:off x="1523763" y="3311905"/>
              <a:ext cx="200631" cy="76888"/>
            </a:xfrm>
            <a:custGeom>
              <a:avLst/>
              <a:gdLst/>
              <a:ahLst/>
              <a:cxnLst/>
              <a:rect l="l" t="t" r="r" b="b"/>
              <a:pathLst>
                <a:path w="7001" h="2683" extrusionOk="0">
                  <a:moveTo>
                    <a:pt x="3500" y="1"/>
                  </a:moveTo>
                  <a:lnTo>
                    <a:pt x="0" y="260"/>
                  </a:lnTo>
                  <a:lnTo>
                    <a:pt x="0" y="1939"/>
                  </a:lnTo>
                  <a:cubicBezTo>
                    <a:pt x="0" y="1939"/>
                    <a:pt x="217" y="2683"/>
                    <a:pt x="3500" y="2683"/>
                  </a:cubicBezTo>
                  <a:cubicBezTo>
                    <a:pt x="6784" y="2683"/>
                    <a:pt x="7001" y="1939"/>
                    <a:pt x="7001" y="1939"/>
                  </a:cubicBezTo>
                  <a:lnTo>
                    <a:pt x="7001" y="260"/>
                  </a:lnTo>
                  <a:lnTo>
                    <a:pt x="3500" y="1"/>
                  </a:lnTo>
                  <a:close/>
                </a:path>
              </a:pathLst>
            </a:custGeom>
            <a:solidFill>
              <a:srgbClr val="F6D1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66"/>
            <p:cNvSpPr/>
            <p:nvPr/>
          </p:nvSpPr>
          <p:spPr>
            <a:xfrm>
              <a:off x="1432545" y="2968847"/>
              <a:ext cx="369424" cy="597824"/>
            </a:xfrm>
            <a:custGeom>
              <a:avLst/>
              <a:gdLst/>
              <a:ahLst/>
              <a:cxnLst/>
              <a:rect l="l" t="t" r="r" b="b"/>
              <a:pathLst>
                <a:path w="12891" h="20861" extrusionOk="0">
                  <a:moveTo>
                    <a:pt x="5355" y="1"/>
                  </a:moveTo>
                  <a:cubicBezTo>
                    <a:pt x="5355" y="1"/>
                    <a:pt x="2013" y="1271"/>
                    <a:pt x="1696" y="2340"/>
                  </a:cubicBezTo>
                  <a:cubicBezTo>
                    <a:pt x="1387" y="3409"/>
                    <a:pt x="468" y="7102"/>
                    <a:pt x="2373" y="8447"/>
                  </a:cubicBezTo>
                  <a:cubicBezTo>
                    <a:pt x="2373" y="8447"/>
                    <a:pt x="226" y="17678"/>
                    <a:pt x="0" y="19574"/>
                  </a:cubicBezTo>
                  <a:cubicBezTo>
                    <a:pt x="0" y="19574"/>
                    <a:pt x="3492" y="20861"/>
                    <a:pt x="6241" y="20861"/>
                  </a:cubicBezTo>
                  <a:cubicBezTo>
                    <a:pt x="8989" y="20861"/>
                    <a:pt x="12489" y="19574"/>
                    <a:pt x="12489" y="19574"/>
                  </a:cubicBezTo>
                  <a:cubicBezTo>
                    <a:pt x="12256" y="17678"/>
                    <a:pt x="10994" y="8447"/>
                    <a:pt x="10994" y="8447"/>
                  </a:cubicBezTo>
                  <a:cubicBezTo>
                    <a:pt x="12890" y="7102"/>
                    <a:pt x="11980" y="3418"/>
                    <a:pt x="11662" y="2340"/>
                  </a:cubicBezTo>
                  <a:cubicBezTo>
                    <a:pt x="11345" y="1271"/>
                    <a:pt x="8003" y="1"/>
                    <a:pt x="8003" y="1"/>
                  </a:cubicBezTo>
                  <a:lnTo>
                    <a:pt x="6683" y="293"/>
                  </a:lnTo>
                  <a:lnTo>
                    <a:pt x="535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66"/>
            <p:cNvSpPr/>
            <p:nvPr/>
          </p:nvSpPr>
          <p:spPr>
            <a:xfrm>
              <a:off x="1278825" y="2980596"/>
              <a:ext cx="279898" cy="467089"/>
            </a:xfrm>
            <a:custGeom>
              <a:avLst/>
              <a:gdLst/>
              <a:ahLst/>
              <a:cxnLst/>
              <a:rect l="l" t="t" r="r" b="b"/>
              <a:pathLst>
                <a:path w="9767" h="16299" extrusionOk="0">
                  <a:moveTo>
                    <a:pt x="9767" y="0"/>
                  </a:moveTo>
                  <a:cubicBezTo>
                    <a:pt x="6158" y="1353"/>
                    <a:pt x="5815" y="1963"/>
                    <a:pt x="5815" y="1963"/>
                  </a:cubicBezTo>
                  <a:cubicBezTo>
                    <a:pt x="5815" y="1963"/>
                    <a:pt x="1" y="7711"/>
                    <a:pt x="1" y="8655"/>
                  </a:cubicBezTo>
                  <a:cubicBezTo>
                    <a:pt x="1" y="9599"/>
                    <a:pt x="5272" y="16299"/>
                    <a:pt x="5272" y="16299"/>
                  </a:cubicBezTo>
                  <a:lnTo>
                    <a:pt x="6291" y="14937"/>
                  </a:lnTo>
                  <a:lnTo>
                    <a:pt x="3317" y="9331"/>
                  </a:lnTo>
                  <a:lnTo>
                    <a:pt x="6642" y="6090"/>
                  </a:lnTo>
                  <a:lnTo>
                    <a:pt x="976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66"/>
            <p:cNvSpPr/>
            <p:nvPr/>
          </p:nvSpPr>
          <p:spPr>
            <a:xfrm>
              <a:off x="1442088" y="2975696"/>
              <a:ext cx="126494" cy="179453"/>
            </a:xfrm>
            <a:custGeom>
              <a:avLst/>
              <a:gdLst/>
              <a:ahLst/>
              <a:cxnLst/>
              <a:rect l="l" t="t" r="r" b="b"/>
              <a:pathLst>
                <a:path w="4414" h="6262" extrusionOk="0">
                  <a:moveTo>
                    <a:pt x="4165" y="1"/>
                  </a:moveTo>
                  <a:cubicBezTo>
                    <a:pt x="3229" y="1"/>
                    <a:pt x="0" y="418"/>
                    <a:pt x="945" y="6261"/>
                  </a:cubicBezTo>
                  <a:cubicBezTo>
                    <a:pt x="945" y="6261"/>
                    <a:pt x="770" y="2326"/>
                    <a:pt x="4412" y="12"/>
                  </a:cubicBezTo>
                  <a:cubicBezTo>
                    <a:pt x="4413" y="12"/>
                    <a:pt x="4321" y="1"/>
                    <a:pt x="416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66"/>
            <p:cNvSpPr/>
            <p:nvPr/>
          </p:nvSpPr>
          <p:spPr>
            <a:xfrm>
              <a:off x="1679118" y="2975696"/>
              <a:ext cx="126723" cy="179453"/>
            </a:xfrm>
            <a:custGeom>
              <a:avLst/>
              <a:gdLst/>
              <a:ahLst/>
              <a:cxnLst/>
              <a:rect l="l" t="t" r="r" b="b"/>
              <a:pathLst>
                <a:path w="4422" h="6262" extrusionOk="0">
                  <a:moveTo>
                    <a:pt x="251" y="1"/>
                  </a:moveTo>
                  <a:cubicBezTo>
                    <a:pt x="94" y="1"/>
                    <a:pt x="1" y="12"/>
                    <a:pt x="1" y="12"/>
                  </a:cubicBezTo>
                  <a:cubicBezTo>
                    <a:pt x="3652" y="2326"/>
                    <a:pt x="3476" y="6261"/>
                    <a:pt x="3476" y="6261"/>
                  </a:cubicBezTo>
                  <a:cubicBezTo>
                    <a:pt x="4421" y="418"/>
                    <a:pt x="1193" y="1"/>
                    <a:pt x="2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66"/>
            <p:cNvSpPr/>
            <p:nvPr/>
          </p:nvSpPr>
          <p:spPr>
            <a:xfrm>
              <a:off x="1240051" y="4454362"/>
              <a:ext cx="172891" cy="79754"/>
            </a:xfrm>
            <a:custGeom>
              <a:avLst/>
              <a:gdLst/>
              <a:ahLst/>
              <a:cxnLst/>
              <a:rect l="l" t="t" r="r" b="b"/>
              <a:pathLst>
                <a:path w="6033" h="2783" extrusionOk="0">
                  <a:moveTo>
                    <a:pt x="4403" y="0"/>
                  </a:moveTo>
                  <a:lnTo>
                    <a:pt x="4219" y="744"/>
                  </a:lnTo>
                  <a:lnTo>
                    <a:pt x="168" y="2456"/>
                  </a:lnTo>
                  <a:cubicBezTo>
                    <a:pt x="1" y="2523"/>
                    <a:pt x="51" y="2774"/>
                    <a:pt x="226" y="2782"/>
                  </a:cubicBezTo>
                  <a:lnTo>
                    <a:pt x="5673" y="2782"/>
                  </a:lnTo>
                  <a:lnTo>
                    <a:pt x="6032" y="0"/>
                  </a:lnTo>
                  <a:close/>
                </a:path>
              </a:pathLst>
            </a:custGeom>
            <a:solidFill>
              <a:srgbClr val="2B36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66"/>
            <p:cNvSpPr/>
            <p:nvPr/>
          </p:nvSpPr>
          <p:spPr>
            <a:xfrm>
              <a:off x="1621429" y="4454362"/>
              <a:ext cx="151799" cy="79754"/>
            </a:xfrm>
            <a:custGeom>
              <a:avLst/>
              <a:gdLst/>
              <a:ahLst/>
              <a:cxnLst/>
              <a:rect l="l" t="t" r="r" b="b"/>
              <a:pathLst>
                <a:path w="5297" h="2783" extrusionOk="0">
                  <a:moveTo>
                    <a:pt x="1" y="0"/>
                  </a:moveTo>
                  <a:lnTo>
                    <a:pt x="1" y="2782"/>
                  </a:lnTo>
                  <a:lnTo>
                    <a:pt x="5297" y="2782"/>
                  </a:lnTo>
                  <a:lnTo>
                    <a:pt x="1813" y="836"/>
                  </a:lnTo>
                  <a:lnTo>
                    <a:pt x="1813" y="0"/>
                  </a:lnTo>
                  <a:close/>
                </a:path>
              </a:pathLst>
            </a:custGeom>
            <a:solidFill>
              <a:srgbClr val="2B36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66"/>
            <p:cNvSpPr/>
            <p:nvPr/>
          </p:nvSpPr>
          <p:spPr>
            <a:xfrm>
              <a:off x="1401136" y="2711503"/>
              <a:ext cx="366587" cy="236367"/>
            </a:xfrm>
            <a:custGeom>
              <a:avLst/>
              <a:gdLst/>
              <a:ahLst/>
              <a:cxnLst/>
              <a:rect l="l" t="t" r="r" b="b"/>
              <a:pathLst>
                <a:path w="12792" h="8248" extrusionOk="0">
                  <a:moveTo>
                    <a:pt x="7779" y="0"/>
                  </a:moveTo>
                  <a:cubicBezTo>
                    <a:pt x="1656" y="0"/>
                    <a:pt x="1" y="8248"/>
                    <a:pt x="3105" y="8248"/>
                  </a:cubicBezTo>
                  <a:cubicBezTo>
                    <a:pt x="3169" y="8248"/>
                    <a:pt x="3234" y="8244"/>
                    <a:pt x="3302" y="8237"/>
                  </a:cubicBezTo>
                  <a:cubicBezTo>
                    <a:pt x="6677" y="7886"/>
                    <a:pt x="8389" y="2540"/>
                    <a:pt x="8389" y="2540"/>
                  </a:cubicBezTo>
                  <a:cubicBezTo>
                    <a:pt x="8732" y="3893"/>
                    <a:pt x="10194" y="4779"/>
                    <a:pt x="10194" y="4779"/>
                  </a:cubicBezTo>
                  <a:cubicBezTo>
                    <a:pt x="12792" y="234"/>
                    <a:pt x="7779" y="0"/>
                    <a:pt x="77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66"/>
            <p:cNvSpPr/>
            <p:nvPr/>
          </p:nvSpPr>
          <p:spPr>
            <a:xfrm>
              <a:off x="1456962" y="2713165"/>
              <a:ext cx="333745" cy="455368"/>
            </a:xfrm>
            <a:custGeom>
              <a:avLst/>
              <a:gdLst/>
              <a:ahLst/>
              <a:cxnLst/>
              <a:rect l="l" t="t" r="r" b="b"/>
              <a:pathLst>
                <a:path w="11646" h="15890" extrusionOk="0">
                  <a:moveTo>
                    <a:pt x="5831" y="1"/>
                  </a:moveTo>
                  <a:cubicBezTo>
                    <a:pt x="2097" y="1"/>
                    <a:pt x="1621" y="2164"/>
                    <a:pt x="1621" y="4838"/>
                  </a:cubicBezTo>
                  <a:cubicBezTo>
                    <a:pt x="1621" y="7511"/>
                    <a:pt x="0" y="15890"/>
                    <a:pt x="5823" y="15890"/>
                  </a:cubicBezTo>
                  <a:cubicBezTo>
                    <a:pt x="11646" y="15890"/>
                    <a:pt x="10033" y="7511"/>
                    <a:pt x="10033" y="4838"/>
                  </a:cubicBezTo>
                  <a:cubicBezTo>
                    <a:pt x="10033" y="2173"/>
                    <a:pt x="9198" y="9"/>
                    <a:pt x="583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66"/>
            <p:cNvSpPr/>
            <p:nvPr/>
          </p:nvSpPr>
          <p:spPr>
            <a:xfrm>
              <a:off x="1433491" y="3033240"/>
              <a:ext cx="381173" cy="453963"/>
            </a:xfrm>
            <a:custGeom>
              <a:avLst/>
              <a:gdLst/>
              <a:ahLst/>
              <a:cxnLst/>
              <a:rect l="l" t="t" r="r" b="b"/>
              <a:pathLst>
                <a:path w="13301" h="15841" extrusionOk="0">
                  <a:moveTo>
                    <a:pt x="310" y="1"/>
                  </a:moveTo>
                  <a:cubicBezTo>
                    <a:pt x="134" y="1"/>
                    <a:pt x="1" y="135"/>
                    <a:pt x="1" y="302"/>
                  </a:cubicBezTo>
                  <a:lnTo>
                    <a:pt x="1" y="15531"/>
                  </a:lnTo>
                  <a:cubicBezTo>
                    <a:pt x="1" y="15698"/>
                    <a:pt x="134" y="15840"/>
                    <a:pt x="310" y="15840"/>
                  </a:cubicBezTo>
                  <a:lnTo>
                    <a:pt x="12991" y="15840"/>
                  </a:lnTo>
                  <a:cubicBezTo>
                    <a:pt x="13167" y="15840"/>
                    <a:pt x="13300" y="15698"/>
                    <a:pt x="13300" y="15531"/>
                  </a:cubicBezTo>
                  <a:lnTo>
                    <a:pt x="13300" y="302"/>
                  </a:lnTo>
                  <a:cubicBezTo>
                    <a:pt x="13300" y="135"/>
                    <a:pt x="13158" y="1"/>
                    <a:pt x="129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66"/>
            <p:cNvSpPr/>
            <p:nvPr/>
          </p:nvSpPr>
          <p:spPr>
            <a:xfrm>
              <a:off x="1480175" y="3253272"/>
              <a:ext cx="287320" cy="191547"/>
            </a:xfrm>
            <a:custGeom>
              <a:avLst/>
              <a:gdLst/>
              <a:ahLst/>
              <a:cxnLst/>
              <a:rect l="l" t="t" r="r" b="b"/>
              <a:pathLst>
                <a:path w="10026" h="6684" extrusionOk="0">
                  <a:moveTo>
                    <a:pt x="126" y="0"/>
                  </a:moveTo>
                  <a:cubicBezTo>
                    <a:pt x="59" y="0"/>
                    <a:pt x="1" y="59"/>
                    <a:pt x="1" y="126"/>
                  </a:cubicBezTo>
                  <a:lnTo>
                    <a:pt x="1" y="6558"/>
                  </a:lnTo>
                  <a:cubicBezTo>
                    <a:pt x="1" y="6625"/>
                    <a:pt x="59" y="6683"/>
                    <a:pt x="126" y="6683"/>
                  </a:cubicBezTo>
                  <a:lnTo>
                    <a:pt x="9900" y="6683"/>
                  </a:lnTo>
                  <a:cubicBezTo>
                    <a:pt x="9967" y="6683"/>
                    <a:pt x="10025" y="6625"/>
                    <a:pt x="10025" y="6558"/>
                  </a:cubicBezTo>
                  <a:lnTo>
                    <a:pt x="10025" y="126"/>
                  </a:lnTo>
                  <a:cubicBezTo>
                    <a:pt x="10025" y="59"/>
                    <a:pt x="9967" y="0"/>
                    <a:pt x="990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66"/>
            <p:cNvSpPr/>
            <p:nvPr/>
          </p:nvSpPr>
          <p:spPr>
            <a:xfrm>
              <a:off x="1480175" y="3329873"/>
              <a:ext cx="287320" cy="9600"/>
            </a:xfrm>
            <a:custGeom>
              <a:avLst/>
              <a:gdLst/>
              <a:ahLst/>
              <a:cxnLst/>
              <a:rect l="l" t="t" r="r" b="b"/>
              <a:pathLst>
                <a:path w="10026" h="335" extrusionOk="0">
                  <a:moveTo>
                    <a:pt x="1" y="1"/>
                  </a:moveTo>
                  <a:lnTo>
                    <a:pt x="1" y="335"/>
                  </a:lnTo>
                  <a:lnTo>
                    <a:pt x="10025" y="335"/>
                  </a:lnTo>
                  <a:lnTo>
                    <a:pt x="1002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66"/>
            <p:cNvSpPr/>
            <p:nvPr/>
          </p:nvSpPr>
          <p:spPr>
            <a:xfrm>
              <a:off x="1383684" y="3293249"/>
              <a:ext cx="49835" cy="151570"/>
            </a:xfrm>
            <a:custGeom>
              <a:avLst/>
              <a:gdLst/>
              <a:ahLst/>
              <a:cxnLst/>
              <a:rect l="l" t="t" r="r" b="b"/>
              <a:pathLst>
                <a:path w="1739" h="5289" extrusionOk="0">
                  <a:moveTo>
                    <a:pt x="561" y="0"/>
                  </a:moveTo>
                  <a:cubicBezTo>
                    <a:pt x="252" y="0"/>
                    <a:pt x="1" y="251"/>
                    <a:pt x="1" y="552"/>
                  </a:cubicBezTo>
                  <a:lnTo>
                    <a:pt x="1" y="4729"/>
                  </a:lnTo>
                  <a:cubicBezTo>
                    <a:pt x="1" y="5038"/>
                    <a:pt x="252" y="5288"/>
                    <a:pt x="561" y="5288"/>
                  </a:cubicBezTo>
                  <a:lnTo>
                    <a:pt x="1739" y="5288"/>
                  </a:lnTo>
                  <a:lnTo>
                    <a:pt x="173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66"/>
            <p:cNvSpPr/>
            <p:nvPr/>
          </p:nvSpPr>
          <p:spPr>
            <a:xfrm>
              <a:off x="1383684" y="3353802"/>
              <a:ext cx="49835" cy="7451"/>
            </a:xfrm>
            <a:custGeom>
              <a:avLst/>
              <a:gdLst/>
              <a:ahLst/>
              <a:cxnLst/>
              <a:rect l="l" t="t" r="r" b="b"/>
              <a:pathLst>
                <a:path w="1739" h="260" extrusionOk="0">
                  <a:moveTo>
                    <a:pt x="1" y="1"/>
                  </a:moveTo>
                  <a:lnTo>
                    <a:pt x="1" y="260"/>
                  </a:lnTo>
                  <a:lnTo>
                    <a:pt x="1739" y="260"/>
                  </a:lnTo>
                  <a:lnTo>
                    <a:pt x="173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66"/>
            <p:cNvSpPr/>
            <p:nvPr/>
          </p:nvSpPr>
          <p:spPr>
            <a:xfrm>
              <a:off x="1814383" y="3293249"/>
              <a:ext cx="49835" cy="151340"/>
            </a:xfrm>
            <a:custGeom>
              <a:avLst/>
              <a:gdLst/>
              <a:ahLst/>
              <a:cxnLst/>
              <a:rect l="l" t="t" r="r" b="b"/>
              <a:pathLst>
                <a:path w="1739" h="5281" extrusionOk="0">
                  <a:moveTo>
                    <a:pt x="1194" y="0"/>
                  </a:moveTo>
                  <a:cubicBezTo>
                    <a:pt x="1189" y="0"/>
                    <a:pt x="1184" y="0"/>
                    <a:pt x="1179" y="0"/>
                  </a:cubicBezTo>
                  <a:lnTo>
                    <a:pt x="1" y="0"/>
                  </a:lnTo>
                  <a:lnTo>
                    <a:pt x="1" y="5280"/>
                  </a:lnTo>
                  <a:lnTo>
                    <a:pt x="1187" y="5280"/>
                  </a:lnTo>
                  <a:cubicBezTo>
                    <a:pt x="1488" y="5280"/>
                    <a:pt x="1739" y="5038"/>
                    <a:pt x="1739" y="4729"/>
                  </a:cubicBezTo>
                  <a:lnTo>
                    <a:pt x="1739" y="552"/>
                  </a:lnTo>
                  <a:cubicBezTo>
                    <a:pt x="1739" y="248"/>
                    <a:pt x="1496" y="0"/>
                    <a:pt x="11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66"/>
            <p:cNvSpPr/>
            <p:nvPr/>
          </p:nvSpPr>
          <p:spPr>
            <a:xfrm>
              <a:off x="1814383" y="3353802"/>
              <a:ext cx="49835" cy="7451"/>
            </a:xfrm>
            <a:custGeom>
              <a:avLst/>
              <a:gdLst/>
              <a:ahLst/>
              <a:cxnLst/>
              <a:rect l="l" t="t" r="r" b="b"/>
              <a:pathLst>
                <a:path w="1739" h="260" extrusionOk="0">
                  <a:moveTo>
                    <a:pt x="1" y="1"/>
                  </a:moveTo>
                  <a:lnTo>
                    <a:pt x="1" y="260"/>
                  </a:lnTo>
                  <a:lnTo>
                    <a:pt x="1739" y="260"/>
                  </a:lnTo>
                  <a:lnTo>
                    <a:pt x="173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66"/>
            <p:cNvSpPr/>
            <p:nvPr/>
          </p:nvSpPr>
          <p:spPr>
            <a:xfrm>
              <a:off x="1719582" y="3339444"/>
              <a:ext cx="28772" cy="47915"/>
            </a:xfrm>
            <a:custGeom>
              <a:avLst/>
              <a:gdLst/>
              <a:ahLst/>
              <a:cxnLst/>
              <a:rect l="l" t="t" r="r" b="b"/>
              <a:pathLst>
                <a:path w="1004" h="1672" extrusionOk="0">
                  <a:moveTo>
                    <a:pt x="1" y="1"/>
                  </a:moveTo>
                  <a:lnTo>
                    <a:pt x="1" y="1671"/>
                  </a:lnTo>
                  <a:lnTo>
                    <a:pt x="1003" y="1671"/>
                  </a:lnTo>
                  <a:lnTo>
                    <a:pt x="100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66"/>
            <p:cNvSpPr/>
            <p:nvPr/>
          </p:nvSpPr>
          <p:spPr>
            <a:xfrm>
              <a:off x="1524222" y="3083763"/>
              <a:ext cx="199456" cy="132913"/>
            </a:xfrm>
            <a:custGeom>
              <a:avLst/>
              <a:gdLst/>
              <a:ahLst/>
              <a:cxnLst/>
              <a:rect l="l" t="t" r="r" b="b"/>
              <a:pathLst>
                <a:path w="6960" h="4638" extrusionOk="0">
                  <a:moveTo>
                    <a:pt x="84" y="1"/>
                  </a:moveTo>
                  <a:cubicBezTo>
                    <a:pt x="34" y="1"/>
                    <a:pt x="1" y="42"/>
                    <a:pt x="1" y="84"/>
                  </a:cubicBezTo>
                  <a:lnTo>
                    <a:pt x="1" y="4554"/>
                  </a:lnTo>
                  <a:cubicBezTo>
                    <a:pt x="1" y="4595"/>
                    <a:pt x="34" y="4637"/>
                    <a:pt x="84" y="4637"/>
                  </a:cubicBezTo>
                  <a:lnTo>
                    <a:pt x="6868" y="4637"/>
                  </a:lnTo>
                  <a:cubicBezTo>
                    <a:pt x="6918" y="4637"/>
                    <a:pt x="6960" y="4595"/>
                    <a:pt x="6960" y="4554"/>
                  </a:cubicBezTo>
                  <a:lnTo>
                    <a:pt x="6960" y="84"/>
                  </a:lnTo>
                  <a:cubicBezTo>
                    <a:pt x="6960" y="42"/>
                    <a:pt x="6918" y="1"/>
                    <a:pt x="686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 name="Google Shape;1643;p66"/>
            <p:cNvSpPr/>
            <p:nvPr/>
          </p:nvSpPr>
          <p:spPr>
            <a:xfrm>
              <a:off x="1524222" y="3136922"/>
              <a:ext cx="199456" cy="6735"/>
            </a:xfrm>
            <a:custGeom>
              <a:avLst/>
              <a:gdLst/>
              <a:ahLst/>
              <a:cxnLst/>
              <a:rect l="l" t="t" r="r" b="b"/>
              <a:pathLst>
                <a:path w="6960" h="235" extrusionOk="0">
                  <a:moveTo>
                    <a:pt x="1" y="0"/>
                  </a:moveTo>
                  <a:lnTo>
                    <a:pt x="1" y="234"/>
                  </a:lnTo>
                  <a:lnTo>
                    <a:pt x="6960" y="234"/>
                  </a:lnTo>
                  <a:lnTo>
                    <a:pt x="696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66"/>
            <p:cNvSpPr/>
            <p:nvPr/>
          </p:nvSpPr>
          <p:spPr>
            <a:xfrm>
              <a:off x="1690380" y="3143628"/>
              <a:ext cx="19888" cy="33042"/>
            </a:xfrm>
            <a:custGeom>
              <a:avLst/>
              <a:gdLst/>
              <a:ahLst/>
              <a:cxnLst/>
              <a:rect l="l" t="t" r="r" b="b"/>
              <a:pathLst>
                <a:path w="694" h="1153" extrusionOk="0">
                  <a:moveTo>
                    <a:pt x="0" y="0"/>
                  </a:moveTo>
                  <a:lnTo>
                    <a:pt x="0" y="1153"/>
                  </a:lnTo>
                  <a:lnTo>
                    <a:pt x="694" y="1153"/>
                  </a:lnTo>
                  <a:lnTo>
                    <a:pt x="69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45" name="Google Shape;1645;p66"/>
          <p:cNvGrpSpPr/>
          <p:nvPr/>
        </p:nvGrpSpPr>
        <p:grpSpPr>
          <a:xfrm>
            <a:off x="1782925" y="4047798"/>
            <a:ext cx="662705" cy="528415"/>
            <a:chOff x="1598675" y="4031321"/>
            <a:chExt cx="662705" cy="528415"/>
          </a:xfrm>
        </p:grpSpPr>
        <p:sp>
          <p:nvSpPr>
            <p:cNvPr id="1646" name="Google Shape;1646;p66"/>
            <p:cNvSpPr/>
            <p:nvPr/>
          </p:nvSpPr>
          <p:spPr>
            <a:xfrm>
              <a:off x="1821089" y="4031321"/>
              <a:ext cx="220061" cy="292593"/>
            </a:xfrm>
            <a:custGeom>
              <a:avLst/>
              <a:gdLst/>
              <a:ahLst/>
              <a:cxnLst/>
              <a:rect l="l" t="t" r="r" b="b"/>
              <a:pathLst>
                <a:path w="7679" h="10210" extrusionOk="0">
                  <a:moveTo>
                    <a:pt x="1254" y="1204"/>
                  </a:moveTo>
                  <a:lnTo>
                    <a:pt x="6475" y="1237"/>
                  </a:lnTo>
                  <a:lnTo>
                    <a:pt x="6425" y="8998"/>
                  </a:lnTo>
                  <a:lnTo>
                    <a:pt x="1204" y="8965"/>
                  </a:lnTo>
                  <a:lnTo>
                    <a:pt x="1254" y="1204"/>
                  </a:lnTo>
                  <a:close/>
                  <a:moveTo>
                    <a:pt x="68" y="1"/>
                  </a:moveTo>
                  <a:lnTo>
                    <a:pt x="1" y="10159"/>
                  </a:lnTo>
                  <a:lnTo>
                    <a:pt x="7611" y="10209"/>
                  </a:lnTo>
                  <a:lnTo>
                    <a:pt x="7678" y="51"/>
                  </a:lnTo>
                  <a:lnTo>
                    <a:pt x="6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66"/>
            <p:cNvSpPr/>
            <p:nvPr/>
          </p:nvSpPr>
          <p:spPr>
            <a:xfrm>
              <a:off x="1598675" y="4106260"/>
              <a:ext cx="662705" cy="453476"/>
            </a:xfrm>
            <a:custGeom>
              <a:avLst/>
              <a:gdLst/>
              <a:ahLst/>
              <a:cxnLst/>
              <a:rect l="l" t="t" r="r" b="b"/>
              <a:pathLst>
                <a:path w="23125" h="15824" extrusionOk="0">
                  <a:moveTo>
                    <a:pt x="402" y="0"/>
                  </a:moveTo>
                  <a:cubicBezTo>
                    <a:pt x="235" y="0"/>
                    <a:pt x="101" y="126"/>
                    <a:pt x="101" y="293"/>
                  </a:cubicBezTo>
                  <a:lnTo>
                    <a:pt x="9" y="15380"/>
                  </a:lnTo>
                  <a:cubicBezTo>
                    <a:pt x="1" y="15547"/>
                    <a:pt x="135" y="15681"/>
                    <a:pt x="302" y="15681"/>
                  </a:cubicBezTo>
                  <a:lnTo>
                    <a:pt x="22732" y="15823"/>
                  </a:lnTo>
                  <a:cubicBezTo>
                    <a:pt x="22737" y="15823"/>
                    <a:pt x="22742" y="15823"/>
                    <a:pt x="22747" y="15823"/>
                  </a:cubicBezTo>
                  <a:cubicBezTo>
                    <a:pt x="22907" y="15823"/>
                    <a:pt x="23033" y="15693"/>
                    <a:pt x="23033" y="15531"/>
                  </a:cubicBezTo>
                  <a:lnTo>
                    <a:pt x="23125" y="443"/>
                  </a:lnTo>
                  <a:cubicBezTo>
                    <a:pt x="23125" y="276"/>
                    <a:pt x="23000" y="143"/>
                    <a:pt x="22832" y="143"/>
                  </a:cubicBezTo>
                  <a:lnTo>
                    <a:pt x="40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66"/>
            <p:cNvSpPr/>
            <p:nvPr/>
          </p:nvSpPr>
          <p:spPr>
            <a:xfrm>
              <a:off x="1689177" y="4106747"/>
              <a:ext cx="61327" cy="449865"/>
            </a:xfrm>
            <a:custGeom>
              <a:avLst/>
              <a:gdLst/>
              <a:ahLst/>
              <a:cxnLst/>
              <a:rect l="l" t="t" r="r" b="b"/>
              <a:pathLst>
                <a:path w="2140" h="15698" extrusionOk="0">
                  <a:moveTo>
                    <a:pt x="101" y="0"/>
                  </a:moveTo>
                  <a:lnTo>
                    <a:pt x="1" y="15681"/>
                  </a:lnTo>
                  <a:lnTo>
                    <a:pt x="2039" y="15697"/>
                  </a:lnTo>
                  <a:lnTo>
                    <a:pt x="2139" y="17"/>
                  </a:lnTo>
                  <a:lnTo>
                    <a:pt x="10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66"/>
            <p:cNvSpPr/>
            <p:nvPr/>
          </p:nvSpPr>
          <p:spPr>
            <a:xfrm>
              <a:off x="2109817" y="4109384"/>
              <a:ext cx="61327" cy="449865"/>
            </a:xfrm>
            <a:custGeom>
              <a:avLst/>
              <a:gdLst/>
              <a:ahLst/>
              <a:cxnLst/>
              <a:rect l="l" t="t" r="r" b="b"/>
              <a:pathLst>
                <a:path w="2140" h="15698" extrusionOk="0">
                  <a:moveTo>
                    <a:pt x="101" y="0"/>
                  </a:moveTo>
                  <a:lnTo>
                    <a:pt x="1" y="15681"/>
                  </a:lnTo>
                  <a:lnTo>
                    <a:pt x="2039" y="15697"/>
                  </a:lnTo>
                  <a:lnTo>
                    <a:pt x="2139" y="17"/>
                  </a:lnTo>
                  <a:lnTo>
                    <a:pt x="10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0" name="Google Shape;1650;p66"/>
          <p:cNvGrpSpPr/>
          <p:nvPr/>
        </p:nvGrpSpPr>
        <p:grpSpPr>
          <a:xfrm>
            <a:off x="370775" y="1363088"/>
            <a:ext cx="2321825" cy="1136075"/>
            <a:chOff x="2540450" y="1718350"/>
            <a:chExt cx="2321825" cy="1136075"/>
          </a:xfrm>
        </p:grpSpPr>
        <p:sp>
          <p:nvSpPr>
            <p:cNvPr id="1651" name="Google Shape;1651;p66"/>
            <p:cNvSpPr/>
            <p:nvPr/>
          </p:nvSpPr>
          <p:spPr>
            <a:xfrm>
              <a:off x="4104475" y="2363950"/>
              <a:ext cx="163500" cy="114675"/>
            </a:xfrm>
            <a:custGeom>
              <a:avLst/>
              <a:gdLst/>
              <a:ahLst/>
              <a:cxnLst/>
              <a:rect l="l" t="t" r="r" b="b"/>
              <a:pathLst>
                <a:path w="6540" h="4587" extrusionOk="0">
                  <a:moveTo>
                    <a:pt x="1175" y="1"/>
                  </a:moveTo>
                  <a:cubicBezTo>
                    <a:pt x="677" y="1"/>
                    <a:pt x="206" y="299"/>
                    <a:pt x="17" y="791"/>
                  </a:cubicBezTo>
                  <a:lnTo>
                    <a:pt x="0" y="824"/>
                  </a:lnTo>
                  <a:lnTo>
                    <a:pt x="3648" y="4586"/>
                  </a:lnTo>
                  <a:lnTo>
                    <a:pt x="6539" y="2007"/>
                  </a:lnTo>
                  <a:lnTo>
                    <a:pt x="1627" y="85"/>
                  </a:lnTo>
                  <a:cubicBezTo>
                    <a:pt x="1479" y="28"/>
                    <a:pt x="1326" y="1"/>
                    <a:pt x="11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66"/>
            <p:cNvSpPr/>
            <p:nvPr/>
          </p:nvSpPr>
          <p:spPr>
            <a:xfrm>
              <a:off x="4072025" y="2343050"/>
              <a:ext cx="218525" cy="184025"/>
            </a:xfrm>
            <a:custGeom>
              <a:avLst/>
              <a:gdLst/>
              <a:ahLst/>
              <a:cxnLst/>
              <a:rect l="l" t="t" r="r" b="b"/>
              <a:pathLst>
                <a:path w="8741" h="7361" extrusionOk="0">
                  <a:moveTo>
                    <a:pt x="263" y="1"/>
                  </a:moveTo>
                  <a:lnTo>
                    <a:pt x="1" y="2744"/>
                  </a:lnTo>
                  <a:lnTo>
                    <a:pt x="4305" y="7361"/>
                  </a:lnTo>
                  <a:lnTo>
                    <a:pt x="8741" y="2728"/>
                  </a:lnTo>
                  <a:lnTo>
                    <a:pt x="7656" y="1726"/>
                  </a:lnTo>
                  <a:lnTo>
                    <a:pt x="3796" y="3369"/>
                  </a:lnTo>
                  <a:lnTo>
                    <a:pt x="26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66"/>
            <p:cNvSpPr/>
            <p:nvPr/>
          </p:nvSpPr>
          <p:spPr>
            <a:xfrm>
              <a:off x="4115150" y="2346750"/>
              <a:ext cx="271925" cy="132450"/>
            </a:xfrm>
            <a:custGeom>
              <a:avLst/>
              <a:gdLst/>
              <a:ahLst/>
              <a:cxnLst/>
              <a:rect l="l" t="t" r="r" b="b"/>
              <a:pathLst>
                <a:path w="10877" h="5298" extrusionOk="0">
                  <a:moveTo>
                    <a:pt x="8248" y="1"/>
                  </a:moveTo>
                  <a:cubicBezTo>
                    <a:pt x="6687" y="346"/>
                    <a:pt x="5225" y="1085"/>
                    <a:pt x="3779" y="1841"/>
                  </a:cubicBezTo>
                  <a:cubicBezTo>
                    <a:pt x="2399" y="2580"/>
                    <a:pt x="954" y="3401"/>
                    <a:pt x="148" y="4814"/>
                  </a:cubicBezTo>
                  <a:cubicBezTo>
                    <a:pt x="66" y="4962"/>
                    <a:pt x="1" y="5176"/>
                    <a:pt x="148" y="5258"/>
                  </a:cubicBezTo>
                  <a:cubicBezTo>
                    <a:pt x="185" y="5282"/>
                    <a:pt x="229" y="5297"/>
                    <a:pt x="277" y="5297"/>
                  </a:cubicBezTo>
                  <a:cubicBezTo>
                    <a:pt x="294" y="5297"/>
                    <a:pt x="312" y="5295"/>
                    <a:pt x="329" y="5291"/>
                  </a:cubicBezTo>
                  <a:cubicBezTo>
                    <a:pt x="1561" y="5258"/>
                    <a:pt x="2744" y="4765"/>
                    <a:pt x="3894" y="4289"/>
                  </a:cubicBezTo>
                  <a:cubicBezTo>
                    <a:pt x="6326" y="3270"/>
                    <a:pt x="8806" y="2235"/>
                    <a:pt x="10877" y="576"/>
                  </a:cubicBezTo>
                  <a:lnTo>
                    <a:pt x="824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66"/>
            <p:cNvSpPr/>
            <p:nvPr/>
          </p:nvSpPr>
          <p:spPr>
            <a:xfrm>
              <a:off x="4185800" y="2479000"/>
              <a:ext cx="104750" cy="138850"/>
            </a:xfrm>
            <a:custGeom>
              <a:avLst/>
              <a:gdLst/>
              <a:ahLst/>
              <a:cxnLst/>
              <a:rect l="l" t="t" r="r" b="b"/>
              <a:pathLst>
                <a:path w="4190" h="5554" extrusionOk="0">
                  <a:moveTo>
                    <a:pt x="4190" y="1"/>
                  </a:moveTo>
                  <a:lnTo>
                    <a:pt x="411" y="67"/>
                  </a:lnTo>
                  <a:lnTo>
                    <a:pt x="0" y="5422"/>
                  </a:lnTo>
                  <a:lnTo>
                    <a:pt x="33" y="5439"/>
                  </a:lnTo>
                  <a:cubicBezTo>
                    <a:pt x="207" y="5516"/>
                    <a:pt x="388" y="5553"/>
                    <a:pt x="565" y="5553"/>
                  </a:cubicBezTo>
                  <a:cubicBezTo>
                    <a:pt x="1026" y="5553"/>
                    <a:pt x="1463" y="5303"/>
                    <a:pt x="1676" y="4864"/>
                  </a:cubicBezTo>
                  <a:lnTo>
                    <a:pt x="419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66"/>
            <p:cNvSpPr/>
            <p:nvPr/>
          </p:nvSpPr>
          <p:spPr>
            <a:xfrm>
              <a:off x="4144325" y="2454775"/>
              <a:ext cx="165125" cy="208675"/>
            </a:xfrm>
            <a:custGeom>
              <a:avLst/>
              <a:gdLst/>
              <a:ahLst/>
              <a:cxnLst/>
              <a:rect l="l" t="t" r="r" b="b"/>
              <a:pathLst>
                <a:path w="6605" h="8347" extrusionOk="0">
                  <a:moveTo>
                    <a:pt x="378" y="1"/>
                  </a:moveTo>
                  <a:lnTo>
                    <a:pt x="0" y="6473"/>
                  </a:lnTo>
                  <a:lnTo>
                    <a:pt x="1906" y="8346"/>
                  </a:lnTo>
                  <a:lnTo>
                    <a:pt x="2481" y="3368"/>
                  </a:lnTo>
                  <a:lnTo>
                    <a:pt x="6407" y="1939"/>
                  </a:lnTo>
                  <a:lnTo>
                    <a:pt x="6604" y="428"/>
                  </a:lnTo>
                  <a:lnTo>
                    <a:pt x="37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 name="Google Shape;1656;p66"/>
            <p:cNvSpPr/>
            <p:nvPr/>
          </p:nvSpPr>
          <p:spPr>
            <a:xfrm>
              <a:off x="4265900" y="2117150"/>
              <a:ext cx="27950" cy="30025"/>
            </a:xfrm>
            <a:custGeom>
              <a:avLst/>
              <a:gdLst/>
              <a:ahLst/>
              <a:cxnLst/>
              <a:rect l="l" t="t" r="r" b="b"/>
              <a:pathLst>
                <a:path w="1118" h="1201" extrusionOk="0">
                  <a:moveTo>
                    <a:pt x="739" y="1"/>
                  </a:moveTo>
                  <a:lnTo>
                    <a:pt x="0" y="477"/>
                  </a:lnTo>
                  <a:lnTo>
                    <a:pt x="263" y="1200"/>
                  </a:lnTo>
                  <a:lnTo>
                    <a:pt x="1117" y="1036"/>
                  </a:lnTo>
                  <a:lnTo>
                    <a:pt x="73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66"/>
            <p:cNvSpPr/>
            <p:nvPr/>
          </p:nvSpPr>
          <p:spPr>
            <a:xfrm>
              <a:off x="4271650" y="2047600"/>
              <a:ext cx="189350" cy="106550"/>
            </a:xfrm>
            <a:custGeom>
              <a:avLst/>
              <a:gdLst/>
              <a:ahLst/>
              <a:cxnLst/>
              <a:rect l="l" t="t" r="r" b="b"/>
              <a:pathLst>
                <a:path w="7574" h="4262" extrusionOk="0">
                  <a:moveTo>
                    <a:pt x="6419" y="0"/>
                  </a:moveTo>
                  <a:cubicBezTo>
                    <a:pt x="6296" y="0"/>
                    <a:pt x="6169" y="24"/>
                    <a:pt x="6046" y="72"/>
                  </a:cubicBezTo>
                  <a:lnTo>
                    <a:pt x="0" y="2701"/>
                  </a:lnTo>
                  <a:lnTo>
                    <a:pt x="559" y="4262"/>
                  </a:lnTo>
                  <a:lnTo>
                    <a:pt x="6736" y="2077"/>
                  </a:lnTo>
                  <a:cubicBezTo>
                    <a:pt x="7278" y="1863"/>
                    <a:pt x="7574" y="1239"/>
                    <a:pt x="7360" y="697"/>
                  </a:cubicBezTo>
                  <a:cubicBezTo>
                    <a:pt x="7221" y="265"/>
                    <a:pt x="6836" y="0"/>
                    <a:pt x="641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66"/>
            <p:cNvSpPr/>
            <p:nvPr/>
          </p:nvSpPr>
          <p:spPr>
            <a:xfrm>
              <a:off x="4278200" y="2066225"/>
              <a:ext cx="92025" cy="106825"/>
            </a:xfrm>
            <a:custGeom>
              <a:avLst/>
              <a:gdLst/>
              <a:ahLst/>
              <a:cxnLst/>
              <a:rect l="l" t="t" r="r" b="b"/>
              <a:pathLst>
                <a:path w="3681" h="4273" extrusionOk="0">
                  <a:moveTo>
                    <a:pt x="1019" y="1"/>
                  </a:moveTo>
                  <a:lnTo>
                    <a:pt x="1" y="1102"/>
                  </a:lnTo>
                  <a:cubicBezTo>
                    <a:pt x="132" y="1217"/>
                    <a:pt x="1939" y="4272"/>
                    <a:pt x="1939" y="4272"/>
                  </a:cubicBezTo>
                  <a:lnTo>
                    <a:pt x="3681" y="3632"/>
                  </a:lnTo>
                  <a:lnTo>
                    <a:pt x="1019" y="1"/>
                  </a:lnTo>
                  <a:close/>
                </a:path>
              </a:pathLst>
            </a:custGeom>
            <a:solidFill>
              <a:srgbClr val="7F8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66"/>
            <p:cNvSpPr/>
            <p:nvPr/>
          </p:nvSpPr>
          <p:spPr>
            <a:xfrm>
              <a:off x="4421150" y="2026800"/>
              <a:ext cx="34100" cy="80950"/>
            </a:xfrm>
            <a:custGeom>
              <a:avLst/>
              <a:gdLst/>
              <a:ahLst/>
              <a:cxnLst/>
              <a:rect l="l" t="t" r="r" b="b"/>
              <a:pathLst>
                <a:path w="1364" h="3238" extrusionOk="0">
                  <a:moveTo>
                    <a:pt x="263" y="1"/>
                  </a:moveTo>
                  <a:lnTo>
                    <a:pt x="0" y="116"/>
                  </a:lnTo>
                  <a:lnTo>
                    <a:pt x="1101" y="3237"/>
                  </a:lnTo>
                  <a:lnTo>
                    <a:pt x="1364" y="3122"/>
                  </a:lnTo>
                  <a:lnTo>
                    <a:pt x="26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66"/>
            <p:cNvSpPr/>
            <p:nvPr/>
          </p:nvSpPr>
          <p:spPr>
            <a:xfrm>
              <a:off x="4326675" y="2226000"/>
              <a:ext cx="35350" cy="38225"/>
            </a:xfrm>
            <a:custGeom>
              <a:avLst/>
              <a:gdLst/>
              <a:ahLst/>
              <a:cxnLst/>
              <a:rect l="l" t="t" r="r" b="b"/>
              <a:pathLst>
                <a:path w="1414" h="1529" extrusionOk="0">
                  <a:moveTo>
                    <a:pt x="953" y="1"/>
                  </a:moveTo>
                  <a:lnTo>
                    <a:pt x="0" y="609"/>
                  </a:lnTo>
                  <a:lnTo>
                    <a:pt x="329" y="1529"/>
                  </a:lnTo>
                  <a:lnTo>
                    <a:pt x="1413" y="1331"/>
                  </a:lnTo>
                  <a:lnTo>
                    <a:pt x="95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 name="Google Shape;1661;p66"/>
            <p:cNvSpPr/>
            <p:nvPr/>
          </p:nvSpPr>
          <p:spPr>
            <a:xfrm>
              <a:off x="4333650" y="2136975"/>
              <a:ext cx="242350" cy="136700"/>
            </a:xfrm>
            <a:custGeom>
              <a:avLst/>
              <a:gdLst/>
              <a:ahLst/>
              <a:cxnLst/>
              <a:rect l="l" t="t" r="r" b="b"/>
              <a:pathLst>
                <a:path w="9694" h="5468" extrusionOk="0">
                  <a:moveTo>
                    <a:pt x="8237" y="1"/>
                  </a:moveTo>
                  <a:cubicBezTo>
                    <a:pt x="8077" y="1"/>
                    <a:pt x="7914" y="31"/>
                    <a:pt x="7755" y="95"/>
                  </a:cubicBezTo>
                  <a:lnTo>
                    <a:pt x="1" y="3463"/>
                  </a:lnTo>
                  <a:lnTo>
                    <a:pt x="707" y="5467"/>
                  </a:lnTo>
                  <a:lnTo>
                    <a:pt x="8642" y="2642"/>
                  </a:lnTo>
                  <a:cubicBezTo>
                    <a:pt x="9349" y="2379"/>
                    <a:pt x="9694" y="1590"/>
                    <a:pt x="9447" y="884"/>
                  </a:cubicBezTo>
                  <a:cubicBezTo>
                    <a:pt x="9270" y="340"/>
                    <a:pt x="8772" y="1"/>
                    <a:pt x="823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66"/>
            <p:cNvSpPr/>
            <p:nvPr/>
          </p:nvSpPr>
          <p:spPr>
            <a:xfrm>
              <a:off x="4349675" y="2157425"/>
              <a:ext cx="100250" cy="140075"/>
            </a:xfrm>
            <a:custGeom>
              <a:avLst/>
              <a:gdLst/>
              <a:ahLst/>
              <a:cxnLst/>
              <a:rect l="l" t="t" r="r" b="b"/>
              <a:pathLst>
                <a:path w="4010" h="5603" extrusionOk="0">
                  <a:moveTo>
                    <a:pt x="1545" y="0"/>
                  </a:moveTo>
                  <a:lnTo>
                    <a:pt x="0" y="1101"/>
                  </a:lnTo>
                  <a:cubicBezTo>
                    <a:pt x="132" y="1281"/>
                    <a:pt x="1660" y="5602"/>
                    <a:pt x="1660" y="5602"/>
                  </a:cubicBezTo>
                  <a:lnTo>
                    <a:pt x="4009" y="5274"/>
                  </a:lnTo>
                  <a:lnTo>
                    <a:pt x="1545" y="0"/>
                  </a:lnTo>
                  <a:close/>
                </a:path>
              </a:pathLst>
            </a:custGeom>
            <a:solidFill>
              <a:srgbClr val="7F8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66"/>
            <p:cNvSpPr/>
            <p:nvPr/>
          </p:nvSpPr>
          <p:spPr>
            <a:xfrm>
              <a:off x="4525475" y="2110600"/>
              <a:ext cx="43950" cy="103100"/>
            </a:xfrm>
            <a:custGeom>
              <a:avLst/>
              <a:gdLst/>
              <a:ahLst/>
              <a:cxnLst/>
              <a:rect l="l" t="t" r="r" b="b"/>
              <a:pathLst>
                <a:path w="1758" h="4124" extrusionOk="0">
                  <a:moveTo>
                    <a:pt x="345" y="0"/>
                  </a:moveTo>
                  <a:lnTo>
                    <a:pt x="0" y="132"/>
                  </a:lnTo>
                  <a:lnTo>
                    <a:pt x="1413" y="4124"/>
                  </a:lnTo>
                  <a:lnTo>
                    <a:pt x="1758" y="3992"/>
                  </a:lnTo>
                  <a:lnTo>
                    <a:pt x="34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66"/>
            <p:cNvSpPr/>
            <p:nvPr/>
          </p:nvSpPr>
          <p:spPr>
            <a:xfrm>
              <a:off x="4212900" y="1982300"/>
              <a:ext cx="428825" cy="364475"/>
            </a:xfrm>
            <a:custGeom>
              <a:avLst/>
              <a:gdLst/>
              <a:ahLst/>
              <a:cxnLst/>
              <a:rect l="l" t="t" r="r" b="b"/>
              <a:pathLst>
                <a:path w="17153" h="14579" extrusionOk="0">
                  <a:moveTo>
                    <a:pt x="1364" y="0"/>
                  </a:moveTo>
                  <a:cubicBezTo>
                    <a:pt x="1222" y="0"/>
                    <a:pt x="1080" y="8"/>
                    <a:pt x="937" y="23"/>
                  </a:cubicBezTo>
                  <a:lnTo>
                    <a:pt x="1" y="121"/>
                  </a:lnTo>
                  <a:lnTo>
                    <a:pt x="6277" y="9091"/>
                  </a:lnTo>
                  <a:lnTo>
                    <a:pt x="8232" y="14579"/>
                  </a:lnTo>
                  <a:lnTo>
                    <a:pt x="17152" y="11622"/>
                  </a:lnTo>
                  <a:lnTo>
                    <a:pt x="3927" y="910"/>
                  </a:lnTo>
                  <a:cubicBezTo>
                    <a:pt x="3200" y="325"/>
                    <a:pt x="2298" y="0"/>
                    <a:pt x="13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66"/>
            <p:cNvSpPr/>
            <p:nvPr/>
          </p:nvSpPr>
          <p:spPr>
            <a:xfrm>
              <a:off x="4184575" y="1962325"/>
              <a:ext cx="257525" cy="425125"/>
            </a:xfrm>
            <a:custGeom>
              <a:avLst/>
              <a:gdLst/>
              <a:ahLst/>
              <a:cxnLst/>
              <a:rect l="l" t="t" r="r" b="b"/>
              <a:pathLst>
                <a:path w="10301" h="17005" extrusionOk="0">
                  <a:moveTo>
                    <a:pt x="1282" y="0"/>
                  </a:moveTo>
                  <a:lnTo>
                    <a:pt x="0" y="625"/>
                  </a:lnTo>
                  <a:lnTo>
                    <a:pt x="8494" y="17004"/>
                  </a:lnTo>
                  <a:lnTo>
                    <a:pt x="10301" y="15575"/>
                  </a:lnTo>
                  <a:lnTo>
                    <a:pt x="8017" y="9578"/>
                  </a:lnTo>
                  <a:lnTo>
                    <a:pt x="128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66"/>
            <p:cNvSpPr/>
            <p:nvPr/>
          </p:nvSpPr>
          <p:spPr>
            <a:xfrm>
              <a:off x="4331600" y="2198875"/>
              <a:ext cx="443200" cy="199650"/>
            </a:xfrm>
            <a:custGeom>
              <a:avLst/>
              <a:gdLst/>
              <a:ahLst/>
              <a:cxnLst/>
              <a:rect l="l" t="t" r="r" b="b"/>
              <a:pathLst>
                <a:path w="17728" h="7986" extrusionOk="0">
                  <a:moveTo>
                    <a:pt x="13922" y="0"/>
                  </a:moveTo>
                  <a:cubicBezTo>
                    <a:pt x="13723" y="0"/>
                    <a:pt x="13524" y="16"/>
                    <a:pt x="13324" y="51"/>
                  </a:cubicBezTo>
                  <a:cubicBezTo>
                    <a:pt x="10302" y="313"/>
                    <a:pt x="7377" y="1250"/>
                    <a:pt x="4765" y="2811"/>
                  </a:cubicBezTo>
                  <a:cubicBezTo>
                    <a:pt x="2925" y="3895"/>
                    <a:pt x="1200" y="5357"/>
                    <a:pt x="181" y="7312"/>
                  </a:cubicBezTo>
                  <a:cubicBezTo>
                    <a:pt x="50" y="7509"/>
                    <a:pt x="1" y="7739"/>
                    <a:pt x="17" y="7986"/>
                  </a:cubicBezTo>
                  <a:lnTo>
                    <a:pt x="2317" y="7131"/>
                  </a:lnTo>
                  <a:cubicBezTo>
                    <a:pt x="3434" y="6721"/>
                    <a:pt x="4551" y="6310"/>
                    <a:pt x="5685" y="5981"/>
                  </a:cubicBezTo>
                  <a:cubicBezTo>
                    <a:pt x="9628" y="4831"/>
                    <a:pt x="13801" y="4651"/>
                    <a:pt x="17727" y="3435"/>
                  </a:cubicBezTo>
                  <a:lnTo>
                    <a:pt x="15033" y="166"/>
                  </a:lnTo>
                  <a:cubicBezTo>
                    <a:pt x="14668" y="58"/>
                    <a:pt x="14296" y="0"/>
                    <a:pt x="1392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66"/>
            <p:cNvSpPr/>
            <p:nvPr/>
          </p:nvSpPr>
          <p:spPr>
            <a:xfrm>
              <a:off x="4461400" y="2584175"/>
              <a:ext cx="189350" cy="106375"/>
            </a:xfrm>
            <a:custGeom>
              <a:avLst/>
              <a:gdLst/>
              <a:ahLst/>
              <a:cxnLst/>
              <a:rect l="l" t="t" r="r" b="b"/>
              <a:pathLst>
                <a:path w="7574" h="4255" extrusionOk="0">
                  <a:moveTo>
                    <a:pt x="6432" y="1"/>
                  </a:moveTo>
                  <a:cubicBezTo>
                    <a:pt x="6303" y="1"/>
                    <a:pt x="6171" y="27"/>
                    <a:pt x="6046" y="82"/>
                  </a:cubicBezTo>
                  <a:lnTo>
                    <a:pt x="0" y="2694"/>
                  </a:lnTo>
                  <a:lnTo>
                    <a:pt x="559" y="4255"/>
                  </a:lnTo>
                  <a:lnTo>
                    <a:pt x="6752" y="2070"/>
                  </a:lnTo>
                  <a:cubicBezTo>
                    <a:pt x="7295" y="1840"/>
                    <a:pt x="7574" y="1232"/>
                    <a:pt x="7377" y="690"/>
                  </a:cubicBezTo>
                  <a:cubicBezTo>
                    <a:pt x="7239" y="264"/>
                    <a:pt x="6844" y="1"/>
                    <a:pt x="643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66"/>
            <p:cNvSpPr/>
            <p:nvPr/>
          </p:nvSpPr>
          <p:spPr>
            <a:xfrm>
              <a:off x="4481525" y="2590725"/>
              <a:ext cx="48475" cy="114625"/>
            </a:xfrm>
            <a:custGeom>
              <a:avLst/>
              <a:gdLst/>
              <a:ahLst/>
              <a:cxnLst/>
              <a:rect l="l" t="t" r="r" b="b"/>
              <a:pathLst>
                <a:path w="1939" h="4585" extrusionOk="0">
                  <a:moveTo>
                    <a:pt x="1709" y="0"/>
                  </a:moveTo>
                  <a:lnTo>
                    <a:pt x="0" y="723"/>
                  </a:lnTo>
                  <a:cubicBezTo>
                    <a:pt x="0" y="723"/>
                    <a:pt x="526" y="4272"/>
                    <a:pt x="493" y="4453"/>
                  </a:cubicBezTo>
                  <a:lnTo>
                    <a:pt x="1939" y="4584"/>
                  </a:lnTo>
                  <a:lnTo>
                    <a:pt x="1709" y="0"/>
                  </a:lnTo>
                  <a:close/>
                </a:path>
              </a:pathLst>
            </a:custGeom>
            <a:solidFill>
              <a:srgbClr val="7F8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66"/>
            <p:cNvSpPr/>
            <p:nvPr/>
          </p:nvSpPr>
          <p:spPr>
            <a:xfrm>
              <a:off x="4613775" y="2571000"/>
              <a:ext cx="34525" cy="80525"/>
            </a:xfrm>
            <a:custGeom>
              <a:avLst/>
              <a:gdLst/>
              <a:ahLst/>
              <a:cxnLst/>
              <a:rect l="l" t="t" r="r" b="b"/>
              <a:pathLst>
                <a:path w="1381" h="3221" extrusionOk="0">
                  <a:moveTo>
                    <a:pt x="263" y="1"/>
                  </a:moveTo>
                  <a:lnTo>
                    <a:pt x="0" y="99"/>
                  </a:lnTo>
                  <a:lnTo>
                    <a:pt x="1101" y="3221"/>
                  </a:lnTo>
                  <a:lnTo>
                    <a:pt x="1380" y="3122"/>
                  </a:lnTo>
                  <a:lnTo>
                    <a:pt x="26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66"/>
            <p:cNvSpPr/>
            <p:nvPr/>
          </p:nvSpPr>
          <p:spPr>
            <a:xfrm>
              <a:off x="4430575" y="2518850"/>
              <a:ext cx="35350" cy="38225"/>
            </a:xfrm>
            <a:custGeom>
              <a:avLst/>
              <a:gdLst/>
              <a:ahLst/>
              <a:cxnLst/>
              <a:rect l="l" t="t" r="r" b="b"/>
              <a:pathLst>
                <a:path w="1414" h="1529" extrusionOk="0">
                  <a:moveTo>
                    <a:pt x="937" y="0"/>
                  </a:moveTo>
                  <a:lnTo>
                    <a:pt x="1" y="608"/>
                  </a:lnTo>
                  <a:lnTo>
                    <a:pt x="330" y="1528"/>
                  </a:lnTo>
                  <a:lnTo>
                    <a:pt x="1414" y="1331"/>
                  </a:lnTo>
                  <a:lnTo>
                    <a:pt x="93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66"/>
            <p:cNvSpPr/>
            <p:nvPr/>
          </p:nvSpPr>
          <p:spPr>
            <a:xfrm>
              <a:off x="4437150" y="2429175"/>
              <a:ext cx="242350" cy="136525"/>
            </a:xfrm>
            <a:custGeom>
              <a:avLst/>
              <a:gdLst/>
              <a:ahLst/>
              <a:cxnLst/>
              <a:rect l="l" t="t" r="r" b="b"/>
              <a:pathLst>
                <a:path w="9694" h="5461" extrusionOk="0">
                  <a:moveTo>
                    <a:pt x="8240" y="1"/>
                  </a:moveTo>
                  <a:cubicBezTo>
                    <a:pt x="8074" y="1"/>
                    <a:pt x="7903" y="34"/>
                    <a:pt x="7739" y="104"/>
                  </a:cubicBezTo>
                  <a:lnTo>
                    <a:pt x="1" y="3456"/>
                  </a:lnTo>
                  <a:lnTo>
                    <a:pt x="707" y="5460"/>
                  </a:lnTo>
                  <a:lnTo>
                    <a:pt x="8659" y="2635"/>
                  </a:lnTo>
                  <a:cubicBezTo>
                    <a:pt x="9349" y="2355"/>
                    <a:pt x="9694" y="1583"/>
                    <a:pt x="9447" y="877"/>
                  </a:cubicBezTo>
                  <a:cubicBezTo>
                    <a:pt x="9272" y="339"/>
                    <a:pt x="8773" y="1"/>
                    <a:pt x="82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66"/>
            <p:cNvSpPr/>
            <p:nvPr/>
          </p:nvSpPr>
          <p:spPr>
            <a:xfrm>
              <a:off x="4452350" y="2435875"/>
              <a:ext cx="85050" cy="147900"/>
            </a:xfrm>
            <a:custGeom>
              <a:avLst/>
              <a:gdLst/>
              <a:ahLst/>
              <a:cxnLst/>
              <a:rect l="l" t="t" r="r" b="b"/>
              <a:pathLst>
                <a:path w="3402" h="5916" extrusionOk="0">
                  <a:moveTo>
                    <a:pt x="1972" y="1"/>
                  </a:moveTo>
                  <a:lnTo>
                    <a:pt x="1" y="1364"/>
                  </a:lnTo>
                  <a:cubicBezTo>
                    <a:pt x="1" y="1364"/>
                    <a:pt x="1545" y="5702"/>
                    <a:pt x="1545" y="5915"/>
                  </a:cubicBezTo>
                  <a:lnTo>
                    <a:pt x="3401" y="5685"/>
                  </a:lnTo>
                  <a:lnTo>
                    <a:pt x="1972" y="1"/>
                  </a:lnTo>
                  <a:close/>
                </a:path>
              </a:pathLst>
            </a:custGeom>
            <a:solidFill>
              <a:srgbClr val="7F8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66"/>
            <p:cNvSpPr/>
            <p:nvPr/>
          </p:nvSpPr>
          <p:spPr>
            <a:xfrm>
              <a:off x="4632250" y="2412475"/>
              <a:ext cx="44375" cy="103100"/>
            </a:xfrm>
            <a:custGeom>
              <a:avLst/>
              <a:gdLst/>
              <a:ahLst/>
              <a:cxnLst/>
              <a:rect l="l" t="t" r="r" b="b"/>
              <a:pathLst>
                <a:path w="1775" h="4124" extrusionOk="0">
                  <a:moveTo>
                    <a:pt x="346" y="0"/>
                  </a:moveTo>
                  <a:lnTo>
                    <a:pt x="1" y="132"/>
                  </a:lnTo>
                  <a:lnTo>
                    <a:pt x="1430" y="4124"/>
                  </a:lnTo>
                  <a:lnTo>
                    <a:pt x="1775" y="3993"/>
                  </a:lnTo>
                  <a:lnTo>
                    <a:pt x="34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66"/>
            <p:cNvSpPr/>
            <p:nvPr/>
          </p:nvSpPr>
          <p:spPr>
            <a:xfrm>
              <a:off x="4442500" y="2315125"/>
              <a:ext cx="214425" cy="513850"/>
            </a:xfrm>
            <a:custGeom>
              <a:avLst/>
              <a:gdLst/>
              <a:ahLst/>
              <a:cxnLst/>
              <a:rect l="l" t="t" r="r" b="b"/>
              <a:pathLst>
                <a:path w="8577" h="20554" extrusionOk="0">
                  <a:moveTo>
                    <a:pt x="8576" y="1"/>
                  </a:moveTo>
                  <a:lnTo>
                    <a:pt x="0" y="3960"/>
                  </a:lnTo>
                  <a:lnTo>
                    <a:pt x="1939" y="9447"/>
                  </a:lnTo>
                  <a:lnTo>
                    <a:pt x="2777" y="20553"/>
                  </a:lnTo>
                  <a:lnTo>
                    <a:pt x="3549" y="19995"/>
                  </a:lnTo>
                  <a:cubicBezTo>
                    <a:pt x="4436" y="19321"/>
                    <a:pt x="5044" y="18335"/>
                    <a:pt x="5241" y="17235"/>
                  </a:cubicBezTo>
                  <a:lnTo>
                    <a:pt x="857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66"/>
            <p:cNvSpPr/>
            <p:nvPr/>
          </p:nvSpPr>
          <p:spPr>
            <a:xfrm>
              <a:off x="4400600" y="2394000"/>
              <a:ext cx="128175" cy="460425"/>
            </a:xfrm>
            <a:custGeom>
              <a:avLst/>
              <a:gdLst/>
              <a:ahLst/>
              <a:cxnLst/>
              <a:rect l="l" t="t" r="r" b="b"/>
              <a:pathLst>
                <a:path w="5127" h="18417" extrusionOk="0">
                  <a:moveTo>
                    <a:pt x="2268" y="0"/>
                  </a:moveTo>
                  <a:lnTo>
                    <a:pt x="1" y="164"/>
                  </a:lnTo>
                  <a:lnTo>
                    <a:pt x="3779" y="18417"/>
                  </a:lnTo>
                  <a:lnTo>
                    <a:pt x="5126" y="17990"/>
                  </a:lnTo>
                  <a:lnTo>
                    <a:pt x="4272" y="6095"/>
                  </a:lnTo>
                  <a:lnTo>
                    <a:pt x="226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66"/>
            <p:cNvSpPr/>
            <p:nvPr/>
          </p:nvSpPr>
          <p:spPr>
            <a:xfrm>
              <a:off x="4168550" y="2194350"/>
              <a:ext cx="693725" cy="325350"/>
            </a:xfrm>
            <a:custGeom>
              <a:avLst/>
              <a:gdLst/>
              <a:ahLst/>
              <a:cxnLst/>
              <a:rect l="l" t="t" r="r" b="b"/>
              <a:pathLst>
                <a:path w="27749" h="13014" extrusionOk="0">
                  <a:moveTo>
                    <a:pt x="24925" y="0"/>
                  </a:moveTo>
                  <a:cubicBezTo>
                    <a:pt x="23139" y="0"/>
                    <a:pt x="20333" y="576"/>
                    <a:pt x="16528" y="2072"/>
                  </a:cubicBezTo>
                  <a:cubicBezTo>
                    <a:pt x="9858" y="4717"/>
                    <a:pt x="0" y="10253"/>
                    <a:pt x="0" y="10253"/>
                  </a:cubicBezTo>
                  <a:lnTo>
                    <a:pt x="986" y="13013"/>
                  </a:lnTo>
                  <a:cubicBezTo>
                    <a:pt x="986" y="13013"/>
                    <a:pt x="12043" y="10237"/>
                    <a:pt x="18614" y="7641"/>
                  </a:cubicBezTo>
                  <a:cubicBezTo>
                    <a:pt x="25186" y="5045"/>
                    <a:pt x="27749" y="2335"/>
                    <a:pt x="27223" y="839"/>
                  </a:cubicBezTo>
                  <a:cubicBezTo>
                    <a:pt x="27046" y="330"/>
                    <a:pt x="26277" y="0"/>
                    <a:pt x="249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66"/>
            <p:cNvSpPr/>
            <p:nvPr/>
          </p:nvSpPr>
          <p:spPr>
            <a:xfrm>
              <a:off x="4143075" y="2451075"/>
              <a:ext cx="105575" cy="52600"/>
            </a:xfrm>
            <a:custGeom>
              <a:avLst/>
              <a:gdLst/>
              <a:ahLst/>
              <a:cxnLst/>
              <a:rect l="l" t="t" r="r" b="b"/>
              <a:pathLst>
                <a:path w="4223" h="2104" extrusionOk="0">
                  <a:moveTo>
                    <a:pt x="4026" y="1"/>
                  </a:moveTo>
                  <a:lnTo>
                    <a:pt x="214" y="1496"/>
                  </a:lnTo>
                  <a:cubicBezTo>
                    <a:pt x="67" y="1561"/>
                    <a:pt x="1" y="1709"/>
                    <a:pt x="50" y="1857"/>
                  </a:cubicBezTo>
                  <a:lnTo>
                    <a:pt x="83" y="1923"/>
                  </a:lnTo>
                  <a:cubicBezTo>
                    <a:pt x="121" y="2038"/>
                    <a:pt x="219" y="2103"/>
                    <a:pt x="323" y="2103"/>
                  </a:cubicBezTo>
                  <a:cubicBezTo>
                    <a:pt x="353" y="2103"/>
                    <a:pt x="382" y="2098"/>
                    <a:pt x="412" y="2087"/>
                  </a:cubicBezTo>
                  <a:lnTo>
                    <a:pt x="4223" y="576"/>
                  </a:lnTo>
                  <a:lnTo>
                    <a:pt x="402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66"/>
            <p:cNvSpPr/>
            <p:nvPr/>
          </p:nvSpPr>
          <p:spPr>
            <a:xfrm>
              <a:off x="4766150" y="2203275"/>
              <a:ext cx="50125" cy="81900"/>
            </a:xfrm>
            <a:custGeom>
              <a:avLst/>
              <a:gdLst/>
              <a:ahLst/>
              <a:cxnLst/>
              <a:rect l="l" t="t" r="r" b="b"/>
              <a:pathLst>
                <a:path w="2005" h="3276" extrusionOk="0">
                  <a:moveTo>
                    <a:pt x="138" y="0"/>
                  </a:moveTo>
                  <a:cubicBezTo>
                    <a:pt x="93" y="0"/>
                    <a:pt x="47" y="2"/>
                    <a:pt x="0" y="6"/>
                  </a:cubicBezTo>
                  <a:cubicBezTo>
                    <a:pt x="575" y="285"/>
                    <a:pt x="1002" y="795"/>
                    <a:pt x="1216" y="1403"/>
                  </a:cubicBezTo>
                  <a:cubicBezTo>
                    <a:pt x="1430" y="2010"/>
                    <a:pt x="1413" y="2684"/>
                    <a:pt x="1150" y="3275"/>
                  </a:cubicBezTo>
                  <a:cubicBezTo>
                    <a:pt x="1775" y="2766"/>
                    <a:pt x="2005" y="1928"/>
                    <a:pt x="1742" y="1173"/>
                  </a:cubicBezTo>
                  <a:cubicBezTo>
                    <a:pt x="1510" y="477"/>
                    <a:pt x="857" y="0"/>
                    <a:pt x="13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66"/>
            <p:cNvSpPr/>
            <p:nvPr/>
          </p:nvSpPr>
          <p:spPr>
            <a:xfrm>
              <a:off x="2540450" y="1718350"/>
              <a:ext cx="1575550" cy="839550"/>
            </a:xfrm>
            <a:custGeom>
              <a:avLst/>
              <a:gdLst/>
              <a:ahLst/>
              <a:cxnLst/>
              <a:rect l="l" t="t" r="r" b="b"/>
              <a:pathLst>
                <a:path w="63022" h="33582" fill="none" extrusionOk="0">
                  <a:moveTo>
                    <a:pt x="63021" y="31889"/>
                  </a:moveTo>
                  <a:cubicBezTo>
                    <a:pt x="57009" y="33581"/>
                    <a:pt x="51291" y="26320"/>
                    <a:pt x="51718" y="20290"/>
                  </a:cubicBezTo>
                  <a:cubicBezTo>
                    <a:pt x="51866" y="18187"/>
                    <a:pt x="52704" y="15986"/>
                    <a:pt x="54446" y="14967"/>
                  </a:cubicBezTo>
                  <a:cubicBezTo>
                    <a:pt x="56204" y="13965"/>
                    <a:pt x="58881" y="14836"/>
                    <a:pt x="59243" y="16906"/>
                  </a:cubicBezTo>
                  <a:cubicBezTo>
                    <a:pt x="59621" y="19140"/>
                    <a:pt x="57370" y="20849"/>
                    <a:pt x="55333" y="21588"/>
                  </a:cubicBezTo>
                  <a:cubicBezTo>
                    <a:pt x="52195" y="22738"/>
                    <a:pt x="48416" y="22968"/>
                    <a:pt x="45821" y="20783"/>
                  </a:cubicBezTo>
                  <a:cubicBezTo>
                    <a:pt x="43767" y="19058"/>
                    <a:pt x="42913" y="16249"/>
                    <a:pt x="41368" y="14014"/>
                  </a:cubicBezTo>
                  <a:cubicBezTo>
                    <a:pt x="38230" y="9480"/>
                    <a:pt x="31922" y="7739"/>
                    <a:pt x="27092" y="10088"/>
                  </a:cubicBezTo>
                  <a:cubicBezTo>
                    <a:pt x="24594" y="11304"/>
                    <a:pt x="22590" y="13390"/>
                    <a:pt x="20323" y="15033"/>
                  </a:cubicBezTo>
                  <a:cubicBezTo>
                    <a:pt x="17300" y="17234"/>
                    <a:pt x="13620" y="18664"/>
                    <a:pt x="9956" y="18302"/>
                  </a:cubicBezTo>
                  <a:cubicBezTo>
                    <a:pt x="6293" y="17957"/>
                    <a:pt x="2695" y="15592"/>
                    <a:pt x="1348" y="11977"/>
                  </a:cubicBezTo>
                  <a:cubicBezTo>
                    <a:pt x="0" y="8363"/>
                    <a:pt x="2662" y="1512"/>
                    <a:pt x="6868" y="1"/>
                  </a:cubicBezTo>
                </a:path>
              </a:pathLst>
            </a:custGeom>
            <a:gradFill>
              <a:gsLst>
                <a:gs pos="0">
                  <a:schemeClr val="lt1"/>
                </a:gs>
                <a:gs pos="50000">
                  <a:srgbClr val="FEFAF9">
                    <a:alpha val="10196"/>
                  </a:srgbClr>
                </a:gs>
                <a:gs pos="100000">
                  <a:srgbClr val="FEFAF9">
                    <a:alpha val="0"/>
                  </a:srgbClr>
                </a:gs>
              </a:gsLst>
              <a:lin ang="5400700" scaled="0"/>
            </a:gradFill>
            <a:ln w="19050" cap="rnd" cmpd="sng">
              <a:solidFill>
                <a:schemeClr val="lt1"/>
              </a:solidFill>
              <a:prstDash val="solid"/>
              <a:miter lim="1642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80" name="Google Shape;1680;p66"/>
          <p:cNvGrpSpPr/>
          <p:nvPr/>
        </p:nvGrpSpPr>
        <p:grpSpPr>
          <a:xfrm>
            <a:off x="4589850" y="4338389"/>
            <a:ext cx="455525" cy="237825"/>
            <a:chOff x="3392125" y="3077025"/>
            <a:chExt cx="455525" cy="237825"/>
          </a:xfrm>
        </p:grpSpPr>
        <p:sp>
          <p:nvSpPr>
            <p:cNvPr id="1681" name="Google Shape;1681;p66"/>
            <p:cNvSpPr/>
            <p:nvPr/>
          </p:nvSpPr>
          <p:spPr>
            <a:xfrm>
              <a:off x="3392125" y="3077025"/>
              <a:ext cx="455525" cy="237825"/>
            </a:xfrm>
            <a:custGeom>
              <a:avLst/>
              <a:gdLst/>
              <a:ahLst/>
              <a:cxnLst/>
              <a:rect l="l" t="t" r="r" b="b"/>
              <a:pathLst>
                <a:path w="18221" h="9513" extrusionOk="0">
                  <a:moveTo>
                    <a:pt x="17859" y="0"/>
                  </a:moveTo>
                  <a:lnTo>
                    <a:pt x="362" y="17"/>
                  </a:lnTo>
                  <a:cubicBezTo>
                    <a:pt x="165" y="17"/>
                    <a:pt x="1" y="165"/>
                    <a:pt x="1" y="362"/>
                  </a:cubicBezTo>
                  <a:lnTo>
                    <a:pt x="17" y="9151"/>
                  </a:lnTo>
                  <a:cubicBezTo>
                    <a:pt x="17" y="9348"/>
                    <a:pt x="181" y="9513"/>
                    <a:pt x="378" y="9513"/>
                  </a:cubicBezTo>
                  <a:lnTo>
                    <a:pt x="17859" y="9496"/>
                  </a:lnTo>
                  <a:cubicBezTo>
                    <a:pt x="18056" y="9496"/>
                    <a:pt x="18220" y="9332"/>
                    <a:pt x="18220" y="9135"/>
                  </a:cubicBezTo>
                  <a:lnTo>
                    <a:pt x="18204" y="345"/>
                  </a:lnTo>
                  <a:cubicBezTo>
                    <a:pt x="18204" y="148"/>
                    <a:pt x="18056" y="0"/>
                    <a:pt x="178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66"/>
            <p:cNvSpPr/>
            <p:nvPr/>
          </p:nvSpPr>
          <p:spPr>
            <a:xfrm>
              <a:off x="3437725" y="3138625"/>
              <a:ext cx="99000" cy="102300"/>
            </a:xfrm>
            <a:custGeom>
              <a:avLst/>
              <a:gdLst/>
              <a:ahLst/>
              <a:cxnLst/>
              <a:rect l="l" t="t" r="r" b="b"/>
              <a:pathLst>
                <a:path w="3960" h="4092" extrusionOk="0">
                  <a:moveTo>
                    <a:pt x="1955" y="1"/>
                  </a:moveTo>
                  <a:cubicBezTo>
                    <a:pt x="1791" y="116"/>
                    <a:pt x="1692" y="296"/>
                    <a:pt x="1676" y="493"/>
                  </a:cubicBezTo>
                  <a:lnTo>
                    <a:pt x="1676" y="1315"/>
                  </a:lnTo>
                  <a:cubicBezTo>
                    <a:pt x="1676" y="1315"/>
                    <a:pt x="1676" y="1331"/>
                    <a:pt x="1676" y="1331"/>
                  </a:cubicBezTo>
                  <a:lnTo>
                    <a:pt x="1479" y="1430"/>
                  </a:lnTo>
                  <a:cubicBezTo>
                    <a:pt x="1474" y="1435"/>
                    <a:pt x="1468" y="1437"/>
                    <a:pt x="1461" y="1437"/>
                  </a:cubicBezTo>
                  <a:cubicBezTo>
                    <a:pt x="1446" y="1437"/>
                    <a:pt x="1429" y="1425"/>
                    <a:pt x="1429" y="1413"/>
                  </a:cubicBezTo>
                  <a:cubicBezTo>
                    <a:pt x="1429" y="1402"/>
                    <a:pt x="1429" y="1390"/>
                    <a:pt x="1424" y="1390"/>
                  </a:cubicBezTo>
                  <a:cubicBezTo>
                    <a:pt x="1421" y="1390"/>
                    <a:pt x="1418" y="1392"/>
                    <a:pt x="1413" y="1397"/>
                  </a:cubicBezTo>
                  <a:lnTo>
                    <a:pt x="1183" y="1397"/>
                  </a:lnTo>
                  <a:cubicBezTo>
                    <a:pt x="1178" y="1392"/>
                    <a:pt x="1175" y="1390"/>
                    <a:pt x="1172" y="1390"/>
                  </a:cubicBezTo>
                  <a:cubicBezTo>
                    <a:pt x="1167" y="1390"/>
                    <a:pt x="1167" y="1402"/>
                    <a:pt x="1167" y="1413"/>
                  </a:cubicBezTo>
                  <a:lnTo>
                    <a:pt x="1167" y="1578"/>
                  </a:lnTo>
                  <a:cubicBezTo>
                    <a:pt x="1167" y="1594"/>
                    <a:pt x="1150" y="1594"/>
                    <a:pt x="1150" y="1611"/>
                  </a:cubicBezTo>
                  <a:lnTo>
                    <a:pt x="772" y="1791"/>
                  </a:lnTo>
                  <a:cubicBezTo>
                    <a:pt x="767" y="1796"/>
                    <a:pt x="763" y="1798"/>
                    <a:pt x="758" y="1798"/>
                  </a:cubicBezTo>
                  <a:cubicBezTo>
                    <a:pt x="748" y="1798"/>
                    <a:pt x="739" y="1786"/>
                    <a:pt x="739" y="1775"/>
                  </a:cubicBezTo>
                  <a:lnTo>
                    <a:pt x="739" y="1758"/>
                  </a:lnTo>
                  <a:cubicBezTo>
                    <a:pt x="739" y="1742"/>
                    <a:pt x="723" y="1726"/>
                    <a:pt x="707" y="1726"/>
                  </a:cubicBezTo>
                  <a:lnTo>
                    <a:pt x="493" y="1726"/>
                  </a:lnTo>
                  <a:cubicBezTo>
                    <a:pt x="477" y="1726"/>
                    <a:pt x="460" y="1742"/>
                    <a:pt x="460" y="1758"/>
                  </a:cubicBezTo>
                  <a:lnTo>
                    <a:pt x="460" y="1939"/>
                  </a:lnTo>
                  <a:cubicBezTo>
                    <a:pt x="460" y="1956"/>
                    <a:pt x="460" y="1956"/>
                    <a:pt x="460" y="1972"/>
                  </a:cubicBezTo>
                  <a:lnTo>
                    <a:pt x="17" y="2202"/>
                  </a:lnTo>
                  <a:cubicBezTo>
                    <a:pt x="0" y="2202"/>
                    <a:pt x="0" y="2218"/>
                    <a:pt x="0" y="2218"/>
                  </a:cubicBezTo>
                  <a:lnTo>
                    <a:pt x="0" y="2563"/>
                  </a:lnTo>
                  <a:cubicBezTo>
                    <a:pt x="0" y="2575"/>
                    <a:pt x="8" y="2587"/>
                    <a:pt x="19" y="2587"/>
                  </a:cubicBezTo>
                  <a:cubicBezTo>
                    <a:pt x="23" y="2587"/>
                    <a:pt x="28" y="2585"/>
                    <a:pt x="33" y="2580"/>
                  </a:cubicBezTo>
                  <a:lnTo>
                    <a:pt x="1380" y="2284"/>
                  </a:lnTo>
                  <a:lnTo>
                    <a:pt x="1397" y="2284"/>
                  </a:lnTo>
                  <a:lnTo>
                    <a:pt x="1659" y="2399"/>
                  </a:lnTo>
                  <a:cubicBezTo>
                    <a:pt x="1676" y="2399"/>
                    <a:pt x="1676" y="2399"/>
                    <a:pt x="1676" y="2416"/>
                  </a:cubicBezTo>
                  <a:lnTo>
                    <a:pt x="1676" y="2728"/>
                  </a:lnTo>
                  <a:cubicBezTo>
                    <a:pt x="1676" y="2728"/>
                    <a:pt x="1676" y="2974"/>
                    <a:pt x="1725" y="3270"/>
                  </a:cubicBezTo>
                  <a:cubicBezTo>
                    <a:pt x="1725" y="3270"/>
                    <a:pt x="1725" y="3286"/>
                    <a:pt x="1709" y="3286"/>
                  </a:cubicBezTo>
                  <a:lnTo>
                    <a:pt x="1134" y="3631"/>
                  </a:lnTo>
                  <a:cubicBezTo>
                    <a:pt x="1134" y="3631"/>
                    <a:pt x="1117" y="3648"/>
                    <a:pt x="1134" y="3648"/>
                  </a:cubicBezTo>
                  <a:lnTo>
                    <a:pt x="1134" y="3828"/>
                  </a:lnTo>
                  <a:cubicBezTo>
                    <a:pt x="1122" y="3840"/>
                    <a:pt x="1127" y="3852"/>
                    <a:pt x="1137" y="3852"/>
                  </a:cubicBezTo>
                  <a:cubicBezTo>
                    <a:pt x="1141" y="3852"/>
                    <a:pt x="1145" y="3850"/>
                    <a:pt x="1150" y="3845"/>
                  </a:cubicBezTo>
                  <a:lnTo>
                    <a:pt x="1824" y="3746"/>
                  </a:lnTo>
                  <a:cubicBezTo>
                    <a:pt x="1824" y="3746"/>
                    <a:pt x="1840" y="3763"/>
                    <a:pt x="1857" y="3763"/>
                  </a:cubicBezTo>
                  <a:cubicBezTo>
                    <a:pt x="1873" y="3878"/>
                    <a:pt x="1906" y="3993"/>
                    <a:pt x="1972" y="4091"/>
                  </a:cubicBezTo>
                  <a:cubicBezTo>
                    <a:pt x="2054" y="3993"/>
                    <a:pt x="2087" y="3878"/>
                    <a:pt x="2103" y="3763"/>
                  </a:cubicBezTo>
                  <a:cubicBezTo>
                    <a:pt x="2103" y="3763"/>
                    <a:pt x="2119" y="3746"/>
                    <a:pt x="2136" y="3746"/>
                  </a:cubicBezTo>
                  <a:lnTo>
                    <a:pt x="2793" y="3845"/>
                  </a:lnTo>
                  <a:cubicBezTo>
                    <a:pt x="2798" y="3850"/>
                    <a:pt x="2803" y="3852"/>
                    <a:pt x="2807" y="3852"/>
                  </a:cubicBezTo>
                  <a:cubicBezTo>
                    <a:pt x="2818" y="3852"/>
                    <a:pt x="2826" y="3840"/>
                    <a:pt x="2826" y="3828"/>
                  </a:cubicBezTo>
                  <a:lnTo>
                    <a:pt x="2826" y="3648"/>
                  </a:lnTo>
                  <a:cubicBezTo>
                    <a:pt x="2826" y="3648"/>
                    <a:pt x="2809" y="3631"/>
                    <a:pt x="2809" y="3631"/>
                  </a:cubicBezTo>
                  <a:lnTo>
                    <a:pt x="2234" y="3303"/>
                  </a:lnTo>
                  <a:cubicBezTo>
                    <a:pt x="2234" y="3286"/>
                    <a:pt x="2234" y="3286"/>
                    <a:pt x="2234" y="3270"/>
                  </a:cubicBezTo>
                  <a:cubicBezTo>
                    <a:pt x="2251" y="2991"/>
                    <a:pt x="2267" y="2744"/>
                    <a:pt x="2267" y="2744"/>
                  </a:cubicBezTo>
                  <a:lnTo>
                    <a:pt x="2267" y="2416"/>
                  </a:lnTo>
                  <a:cubicBezTo>
                    <a:pt x="2267" y="2416"/>
                    <a:pt x="2267" y="2399"/>
                    <a:pt x="2284" y="2399"/>
                  </a:cubicBezTo>
                  <a:lnTo>
                    <a:pt x="2547" y="2284"/>
                  </a:lnTo>
                  <a:lnTo>
                    <a:pt x="2563" y="2284"/>
                  </a:lnTo>
                  <a:lnTo>
                    <a:pt x="3927" y="2580"/>
                  </a:lnTo>
                  <a:cubicBezTo>
                    <a:pt x="3943" y="2580"/>
                    <a:pt x="3959" y="2563"/>
                    <a:pt x="3959" y="2547"/>
                  </a:cubicBezTo>
                  <a:lnTo>
                    <a:pt x="3959" y="2218"/>
                  </a:lnTo>
                  <a:cubicBezTo>
                    <a:pt x="3959" y="2202"/>
                    <a:pt x="3943" y="2202"/>
                    <a:pt x="3943" y="2202"/>
                  </a:cubicBezTo>
                  <a:lnTo>
                    <a:pt x="3499" y="1972"/>
                  </a:lnTo>
                  <a:cubicBezTo>
                    <a:pt x="3483" y="1956"/>
                    <a:pt x="3483" y="1956"/>
                    <a:pt x="3483" y="1939"/>
                  </a:cubicBezTo>
                  <a:lnTo>
                    <a:pt x="3483" y="1758"/>
                  </a:lnTo>
                  <a:cubicBezTo>
                    <a:pt x="3483" y="1742"/>
                    <a:pt x="3483" y="1726"/>
                    <a:pt x="3467" y="1726"/>
                  </a:cubicBezTo>
                  <a:lnTo>
                    <a:pt x="3237" y="1726"/>
                  </a:lnTo>
                  <a:cubicBezTo>
                    <a:pt x="3220" y="1726"/>
                    <a:pt x="3204" y="1742"/>
                    <a:pt x="3204" y="1758"/>
                  </a:cubicBezTo>
                  <a:lnTo>
                    <a:pt x="3204" y="1775"/>
                  </a:lnTo>
                  <a:cubicBezTo>
                    <a:pt x="3204" y="1786"/>
                    <a:pt x="3196" y="1798"/>
                    <a:pt x="3185" y="1798"/>
                  </a:cubicBezTo>
                  <a:cubicBezTo>
                    <a:pt x="3181" y="1798"/>
                    <a:pt x="3176" y="1796"/>
                    <a:pt x="3171" y="1791"/>
                  </a:cubicBezTo>
                  <a:lnTo>
                    <a:pt x="2793" y="1611"/>
                  </a:lnTo>
                  <a:cubicBezTo>
                    <a:pt x="2793" y="1594"/>
                    <a:pt x="2777" y="1594"/>
                    <a:pt x="2793" y="1578"/>
                  </a:cubicBezTo>
                  <a:lnTo>
                    <a:pt x="2793" y="1413"/>
                  </a:lnTo>
                  <a:cubicBezTo>
                    <a:pt x="2793" y="1397"/>
                    <a:pt x="2777" y="1381"/>
                    <a:pt x="2760" y="1381"/>
                  </a:cubicBezTo>
                  <a:lnTo>
                    <a:pt x="2547" y="1381"/>
                  </a:lnTo>
                  <a:cubicBezTo>
                    <a:pt x="2530" y="1381"/>
                    <a:pt x="2514" y="1397"/>
                    <a:pt x="2514" y="1413"/>
                  </a:cubicBezTo>
                  <a:cubicBezTo>
                    <a:pt x="2514" y="1425"/>
                    <a:pt x="2506" y="1437"/>
                    <a:pt x="2495" y="1437"/>
                  </a:cubicBezTo>
                  <a:cubicBezTo>
                    <a:pt x="2491" y="1437"/>
                    <a:pt x="2486" y="1435"/>
                    <a:pt x="2481" y="1430"/>
                  </a:cubicBezTo>
                  <a:lnTo>
                    <a:pt x="2284" y="1331"/>
                  </a:lnTo>
                  <a:cubicBezTo>
                    <a:pt x="2267" y="1331"/>
                    <a:pt x="2267" y="1315"/>
                    <a:pt x="2267" y="1315"/>
                  </a:cubicBezTo>
                  <a:lnTo>
                    <a:pt x="2267" y="493"/>
                  </a:lnTo>
                  <a:cubicBezTo>
                    <a:pt x="2251" y="296"/>
                    <a:pt x="2152" y="116"/>
                    <a:pt x="19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66"/>
            <p:cNvSpPr/>
            <p:nvPr/>
          </p:nvSpPr>
          <p:spPr>
            <a:xfrm>
              <a:off x="3678800" y="3107400"/>
              <a:ext cx="12775" cy="26325"/>
            </a:xfrm>
            <a:custGeom>
              <a:avLst/>
              <a:gdLst/>
              <a:ahLst/>
              <a:cxnLst/>
              <a:rect l="l" t="t" r="r" b="b"/>
              <a:pathLst>
                <a:path w="511" h="1053" extrusionOk="0">
                  <a:moveTo>
                    <a:pt x="1" y="1"/>
                  </a:moveTo>
                  <a:lnTo>
                    <a:pt x="1" y="1052"/>
                  </a:lnTo>
                  <a:lnTo>
                    <a:pt x="510" y="1052"/>
                  </a:lnTo>
                  <a:lnTo>
                    <a:pt x="51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66"/>
            <p:cNvSpPr/>
            <p:nvPr/>
          </p:nvSpPr>
          <p:spPr>
            <a:xfrm>
              <a:off x="3678400" y="3148475"/>
              <a:ext cx="13175" cy="26325"/>
            </a:xfrm>
            <a:custGeom>
              <a:avLst/>
              <a:gdLst/>
              <a:ahLst/>
              <a:cxnLst/>
              <a:rect l="l" t="t" r="r" b="b"/>
              <a:pathLst>
                <a:path w="527" h="1053" extrusionOk="0">
                  <a:moveTo>
                    <a:pt x="0" y="1"/>
                  </a:moveTo>
                  <a:lnTo>
                    <a:pt x="0" y="1052"/>
                  </a:lnTo>
                  <a:lnTo>
                    <a:pt x="526" y="1052"/>
                  </a:lnTo>
                  <a:lnTo>
                    <a:pt x="52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66"/>
            <p:cNvSpPr/>
            <p:nvPr/>
          </p:nvSpPr>
          <p:spPr>
            <a:xfrm>
              <a:off x="3678800" y="3188725"/>
              <a:ext cx="13175" cy="26325"/>
            </a:xfrm>
            <a:custGeom>
              <a:avLst/>
              <a:gdLst/>
              <a:ahLst/>
              <a:cxnLst/>
              <a:rect l="l" t="t" r="r" b="b"/>
              <a:pathLst>
                <a:path w="527" h="1053" extrusionOk="0">
                  <a:moveTo>
                    <a:pt x="1" y="1"/>
                  </a:moveTo>
                  <a:lnTo>
                    <a:pt x="1" y="1052"/>
                  </a:lnTo>
                  <a:lnTo>
                    <a:pt x="527" y="1052"/>
                  </a:lnTo>
                  <a:lnTo>
                    <a:pt x="52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66"/>
            <p:cNvSpPr/>
            <p:nvPr/>
          </p:nvSpPr>
          <p:spPr>
            <a:xfrm>
              <a:off x="3678800" y="3229400"/>
              <a:ext cx="13175" cy="26300"/>
            </a:xfrm>
            <a:custGeom>
              <a:avLst/>
              <a:gdLst/>
              <a:ahLst/>
              <a:cxnLst/>
              <a:rect l="l" t="t" r="r" b="b"/>
              <a:pathLst>
                <a:path w="527" h="1052" extrusionOk="0">
                  <a:moveTo>
                    <a:pt x="1" y="0"/>
                  </a:moveTo>
                  <a:lnTo>
                    <a:pt x="1" y="1052"/>
                  </a:lnTo>
                  <a:lnTo>
                    <a:pt x="527" y="1052"/>
                  </a:lnTo>
                  <a:lnTo>
                    <a:pt x="52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66"/>
            <p:cNvSpPr/>
            <p:nvPr/>
          </p:nvSpPr>
          <p:spPr>
            <a:xfrm>
              <a:off x="3678800" y="3270050"/>
              <a:ext cx="13175" cy="26325"/>
            </a:xfrm>
            <a:custGeom>
              <a:avLst/>
              <a:gdLst/>
              <a:ahLst/>
              <a:cxnLst/>
              <a:rect l="l" t="t" r="r" b="b"/>
              <a:pathLst>
                <a:path w="527" h="1053" extrusionOk="0">
                  <a:moveTo>
                    <a:pt x="1" y="1"/>
                  </a:moveTo>
                  <a:lnTo>
                    <a:pt x="1" y="1052"/>
                  </a:lnTo>
                  <a:lnTo>
                    <a:pt x="527" y="1052"/>
                  </a:lnTo>
                  <a:lnTo>
                    <a:pt x="52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66"/>
            <p:cNvSpPr/>
            <p:nvPr/>
          </p:nvSpPr>
          <p:spPr>
            <a:xfrm>
              <a:off x="3563800" y="3183400"/>
              <a:ext cx="39450" cy="9475"/>
            </a:xfrm>
            <a:custGeom>
              <a:avLst/>
              <a:gdLst/>
              <a:ahLst/>
              <a:cxnLst/>
              <a:rect l="l" t="t" r="r" b="b"/>
              <a:pathLst>
                <a:path w="1578" h="379" extrusionOk="0">
                  <a:moveTo>
                    <a:pt x="1" y="0"/>
                  </a:moveTo>
                  <a:lnTo>
                    <a:pt x="1" y="378"/>
                  </a:lnTo>
                  <a:lnTo>
                    <a:pt x="1578" y="378"/>
                  </a:lnTo>
                  <a:lnTo>
                    <a:pt x="157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66"/>
            <p:cNvSpPr/>
            <p:nvPr/>
          </p:nvSpPr>
          <p:spPr>
            <a:xfrm>
              <a:off x="3563800" y="3206800"/>
              <a:ext cx="76425" cy="9900"/>
            </a:xfrm>
            <a:custGeom>
              <a:avLst/>
              <a:gdLst/>
              <a:ahLst/>
              <a:cxnLst/>
              <a:rect l="l" t="t" r="r" b="b"/>
              <a:pathLst>
                <a:path w="3057" h="396" extrusionOk="0">
                  <a:moveTo>
                    <a:pt x="3057" y="1"/>
                  </a:moveTo>
                  <a:lnTo>
                    <a:pt x="1" y="17"/>
                  </a:lnTo>
                  <a:lnTo>
                    <a:pt x="1" y="395"/>
                  </a:lnTo>
                  <a:lnTo>
                    <a:pt x="3057" y="395"/>
                  </a:lnTo>
                  <a:lnTo>
                    <a:pt x="305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66"/>
            <p:cNvSpPr/>
            <p:nvPr/>
          </p:nvSpPr>
          <p:spPr>
            <a:xfrm>
              <a:off x="3563800" y="3230625"/>
              <a:ext cx="76425" cy="9875"/>
            </a:xfrm>
            <a:custGeom>
              <a:avLst/>
              <a:gdLst/>
              <a:ahLst/>
              <a:cxnLst/>
              <a:rect l="l" t="t" r="r" b="b"/>
              <a:pathLst>
                <a:path w="3057" h="395" extrusionOk="0">
                  <a:moveTo>
                    <a:pt x="1" y="1"/>
                  </a:moveTo>
                  <a:lnTo>
                    <a:pt x="1" y="395"/>
                  </a:lnTo>
                  <a:lnTo>
                    <a:pt x="3057" y="395"/>
                  </a:lnTo>
                  <a:lnTo>
                    <a:pt x="305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66"/>
            <p:cNvSpPr/>
            <p:nvPr/>
          </p:nvSpPr>
          <p:spPr>
            <a:xfrm>
              <a:off x="3734675" y="3146425"/>
              <a:ext cx="39850" cy="9475"/>
            </a:xfrm>
            <a:custGeom>
              <a:avLst/>
              <a:gdLst/>
              <a:ahLst/>
              <a:cxnLst/>
              <a:rect l="l" t="t" r="r" b="b"/>
              <a:pathLst>
                <a:path w="1594" h="379" extrusionOk="0">
                  <a:moveTo>
                    <a:pt x="0" y="1"/>
                  </a:moveTo>
                  <a:lnTo>
                    <a:pt x="0" y="379"/>
                  </a:lnTo>
                  <a:lnTo>
                    <a:pt x="1594" y="379"/>
                  </a:lnTo>
                  <a:lnTo>
                    <a:pt x="159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66"/>
            <p:cNvSpPr/>
            <p:nvPr/>
          </p:nvSpPr>
          <p:spPr>
            <a:xfrm>
              <a:off x="3734675" y="3169850"/>
              <a:ext cx="76825" cy="9875"/>
            </a:xfrm>
            <a:custGeom>
              <a:avLst/>
              <a:gdLst/>
              <a:ahLst/>
              <a:cxnLst/>
              <a:rect l="l" t="t" r="r" b="b"/>
              <a:pathLst>
                <a:path w="3073" h="395" extrusionOk="0">
                  <a:moveTo>
                    <a:pt x="0" y="0"/>
                  </a:moveTo>
                  <a:lnTo>
                    <a:pt x="0" y="394"/>
                  </a:lnTo>
                  <a:lnTo>
                    <a:pt x="3072" y="394"/>
                  </a:lnTo>
                  <a:lnTo>
                    <a:pt x="307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66"/>
            <p:cNvSpPr/>
            <p:nvPr/>
          </p:nvSpPr>
          <p:spPr>
            <a:xfrm>
              <a:off x="3735075" y="3193675"/>
              <a:ext cx="76425" cy="9875"/>
            </a:xfrm>
            <a:custGeom>
              <a:avLst/>
              <a:gdLst/>
              <a:ahLst/>
              <a:cxnLst/>
              <a:rect l="l" t="t" r="r" b="b"/>
              <a:pathLst>
                <a:path w="3057" h="395" extrusionOk="0">
                  <a:moveTo>
                    <a:pt x="1" y="0"/>
                  </a:moveTo>
                  <a:lnTo>
                    <a:pt x="1" y="394"/>
                  </a:lnTo>
                  <a:lnTo>
                    <a:pt x="3056" y="394"/>
                  </a:lnTo>
                  <a:lnTo>
                    <a:pt x="305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66"/>
            <p:cNvSpPr/>
            <p:nvPr/>
          </p:nvSpPr>
          <p:spPr>
            <a:xfrm>
              <a:off x="3734250" y="3230225"/>
              <a:ext cx="9075" cy="47650"/>
            </a:xfrm>
            <a:custGeom>
              <a:avLst/>
              <a:gdLst/>
              <a:ahLst/>
              <a:cxnLst/>
              <a:rect l="l" t="t" r="r" b="b"/>
              <a:pathLst>
                <a:path w="363" h="1906" extrusionOk="0">
                  <a:moveTo>
                    <a:pt x="1" y="0"/>
                  </a:moveTo>
                  <a:lnTo>
                    <a:pt x="1" y="1906"/>
                  </a:lnTo>
                  <a:lnTo>
                    <a:pt x="362" y="1906"/>
                  </a:lnTo>
                  <a:lnTo>
                    <a:pt x="36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66"/>
            <p:cNvSpPr/>
            <p:nvPr/>
          </p:nvSpPr>
          <p:spPr>
            <a:xfrm>
              <a:off x="3747000" y="3230225"/>
              <a:ext cx="4525" cy="47650"/>
            </a:xfrm>
            <a:custGeom>
              <a:avLst/>
              <a:gdLst/>
              <a:ahLst/>
              <a:cxnLst/>
              <a:rect l="l" t="t" r="r" b="b"/>
              <a:pathLst>
                <a:path w="181" h="1906" extrusionOk="0">
                  <a:moveTo>
                    <a:pt x="0" y="0"/>
                  </a:moveTo>
                  <a:lnTo>
                    <a:pt x="0" y="1906"/>
                  </a:lnTo>
                  <a:lnTo>
                    <a:pt x="181" y="1906"/>
                  </a:lnTo>
                  <a:lnTo>
                    <a:pt x="1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66"/>
            <p:cNvSpPr/>
            <p:nvPr/>
          </p:nvSpPr>
          <p:spPr>
            <a:xfrm>
              <a:off x="3755625" y="3230225"/>
              <a:ext cx="9050" cy="47650"/>
            </a:xfrm>
            <a:custGeom>
              <a:avLst/>
              <a:gdLst/>
              <a:ahLst/>
              <a:cxnLst/>
              <a:rect l="l" t="t" r="r" b="b"/>
              <a:pathLst>
                <a:path w="362" h="1906" extrusionOk="0">
                  <a:moveTo>
                    <a:pt x="0" y="0"/>
                  </a:moveTo>
                  <a:lnTo>
                    <a:pt x="0" y="1906"/>
                  </a:lnTo>
                  <a:lnTo>
                    <a:pt x="361" y="1906"/>
                  </a:lnTo>
                  <a:lnTo>
                    <a:pt x="36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66"/>
            <p:cNvSpPr/>
            <p:nvPr/>
          </p:nvSpPr>
          <p:spPr>
            <a:xfrm>
              <a:off x="3768350" y="3230225"/>
              <a:ext cx="4950" cy="47650"/>
            </a:xfrm>
            <a:custGeom>
              <a:avLst/>
              <a:gdLst/>
              <a:ahLst/>
              <a:cxnLst/>
              <a:rect l="l" t="t" r="r" b="b"/>
              <a:pathLst>
                <a:path w="198" h="1906" extrusionOk="0">
                  <a:moveTo>
                    <a:pt x="0" y="0"/>
                  </a:moveTo>
                  <a:lnTo>
                    <a:pt x="0" y="1906"/>
                  </a:lnTo>
                  <a:lnTo>
                    <a:pt x="198" y="1906"/>
                  </a:lnTo>
                  <a:lnTo>
                    <a:pt x="1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66"/>
            <p:cNvSpPr/>
            <p:nvPr/>
          </p:nvSpPr>
          <p:spPr>
            <a:xfrm>
              <a:off x="3776975" y="3230225"/>
              <a:ext cx="9050" cy="47650"/>
            </a:xfrm>
            <a:custGeom>
              <a:avLst/>
              <a:gdLst/>
              <a:ahLst/>
              <a:cxnLst/>
              <a:rect l="l" t="t" r="r" b="b"/>
              <a:pathLst>
                <a:path w="362" h="1906" extrusionOk="0">
                  <a:moveTo>
                    <a:pt x="0" y="0"/>
                  </a:moveTo>
                  <a:lnTo>
                    <a:pt x="0" y="1906"/>
                  </a:lnTo>
                  <a:lnTo>
                    <a:pt x="362" y="1906"/>
                  </a:lnTo>
                  <a:lnTo>
                    <a:pt x="36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66"/>
            <p:cNvSpPr/>
            <p:nvPr/>
          </p:nvSpPr>
          <p:spPr>
            <a:xfrm>
              <a:off x="3790125" y="3230225"/>
              <a:ext cx="4525" cy="47650"/>
            </a:xfrm>
            <a:custGeom>
              <a:avLst/>
              <a:gdLst/>
              <a:ahLst/>
              <a:cxnLst/>
              <a:rect l="l" t="t" r="r" b="b"/>
              <a:pathLst>
                <a:path w="181" h="1906" extrusionOk="0">
                  <a:moveTo>
                    <a:pt x="0" y="0"/>
                  </a:moveTo>
                  <a:lnTo>
                    <a:pt x="0" y="1906"/>
                  </a:lnTo>
                  <a:lnTo>
                    <a:pt x="181" y="1906"/>
                  </a:lnTo>
                  <a:lnTo>
                    <a:pt x="1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00" name="Google Shape;1700;p66"/>
          <p:cNvGrpSpPr/>
          <p:nvPr/>
        </p:nvGrpSpPr>
        <p:grpSpPr>
          <a:xfrm>
            <a:off x="3757738" y="1800488"/>
            <a:ext cx="1287625" cy="1327900"/>
            <a:chOff x="4766150" y="2833450"/>
            <a:chExt cx="1287625" cy="1327900"/>
          </a:xfrm>
        </p:grpSpPr>
        <p:sp>
          <p:nvSpPr>
            <p:cNvPr id="1701" name="Google Shape;1701;p66"/>
            <p:cNvSpPr/>
            <p:nvPr/>
          </p:nvSpPr>
          <p:spPr>
            <a:xfrm>
              <a:off x="4766150" y="2833450"/>
              <a:ext cx="1287625" cy="1327900"/>
            </a:xfrm>
            <a:custGeom>
              <a:avLst/>
              <a:gdLst/>
              <a:ahLst/>
              <a:cxnLst/>
              <a:rect l="l" t="t" r="r" b="b"/>
              <a:pathLst>
                <a:path w="51505" h="53116" extrusionOk="0">
                  <a:moveTo>
                    <a:pt x="26024" y="1"/>
                  </a:moveTo>
                  <a:cubicBezTo>
                    <a:pt x="26024" y="1"/>
                    <a:pt x="22229" y="2252"/>
                    <a:pt x="22179" y="6359"/>
                  </a:cubicBezTo>
                  <a:lnTo>
                    <a:pt x="22097" y="17153"/>
                  </a:lnTo>
                  <a:lnTo>
                    <a:pt x="18877" y="18796"/>
                  </a:lnTo>
                  <a:cubicBezTo>
                    <a:pt x="18877" y="18303"/>
                    <a:pt x="18483" y="17892"/>
                    <a:pt x="17990" y="17892"/>
                  </a:cubicBezTo>
                  <a:lnTo>
                    <a:pt x="16216" y="17876"/>
                  </a:lnTo>
                  <a:cubicBezTo>
                    <a:pt x="15723" y="17876"/>
                    <a:pt x="15312" y="18270"/>
                    <a:pt x="15312" y="18746"/>
                  </a:cubicBezTo>
                  <a:lnTo>
                    <a:pt x="15296" y="20603"/>
                  </a:lnTo>
                  <a:lnTo>
                    <a:pt x="9825" y="23396"/>
                  </a:lnTo>
                  <a:lnTo>
                    <a:pt x="9825" y="23100"/>
                  </a:lnTo>
                  <a:cubicBezTo>
                    <a:pt x="9825" y="22607"/>
                    <a:pt x="9430" y="22213"/>
                    <a:pt x="8938" y="22196"/>
                  </a:cubicBezTo>
                  <a:lnTo>
                    <a:pt x="7163" y="22180"/>
                  </a:lnTo>
                  <a:cubicBezTo>
                    <a:pt x="6670" y="22180"/>
                    <a:pt x="6260" y="22574"/>
                    <a:pt x="6260" y="23067"/>
                  </a:cubicBezTo>
                  <a:lnTo>
                    <a:pt x="6243" y="25203"/>
                  </a:lnTo>
                  <a:lnTo>
                    <a:pt x="33" y="28341"/>
                  </a:lnTo>
                  <a:lnTo>
                    <a:pt x="0" y="33335"/>
                  </a:lnTo>
                  <a:lnTo>
                    <a:pt x="18171" y="29573"/>
                  </a:lnTo>
                  <a:lnTo>
                    <a:pt x="21949" y="31084"/>
                  </a:lnTo>
                  <a:lnTo>
                    <a:pt x="21933" y="35422"/>
                  </a:lnTo>
                  <a:cubicBezTo>
                    <a:pt x="21933" y="35422"/>
                    <a:pt x="22015" y="38757"/>
                    <a:pt x="22393" y="42568"/>
                  </a:cubicBezTo>
                  <a:lnTo>
                    <a:pt x="14589" y="47102"/>
                  </a:lnTo>
                  <a:lnTo>
                    <a:pt x="14556" y="49945"/>
                  </a:lnTo>
                  <a:lnTo>
                    <a:pt x="23871" y="48581"/>
                  </a:lnTo>
                  <a:cubicBezTo>
                    <a:pt x="24299" y="50651"/>
                    <a:pt x="24874" y="52360"/>
                    <a:pt x="25596" y="53115"/>
                  </a:cubicBezTo>
                  <a:cubicBezTo>
                    <a:pt x="26352" y="52376"/>
                    <a:pt x="26944" y="50667"/>
                    <a:pt x="27404" y="48614"/>
                  </a:cubicBezTo>
                  <a:lnTo>
                    <a:pt x="36587" y="50142"/>
                  </a:lnTo>
                  <a:lnTo>
                    <a:pt x="36620" y="47283"/>
                  </a:lnTo>
                  <a:lnTo>
                    <a:pt x="28899" y="42617"/>
                  </a:lnTo>
                  <a:cubicBezTo>
                    <a:pt x="29342" y="38822"/>
                    <a:pt x="29490" y="35487"/>
                    <a:pt x="29490" y="35487"/>
                  </a:cubicBezTo>
                  <a:lnTo>
                    <a:pt x="29539" y="31150"/>
                  </a:lnTo>
                  <a:lnTo>
                    <a:pt x="33351" y="29704"/>
                  </a:lnTo>
                  <a:lnTo>
                    <a:pt x="51455" y="33779"/>
                  </a:lnTo>
                  <a:lnTo>
                    <a:pt x="51505" y="28801"/>
                  </a:lnTo>
                  <a:lnTo>
                    <a:pt x="45360" y="25548"/>
                  </a:lnTo>
                  <a:lnTo>
                    <a:pt x="45377" y="23412"/>
                  </a:lnTo>
                  <a:cubicBezTo>
                    <a:pt x="45377" y="22919"/>
                    <a:pt x="44982" y="22508"/>
                    <a:pt x="44490" y="22508"/>
                  </a:cubicBezTo>
                  <a:lnTo>
                    <a:pt x="42715" y="22492"/>
                  </a:lnTo>
                  <a:cubicBezTo>
                    <a:pt x="42222" y="22492"/>
                    <a:pt x="41828" y="22886"/>
                    <a:pt x="41828" y="23379"/>
                  </a:cubicBezTo>
                  <a:lnTo>
                    <a:pt x="41828" y="23658"/>
                  </a:lnTo>
                  <a:lnTo>
                    <a:pt x="36390" y="20783"/>
                  </a:lnTo>
                  <a:lnTo>
                    <a:pt x="36407" y="18943"/>
                  </a:lnTo>
                  <a:cubicBezTo>
                    <a:pt x="36407" y="18451"/>
                    <a:pt x="36012" y="18056"/>
                    <a:pt x="35519" y="18040"/>
                  </a:cubicBezTo>
                  <a:lnTo>
                    <a:pt x="33745" y="18023"/>
                  </a:lnTo>
                  <a:cubicBezTo>
                    <a:pt x="33252" y="18023"/>
                    <a:pt x="32858" y="18418"/>
                    <a:pt x="32858" y="18911"/>
                  </a:cubicBezTo>
                  <a:lnTo>
                    <a:pt x="29671" y="17218"/>
                  </a:lnTo>
                  <a:lnTo>
                    <a:pt x="29753" y="6425"/>
                  </a:lnTo>
                  <a:cubicBezTo>
                    <a:pt x="29802" y="2317"/>
                    <a:pt x="26024" y="1"/>
                    <a:pt x="260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66"/>
            <p:cNvSpPr/>
            <p:nvPr/>
          </p:nvSpPr>
          <p:spPr>
            <a:xfrm>
              <a:off x="5451650" y="3898875"/>
              <a:ext cx="63675" cy="154875"/>
            </a:xfrm>
            <a:custGeom>
              <a:avLst/>
              <a:gdLst/>
              <a:ahLst/>
              <a:cxnLst/>
              <a:rect l="l" t="t" r="r" b="b"/>
              <a:pathLst>
                <a:path w="2547" h="6195" extrusionOk="0">
                  <a:moveTo>
                    <a:pt x="1495" y="0"/>
                  </a:moveTo>
                  <a:cubicBezTo>
                    <a:pt x="1495" y="0"/>
                    <a:pt x="789" y="4173"/>
                    <a:pt x="0" y="5997"/>
                  </a:cubicBezTo>
                  <a:lnTo>
                    <a:pt x="1281" y="6194"/>
                  </a:lnTo>
                  <a:cubicBezTo>
                    <a:pt x="1824" y="4370"/>
                    <a:pt x="2251" y="2514"/>
                    <a:pt x="2547" y="641"/>
                  </a:cubicBezTo>
                  <a:lnTo>
                    <a:pt x="149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66"/>
            <p:cNvSpPr/>
            <p:nvPr/>
          </p:nvSpPr>
          <p:spPr>
            <a:xfrm>
              <a:off x="5299250" y="3897650"/>
              <a:ext cx="64100" cy="155275"/>
            </a:xfrm>
            <a:custGeom>
              <a:avLst/>
              <a:gdLst/>
              <a:ahLst/>
              <a:cxnLst/>
              <a:rect l="l" t="t" r="r" b="b"/>
              <a:pathLst>
                <a:path w="2564" h="6211" extrusionOk="0">
                  <a:moveTo>
                    <a:pt x="1069" y="0"/>
                  </a:moveTo>
                  <a:lnTo>
                    <a:pt x="1" y="608"/>
                  </a:lnTo>
                  <a:cubicBezTo>
                    <a:pt x="247" y="2530"/>
                    <a:pt x="855" y="4863"/>
                    <a:pt x="1217" y="6210"/>
                  </a:cubicBezTo>
                  <a:lnTo>
                    <a:pt x="2564" y="6013"/>
                  </a:lnTo>
                  <a:cubicBezTo>
                    <a:pt x="1808" y="4173"/>
                    <a:pt x="1069" y="0"/>
                    <a:pt x="10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66"/>
            <p:cNvSpPr/>
            <p:nvPr/>
          </p:nvSpPr>
          <p:spPr>
            <a:xfrm>
              <a:off x="5504625" y="3263900"/>
              <a:ext cx="43150" cy="348325"/>
            </a:xfrm>
            <a:custGeom>
              <a:avLst/>
              <a:gdLst/>
              <a:ahLst/>
              <a:cxnLst/>
              <a:rect l="l" t="t" r="r" b="b"/>
              <a:pathLst>
                <a:path w="1726" h="13933" extrusionOk="0">
                  <a:moveTo>
                    <a:pt x="115" y="0"/>
                  </a:moveTo>
                  <a:lnTo>
                    <a:pt x="0" y="13932"/>
                  </a:lnTo>
                  <a:lnTo>
                    <a:pt x="1610" y="13324"/>
                  </a:lnTo>
                  <a:lnTo>
                    <a:pt x="1725" y="855"/>
                  </a:lnTo>
                  <a:lnTo>
                    <a:pt x="115" y="0"/>
                  </a:lnTo>
                  <a:close/>
                </a:path>
              </a:pathLst>
            </a:custGeom>
            <a:solidFill>
              <a:srgbClr val="F2F2F2">
                <a:alpha val="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66"/>
            <p:cNvSpPr/>
            <p:nvPr/>
          </p:nvSpPr>
          <p:spPr>
            <a:xfrm>
              <a:off x="5275025" y="3262675"/>
              <a:ext cx="43150" cy="347900"/>
            </a:xfrm>
            <a:custGeom>
              <a:avLst/>
              <a:gdLst/>
              <a:ahLst/>
              <a:cxnLst/>
              <a:rect l="l" t="t" r="r" b="b"/>
              <a:pathLst>
                <a:path w="1726" h="13916" extrusionOk="0">
                  <a:moveTo>
                    <a:pt x="1726" y="0"/>
                  </a:moveTo>
                  <a:lnTo>
                    <a:pt x="116" y="805"/>
                  </a:lnTo>
                  <a:lnTo>
                    <a:pt x="1" y="13275"/>
                  </a:lnTo>
                  <a:lnTo>
                    <a:pt x="1594" y="13915"/>
                  </a:lnTo>
                  <a:lnTo>
                    <a:pt x="1726" y="0"/>
                  </a:lnTo>
                  <a:close/>
                </a:path>
              </a:pathLst>
            </a:custGeom>
            <a:solidFill>
              <a:srgbClr val="F2F2F2">
                <a:alpha val="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66"/>
            <p:cNvSpPr/>
            <p:nvPr/>
          </p:nvSpPr>
          <p:spPr>
            <a:xfrm>
              <a:off x="5544875" y="3508675"/>
              <a:ext cx="508075" cy="169250"/>
            </a:xfrm>
            <a:custGeom>
              <a:avLst/>
              <a:gdLst/>
              <a:ahLst/>
              <a:cxnLst/>
              <a:rect l="l" t="t" r="r" b="b"/>
              <a:pathLst>
                <a:path w="20323" h="6770" extrusionOk="0">
                  <a:moveTo>
                    <a:pt x="33" y="1"/>
                  </a:moveTo>
                  <a:lnTo>
                    <a:pt x="0" y="3533"/>
                  </a:lnTo>
                  <a:lnTo>
                    <a:pt x="0" y="3533"/>
                  </a:lnTo>
                  <a:lnTo>
                    <a:pt x="2202" y="2695"/>
                  </a:lnTo>
                  <a:lnTo>
                    <a:pt x="20306" y="6770"/>
                  </a:lnTo>
                  <a:lnTo>
                    <a:pt x="20323" y="4568"/>
                  </a:lnTo>
                  <a:lnTo>
                    <a:pt x="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66"/>
            <p:cNvSpPr/>
            <p:nvPr/>
          </p:nvSpPr>
          <p:spPr>
            <a:xfrm>
              <a:off x="4766150" y="3506225"/>
              <a:ext cx="509725" cy="160625"/>
            </a:xfrm>
            <a:custGeom>
              <a:avLst/>
              <a:gdLst/>
              <a:ahLst/>
              <a:cxnLst/>
              <a:rect l="l" t="t" r="r" b="b"/>
              <a:pathLst>
                <a:path w="20389" h="6425" extrusionOk="0">
                  <a:moveTo>
                    <a:pt x="20389" y="0"/>
                  </a:moveTo>
                  <a:lnTo>
                    <a:pt x="17" y="4206"/>
                  </a:lnTo>
                  <a:lnTo>
                    <a:pt x="0" y="6424"/>
                  </a:lnTo>
                  <a:lnTo>
                    <a:pt x="18187" y="2662"/>
                  </a:lnTo>
                  <a:lnTo>
                    <a:pt x="20356" y="3533"/>
                  </a:lnTo>
                  <a:lnTo>
                    <a:pt x="2038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66"/>
            <p:cNvSpPr/>
            <p:nvPr/>
          </p:nvSpPr>
          <p:spPr>
            <a:xfrm>
              <a:off x="5130450" y="4031525"/>
              <a:ext cx="199225" cy="50550"/>
            </a:xfrm>
            <a:custGeom>
              <a:avLst/>
              <a:gdLst/>
              <a:ahLst/>
              <a:cxnLst/>
              <a:rect l="l" t="t" r="r" b="b"/>
              <a:pathLst>
                <a:path w="7969" h="2022" extrusionOk="0">
                  <a:moveTo>
                    <a:pt x="7755" y="1"/>
                  </a:moveTo>
                  <a:lnTo>
                    <a:pt x="1" y="1134"/>
                  </a:lnTo>
                  <a:lnTo>
                    <a:pt x="1" y="2022"/>
                  </a:lnTo>
                  <a:lnTo>
                    <a:pt x="7969" y="855"/>
                  </a:lnTo>
                  <a:cubicBezTo>
                    <a:pt x="7903" y="609"/>
                    <a:pt x="7821" y="313"/>
                    <a:pt x="77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66"/>
            <p:cNvSpPr/>
            <p:nvPr/>
          </p:nvSpPr>
          <p:spPr>
            <a:xfrm>
              <a:off x="5587575" y="3284425"/>
              <a:ext cx="313000" cy="187725"/>
            </a:xfrm>
            <a:custGeom>
              <a:avLst/>
              <a:gdLst/>
              <a:ahLst/>
              <a:cxnLst/>
              <a:rect l="l" t="t" r="r" b="b"/>
              <a:pathLst>
                <a:path w="12520" h="7509" extrusionOk="0">
                  <a:moveTo>
                    <a:pt x="858" y="0"/>
                  </a:moveTo>
                  <a:cubicBezTo>
                    <a:pt x="380" y="0"/>
                    <a:pt x="1" y="389"/>
                    <a:pt x="1" y="872"/>
                  </a:cubicBezTo>
                  <a:lnTo>
                    <a:pt x="3533" y="2747"/>
                  </a:lnTo>
                  <a:lnTo>
                    <a:pt x="3533" y="2747"/>
                  </a:lnTo>
                  <a:lnTo>
                    <a:pt x="3550" y="904"/>
                  </a:lnTo>
                  <a:cubicBezTo>
                    <a:pt x="3550" y="412"/>
                    <a:pt x="3155" y="17"/>
                    <a:pt x="2662" y="17"/>
                  </a:cubicBezTo>
                  <a:lnTo>
                    <a:pt x="888" y="1"/>
                  </a:lnTo>
                  <a:cubicBezTo>
                    <a:pt x="878" y="0"/>
                    <a:pt x="868" y="0"/>
                    <a:pt x="858" y="0"/>
                  </a:cubicBezTo>
                  <a:close/>
                  <a:moveTo>
                    <a:pt x="3533" y="2747"/>
                  </a:moveTo>
                  <a:lnTo>
                    <a:pt x="3533" y="2761"/>
                  </a:lnTo>
                  <a:lnTo>
                    <a:pt x="8971" y="5636"/>
                  </a:lnTo>
                  <a:lnTo>
                    <a:pt x="8971" y="5634"/>
                  </a:lnTo>
                  <a:lnTo>
                    <a:pt x="8971" y="5634"/>
                  </a:lnTo>
                  <a:lnTo>
                    <a:pt x="3533" y="2747"/>
                  </a:lnTo>
                  <a:close/>
                  <a:moveTo>
                    <a:pt x="9858" y="4453"/>
                  </a:moveTo>
                  <a:cubicBezTo>
                    <a:pt x="9365" y="4453"/>
                    <a:pt x="8971" y="4847"/>
                    <a:pt x="8971" y="5340"/>
                  </a:cubicBezTo>
                  <a:lnTo>
                    <a:pt x="8971" y="5634"/>
                  </a:lnTo>
                  <a:lnTo>
                    <a:pt x="8971" y="5634"/>
                  </a:lnTo>
                  <a:lnTo>
                    <a:pt x="12503" y="7509"/>
                  </a:lnTo>
                  <a:lnTo>
                    <a:pt x="12520" y="5373"/>
                  </a:lnTo>
                  <a:cubicBezTo>
                    <a:pt x="12520" y="4880"/>
                    <a:pt x="12125" y="4486"/>
                    <a:pt x="11633" y="4469"/>
                  </a:cubicBezTo>
                  <a:lnTo>
                    <a:pt x="9858" y="4453"/>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66"/>
            <p:cNvSpPr/>
            <p:nvPr/>
          </p:nvSpPr>
          <p:spPr>
            <a:xfrm>
              <a:off x="4922225" y="3280325"/>
              <a:ext cx="315875" cy="183200"/>
            </a:xfrm>
            <a:custGeom>
              <a:avLst/>
              <a:gdLst/>
              <a:ahLst/>
              <a:cxnLst/>
              <a:rect l="l" t="t" r="r" b="b"/>
              <a:pathLst>
                <a:path w="12635" h="7328" extrusionOk="0">
                  <a:moveTo>
                    <a:pt x="9973" y="1"/>
                  </a:moveTo>
                  <a:cubicBezTo>
                    <a:pt x="9480" y="1"/>
                    <a:pt x="9069" y="395"/>
                    <a:pt x="9069" y="888"/>
                  </a:cubicBezTo>
                  <a:lnTo>
                    <a:pt x="9053" y="2728"/>
                  </a:lnTo>
                  <a:lnTo>
                    <a:pt x="6317" y="4124"/>
                  </a:lnTo>
                  <a:lnTo>
                    <a:pt x="6317" y="4124"/>
                  </a:lnTo>
                  <a:lnTo>
                    <a:pt x="12634" y="921"/>
                  </a:lnTo>
                  <a:cubicBezTo>
                    <a:pt x="12634" y="428"/>
                    <a:pt x="12240" y="17"/>
                    <a:pt x="11747" y="17"/>
                  </a:cubicBezTo>
                  <a:lnTo>
                    <a:pt x="9973" y="1"/>
                  </a:lnTo>
                  <a:close/>
                  <a:moveTo>
                    <a:pt x="6317" y="4124"/>
                  </a:moveTo>
                  <a:lnTo>
                    <a:pt x="3582" y="5511"/>
                  </a:lnTo>
                  <a:lnTo>
                    <a:pt x="3582" y="5511"/>
                  </a:lnTo>
                  <a:lnTo>
                    <a:pt x="3582" y="5521"/>
                  </a:lnTo>
                  <a:lnTo>
                    <a:pt x="6317" y="4124"/>
                  </a:lnTo>
                  <a:close/>
                  <a:moveTo>
                    <a:pt x="920" y="4305"/>
                  </a:moveTo>
                  <a:cubicBezTo>
                    <a:pt x="427" y="4305"/>
                    <a:pt x="17" y="4699"/>
                    <a:pt x="17" y="5192"/>
                  </a:cubicBezTo>
                  <a:lnTo>
                    <a:pt x="0" y="7328"/>
                  </a:lnTo>
                  <a:lnTo>
                    <a:pt x="3582" y="5511"/>
                  </a:lnTo>
                  <a:lnTo>
                    <a:pt x="3582" y="5511"/>
                  </a:lnTo>
                  <a:lnTo>
                    <a:pt x="3582" y="5225"/>
                  </a:lnTo>
                  <a:cubicBezTo>
                    <a:pt x="3582" y="4732"/>
                    <a:pt x="3187" y="4338"/>
                    <a:pt x="2695" y="4321"/>
                  </a:cubicBezTo>
                  <a:lnTo>
                    <a:pt x="920" y="4305"/>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66"/>
            <p:cNvSpPr/>
            <p:nvPr/>
          </p:nvSpPr>
          <p:spPr>
            <a:xfrm>
              <a:off x="5482850" y="4033175"/>
              <a:ext cx="199225" cy="53825"/>
            </a:xfrm>
            <a:custGeom>
              <a:avLst/>
              <a:gdLst/>
              <a:ahLst/>
              <a:cxnLst/>
              <a:rect l="l" t="t" r="r" b="b"/>
              <a:pathLst>
                <a:path w="7969" h="2153" extrusionOk="0">
                  <a:moveTo>
                    <a:pt x="264" y="1"/>
                  </a:moveTo>
                  <a:cubicBezTo>
                    <a:pt x="181" y="313"/>
                    <a:pt x="99" y="592"/>
                    <a:pt x="33" y="822"/>
                  </a:cubicBezTo>
                  <a:lnTo>
                    <a:pt x="1" y="822"/>
                  </a:lnTo>
                  <a:lnTo>
                    <a:pt x="7969" y="2153"/>
                  </a:lnTo>
                  <a:lnTo>
                    <a:pt x="7969" y="1266"/>
                  </a:lnTo>
                  <a:lnTo>
                    <a:pt x="26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66"/>
            <p:cNvSpPr/>
            <p:nvPr/>
          </p:nvSpPr>
          <p:spPr>
            <a:xfrm>
              <a:off x="5451650" y="4028250"/>
              <a:ext cx="37800" cy="25500"/>
            </a:xfrm>
            <a:custGeom>
              <a:avLst/>
              <a:gdLst/>
              <a:ahLst/>
              <a:cxnLst/>
              <a:rect l="l" t="t" r="r" b="b"/>
              <a:pathLst>
                <a:path w="1512" h="1020" extrusionOk="0">
                  <a:moveTo>
                    <a:pt x="312" y="0"/>
                  </a:moveTo>
                  <a:cubicBezTo>
                    <a:pt x="214" y="296"/>
                    <a:pt x="99" y="575"/>
                    <a:pt x="0" y="822"/>
                  </a:cubicBezTo>
                  <a:lnTo>
                    <a:pt x="1281" y="1019"/>
                  </a:lnTo>
                  <a:cubicBezTo>
                    <a:pt x="1347" y="789"/>
                    <a:pt x="1429" y="510"/>
                    <a:pt x="1512" y="198"/>
                  </a:cubicBezTo>
                  <a:lnTo>
                    <a:pt x="3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66"/>
            <p:cNvSpPr/>
            <p:nvPr/>
          </p:nvSpPr>
          <p:spPr>
            <a:xfrm>
              <a:off x="5324325" y="4027425"/>
              <a:ext cx="39025" cy="25500"/>
            </a:xfrm>
            <a:custGeom>
              <a:avLst/>
              <a:gdLst/>
              <a:ahLst/>
              <a:cxnLst/>
              <a:rect l="l" t="t" r="r" b="b"/>
              <a:pathLst>
                <a:path w="1561" h="1020" extrusionOk="0">
                  <a:moveTo>
                    <a:pt x="1265" y="1"/>
                  </a:moveTo>
                  <a:lnTo>
                    <a:pt x="0" y="165"/>
                  </a:lnTo>
                  <a:cubicBezTo>
                    <a:pt x="66" y="477"/>
                    <a:pt x="148" y="773"/>
                    <a:pt x="214" y="1019"/>
                  </a:cubicBezTo>
                  <a:lnTo>
                    <a:pt x="1561" y="822"/>
                  </a:lnTo>
                  <a:cubicBezTo>
                    <a:pt x="1462" y="576"/>
                    <a:pt x="1347" y="296"/>
                    <a:pt x="126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66"/>
            <p:cNvSpPr/>
            <p:nvPr/>
          </p:nvSpPr>
          <p:spPr>
            <a:xfrm>
              <a:off x="5504625" y="3499650"/>
              <a:ext cx="41100" cy="112575"/>
            </a:xfrm>
            <a:custGeom>
              <a:avLst/>
              <a:gdLst/>
              <a:ahLst/>
              <a:cxnLst/>
              <a:rect l="l" t="t" r="r" b="b"/>
              <a:pathLst>
                <a:path w="1644" h="4503" extrusionOk="0">
                  <a:moveTo>
                    <a:pt x="33" y="1"/>
                  </a:moveTo>
                  <a:lnTo>
                    <a:pt x="0" y="4502"/>
                  </a:lnTo>
                  <a:lnTo>
                    <a:pt x="0" y="4502"/>
                  </a:lnTo>
                  <a:lnTo>
                    <a:pt x="1610" y="3894"/>
                  </a:lnTo>
                  <a:lnTo>
                    <a:pt x="1643" y="362"/>
                  </a:lnTo>
                  <a:lnTo>
                    <a:pt x="3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66"/>
            <p:cNvSpPr/>
            <p:nvPr/>
          </p:nvSpPr>
          <p:spPr>
            <a:xfrm>
              <a:off x="5275025" y="3498000"/>
              <a:ext cx="41100" cy="112575"/>
            </a:xfrm>
            <a:custGeom>
              <a:avLst/>
              <a:gdLst/>
              <a:ahLst/>
              <a:cxnLst/>
              <a:rect l="l" t="t" r="r" b="b"/>
              <a:pathLst>
                <a:path w="1644" h="4503" extrusionOk="0">
                  <a:moveTo>
                    <a:pt x="1644" y="1"/>
                  </a:moveTo>
                  <a:lnTo>
                    <a:pt x="34" y="329"/>
                  </a:lnTo>
                  <a:lnTo>
                    <a:pt x="34" y="346"/>
                  </a:lnTo>
                  <a:lnTo>
                    <a:pt x="1" y="3862"/>
                  </a:lnTo>
                  <a:lnTo>
                    <a:pt x="1594" y="4502"/>
                  </a:lnTo>
                  <a:lnTo>
                    <a:pt x="164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66"/>
            <p:cNvSpPr/>
            <p:nvPr/>
          </p:nvSpPr>
          <p:spPr>
            <a:xfrm>
              <a:off x="5413850" y="2867950"/>
              <a:ext cx="74375" cy="944700"/>
            </a:xfrm>
            <a:custGeom>
              <a:avLst/>
              <a:gdLst/>
              <a:ahLst/>
              <a:cxnLst/>
              <a:rect l="l" t="t" r="r" b="b"/>
              <a:pathLst>
                <a:path w="2975" h="37788" extrusionOk="0">
                  <a:moveTo>
                    <a:pt x="1" y="1"/>
                  </a:moveTo>
                  <a:cubicBezTo>
                    <a:pt x="1" y="1"/>
                    <a:pt x="1709" y="1234"/>
                    <a:pt x="1676" y="5242"/>
                  </a:cubicBezTo>
                  <a:lnTo>
                    <a:pt x="1611" y="13735"/>
                  </a:lnTo>
                  <a:lnTo>
                    <a:pt x="1512" y="24694"/>
                  </a:lnTo>
                  <a:lnTo>
                    <a:pt x="1479" y="28094"/>
                  </a:lnTo>
                  <a:lnTo>
                    <a:pt x="1791" y="37787"/>
                  </a:lnTo>
                  <a:cubicBezTo>
                    <a:pt x="2136" y="34797"/>
                    <a:pt x="2744" y="28111"/>
                    <a:pt x="2744" y="28111"/>
                  </a:cubicBezTo>
                  <a:lnTo>
                    <a:pt x="2777" y="24710"/>
                  </a:lnTo>
                  <a:lnTo>
                    <a:pt x="2876" y="13752"/>
                  </a:lnTo>
                  <a:lnTo>
                    <a:pt x="2941" y="5258"/>
                  </a:lnTo>
                  <a:cubicBezTo>
                    <a:pt x="2974" y="3106"/>
                    <a:pt x="1857" y="1102"/>
                    <a:pt x="1" y="1"/>
                  </a:cubicBezTo>
                  <a:close/>
                </a:path>
              </a:pathLst>
            </a:custGeom>
            <a:solidFill>
              <a:srgbClr val="F2F2F2">
                <a:alpha val="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66"/>
            <p:cNvSpPr/>
            <p:nvPr/>
          </p:nvSpPr>
          <p:spPr>
            <a:xfrm>
              <a:off x="5341975" y="2926925"/>
              <a:ext cx="147075" cy="58525"/>
            </a:xfrm>
            <a:custGeom>
              <a:avLst/>
              <a:gdLst/>
              <a:ahLst/>
              <a:cxnLst/>
              <a:rect l="l" t="t" r="r" b="b"/>
              <a:pathLst>
                <a:path w="5883" h="2341" extrusionOk="0">
                  <a:moveTo>
                    <a:pt x="2869" y="1"/>
                  </a:moveTo>
                  <a:cubicBezTo>
                    <a:pt x="2397" y="1"/>
                    <a:pt x="1926" y="46"/>
                    <a:pt x="1463" y="139"/>
                  </a:cubicBezTo>
                  <a:cubicBezTo>
                    <a:pt x="789" y="287"/>
                    <a:pt x="280" y="780"/>
                    <a:pt x="132" y="1437"/>
                  </a:cubicBezTo>
                  <a:cubicBezTo>
                    <a:pt x="66" y="1716"/>
                    <a:pt x="17" y="1996"/>
                    <a:pt x="1" y="2291"/>
                  </a:cubicBezTo>
                  <a:cubicBezTo>
                    <a:pt x="899" y="1765"/>
                    <a:pt x="1900" y="1503"/>
                    <a:pt x="2901" y="1503"/>
                  </a:cubicBezTo>
                  <a:cubicBezTo>
                    <a:pt x="3933" y="1503"/>
                    <a:pt x="4965" y="1782"/>
                    <a:pt x="5882" y="2341"/>
                  </a:cubicBezTo>
                  <a:cubicBezTo>
                    <a:pt x="5866" y="2061"/>
                    <a:pt x="5816" y="1766"/>
                    <a:pt x="5767" y="1486"/>
                  </a:cubicBezTo>
                  <a:cubicBezTo>
                    <a:pt x="5636" y="829"/>
                    <a:pt x="5110" y="320"/>
                    <a:pt x="4469" y="172"/>
                  </a:cubicBezTo>
                  <a:cubicBezTo>
                    <a:pt x="3938" y="59"/>
                    <a:pt x="3402" y="1"/>
                    <a:pt x="28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18" name="Google Shape;1718;p66"/>
          <p:cNvGrpSpPr/>
          <p:nvPr/>
        </p:nvGrpSpPr>
        <p:grpSpPr>
          <a:xfrm>
            <a:off x="717525" y="4137539"/>
            <a:ext cx="405825" cy="438675"/>
            <a:chOff x="3511800" y="2899175"/>
            <a:chExt cx="405825" cy="438675"/>
          </a:xfrm>
        </p:grpSpPr>
        <p:sp>
          <p:nvSpPr>
            <p:cNvPr id="1719" name="Google Shape;1719;p66"/>
            <p:cNvSpPr/>
            <p:nvPr/>
          </p:nvSpPr>
          <p:spPr>
            <a:xfrm>
              <a:off x="3573425" y="3118500"/>
              <a:ext cx="343775" cy="219350"/>
            </a:xfrm>
            <a:custGeom>
              <a:avLst/>
              <a:gdLst/>
              <a:ahLst/>
              <a:cxnLst/>
              <a:rect l="l" t="t" r="r" b="b"/>
              <a:pathLst>
                <a:path w="13751" h="8774" extrusionOk="0">
                  <a:moveTo>
                    <a:pt x="0" y="1"/>
                  </a:moveTo>
                  <a:lnTo>
                    <a:pt x="0" y="6424"/>
                  </a:lnTo>
                  <a:cubicBezTo>
                    <a:pt x="0" y="7722"/>
                    <a:pt x="1051" y="8774"/>
                    <a:pt x="2349" y="8774"/>
                  </a:cubicBezTo>
                  <a:lnTo>
                    <a:pt x="11402" y="8774"/>
                  </a:lnTo>
                  <a:cubicBezTo>
                    <a:pt x="12699" y="8774"/>
                    <a:pt x="13751" y="7722"/>
                    <a:pt x="13751" y="6424"/>
                  </a:cubicBezTo>
                  <a:lnTo>
                    <a:pt x="1375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66"/>
            <p:cNvSpPr/>
            <p:nvPr/>
          </p:nvSpPr>
          <p:spPr>
            <a:xfrm>
              <a:off x="3573425" y="2899175"/>
              <a:ext cx="343775" cy="219350"/>
            </a:xfrm>
            <a:custGeom>
              <a:avLst/>
              <a:gdLst/>
              <a:ahLst/>
              <a:cxnLst/>
              <a:rect l="l" t="t" r="r" b="b"/>
              <a:pathLst>
                <a:path w="13751" h="8774" extrusionOk="0">
                  <a:moveTo>
                    <a:pt x="2349" y="1"/>
                  </a:moveTo>
                  <a:cubicBezTo>
                    <a:pt x="1051" y="1"/>
                    <a:pt x="0" y="1052"/>
                    <a:pt x="0" y="2350"/>
                  </a:cubicBezTo>
                  <a:lnTo>
                    <a:pt x="0" y="8774"/>
                  </a:lnTo>
                  <a:lnTo>
                    <a:pt x="13751" y="8774"/>
                  </a:lnTo>
                  <a:lnTo>
                    <a:pt x="13751" y="2350"/>
                  </a:lnTo>
                  <a:cubicBezTo>
                    <a:pt x="13751" y="1052"/>
                    <a:pt x="12699" y="1"/>
                    <a:pt x="1140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66"/>
            <p:cNvSpPr/>
            <p:nvPr/>
          </p:nvSpPr>
          <p:spPr>
            <a:xfrm>
              <a:off x="3511800" y="2899175"/>
              <a:ext cx="405825" cy="219350"/>
            </a:xfrm>
            <a:custGeom>
              <a:avLst/>
              <a:gdLst/>
              <a:ahLst/>
              <a:cxnLst/>
              <a:rect l="l" t="t" r="r" b="b"/>
              <a:pathLst>
                <a:path w="16233" h="8774" extrusionOk="0">
                  <a:moveTo>
                    <a:pt x="2005" y="1"/>
                  </a:moveTo>
                  <a:cubicBezTo>
                    <a:pt x="707" y="1"/>
                    <a:pt x="1" y="1052"/>
                    <a:pt x="411" y="2350"/>
                  </a:cubicBezTo>
                  <a:lnTo>
                    <a:pt x="2465" y="8774"/>
                  </a:lnTo>
                  <a:lnTo>
                    <a:pt x="16232" y="8774"/>
                  </a:lnTo>
                  <a:lnTo>
                    <a:pt x="14162" y="2350"/>
                  </a:lnTo>
                  <a:cubicBezTo>
                    <a:pt x="13719" y="1052"/>
                    <a:pt x="12339" y="1"/>
                    <a:pt x="110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66"/>
            <p:cNvSpPr/>
            <p:nvPr/>
          </p:nvSpPr>
          <p:spPr>
            <a:xfrm>
              <a:off x="3615725" y="3157925"/>
              <a:ext cx="102700" cy="132700"/>
            </a:xfrm>
            <a:custGeom>
              <a:avLst/>
              <a:gdLst/>
              <a:ahLst/>
              <a:cxnLst/>
              <a:rect l="l" t="t" r="r" b="b"/>
              <a:pathLst>
                <a:path w="4108" h="5308" extrusionOk="0">
                  <a:moveTo>
                    <a:pt x="0" y="1"/>
                  </a:moveTo>
                  <a:lnTo>
                    <a:pt x="0" y="5307"/>
                  </a:lnTo>
                  <a:lnTo>
                    <a:pt x="4107" y="5307"/>
                  </a:lnTo>
                  <a:lnTo>
                    <a:pt x="410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66"/>
            <p:cNvSpPr/>
            <p:nvPr/>
          </p:nvSpPr>
          <p:spPr>
            <a:xfrm>
              <a:off x="3631325" y="3173950"/>
              <a:ext cx="71500" cy="100650"/>
            </a:xfrm>
            <a:custGeom>
              <a:avLst/>
              <a:gdLst/>
              <a:ahLst/>
              <a:cxnLst/>
              <a:rect l="l" t="t" r="r" b="b"/>
              <a:pathLst>
                <a:path w="2860" h="4026" extrusionOk="0">
                  <a:moveTo>
                    <a:pt x="0" y="0"/>
                  </a:moveTo>
                  <a:lnTo>
                    <a:pt x="0" y="4026"/>
                  </a:lnTo>
                  <a:lnTo>
                    <a:pt x="2859" y="4026"/>
                  </a:lnTo>
                  <a:lnTo>
                    <a:pt x="285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66"/>
            <p:cNvSpPr/>
            <p:nvPr/>
          </p:nvSpPr>
          <p:spPr>
            <a:xfrm>
              <a:off x="3763575" y="3177650"/>
              <a:ext cx="50550" cy="15625"/>
            </a:xfrm>
            <a:custGeom>
              <a:avLst/>
              <a:gdLst/>
              <a:ahLst/>
              <a:cxnLst/>
              <a:rect l="l" t="t" r="r" b="b"/>
              <a:pathLst>
                <a:path w="2022" h="625" extrusionOk="0">
                  <a:moveTo>
                    <a:pt x="1" y="0"/>
                  </a:moveTo>
                  <a:lnTo>
                    <a:pt x="1" y="625"/>
                  </a:lnTo>
                  <a:lnTo>
                    <a:pt x="2021" y="625"/>
                  </a:lnTo>
                  <a:lnTo>
                    <a:pt x="202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66"/>
            <p:cNvSpPr/>
            <p:nvPr/>
          </p:nvSpPr>
          <p:spPr>
            <a:xfrm>
              <a:off x="3763575" y="3216250"/>
              <a:ext cx="98200" cy="15625"/>
            </a:xfrm>
            <a:custGeom>
              <a:avLst/>
              <a:gdLst/>
              <a:ahLst/>
              <a:cxnLst/>
              <a:rect l="l" t="t" r="r" b="b"/>
              <a:pathLst>
                <a:path w="3928" h="625" extrusionOk="0">
                  <a:moveTo>
                    <a:pt x="1" y="1"/>
                  </a:moveTo>
                  <a:lnTo>
                    <a:pt x="1" y="625"/>
                  </a:lnTo>
                  <a:lnTo>
                    <a:pt x="3927" y="625"/>
                  </a:lnTo>
                  <a:lnTo>
                    <a:pt x="392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66"/>
            <p:cNvSpPr/>
            <p:nvPr/>
          </p:nvSpPr>
          <p:spPr>
            <a:xfrm>
              <a:off x="3763575" y="3255275"/>
              <a:ext cx="98200" cy="15625"/>
            </a:xfrm>
            <a:custGeom>
              <a:avLst/>
              <a:gdLst/>
              <a:ahLst/>
              <a:cxnLst/>
              <a:rect l="l" t="t" r="r" b="b"/>
              <a:pathLst>
                <a:path w="3928" h="625" extrusionOk="0">
                  <a:moveTo>
                    <a:pt x="1" y="0"/>
                  </a:moveTo>
                  <a:lnTo>
                    <a:pt x="1" y="625"/>
                  </a:lnTo>
                  <a:lnTo>
                    <a:pt x="3927" y="625"/>
                  </a:lnTo>
                  <a:lnTo>
                    <a:pt x="392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66"/>
            <p:cNvSpPr/>
            <p:nvPr/>
          </p:nvSpPr>
          <p:spPr>
            <a:xfrm>
              <a:off x="3589850" y="2947650"/>
              <a:ext cx="138025" cy="133900"/>
            </a:xfrm>
            <a:custGeom>
              <a:avLst/>
              <a:gdLst/>
              <a:ahLst/>
              <a:cxnLst/>
              <a:rect l="l" t="t" r="r" b="b"/>
              <a:pathLst>
                <a:path w="5521" h="5356" extrusionOk="0">
                  <a:moveTo>
                    <a:pt x="2054" y="0"/>
                  </a:moveTo>
                  <a:cubicBezTo>
                    <a:pt x="1889" y="0"/>
                    <a:pt x="1725" y="17"/>
                    <a:pt x="1561" y="49"/>
                  </a:cubicBezTo>
                  <a:lnTo>
                    <a:pt x="1824" y="641"/>
                  </a:lnTo>
                  <a:cubicBezTo>
                    <a:pt x="1955" y="608"/>
                    <a:pt x="2087" y="592"/>
                    <a:pt x="2218" y="592"/>
                  </a:cubicBezTo>
                  <a:cubicBezTo>
                    <a:pt x="2349" y="592"/>
                    <a:pt x="2481" y="608"/>
                    <a:pt x="2612" y="641"/>
                  </a:cubicBezTo>
                  <a:lnTo>
                    <a:pt x="2563" y="49"/>
                  </a:lnTo>
                  <a:cubicBezTo>
                    <a:pt x="2399" y="17"/>
                    <a:pt x="2218" y="0"/>
                    <a:pt x="2054" y="0"/>
                  </a:cubicBezTo>
                  <a:close/>
                  <a:moveTo>
                    <a:pt x="739" y="427"/>
                  </a:moveTo>
                  <a:cubicBezTo>
                    <a:pt x="493" y="608"/>
                    <a:pt x="312" y="838"/>
                    <a:pt x="181" y="1101"/>
                  </a:cubicBezTo>
                  <a:lnTo>
                    <a:pt x="756" y="1462"/>
                  </a:lnTo>
                  <a:cubicBezTo>
                    <a:pt x="854" y="1249"/>
                    <a:pt x="1002" y="1068"/>
                    <a:pt x="1183" y="920"/>
                  </a:cubicBezTo>
                  <a:lnTo>
                    <a:pt x="739" y="427"/>
                  </a:lnTo>
                  <a:close/>
                  <a:moveTo>
                    <a:pt x="3582" y="427"/>
                  </a:moveTo>
                  <a:lnTo>
                    <a:pt x="3384" y="920"/>
                  </a:lnTo>
                  <a:cubicBezTo>
                    <a:pt x="3647" y="1068"/>
                    <a:pt x="3894" y="1249"/>
                    <a:pt x="4091" y="1462"/>
                  </a:cubicBezTo>
                  <a:lnTo>
                    <a:pt x="4485" y="1101"/>
                  </a:lnTo>
                  <a:cubicBezTo>
                    <a:pt x="4222" y="838"/>
                    <a:pt x="3910" y="608"/>
                    <a:pt x="3582" y="427"/>
                  </a:cubicBezTo>
                  <a:close/>
                  <a:moveTo>
                    <a:pt x="0" y="2004"/>
                  </a:moveTo>
                  <a:cubicBezTo>
                    <a:pt x="0" y="2234"/>
                    <a:pt x="33" y="2448"/>
                    <a:pt x="82" y="2678"/>
                  </a:cubicBezTo>
                  <a:cubicBezTo>
                    <a:pt x="115" y="2777"/>
                    <a:pt x="148" y="2892"/>
                    <a:pt x="197" y="3007"/>
                  </a:cubicBezTo>
                  <a:lnTo>
                    <a:pt x="756" y="2941"/>
                  </a:lnTo>
                  <a:cubicBezTo>
                    <a:pt x="723" y="2842"/>
                    <a:pt x="707" y="2760"/>
                    <a:pt x="674" y="2678"/>
                  </a:cubicBezTo>
                  <a:cubicBezTo>
                    <a:pt x="641" y="2497"/>
                    <a:pt x="608" y="2333"/>
                    <a:pt x="608" y="2152"/>
                  </a:cubicBezTo>
                  <a:lnTo>
                    <a:pt x="0" y="2004"/>
                  </a:lnTo>
                  <a:close/>
                  <a:moveTo>
                    <a:pt x="5142" y="2004"/>
                  </a:moveTo>
                  <a:lnTo>
                    <a:pt x="4617" y="2152"/>
                  </a:lnTo>
                  <a:cubicBezTo>
                    <a:pt x="4699" y="2317"/>
                    <a:pt x="4765" y="2481"/>
                    <a:pt x="4814" y="2678"/>
                  </a:cubicBezTo>
                  <a:cubicBezTo>
                    <a:pt x="4880" y="2924"/>
                    <a:pt x="4896" y="3187"/>
                    <a:pt x="4863" y="3434"/>
                  </a:cubicBezTo>
                  <a:lnTo>
                    <a:pt x="5487" y="3664"/>
                  </a:lnTo>
                  <a:cubicBezTo>
                    <a:pt x="5520" y="3319"/>
                    <a:pt x="5504" y="2990"/>
                    <a:pt x="5405" y="2678"/>
                  </a:cubicBezTo>
                  <a:cubicBezTo>
                    <a:pt x="5340" y="2432"/>
                    <a:pt x="5257" y="2218"/>
                    <a:pt x="5142" y="2004"/>
                  </a:cubicBezTo>
                  <a:close/>
                  <a:moveTo>
                    <a:pt x="1199" y="3680"/>
                  </a:moveTo>
                  <a:lnTo>
                    <a:pt x="756" y="3959"/>
                  </a:lnTo>
                  <a:cubicBezTo>
                    <a:pt x="986" y="4255"/>
                    <a:pt x="1265" y="4518"/>
                    <a:pt x="1577" y="4748"/>
                  </a:cubicBezTo>
                  <a:lnTo>
                    <a:pt x="1840" y="4272"/>
                  </a:lnTo>
                  <a:cubicBezTo>
                    <a:pt x="1594" y="4107"/>
                    <a:pt x="1380" y="3910"/>
                    <a:pt x="1199" y="3680"/>
                  </a:cubicBezTo>
                  <a:close/>
                  <a:moveTo>
                    <a:pt x="4633" y="4091"/>
                  </a:moveTo>
                  <a:cubicBezTo>
                    <a:pt x="4502" y="4288"/>
                    <a:pt x="4337" y="4452"/>
                    <a:pt x="4124" y="4551"/>
                  </a:cubicBezTo>
                  <a:lnTo>
                    <a:pt x="4518" y="5093"/>
                  </a:lnTo>
                  <a:cubicBezTo>
                    <a:pt x="4781" y="4962"/>
                    <a:pt x="5011" y="4748"/>
                    <a:pt x="5175" y="4502"/>
                  </a:cubicBezTo>
                  <a:lnTo>
                    <a:pt x="4633" y="4091"/>
                  </a:lnTo>
                  <a:close/>
                  <a:moveTo>
                    <a:pt x="2629" y="4650"/>
                  </a:moveTo>
                  <a:lnTo>
                    <a:pt x="2596" y="5225"/>
                  </a:lnTo>
                  <a:cubicBezTo>
                    <a:pt x="2875" y="5307"/>
                    <a:pt x="3154" y="5356"/>
                    <a:pt x="3450" y="5356"/>
                  </a:cubicBezTo>
                  <a:lnTo>
                    <a:pt x="3614" y="5356"/>
                  </a:lnTo>
                  <a:lnTo>
                    <a:pt x="3434" y="4748"/>
                  </a:lnTo>
                  <a:lnTo>
                    <a:pt x="3302" y="4748"/>
                  </a:lnTo>
                  <a:cubicBezTo>
                    <a:pt x="3072" y="4748"/>
                    <a:pt x="2842" y="4715"/>
                    <a:pt x="2629" y="465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28" name="Google Shape;1728;p66"/>
          <p:cNvGrpSpPr/>
          <p:nvPr/>
        </p:nvGrpSpPr>
        <p:grpSpPr>
          <a:xfrm>
            <a:off x="6449400" y="1363100"/>
            <a:ext cx="2298000" cy="1713925"/>
            <a:chOff x="2209625" y="3917525"/>
            <a:chExt cx="2298000" cy="1713925"/>
          </a:xfrm>
        </p:grpSpPr>
        <p:sp>
          <p:nvSpPr>
            <p:cNvPr id="1729" name="Google Shape;1729;p66"/>
            <p:cNvSpPr/>
            <p:nvPr/>
          </p:nvSpPr>
          <p:spPr>
            <a:xfrm>
              <a:off x="2209625" y="4249500"/>
              <a:ext cx="1361875" cy="1381950"/>
            </a:xfrm>
            <a:custGeom>
              <a:avLst/>
              <a:gdLst/>
              <a:ahLst/>
              <a:cxnLst/>
              <a:rect l="l" t="t" r="r" b="b"/>
              <a:pathLst>
                <a:path w="54475" h="55278" extrusionOk="0">
                  <a:moveTo>
                    <a:pt x="54138" y="1"/>
                  </a:moveTo>
                  <a:cubicBezTo>
                    <a:pt x="54106" y="1"/>
                    <a:pt x="54071" y="8"/>
                    <a:pt x="54035" y="24"/>
                  </a:cubicBezTo>
                  <a:cubicBezTo>
                    <a:pt x="46576" y="2965"/>
                    <a:pt x="35158" y="8600"/>
                    <a:pt x="23198" y="18687"/>
                  </a:cubicBezTo>
                  <a:cubicBezTo>
                    <a:pt x="12174" y="27953"/>
                    <a:pt x="4732" y="38500"/>
                    <a:pt x="3286" y="45910"/>
                  </a:cubicBezTo>
                  <a:cubicBezTo>
                    <a:pt x="2711" y="48801"/>
                    <a:pt x="3072" y="51233"/>
                    <a:pt x="4469" y="52892"/>
                  </a:cubicBezTo>
                  <a:cubicBezTo>
                    <a:pt x="5811" y="54486"/>
                    <a:pt x="8016" y="55277"/>
                    <a:pt x="10870" y="55277"/>
                  </a:cubicBezTo>
                  <a:cubicBezTo>
                    <a:pt x="14340" y="55277"/>
                    <a:pt x="18770" y="54108"/>
                    <a:pt x="23773" y="51791"/>
                  </a:cubicBezTo>
                  <a:cubicBezTo>
                    <a:pt x="24017" y="51677"/>
                    <a:pt x="23897" y="51324"/>
                    <a:pt x="23666" y="51324"/>
                  </a:cubicBezTo>
                  <a:cubicBezTo>
                    <a:pt x="23632" y="51324"/>
                    <a:pt x="23597" y="51331"/>
                    <a:pt x="23559" y="51348"/>
                  </a:cubicBezTo>
                  <a:cubicBezTo>
                    <a:pt x="18613" y="53643"/>
                    <a:pt x="14251" y="54803"/>
                    <a:pt x="10869" y="54803"/>
                  </a:cubicBezTo>
                  <a:cubicBezTo>
                    <a:pt x="8174" y="54803"/>
                    <a:pt x="6100" y="54066"/>
                    <a:pt x="4847" y="52580"/>
                  </a:cubicBezTo>
                  <a:cubicBezTo>
                    <a:pt x="0" y="46830"/>
                    <a:pt x="8362" y="31781"/>
                    <a:pt x="23493" y="19049"/>
                  </a:cubicBezTo>
                  <a:cubicBezTo>
                    <a:pt x="35421" y="9011"/>
                    <a:pt x="46789" y="3408"/>
                    <a:pt x="54215" y="468"/>
                  </a:cubicBezTo>
                  <a:cubicBezTo>
                    <a:pt x="54475" y="367"/>
                    <a:pt x="54368" y="1"/>
                    <a:pt x="541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66"/>
            <p:cNvSpPr/>
            <p:nvPr/>
          </p:nvSpPr>
          <p:spPr>
            <a:xfrm>
              <a:off x="2284675" y="4354625"/>
              <a:ext cx="1297900" cy="1233700"/>
            </a:xfrm>
            <a:custGeom>
              <a:avLst/>
              <a:gdLst/>
              <a:ahLst/>
              <a:cxnLst/>
              <a:rect l="l" t="t" r="r" b="b"/>
              <a:pathLst>
                <a:path w="51916" h="49348" extrusionOk="0">
                  <a:moveTo>
                    <a:pt x="51601" y="1"/>
                  </a:moveTo>
                  <a:cubicBezTo>
                    <a:pt x="51571" y="1"/>
                    <a:pt x="51539" y="7"/>
                    <a:pt x="51505" y="21"/>
                  </a:cubicBezTo>
                  <a:cubicBezTo>
                    <a:pt x="44819" y="2732"/>
                    <a:pt x="34534" y="7743"/>
                    <a:pt x="23494" y="16318"/>
                  </a:cubicBezTo>
                  <a:cubicBezTo>
                    <a:pt x="12043" y="25206"/>
                    <a:pt x="4157" y="35359"/>
                    <a:pt x="2843" y="42079"/>
                  </a:cubicBezTo>
                  <a:cubicBezTo>
                    <a:pt x="2432" y="44215"/>
                    <a:pt x="2662" y="46005"/>
                    <a:pt x="3664" y="47303"/>
                  </a:cubicBezTo>
                  <a:cubicBezTo>
                    <a:pt x="4728" y="48665"/>
                    <a:pt x="6627" y="49347"/>
                    <a:pt x="9188" y="49347"/>
                  </a:cubicBezTo>
                  <a:cubicBezTo>
                    <a:pt x="11848" y="49347"/>
                    <a:pt x="15224" y="48612"/>
                    <a:pt x="19124" y="47139"/>
                  </a:cubicBezTo>
                  <a:cubicBezTo>
                    <a:pt x="19371" y="47052"/>
                    <a:pt x="19284" y="46709"/>
                    <a:pt x="19068" y="46709"/>
                  </a:cubicBezTo>
                  <a:cubicBezTo>
                    <a:pt x="19040" y="46709"/>
                    <a:pt x="19009" y="46715"/>
                    <a:pt x="18976" y="46728"/>
                  </a:cubicBezTo>
                  <a:cubicBezTo>
                    <a:pt x="15161" y="48168"/>
                    <a:pt x="11818" y="48887"/>
                    <a:pt x="9203" y="48887"/>
                  </a:cubicBezTo>
                  <a:cubicBezTo>
                    <a:pt x="6775" y="48887"/>
                    <a:pt x="4975" y="48266"/>
                    <a:pt x="4009" y="47024"/>
                  </a:cubicBezTo>
                  <a:cubicBezTo>
                    <a:pt x="1" y="41849"/>
                    <a:pt x="8856" y="28229"/>
                    <a:pt x="23757" y="16663"/>
                  </a:cubicBezTo>
                  <a:cubicBezTo>
                    <a:pt x="34764" y="8120"/>
                    <a:pt x="45016" y="3126"/>
                    <a:pt x="51670" y="432"/>
                  </a:cubicBezTo>
                  <a:cubicBezTo>
                    <a:pt x="51915" y="331"/>
                    <a:pt x="51818" y="1"/>
                    <a:pt x="516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66"/>
            <p:cNvSpPr/>
            <p:nvPr/>
          </p:nvSpPr>
          <p:spPr>
            <a:xfrm>
              <a:off x="3324300" y="3990275"/>
              <a:ext cx="251400" cy="304200"/>
            </a:xfrm>
            <a:custGeom>
              <a:avLst/>
              <a:gdLst/>
              <a:ahLst/>
              <a:cxnLst/>
              <a:rect l="l" t="t" r="r" b="b"/>
              <a:pathLst>
                <a:path w="10056" h="12168" extrusionOk="0">
                  <a:moveTo>
                    <a:pt x="2140" y="1"/>
                  </a:moveTo>
                  <a:cubicBezTo>
                    <a:pt x="2098" y="1"/>
                    <a:pt x="2064" y="15"/>
                    <a:pt x="2038" y="43"/>
                  </a:cubicBezTo>
                  <a:cubicBezTo>
                    <a:pt x="510" y="1735"/>
                    <a:pt x="1" y="1669"/>
                    <a:pt x="297" y="3707"/>
                  </a:cubicBezTo>
                  <a:cubicBezTo>
                    <a:pt x="576" y="5744"/>
                    <a:pt x="5373" y="12167"/>
                    <a:pt x="5373" y="12167"/>
                  </a:cubicBezTo>
                  <a:cubicBezTo>
                    <a:pt x="7788" y="11658"/>
                    <a:pt x="10055" y="10114"/>
                    <a:pt x="10055" y="10114"/>
                  </a:cubicBezTo>
                  <a:cubicBezTo>
                    <a:pt x="9234" y="8613"/>
                    <a:pt x="3201" y="1"/>
                    <a:pt x="21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66"/>
            <p:cNvSpPr/>
            <p:nvPr/>
          </p:nvSpPr>
          <p:spPr>
            <a:xfrm>
              <a:off x="3313625" y="3917525"/>
              <a:ext cx="1140200" cy="451275"/>
            </a:xfrm>
            <a:custGeom>
              <a:avLst/>
              <a:gdLst/>
              <a:ahLst/>
              <a:cxnLst/>
              <a:rect l="l" t="t" r="r" b="b"/>
              <a:pathLst>
                <a:path w="45608" h="18051" extrusionOk="0">
                  <a:moveTo>
                    <a:pt x="40199" y="1"/>
                  </a:moveTo>
                  <a:cubicBezTo>
                    <a:pt x="38525" y="1"/>
                    <a:pt x="36007" y="466"/>
                    <a:pt x="32234" y="1951"/>
                  </a:cubicBezTo>
                  <a:cubicBezTo>
                    <a:pt x="20159" y="6748"/>
                    <a:pt x="7065" y="13549"/>
                    <a:pt x="5094" y="14716"/>
                  </a:cubicBezTo>
                  <a:cubicBezTo>
                    <a:pt x="3122" y="15866"/>
                    <a:pt x="1" y="18051"/>
                    <a:pt x="7870" y="18051"/>
                  </a:cubicBezTo>
                  <a:cubicBezTo>
                    <a:pt x="15756" y="18051"/>
                    <a:pt x="20241" y="16375"/>
                    <a:pt x="21440" y="15915"/>
                  </a:cubicBezTo>
                  <a:cubicBezTo>
                    <a:pt x="22640" y="15439"/>
                    <a:pt x="25548" y="14108"/>
                    <a:pt x="35011" y="9837"/>
                  </a:cubicBezTo>
                  <a:cubicBezTo>
                    <a:pt x="44474" y="5549"/>
                    <a:pt x="45607" y="3002"/>
                    <a:pt x="44901" y="1951"/>
                  </a:cubicBezTo>
                  <a:cubicBezTo>
                    <a:pt x="44474" y="1310"/>
                    <a:pt x="43439" y="1310"/>
                    <a:pt x="43439" y="1310"/>
                  </a:cubicBezTo>
                  <a:cubicBezTo>
                    <a:pt x="43439" y="1310"/>
                    <a:pt x="43007" y="1"/>
                    <a:pt x="4019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66"/>
            <p:cNvSpPr/>
            <p:nvPr/>
          </p:nvSpPr>
          <p:spPr>
            <a:xfrm>
              <a:off x="3243000" y="4288500"/>
              <a:ext cx="255475" cy="50750"/>
            </a:xfrm>
            <a:custGeom>
              <a:avLst/>
              <a:gdLst/>
              <a:ahLst/>
              <a:cxnLst/>
              <a:rect l="l" t="t" r="r" b="b"/>
              <a:pathLst>
                <a:path w="10219" h="2030" extrusionOk="0">
                  <a:moveTo>
                    <a:pt x="2268" y="1"/>
                  </a:moveTo>
                  <a:cubicBezTo>
                    <a:pt x="1421" y="1"/>
                    <a:pt x="854" y="8"/>
                    <a:pt x="854" y="8"/>
                  </a:cubicBezTo>
                  <a:cubicBezTo>
                    <a:pt x="0" y="682"/>
                    <a:pt x="296" y="1241"/>
                    <a:pt x="296" y="1241"/>
                  </a:cubicBezTo>
                  <a:cubicBezTo>
                    <a:pt x="296" y="1241"/>
                    <a:pt x="6539" y="2029"/>
                    <a:pt x="7229" y="2029"/>
                  </a:cubicBezTo>
                  <a:cubicBezTo>
                    <a:pt x="7919" y="2029"/>
                    <a:pt x="10219" y="1208"/>
                    <a:pt x="9759" y="551"/>
                  </a:cubicBezTo>
                  <a:cubicBezTo>
                    <a:pt x="9406" y="64"/>
                    <a:pt x="4690" y="1"/>
                    <a:pt x="22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66"/>
            <p:cNvSpPr/>
            <p:nvPr/>
          </p:nvSpPr>
          <p:spPr>
            <a:xfrm>
              <a:off x="4197100" y="3922750"/>
              <a:ext cx="200850" cy="80100"/>
            </a:xfrm>
            <a:custGeom>
              <a:avLst/>
              <a:gdLst/>
              <a:ahLst/>
              <a:cxnLst/>
              <a:rect l="l" t="t" r="r" b="b"/>
              <a:pathLst>
                <a:path w="8034" h="3204" extrusionOk="0">
                  <a:moveTo>
                    <a:pt x="6539" y="0"/>
                  </a:moveTo>
                  <a:cubicBezTo>
                    <a:pt x="6539" y="0"/>
                    <a:pt x="2185" y="329"/>
                    <a:pt x="1085" y="1331"/>
                  </a:cubicBezTo>
                  <a:cubicBezTo>
                    <a:pt x="0" y="2333"/>
                    <a:pt x="148" y="3204"/>
                    <a:pt x="148" y="3204"/>
                  </a:cubicBezTo>
                  <a:cubicBezTo>
                    <a:pt x="148" y="3204"/>
                    <a:pt x="7738" y="1331"/>
                    <a:pt x="8034" y="970"/>
                  </a:cubicBezTo>
                  <a:cubicBezTo>
                    <a:pt x="8034" y="970"/>
                    <a:pt x="7820" y="329"/>
                    <a:pt x="65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66"/>
            <p:cNvSpPr/>
            <p:nvPr/>
          </p:nvSpPr>
          <p:spPr>
            <a:xfrm>
              <a:off x="3958875" y="4157675"/>
              <a:ext cx="548325" cy="111450"/>
            </a:xfrm>
            <a:custGeom>
              <a:avLst/>
              <a:gdLst/>
              <a:ahLst/>
              <a:cxnLst/>
              <a:rect l="l" t="t" r="r" b="b"/>
              <a:pathLst>
                <a:path w="21933" h="4458" extrusionOk="0">
                  <a:moveTo>
                    <a:pt x="6802" y="1"/>
                  </a:moveTo>
                  <a:cubicBezTo>
                    <a:pt x="5849" y="740"/>
                    <a:pt x="4831" y="1381"/>
                    <a:pt x="3763" y="1956"/>
                  </a:cubicBezTo>
                  <a:cubicBezTo>
                    <a:pt x="2580" y="2580"/>
                    <a:pt x="1397" y="3155"/>
                    <a:pt x="247" y="3828"/>
                  </a:cubicBezTo>
                  <a:lnTo>
                    <a:pt x="33" y="3960"/>
                  </a:lnTo>
                  <a:cubicBezTo>
                    <a:pt x="33" y="4124"/>
                    <a:pt x="17" y="4288"/>
                    <a:pt x="0" y="4453"/>
                  </a:cubicBezTo>
                  <a:lnTo>
                    <a:pt x="16906" y="4453"/>
                  </a:lnTo>
                  <a:cubicBezTo>
                    <a:pt x="16906" y="4453"/>
                    <a:pt x="16968" y="4458"/>
                    <a:pt x="17080" y="4458"/>
                  </a:cubicBezTo>
                  <a:cubicBezTo>
                    <a:pt x="17890" y="4458"/>
                    <a:pt x="21283" y="4204"/>
                    <a:pt x="2193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66"/>
            <p:cNvSpPr/>
            <p:nvPr/>
          </p:nvSpPr>
          <p:spPr>
            <a:xfrm>
              <a:off x="4032400" y="4157675"/>
              <a:ext cx="475225" cy="60825"/>
            </a:xfrm>
            <a:custGeom>
              <a:avLst/>
              <a:gdLst/>
              <a:ahLst/>
              <a:cxnLst/>
              <a:rect l="l" t="t" r="r" b="b"/>
              <a:pathLst>
                <a:path w="19009" h="2433" extrusionOk="0">
                  <a:moveTo>
                    <a:pt x="3861" y="1"/>
                  </a:moveTo>
                  <a:cubicBezTo>
                    <a:pt x="2908" y="740"/>
                    <a:pt x="1890" y="1381"/>
                    <a:pt x="822" y="1956"/>
                  </a:cubicBezTo>
                  <a:cubicBezTo>
                    <a:pt x="542" y="2103"/>
                    <a:pt x="263" y="2235"/>
                    <a:pt x="0" y="2383"/>
                  </a:cubicBezTo>
                  <a:lnTo>
                    <a:pt x="18105" y="2432"/>
                  </a:lnTo>
                  <a:cubicBezTo>
                    <a:pt x="18713" y="1578"/>
                    <a:pt x="19008" y="888"/>
                    <a:pt x="190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66"/>
            <p:cNvSpPr/>
            <p:nvPr/>
          </p:nvSpPr>
          <p:spPr>
            <a:xfrm>
              <a:off x="3885350" y="4254600"/>
              <a:ext cx="36175" cy="14400"/>
            </a:xfrm>
            <a:custGeom>
              <a:avLst/>
              <a:gdLst/>
              <a:ahLst/>
              <a:cxnLst/>
              <a:rect l="l" t="t" r="r" b="b"/>
              <a:pathLst>
                <a:path w="1447" h="576" extrusionOk="0">
                  <a:moveTo>
                    <a:pt x="165" y="1"/>
                  </a:moveTo>
                  <a:lnTo>
                    <a:pt x="50" y="83"/>
                  </a:lnTo>
                  <a:cubicBezTo>
                    <a:pt x="34" y="247"/>
                    <a:pt x="17" y="411"/>
                    <a:pt x="1" y="576"/>
                  </a:cubicBezTo>
                  <a:lnTo>
                    <a:pt x="1446" y="576"/>
                  </a:lnTo>
                  <a:lnTo>
                    <a:pt x="165" y="1"/>
                  </a:lnTo>
                  <a:close/>
                </a:path>
              </a:pathLst>
            </a:cu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66"/>
            <p:cNvSpPr/>
            <p:nvPr/>
          </p:nvSpPr>
          <p:spPr>
            <a:xfrm>
              <a:off x="4055800" y="4207100"/>
              <a:ext cx="89975" cy="66025"/>
            </a:xfrm>
            <a:custGeom>
              <a:avLst/>
              <a:gdLst/>
              <a:ahLst/>
              <a:cxnLst/>
              <a:rect l="l" t="t" r="r" b="b"/>
              <a:pathLst>
                <a:path w="3599" h="2641" extrusionOk="0">
                  <a:moveTo>
                    <a:pt x="3408" y="0"/>
                  </a:moveTo>
                  <a:cubicBezTo>
                    <a:pt x="3376" y="0"/>
                    <a:pt x="3344" y="9"/>
                    <a:pt x="3319" y="28"/>
                  </a:cubicBezTo>
                  <a:lnTo>
                    <a:pt x="132" y="2344"/>
                  </a:lnTo>
                  <a:cubicBezTo>
                    <a:pt x="1" y="2426"/>
                    <a:pt x="66" y="2640"/>
                    <a:pt x="231" y="2640"/>
                  </a:cubicBezTo>
                  <a:cubicBezTo>
                    <a:pt x="264" y="2640"/>
                    <a:pt x="313" y="2624"/>
                    <a:pt x="329" y="2607"/>
                  </a:cubicBezTo>
                  <a:lnTo>
                    <a:pt x="3516" y="307"/>
                  </a:lnTo>
                  <a:cubicBezTo>
                    <a:pt x="3582" y="258"/>
                    <a:pt x="3599" y="143"/>
                    <a:pt x="3549" y="77"/>
                  </a:cubicBezTo>
                  <a:cubicBezTo>
                    <a:pt x="3519" y="26"/>
                    <a:pt x="3462" y="0"/>
                    <a:pt x="34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66"/>
            <p:cNvSpPr/>
            <p:nvPr/>
          </p:nvSpPr>
          <p:spPr>
            <a:xfrm>
              <a:off x="4288675" y="4213150"/>
              <a:ext cx="107050" cy="59975"/>
            </a:xfrm>
            <a:custGeom>
              <a:avLst/>
              <a:gdLst/>
              <a:ahLst/>
              <a:cxnLst/>
              <a:rect l="l" t="t" r="r" b="b"/>
              <a:pathLst>
                <a:path w="4282" h="2399" extrusionOk="0">
                  <a:moveTo>
                    <a:pt x="4035" y="0"/>
                  </a:moveTo>
                  <a:cubicBezTo>
                    <a:pt x="4011" y="0"/>
                    <a:pt x="3986" y="5"/>
                    <a:pt x="3960" y="16"/>
                  </a:cubicBezTo>
                  <a:lnTo>
                    <a:pt x="116" y="2086"/>
                  </a:lnTo>
                  <a:cubicBezTo>
                    <a:pt x="34" y="2135"/>
                    <a:pt x="1" y="2234"/>
                    <a:pt x="50" y="2316"/>
                  </a:cubicBezTo>
                  <a:cubicBezTo>
                    <a:pt x="83" y="2365"/>
                    <a:pt x="132" y="2398"/>
                    <a:pt x="198" y="2398"/>
                  </a:cubicBezTo>
                  <a:cubicBezTo>
                    <a:pt x="231" y="2398"/>
                    <a:pt x="247" y="2398"/>
                    <a:pt x="280" y="2382"/>
                  </a:cubicBezTo>
                  <a:lnTo>
                    <a:pt x="4124" y="312"/>
                  </a:lnTo>
                  <a:cubicBezTo>
                    <a:pt x="4281" y="212"/>
                    <a:pt x="4191" y="0"/>
                    <a:pt x="40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66"/>
            <p:cNvSpPr/>
            <p:nvPr/>
          </p:nvSpPr>
          <p:spPr>
            <a:xfrm>
              <a:off x="3423700" y="3946975"/>
              <a:ext cx="1030125" cy="421900"/>
            </a:xfrm>
            <a:custGeom>
              <a:avLst/>
              <a:gdLst/>
              <a:ahLst/>
              <a:cxnLst/>
              <a:rect l="l" t="t" r="r" b="b"/>
              <a:pathLst>
                <a:path w="41205" h="16876" extrusionOk="0">
                  <a:moveTo>
                    <a:pt x="38970" y="1"/>
                  </a:moveTo>
                  <a:cubicBezTo>
                    <a:pt x="38953" y="1"/>
                    <a:pt x="38937" y="33"/>
                    <a:pt x="38921" y="33"/>
                  </a:cubicBezTo>
                  <a:cubicBezTo>
                    <a:pt x="37113" y="559"/>
                    <a:pt x="29277" y="2153"/>
                    <a:pt x="17727" y="7492"/>
                  </a:cubicBezTo>
                  <a:cubicBezTo>
                    <a:pt x="8905" y="11353"/>
                    <a:pt x="1085" y="15937"/>
                    <a:pt x="362" y="16413"/>
                  </a:cubicBezTo>
                  <a:cubicBezTo>
                    <a:pt x="247" y="16479"/>
                    <a:pt x="116" y="16561"/>
                    <a:pt x="1" y="16643"/>
                  </a:cubicBezTo>
                  <a:cubicBezTo>
                    <a:pt x="1038" y="16806"/>
                    <a:pt x="2089" y="16875"/>
                    <a:pt x="3128" y="16875"/>
                  </a:cubicBezTo>
                  <a:cubicBezTo>
                    <a:pt x="3241" y="16875"/>
                    <a:pt x="3354" y="16875"/>
                    <a:pt x="3467" y="16873"/>
                  </a:cubicBezTo>
                  <a:cubicBezTo>
                    <a:pt x="11353" y="16873"/>
                    <a:pt x="15838" y="15197"/>
                    <a:pt x="17037" y="14737"/>
                  </a:cubicBezTo>
                  <a:cubicBezTo>
                    <a:pt x="18237" y="14261"/>
                    <a:pt x="21145" y="12930"/>
                    <a:pt x="30608" y="8659"/>
                  </a:cubicBezTo>
                  <a:cubicBezTo>
                    <a:pt x="40071" y="4371"/>
                    <a:pt x="41204" y="1824"/>
                    <a:pt x="40498" y="773"/>
                  </a:cubicBezTo>
                  <a:cubicBezTo>
                    <a:pt x="40071" y="132"/>
                    <a:pt x="39036" y="132"/>
                    <a:pt x="39036" y="132"/>
                  </a:cubicBezTo>
                  <a:cubicBezTo>
                    <a:pt x="39019" y="99"/>
                    <a:pt x="39003" y="50"/>
                    <a:pt x="3897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66"/>
            <p:cNvSpPr/>
            <p:nvPr/>
          </p:nvSpPr>
          <p:spPr>
            <a:xfrm>
              <a:off x="2880325" y="4126825"/>
              <a:ext cx="1135250" cy="142175"/>
            </a:xfrm>
            <a:custGeom>
              <a:avLst/>
              <a:gdLst/>
              <a:ahLst/>
              <a:cxnLst/>
              <a:rect l="l" t="t" r="r" b="b"/>
              <a:pathLst>
                <a:path w="45410" h="5687" extrusionOk="0">
                  <a:moveTo>
                    <a:pt x="42962" y="1"/>
                  </a:moveTo>
                  <a:cubicBezTo>
                    <a:pt x="39896" y="1"/>
                    <a:pt x="34600" y="1235"/>
                    <a:pt x="34600" y="1235"/>
                  </a:cubicBezTo>
                  <a:lnTo>
                    <a:pt x="9398" y="1235"/>
                  </a:lnTo>
                  <a:cubicBezTo>
                    <a:pt x="0" y="5177"/>
                    <a:pt x="3467" y="5687"/>
                    <a:pt x="3467" y="5687"/>
                  </a:cubicBezTo>
                  <a:lnTo>
                    <a:pt x="35996" y="5687"/>
                  </a:lnTo>
                  <a:cubicBezTo>
                    <a:pt x="41007" y="5013"/>
                    <a:pt x="45410" y="1087"/>
                    <a:pt x="44999" y="495"/>
                  </a:cubicBezTo>
                  <a:cubicBezTo>
                    <a:pt x="44746" y="136"/>
                    <a:pt x="43976" y="1"/>
                    <a:pt x="429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66"/>
            <p:cNvSpPr/>
            <p:nvPr/>
          </p:nvSpPr>
          <p:spPr>
            <a:xfrm>
              <a:off x="2992050" y="4126650"/>
              <a:ext cx="1023125" cy="142350"/>
            </a:xfrm>
            <a:custGeom>
              <a:avLst/>
              <a:gdLst/>
              <a:ahLst/>
              <a:cxnLst/>
              <a:rect l="l" t="t" r="r" b="b"/>
              <a:pathLst>
                <a:path w="40925" h="5694" extrusionOk="0">
                  <a:moveTo>
                    <a:pt x="38491" y="1"/>
                  </a:moveTo>
                  <a:cubicBezTo>
                    <a:pt x="35426" y="1"/>
                    <a:pt x="30131" y="1242"/>
                    <a:pt x="30131" y="1242"/>
                  </a:cubicBezTo>
                  <a:lnTo>
                    <a:pt x="4929" y="1242"/>
                  </a:lnTo>
                  <a:cubicBezTo>
                    <a:pt x="2546" y="2244"/>
                    <a:pt x="986" y="3016"/>
                    <a:pt x="0" y="3624"/>
                  </a:cubicBezTo>
                  <a:lnTo>
                    <a:pt x="26861" y="3624"/>
                  </a:lnTo>
                  <a:lnTo>
                    <a:pt x="22195" y="5694"/>
                  </a:lnTo>
                  <a:lnTo>
                    <a:pt x="31511" y="5694"/>
                  </a:lnTo>
                  <a:cubicBezTo>
                    <a:pt x="36538" y="5020"/>
                    <a:pt x="40924" y="1110"/>
                    <a:pt x="40530" y="502"/>
                  </a:cubicBezTo>
                  <a:cubicBezTo>
                    <a:pt x="40280" y="138"/>
                    <a:pt x="39509" y="1"/>
                    <a:pt x="384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66"/>
            <p:cNvSpPr/>
            <p:nvPr/>
          </p:nvSpPr>
          <p:spPr>
            <a:xfrm>
              <a:off x="3304600" y="4207100"/>
              <a:ext cx="101050" cy="66025"/>
            </a:xfrm>
            <a:custGeom>
              <a:avLst/>
              <a:gdLst/>
              <a:ahLst/>
              <a:cxnLst/>
              <a:rect l="l" t="t" r="r" b="b"/>
              <a:pathLst>
                <a:path w="4042" h="2641" extrusionOk="0">
                  <a:moveTo>
                    <a:pt x="3851" y="0"/>
                  </a:moveTo>
                  <a:cubicBezTo>
                    <a:pt x="3819" y="0"/>
                    <a:pt x="3787" y="9"/>
                    <a:pt x="3763" y="28"/>
                  </a:cubicBezTo>
                  <a:lnTo>
                    <a:pt x="132" y="2328"/>
                  </a:lnTo>
                  <a:cubicBezTo>
                    <a:pt x="0" y="2426"/>
                    <a:pt x="50" y="2640"/>
                    <a:pt x="230" y="2640"/>
                  </a:cubicBezTo>
                  <a:cubicBezTo>
                    <a:pt x="263" y="2640"/>
                    <a:pt x="280" y="2640"/>
                    <a:pt x="313" y="2624"/>
                  </a:cubicBezTo>
                  <a:lnTo>
                    <a:pt x="3943" y="307"/>
                  </a:lnTo>
                  <a:cubicBezTo>
                    <a:pt x="4009" y="258"/>
                    <a:pt x="4042" y="159"/>
                    <a:pt x="3993" y="77"/>
                  </a:cubicBezTo>
                  <a:cubicBezTo>
                    <a:pt x="3962" y="26"/>
                    <a:pt x="3905" y="0"/>
                    <a:pt x="38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66"/>
            <p:cNvSpPr/>
            <p:nvPr/>
          </p:nvSpPr>
          <p:spPr>
            <a:xfrm>
              <a:off x="3072550" y="4213050"/>
              <a:ext cx="84200" cy="60075"/>
            </a:xfrm>
            <a:custGeom>
              <a:avLst/>
              <a:gdLst/>
              <a:ahLst/>
              <a:cxnLst/>
              <a:rect l="l" t="t" r="r" b="b"/>
              <a:pathLst>
                <a:path w="3368" h="2403" extrusionOk="0">
                  <a:moveTo>
                    <a:pt x="3179" y="0"/>
                  </a:moveTo>
                  <a:cubicBezTo>
                    <a:pt x="3146" y="0"/>
                    <a:pt x="3114" y="11"/>
                    <a:pt x="3089" y="36"/>
                  </a:cubicBezTo>
                  <a:lnTo>
                    <a:pt x="132" y="2106"/>
                  </a:lnTo>
                  <a:cubicBezTo>
                    <a:pt x="0" y="2188"/>
                    <a:pt x="66" y="2402"/>
                    <a:pt x="230" y="2402"/>
                  </a:cubicBezTo>
                  <a:cubicBezTo>
                    <a:pt x="263" y="2402"/>
                    <a:pt x="312" y="2386"/>
                    <a:pt x="345" y="2369"/>
                  </a:cubicBezTo>
                  <a:lnTo>
                    <a:pt x="3269" y="316"/>
                  </a:lnTo>
                  <a:cubicBezTo>
                    <a:pt x="3352" y="250"/>
                    <a:pt x="3368" y="151"/>
                    <a:pt x="3319" y="69"/>
                  </a:cubicBezTo>
                  <a:cubicBezTo>
                    <a:pt x="3288" y="29"/>
                    <a:pt x="3233" y="0"/>
                    <a:pt x="31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Rectangle 3">
            <a:extLst>
              <a:ext uri="{FF2B5EF4-FFF2-40B4-BE49-F238E27FC236}">
                <a16:creationId xmlns:a16="http://schemas.microsoft.com/office/drawing/2014/main" id="{4AF86698-BDBF-9508-8AA4-58153C0062C5}"/>
              </a:ext>
            </a:extLst>
          </p:cNvPr>
          <p:cNvSpPr/>
          <p:nvPr/>
        </p:nvSpPr>
        <p:spPr>
          <a:xfrm>
            <a:off x="822786" y="1649773"/>
            <a:ext cx="2977702" cy="24389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a:buNone/>
            </a:pPr>
            <a:r>
              <a:rPr lang="en-US" sz="1600" dirty="0">
                <a:solidFill>
                  <a:schemeClr val="bg1"/>
                </a:solidFill>
                <a:latin typeface="Arial" panose="020B0604020202020204" pitchFamily="34" charset="0"/>
                <a:cs typeface="Arial" panose="020B0604020202020204" pitchFamily="34" charset="0"/>
              </a:rPr>
              <a:t>The advantages of competitive strategies are:</a:t>
            </a:r>
          </a:p>
          <a:p>
            <a:r>
              <a:rPr lang="en-US" sz="1600" dirty="0">
                <a:solidFill>
                  <a:schemeClr val="bg1"/>
                </a:solidFill>
                <a:latin typeface="Arial" panose="020B0604020202020204" pitchFamily="34" charset="0"/>
                <a:cs typeface="Arial" panose="020B0604020202020204" pitchFamily="34" charset="0"/>
              </a:rPr>
              <a:t>Helps to earn high profit</a:t>
            </a:r>
          </a:p>
          <a:p>
            <a:r>
              <a:rPr lang="en-US" sz="1600" dirty="0">
                <a:solidFill>
                  <a:schemeClr val="bg1"/>
                </a:solidFill>
                <a:latin typeface="Arial" panose="020B0604020202020204" pitchFamily="34" charset="0"/>
                <a:cs typeface="Arial" panose="020B0604020202020204" pitchFamily="34" charset="0"/>
              </a:rPr>
              <a:t>Helps to maintain brand loyalty</a:t>
            </a:r>
          </a:p>
          <a:p>
            <a:r>
              <a:rPr lang="en-US" sz="1600" dirty="0">
                <a:solidFill>
                  <a:schemeClr val="bg1"/>
                </a:solidFill>
                <a:latin typeface="Arial" panose="020B0604020202020204" pitchFamily="34" charset="0"/>
                <a:cs typeface="Arial" panose="020B0604020202020204" pitchFamily="34" charset="0"/>
              </a:rPr>
              <a:t>Increase footfall in the airline</a:t>
            </a:r>
          </a:p>
          <a:p>
            <a:r>
              <a:rPr lang="en-US" sz="1600" dirty="0">
                <a:solidFill>
                  <a:schemeClr val="bg1"/>
                </a:solidFill>
                <a:latin typeface="Arial" panose="020B0604020202020204" pitchFamily="34" charset="0"/>
                <a:cs typeface="Arial" panose="020B0604020202020204" pitchFamily="34" charset="0"/>
              </a:rPr>
              <a:t>Can add consistency and predictability to companies’ revenues (</a:t>
            </a:r>
            <a:r>
              <a:rPr lang="en-US" sz="1600" dirty="0" err="1">
                <a:solidFill>
                  <a:schemeClr val="bg1"/>
                </a:solidFill>
                <a:latin typeface="Arial" panose="020B0604020202020204" pitchFamily="34" charset="0"/>
                <a:cs typeface="Arial" panose="020B0604020202020204" pitchFamily="34" charset="0"/>
              </a:rPr>
              <a:t>Ciliberto</a:t>
            </a:r>
            <a:r>
              <a:rPr lang="en-US" sz="1600" dirty="0">
                <a:solidFill>
                  <a:schemeClr val="bg1"/>
                </a:solidFill>
                <a:latin typeface="Arial" panose="020B0604020202020204" pitchFamily="34" charset="0"/>
                <a:cs typeface="Arial" panose="020B0604020202020204" pitchFamily="34" charset="0"/>
              </a:rPr>
              <a:t>, et al., 2021). </a:t>
            </a:r>
          </a:p>
          <a:p>
            <a:endParaRPr lang="en-IN" sz="1600" dirty="0">
              <a:solidFill>
                <a:schemeClr val="bg1"/>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6E322635-9F97-A594-D662-47DF9C277459}"/>
              </a:ext>
            </a:extLst>
          </p:cNvPr>
          <p:cNvPicPr>
            <a:picLocks noChangeAspect="1"/>
          </p:cNvPicPr>
          <p:nvPr/>
        </p:nvPicPr>
        <p:blipFill>
          <a:blip r:embed="rId3"/>
          <a:stretch>
            <a:fillRect/>
          </a:stretch>
        </p:blipFill>
        <p:spPr>
          <a:xfrm>
            <a:off x="4962598" y="1943239"/>
            <a:ext cx="3459775" cy="192918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72"/>
        <p:cNvGrpSpPr/>
        <p:nvPr/>
      </p:nvGrpSpPr>
      <p:grpSpPr>
        <a:xfrm>
          <a:off x="0" y="0"/>
          <a:ext cx="0" cy="0"/>
          <a:chOff x="0" y="0"/>
          <a:chExt cx="0" cy="0"/>
        </a:xfrm>
      </p:grpSpPr>
      <p:sp>
        <p:nvSpPr>
          <p:cNvPr id="1573" name="Google Shape;1573;p66"/>
          <p:cNvSpPr txBox="1">
            <a:spLocks noGrp="1"/>
          </p:cNvSpPr>
          <p:nvPr>
            <p:ph type="title"/>
          </p:nvPr>
        </p:nvSpPr>
        <p:spPr>
          <a:xfrm>
            <a:off x="717525" y="445025"/>
            <a:ext cx="77088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IN" dirty="0">
                <a:solidFill>
                  <a:schemeClr val="lt1"/>
                </a:solidFill>
              </a:rPr>
              <a:t>C</a:t>
            </a:r>
            <a:r>
              <a:rPr lang="en" dirty="0">
                <a:solidFill>
                  <a:schemeClr val="lt1"/>
                </a:solidFill>
              </a:rPr>
              <a:t>ontd.</a:t>
            </a:r>
            <a:endParaRPr dirty="0">
              <a:solidFill>
                <a:schemeClr val="dk2"/>
              </a:solidFill>
            </a:endParaRPr>
          </a:p>
        </p:txBody>
      </p:sp>
      <p:sp>
        <p:nvSpPr>
          <p:cNvPr id="1574" name="Google Shape;1574;p66"/>
          <p:cNvSpPr/>
          <p:nvPr/>
        </p:nvSpPr>
        <p:spPr>
          <a:xfrm>
            <a:off x="7333450" y="2255275"/>
            <a:ext cx="1987589" cy="315579"/>
          </a:xfrm>
          <a:custGeom>
            <a:avLst/>
            <a:gdLst/>
            <a:ahLst/>
            <a:cxnLst/>
            <a:rect l="l" t="t" r="r" b="b"/>
            <a:pathLst>
              <a:path w="50217" h="7023" extrusionOk="0">
                <a:moveTo>
                  <a:pt x="25108" y="1"/>
                </a:moveTo>
                <a:cubicBezTo>
                  <a:pt x="21300" y="1"/>
                  <a:pt x="17492" y="1237"/>
                  <a:pt x="15020" y="3709"/>
                </a:cubicBezTo>
                <a:cubicBezTo>
                  <a:pt x="13484" y="2533"/>
                  <a:pt x="12160" y="2071"/>
                  <a:pt x="10986" y="2071"/>
                </a:cubicBezTo>
                <a:cubicBezTo>
                  <a:pt x="8931" y="2071"/>
                  <a:pt x="7332" y="3485"/>
                  <a:pt x="5853" y="4965"/>
                </a:cubicBezTo>
                <a:cubicBezTo>
                  <a:pt x="5079" y="4711"/>
                  <a:pt x="4398" y="4607"/>
                  <a:pt x="3800" y="4607"/>
                </a:cubicBezTo>
                <a:cubicBezTo>
                  <a:pt x="934" y="4607"/>
                  <a:pt x="0" y="7023"/>
                  <a:pt x="0" y="7023"/>
                </a:cubicBezTo>
                <a:lnTo>
                  <a:pt x="50216" y="7023"/>
                </a:lnTo>
                <a:cubicBezTo>
                  <a:pt x="50216" y="7023"/>
                  <a:pt x="49283" y="4607"/>
                  <a:pt x="46416" y="4607"/>
                </a:cubicBezTo>
                <a:cubicBezTo>
                  <a:pt x="45819" y="4607"/>
                  <a:pt x="45137" y="4711"/>
                  <a:pt x="44363" y="4965"/>
                </a:cubicBezTo>
                <a:cubicBezTo>
                  <a:pt x="42884" y="3485"/>
                  <a:pt x="41285" y="2071"/>
                  <a:pt x="39230" y="2071"/>
                </a:cubicBezTo>
                <a:cubicBezTo>
                  <a:pt x="38056" y="2071"/>
                  <a:pt x="36732" y="2533"/>
                  <a:pt x="35197" y="3709"/>
                </a:cubicBezTo>
                <a:cubicBezTo>
                  <a:pt x="32725" y="1237"/>
                  <a:pt x="28916" y="1"/>
                  <a:pt x="25108" y="1"/>
                </a:cubicBezTo>
                <a:close/>
              </a:path>
            </a:pathLst>
          </a:custGeom>
          <a:gradFill>
            <a:gsLst>
              <a:gs pos="0">
                <a:srgbClr val="FEFAF9">
                  <a:alpha val="18823"/>
                </a:srgbClr>
              </a:gs>
              <a:gs pos="100000">
                <a:srgbClr val="FEFAF9"/>
              </a:gs>
            </a:gsLst>
            <a:lin ang="8099331"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75" name="Google Shape;1575;p66"/>
          <p:cNvGrpSpPr/>
          <p:nvPr/>
        </p:nvGrpSpPr>
        <p:grpSpPr>
          <a:xfrm>
            <a:off x="7573693" y="3892589"/>
            <a:ext cx="1507118" cy="838832"/>
            <a:chOff x="7636893" y="2346251"/>
            <a:chExt cx="1507118" cy="838832"/>
          </a:xfrm>
        </p:grpSpPr>
        <p:grpSp>
          <p:nvGrpSpPr>
            <p:cNvPr id="1576" name="Google Shape;1576;p66"/>
            <p:cNvGrpSpPr/>
            <p:nvPr/>
          </p:nvGrpSpPr>
          <p:grpSpPr>
            <a:xfrm flipH="1">
              <a:off x="7728620" y="2393076"/>
              <a:ext cx="1415391" cy="792008"/>
              <a:chOff x="1905568" y="363438"/>
              <a:chExt cx="1415391" cy="792008"/>
            </a:xfrm>
          </p:grpSpPr>
          <p:sp>
            <p:nvSpPr>
              <p:cNvPr id="1577" name="Google Shape;1577;p66"/>
              <p:cNvSpPr/>
              <p:nvPr/>
            </p:nvSpPr>
            <p:spPr>
              <a:xfrm>
                <a:off x="1905568" y="363438"/>
                <a:ext cx="1342337" cy="713989"/>
              </a:xfrm>
              <a:custGeom>
                <a:avLst/>
                <a:gdLst/>
                <a:ahLst/>
                <a:cxnLst/>
                <a:rect l="l" t="t" r="r" b="b"/>
                <a:pathLst>
                  <a:path w="41912" h="22293" extrusionOk="0">
                    <a:moveTo>
                      <a:pt x="452" y="22293"/>
                    </a:moveTo>
                    <a:lnTo>
                      <a:pt x="0" y="21437"/>
                    </a:lnTo>
                    <a:lnTo>
                      <a:pt x="41270" y="0"/>
                    </a:lnTo>
                    <a:lnTo>
                      <a:pt x="41911" y="761"/>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66"/>
              <p:cNvSpPr/>
              <p:nvPr/>
            </p:nvSpPr>
            <p:spPr>
              <a:xfrm>
                <a:off x="1975580" y="439535"/>
                <a:ext cx="1345379" cy="715911"/>
              </a:xfrm>
              <a:custGeom>
                <a:avLst/>
                <a:gdLst/>
                <a:ahLst/>
                <a:cxnLst/>
                <a:rect l="l" t="t" r="r" b="b"/>
                <a:pathLst>
                  <a:path w="42007" h="22353" extrusionOk="0">
                    <a:moveTo>
                      <a:pt x="452" y="22353"/>
                    </a:moveTo>
                    <a:lnTo>
                      <a:pt x="1" y="21497"/>
                    </a:lnTo>
                    <a:lnTo>
                      <a:pt x="41401" y="1"/>
                    </a:lnTo>
                    <a:lnTo>
                      <a:pt x="42007" y="773"/>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79" name="Google Shape;1579;p66"/>
            <p:cNvGrpSpPr/>
            <p:nvPr/>
          </p:nvGrpSpPr>
          <p:grpSpPr>
            <a:xfrm flipH="1">
              <a:off x="7636893" y="2346251"/>
              <a:ext cx="257693" cy="199083"/>
              <a:chOff x="3154993" y="316614"/>
              <a:chExt cx="257693" cy="199083"/>
            </a:xfrm>
          </p:grpSpPr>
          <p:sp>
            <p:nvSpPr>
              <p:cNvPr id="1580" name="Google Shape;1580;p66"/>
              <p:cNvSpPr/>
              <p:nvPr/>
            </p:nvSpPr>
            <p:spPr>
              <a:xfrm>
                <a:off x="3185067" y="330578"/>
                <a:ext cx="227619" cy="137910"/>
              </a:xfrm>
              <a:custGeom>
                <a:avLst/>
                <a:gdLst/>
                <a:ahLst/>
                <a:cxnLst/>
                <a:rect l="l" t="t" r="r" b="b"/>
                <a:pathLst>
                  <a:path w="7107" h="4306" extrusionOk="0">
                    <a:moveTo>
                      <a:pt x="6067" y="1"/>
                    </a:moveTo>
                    <a:cubicBezTo>
                      <a:pt x="6037" y="1"/>
                      <a:pt x="6008" y="2"/>
                      <a:pt x="5978" y="4"/>
                    </a:cubicBezTo>
                    <a:cubicBezTo>
                      <a:pt x="5835" y="4"/>
                      <a:pt x="5693" y="52"/>
                      <a:pt x="5574" y="135"/>
                    </a:cubicBezTo>
                    <a:cubicBezTo>
                      <a:pt x="4956" y="515"/>
                      <a:pt x="2734" y="1906"/>
                      <a:pt x="1973" y="2274"/>
                    </a:cubicBezTo>
                    <a:cubicBezTo>
                      <a:pt x="1355" y="2571"/>
                      <a:pt x="773" y="2927"/>
                      <a:pt x="226" y="3331"/>
                    </a:cubicBezTo>
                    <a:lnTo>
                      <a:pt x="1" y="4306"/>
                    </a:lnTo>
                    <a:cubicBezTo>
                      <a:pt x="690" y="4258"/>
                      <a:pt x="1843" y="3676"/>
                      <a:pt x="1843" y="3676"/>
                    </a:cubicBezTo>
                    <a:cubicBezTo>
                      <a:pt x="1843" y="3676"/>
                      <a:pt x="5764" y="1490"/>
                      <a:pt x="6429" y="1038"/>
                    </a:cubicBezTo>
                    <a:cubicBezTo>
                      <a:pt x="7107" y="598"/>
                      <a:pt x="6786" y="278"/>
                      <a:pt x="6786" y="278"/>
                    </a:cubicBezTo>
                    <a:cubicBezTo>
                      <a:pt x="6583" y="96"/>
                      <a:pt x="6332" y="1"/>
                      <a:pt x="60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66"/>
              <p:cNvSpPr/>
              <p:nvPr/>
            </p:nvSpPr>
            <p:spPr>
              <a:xfrm>
                <a:off x="3258890" y="401102"/>
                <a:ext cx="124875" cy="114594"/>
              </a:xfrm>
              <a:custGeom>
                <a:avLst/>
                <a:gdLst/>
                <a:ahLst/>
                <a:cxnLst/>
                <a:rect l="l" t="t" r="r" b="b"/>
                <a:pathLst>
                  <a:path w="3899" h="3578" extrusionOk="0">
                    <a:moveTo>
                      <a:pt x="1617" y="1"/>
                    </a:moveTo>
                    <a:lnTo>
                      <a:pt x="1" y="797"/>
                    </a:lnTo>
                    <a:lnTo>
                      <a:pt x="1522" y="1783"/>
                    </a:lnTo>
                    <a:lnTo>
                      <a:pt x="3661" y="3577"/>
                    </a:lnTo>
                    <a:lnTo>
                      <a:pt x="3899" y="3554"/>
                    </a:lnTo>
                    <a:lnTo>
                      <a:pt x="161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66"/>
              <p:cNvSpPr/>
              <p:nvPr/>
            </p:nvSpPr>
            <p:spPr>
              <a:xfrm>
                <a:off x="3323233" y="426148"/>
                <a:ext cx="28280" cy="23957"/>
              </a:xfrm>
              <a:custGeom>
                <a:avLst/>
                <a:gdLst/>
                <a:ahLst/>
                <a:cxnLst/>
                <a:rect l="l" t="t" r="r" b="b"/>
                <a:pathLst>
                  <a:path w="883" h="748" extrusionOk="0">
                    <a:moveTo>
                      <a:pt x="399" y="1"/>
                    </a:moveTo>
                    <a:cubicBezTo>
                      <a:pt x="385" y="1"/>
                      <a:pt x="371" y="1"/>
                      <a:pt x="357" y="3"/>
                    </a:cubicBezTo>
                    <a:cubicBezTo>
                      <a:pt x="155" y="15"/>
                      <a:pt x="0" y="193"/>
                      <a:pt x="24" y="407"/>
                    </a:cubicBezTo>
                    <a:cubicBezTo>
                      <a:pt x="39" y="618"/>
                      <a:pt x="212" y="748"/>
                      <a:pt x="391" y="748"/>
                    </a:cubicBezTo>
                    <a:cubicBezTo>
                      <a:pt x="494" y="748"/>
                      <a:pt x="599" y="705"/>
                      <a:pt x="678" y="609"/>
                    </a:cubicBezTo>
                    <a:cubicBezTo>
                      <a:pt x="882" y="370"/>
                      <a:pt x="706" y="1"/>
                      <a:pt x="3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66"/>
              <p:cNvSpPr/>
              <p:nvPr/>
            </p:nvSpPr>
            <p:spPr>
              <a:xfrm>
                <a:off x="3196116" y="452475"/>
                <a:ext cx="42661" cy="40387"/>
              </a:xfrm>
              <a:custGeom>
                <a:avLst/>
                <a:gdLst/>
                <a:ahLst/>
                <a:cxnLst/>
                <a:rect l="l" t="t" r="r" b="b"/>
                <a:pathLst>
                  <a:path w="1332" h="1261" extrusionOk="0">
                    <a:moveTo>
                      <a:pt x="452" y="1"/>
                    </a:moveTo>
                    <a:lnTo>
                      <a:pt x="0" y="298"/>
                    </a:lnTo>
                    <a:lnTo>
                      <a:pt x="1010" y="1260"/>
                    </a:lnTo>
                    <a:lnTo>
                      <a:pt x="1331" y="1225"/>
                    </a:lnTo>
                    <a:lnTo>
                      <a:pt x="45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66"/>
              <p:cNvSpPr/>
              <p:nvPr/>
            </p:nvSpPr>
            <p:spPr>
              <a:xfrm>
                <a:off x="3170622" y="316614"/>
                <a:ext cx="122569" cy="110399"/>
              </a:xfrm>
              <a:custGeom>
                <a:avLst/>
                <a:gdLst/>
                <a:ahLst/>
                <a:cxnLst/>
                <a:rect l="l" t="t" r="r" b="b"/>
                <a:pathLst>
                  <a:path w="3827" h="3447" extrusionOk="0">
                    <a:moveTo>
                      <a:pt x="24" y="1"/>
                    </a:moveTo>
                    <a:lnTo>
                      <a:pt x="0" y="238"/>
                    </a:lnTo>
                    <a:lnTo>
                      <a:pt x="1878" y="2555"/>
                    </a:lnTo>
                    <a:lnTo>
                      <a:pt x="2555" y="3447"/>
                    </a:lnTo>
                    <a:lnTo>
                      <a:pt x="3826" y="2294"/>
                    </a:lnTo>
                    <a:lnTo>
                      <a:pt x="2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66"/>
              <p:cNvSpPr/>
              <p:nvPr/>
            </p:nvSpPr>
            <p:spPr>
              <a:xfrm>
                <a:off x="3233364" y="351972"/>
                <a:ext cx="30138" cy="26134"/>
              </a:xfrm>
              <a:custGeom>
                <a:avLst/>
                <a:gdLst/>
                <a:ahLst/>
                <a:cxnLst/>
                <a:rect l="l" t="t" r="r" b="b"/>
                <a:pathLst>
                  <a:path w="941" h="816" extrusionOk="0">
                    <a:moveTo>
                      <a:pt x="472" y="1"/>
                    </a:moveTo>
                    <a:cubicBezTo>
                      <a:pt x="303" y="1"/>
                      <a:pt x="137" y="103"/>
                      <a:pt x="85" y="299"/>
                    </a:cubicBezTo>
                    <a:cubicBezTo>
                      <a:pt x="0" y="572"/>
                      <a:pt x="222" y="816"/>
                      <a:pt x="471" y="816"/>
                    </a:cubicBezTo>
                    <a:cubicBezTo>
                      <a:pt x="536" y="816"/>
                      <a:pt x="603" y="799"/>
                      <a:pt x="667" y="762"/>
                    </a:cubicBezTo>
                    <a:cubicBezTo>
                      <a:pt x="869" y="655"/>
                      <a:pt x="941" y="406"/>
                      <a:pt x="834" y="216"/>
                    </a:cubicBezTo>
                    <a:cubicBezTo>
                      <a:pt x="753" y="71"/>
                      <a:pt x="612" y="1"/>
                      <a:pt x="4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66"/>
              <p:cNvSpPr/>
              <p:nvPr/>
            </p:nvSpPr>
            <p:spPr>
              <a:xfrm>
                <a:off x="3154993" y="413657"/>
                <a:ext cx="41155" cy="46856"/>
              </a:xfrm>
              <a:custGeom>
                <a:avLst/>
                <a:gdLst/>
                <a:ahLst/>
                <a:cxnLst/>
                <a:rect l="l" t="t" r="r" b="b"/>
                <a:pathLst>
                  <a:path w="1285" h="1463" extrusionOk="0">
                    <a:moveTo>
                      <a:pt x="25" y="1"/>
                    </a:moveTo>
                    <a:lnTo>
                      <a:pt x="1" y="322"/>
                    </a:lnTo>
                    <a:lnTo>
                      <a:pt x="1165" y="1462"/>
                    </a:lnTo>
                    <a:lnTo>
                      <a:pt x="1284" y="833"/>
                    </a:lnTo>
                    <a:lnTo>
                      <a:pt x="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66"/>
              <p:cNvSpPr/>
              <p:nvPr/>
            </p:nvSpPr>
            <p:spPr>
              <a:xfrm>
                <a:off x="3196501" y="402640"/>
                <a:ext cx="23989" cy="36928"/>
              </a:xfrm>
              <a:custGeom>
                <a:avLst/>
                <a:gdLst/>
                <a:ahLst/>
                <a:cxnLst/>
                <a:rect l="l" t="t" r="r" b="b"/>
                <a:pathLst>
                  <a:path w="749" h="1153" extrusionOk="0">
                    <a:moveTo>
                      <a:pt x="666" y="0"/>
                    </a:moveTo>
                    <a:lnTo>
                      <a:pt x="416" y="107"/>
                    </a:lnTo>
                    <a:lnTo>
                      <a:pt x="0" y="1153"/>
                    </a:lnTo>
                    <a:lnTo>
                      <a:pt x="749" y="594"/>
                    </a:lnTo>
                    <a:lnTo>
                      <a:pt x="6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66"/>
              <p:cNvSpPr/>
              <p:nvPr/>
            </p:nvSpPr>
            <p:spPr>
              <a:xfrm>
                <a:off x="3316380" y="427749"/>
                <a:ext cx="13355" cy="14476"/>
              </a:xfrm>
              <a:custGeom>
                <a:avLst/>
                <a:gdLst/>
                <a:ahLst/>
                <a:cxnLst/>
                <a:rect l="l" t="t" r="r" b="b"/>
                <a:pathLst>
                  <a:path w="417" h="452" extrusionOk="0">
                    <a:moveTo>
                      <a:pt x="416" y="0"/>
                    </a:moveTo>
                    <a:lnTo>
                      <a:pt x="0" y="286"/>
                    </a:lnTo>
                    <a:lnTo>
                      <a:pt x="404" y="452"/>
                    </a:lnTo>
                    <a:lnTo>
                      <a:pt x="41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66"/>
              <p:cNvSpPr/>
              <p:nvPr/>
            </p:nvSpPr>
            <p:spPr>
              <a:xfrm>
                <a:off x="3230354" y="352389"/>
                <a:ext cx="14893" cy="13740"/>
              </a:xfrm>
              <a:custGeom>
                <a:avLst/>
                <a:gdLst/>
                <a:ahLst/>
                <a:cxnLst/>
                <a:rect l="l" t="t" r="r" b="b"/>
                <a:pathLst>
                  <a:path w="465" h="429" extrusionOk="0">
                    <a:moveTo>
                      <a:pt x="464" y="1"/>
                    </a:moveTo>
                    <a:lnTo>
                      <a:pt x="1" y="167"/>
                    </a:lnTo>
                    <a:lnTo>
                      <a:pt x="345" y="428"/>
                    </a:lnTo>
                    <a:lnTo>
                      <a:pt x="46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90" name="Google Shape;1590;p66"/>
          <p:cNvGrpSpPr/>
          <p:nvPr/>
        </p:nvGrpSpPr>
        <p:grpSpPr>
          <a:xfrm>
            <a:off x="6719398" y="3624758"/>
            <a:ext cx="274568" cy="951456"/>
            <a:chOff x="2647123" y="3608165"/>
            <a:chExt cx="274568" cy="951456"/>
          </a:xfrm>
        </p:grpSpPr>
        <p:sp>
          <p:nvSpPr>
            <p:cNvPr id="1591" name="Google Shape;1591;p66"/>
            <p:cNvSpPr/>
            <p:nvPr/>
          </p:nvSpPr>
          <p:spPr>
            <a:xfrm>
              <a:off x="2670508" y="3621720"/>
              <a:ext cx="24932" cy="807769"/>
            </a:xfrm>
            <a:custGeom>
              <a:avLst/>
              <a:gdLst/>
              <a:ahLst/>
              <a:cxnLst/>
              <a:rect l="l" t="t" r="r" b="b"/>
              <a:pathLst>
                <a:path w="870" h="28187" extrusionOk="0">
                  <a:moveTo>
                    <a:pt x="1" y="0"/>
                  </a:moveTo>
                  <a:lnTo>
                    <a:pt x="151" y="28186"/>
                  </a:lnTo>
                  <a:lnTo>
                    <a:pt x="870" y="28178"/>
                  </a:lnTo>
                  <a:lnTo>
                    <a:pt x="71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66"/>
            <p:cNvSpPr/>
            <p:nvPr/>
          </p:nvSpPr>
          <p:spPr>
            <a:xfrm>
              <a:off x="2647123" y="3608165"/>
              <a:ext cx="60295" cy="49950"/>
            </a:xfrm>
            <a:custGeom>
              <a:avLst/>
              <a:gdLst/>
              <a:ahLst/>
              <a:cxnLst/>
              <a:rect l="l" t="t" r="r" b="b"/>
              <a:pathLst>
                <a:path w="2104" h="1743" extrusionOk="0">
                  <a:moveTo>
                    <a:pt x="997" y="1"/>
                  </a:moveTo>
                  <a:cubicBezTo>
                    <a:pt x="622" y="1"/>
                    <a:pt x="283" y="249"/>
                    <a:pt x="174" y="632"/>
                  </a:cubicBezTo>
                  <a:cubicBezTo>
                    <a:pt x="1" y="1224"/>
                    <a:pt x="469" y="1743"/>
                    <a:pt x="1010" y="1743"/>
                  </a:cubicBezTo>
                  <a:cubicBezTo>
                    <a:pt x="1147" y="1743"/>
                    <a:pt x="1289" y="1709"/>
                    <a:pt x="1427" y="1634"/>
                  </a:cubicBezTo>
                  <a:cubicBezTo>
                    <a:pt x="2103" y="1258"/>
                    <a:pt x="1995" y="247"/>
                    <a:pt x="1251" y="39"/>
                  </a:cubicBezTo>
                  <a:cubicBezTo>
                    <a:pt x="1166" y="13"/>
                    <a:pt x="1081" y="1"/>
                    <a:pt x="997" y="1"/>
                  </a:cubicBezTo>
                  <a:close/>
                </a:path>
              </a:pathLst>
            </a:custGeom>
            <a:solidFill>
              <a:srgbClr val="151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593;p66"/>
            <p:cNvSpPr/>
            <p:nvPr/>
          </p:nvSpPr>
          <p:spPr>
            <a:xfrm>
              <a:off x="2670765" y="3997820"/>
              <a:ext cx="250925" cy="527671"/>
            </a:xfrm>
            <a:custGeom>
              <a:avLst/>
              <a:gdLst/>
              <a:ahLst/>
              <a:cxnLst/>
              <a:rect l="l" t="t" r="r" b="b"/>
              <a:pathLst>
                <a:path w="8756" h="18413" extrusionOk="0">
                  <a:moveTo>
                    <a:pt x="8338" y="0"/>
                  </a:moveTo>
                  <a:lnTo>
                    <a:pt x="251" y="75"/>
                  </a:lnTo>
                  <a:cubicBezTo>
                    <a:pt x="109" y="75"/>
                    <a:pt x="0" y="192"/>
                    <a:pt x="0" y="334"/>
                  </a:cubicBezTo>
                  <a:lnTo>
                    <a:pt x="167" y="18162"/>
                  </a:lnTo>
                  <a:cubicBezTo>
                    <a:pt x="167" y="18304"/>
                    <a:pt x="284" y="18412"/>
                    <a:pt x="418" y="18412"/>
                  </a:cubicBezTo>
                  <a:lnTo>
                    <a:pt x="8505" y="18337"/>
                  </a:lnTo>
                  <a:cubicBezTo>
                    <a:pt x="8647" y="18337"/>
                    <a:pt x="8755" y="18220"/>
                    <a:pt x="8755" y="18087"/>
                  </a:cubicBezTo>
                  <a:lnTo>
                    <a:pt x="8597" y="251"/>
                  </a:lnTo>
                  <a:cubicBezTo>
                    <a:pt x="8588" y="109"/>
                    <a:pt x="8480" y="0"/>
                    <a:pt x="833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66"/>
            <p:cNvSpPr/>
            <p:nvPr/>
          </p:nvSpPr>
          <p:spPr>
            <a:xfrm>
              <a:off x="2709052" y="4490270"/>
              <a:ext cx="81301" cy="69351"/>
            </a:xfrm>
            <a:custGeom>
              <a:avLst/>
              <a:gdLst/>
              <a:ahLst/>
              <a:cxnLst/>
              <a:rect l="l" t="t" r="r" b="b"/>
              <a:pathLst>
                <a:path w="2837" h="2420" extrusionOk="0">
                  <a:moveTo>
                    <a:pt x="1233" y="0"/>
                  </a:moveTo>
                  <a:cubicBezTo>
                    <a:pt x="1226" y="0"/>
                    <a:pt x="1219" y="0"/>
                    <a:pt x="1212" y="0"/>
                  </a:cubicBezTo>
                  <a:cubicBezTo>
                    <a:pt x="536" y="0"/>
                    <a:pt x="1" y="552"/>
                    <a:pt x="9" y="1220"/>
                  </a:cubicBezTo>
                  <a:cubicBezTo>
                    <a:pt x="15" y="1945"/>
                    <a:pt x="610" y="2420"/>
                    <a:pt x="1227" y="2420"/>
                  </a:cubicBezTo>
                  <a:cubicBezTo>
                    <a:pt x="1528" y="2420"/>
                    <a:pt x="1835" y="2307"/>
                    <a:pt x="2081" y="2055"/>
                  </a:cubicBezTo>
                  <a:cubicBezTo>
                    <a:pt x="2836" y="1292"/>
                    <a:pt x="2297" y="0"/>
                    <a:pt x="1233" y="0"/>
                  </a:cubicBezTo>
                  <a:close/>
                </a:path>
              </a:pathLst>
            </a:custGeom>
            <a:solidFill>
              <a:srgbClr val="151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66"/>
            <p:cNvSpPr/>
            <p:nvPr/>
          </p:nvSpPr>
          <p:spPr>
            <a:xfrm>
              <a:off x="2723668" y="4504627"/>
              <a:ext cx="47428" cy="40464"/>
            </a:xfrm>
            <a:custGeom>
              <a:avLst/>
              <a:gdLst/>
              <a:ahLst/>
              <a:cxnLst/>
              <a:rect l="l" t="t" r="r" b="b"/>
              <a:pathLst>
                <a:path w="1655" h="1412" extrusionOk="0">
                  <a:moveTo>
                    <a:pt x="702" y="1"/>
                  </a:moveTo>
                  <a:cubicBezTo>
                    <a:pt x="318" y="9"/>
                    <a:pt x="1" y="326"/>
                    <a:pt x="9" y="711"/>
                  </a:cubicBezTo>
                  <a:cubicBezTo>
                    <a:pt x="9" y="1134"/>
                    <a:pt x="355" y="1412"/>
                    <a:pt x="717" y="1412"/>
                  </a:cubicBezTo>
                  <a:cubicBezTo>
                    <a:pt x="891" y="1412"/>
                    <a:pt x="1068" y="1347"/>
                    <a:pt x="1212" y="1203"/>
                  </a:cubicBezTo>
                  <a:cubicBezTo>
                    <a:pt x="1655" y="752"/>
                    <a:pt x="1329" y="1"/>
                    <a:pt x="70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66"/>
            <p:cNvSpPr/>
            <p:nvPr/>
          </p:nvSpPr>
          <p:spPr>
            <a:xfrm>
              <a:off x="2834746" y="4188134"/>
              <a:ext cx="48403" cy="287549"/>
            </a:xfrm>
            <a:custGeom>
              <a:avLst/>
              <a:gdLst/>
              <a:ahLst/>
              <a:cxnLst/>
              <a:rect l="l" t="t" r="r" b="b"/>
              <a:pathLst>
                <a:path w="1689" h="10034" extrusionOk="0">
                  <a:moveTo>
                    <a:pt x="810" y="0"/>
                  </a:moveTo>
                  <a:cubicBezTo>
                    <a:pt x="805" y="0"/>
                    <a:pt x="799" y="0"/>
                    <a:pt x="794" y="1"/>
                  </a:cubicBezTo>
                  <a:cubicBezTo>
                    <a:pt x="352" y="1"/>
                    <a:pt x="1" y="368"/>
                    <a:pt x="1" y="811"/>
                  </a:cubicBezTo>
                  <a:lnTo>
                    <a:pt x="76" y="9240"/>
                  </a:lnTo>
                  <a:cubicBezTo>
                    <a:pt x="84" y="9678"/>
                    <a:pt x="435" y="10034"/>
                    <a:pt x="871" y="10034"/>
                  </a:cubicBezTo>
                  <a:cubicBezTo>
                    <a:pt x="876" y="10034"/>
                    <a:pt x="881" y="10034"/>
                    <a:pt x="886" y="10034"/>
                  </a:cubicBezTo>
                  <a:cubicBezTo>
                    <a:pt x="1329" y="10034"/>
                    <a:pt x="1688" y="9666"/>
                    <a:pt x="1688" y="9223"/>
                  </a:cubicBezTo>
                  <a:lnTo>
                    <a:pt x="1605" y="794"/>
                  </a:lnTo>
                  <a:cubicBezTo>
                    <a:pt x="1605" y="356"/>
                    <a:pt x="1246" y="0"/>
                    <a:pt x="81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7" name="Google Shape;1597;p66"/>
          <p:cNvGrpSpPr/>
          <p:nvPr/>
        </p:nvGrpSpPr>
        <p:grpSpPr>
          <a:xfrm>
            <a:off x="5490125" y="2597761"/>
            <a:ext cx="784533" cy="1978452"/>
            <a:chOff x="1970625" y="2561624"/>
            <a:chExt cx="784533" cy="1978452"/>
          </a:xfrm>
        </p:grpSpPr>
        <p:sp>
          <p:nvSpPr>
            <p:cNvPr id="1598" name="Google Shape;1598;p66"/>
            <p:cNvSpPr/>
            <p:nvPr/>
          </p:nvSpPr>
          <p:spPr>
            <a:xfrm>
              <a:off x="2109358" y="3471355"/>
              <a:ext cx="497265" cy="1015106"/>
            </a:xfrm>
            <a:custGeom>
              <a:avLst/>
              <a:gdLst/>
              <a:ahLst/>
              <a:cxnLst/>
              <a:rect l="l" t="t" r="r" b="b"/>
              <a:pathLst>
                <a:path w="17352" h="35422" extrusionOk="0">
                  <a:moveTo>
                    <a:pt x="2690" y="1"/>
                  </a:moveTo>
                  <a:lnTo>
                    <a:pt x="0" y="35422"/>
                  </a:lnTo>
                  <a:lnTo>
                    <a:pt x="1880" y="35422"/>
                  </a:lnTo>
                  <a:lnTo>
                    <a:pt x="7602" y="6133"/>
                  </a:lnTo>
                  <a:cubicBezTo>
                    <a:pt x="7702" y="5615"/>
                    <a:pt x="8145" y="5239"/>
                    <a:pt x="8672" y="5239"/>
                  </a:cubicBezTo>
                  <a:cubicBezTo>
                    <a:pt x="9198" y="5239"/>
                    <a:pt x="9649" y="5615"/>
                    <a:pt x="9749" y="6133"/>
                  </a:cubicBezTo>
                  <a:lnTo>
                    <a:pt x="15472" y="35422"/>
                  </a:lnTo>
                  <a:lnTo>
                    <a:pt x="17351" y="35422"/>
                  </a:lnTo>
                  <a:lnTo>
                    <a:pt x="1466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66"/>
            <p:cNvSpPr/>
            <p:nvPr/>
          </p:nvSpPr>
          <p:spPr>
            <a:xfrm>
              <a:off x="1970625" y="2886170"/>
              <a:ext cx="341053" cy="381976"/>
            </a:xfrm>
            <a:custGeom>
              <a:avLst/>
              <a:gdLst/>
              <a:ahLst/>
              <a:cxnLst/>
              <a:rect l="l" t="t" r="r" b="b"/>
              <a:pathLst>
                <a:path w="11901" h="13329" extrusionOk="0">
                  <a:moveTo>
                    <a:pt x="8069" y="1"/>
                  </a:moveTo>
                  <a:cubicBezTo>
                    <a:pt x="5971" y="1"/>
                    <a:pt x="0" y="9482"/>
                    <a:pt x="296" y="11983"/>
                  </a:cubicBezTo>
                  <a:cubicBezTo>
                    <a:pt x="418" y="13012"/>
                    <a:pt x="1423" y="13329"/>
                    <a:pt x="2617" y="13329"/>
                  </a:cubicBezTo>
                  <a:cubicBezTo>
                    <a:pt x="4534" y="13329"/>
                    <a:pt x="6938" y="12510"/>
                    <a:pt x="6938" y="12510"/>
                  </a:cubicBezTo>
                  <a:cubicBezTo>
                    <a:pt x="6938" y="12510"/>
                    <a:pt x="6011" y="11048"/>
                    <a:pt x="6412" y="10262"/>
                  </a:cubicBezTo>
                  <a:lnTo>
                    <a:pt x="4758" y="9928"/>
                  </a:lnTo>
                  <a:cubicBezTo>
                    <a:pt x="4758" y="9928"/>
                    <a:pt x="11900" y="3487"/>
                    <a:pt x="8458" y="154"/>
                  </a:cubicBezTo>
                  <a:cubicBezTo>
                    <a:pt x="8351" y="50"/>
                    <a:pt x="8220" y="1"/>
                    <a:pt x="806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600;p66"/>
            <p:cNvSpPr/>
            <p:nvPr/>
          </p:nvSpPr>
          <p:spPr>
            <a:xfrm>
              <a:off x="2129218" y="2842926"/>
              <a:ext cx="467347" cy="679211"/>
            </a:xfrm>
            <a:custGeom>
              <a:avLst/>
              <a:gdLst/>
              <a:ahLst/>
              <a:cxnLst/>
              <a:rect l="l" t="t" r="r" b="b"/>
              <a:pathLst>
                <a:path w="16308" h="23701" extrusionOk="0">
                  <a:moveTo>
                    <a:pt x="6324" y="1"/>
                  </a:moveTo>
                  <a:cubicBezTo>
                    <a:pt x="6324" y="1"/>
                    <a:pt x="1103" y="2599"/>
                    <a:pt x="552" y="3626"/>
                  </a:cubicBezTo>
                  <a:cubicBezTo>
                    <a:pt x="0" y="4654"/>
                    <a:pt x="1354" y="13041"/>
                    <a:pt x="1997" y="15205"/>
                  </a:cubicBezTo>
                  <a:lnTo>
                    <a:pt x="1997" y="16232"/>
                  </a:lnTo>
                  <a:cubicBezTo>
                    <a:pt x="1997" y="16232"/>
                    <a:pt x="1354" y="19858"/>
                    <a:pt x="1354" y="22347"/>
                  </a:cubicBezTo>
                  <a:cubicBezTo>
                    <a:pt x="1354" y="22347"/>
                    <a:pt x="2365" y="23701"/>
                    <a:pt x="8154" y="23701"/>
                  </a:cubicBezTo>
                  <a:cubicBezTo>
                    <a:pt x="13943" y="23701"/>
                    <a:pt x="14954" y="22347"/>
                    <a:pt x="14954" y="22347"/>
                  </a:cubicBezTo>
                  <a:cubicBezTo>
                    <a:pt x="14954" y="19858"/>
                    <a:pt x="14303" y="16232"/>
                    <a:pt x="14303" y="16232"/>
                  </a:cubicBezTo>
                  <a:lnTo>
                    <a:pt x="14303" y="15196"/>
                  </a:lnTo>
                  <a:cubicBezTo>
                    <a:pt x="14954" y="13033"/>
                    <a:pt x="16308" y="4654"/>
                    <a:pt x="15756" y="3618"/>
                  </a:cubicBezTo>
                  <a:cubicBezTo>
                    <a:pt x="15205" y="2582"/>
                    <a:pt x="9975" y="1"/>
                    <a:pt x="9975" y="1"/>
                  </a:cubicBezTo>
                  <a:lnTo>
                    <a:pt x="8154" y="209"/>
                  </a:lnTo>
                  <a:lnTo>
                    <a:pt x="632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601;p66"/>
            <p:cNvSpPr/>
            <p:nvPr/>
          </p:nvSpPr>
          <p:spPr>
            <a:xfrm>
              <a:off x="2306152" y="2762714"/>
              <a:ext cx="113254" cy="97951"/>
            </a:xfrm>
            <a:custGeom>
              <a:avLst/>
              <a:gdLst/>
              <a:ahLst/>
              <a:cxnLst/>
              <a:rect l="l" t="t" r="r" b="b"/>
              <a:pathLst>
                <a:path w="3952" h="3418" extrusionOk="0">
                  <a:moveTo>
                    <a:pt x="0" y="1"/>
                  </a:moveTo>
                  <a:lnTo>
                    <a:pt x="0" y="3209"/>
                  </a:lnTo>
                  <a:cubicBezTo>
                    <a:pt x="0" y="3209"/>
                    <a:pt x="434" y="3418"/>
                    <a:pt x="1980" y="3418"/>
                  </a:cubicBezTo>
                  <a:cubicBezTo>
                    <a:pt x="3517" y="3418"/>
                    <a:pt x="3952" y="3209"/>
                    <a:pt x="3952" y="3209"/>
                  </a:cubicBezTo>
                  <a:lnTo>
                    <a:pt x="3952" y="1"/>
                  </a:lnTo>
                  <a:close/>
                </a:path>
              </a:pathLst>
            </a:custGeom>
            <a:solidFill>
              <a:srgbClr val="D4AA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66"/>
            <p:cNvSpPr/>
            <p:nvPr/>
          </p:nvSpPr>
          <p:spPr>
            <a:xfrm>
              <a:off x="2251673" y="2601372"/>
              <a:ext cx="222411" cy="233215"/>
            </a:xfrm>
            <a:custGeom>
              <a:avLst/>
              <a:gdLst/>
              <a:ahLst/>
              <a:cxnLst/>
              <a:rect l="l" t="t" r="r" b="b"/>
              <a:pathLst>
                <a:path w="7761" h="8138" extrusionOk="0">
                  <a:moveTo>
                    <a:pt x="3881" y="0"/>
                  </a:moveTo>
                  <a:cubicBezTo>
                    <a:pt x="1759" y="0"/>
                    <a:pt x="924" y="418"/>
                    <a:pt x="1191" y="3994"/>
                  </a:cubicBezTo>
                  <a:cubicBezTo>
                    <a:pt x="1191" y="3994"/>
                    <a:pt x="972" y="3741"/>
                    <a:pt x="717" y="3741"/>
                  </a:cubicBezTo>
                  <a:cubicBezTo>
                    <a:pt x="589" y="3741"/>
                    <a:pt x="453" y="3804"/>
                    <a:pt x="331" y="3994"/>
                  </a:cubicBezTo>
                  <a:cubicBezTo>
                    <a:pt x="0" y="4504"/>
                    <a:pt x="703" y="5312"/>
                    <a:pt x="1152" y="5312"/>
                  </a:cubicBezTo>
                  <a:cubicBezTo>
                    <a:pt x="1202" y="5312"/>
                    <a:pt x="1249" y="5302"/>
                    <a:pt x="1291" y="5280"/>
                  </a:cubicBezTo>
                  <a:cubicBezTo>
                    <a:pt x="1291" y="5280"/>
                    <a:pt x="1609" y="7619"/>
                    <a:pt x="3881" y="8137"/>
                  </a:cubicBezTo>
                  <a:cubicBezTo>
                    <a:pt x="6145" y="7611"/>
                    <a:pt x="6471" y="5280"/>
                    <a:pt x="6471" y="5280"/>
                  </a:cubicBezTo>
                  <a:cubicBezTo>
                    <a:pt x="6514" y="5303"/>
                    <a:pt x="6562" y="5314"/>
                    <a:pt x="6614" y="5314"/>
                  </a:cubicBezTo>
                  <a:cubicBezTo>
                    <a:pt x="7063" y="5314"/>
                    <a:pt x="7761" y="4503"/>
                    <a:pt x="7431" y="3994"/>
                  </a:cubicBezTo>
                  <a:cubicBezTo>
                    <a:pt x="7306" y="3804"/>
                    <a:pt x="7168" y="3741"/>
                    <a:pt x="7039" y="3741"/>
                  </a:cubicBezTo>
                  <a:cubicBezTo>
                    <a:pt x="6782" y="3741"/>
                    <a:pt x="6563" y="3994"/>
                    <a:pt x="6563" y="3994"/>
                  </a:cubicBezTo>
                  <a:cubicBezTo>
                    <a:pt x="6838" y="426"/>
                    <a:pt x="5995" y="0"/>
                    <a:pt x="3881" y="0"/>
                  </a:cubicBezTo>
                  <a:close/>
                </a:path>
              </a:pathLst>
            </a:custGeom>
            <a:solidFill>
              <a:srgbClr val="D4AA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66"/>
            <p:cNvSpPr/>
            <p:nvPr/>
          </p:nvSpPr>
          <p:spPr>
            <a:xfrm>
              <a:off x="2259468" y="2561624"/>
              <a:ext cx="223385" cy="288037"/>
            </a:xfrm>
            <a:custGeom>
              <a:avLst/>
              <a:gdLst/>
              <a:ahLst/>
              <a:cxnLst/>
              <a:rect l="l" t="t" r="r" b="b"/>
              <a:pathLst>
                <a:path w="7795" h="10051" extrusionOk="0">
                  <a:moveTo>
                    <a:pt x="3119" y="1"/>
                  </a:moveTo>
                  <a:cubicBezTo>
                    <a:pt x="2411" y="1"/>
                    <a:pt x="1659" y="266"/>
                    <a:pt x="1195" y="1195"/>
                  </a:cubicBezTo>
                  <a:cubicBezTo>
                    <a:pt x="1195" y="1195"/>
                    <a:pt x="1189" y="1195"/>
                    <a:pt x="1179" y="1195"/>
                  </a:cubicBezTo>
                  <a:cubicBezTo>
                    <a:pt x="1047" y="1195"/>
                    <a:pt x="101" y="1260"/>
                    <a:pt x="334" y="3133"/>
                  </a:cubicBezTo>
                  <a:cubicBezTo>
                    <a:pt x="401" y="3701"/>
                    <a:pt x="0" y="10050"/>
                    <a:pt x="3434" y="10050"/>
                  </a:cubicBezTo>
                  <a:cubicBezTo>
                    <a:pt x="6867" y="10050"/>
                    <a:pt x="6884" y="4320"/>
                    <a:pt x="7034" y="3041"/>
                  </a:cubicBezTo>
                  <a:cubicBezTo>
                    <a:pt x="7034" y="3041"/>
                    <a:pt x="7794" y="2006"/>
                    <a:pt x="7377" y="1145"/>
                  </a:cubicBezTo>
                  <a:cubicBezTo>
                    <a:pt x="7212" y="806"/>
                    <a:pt x="7008" y="703"/>
                    <a:pt x="6822" y="703"/>
                  </a:cubicBezTo>
                  <a:cubicBezTo>
                    <a:pt x="6536" y="703"/>
                    <a:pt x="6291" y="945"/>
                    <a:pt x="6291" y="945"/>
                  </a:cubicBezTo>
                  <a:cubicBezTo>
                    <a:pt x="6291" y="945"/>
                    <a:pt x="6466" y="134"/>
                    <a:pt x="5706" y="134"/>
                  </a:cubicBezTo>
                  <a:cubicBezTo>
                    <a:pt x="4937" y="134"/>
                    <a:pt x="4937" y="477"/>
                    <a:pt x="4937" y="477"/>
                  </a:cubicBezTo>
                  <a:cubicBezTo>
                    <a:pt x="4937" y="477"/>
                    <a:pt x="4067" y="1"/>
                    <a:pt x="311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66"/>
            <p:cNvSpPr/>
            <p:nvPr/>
          </p:nvSpPr>
          <p:spPr>
            <a:xfrm>
              <a:off x="2109358" y="2861123"/>
              <a:ext cx="165698" cy="417311"/>
            </a:xfrm>
            <a:custGeom>
              <a:avLst/>
              <a:gdLst/>
              <a:ahLst/>
              <a:cxnLst/>
              <a:rect l="l" t="t" r="r" b="b"/>
              <a:pathLst>
                <a:path w="5782" h="14562" extrusionOk="0">
                  <a:moveTo>
                    <a:pt x="5781" y="0"/>
                  </a:moveTo>
                  <a:cubicBezTo>
                    <a:pt x="5781" y="0"/>
                    <a:pt x="3392" y="0"/>
                    <a:pt x="2648" y="1387"/>
                  </a:cubicBezTo>
                  <a:cubicBezTo>
                    <a:pt x="1963" y="2649"/>
                    <a:pt x="0" y="6032"/>
                    <a:pt x="2690" y="14561"/>
                  </a:cubicBezTo>
                  <a:cubicBezTo>
                    <a:pt x="2690" y="14561"/>
                    <a:pt x="4110" y="8897"/>
                    <a:pt x="4077" y="6107"/>
                  </a:cubicBezTo>
                  <a:cubicBezTo>
                    <a:pt x="4052" y="3317"/>
                    <a:pt x="5781" y="0"/>
                    <a:pt x="578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66"/>
            <p:cNvSpPr/>
            <p:nvPr/>
          </p:nvSpPr>
          <p:spPr>
            <a:xfrm>
              <a:off x="2139506" y="3149044"/>
              <a:ext cx="113742" cy="89899"/>
            </a:xfrm>
            <a:custGeom>
              <a:avLst/>
              <a:gdLst/>
              <a:ahLst/>
              <a:cxnLst/>
              <a:rect l="l" t="t" r="r" b="b"/>
              <a:pathLst>
                <a:path w="3969" h="3137" extrusionOk="0">
                  <a:moveTo>
                    <a:pt x="1902" y="0"/>
                  </a:moveTo>
                  <a:cubicBezTo>
                    <a:pt x="1015" y="0"/>
                    <a:pt x="527" y="1089"/>
                    <a:pt x="527" y="1089"/>
                  </a:cubicBezTo>
                  <a:cubicBezTo>
                    <a:pt x="1" y="1707"/>
                    <a:pt x="869" y="3019"/>
                    <a:pt x="869" y="3019"/>
                  </a:cubicBezTo>
                  <a:cubicBezTo>
                    <a:pt x="869" y="3019"/>
                    <a:pt x="951" y="3046"/>
                    <a:pt x="1037" y="3046"/>
                  </a:cubicBezTo>
                  <a:cubicBezTo>
                    <a:pt x="1095" y="3046"/>
                    <a:pt x="1155" y="3034"/>
                    <a:pt x="1195" y="2994"/>
                  </a:cubicBezTo>
                  <a:cubicBezTo>
                    <a:pt x="1313" y="2870"/>
                    <a:pt x="1424" y="2825"/>
                    <a:pt x="1523" y="2825"/>
                  </a:cubicBezTo>
                  <a:cubicBezTo>
                    <a:pt x="1784" y="2825"/>
                    <a:pt x="1964" y="3136"/>
                    <a:pt x="1964" y="3136"/>
                  </a:cubicBezTo>
                  <a:cubicBezTo>
                    <a:pt x="3969" y="1649"/>
                    <a:pt x="2524" y="170"/>
                    <a:pt x="2524" y="170"/>
                  </a:cubicBezTo>
                  <a:cubicBezTo>
                    <a:pt x="2299" y="50"/>
                    <a:pt x="2091" y="0"/>
                    <a:pt x="1902" y="0"/>
                  </a:cubicBezTo>
                  <a:close/>
                </a:path>
              </a:pathLst>
            </a:custGeom>
            <a:solidFill>
              <a:srgbClr val="D4AA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66"/>
            <p:cNvSpPr/>
            <p:nvPr/>
          </p:nvSpPr>
          <p:spPr>
            <a:xfrm>
              <a:off x="2414106" y="2886170"/>
              <a:ext cx="341053" cy="381976"/>
            </a:xfrm>
            <a:custGeom>
              <a:avLst/>
              <a:gdLst/>
              <a:ahLst/>
              <a:cxnLst/>
              <a:rect l="l" t="t" r="r" b="b"/>
              <a:pathLst>
                <a:path w="11901" h="13329" extrusionOk="0">
                  <a:moveTo>
                    <a:pt x="3832" y="1"/>
                  </a:moveTo>
                  <a:cubicBezTo>
                    <a:pt x="3681" y="1"/>
                    <a:pt x="3550" y="50"/>
                    <a:pt x="3443" y="154"/>
                  </a:cubicBezTo>
                  <a:cubicBezTo>
                    <a:pt x="1" y="3487"/>
                    <a:pt x="7135" y="9928"/>
                    <a:pt x="7135" y="9928"/>
                  </a:cubicBezTo>
                  <a:lnTo>
                    <a:pt x="5489" y="10262"/>
                  </a:lnTo>
                  <a:cubicBezTo>
                    <a:pt x="5882" y="11048"/>
                    <a:pt x="4955" y="12510"/>
                    <a:pt x="4955" y="12510"/>
                  </a:cubicBezTo>
                  <a:cubicBezTo>
                    <a:pt x="4955" y="12510"/>
                    <a:pt x="7361" y="13329"/>
                    <a:pt x="9282" y="13329"/>
                  </a:cubicBezTo>
                  <a:cubicBezTo>
                    <a:pt x="10476" y="13329"/>
                    <a:pt x="11483" y="13012"/>
                    <a:pt x="11605" y="11983"/>
                  </a:cubicBezTo>
                  <a:cubicBezTo>
                    <a:pt x="11901" y="9482"/>
                    <a:pt x="5930" y="1"/>
                    <a:pt x="383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66"/>
            <p:cNvSpPr/>
            <p:nvPr/>
          </p:nvSpPr>
          <p:spPr>
            <a:xfrm>
              <a:off x="2450730" y="2861123"/>
              <a:ext cx="165698" cy="417311"/>
            </a:xfrm>
            <a:custGeom>
              <a:avLst/>
              <a:gdLst/>
              <a:ahLst/>
              <a:cxnLst/>
              <a:rect l="l" t="t" r="r" b="b"/>
              <a:pathLst>
                <a:path w="5782" h="14562" extrusionOk="0">
                  <a:moveTo>
                    <a:pt x="1" y="0"/>
                  </a:moveTo>
                  <a:cubicBezTo>
                    <a:pt x="1" y="0"/>
                    <a:pt x="1722" y="3317"/>
                    <a:pt x="1697" y="6107"/>
                  </a:cubicBezTo>
                  <a:cubicBezTo>
                    <a:pt x="1672" y="8897"/>
                    <a:pt x="3084" y="14561"/>
                    <a:pt x="3084" y="14561"/>
                  </a:cubicBezTo>
                  <a:cubicBezTo>
                    <a:pt x="5782" y="6032"/>
                    <a:pt x="3810" y="2649"/>
                    <a:pt x="3134" y="1387"/>
                  </a:cubicBezTo>
                  <a:cubicBezTo>
                    <a:pt x="2390" y="0"/>
                    <a:pt x="1" y="0"/>
                    <a:pt x="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66"/>
            <p:cNvSpPr/>
            <p:nvPr/>
          </p:nvSpPr>
          <p:spPr>
            <a:xfrm>
              <a:off x="2472539" y="3149044"/>
              <a:ext cx="113742" cy="89899"/>
            </a:xfrm>
            <a:custGeom>
              <a:avLst/>
              <a:gdLst/>
              <a:ahLst/>
              <a:cxnLst/>
              <a:rect l="l" t="t" r="r" b="b"/>
              <a:pathLst>
                <a:path w="3969" h="3137" extrusionOk="0">
                  <a:moveTo>
                    <a:pt x="2071" y="0"/>
                  </a:moveTo>
                  <a:cubicBezTo>
                    <a:pt x="1881" y="0"/>
                    <a:pt x="1672" y="50"/>
                    <a:pt x="1445" y="170"/>
                  </a:cubicBezTo>
                  <a:cubicBezTo>
                    <a:pt x="1445" y="170"/>
                    <a:pt x="0" y="1649"/>
                    <a:pt x="2005" y="3136"/>
                  </a:cubicBezTo>
                  <a:cubicBezTo>
                    <a:pt x="2005" y="3136"/>
                    <a:pt x="2185" y="2825"/>
                    <a:pt x="2446" y="2825"/>
                  </a:cubicBezTo>
                  <a:cubicBezTo>
                    <a:pt x="2545" y="2825"/>
                    <a:pt x="2656" y="2870"/>
                    <a:pt x="2774" y="2994"/>
                  </a:cubicBezTo>
                  <a:cubicBezTo>
                    <a:pt x="2814" y="3034"/>
                    <a:pt x="2874" y="3046"/>
                    <a:pt x="2932" y="3046"/>
                  </a:cubicBezTo>
                  <a:cubicBezTo>
                    <a:pt x="3018" y="3046"/>
                    <a:pt x="3099" y="3019"/>
                    <a:pt x="3099" y="3019"/>
                  </a:cubicBezTo>
                  <a:cubicBezTo>
                    <a:pt x="3099" y="3019"/>
                    <a:pt x="3968" y="1707"/>
                    <a:pt x="3450" y="1089"/>
                  </a:cubicBezTo>
                  <a:cubicBezTo>
                    <a:pt x="3450" y="1089"/>
                    <a:pt x="2963" y="0"/>
                    <a:pt x="2071" y="0"/>
                  </a:cubicBezTo>
                  <a:close/>
                </a:path>
              </a:pathLst>
            </a:custGeom>
            <a:solidFill>
              <a:srgbClr val="D4AA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66"/>
            <p:cNvSpPr/>
            <p:nvPr/>
          </p:nvSpPr>
          <p:spPr>
            <a:xfrm>
              <a:off x="2186448" y="3278404"/>
              <a:ext cx="352659" cy="29460"/>
            </a:xfrm>
            <a:custGeom>
              <a:avLst/>
              <a:gdLst/>
              <a:ahLst/>
              <a:cxnLst/>
              <a:rect l="l" t="t" r="r" b="b"/>
              <a:pathLst>
                <a:path w="12306" h="1028" extrusionOk="0">
                  <a:moveTo>
                    <a:pt x="0" y="0"/>
                  </a:moveTo>
                  <a:lnTo>
                    <a:pt x="0" y="1028"/>
                  </a:lnTo>
                  <a:lnTo>
                    <a:pt x="12306" y="1028"/>
                  </a:lnTo>
                  <a:lnTo>
                    <a:pt x="12306" y="0"/>
                  </a:lnTo>
                  <a:close/>
                </a:path>
              </a:pathLst>
            </a:custGeom>
            <a:solidFill>
              <a:srgbClr val="F657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66"/>
            <p:cNvSpPr/>
            <p:nvPr/>
          </p:nvSpPr>
          <p:spPr>
            <a:xfrm>
              <a:off x="2332230" y="3272902"/>
              <a:ext cx="51755" cy="40493"/>
            </a:xfrm>
            <a:custGeom>
              <a:avLst/>
              <a:gdLst/>
              <a:ahLst/>
              <a:cxnLst/>
              <a:rect l="l" t="t" r="r" b="b"/>
              <a:pathLst>
                <a:path w="1806" h="1413" extrusionOk="0">
                  <a:moveTo>
                    <a:pt x="1" y="0"/>
                  </a:moveTo>
                  <a:lnTo>
                    <a:pt x="1" y="1412"/>
                  </a:lnTo>
                  <a:lnTo>
                    <a:pt x="1805" y="1412"/>
                  </a:lnTo>
                  <a:lnTo>
                    <a:pt x="1805" y="0"/>
                  </a:lnTo>
                  <a:close/>
                </a:path>
              </a:pathLst>
            </a:custGeom>
            <a:solidFill>
              <a:srgbClr val="3734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66"/>
            <p:cNvSpPr/>
            <p:nvPr/>
          </p:nvSpPr>
          <p:spPr>
            <a:xfrm>
              <a:off x="2006390" y="4486430"/>
              <a:ext cx="149420" cy="53647"/>
            </a:xfrm>
            <a:custGeom>
              <a:avLst/>
              <a:gdLst/>
              <a:ahLst/>
              <a:cxnLst/>
              <a:rect l="l" t="t" r="r" b="b"/>
              <a:pathLst>
                <a:path w="5214" h="1872" extrusionOk="0">
                  <a:moveTo>
                    <a:pt x="3785" y="1"/>
                  </a:moveTo>
                  <a:lnTo>
                    <a:pt x="3593" y="627"/>
                  </a:lnTo>
                  <a:lnTo>
                    <a:pt x="1" y="1872"/>
                  </a:lnTo>
                  <a:lnTo>
                    <a:pt x="5214" y="1872"/>
                  </a:lnTo>
                  <a:lnTo>
                    <a:pt x="5214" y="1"/>
                  </a:lnTo>
                  <a:close/>
                </a:path>
              </a:pathLst>
            </a:custGeom>
            <a:solidFill>
              <a:srgbClr val="151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66"/>
            <p:cNvSpPr/>
            <p:nvPr/>
          </p:nvSpPr>
          <p:spPr>
            <a:xfrm>
              <a:off x="2560404" y="4486430"/>
              <a:ext cx="126895" cy="53647"/>
            </a:xfrm>
            <a:custGeom>
              <a:avLst/>
              <a:gdLst/>
              <a:ahLst/>
              <a:cxnLst/>
              <a:rect l="l" t="t" r="r" b="b"/>
              <a:pathLst>
                <a:path w="4428" h="1872" extrusionOk="0">
                  <a:moveTo>
                    <a:pt x="0" y="1"/>
                  </a:moveTo>
                  <a:lnTo>
                    <a:pt x="0" y="1872"/>
                  </a:lnTo>
                  <a:lnTo>
                    <a:pt x="4194" y="1872"/>
                  </a:lnTo>
                  <a:cubicBezTo>
                    <a:pt x="4386" y="1864"/>
                    <a:pt x="4428" y="1596"/>
                    <a:pt x="4252" y="1538"/>
                  </a:cubicBezTo>
                  <a:lnTo>
                    <a:pt x="1621" y="627"/>
                  </a:lnTo>
                  <a:lnTo>
                    <a:pt x="1420" y="1"/>
                  </a:lnTo>
                  <a:close/>
                </a:path>
              </a:pathLst>
            </a:custGeom>
            <a:solidFill>
              <a:srgbClr val="151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66"/>
            <p:cNvSpPr/>
            <p:nvPr/>
          </p:nvSpPr>
          <p:spPr>
            <a:xfrm>
              <a:off x="2145008" y="2893449"/>
              <a:ext cx="435766" cy="518815"/>
            </a:xfrm>
            <a:custGeom>
              <a:avLst/>
              <a:gdLst/>
              <a:ahLst/>
              <a:cxnLst/>
              <a:rect l="l" t="t" r="r" b="b"/>
              <a:pathLst>
                <a:path w="15206" h="18104" extrusionOk="0">
                  <a:moveTo>
                    <a:pt x="352" y="0"/>
                  </a:moveTo>
                  <a:cubicBezTo>
                    <a:pt x="160" y="0"/>
                    <a:pt x="1" y="151"/>
                    <a:pt x="1" y="351"/>
                  </a:cubicBezTo>
                  <a:lnTo>
                    <a:pt x="1" y="17752"/>
                  </a:lnTo>
                  <a:cubicBezTo>
                    <a:pt x="1" y="17953"/>
                    <a:pt x="160" y="18103"/>
                    <a:pt x="352" y="18103"/>
                  </a:cubicBezTo>
                  <a:lnTo>
                    <a:pt x="14854" y="18103"/>
                  </a:lnTo>
                  <a:cubicBezTo>
                    <a:pt x="15046" y="18103"/>
                    <a:pt x="15205" y="17953"/>
                    <a:pt x="15205" y="17752"/>
                  </a:cubicBezTo>
                  <a:lnTo>
                    <a:pt x="15205" y="351"/>
                  </a:lnTo>
                  <a:cubicBezTo>
                    <a:pt x="15205" y="151"/>
                    <a:pt x="15046" y="0"/>
                    <a:pt x="1485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66"/>
            <p:cNvSpPr/>
            <p:nvPr/>
          </p:nvSpPr>
          <p:spPr>
            <a:xfrm>
              <a:off x="2145008" y="2893449"/>
              <a:ext cx="435766" cy="190572"/>
            </a:xfrm>
            <a:custGeom>
              <a:avLst/>
              <a:gdLst/>
              <a:ahLst/>
              <a:cxnLst/>
              <a:rect l="l" t="t" r="r" b="b"/>
              <a:pathLst>
                <a:path w="15206" h="6650" extrusionOk="0">
                  <a:moveTo>
                    <a:pt x="1931" y="0"/>
                  </a:moveTo>
                  <a:cubicBezTo>
                    <a:pt x="870" y="0"/>
                    <a:pt x="1" y="861"/>
                    <a:pt x="1" y="1930"/>
                  </a:cubicBezTo>
                  <a:lnTo>
                    <a:pt x="1" y="3066"/>
                  </a:lnTo>
                  <a:cubicBezTo>
                    <a:pt x="1" y="3066"/>
                    <a:pt x="1271" y="6650"/>
                    <a:pt x="7595" y="6650"/>
                  </a:cubicBezTo>
                  <a:cubicBezTo>
                    <a:pt x="13919" y="6650"/>
                    <a:pt x="15205" y="3066"/>
                    <a:pt x="15205" y="3066"/>
                  </a:cubicBezTo>
                  <a:lnTo>
                    <a:pt x="15205" y="1930"/>
                  </a:lnTo>
                  <a:cubicBezTo>
                    <a:pt x="15205" y="861"/>
                    <a:pt x="14336" y="0"/>
                    <a:pt x="1326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66"/>
            <p:cNvSpPr/>
            <p:nvPr/>
          </p:nvSpPr>
          <p:spPr>
            <a:xfrm>
              <a:off x="2203671" y="3145061"/>
              <a:ext cx="328243" cy="218829"/>
            </a:xfrm>
            <a:custGeom>
              <a:avLst/>
              <a:gdLst/>
              <a:ahLst/>
              <a:cxnLst/>
              <a:rect l="l" t="t" r="r" b="b"/>
              <a:pathLst>
                <a:path w="11454" h="7636" extrusionOk="0">
                  <a:moveTo>
                    <a:pt x="143" y="0"/>
                  </a:moveTo>
                  <a:cubicBezTo>
                    <a:pt x="67" y="0"/>
                    <a:pt x="1" y="59"/>
                    <a:pt x="1" y="142"/>
                  </a:cubicBezTo>
                  <a:lnTo>
                    <a:pt x="1" y="7485"/>
                  </a:lnTo>
                  <a:cubicBezTo>
                    <a:pt x="1" y="7569"/>
                    <a:pt x="67" y="7636"/>
                    <a:pt x="143" y="7636"/>
                  </a:cubicBezTo>
                  <a:lnTo>
                    <a:pt x="11304" y="7636"/>
                  </a:lnTo>
                  <a:cubicBezTo>
                    <a:pt x="11387" y="7636"/>
                    <a:pt x="11454" y="7569"/>
                    <a:pt x="11454" y="7485"/>
                  </a:cubicBezTo>
                  <a:lnTo>
                    <a:pt x="11454" y="142"/>
                  </a:lnTo>
                  <a:cubicBezTo>
                    <a:pt x="11454" y="59"/>
                    <a:pt x="11387" y="0"/>
                    <a:pt x="1130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66"/>
            <p:cNvSpPr/>
            <p:nvPr/>
          </p:nvSpPr>
          <p:spPr>
            <a:xfrm>
              <a:off x="2203671" y="3232438"/>
              <a:ext cx="328243" cy="11033"/>
            </a:xfrm>
            <a:custGeom>
              <a:avLst/>
              <a:gdLst/>
              <a:ahLst/>
              <a:cxnLst/>
              <a:rect l="l" t="t" r="r" b="b"/>
              <a:pathLst>
                <a:path w="11454" h="385" extrusionOk="0">
                  <a:moveTo>
                    <a:pt x="1" y="0"/>
                  </a:moveTo>
                  <a:lnTo>
                    <a:pt x="1" y="385"/>
                  </a:lnTo>
                  <a:lnTo>
                    <a:pt x="11454" y="385"/>
                  </a:lnTo>
                  <a:lnTo>
                    <a:pt x="1145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66"/>
            <p:cNvSpPr/>
            <p:nvPr/>
          </p:nvSpPr>
          <p:spPr>
            <a:xfrm>
              <a:off x="2488100" y="3243442"/>
              <a:ext cx="32813" cy="54850"/>
            </a:xfrm>
            <a:custGeom>
              <a:avLst/>
              <a:gdLst/>
              <a:ahLst/>
              <a:cxnLst/>
              <a:rect l="l" t="t" r="r" b="b"/>
              <a:pathLst>
                <a:path w="1145" h="1914" extrusionOk="0">
                  <a:moveTo>
                    <a:pt x="0" y="1"/>
                  </a:moveTo>
                  <a:lnTo>
                    <a:pt x="0" y="1914"/>
                  </a:lnTo>
                  <a:lnTo>
                    <a:pt x="1145" y="1914"/>
                  </a:lnTo>
                  <a:lnTo>
                    <a:pt x="114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66"/>
            <p:cNvSpPr/>
            <p:nvPr/>
          </p:nvSpPr>
          <p:spPr>
            <a:xfrm>
              <a:off x="2346359" y="3046651"/>
              <a:ext cx="32841" cy="74739"/>
            </a:xfrm>
            <a:custGeom>
              <a:avLst/>
              <a:gdLst/>
              <a:ahLst/>
              <a:cxnLst/>
              <a:rect l="l" t="t" r="r" b="b"/>
              <a:pathLst>
                <a:path w="1146" h="2608" extrusionOk="0">
                  <a:moveTo>
                    <a:pt x="1" y="1"/>
                  </a:moveTo>
                  <a:lnTo>
                    <a:pt x="1" y="2607"/>
                  </a:lnTo>
                  <a:lnTo>
                    <a:pt x="1145" y="2607"/>
                  </a:lnTo>
                  <a:lnTo>
                    <a:pt x="114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66"/>
            <p:cNvSpPr/>
            <p:nvPr/>
          </p:nvSpPr>
          <p:spPr>
            <a:xfrm>
              <a:off x="2336787" y="3070122"/>
              <a:ext cx="51985" cy="28027"/>
            </a:xfrm>
            <a:custGeom>
              <a:avLst/>
              <a:gdLst/>
              <a:ahLst/>
              <a:cxnLst/>
              <a:rect l="l" t="t" r="r" b="b"/>
              <a:pathLst>
                <a:path w="1814" h="978" extrusionOk="0">
                  <a:moveTo>
                    <a:pt x="0" y="0"/>
                  </a:moveTo>
                  <a:lnTo>
                    <a:pt x="0" y="978"/>
                  </a:lnTo>
                  <a:lnTo>
                    <a:pt x="1813" y="978"/>
                  </a:lnTo>
                  <a:lnTo>
                    <a:pt x="181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20" name="Google Shape;1620;p66"/>
          <p:cNvGrpSpPr/>
          <p:nvPr/>
        </p:nvGrpSpPr>
        <p:grpSpPr>
          <a:xfrm>
            <a:off x="1240051" y="2753600"/>
            <a:ext cx="729024" cy="1822613"/>
            <a:chOff x="1240051" y="2711503"/>
            <a:chExt cx="729024" cy="1822613"/>
          </a:xfrm>
        </p:grpSpPr>
        <p:sp>
          <p:nvSpPr>
            <p:cNvPr id="1621" name="Google Shape;1621;p66"/>
            <p:cNvSpPr/>
            <p:nvPr/>
          </p:nvSpPr>
          <p:spPr>
            <a:xfrm>
              <a:off x="1432545" y="3411432"/>
              <a:ext cx="94025" cy="81187"/>
            </a:xfrm>
            <a:custGeom>
              <a:avLst/>
              <a:gdLst/>
              <a:ahLst/>
              <a:cxnLst/>
              <a:rect l="l" t="t" r="r" b="b"/>
              <a:pathLst>
                <a:path w="3281" h="2833" extrusionOk="0">
                  <a:moveTo>
                    <a:pt x="976" y="0"/>
                  </a:moveTo>
                  <a:cubicBezTo>
                    <a:pt x="905" y="0"/>
                    <a:pt x="861" y="3"/>
                    <a:pt x="861" y="3"/>
                  </a:cubicBezTo>
                  <a:lnTo>
                    <a:pt x="0" y="1148"/>
                  </a:lnTo>
                  <a:cubicBezTo>
                    <a:pt x="1110" y="2413"/>
                    <a:pt x="1872" y="2833"/>
                    <a:pt x="2357" y="2833"/>
                  </a:cubicBezTo>
                  <a:cubicBezTo>
                    <a:pt x="3281" y="2833"/>
                    <a:pt x="3195" y="1307"/>
                    <a:pt x="2582" y="1198"/>
                  </a:cubicBezTo>
                  <a:cubicBezTo>
                    <a:pt x="1646" y="1031"/>
                    <a:pt x="1621" y="738"/>
                    <a:pt x="1621" y="738"/>
                  </a:cubicBezTo>
                  <a:lnTo>
                    <a:pt x="1922" y="262"/>
                  </a:lnTo>
                  <a:cubicBezTo>
                    <a:pt x="1676" y="29"/>
                    <a:pt x="1196" y="0"/>
                    <a:pt x="976" y="0"/>
                  </a:cubicBezTo>
                  <a:close/>
                </a:path>
              </a:pathLst>
            </a:custGeom>
            <a:solidFill>
              <a:srgbClr val="F6D1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66"/>
            <p:cNvSpPr/>
            <p:nvPr/>
          </p:nvSpPr>
          <p:spPr>
            <a:xfrm>
              <a:off x="1709122" y="3411375"/>
              <a:ext cx="94054" cy="81244"/>
            </a:xfrm>
            <a:custGeom>
              <a:avLst/>
              <a:gdLst/>
              <a:ahLst/>
              <a:cxnLst/>
              <a:rect l="l" t="t" r="r" b="b"/>
              <a:pathLst>
                <a:path w="3282" h="2835" extrusionOk="0">
                  <a:moveTo>
                    <a:pt x="2277" y="1"/>
                  </a:moveTo>
                  <a:cubicBezTo>
                    <a:pt x="2065" y="1"/>
                    <a:pt x="1653" y="31"/>
                    <a:pt x="1418" y="248"/>
                  </a:cubicBezTo>
                  <a:lnTo>
                    <a:pt x="1627" y="765"/>
                  </a:lnTo>
                  <a:cubicBezTo>
                    <a:pt x="1627" y="765"/>
                    <a:pt x="1635" y="1033"/>
                    <a:pt x="700" y="1200"/>
                  </a:cubicBezTo>
                  <a:cubicBezTo>
                    <a:pt x="86" y="1309"/>
                    <a:pt x="1" y="2835"/>
                    <a:pt x="924" y="2835"/>
                  </a:cubicBezTo>
                  <a:cubicBezTo>
                    <a:pt x="1409" y="2835"/>
                    <a:pt x="2171" y="2415"/>
                    <a:pt x="3281" y="1150"/>
                  </a:cubicBezTo>
                  <a:lnTo>
                    <a:pt x="2412" y="5"/>
                  </a:lnTo>
                  <a:cubicBezTo>
                    <a:pt x="2412" y="5"/>
                    <a:pt x="2360" y="1"/>
                    <a:pt x="2277" y="1"/>
                  </a:cubicBezTo>
                  <a:close/>
                </a:path>
              </a:pathLst>
            </a:custGeom>
            <a:solidFill>
              <a:srgbClr val="F6D1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66"/>
            <p:cNvSpPr/>
            <p:nvPr/>
          </p:nvSpPr>
          <p:spPr>
            <a:xfrm>
              <a:off x="1689177" y="2980596"/>
              <a:ext cx="279898" cy="469009"/>
            </a:xfrm>
            <a:custGeom>
              <a:avLst/>
              <a:gdLst/>
              <a:ahLst/>
              <a:cxnLst/>
              <a:rect l="l" t="t" r="r" b="b"/>
              <a:pathLst>
                <a:path w="9767" h="16366" extrusionOk="0">
                  <a:moveTo>
                    <a:pt x="1" y="0"/>
                  </a:moveTo>
                  <a:lnTo>
                    <a:pt x="3125" y="6098"/>
                  </a:lnTo>
                  <a:lnTo>
                    <a:pt x="6450" y="9331"/>
                  </a:lnTo>
                  <a:lnTo>
                    <a:pt x="3100" y="15012"/>
                  </a:lnTo>
                  <a:lnTo>
                    <a:pt x="4111" y="16366"/>
                  </a:lnTo>
                  <a:cubicBezTo>
                    <a:pt x="4111" y="16366"/>
                    <a:pt x="9767" y="9607"/>
                    <a:pt x="9767" y="8655"/>
                  </a:cubicBezTo>
                  <a:cubicBezTo>
                    <a:pt x="9767" y="7711"/>
                    <a:pt x="3952" y="1972"/>
                    <a:pt x="3952" y="1972"/>
                  </a:cubicBezTo>
                  <a:cubicBezTo>
                    <a:pt x="3952" y="1972"/>
                    <a:pt x="3618" y="1362"/>
                    <a:pt x="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66"/>
            <p:cNvSpPr/>
            <p:nvPr/>
          </p:nvSpPr>
          <p:spPr>
            <a:xfrm>
              <a:off x="1360958" y="3367471"/>
              <a:ext cx="419947" cy="1086922"/>
            </a:xfrm>
            <a:custGeom>
              <a:avLst/>
              <a:gdLst/>
              <a:ahLst/>
              <a:cxnLst/>
              <a:rect l="l" t="t" r="r" b="b"/>
              <a:pathLst>
                <a:path w="14654" h="37928" extrusionOk="0">
                  <a:moveTo>
                    <a:pt x="5681" y="0"/>
                  </a:moveTo>
                  <a:cubicBezTo>
                    <a:pt x="5681" y="0"/>
                    <a:pt x="2532" y="3843"/>
                    <a:pt x="2699" y="6550"/>
                  </a:cubicBezTo>
                  <a:cubicBezTo>
                    <a:pt x="2866" y="9248"/>
                    <a:pt x="0" y="37927"/>
                    <a:pt x="0" y="37927"/>
                  </a:cubicBezTo>
                  <a:lnTo>
                    <a:pt x="2022" y="37927"/>
                  </a:lnTo>
                  <a:lnTo>
                    <a:pt x="8530" y="10710"/>
                  </a:lnTo>
                  <a:cubicBezTo>
                    <a:pt x="8564" y="10573"/>
                    <a:pt x="8673" y="10509"/>
                    <a:pt x="8781" y="10509"/>
                  </a:cubicBezTo>
                  <a:cubicBezTo>
                    <a:pt x="8911" y="10509"/>
                    <a:pt x="9039" y="10600"/>
                    <a:pt x="9039" y="10768"/>
                  </a:cubicBezTo>
                  <a:lnTo>
                    <a:pt x="8772" y="37919"/>
                  </a:lnTo>
                  <a:lnTo>
                    <a:pt x="11103" y="37919"/>
                  </a:lnTo>
                  <a:cubicBezTo>
                    <a:pt x="11103" y="37919"/>
                    <a:pt x="14653" y="9532"/>
                    <a:pt x="14653" y="6850"/>
                  </a:cubicBezTo>
                  <a:cubicBezTo>
                    <a:pt x="14653" y="3108"/>
                    <a:pt x="12682" y="0"/>
                    <a:pt x="12682" y="0"/>
                  </a:cubicBezTo>
                  <a:cubicBezTo>
                    <a:pt x="12682" y="0"/>
                    <a:pt x="10406" y="394"/>
                    <a:pt x="8331" y="394"/>
                  </a:cubicBezTo>
                  <a:cubicBezTo>
                    <a:pt x="7294" y="394"/>
                    <a:pt x="6308" y="295"/>
                    <a:pt x="5681" y="0"/>
                  </a:cubicBezTo>
                  <a:close/>
                </a:path>
              </a:pathLst>
            </a:custGeom>
            <a:solidFill>
              <a:srgbClr val="1519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66"/>
            <p:cNvSpPr/>
            <p:nvPr/>
          </p:nvSpPr>
          <p:spPr>
            <a:xfrm>
              <a:off x="1523763" y="3311905"/>
              <a:ext cx="200631" cy="76888"/>
            </a:xfrm>
            <a:custGeom>
              <a:avLst/>
              <a:gdLst/>
              <a:ahLst/>
              <a:cxnLst/>
              <a:rect l="l" t="t" r="r" b="b"/>
              <a:pathLst>
                <a:path w="7001" h="2683" extrusionOk="0">
                  <a:moveTo>
                    <a:pt x="3500" y="1"/>
                  </a:moveTo>
                  <a:lnTo>
                    <a:pt x="0" y="260"/>
                  </a:lnTo>
                  <a:lnTo>
                    <a:pt x="0" y="1939"/>
                  </a:lnTo>
                  <a:cubicBezTo>
                    <a:pt x="0" y="1939"/>
                    <a:pt x="217" y="2683"/>
                    <a:pt x="3500" y="2683"/>
                  </a:cubicBezTo>
                  <a:cubicBezTo>
                    <a:pt x="6784" y="2683"/>
                    <a:pt x="7001" y="1939"/>
                    <a:pt x="7001" y="1939"/>
                  </a:cubicBezTo>
                  <a:lnTo>
                    <a:pt x="7001" y="260"/>
                  </a:lnTo>
                  <a:lnTo>
                    <a:pt x="3500" y="1"/>
                  </a:lnTo>
                  <a:close/>
                </a:path>
              </a:pathLst>
            </a:custGeom>
            <a:solidFill>
              <a:srgbClr val="F6D1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66"/>
            <p:cNvSpPr/>
            <p:nvPr/>
          </p:nvSpPr>
          <p:spPr>
            <a:xfrm>
              <a:off x="1432545" y="2968847"/>
              <a:ext cx="369424" cy="597824"/>
            </a:xfrm>
            <a:custGeom>
              <a:avLst/>
              <a:gdLst/>
              <a:ahLst/>
              <a:cxnLst/>
              <a:rect l="l" t="t" r="r" b="b"/>
              <a:pathLst>
                <a:path w="12891" h="20861" extrusionOk="0">
                  <a:moveTo>
                    <a:pt x="5355" y="1"/>
                  </a:moveTo>
                  <a:cubicBezTo>
                    <a:pt x="5355" y="1"/>
                    <a:pt x="2013" y="1271"/>
                    <a:pt x="1696" y="2340"/>
                  </a:cubicBezTo>
                  <a:cubicBezTo>
                    <a:pt x="1387" y="3409"/>
                    <a:pt x="468" y="7102"/>
                    <a:pt x="2373" y="8447"/>
                  </a:cubicBezTo>
                  <a:cubicBezTo>
                    <a:pt x="2373" y="8447"/>
                    <a:pt x="226" y="17678"/>
                    <a:pt x="0" y="19574"/>
                  </a:cubicBezTo>
                  <a:cubicBezTo>
                    <a:pt x="0" y="19574"/>
                    <a:pt x="3492" y="20861"/>
                    <a:pt x="6241" y="20861"/>
                  </a:cubicBezTo>
                  <a:cubicBezTo>
                    <a:pt x="8989" y="20861"/>
                    <a:pt x="12489" y="19574"/>
                    <a:pt x="12489" y="19574"/>
                  </a:cubicBezTo>
                  <a:cubicBezTo>
                    <a:pt x="12256" y="17678"/>
                    <a:pt x="10994" y="8447"/>
                    <a:pt x="10994" y="8447"/>
                  </a:cubicBezTo>
                  <a:cubicBezTo>
                    <a:pt x="12890" y="7102"/>
                    <a:pt x="11980" y="3418"/>
                    <a:pt x="11662" y="2340"/>
                  </a:cubicBezTo>
                  <a:cubicBezTo>
                    <a:pt x="11345" y="1271"/>
                    <a:pt x="8003" y="1"/>
                    <a:pt x="8003" y="1"/>
                  </a:cubicBezTo>
                  <a:lnTo>
                    <a:pt x="6683" y="293"/>
                  </a:lnTo>
                  <a:lnTo>
                    <a:pt x="535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66"/>
            <p:cNvSpPr/>
            <p:nvPr/>
          </p:nvSpPr>
          <p:spPr>
            <a:xfrm>
              <a:off x="1278825" y="2980596"/>
              <a:ext cx="279898" cy="467089"/>
            </a:xfrm>
            <a:custGeom>
              <a:avLst/>
              <a:gdLst/>
              <a:ahLst/>
              <a:cxnLst/>
              <a:rect l="l" t="t" r="r" b="b"/>
              <a:pathLst>
                <a:path w="9767" h="16299" extrusionOk="0">
                  <a:moveTo>
                    <a:pt x="9767" y="0"/>
                  </a:moveTo>
                  <a:cubicBezTo>
                    <a:pt x="6158" y="1353"/>
                    <a:pt x="5815" y="1963"/>
                    <a:pt x="5815" y="1963"/>
                  </a:cubicBezTo>
                  <a:cubicBezTo>
                    <a:pt x="5815" y="1963"/>
                    <a:pt x="1" y="7711"/>
                    <a:pt x="1" y="8655"/>
                  </a:cubicBezTo>
                  <a:cubicBezTo>
                    <a:pt x="1" y="9599"/>
                    <a:pt x="5272" y="16299"/>
                    <a:pt x="5272" y="16299"/>
                  </a:cubicBezTo>
                  <a:lnTo>
                    <a:pt x="6291" y="14937"/>
                  </a:lnTo>
                  <a:lnTo>
                    <a:pt x="3317" y="9331"/>
                  </a:lnTo>
                  <a:lnTo>
                    <a:pt x="6642" y="6090"/>
                  </a:lnTo>
                  <a:lnTo>
                    <a:pt x="976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66"/>
            <p:cNvSpPr/>
            <p:nvPr/>
          </p:nvSpPr>
          <p:spPr>
            <a:xfrm>
              <a:off x="1442088" y="2975696"/>
              <a:ext cx="126494" cy="179453"/>
            </a:xfrm>
            <a:custGeom>
              <a:avLst/>
              <a:gdLst/>
              <a:ahLst/>
              <a:cxnLst/>
              <a:rect l="l" t="t" r="r" b="b"/>
              <a:pathLst>
                <a:path w="4414" h="6262" extrusionOk="0">
                  <a:moveTo>
                    <a:pt x="4165" y="1"/>
                  </a:moveTo>
                  <a:cubicBezTo>
                    <a:pt x="3229" y="1"/>
                    <a:pt x="0" y="418"/>
                    <a:pt x="945" y="6261"/>
                  </a:cubicBezTo>
                  <a:cubicBezTo>
                    <a:pt x="945" y="6261"/>
                    <a:pt x="770" y="2326"/>
                    <a:pt x="4412" y="12"/>
                  </a:cubicBezTo>
                  <a:cubicBezTo>
                    <a:pt x="4413" y="12"/>
                    <a:pt x="4321" y="1"/>
                    <a:pt x="416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66"/>
            <p:cNvSpPr/>
            <p:nvPr/>
          </p:nvSpPr>
          <p:spPr>
            <a:xfrm>
              <a:off x="1679118" y="2975696"/>
              <a:ext cx="126723" cy="179453"/>
            </a:xfrm>
            <a:custGeom>
              <a:avLst/>
              <a:gdLst/>
              <a:ahLst/>
              <a:cxnLst/>
              <a:rect l="l" t="t" r="r" b="b"/>
              <a:pathLst>
                <a:path w="4422" h="6262" extrusionOk="0">
                  <a:moveTo>
                    <a:pt x="251" y="1"/>
                  </a:moveTo>
                  <a:cubicBezTo>
                    <a:pt x="94" y="1"/>
                    <a:pt x="1" y="12"/>
                    <a:pt x="1" y="12"/>
                  </a:cubicBezTo>
                  <a:cubicBezTo>
                    <a:pt x="3652" y="2326"/>
                    <a:pt x="3476" y="6261"/>
                    <a:pt x="3476" y="6261"/>
                  </a:cubicBezTo>
                  <a:cubicBezTo>
                    <a:pt x="4421" y="418"/>
                    <a:pt x="1193" y="1"/>
                    <a:pt x="2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66"/>
            <p:cNvSpPr/>
            <p:nvPr/>
          </p:nvSpPr>
          <p:spPr>
            <a:xfrm>
              <a:off x="1240051" y="4454362"/>
              <a:ext cx="172891" cy="79754"/>
            </a:xfrm>
            <a:custGeom>
              <a:avLst/>
              <a:gdLst/>
              <a:ahLst/>
              <a:cxnLst/>
              <a:rect l="l" t="t" r="r" b="b"/>
              <a:pathLst>
                <a:path w="6033" h="2783" extrusionOk="0">
                  <a:moveTo>
                    <a:pt x="4403" y="0"/>
                  </a:moveTo>
                  <a:lnTo>
                    <a:pt x="4219" y="744"/>
                  </a:lnTo>
                  <a:lnTo>
                    <a:pt x="168" y="2456"/>
                  </a:lnTo>
                  <a:cubicBezTo>
                    <a:pt x="1" y="2523"/>
                    <a:pt x="51" y="2774"/>
                    <a:pt x="226" y="2782"/>
                  </a:cubicBezTo>
                  <a:lnTo>
                    <a:pt x="5673" y="2782"/>
                  </a:lnTo>
                  <a:lnTo>
                    <a:pt x="6032" y="0"/>
                  </a:lnTo>
                  <a:close/>
                </a:path>
              </a:pathLst>
            </a:custGeom>
            <a:solidFill>
              <a:srgbClr val="2B36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66"/>
            <p:cNvSpPr/>
            <p:nvPr/>
          </p:nvSpPr>
          <p:spPr>
            <a:xfrm>
              <a:off x="1621429" y="4454362"/>
              <a:ext cx="151799" cy="79754"/>
            </a:xfrm>
            <a:custGeom>
              <a:avLst/>
              <a:gdLst/>
              <a:ahLst/>
              <a:cxnLst/>
              <a:rect l="l" t="t" r="r" b="b"/>
              <a:pathLst>
                <a:path w="5297" h="2783" extrusionOk="0">
                  <a:moveTo>
                    <a:pt x="1" y="0"/>
                  </a:moveTo>
                  <a:lnTo>
                    <a:pt x="1" y="2782"/>
                  </a:lnTo>
                  <a:lnTo>
                    <a:pt x="5297" y="2782"/>
                  </a:lnTo>
                  <a:lnTo>
                    <a:pt x="1813" y="836"/>
                  </a:lnTo>
                  <a:lnTo>
                    <a:pt x="1813" y="0"/>
                  </a:lnTo>
                  <a:close/>
                </a:path>
              </a:pathLst>
            </a:custGeom>
            <a:solidFill>
              <a:srgbClr val="2B36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66"/>
            <p:cNvSpPr/>
            <p:nvPr/>
          </p:nvSpPr>
          <p:spPr>
            <a:xfrm>
              <a:off x="1401136" y="2711503"/>
              <a:ext cx="366587" cy="236367"/>
            </a:xfrm>
            <a:custGeom>
              <a:avLst/>
              <a:gdLst/>
              <a:ahLst/>
              <a:cxnLst/>
              <a:rect l="l" t="t" r="r" b="b"/>
              <a:pathLst>
                <a:path w="12792" h="8248" extrusionOk="0">
                  <a:moveTo>
                    <a:pt x="7779" y="0"/>
                  </a:moveTo>
                  <a:cubicBezTo>
                    <a:pt x="1656" y="0"/>
                    <a:pt x="1" y="8248"/>
                    <a:pt x="3105" y="8248"/>
                  </a:cubicBezTo>
                  <a:cubicBezTo>
                    <a:pt x="3169" y="8248"/>
                    <a:pt x="3234" y="8244"/>
                    <a:pt x="3302" y="8237"/>
                  </a:cubicBezTo>
                  <a:cubicBezTo>
                    <a:pt x="6677" y="7886"/>
                    <a:pt x="8389" y="2540"/>
                    <a:pt x="8389" y="2540"/>
                  </a:cubicBezTo>
                  <a:cubicBezTo>
                    <a:pt x="8732" y="3893"/>
                    <a:pt x="10194" y="4779"/>
                    <a:pt x="10194" y="4779"/>
                  </a:cubicBezTo>
                  <a:cubicBezTo>
                    <a:pt x="12792" y="234"/>
                    <a:pt x="7779" y="0"/>
                    <a:pt x="77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66"/>
            <p:cNvSpPr/>
            <p:nvPr/>
          </p:nvSpPr>
          <p:spPr>
            <a:xfrm>
              <a:off x="1456962" y="2713165"/>
              <a:ext cx="333745" cy="455368"/>
            </a:xfrm>
            <a:custGeom>
              <a:avLst/>
              <a:gdLst/>
              <a:ahLst/>
              <a:cxnLst/>
              <a:rect l="l" t="t" r="r" b="b"/>
              <a:pathLst>
                <a:path w="11646" h="15890" extrusionOk="0">
                  <a:moveTo>
                    <a:pt x="5831" y="1"/>
                  </a:moveTo>
                  <a:cubicBezTo>
                    <a:pt x="2097" y="1"/>
                    <a:pt x="1621" y="2164"/>
                    <a:pt x="1621" y="4838"/>
                  </a:cubicBezTo>
                  <a:cubicBezTo>
                    <a:pt x="1621" y="7511"/>
                    <a:pt x="0" y="15890"/>
                    <a:pt x="5823" y="15890"/>
                  </a:cubicBezTo>
                  <a:cubicBezTo>
                    <a:pt x="11646" y="15890"/>
                    <a:pt x="10033" y="7511"/>
                    <a:pt x="10033" y="4838"/>
                  </a:cubicBezTo>
                  <a:cubicBezTo>
                    <a:pt x="10033" y="2173"/>
                    <a:pt x="9198" y="9"/>
                    <a:pt x="583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66"/>
            <p:cNvSpPr/>
            <p:nvPr/>
          </p:nvSpPr>
          <p:spPr>
            <a:xfrm>
              <a:off x="1433491" y="3033240"/>
              <a:ext cx="381173" cy="453963"/>
            </a:xfrm>
            <a:custGeom>
              <a:avLst/>
              <a:gdLst/>
              <a:ahLst/>
              <a:cxnLst/>
              <a:rect l="l" t="t" r="r" b="b"/>
              <a:pathLst>
                <a:path w="13301" h="15841" extrusionOk="0">
                  <a:moveTo>
                    <a:pt x="310" y="1"/>
                  </a:moveTo>
                  <a:cubicBezTo>
                    <a:pt x="134" y="1"/>
                    <a:pt x="1" y="135"/>
                    <a:pt x="1" y="302"/>
                  </a:cubicBezTo>
                  <a:lnTo>
                    <a:pt x="1" y="15531"/>
                  </a:lnTo>
                  <a:cubicBezTo>
                    <a:pt x="1" y="15698"/>
                    <a:pt x="134" y="15840"/>
                    <a:pt x="310" y="15840"/>
                  </a:cubicBezTo>
                  <a:lnTo>
                    <a:pt x="12991" y="15840"/>
                  </a:lnTo>
                  <a:cubicBezTo>
                    <a:pt x="13167" y="15840"/>
                    <a:pt x="13300" y="15698"/>
                    <a:pt x="13300" y="15531"/>
                  </a:cubicBezTo>
                  <a:lnTo>
                    <a:pt x="13300" y="302"/>
                  </a:lnTo>
                  <a:cubicBezTo>
                    <a:pt x="13300" y="135"/>
                    <a:pt x="13158" y="1"/>
                    <a:pt x="129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66"/>
            <p:cNvSpPr/>
            <p:nvPr/>
          </p:nvSpPr>
          <p:spPr>
            <a:xfrm>
              <a:off x="1480175" y="3253272"/>
              <a:ext cx="287320" cy="191547"/>
            </a:xfrm>
            <a:custGeom>
              <a:avLst/>
              <a:gdLst/>
              <a:ahLst/>
              <a:cxnLst/>
              <a:rect l="l" t="t" r="r" b="b"/>
              <a:pathLst>
                <a:path w="10026" h="6684" extrusionOk="0">
                  <a:moveTo>
                    <a:pt x="126" y="0"/>
                  </a:moveTo>
                  <a:cubicBezTo>
                    <a:pt x="59" y="0"/>
                    <a:pt x="1" y="59"/>
                    <a:pt x="1" y="126"/>
                  </a:cubicBezTo>
                  <a:lnTo>
                    <a:pt x="1" y="6558"/>
                  </a:lnTo>
                  <a:cubicBezTo>
                    <a:pt x="1" y="6625"/>
                    <a:pt x="59" y="6683"/>
                    <a:pt x="126" y="6683"/>
                  </a:cubicBezTo>
                  <a:lnTo>
                    <a:pt x="9900" y="6683"/>
                  </a:lnTo>
                  <a:cubicBezTo>
                    <a:pt x="9967" y="6683"/>
                    <a:pt x="10025" y="6625"/>
                    <a:pt x="10025" y="6558"/>
                  </a:cubicBezTo>
                  <a:lnTo>
                    <a:pt x="10025" y="126"/>
                  </a:lnTo>
                  <a:cubicBezTo>
                    <a:pt x="10025" y="59"/>
                    <a:pt x="9967" y="0"/>
                    <a:pt x="990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66"/>
            <p:cNvSpPr/>
            <p:nvPr/>
          </p:nvSpPr>
          <p:spPr>
            <a:xfrm>
              <a:off x="1480175" y="3329873"/>
              <a:ext cx="287320" cy="9600"/>
            </a:xfrm>
            <a:custGeom>
              <a:avLst/>
              <a:gdLst/>
              <a:ahLst/>
              <a:cxnLst/>
              <a:rect l="l" t="t" r="r" b="b"/>
              <a:pathLst>
                <a:path w="10026" h="335" extrusionOk="0">
                  <a:moveTo>
                    <a:pt x="1" y="1"/>
                  </a:moveTo>
                  <a:lnTo>
                    <a:pt x="1" y="335"/>
                  </a:lnTo>
                  <a:lnTo>
                    <a:pt x="10025" y="335"/>
                  </a:lnTo>
                  <a:lnTo>
                    <a:pt x="1002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66"/>
            <p:cNvSpPr/>
            <p:nvPr/>
          </p:nvSpPr>
          <p:spPr>
            <a:xfrm>
              <a:off x="1383684" y="3293249"/>
              <a:ext cx="49835" cy="151570"/>
            </a:xfrm>
            <a:custGeom>
              <a:avLst/>
              <a:gdLst/>
              <a:ahLst/>
              <a:cxnLst/>
              <a:rect l="l" t="t" r="r" b="b"/>
              <a:pathLst>
                <a:path w="1739" h="5289" extrusionOk="0">
                  <a:moveTo>
                    <a:pt x="561" y="0"/>
                  </a:moveTo>
                  <a:cubicBezTo>
                    <a:pt x="252" y="0"/>
                    <a:pt x="1" y="251"/>
                    <a:pt x="1" y="552"/>
                  </a:cubicBezTo>
                  <a:lnTo>
                    <a:pt x="1" y="4729"/>
                  </a:lnTo>
                  <a:cubicBezTo>
                    <a:pt x="1" y="5038"/>
                    <a:pt x="252" y="5288"/>
                    <a:pt x="561" y="5288"/>
                  </a:cubicBezTo>
                  <a:lnTo>
                    <a:pt x="1739" y="5288"/>
                  </a:lnTo>
                  <a:lnTo>
                    <a:pt x="173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66"/>
            <p:cNvSpPr/>
            <p:nvPr/>
          </p:nvSpPr>
          <p:spPr>
            <a:xfrm>
              <a:off x="1383684" y="3353802"/>
              <a:ext cx="49835" cy="7451"/>
            </a:xfrm>
            <a:custGeom>
              <a:avLst/>
              <a:gdLst/>
              <a:ahLst/>
              <a:cxnLst/>
              <a:rect l="l" t="t" r="r" b="b"/>
              <a:pathLst>
                <a:path w="1739" h="260" extrusionOk="0">
                  <a:moveTo>
                    <a:pt x="1" y="1"/>
                  </a:moveTo>
                  <a:lnTo>
                    <a:pt x="1" y="260"/>
                  </a:lnTo>
                  <a:lnTo>
                    <a:pt x="1739" y="260"/>
                  </a:lnTo>
                  <a:lnTo>
                    <a:pt x="173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66"/>
            <p:cNvSpPr/>
            <p:nvPr/>
          </p:nvSpPr>
          <p:spPr>
            <a:xfrm>
              <a:off x="1814383" y="3293249"/>
              <a:ext cx="49835" cy="151340"/>
            </a:xfrm>
            <a:custGeom>
              <a:avLst/>
              <a:gdLst/>
              <a:ahLst/>
              <a:cxnLst/>
              <a:rect l="l" t="t" r="r" b="b"/>
              <a:pathLst>
                <a:path w="1739" h="5281" extrusionOk="0">
                  <a:moveTo>
                    <a:pt x="1194" y="0"/>
                  </a:moveTo>
                  <a:cubicBezTo>
                    <a:pt x="1189" y="0"/>
                    <a:pt x="1184" y="0"/>
                    <a:pt x="1179" y="0"/>
                  </a:cubicBezTo>
                  <a:lnTo>
                    <a:pt x="1" y="0"/>
                  </a:lnTo>
                  <a:lnTo>
                    <a:pt x="1" y="5280"/>
                  </a:lnTo>
                  <a:lnTo>
                    <a:pt x="1187" y="5280"/>
                  </a:lnTo>
                  <a:cubicBezTo>
                    <a:pt x="1488" y="5280"/>
                    <a:pt x="1739" y="5038"/>
                    <a:pt x="1739" y="4729"/>
                  </a:cubicBezTo>
                  <a:lnTo>
                    <a:pt x="1739" y="552"/>
                  </a:lnTo>
                  <a:cubicBezTo>
                    <a:pt x="1739" y="248"/>
                    <a:pt x="1496" y="0"/>
                    <a:pt x="11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66"/>
            <p:cNvSpPr/>
            <p:nvPr/>
          </p:nvSpPr>
          <p:spPr>
            <a:xfrm>
              <a:off x="1814383" y="3353802"/>
              <a:ext cx="49835" cy="7451"/>
            </a:xfrm>
            <a:custGeom>
              <a:avLst/>
              <a:gdLst/>
              <a:ahLst/>
              <a:cxnLst/>
              <a:rect l="l" t="t" r="r" b="b"/>
              <a:pathLst>
                <a:path w="1739" h="260" extrusionOk="0">
                  <a:moveTo>
                    <a:pt x="1" y="1"/>
                  </a:moveTo>
                  <a:lnTo>
                    <a:pt x="1" y="260"/>
                  </a:lnTo>
                  <a:lnTo>
                    <a:pt x="1739" y="260"/>
                  </a:lnTo>
                  <a:lnTo>
                    <a:pt x="173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66"/>
            <p:cNvSpPr/>
            <p:nvPr/>
          </p:nvSpPr>
          <p:spPr>
            <a:xfrm>
              <a:off x="1719582" y="3339444"/>
              <a:ext cx="28772" cy="47915"/>
            </a:xfrm>
            <a:custGeom>
              <a:avLst/>
              <a:gdLst/>
              <a:ahLst/>
              <a:cxnLst/>
              <a:rect l="l" t="t" r="r" b="b"/>
              <a:pathLst>
                <a:path w="1004" h="1672" extrusionOk="0">
                  <a:moveTo>
                    <a:pt x="1" y="1"/>
                  </a:moveTo>
                  <a:lnTo>
                    <a:pt x="1" y="1671"/>
                  </a:lnTo>
                  <a:lnTo>
                    <a:pt x="1003" y="1671"/>
                  </a:lnTo>
                  <a:lnTo>
                    <a:pt x="100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66"/>
            <p:cNvSpPr/>
            <p:nvPr/>
          </p:nvSpPr>
          <p:spPr>
            <a:xfrm>
              <a:off x="1524222" y="3083763"/>
              <a:ext cx="199456" cy="132913"/>
            </a:xfrm>
            <a:custGeom>
              <a:avLst/>
              <a:gdLst/>
              <a:ahLst/>
              <a:cxnLst/>
              <a:rect l="l" t="t" r="r" b="b"/>
              <a:pathLst>
                <a:path w="6960" h="4638" extrusionOk="0">
                  <a:moveTo>
                    <a:pt x="84" y="1"/>
                  </a:moveTo>
                  <a:cubicBezTo>
                    <a:pt x="34" y="1"/>
                    <a:pt x="1" y="42"/>
                    <a:pt x="1" y="84"/>
                  </a:cubicBezTo>
                  <a:lnTo>
                    <a:pt x="1" y="4554"/>
                  </a:lnTo>
                  <a:cubicBezTo>
                    <a:pt x="1" y="4595"/>
                    <a:pt x="34" y="4637"/>
                    <a:pt x="84" y="4637"/>
                  </a:cubicBezTo>
                  <a:lnTo>
                    <a:pt x="6868" y="4637"/>
                  </a:lnTo>
                  <a:cubicBezTo>
                    <a:pt x="6918" y="4637"/>
                    <a:pt x="6960" y="4595"/>
                    <a:pt x="6960" y="4554"/>
                  </a:cubicBezTo>
                  <a:lnTo>
                    <a:pt x="6960" y="84"/>
                  </a:lnTo>
                  <a:cubicBezTo>
                    <a:pt x="6960" y="42"/>
                    <a:pt x="6918" y="1"/>
                    <a:pt x="686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 name="Google Shape;1643;p66"/>
            <p:cNvSpPr/>
            <p:nvPr/>
          </p:nvSpPr>
          <p:spPr>
            <a:xfrm>
              <a:off x="1524222" y="3136922"/>
              <a:ext cx="199456" cy="6735"/>
            </a:xfrm>
            <a:custGeom>
              <a:avLst/>
              <a:gdLst/>
              <a:ahLst/>
              <a:cxnLst/>
              <a:rect l="l" t="t" r="r" b="b"/>
              <a:pathLst>
                <a:path w="6960" h="235" extrusionOk="0">
                  <a:moveTo>
                    <a:pt x="1" y="0"/>
                  </a:moveTo>
                  <a:lnTo>
                    <a:pt x="1" y="234"/>
                  </a:lnTo>
                  <a:lnTo>
                    <a:pt x="6960" y="234"/>
                  </a:lnTo>
                  <a:lnTo>
                    <a:pt x="696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66"/>
            <p:cNvSpPr/>
            <p:nvPr/>
          </p:nvSpPr>
          <p:spPr>
            <a:xfrm>
              <a:off x="1690380" y="3143628"/>
              <a:ext cx="19888" cy="33042"/>
            </a:xfrm>
            <a:custGeom>
              <a:avLst/>
              <a:gdLst/>
              <a:ahLst/>
              <a:cxnLst/>
              <a:rect l="l" t="t" r="r" b="b"/>
              <a:pathLst>
                <a:path w="694" h="1153" extrusionOk="0">
                  <a:moveTo>
                    <a:pt x="0" y="0"/>
                  </a:moveTo>
                  <a:lnTo>
                    <a:pt x="0" y="1153"/>
                  </a:lnTo>
                  <a:lnTo>
                    <a:pt x="694" y="1153"/>
                  </a:lnTo>
                  <a:lnTo>
                    <a:pt x="69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45" name="Google Shape;1645;p66"/>
          <p:cNvGrpSpPr/>
          <p:nvPr/>
        </p:nvGrpSpPr>
        <p:grpSpPr>
          <a:xfrm>
            <a:off x="1782925" y="4047798"/>
            <a:ext cx="662705" cy="528415"/>
            <a:chOff x="1598675" y="4031321"/>
            <a:chExt cx="662705" cy="528415"/>
          </a:xfrm>
        </p:grpSpPr>
        <p:sp>
          <p:nvSpPr>
            <p:cNvPr id="1646" name="Google Shape;1646;p66"/>
            <p:cNvSpPr/>
            <p:nvPr/>
          </p:nvSpPr>
          <p:spPr>
            <a:xfrm>
              <a:off x="1821089" y="4031321"/>
              <a:ext cx="220061" cy="292593"/>
            </a:xfrm>
            <a:custGeom>
              <a:avLst/>
              <a:gdLst/>
              <a:ahLst/>
              <a:cxnLst/>
              <a:rect l="l" t="t" r="r" b="b"/>
              <a:pathLst>
                <a:path w="7679" h="10210" extrusionOk="0">
                  <a:moveTo>
                    <a:pt x="1254" y="1204"/>
                  </a:moveTo>
                  <a:lnTo>
                    <a:pt x="6475" y="1237"/>
                  </a:lnTo>
                  <a:lnTo>
                    <a:pt x="6425" y="8998"/>
                  </a:lnTo>
                  <a:lnTo>
                    <a:pt x="1204" y="8965"/>
                  </a:lnTo>
                  <a:lnTo>
                    <a:pt x="1254" y="1204"/>
                  </a:lnTo>
                  <a:close/>
                  <a:moveTo>
                    <a:pt x="68" y="1"/>
                  </a:moveTo>
                  <a:lnTo>
                    <a:pt x="1" y="10159"/>
                  </a:lnTo>
                  <a:lnTo>
                    <a:pt x="7611" y="10209"/>
                  </a:lnTo>
                  <a:lnTo>
                    <a:pt x="7678" y="51"/>
                  </a:lnTo>
                  <a:lnTo>
                    <a:pt x="6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66"/>
            <p:cNvSpPr/>
            <p:nvPr/>
          </p:nvSpPr>
          <p:spPr>
            <a:xfrm>
              <a:off x="1598675" y="4106260"/>
              <a:ext cx="662705" cy="453476"/>
            </a:xfrm>
            <a:custGeom>
              <a:avLst/>
              <a:gdLst/>
              <a:ahLst/>
              <a:cxnLst/>
              <a:rect l="l" t="t" r="r" b="b"/>
              <a:pathLst>
                <a:path w="23125" h="15824" extrusionOk="0">
                  <a:moveTo>
                    <a:pt x="402" y="0"/>
                  </a:moveTo>
                  <a:cubicBezTo>
                    <a:pt x="235" y="0"/>
                    <a:pt x="101" y="126"/>
                    <a:pt x="101" y="293"/>
                  </a:cubicBezTo>
                  <a:lnTo>
                    <a:pt x="9" y="15380"/>
                  </a:lnTo>
                  <a:cubicBezTo>
                    <a:pt x="1" y="15547"/>
                    <a:pt x="135" y="15681"/>
                    <a:pt x="302" y="15681"/>
                  </a:cubicBezTo>
                  <a:lnTo>
                    <a:pt x="22732" y="15823"/>
                  </a:lnTo>
                  <a:cubicBezTo>
                    <a:pt x="22737" y="15823"/>
                    <a:pt x="22742" y="15823"/>
                    <a:pt x="22747" y="15823"/>
                  </a:cubicBezTo>
                  <a:cubicBezTo>
                    <a:pt x="22907" y="15823"/>
                    <a:pt x="23033" y="15693"/>
                    <a:pt x="23033" y="15531"/>
                  </a:cubicBezTo>
                  <a:lnTo>
                    <a:pt x="23125" y="443"/>
                  </a:lnTo>
                  <a:cubicBezTo>
                    <a:pt x="23125" y="276"/>
                    <a:pt x="23000" y="143"/>
                    <a:pt x="22832" y="143"/>
                  </a:cubicBezTo>
                  <a:lnTo>
                    <a:pt x="40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66"/>
            <p:cNvSpPr/>
            <p:nvPr/>
          </p:nvSpPr>
          <p:spPr>
            <a:xfrm>
              <a:off x="1689177" y="4106747"/>
              <a:ext cx="61327" cy="449865"/>
            </a:xfrm>
            <a:custGeom>
              <a:avLst/>
              <a:gdLst/>
              <a:ahLst/>
              <a:cxnLst/>
              <a:rect l="l" t="t" r="r" b="b"/>
              <a:pathLst>
                <a:path w="2140" h="15698" extrusionOk="0">
                  <a:moveTo>
                    <a:pt x="101" y="0"/>
                  </a:moveTo>
                  <a:lnTo>
                    <a:pt x="1" y="15681"/>
                  </a:lnTo>
                  <a:lnTo>
                    <a:pt x="2039" y="15697"/>
                  </a:lnTo>
                  <a:lnTo>
                    <a:pt x="2139" y="17"/>
                  </a:lnTo>
                  <a:lnTo>
                    <a:pt x="10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66"/>
            <p:cNvSpPr/>
            <p:nvPr/>
          </p:nvSpPr>
          <p:spPr>
            <a:xfrm>
              <a:off x="2109817" y="4109384"/>
              <a:ext cx="61327" cy="449865"/>
            </a:xfrm>
            <a:custGeom>
              <a:avLst/>
              <a:gdLst/>
              <a:ahLst/>
              <a:cxnLst/>
              <a:rect l="l" t="t" r="r" b="b"/>
              <a:pathLst>
                <a:path w="2140" h="15698" extrusionOk="0">
                  <a:moveTo>
                    <a:pt x="101" y="0"/>
                  </a:moveTo>
                  <a:lnTo>
                    <a:pt x="1" y="15681"/>
                  </a:lnTo>
                  <a:lnTo>
                    <a:pt x="2039" y="15697"/>
                  </a:lnTo>
                  <a:lnTo>
                    <a:pt x="2139" y="17"/>
                  </a:lnTo>
                  <a:lnTo>
                    <a:pt x="10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0" name="Google Shape;1650;p66"/>
          <p:cNvGrpSpPr/>
          <p:nvPr/>
        </p:nvGrpSpPr>
        <p:grpSpPr>
          <a:xfrm>
            <a:off x="370775" y="1363088"/>
            <a:ext cx="2321825" cy="1136075"/>
            <a:chOff x="2540450" y="1718350"/>
            <a:chExt cx="2321825" cy="1136075"/>
          </a:xfrm>
        </p:grpSpPr>
        <p:sp>
          <p:nvSpPr>
            <p:cNvPr id="1651" name="Google Shape;1651;p66"/>
            <p:cNvSpPr/>
            <p:nvPr/>
          </p:nvSpPr>
          <p:spPr>
            <a:xfrm>
              <a:off x="4104475" y="2363950"/>
              <a:ext cx="163500" cy="114675"/>
            </a:xfrm>
            <a:custGeom>
              <a:avLst/>
              <a:gdLst/>
              <a:ahLst/>
              <a:cxnLst/>
              <a:rect l="l" t="t" r="r" b="b"/>
              <a:pathLst>
                <a:path w="6540" h="4587" extrusionOk="0">
                  <a:moveTo>
                    <a:pt x="1175" y="1"/>
                  </a:moveTo>
                  <a:cubicBezTo>
                    <a:pt x="677" y="1"/>
                    <a:pt x="206" y="299"/>
                    <a:pt x="17" y="791"/>
                  </a:cubicBezTo>
                  <a:lnTo>
                    <a:pt x="0" y="824"/>
                  </a:lnTo>
                  <a:lnTo>
                    <a:pt x="3648" y="4586"/>
                  </a:lnTo>
                  <a:lnTo>
                    <a:pt x="6539" y="2007"/>
                  </a:lnTo>
                  <a:lnTo>
                    <a:pt x="1627" y="85"/>
                  </a:lnTo>
                  <a:cubicBezTo>
                    <a:pt x="1479" y="28"/>
                    <a:pt x="1326" y="1"/>
                    <a:pt x="11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66"/>
            <p:cNvSpPr/>
            <p:nvPr/>
          </p:nvSpPr>
          <p:spPr>
            <a:xfrm>
              <a:off x="4072025" y="2343050"/>
              <a:ext cx="218525" cy="184025"/>
            </a:xfrm>
            <a:custGeom>
              <a:avLst/>
              <a:gdLst/>
              <a:ahLst/>
              <a:cxnLst/>
              <a:rect l="l" t="t" r="r" b="b"/>
              <a:pathLst>
                <a:path w="8741" h="7361" extrusionOk="0">
                  <a:moveTo>
                    <a:pt x="263" y="1"/>
                  </a:moveTo>
                  <a:lnTo>
                    <a:pt x="1" y="2744"/>
                  </a:lnTo>
                  <a:lnTo>
                    <a:pt x="4305" y="7361"/>
                  </a:lnTo>
                  <a:lnTo>
                    <a:pt x="8741" y="2728"/>
                  </a:lnTo>
                  <a:lnTo>
                    <a:pt x="7656" y="1726"/>
                  </a:lnTo>
                  <a:lnTo>
                    <a:pt x="3796" y="3369"/>
                  </a:lnTo>
                  <a:lnTo>
                    <a:pt x="26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66"/>
            <p:cNvSpPr/>
            <p:nvPr/>
          </p:nvSpPr>
          <p:spPr>
            <a:xfrm>
              <a:off x="4115150" y="2346750"/>
              <a:ext cx="271925" cy="132450"/>
            </a:xfrm>
            <a:custGeom>
              <a:avLst/>
              <a:gdLst/>
              <a:ahLst/>
              <a:cxnLst/>
              <a:rect l="l" t="t" r="r" b="b"/>
              <a:pathLst>
                <a:path w="10877" h="5298" extrusionOk="0">
                  <a:moveTo>
                    <a:pt x="8248" y="1"/>
                  </a:moveTo>
                  <a:cubicBezTo>
                    <a:pt x="6687" y="346"/>
                    <a:pt x="5225" y="1085"/>
                    <a:pt x="3779" y="1841"/>
                  </a:cubicBezTo>
                  <a:cubicBezTo>
                    <a:pt x="2399" y="2580"/>
                    <a:pt x="954" y="3401"/>
                    <a:pt x="148" y="4814"/>
                  </a:cubicBezTo>
                  <a:cubicBezTo>
                    <a:pt x="66" y="4962"/>
                    <a:pt x="1" y="5176"/>
                    <a:pt x="148" y="5258"/>
                  </a:cubicBezTo>
                  <a:cubicBezTo>
                    <a:pt x="185" y="5282"/>
                    <a:pt x="229" y="5297"/>
                    <a:pt x="277" y="5297"/>
                  </a:cubicBezTo>
                  <a:cubicBezTo>
                    <a:pt x="294" y="5297"/>
                    <a:pt x="312" y="5295"/>
                    <a:pt x="329" y="5291"/>
                  </a:cubicBezTo>
                  <a:cubicBezTo>
                    <a:pt x="1561" y="5258"/>
                    <a:pt x="2744" y="4765"/>
                    <a:pt x="3894" y="4289"/>
                  </a:cubicBezTo>
                  <a:cubicBezTo>
                    <a:pt x="6326" y="3270"/>
                    <a:pt x="8806" y="2235"/>
                    <a:pt x="10877" y="576"/>
                  </a:cubicBezTo>
                  <a:lnTo>
                    <a:pt x="824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66"/>
            <p:cNvSpPr/>
            <p:nvPr/>
          </p:nvSpPr>
          <p:spPr>
            <a:xfrm>
              <a:off x="4185800" y="2479000"/>
              <a:ext cx="104750" cy="138850"/>
            </a:xfrm>
            <a:custGeom>
              <a:avLst/>
              <a:gdLst/>
              <a:ahLst/>
              <a:cxnLst/>
              <a:rect l="l" t="t" r="r" b="b"/>
              <a:pathLst>
                <a:path w="4190" h="5554" extrusionOk="0">
                  <a:moveTo>
                    <a:pt x="4190" y="1"/>
                  </a:moveTo>
                  <a:lnTo>
                    <a:pt x="411" y="67"/>
                  </a:lnTo>
                  <a:lnTo>
                    <a:pt x="0" y="5422"/>
                  </a:lnTo>
                  <a:lnTo>
                    <a:pt x="33" y="5439"/>
                  </a:lnTo>
                  <a:cubicBezTo>
                    <a:pt x="207" y="5516"/>
                    <a:pt x="388" y="5553"/>
                    <a:pt x="565" y="5553"/>
                  </a:cubicBezTo>
                  <a:cubicBezTo>
                    <a:pt x="1026" y="5553"/>
                    <a:pt x="1463" y="5303"/>
                    <a:pt x="1676" y="4864"/>
                  </a:cubicBezTo>
                  <a:lnTo>
                    <a:pt x="419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66"/>
            <p:cNvSpPr/>
            <p:nvPr/>
          </p:nvSpPr>
          <p:spPr>
            <a:xfrm>
              <a:off x="4144325" y="2454775"/>
              <a:ext cx="165125" cy="208675"/>
            </a:xfrm>
            <a:custGeom>
              <a:avLst/>
              <a:gdLst/>
              <a:ahLst/>
              <a:cxnLst/>
              <a:rect l="l" t="t" r="r" b="b"/>
              <a:pathLst>
                <a:path w="6605" h="8347" extrusionOk="0">
                  <a:moveTo>
                    <a:pt x="378" y="1"/>
                  </a:moveTo>
                  <a:lnTo>
                    <a:pt x="0" y="6473"/>
                  </a:lnTo>
                  <a:lnTo>
                    <a:pt x="1906" y="8346"/>
                  </a:lnTo>
                  <a:lnTo>
                    <a:pt x="2481" y="3368"/>
                  </a:lnTo>
                  <a:lnTo>
                    <a:pt x="6407" y="1939"/>
                  </a:lnTo>
                  <a:lnTo>
                    <a:pt x="6604" y="428"/>
                  </a:lnTo>
                  <a:lnTo>
                    <a:pt x="37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 name="Google Shape;1656;p66"/>
            <p:cNvSpPr/>
            <p:nvPr/>
          </p:nvSpPr>
          <p:spPr>
            <a:xfrm>
              <a:off x="4265900" y="2117150"/>
              <a:ext cx="27950" cy="30025"/>
            </a:xfrm>
            <a:custGeom>
              <a:avLst/>
              <a:gdLst/>
              <a:ahLst/>
              <a:cxnLst/>
              <a:rect l="l" t="t" r="r" b="b"/>
              <a:pathLst>
                <a:path w="1118" h="1201" extrusionOk="0">
                  <a:moveTo>
                    <a:pt x="739" y="1"/>
                  </a:moveTo>
                  <a:lnTo>
                    <a:pt x="0" y="477"/>
                  </a:lnTo>
                  <a:lnTo>
                    <a:pt x="263" y="1200"/>
                  </a:lnTo>
                  <a:lnTo>
                    <a:pt x="1117" y="1036"/>
                  </a:lnTo>
                  <a:lnTo>
                    <a:pt x="73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66"/>
            <p:cNvSpPr/>
            <p:nvPr/>
          </p:nvSpPr>
          <p:spPr>
            <a:xfrm>
              <a:off x="4271650" y="2047600"/>
              <a:ext cx="189350" cy="106550"/>
            </a:xfrm>
            <a:custGeom>
              <a:avLst/>
              <a:gdLst/>
              <a:ahLst/>
              <a:cxnLst/>
              <a:rect l="l" t="t" r="r" b="b"/>
              <a:pathLst>
                <a:path w="7574" h="4262" extrusionOk="0">
                  <a:moveTo>
                    <a:pt x="6419" y="0"/>
                  </a:moveTo>
                  <a:cubicBezTo>
                    <a:pt x="6296" y="0"/>
                    <a:pt x="6169" y="24"/>
                    <a:pt x="6046" y="72"/>
                  </a:cubicBezTo>
                  <a:lnTo>
                    <a:pt x="0" y="2701"/>
                  </a:lnTo>
                  <a:lnTo>
                    <a:pt x="559" y="4262"/>
                  </a:lnTo>
                  <a:lnTo>
                    <a:pt x="6736" y="2077"/>
                  </a:lnTo>
                  <a:cubicBezTo>
                    <a:pt x="7278" y="1863"/>
                    <a:pt x="7574" y="1239"/>
                    <a:pt x="7360" y="697"/>
                  </a:cubicBezTo>
                  <a:cubicBezTo>
                    <a:pt x="7221" y="265"/>
                    <a:pt x="6836" y="0"/>
                    <a:pt x="641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66"/>
            <p:cNvSpPr/>
            <p:nvPr/>
          </p:nvSpPr>
          <p:spPr>
            <a:xfrm>
              <a:off x="4278200" y="2066225"/>
              <a:ext cx="92025" cy="106825"/>
            </a:xfrm>
            <a:custGeom>
              <a:avLst/>
              <a:gdLst/>
              <a:ahLst/>
              <a:cxnLst/>
              <a:rect l="l" t="t" r="r" b="b"/>
              <a:pathLst>
                <a:path w="3681" h="4273" extrusionOk="0">
                  <a:moveTo>
                    <a:pt x="1019" y="1"/>
                  </a:moveTo>
                  <a:lnTo>
                    <a:pt x="1" y="1102"/>
                  </a:lnTo>
                  <a:cubicBezTo>
                    <a:pt x="132" y="1217"/>
                    <a:pt x="1939" y="4272"/>
                    <a:pt x="1939" y="4272"/>
                  </a:cubicBezTo>
                  <a:lnTo>
                    <a:pt x="3681" y="3632"/>
                  </a:lnTo>
                  <a:lnTo>
                    <a:pt x="1019" y="1"/>
                  </a:lnTo>
                  <a:close/>
                </a:path>
              </a:pathLst>
            </a:custGeom>
            <a:solidFill>
              <a:srgbClr val="7F8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66"/>
            <p:cNvSpPr/>
            <p:nvPr/>
          </p:nvSpPr>
          <p:spPr>
            <a:xfrm>
              <a:off x="4421150" y="2026800"/>
              <a:ext cx="34100" cy="80950"/>
            </a:xfrm>
            <a:custGeom>
              <a:avLst/>
              <a:gdLst/>
              <a:ahLst/>
              <a:cxnLst/>
              <a:rect l="l" t="t" r="r" b="b"/>
              <a:pathLst>
                <a:path w="1364" h="3238" extrusionOk="0">
                  <a:moveTo>
                    <a:pt x="263" y="1"/>
                  </a:moveTo>
                  <a:lnTo>
                    <a:pt x="0" y="116"/>
                  </a:lnTo>
                  <a:lnTo>
                    <a:pt x="1101" y="3237"/>
                  </a:lnTo>
                  <a:lnTo>
                    <a:pt x="1364" y="3122"/>
                  </a:lnTo>
                  <a:lnTo>
                    <a:pt x="26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66"/>
            <p:cNvSpPr/>
            <p:nvPr/>
          </p:nvSpPr>
          <p:spPr>
            <a:xfrm>
              <a:off x="4326675" y="2226000"/>
              <a:ext cx="35350" cy="38225"/>
            </a:xfrm>
            <a:custGeom>
              <a:avLst/>
              <a:gdLst/>
              <a:ahLst/>
              <a:cxnLst/>
              <a:rect l="l" t="t" r="r" b="b"/>
              <a:pathLst>
                <a:path w="1414" h="1529" extrusionOk="0">
                  <a:moveTo>
                    <a:pt x="953" y="1"/>
                  </a:moveTo>
                  <a:lnTo>
                    <a:pt x="0" y="609"/>
                  </a:lnTo>
                  <a:lnTo>
                    <a:pt x="329" y="1529"/>
                  </a:lnTo>
                  <a:lnTo>
                    <a:pt x="1413" y="1331"/>
                  </a:lnTo>
                  <a:lnTo>
                    <a:pt x="95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 name="Google Shape;1661;p66"/>
            <p:cNvSpPr/>
            <p:nvPr/>
          </p:nvSpPr>
          <p:spPr>
            <a:xfrm>
              <a:off x="4333650" y="2136975"/>
              <a:ext cx="242350" cy="136700"/>
            </a:xfrm>
            <a:custGeom>
              <a:avLst/>
              <a:gdLst/>
              <a:ahLst/>
              <a:cxnLst/>
              <a:rect l="l" t="t" r="r" b="b"/>
              <a:pathLst>
                <a:path w="9694" h="5468" extrusionOk="0">
                  <a:moveTo>
                    <a:pt x="8237" y="1"/>
                  </a:moveTo>
                  <a:cubicBezTo>
                    <a:pt x="8077" y="1"/>
                    <a:pt x="7914" y="31"/>
                    <a:pt x="7755" y="95"/>
                  </a:cubicBezTo>
                  <a:lnTo>
                    <a:pt x="1" y="3463"/>
                  </a:lnTo>
                  <a:lnTo>
                    <a:pt x="707" y="5467"/>
                  </a:lnTo>
                  <a:lnTo>
                    <a:pt x="8642" y="2642"/>
                  </a:lnTo>
                  <a:cubicBezTo>
                    <a:pt x="9349" y="2379"/>
                    <a:pt x="9694" y="1590"/>
                    <a:pt x="9447" y="884"/>
                  </a:cubicBezTo>
                  <a:cubicBezTo>
                    <a:pt x="9270" y="340"/>
                    <a:pt x="8772" y="1"/>
                    <a:pt x="823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66"/>
            <p:cNvSpPr/>
            <p:nvPr/>
          </p:nvSpPr>
          <p:spPr>
            <a:xfrm>
              <a:off x="4349675" y="2157425"/>
              <a:ext cx="100250" cy="140075"/>
            </a:xfrm>
            <a:custGeom>
              <a:avLst/>
              <a:gdLst/>
              <a:ahLst/>
              <a:cxnLst/>
              <a:rect l="l" t="t" r="r" b="b"/>
              <a:pathLst>
                <a:path w="4010" h="5603" extrusionOk="0">
                  <a:moveTo>
                    <a:pt x="1545" y="0"/>
                  </a:moveTo>
                  <a:lnTo>
                    <a:pt x="0" y="1101"/>
                  </a:lnTo>
                  <a:cubicBezTo>
                    <a:pt x="132" y="1281"/>
                    <a:pt x="1660" y="5602"/>
                    <a:pt x="1660" y="5602"/>
                  </a:cubicBezTo>
                  <a:lnTo>
                    <a:pt x="4009" y="5274"/>
                  </a:lnTo>
                  <a:lnTo>
                    <a:pt x="1545" y="0"/>
                  </a:lnTo>
                  <a:close/>
                </a:path>
              </a:pathLst>
            </a:custGeom>
            <a:solidFill>
              <a:srgbClr val="7F8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66"/>
            <p:cNvSpPr/>
            <p:nvPr/>
          </p:nvSpPr>
          <p:spPr>
            <a:xfrm>
              <a:off x="4525475" y="2110600"/>
              <a:ext cx="43950" cy="103100"/>
            </a:xfrm>
            <a:custGeom>
              <a:avLst/>
              <a:gdLst/>
              <a:ahLst/>
              <a:cxnLst/>
              <a:rect l="l" t="t" r="r" b="b"/>
              <a:pathLst>
                <a:path w="1758" h="4124" extrusionOk="0">
                  <a:moveTo>
                    <a:pt x="345" y="0"/>
                  </a:moveTo>
                  <a:lnTo>
                    <a:pt x="0" y="132"/>
                  </a:lnTo>
                  <a:lnTo>
                    <a:pt x="1413" y="4124"/>
                  </a:lnTo>
                  <a:lnTo>
                    <a:pt x="1758" y="3992"/>
                  </a:lnTo>
                  <a:lnTo>
                    <a:pt x="34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66"/>
            <p:cNvSpPr/>
            <p:nvPr/>
          </p:nvSpPr>
          <p:spPr>
            <a:xfrm>
              <a:off x="4212900" y="1982300"/>
              <a:ext cx="428825" cy="364475"/>
            </a:xfrm>
            <a:custGeom>
              <a:avLst/>
              <a:gdLst/>
              <a:ahLst/>
              <a:cxnLst/>
              <a:rect l="l" t="t" r="r" b="b"/>
              <a:pathLst>
                <a:path w="17153" h="14579" extrusionOk="0">
                  <a:moveTo>
                    <a:pt x="1364" y="0"/>
                  </a:moveTo>
                  <a:cubicBezTo>
                    <a:pt x="1222" y="0"/>
                    <a:pt x="1080" y="8"/>
                    <a:pt x="937" y="23"/>
                  </a:cubicBezTo>
                  <a:lnTo>
                    <a:pt x="1" y="121"/>
                  </a:lnTo>
                  <a:lnTo>
                    <a:pt x="6277" y="9091"/>
                  </a:lnTo>
                  <a:lnTo>
                    <a:pt x="8232" y="14579"/>
                  </a:lnTo>
                  <a:lnTo>
                    <a:pt x="17152" y="11622"/>
                  </a:lnTo>
                  <a:lnTo>
                    <a:pt x="3927" y="910"/>
                  </a:lnTo>
                  <a:cubicBezTo>
                    <a:pt x="3200" y="325"/>
                    <a:pt x="2298" y="0"/>
                    <a:pt x="13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66"/>
            <p:cNvSpPr/>
            <p:nvPr/>
          </p:nvSpPr>
          <p:spPr>
            <a:xfrm>
              <a:off x="4184575" y="1962325"/>
              <a:ext cx="257525" cy="425125"/>
            </a:xfrm>
            <a:custGeom>
              <a:avLst/>
              <a:gdLst/>
              <a:ahLst/>
              <a:cxnLst/>
              <a:rect l="l" t="t" r="r" b="b"/>
              <a:pathLst>
                <a:path w="10301" h="17005" extrusionOk="0">
                  <a:moveTo>
                    <a:pt x="1282" y="0"/>
                  </a:moveTo>
                  <a:lnTo>
                    <a:pt x="0" y="625"/>
                  </a:lnTo>
                  <a:lnTo>
                    <a:pt x="8494" y="17004"/>
                  </a:lnTo>
                  <a:lnTo>
                    <a:pt x="10301" y="15575"/>
                  </a:lnTo>
                  <a:lnTo>
                    <a:pt x="8017" y="9578"/>
                  </a:lnTo>
                  <a:lnTo>
                    <a:pt x="128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66"/>
            <p:cNvSpPr/>
            <p:nvPr/>
          </p:nvSpPr>
          <p:spPr>
            <a:xfrm>
              <a:off x="4331600" y="2198875"/>
              <a:ext cx="443200" cy="199650"/>
            </a:xfrm>
            <a:custGeom>
              <a:avLst/>
              <a:gdLst/>
              <a:ahLst/>
              <a:cxnLst/>
              <a:rect l="l" t="t" r="r" b="b"/>
              <a:pathLst>
                <a:path w="17728" h="7986" extrusionOk="0">
                  <a:moveTo>
                    <a:pt x="13922" y="0"/>
                  </a:moveTo>
                  <a:cubicBezTo>
                    <a:pt x="13723" y="0"/>
                    <a:pt x="13524" y="16"/>
                    <a:pt x="13324" y="51"/>
                  </a:cubicBezTo>
                  <a:cubicBezTo>
                    <a:pt x="10302" y="313"/>
                    <a:pt x="7377" y="1250"/>
                    <a:pt x="4765" y="2811"/>
                  </a:cubicBezTo>
                  <a:cubicBezTo>
                    <a:pt x="2925" y="3895"/>
                    <a:pt x="1200" y="5357"/>
                    <a:pt x="181" y="7312"/>
                  </a:cubicBezTo>
                  <a:cubicBezTo>
                    <a:pt x="50" y="7509"/>
                    <a:pt x="1" y="7739"/>
                    <a:pt x="17" y="7986"/>
                  </a:cubicBezTo>
                  <a:lnTo>
                    <a:pt x="2317" y="7131"/>
                  </a:lnTo>
                  <a:cubicBezTo>
                    <a:pt x="3434" y="6721"/>
                    <a:pt x="4551" y="6310"/>
                    <a:pt x="5685" y="5981"/>
                  </a:cubicBezTo>
                  <a:cubicBezTo>
                    <a:pt x="9628" y="4831"/>
                    <a:pt x="13801" y="4651"/>
                    <a:pt x="17727" y="3435"/>
                  </a:cubicBezTo>
                  <a:lnTo>
                    <a:pt x="15033" y="166"/>
                  </a:lnTo>
                  <a:cubicBezTo>
                    <a:pt x="14668" y="58"/>
                    <a:pt x="14296" y="0"/>
                    <a:pt x="1392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66"/>
            <p:cNvSpPr/>
            <p:nvPr/>
          </p:nvSpPr>
          <p:spPr>
            <a:xfrm>
              <a:off x="4461400" y="2584175"/>
              <a:ext cx="189350" cy="106375"/>
            </a:xfrm>
            <a:custGeom>
              <a:avLst/>
              <a:gdLst/>
              <a:ahLst/>
              <a:cxnLst/>
              <a:rect l="l" t="t" r="r" b="b"/>
              <a:pathLst>
                <a:path w="7574" h="4255" extrusionOk="0">
                  <a:moveTo>
                    <a:pt x="6432" y="1"/>
                  </a:moveTo>
                  <a:cubicBezTo>
                    <a:pt x="6303" y="1"/>
                    <a:pt x="6171" y="27"/>
                    <a:pt x="6046" y="82"/>
                  </a:cubicBezTo>
                  <a:lnTo>
                    <a:pt x="0" y="2694"/>
                  </a:lnTo>
                  <a:lnTo>
                    <a:pt x="559" y="4255"/>
                  </a:lnTo>
                  <a:lnTo>
                    <a:pt x="6752" y="2070"/>
                  </a:lnTo>
                  <a:cubicBezTo>
                    <a:pt x="7295" y="1840"/>
                    <a:pt x="7574" y="1232"/>
                    <a:pt x="7377" y="690"/>
                  </a:cubicBezTo>
                  <a:cubicBezTo>
                    <a:pt x="7239" y="264"/>
                    <a:pt x="6844" y="1"/>
                    <a:pt x="643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66"/>
            <p:cNvSpPr/>
            <p:nvPr/>
          </p:nvSpPr>
          <p:spPr>
            <a:xfrm>
              <a:off x="4481525" y="2590725"/>
              <a:ext cx="48475" cy="114625"/>
            </a:xfrm>
            <a:custGeom>
              <a:avLst/>
              <a:gdLst/>
              <a:ahLst/>
              <a:cxnLst/>
              <a:rect l="l" t="t" r="r" b="b"/>
              <a:pathLst>
                <a:path w="1939" h="4585" extrusionOk="0">
                  <a:moveTo>
                    <a:pt x="1709" y="0"/>
                  </a:moveTo>
                  <a:lnTo>
                    <a:pt x="0" y="723"/>
                  </a:lnTo>
                  <a:cubicBezTo>
                    <a:pt x="0" y="723"/>
                    <a:pt x="526" y="4272"/>
                    <a:pt x="493" y="4453"/>
                  </a:cubicBezTo>
                  <a:lnTo>
                    <a:pt x="1939" y="4584"/>
                  </a:lnTo>
                  <a:lnTo>
                    <a:pt x="1709" y="0"/>
                  </a:lnTo>
                  <a:close/>
                </a:path>
              </a:pathLst>
            </a:custGeom>
            <a:solidFill>
              <a:srgbClr val="7F8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66"/>
            <p:cNvSpPr/>
            <p:nvPr/>
          </p:nvSpPr>
          <p:spPr>
            <a:xfrm>
              <a:off x="4613775" y="2571000"/>
              <a:ext cx="34525" cy="80525"/>
            </a:xfrm>
            <a:custGeom>
              <a:avLst/>
              <a:gdLst/>
              <a:ahLst/>
              <a:cxnLst/>
              <a:rect l="l" t="t" r="r" b="b"/>
              <a:pathLst>
                <a:path w="1381" h="3221" extrusionOk="0">
                  <a:moveTo>
                    <a:pt x="263" y="1"/>
                  </a:moveTo>
                  <a:lnTo>
                    <a:pt x="0" y="99"/>
                  </a:lnTo>
                  <a:lnTo>
                    <a:pt x="1101" y="3221"/>
                  </a:lnTo>
                  <a:lnTo>
                    <a:pt x="1380" y="3122"/>
                  </a:lnTo>
                  <a:lnTo>
                    <a:pt x="26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66"/>
            <p:cNvSpPr/>
            <p:nvPr/>
          </p:nvSpPr>
          <p:spPr>
            <a:xfrm>
              <a:off x="4430575" y="2518850"/>
              <a:ext cx="35350" cy="38225"/>
            </a:xfrm>
            <a:custGeom>
              <a:avLst/>
              <a:gdLst/>
              <a:ahLst/>
              <a:cxnLst/>
              <a:rect l="l" t="t" r="r" b="b"/>
              <a:pathLst>
                <a:path w="1414" h="1529" extrusionOk="0">
                  <a:moveTo>
                    <a:pt x="937" y="0"/>
                  </a:moveTo>
                  <a:lnTo>
                    <a:pt x="1" y="608"/>
                  </a:lnTo>
                  <a:lnTo>
                    <a:pt x="330" y="1528"/>
                  </a:lnTo>
                  <a:lnTo>
                    <a:pt x="1414" y="1331"/>
                  </a:lnTo>
                  <a:lnTo>
                    <a:pt x="93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66"/>
            <p:cNvSpPr/>
            <p:nvPr/>
          </p:nvSpPr>
          <p:spPr>
            <a:xfrm>
              <a:off x="4437150" y="2429175"/>
              <a:ext cx="242350" cy="136525"/>
            </a:xfrm>
            <a:custGeom>
              <a:avLst/>
              <a:gdLst/>
              <a:ahLst/>
              <a:cxnLst/>
              <a:rect l="l" t="t" r="r" b="b"/>
              <a:pathLst>
                <a:path w="9694" h="5461" extrusionOk="0">
                  <a:moveTo>
                    <a:pt x="8240" y="1"/>
                  </a:moveTo>
                  <a:cubicBezTo>
                    <a:pt x="8074" y="1"/>
                    <a:pt x="7903" y="34"/>
                    <a:pt x="7739" y="104"/>
                  </a:cubicBezTo>
                  <a:lnTo>
                    <a:pt x="1" y="3456"/>
                  </a:lnTo>
                  <a:lnTo>
                    <a:pt x="707" y="5460"/>
                  </a:lnTo>
                  <a:lnTo>
                    <a:pt x="8659" y="2635"/>
                  </a:lnTo>
                  <a:cubicBezTo>
                    <a:pt x="9349" y="2355"/>
                    <a:pt x="9694" y="1583"/>
                    <a:pt x="9447" y="877"/>
                  </a:cubicBezTo>
                  <a:cubicBezTo>
                    <a:pt x="9272" y="339"/>
                    <a:pt x="8773" y="1"/>
                    <a:pt x="82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66"/>
            <p:cNvSpPr/>
            <p:nvPr/>
          </p:nvSpPr>
          <p:spPr>
            <a:xfrm>
              <a:off x="4452350" y="2435875"/>
              <a:ext cx="85050" cy="147900"/>
            </a:xfrm>
            <a:custGeom>
              <a:avLst/>
              <a:gdLst/>
              <a:ahLst/>
              <a:cxnLst/>
              <a:rect l="l" t="t" r="r" b="b"/>
              <a:pathLst>
                <a:path w="3402" h="5916" extrusionOk="0">
                  <a:moveTo>
                    <a:pt x="1972" y="1"/>
                  </a:moveTo>
                  <a:lnTo>
                    <a:pt x="1" y="1364"/>
                  </a:lnTo>
                  <a:cubicBezTo>
                    <a:pt x="1" y="1364"/>
                    <a:pt x="1545" y="5702"/>
                    <a:pt x="1545" y="5915"/>
                  </a:cubicBezTo>
                  <a:lnTo>
                    <a:pt x="3401" y="5685"/>
                  </a:lnTo>
                  <a:lnTo>
                    <a:pt x="1972" y="1"/>
                  </a:lnTo>
                  <a:close/>
                </a:path>
              </a:pathLst>
            </a:custGeom>
            <a:solidFill>
              <a:srgbClr val="7F8A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66"/>
            <p:cNvSpPr/>
            <p:nvPr/>
          </p:nvSpPr>
          <p:spPr>
            <a:xfrm>
              <a:off x="4632250" y="2412475"/>
              <a:ext cx="44375" cy="103100"/>
            </a:xfrm>
            <a:custGeom>
              <a:avLst/>
              <a:gdLst/>
              <a:ahLst/>
              <a:cxnLst/>
              <a:rect l="l" t="t" r="r" b="b"/>
              <a:pathLst>
                <a:path w="1775" h="4124" extrusionOk="0">
                  <a:moveTo>
                    <a:pt x="346" y="0"/>
                  </a:moveTo>
                  <a:lnTo>
                    <a:pt x="1" y="132"/>
                  </a:lnTo>
                  <a:lnTo>
                    <a:pt x="1430" y="4124"/>
                  </a:lnTo>
                  <a:lnTo>
                    <a:pt x="1775" y="3993"/>
                  </a:lnTo>
                  <a:lnTo>
                    <a:pt x="34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66"/>
            <p:cNvSpPr/>
            <p:nvPr/>
          </p:nvSpPr>
          <p:spPr>
            <a:xfrm>
              <a:off x="4442500" y="2315125"/>
              <a:ext cx="214425" cy="513850"/>
            </a:xfrm>
            <a:custGeom>
              <a:avLst/>
              <a:gdLst/>
              <a:ahLst/>
              <a:cxnLst/>
              <a:rect l="l" t="t" r="r" b="b"/>
              <a:pathLst>
                <a:path w="8577" h="20554" extrusionOk="0">
                  <a:moveTo>
                    <a:pt x="8576" y="1"/>
                  </a:moveTo>
                  <a:lnTo>
                    <a:pt x="0" y="3960"/>
                  </a:lnTo>
                  <a:lnTo>
                    <a:pt x="1939" y="9447"/>
                  </a:lnTo>
                  <a:lnTo>
                    <a:pt x="2777" y="20553"/>
                  </a:lnTo>
                  <a:lnTo>
                    <a:pt x="3549" y="19995"/>
                  </a:lnTo>
                  <a:cubicBezTo>
                    <a:pt x="4436" y="19321"/>
                    <a:pt x="5044" y="18335"/>
                    <a:pt x="5241" y="17235"/>
                  </a:cubicBezTo>
                  <a:lnTo>
                    <a:pt x="857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66"/>
            <p:cNvSpPr/>
            <p:nvPr/>
          </p:nvSpPr>
          <p:spPr>
            <a:xfrm>
              <a:off x="4400600" y="2394000"/>
              <a:ext cx="128175" cy="460425"/>
            </a:xfrm>
            <a:custGeom>
              <a:avLst/>
              <a:gdLst/>
              <a:ahLst/>
              <a:cxnLst/>
              <a:rect l="l" t="t" r="r" b="b"/>
              <a:pathLst>
                <a:path w="5127" h="18417" extrusionOk="0">
                  <a:moveTo>
                    <a:pt x="2268" y="0"/>
                  </a:moveTo>
                  <a:lnTo>
                    <a:pt x="1" y="164"/>
                  </a:lnTo>
                  <a:lnTo>
                    <a:pt x="3779" y="18417"/>
                  </a:lnTo>
                  <a:lnTo>
                    <a:pt x="5126" y="17990"/>
                  </a:lnTo>
                  <a:lnTo>
                    <a:pt x="4272" y="6095"/>
                  </a:lnTo>
                  <a:lnTo>
                    <a:pt x="226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66"/>
            <p:cNvSpPr/>
            <p:nvPr/>
          </p:nvSpPr>
          <p:spPr>
            <a:xfrm>
              <a:off x="4168550" y="2194350"/>
              <a:ext cx="693725" cy="325350"/>
            </a:xfrm>
            <a:custGeom>
              <a:avLst/>
              <a:gdLst/>
              <a:ahLst/>
              <a:cxnLst/>
              <a:rect l="l" t="t" r="r" b="b"/>
              <a:pathLst>
                <a:path w="27749" h="13014" extrusionOk="0">
                  <a:moveTo>
                    <a:pt x="24925" y="0"/>
                  </a:moveTo>
                  <a:cubicBezTo>
                    <a:pt x="23139" y="0"/>
                    <a:pt x="20333" y="576"/>
                    <a:pt x="16528" y="2072"/>
                  </a:cubicBezTo>
                  <a:cubicBezTo>
                    <a:pt x="9858" y="4717"/>
                    <a:pt x="0" y="10253"/>
                    <a:pt x="0" y="10253"/>
                  </a:cubicBezTo>
                  <a:lnTo>
                    <a:pt x="986" y="13013"/>
                  </a:lnTo>
                  <a:cubicBezTo>
                    <a:pt x="986" y="13013"/>
                    <a:pt x="12043" y="10237"/>
                    <a:pt x="18614" y="7641"/>
                  </a:cubicBezTo>
                  <a:cubicBezTo>
                    <a:pt x="25186" y="5045"/>
                    <a:pt x="27749" y="2335"/>
                    <a:pt x="27223" y="839"/>
                  </a:cubicBezTo>
                  <a:cubicBezTo>
                    <a:pt x="27046" y="330"/>
                    <a:pt x="26277" y="0"/>
                    <a:pt x="249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66"/>
            <p:cNvSpPr/>
            <p:nvPr/>
          </p:nvSpPr>
          <p:spPr>
            <a:xfrm>
              <a:off x="4143075" y="2451075"/>
              <a:ext cx="105575" cy="52600"/>
            </a:xfrm>
            <a:custGeom>
              <a:avLst/>
              <a:gdLst/>
              <a:ahLst/>
              <a:cxnLst/>
              <a:rect l="l" t="t" r="r" b="b"/>
              <a:pathLst>
                <a:path w="4223" h="2104" extrusionOk="0">
                  <a:moveTo>
                    <a:pt x="4026" y="1"/>
                  </a:moveTo>
                  <a:lnTo>
                    <a:pt x="214" y="1496"/>
                  </a:lnTo>
                  <a:cubicBezTo>
                    <a:pt x="67" y="1561"/>
                    <a:pt x="1" y="1709"/>
                    <a:pt x="50" y="1857"/>
                  </a:cubicBezTo>
                  <a:lnTo>
                    <a:pt x="83" y="1923"/>
                  </a:lnTo>
                  <a:cubicBezTo>
                    <a:pt x="121" y="2038"/>
                    <a:pt x="219" y="2103"/>
                    <a:pt x="323" y="2103"/>
                  </a:cubicBezTo>
                  <a:cubicBezTo>
                    <a:pt x="353" y="2103"/>
                    <a:pt x="382" y="2098"/>
                    <a:pt x="412" y="2087"/>
                  </a:cubicBezTo>
                  <a:lnTo>
                    <a:pt x="4223" y="576"/>
                  </a:lnTo>
                  <a:lnTo>
                    <a:pt x="402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66"/>
            <p:cNvSpPr/>
            <p:nvPr/>
          </p:nvSpPr>
          <p:spPr>
            <a:xfrm>
              <a:off x="4766150" y="2203275"/>
              <a:ext cx="50125" cy="81900"/>
            </a:xfrm>
            <a:custGeom>
              <a:avLst/>
              <a:gdLst/>
              <a:ahLst/>
              <a:cxnLst/>
              <a:rect l="l" t="t" r="r" b="b"/>
              <a:pathLst>
                <a:path w="2005" h="3276" extrusionOk="0">
                  <a:moveTo>
                    <a:pt x="138" y="0"/>
                  </a:moveTo>
                  <a:cubicBezTo>
                    <a:pt x="93" y="0"/>
                    <a:pt x="47" y="2"/>
                    <a:pt x="0" y="6"/>
                  </a:cubicBezTo>
                  <a:cubicBezTo>
                    <a:pt x="575" y="285"/>
                    <a:pt x="1002" y="795"/>
                    <a:pt x="1216" y="1403"/>
                  </a:cubicBezTo>
                  <a:cubicBezTo>
                    <a:pt x="1430" y="2010"/>
                    <a:pt x="1413" y="2684"/>
                    <a:pt x="1150" y="3275"/>
                  </a:cubicBezTo>
                  <a:cubicBezTo>
                    <a:pt x="1775" y="2766"/>
                    <a:pt x="2005" y="1928"/>
                    <a:pt x="1742" y="1173"/>
                  </a:cubicBezTo>
                  <a:cubicBezTo>
                    <a:pt x="1510" y="477"/>
                    <a:pt x="857" y="0"/>
                    <a:pt x="13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66"/>
            <p:cNvSpPr/>
            <p:nvPr/>
          </p:nvSpPr>
          <p:spPr>
            <a:xfrm>
              <a:off x="2540450" y="1718350"/>
              <a:ext cx="1575550" cy="839550"/>
            </a:xfrm>
            <a:custGeom>
              <a:avLst/>
              <a:gdLst/>
              <a:ahLst/>
              <a:cxnLst/>
              <a:rect l="l" t="t" r="r" b="b"/>
              <a:pathLst>
                <a:path w="63022" h="33582" fill="none" extrusionOk="0">
                  <a:moveTo>
                    <a:pt x="63021" y="31889"/>
                  </a:moveTo>
                  <a:cubicBezTo>
                    <a:pt x="57009" y="33581"/>
                    <a:pt x="51291" y="26320"/>
                    <a:pt x="51718" y="20290"/>
                  </a:cubicBezTo>
                  <a:cubicBezTo>
                    <a:pt x="51866" y="18187"/>
                    <a:pt x="52704" y="15986"/>
                    <a:pt x="54446" y="14967"/>
                  </a:cubicBezTo>
                  <a:cubicBezTo>
                    <a:pt x="56204" y="13965"/>
                    <a:pt x="58881" y="14836"/>
                    <a:pt x="59243" y="16906"/>
                  </a:cubicBezTo>
                  <a:cubicBezTo>
                    <a:pt x="59621" y="19140"/>
                    <a:pt x="57370" y="20849"/>
                    <a:pt x="55333" y="21588"/>
                  </a:cubicBezTo>
                  <a:cubicBezTo>
                    <a:pt x="52195" y="22738"/>
                    <a:pt x="48416" y="22968"/>
                    <a:pt x="45821" y="20783"/>
                  </a:cubicBezTo>
                  <a:cubicBezTo>
                    <a:pt x="43767" y="19058"/>
                    <a:pt x="42913" y="16249"/>
                    <a:pt x="41368" y="14014"/>
                  </a:cubicBezTo>
                  <a:cubicBezTo>
                    <a:pt x="38230" y="9480"/>
                    <a:pt x="31922" y="7739"/>
                    <a:pt x="27092" y="10088"/>
                  </a:cubicBezTo>
                  <a:cubicBezTo>
                    <a:pt x="24594" y="11304"/>
                    <a:pt x="22590" y="13390"/>
                    <a:pt x="20323" y="15033"/>
                  </a:cubicBezTo>
                  <a:cubicBezTo>
                    <a:pt x="17300" y="17234"/>
                    <a:pt x="13620" y="18664"/>
                    <a:pt x="9956" y="18302"/>
                  </a:cubicBezTo>
                  <a:cubicBezTo>
                    <a:pt x="6293" y="17957"/>
                    <a:pt x="2695" y="15592"/>
                    <a:pt x="1348" y="11977"/>
                  </a:cubicBezTo>
                  <a:cubicBezTo>
                    <a:pt x="0" y="8363"/>
                    <a:pt x="2662" y="1512"/>
                    <a:pt x="6868" y="1"/>
                  </a:cubicBezTo>
                </a:path>
              </a:pathLst>
            </a:custGeom>
            <a:gradFill>
              <a:gsLst>
                <a:gs pos="0">
                  <a:schemeClr val="lt1"/>
                </a:gs>
                <a:gs pos="50000">
                  <a:srgbClr val="FEFAF9">
                    <a:alpha val="10196"/>
                  </a:srgbClr>
                </a:gs>
                <a:gs pos="100000">
                  <a:srgbClr val="FEFAF9">
                    <a:alpha val="0"/>
                  </a:srgbClr>
                </a:gs>
              </a:gsLst>
              <a:lin ang="5400700" scaled="0"/>
            </a:gradFill>
            <a:ln w="19050" cap="rnd" cmpd="sng">
              <a:solidFill>
                <a:schemeClr val="lt1"/>
              </a:solidFill>
              <a:prstDash val="solid"/>
              <a:miter lim="1642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80" name="Google Shape;1680;p66"/>
          <p:cNvGrpSpPr/>
          <p:nvPr/>
        </p:nvGrpSpPr>
        <p:grpSpPr>
          <a:xfrm>
            <a:off x="4589850" y="4338389"/>
            <a:ext cx="455525" cy="237825"/>
            <a:chOff x="3392125" y="3077025"/>
            <a:chExt cx="455525" cy="237825"/>
          </a:xfrm>
        </p:grpSpPr>
        <p:sp>
          <p:nvSpPr>
            <p:cNvPr id="1681" name="Google Shape;1681;p66"/>
            <p:cNvSpPr/>
            <p:nvPr/>
          </p:nvSpPr>
          <p:spPr>
            <a:xfrm>
              <a:off x="3392125" y="3077025"/>
              <a:ext cx="455525" cy="237825"/>
            </a:xfrm>
            <a:custGeom>
              <a:avLst/>
              <a:gdLst/>
              <a:ahLst/>
              <a:cxnLst/>
              <a:rect l="l" t="t" r="r" b="b"/>
              <a:pathLst>
                <a:path w="18221" h="9513" extrusionOk="0">
                  <a:moveTo>
                    <a:pt x="17859" y="0"/>
                  </a:moveTo>
                  <a:lnTo>
                    <a:pt x="362" y="17"/>
                  </a:lnTo>
                  <a:cubicBezTo>
                    <a:pt x="165" y="17"/>
                    <a:pt x="1" y="165"/>
                    <a:pt x="1" y="362"/>
                  </a:cubicBezTo>
                  <a:lnTo>
                    <a:pt x="17" y="9151"/>
                  </a:lnTo>
                  <a:cubicBezTo>
                    <a:pt x="17" y="9348"/>
                    <a:pt x="181" y="9513"/>
                    <a:pt x="378" y="9513"/>
                  </a:cubicBezTo>
                  <a:lnTo>
                    <a:pt x="17859" y="9496"/>
                  </a:lnTo>
                  <a:cubicBezTo>
                    <a:pt x="18056" y="9496"/>
                    <a:pt x="18220" y="9332"/>
                    <a:pt x="18220" y="9135"/>
                  </a:cubicBezTo>
                  <a:lnTo>
                    <a:pt x="18204" y="345"/>
                  </a:lnTo>
                  <a:cubicBezTo>
                    <a:pt x="18204" y="148"/>
                    <a:pt x="18056" y="0"/>
                    <a:pt x="178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66"/>
            <p:cNvSpPr/>
            <p:nvPr/>
          </p:nvSpPr>
          <p:spPr>
            <a:xfrm>
              <a:off x="3437725" y="3138625"/>
              <a:ext cx="99000" cy="102300"/>
            </a:xfrm>
            <a:custGeom>
              <a:avLst/>
              <a:gdLst/>
              <a:ahLst/>
              <a:cxnLst/>
              <a:rect l="l" t="t" r="r" b="b"/>
              <a:pathLst>
                <a:path w="3960" h="4092" extrusionOk="0">
                  <a:moveTo>
                    <a:pt x="1955" y="1"/>
                  </a:moveTo>
                  <a:cubicBezTo>
                    <a:pt x="1791" y="116"/>
                    <a:pt x="1692" y="296"/>
                    <a:pt x="1676" y="493"/>
                  </a:cubicBezTo>
                  <a:lnTo>
                    <a:pt x="1676" y="1315"/>
                  </a:lnTo>
                  <a:cubicBezTo>
                    <a:pt x="1676" y="1315"/>
                    <a:pt x="1676" y="1331"/>
                    <a:pt x="1676" y="1331"/>
                  </a:cubicBezTo>
                  <a:lnTo>
                    <a:pt x="1479" y="1430"/>
                  </a:lnTo>
                  <a:cubicBezTo>
                    <a:pt x="1474" y="1435"/>
                    <a:pt x="1468" y="1437"/>
                    <a:pt x="1461" y="1437"/>
                  </a:cubicBezTo>
                  <a:cubicBezTo>
                    <a:pt x="1446" y="1437"/>
                    <a:pt x="1429" y="1425"/>
                    <a:pt x="1429" y="1413"/>
                  </a:cubicBezTo>
                  <a:cubicBezTo>
                    <a:pt x="1429" y="1402"/>
                    <a:pt x="1429" y="1390"/>
                    <a:pt x="1424" y="1390"/>
                  </a:cubicBezTo>
                  <a:cubicBezTo>
                    <a:pt x="1421" y="1390"/>
                    <a:pt x="1418" y="1392"/>
                    <a:pt x="1413" y="1397"/>
                  </a:cubicBezTo>
                  <a:lnTo>
                    <a:pt x="1183" y="1397"/>
                  </a:lnTo>
                  <a:cubicBezTo>
                    <a:pt x="1178" y="1392"/>
                    <a:pt x="1175" y="1390"/>
                    <a:pt x="1172" y="1390"/>
                  </a:cubicBezTo>
                  <a:cubicBezTo>
                    <a:pt x="1167" y="1390"/>
                    <a:pt x="1167" y="1402"/>
                    <a:pt x="1167" y="1413"/>
                  </a:cubicBezTo>
                  <a:lnTo>
                    <a:pt x="1167" y="1578"/>
                  </a:lnTo>
                  <a:cubicBezTo>
                    <a:pt x="1167" y="1594"/>
                    <a:pt x="1150" y="1594"/>
                    <a:pt x="1150" y="1611"/>
                  </a:cubicBezTo>
                  <a:lnTo>
                    <a:pt x="772" y="1791"/>
                  </a:lnTo>
                  <a:cubicBezTo>
                    <a:pt x="767" y="1796"/>
                    <a:pt x="763" y="1798"/>
                    <a:pt x="758" y="1798"/>
                  </a:cubicBezTo>
                  <a:cubicBezTo>
                    <a:pt x="748" y="1798"/>
                    <a:pt x="739" y="1786"/>
                    <a:pt x="739" y="1775"/>
                  </a:cubicBezTo>
                  <a:lnTo>
                    <a:pt x="739" y="1758"/>
                  </a:lnTo>
                  <a:cubicBezTo>
                    <a:pt x="739" y="1742"/>
                    <a:pt x="723" y="1726"/>
                    <a:pt x="707" y="1726"/>
                  </a:cubicBezTo>
                  <a:lnTo>
                    <a:pt x="493" y="1726"/>
                  </a:lnTo>
                  <a:cubicBezTo>
                    <a:pt x="477" y="1726"/>
                    <a:pt x="460" y="1742"/>
                    <a:pt x="460" y="1758"/>
                  </a:cubicBezTo>
                  <a:lnTo>
                    <a:pt x="460" y="1939"/>
                  </a:lnTo>
                  <a:cubicBezTo>
                    <a:pt x="460" y="1956"/>
                    <a:pt x="460" y="1956"/>
                    <a:pt x="460" y="1972"/>
                  </a:cubicBezTo>
                  <a:lnTo>
                    <a:pt x="17" y="2202"/>
                  </a:lnTo>
                  <a:cubicBezTo>
                    <a:pt x="0" y="2202"/>
                    <a:pt x="0" y="2218"/>
                    <a:pt x="0" y="2218"/>
                  </a:cubicBezTo>
                  <a:lnTo>
                    <a:pt x="0" y="2563"/>
                  </a:lnTo>
                  <a:cubicBezTo>
                    <a:pt x="0" y="2575"/>
                    <a:pt x="8" y="2587"/>
                    <a:pt x="19" y="2587"/>
                  </a:cubicBezTo>
                  <a:cubicBezTo>
                    <a:pt x="23" y="2587"/>
                    <a:pt x="28" y="2585"/>
                    <a:pt x="33" y="2580"/>
                  </a:cubicBezTo>
                  <a:lnTo>
                    <a:pt x="1380" y="2284"/>
                  </a:lnTo>
                  <a:lnTo>
                    <a:pt x="1397" y="2284"/>
                  </a:lnTo>
                  <a:lnTo>
                    <a:pt x="1659" y="2399"/>
                  </a:lnTo>
                  <a:cubicBezTo>
                    <a:pt x="1676" y="2399"/>
                    <a:pt x="1676" y="2399"/>
                    <a:pt x="1676" y="2416"/>
                  </a:cubicBezTo>
                  <a:lnTo>
                    <a:pt x="1676" y="2728"/>
                  </a:lnTo>
                  <a:cubicBezTo>
                    <a:pt x="1676" y="2728"/>
                    <a:pt x="1676" y="2974"/>
                    <a:pt x="1725" y="3270"/>
                  </a:cubicBezTo>
                  <a:cubicBezTo>
                    <a:pt x="1725" y="3270"/>
                    <a:pt x="1725" y="3286"/>
                    <a:pt x="1709" y="3286"/>
                  </a:cubicBezTo>
                  <a:lnTo>
                    <a:pt x="1134" y="3631"/>
                  </a:lnTo>
                  <a:cubicBezTo>
                    <a:pt x="1134" y="3631"/>
                    <a:pt x="1117" y="3648"/>
                    <a:pt x="1134" y="3648"/>
                  </a:cubicBezTo>
                  <a:lnTo>
                    <a:pt x="1134" y="3828"/>
                  </a:lnTo>
                  <a:cubicBezTo>
                    <a:pt x="1122" y="3840"/>
                    <a:pt x="1127" y="3852"/>
                    <a:pt x="1137" y="3852"/>
                  </a:cubicBezTo>
                  <a:cubicBezTo>
                    <a:pt x="1141" y="3852"/>
                    <a:pt x="1145" y="3850"/>
                    <a:pt x="1150" y="3845"/>
                  </a:cubicBezTo>
                  <a:lnTo>
                    <a:pt x="1824" y="3746"/>
                  </a:lnTo>
                  <a:cubicBezTo>
                    <a:pt x="1824" y="3746"/>
                    <a:pt x="1840" y="3763"/>
                    <a:pt x="1857" y="3763"/>
                  </a:cubicBezTo>
                  <a:cubicBezTo>
                    <a:pt x="1873" y="3878"/>
                    <a:pt x="1906" y="3993"/>
                    <a:pt x="1972" y="4091"/>
                  </a:cubicBezTo>
                  <a:cubicBezTo>
                    <a:pt x="2054" y="3993"/>
                    <a:pt x="2087" y="3878"/>
                    <a:pt x="2103" y="3763"/>
                  </a:cubicBezTo>
                  <a:cubicBezTo>
                    <a:pt x="2103" y="3763"/>
                    <a:pt x="2119" y="3746"/>
                    <a:pt x="2136" y="3746"/>
                  </a:cubicBezTo>
                  <a:lnTo>
                    <a:pt x="2793" y="3845"/>
                  </a:lnTo>
                  <a:cubicBezTo>
                    <a:pt x="2798" y="3850"/>
                    <a:pt x="2803" y="3852"/>
                    <a:pt x="2807" y="3852"/>
                  </a:cubicBezTo>
                  <a:cubicBezTo>
                    <a:pt x="2818" y="3852"/>
                    <a:pt x="2826" y="3840"/>
                    <a:pt x="2826" y="3828"/>
                  </a:cubicBezTo>
                  <a:lnTo>
                    <a:pt x="2826" y="3648"/>
                  </a:lnTo>
                  <a:cubicBezTo>
                    <a:pt x="2826" y="3648"/>
                    <a:pt x="2809" y="3631"/>
                    <a:pt x="2809" y="3631"/>
                  </a:cubicBezTo>
                  <a:lnTo>
                    <a:pt x="2234" y="3303"/>
                  </a:lnTo>
                  <a:cubicBezTo>
                    <a:pt x="2234" y="3286"/>
                    <a:pt x="2234" y="3286"/>
                    <a:pt x="2234" y="3270"/>
                  </a:cubicBezTo>
                  <a:cubicBezTo>
                    <a:pt x="2251" y="2991"/>
                    <a:pt x="2267" y="2744"/>
                    <a:pt x="2267" y="2744"/>
                  </a:cubicBezTo>
                  <a:lnTo>
                    <a:pt x="2267" y="2416"/>
                  </a:lnTo>
                  <a:cubicBezTo>
                    <a:pt x="2267" y="2416"/>
                    <a:pt x="2267" y="2399"/>
                    <a:pt x="2284" y="2399"/>
                  </a:cubicBezTo>
                  <a:lnTo>
                    <a:pt x="2547" y="2284"/>
                  </a:lnTo>
                  <a:lnTo>
                    <a:pt x="2563" y="2284"/>
                  </a:lnTo>
                  <a:lnTo>
                    <a:pt x="3927" y="2580"/>
                  </a:lnTo>
                  <a:cubicBezTo>
                    <a:pt x="3943" y="2580"/>
                    <a:pt x="3959" y="2563"/>
                    <a:pt x="3959" y="2547"/>
                  </a:cubicBezTo>
                  <a:lnTo>
                    <a:pt x="3959" y="2218"/>
                  </a:lnTo>
                  <a:cubicBezTo>
                    <a:pt x="3959" y="2202"/>
                    <a:pt x="3943" y="2202"/>
                    <a:pt x="3943" y="2202"/>
                  </a:cubicBezTo>
                  <a:lnTo>
                    <a:pt x="3499" y="1972"/>
                  </a:lnTo>
                  <a:cubicBezTo>
                    <a:pt x="3483" y="1956"/>
                    <a:pt x="3483" y="1956"/>
                    <a:pt x="3483" y="1939"/>
                  </a:cubicBezTo>
                  <a:lnTo>
                    <a:pt x="3483" y="1758"/>
                  </a:lnTo>
                  <a:cubicBezTo>
                    <a:pt x="3483" y="1742"/>
                    <a:pt x="3483" y="1726"/>
                    <a:pt x="3467" y="1726"/>
                  </a:cubicBezTo>
                  <a:lnTo>
                    <a:pt x="3237" y="1726"/>
                  </a:lnTo>
                  <a:cubicBezTo>
                    <a:pt x="3220" y="1726"/>
                    <a:pt x="3204" y="1742"/>
                    <a:pt x="3204" y="1758"/>
                  </a:cubicBezTo>
                  <a:lnTo>
                    <a:pt x="3204" y="1775"/>
                  </a:lnTo>
                  <a:cubicBezTo>
                    <a:pt x="3204" y="1786"/>
                    <a:pt x="3196" y="1798"/>
                    <a:pt x="3185" y="1798"/>
                  </a:cubicBezTo>
                  <a:cubicBezTo>
                    <a:pt x="3181" y="1798"/>
                    <a:pt x="3176" y="1796"/>
                    <a:pt x="3171" y="1791"/>
                  </a:cubicBezTo>
                  <a:lnTo>
                    <a:pt x="2793" y="1611"/>
                  </a:lnTo>
                  <a:cubicBezTo>
                    <a:pt x="2793" y="1594"/>
                    <a:pt x="2777" y="1594"/>
                    <a:pt x="2793" y="1578"/>
                  </a:cubicBezTo>
                  <a:lnTo>
                    <a:pt x="2793" y="1413"/>
                  </a:lnTo>
                  <a:cubicBezTo>
                    <a:pt x="2793" y="1397"/>
                    <a:pt x="2777" y="1381"/>
                    <a:pt x="2760" y="1381"/>
                  </a:cubicBezTo>
                  <a:lnTo>
                    <a:pt x="2547" y="1381"/>
                  </a:lnTo>
                  <a:cubicBezTo>
                    <a:pt x="2530" y="1381"/>
                    <a:pt x="2514" y="1397"/>
                    <a:pt x="2514" y="1413"/>
                  </a:cubicBezTo>
                  <a:cubicBezTo>
                    <a:pt x="2514" y="1425"/>
                    <a:pt x="2506" y="1437"/>
                    <a:pt x="2495" y="1437"/>
                  </a:cubicBezTo>
                  <a:cubicBezTo>
                    <a:pt x="2491" y="1437"/>
                    <a:pt x="2486" y="1435"/>
                    <a:pt x="2481" y="1430"/>
                  </a:cubicBezTo>
                  <a:lnTo>
                    <a:pt x="2284" y="1331"/>
                  </a:lnTo>
                  <a:cubicBezTo>
                    <a:pt x="2267" y="1331"/>
                    <a:pt x="2267" y="1315"/>
                    <a:pt x="2267" y="1315"/>
                  </a:cubicBezTo>
                  <a:lnTo>
                    <a:pt x="2267" y="493"/>
                  </a:lnTo>
                  <a:cubicBezTo>
                    <a:pt x="2251" y="296"/>
                    <a:pt x="2152" y="116"/>
                    <a:pt x="198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66"/>
            <p:cNvSpPr/>
            <p:nvPr/>
          </p:nvSpPr>
          <p:spPr>
            <a:xfrm>
              <a:off x="3678800" y="3107400"/>
              <a:ext cx="12775" cy="26325"/>
            </a:xfrm>
            <a:custGeom>
              <a:avLst/>
              <a:gdLst/>
              <a:ahLst/>
              <a:cxnLst/>
              <a:rect l="l" t="t" r="r" b="b"/>
              <a:pathLst>
                <a:path w="511" h="1053" extrusionOk="0">
                  <a:moveTo>
                    <a:pt x="1" y="1"/>
                  </a:moveTo>
                  <a:lnTo>
                    <a:pt x="1" y="1052"/>
                  </a:lnTo>
                  <a:lnTo>
                    <a:pt x="510" y="1052"/>
                  </a:lnTo>
                  <a:lnTo>
                    <a:pt x="51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66"/>
            <p:cNvSpPr/>
            <p:nvPr/>
          </p:nvSpPr>
          <p:spPr>
            <a:xfrm>
              <a:off x="3678400" y="3148475"/>
              <a:ext cx="13175" cy="26325"/>
            </a:xfrm>
            <a:custGeom>
              <a:avLst/>
              <a:gdLst/>
              <a:ahLst/>
              <a:cxnLst/>
              <a:rect l="l" t="t" r="r" b="b"/>
              <a:pathLst>
                <a:path w="527" h="1053" extrusionOk="0">
                  <a:moveTo>
                    <a:pt x="0" y="1"/>
                  </a:moveTo>
                  <a:lnTo>
                    <a:pt x="0" y="1052"/>
                  </a:lnTo>
                  <a:lnTo>
                    <a:pt x="526" y="1052"/>
                  </a:lnTo>
                  <a:lnTo>
                    <a:pt x="52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66"/>
            <p:cNvSpPr/>
            <p:nvPr/>
          </p:nvSpPr>
          <p:spPr>
            <a:xfrm>
              <a:off x="3678800" y="3188725"/>
              <a:ext cx="13175" cy="26325"/>
            </a:xfrm>
            <a:custGeom>
              <a:avLst/>
              <a:gdLst/>
              <a:ahLst/>
              <a:cxnLst/>
              <a:rect l="l" t="t" r="r" b="b"/>
              <a:pathLst>
                <a:path w="527" h="1053" extrusionOk="0">
                  <a:moveTo>
                    <a:pt x="1" y="1"/>
                  </a:moveTo>
                  <a:lnTo>
                    <a:pt x="1" y="1052"/>
                  </a:lnTo>
                  <a:lnTo>
                    <a:pt x="527" y="1052"/>
                  </a:lnTo>
                  <a:lnTo>
                    <a:pt x="52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66"/>
            <p:cNvSpPr/>
            <p:nvPr/>
          </p:nvSpPr>
          <p:spPr>
            <a:xfrm>
              <a:off x="3678800" y="3229400"/>
              <a:ext cx="13175" cy="26300"/>
            </a:xfrm>
            <a:custGeom>
              <a:avLst/>
              <a:gdLst/>
              <a:ahLst/>
              <a:cxnLst/>
              <a:rect l="l" t="t" r="r" b="b"/>
              <a:pathLst>
                <a:path w="527" h="1052" extrusionOk="0">
                  <a:moveTo>
                    <a:pt x="1" y="0"/>
                  </a:moveTo>
                  <a:lnTo>
                    <a:pt x="1" y="1052"/>
                  </a:lnTo>
                  <a:lnTo>
                    <a:pt x="527" y="1052"/>
                  </a:lnTo>
                  <a:lnTo>
                    <a:pt x="52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66"/>
            <p:cNvSpPr/>
            <p:nvPr/>
          </p:nvSpPr>
          <p:spPr>
            <a:xfrm>
              <a:off x="3678800" y="3270050"/>
              <a:ext cx="13175" cy="26325"/>
            </a:xfrm>
            <a:custGeom>
              <a:avLst/>
              <a:gdLst/>
              <a:ahLst/>
              <a:cxnLst/>
              <a:rect l="l" t="t" r="r" b="b"/>
              <a:pathLst>
                <a:path w="527" h="1053" extrusionOk="0">
                  <a:moveTo>
                    <a:pt x="1" y="1"/>
                  </a:moveTo>
                  <a:lnTo>
                    <a:pt x="1" y="1052"/>
                  </a:lnTo>
                  <a:lnTo>
                    <a:pt x="527" y="1052"/>
                  </a:lnTo>
                  <a:lnTo>
                    <a:pt x="52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66"/>
            <p:cNvSpPr/>
            <p:nvPr/>
          </p:nvSpPr>
          <p:spPr>
            <a:xfrm>
              <a:off x="3563800" y="3183400"/>
              <a:ext cx="39450" cy="9475"/>
            </a:xfrm>
            <a:custGeom>
              <a:avLst/>
              <a:gdLst/>
              <a:ahLst/>
              <a:cxnLst/>
              <a:rect l="l" t="t" r="r" b="b"/>
              <a:pathLst>
                <a:path w="1578" h="379" extrusionOk="0">
                  <a:moveTo>
                    <a:pt x="1" y="0"/>
                  </a:moveTo>
                  <a:lnTo>
                    <a:pt x="1" y="378"/>
                  </a:lnTo>
                  <a:lnTo>
                    <a:pt x="1578" y="378"/>
                  </a:lnTo>
                  <a:lnTo>
                    <a:pt x="157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66"/>
            <p:cNvSpPr/>
            <p:nvPr/>
          </p:nvSpPr>
          <p:spPr>
            <a:xfrm>
              <a:off x="3563800" y="3206800"/>
              <a:ext cx="76425" cy="9900"/>
            </a:xfrm>
            <a:custGeom>
              <a:avLst/>
              <a:gdLst/>
              <a:ahLst/>
              <a:cxnLst/>
              <a:rect l="l" t="t" r="r" b="b"/>
              <a:pathLst>
                <a:path w="3057" h="396" extrusionOk="0">
                  <a:moveTo>
                    <a:pt x="3057" y="1"/>
                  </a:moveTo>
                  <a:lnTo>
                    <a:pt x="1" y="17"/>
                  </a:lnTo>
                  <a:lnTo>
                    <a:pt x="1" y="395"/>
                  </a:lnTo>
                  <a:lnTo>
                    <a:pt x="3057" y="395"/>
                  </a:lnTo>
                  <a:lnTo>
                    <a:pt x="305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66"/>
            <p:cNvSpPr/>
            <p:nvPr/>
          </p:nvSpPr>
          <p:spPr>
            <a:xfrm>
              <a:off x="3563800" y="3230625"/>
              <a:ext cx="76425" cy="9875"/>
            </a:xfrm>
            <a:custGeom>
              <a:avLst/>
              <a:gdLst/>
              <a:ahLst/>
              <a:cxnLst/>
              <a:rect l="l" t="t" r="r" b="b"/>
              <a:pathLst>
                <a:path w="3057" h="395" extrusionOk="0">
                  <a:moveTo>
                    <a:pt x="1" y="1"/>
                  </a:moveTo>
                  <a:lnTo>
                    <a:pt x="1" y="395"/>
                  </a:lnTo>
                  <a:lnTo>
                    <a:pt x="3057" y="395"/>
                  </a:lnTo>
                  <a:lnTo>
                    <a:pt x="305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66"/>
            <p:cNvSpPr/>
            <p:nvPr/>
          </p:nvSpPr>
          <p:spPr>
            <a:xfrm>
              <a:off x="3734675" y="3146425"/>
              <a:ext cx="39850" cy="9475"/>
            </a:xfrm>
            <a:custGeom>
              <a:avLst/>
              <a:gdLst/>
              <a:ahLst/>
              <a:cxnLst/>
              <a:rect l="l" t="t" r="r" b="b"/>
              <a:pathLst>
                <a:path w="1594" h="379" extrusionOk="0">
                  <a:moveTo>
                    <a:pt x="0" y="1"/>
                  </a:moveTo>
                  <a:lnTo>
                    <a:pt x="0" y="379"/>
                  </a:lnTo>
                  <a:lnTo>
                    <a:pt x="1594" y="379"/>
                  </a:lnTo>
                  <a:lnTo>
                    <a:pt x="159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66"/>
            <p:cNvSpPr/>
            <p:nvPr/>
          </p:nvSpPr>
          <p:spPr>
            <a:xfrm>
              <a:off x="3734675" y="3169850"/>
              <a:ext cx="76825" cy="9875"/>
            </a:xfrm>
            <a:custGeom>
              <a:avLst/>
              <a:gdLst/>
              <a:ahLst/>
              <a:cxnLst/>
              <a:rect l="l" t="t" r="r" b="b"/>
              <a:pathLst>
                <a:path w="3073" h="395" extrusionOk="0">
                  <a:moveTo>
                    <a:pt x="0" y="0"/>
                  </a:moveTo>
                  <a:lnTo>
                    <a:pt x="0" y="394"/>
                  </a:lnTo>
                  <a:lnTo>
                    <a:pt x="3072" y="394"/>
                  </a:lnTo>
                  <a:lnTo>
                    <a:pt x="307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66"/>
            <p:cNvSpPr/>
            <p:nvPr/>
          </p:nvSpPr>
          <p:spPr>
            <a:xfrm>
              <a:off x="3735075" y="3193675"/>
              <a:ext cx="76425" cy="9875"/>
            </a:xfrm>
            <a:custGeom>
              <a:avLst/>
              <a:gdLst/>
              <a:ahLst/>
              <a:cxnLst/>
              <a:rect l="l" t="t" r="r" b="b"/>
              <a:pathLst>
                <a:path w="3057" h="395" extrusionOk="0">
                  <a:moveTo>
                    <a:pt x="1" y="0"/>
                  </a:moveTo>
                  <a:lnTo>
                    <a:pt x="1" y="394"/>
                  </a:lnTo>
                  <a:lnTo>
                    <a:pt x="3056" y="394"/>
                  </a:lnTo>
                  <a:lnTo>
                    <a:pt x="305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66"/>
            <p:cNvSpPr/>
            <p:nvPr/>
          </p:nvSpPr>
          <p:spPr>
            <a:xfrm>
              <a:off x="3734250" y="3230225"/>
              <a:ext cx="9075" cy="47650"/>
            </a:xfrm>
            <a:custGeom>
              <a:avLst/>
              <a:gdLst/>
              <a:ahLst/>
              <a:cxnLst/>
              <a:rect l="l" t="t" r="r" b="b"/>
              <a:pathLst>
                <a:path w="363" h="1906" extrusionOk="0">
                  <a:moveTo>
                    <a:pt x="1" y="0"/>
                  </a:moveTo>
                  <a:lnTo>
                    <a:pt x="1" y="1906"/>
                  </a:lnTo>
                  <a:lnTo>
                    <a:pt x="362" y="1906"/>
                  </a:lnTo>
                  <a:lnTo>
                    <a:pt x="36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66"/>
            <p:cNvSpPr/>
            <p:nvPr/>
          </p:nvSpPr>
          <p:spPr>
            <a:xfrm>
              <a:off x="3747000" y="3230225"/>
              <a:ext cx="4525" cy="47650"/>
            </a:xfrm>
            <a:custGeom>
              <a:avLst/>
              <a:gdLst/>
              <a:ahLst/>
              <a:cxnLst/>
              <a:rect l="l" t="t" r="r" b="b"/>
              <a:pathLst>
                <a:path w="181" h="1906" extrusionOk="0">
                  <a:moveTo>
                    <a:pt x="0" y="0"/>
                  </a:moveTo>
                  <a:lnTo>
                    <a:pt x="0" y="1906"/>
                  </a:lnTo>
                  <a:lnTo>
                    <a:pt x="181" y="1906"/>
                  </a:lnTo>
                  <a:lnTo>
                    <a:pt x="1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66"/>
            <p:cNvSpPr/>
            <p:nvPr/>
          </p:nvSpPr>
          <p:spPr>
            <a:xfrm>
              <a:off x="3755625" y="3230225"/>
              <a:ext cx="9050" cy="47650"/>
            </a:xfrm>
            <a:custGeom>
              <a:avLst/>
              <a:gdLst/>
              <a:ahLst/>
              <a:cxnLst/>
              <a:rect l="l" t="t" r="r" b="b"/>
              <a:pathLst>
                <a:path w="362" h="1906" extrusionOk="0">
                  <a:moveTo>
                    <a:pt x="0" y="0"/>
                  </a:moveTo>
                  <a:lnTo>
                    <a:pt x="0" y="1906"/>
                  </a:lnTo>
                  <a:lnTo>
                    <a:pt x="361" y="1906"/>
                  </a:lnTo>
                  <a:lnTo>
                    <a:pt x="36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66"/>
            <p:cNvSpPr/>
            <p:nvPr/>
          </p:nvSpPr>
          <p:spPr>
            <a:xfrm>
              <a:off x="3768350" y="3230225"/>
              <a:ext cx="4950" cy="47650"/>
            </a:xfrm>
            <a:custGeom>
              <a:avLst/>
              <a:gdLst/>
              <a:ahLst/>
              <a:cxnLst/>
              <a:rect l="l" t="t" r="r" b="b"/>
              <a:pathLst>
                <a:path w="198" h="1906" extrusionOk="0">
                  <a:moveTo>
                    <a:pt x="0" y="0"/>
                  </a:moveTo>
                  <a:lnTo>
                    <a:pt x="0" y="1906"/>
                  </a:lnTo>
                  <a:lnTo>
                    <a:pt x="198" y="1906"/>
                  </a:lnTo>
                  <a:lnTo>
                    <a:pt x="1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66"/>
            <p:cNvSpPr/>
            <p:nvPr/>
          </p:nvSpPr>
          <p:spPr>
            <a:xfrm>
              <a:off x="3776975" y="3230225"/>
              <a:ext cx="9050" cy="47650"/>
            </a:xfrm>
            <a:custGeom>
              <a:avLst/>
              <a:gdLst/>
              <a:ahLst/>
              <a:cxnLst/>
              <a:rect l="l" t="t" r="r" b="b"/>
              <a:pathLst>
                <a:path w="362" h="1906" extrusionOk="0">
                  <a:moveTo>
                    <a:pt x="0" y="0"/>
                  </a:moveTo>
                  <a:lnTo>
                    <a:pt x="0" y="1906"/>
                  </a:lnTo>
                  <a:lnTo>
                    <a:pt x="362" y="1906"/>
                  </a:lnTo>
                  <a:lnTo>
                    <a:pt x="36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66"/>
            <p:cNvSpPr/>
            <p:nvPr/>
          </p:nvSpPr>
          <p:spPr>
            <a:xfrm>
              <a:off x="3790125" y="3230225"/>
              <a:ext cx="4525" cy="47650"/>
            </a:xfrm>
            <a:custGeom>
              <a:avLst/>
              <a:gdLst/>
              <a:ahLst/>
              <a:cxnLst/>
              <a:rect l="l" t="t" r="r" b="b"/>
              <a:pathLst>
                <a:path w="181" h="1906" extrusionOk="0">
                  <a:moveTo>
                    <a:pt x="0" y="0"/>
                  </a:moveTo>
                  <a:lnTo>
                    <a:pt x="0" y="1906"/>
                  </a:lnTo>
                  <a:lnTo>
                    <a:pt x="181" y="1906"/>
                  </a:lnTo>
                  <a:lnTo>
                    <a:pt x="1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00" name="Google Shape;1700;p66"/>
          <p:cNvGrpSpPr/>
          <p:nvPr/>
        </p:nvGrpSpPr>
        <p:grpSpPr>
          <a:xfrm>
            <a:off x="3757738" y="1800488"/>
            <a:ext cx="1287625" cy="1327900"/>
            <a:chOff x="4766150" y="2833450"/>
            <a:chExt cx="1287625" cy="1327900"/>
          </a:xfrm>
        </p:grpSpPr>
        <p:sp>
          <p:nvSpPr>
            <p:cNvPr id="1701" name="Google Shape;1701;p66"/>
            <p:cNvSpPr/>
            <p:nvPr/>
          </p:nvSpPr>
          <p:spPr>
            <a:xfrm>
              <a:off x="4766150" y="2833450"/>
              <a:ext cx="1287625" cy="1327900"/>
            </a:xfrm>
            <a:custGeom>
              <a:avLst/>
              <a:gdLst/>
              <a:ahLst/>
              <a:cxnLst/>
              <a:rect l="l" t="t" r="r" b="b"/>
              <a:pathLst>
                <a:path w="51505" h="53116" extrusionOk="0">
                  <a:moveTo>
                    <a:pt x="26024" y="1"/>
                  </a:moveTo>
                  <a:cubicBezTo>
                    <a:pt x="26024" y="1"/>
                    <a:pt x="22229" y="2252"/>
                    <a:pt x="22179" y="6359"/>
                  </a:cubicBezTo>
                  <a:lnTo>
                    <a:pt x="22097" y="17153"/>
                  </a:lnTo>
                  <a:lnTo>
                    <a:pt x="18877" y="18796"/>
                  </a:lnTo>
                  <a:cubicBezTo>
                    <a:pt x="18877" y="18303"/>
                    <a:pt x="18483" y="17892"/>
                    <a:pt x="17990" y="17892"/>
                  </a:cubicBezTo>
                  <a:lnTo>
                    <a:pt x="16216" y="17876"/>
                  </a:lnTo>
                  <a:cubicBezTo>
                    <a:pt x="15723" y="17876"/>
                    <a:pt x="15312" y="18270"/>
                    <a:pt x="15312" y="18746"/>
                  </a:cubicBezTo>
                  <a:lnTo>
                    <a:pt x="15296" y="20603"/>
                  </a:lnTo>
                  <a:lnTo>
                    <a:pt x="9825" y="23396"/>
                  </a:lnTo>
                  <a:lnTo>
                    <a:pt x="9825" y="23100"/>
                  </a:lnTo>
                  <a:cubicBezTo>
                    <a:pt x="9825" y="22607"/>
                    <a:pt x="9430" y="22213"/>
                    <a:pt x="8938" y="22196"/>
                  </a:cubicBezTo>
                  <a:lnTo>
                    <a:pt x="7163" y="22180"/>
                  </a:lnTo>
                  <a:cubicBezTo>
                    <a:pt x="6670" y="22180"/>
                    <a:pt x="6260" y="22574"/>
                    <a:pt x="6260" y="23067"/>
                  </a:cubicBezTo>
                  <a:lnTo>
                    <a:pt x="6243" y="25203"/>
                  </a:lnTo>
                  <a:lnTo>
                    <a:pt x="33" y="28341"/>
                  </a:lnTo>
                  <a:lnTo>
                    <a:pt x="0" y="33335"/>
                  </a:lnTo>
                  <a:lnTo>
                    <a:pt x="18171" y="29573"/>
                  </a:lnTo>
                  <a:lnTo>
                    <a:pt x="21949" y="31084"/>
                  </a:lnTo>
                  <a:lnTo>
                    <a:pt x="21933" y="35422"/>
                  </a:lnTo>
                  <a:cubicBezTo>
                    <a:pt x="21933" y="35422"/>
                    <a:pt x="22015" y="38757"/>
                    <a:pt x="22393" y="42568"/>
                  </a:cubicBezTo>
                  <a:lnTo>
                    <a:pt x="14589" y="47102"/>
                  </a:lnTo>
                  <a:lnTo>
                    <a:pt x="14556" y="49945"/>
                  </a:lnTo>
                  <a:lnTo>
                    <a:pt x="23871" y="48581"/>
                  </a:lnTo>
                  <a:cubicBezTo>
                    <a:pt x="24299" y="50651"/>
                    <a:pt x="24874" y="52360"/>
                    <a:pt x="25596" y="53115"/>
                  </a:cubicBezTo>
                  <a:cubicBezTo>
                    <a:pt x="26352" y="52376"/>
                    <a:pt x="26944" y="50667"/>
                    <a:pt x="27404" y="48614"/>
                  </a:cubicBezTo>
                  <a:lnTo>
                    <a:pt x="36587" y="50142"/>
                  </a:lnTo>
                  <a:lnTo>
                    <a:pt x="36620" y="47283"/>
                  </a:lnTo>
                  <a:lnTo>
                    <a:pt x="28899" y="42617"/>
                  </a:lnTo>
                  <a:cubicBezTo>
                    <a:pt x="29342" y="38822"/>
                    <a:pt x="29490" y="35487"/>
                    <a:pt x="29490" y="35487"/>
                  </a:cubicBezTo>
                  <a:lnTo>
                    <a:pt x="29539" y="31150"/>
                  </a:lnTo>
                  <a:lnTo>
                    <a:pt x="33351" y="29704"/>
                  </a:lnTo>
                  <a:lnTo>
                    <a:pt x="51455" y="33779"/>
                  </a:lnTo>
                  <a:lnTo>
                    <a:pt x="51505" y="28801"/>
                  </a:lnTo>
                  <a:lnTo>
                    <a:pt x="45360" y="25548"/>
                  </a:lnTo>
                  <a:lnTo>
                    <a:pt x="45377" y="23412"/>
                  </a:lnTo>
                  <a:cubicBezTo>
                    <a:pt x="45377" y="22919"/>
                    <a:pt x="44982" y="22508"/>
                    <a:pt x="44490" y="22508"/>
                  </a:cubicBezTo>
                  <a:lnTo>
                    <a:pt x="42715" y="22492"/>
                  </a:lnTo>
                  <a:cubicBezTo>
                    <a:pt x="42222" y="22492"/>
                    <a:pt x="41828" y="22886"/>
                    <a:pt x="41828" y="23379"/>
                  </a:cubicBezTo>
                  <a:lnTo>
                    <a:pt x="41828" y="23658"/>
                  </a:lnTo>
                  <a:lnTo>
                    <a:pt x="36390" y="20783"/>
                  </a:lnTo>
                  <a:lnTo>
                    <a:pt x="36407" y="18943"/>
                  </a:lnTo>
                  <a:cubicBezTo>
                    <a:pt x="36407" y="18451"/>
                    <a:pt x="36012" y="18056"/>
                    <a:pt x="35519" y="18040"/>
                  </a:cubicBezTo>
                  <a:lnTo>
                    <a:pt x="33745" y="18023"/>
                  </a:lnTo>
                  <a:cubicBezTo>
                    <a:pt x="33252" y="18023"/>
                    <a:pt x="32858" y="18418"/>
                    <a:pt x="32858" y="18911"/>
                  </a:cubicBezTo>
                  <a:lnTo>
                    <a:pt x="29671" y="17218"/>
                  </a:lnTo>
                  <a:lnTo>
                    <a:pt x="29753" y="6425"/>
                  </a:lnTo>
                  <a:cubicBezTo>
                    <a:pt x="29802" y="2317"/>
                    <a:pt x="26024" y="1"/>
                    <a:pt x="260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66"/>
            <p:cNvSpPr/>
            <p:nvPr/>
          </p:nvSpPr>
          <p:spPr>
            <a:xfrm>
              <a:off x="5451650" y="3898875"/>
              <a:ext cx="63675" cy="154875"/>
            </a:xfrm>
            <a:custGeom>
              <a:avLst/>
              <a:gdLst/>
              <a:ahLst/>
              <a:cxnLst/>
              <a:rect l="l" t="t" r="r" b="b"/>
              <a:pathLst>
                <a:path w="2547" h="6195" extrusionOk="0">
                  <a:moveTo>
                    <a:pt x="1495" y="0"/>
                  </a:moveTo>
                  <a:cubicBezTo>
                    <a:pt x="1495" y="0"/>
                    <a:pt x="789" y="4173"/>
                    <a:pt x="0" y="5997"/>
                  </a:cubicBezTo>
                  <a:lnTo>
                    <a:pt x="1281" y="6194"/>
                  </a:lnTo>
                  <a:cubicBezTo>
                    <a:pt x="1824" y="4370"/>
                    <a:pt x="2251" y="2514"/>
                    <a:pt x="2547" y="641"/>
                  </a:cubicBezTo>
                  <a:lnTo>
                    <a:pt x="149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66"/>
            <p:cNvSpPr/>
            <p:nvPr/>
          </p:nvSpPr>
          <p:spPr>
            <a:xfrm>
              <a:off x="5299250" y="3897650"/>
              <a:ext cx="64100" cy="155275"/>
            </a:xfrm>
            <a:custGeom>
              <a:avLst/>
              <a:gdLst/>
              <a:ahLst/>
              <a:cxnLst/>
              <a:rect l="l" t="t" r="r" b="b"/>
              <a:pathLst>
                <a:path w="2564" h="6211" extrusionOk="0">
                  <a:moveTo>
                    <a:pt x="1069" y="0"/>
                  </a:moveTo>
                  <a:lnTo>
                    <a:pt x="1" y="608"/>
                  </a:lnTo>
                  <a:cubicBezTo>
                    <a:pt x="247" y="2530"/>
                    <a:pt x="855" y="4863"/>
                    <a:pt x="1217" y="6210"/>
                  </a:cubicBezTo>
                  <a:lnTo>
                    <a:pt x="2564" y="6013"/>
                  </a:lnTo>
                  <a:cubicBezTo>
                    <a:pt x="1808" y="4173"/>
                    <a:pt x="1069" y="0"/>
                    <a:pt x="10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66"/>
            <p:cNvSpPr/>
            <p:nvPr/>
          </p:nvSpPr>
          <p:spPr>
            <a:xfrm>
              <a:off x="5504625" y="3263900"/>
              <a:ext cx="43150" cy="348325"/>
            </a:xfrm>
            <a:custGeom>
              <a:avLst/>
              <a:gdLst/>
              <a:ahLst/>
              <a:cxnLst/>
              <a:rect l="l" t="t" r="r" b="b"/>
              <a:pathLst>
                <a:path w="1726" h="13933" extrusionOk="0">
                  <a:moveTo>
                    <a:pt x="115" y="0"/>
                  </a:moveTo>
                  <a:lnTo>
                    <a:pt x="0" y="13932"/>
                  </a:lnTo>
                  <a:lnTo>
                    <a:pt x="1610" y="13324"/>
                  </a:lnTo>
                  <a:lnTo>
                    <a:pt x="1725" y="855"/>
                  </a:lnTo>
                  <a:lnTo>
                    <a:pt x="115" y="0"/>
                  </a:lnTo>
                  <a:close/>
                </a:path>
              </a:pathLst>
            </a:custGeom>
            <a:solidFill>
              <a:srgbClr val="F2F2F2">
                <a:alpha val="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66"/>
            <p:cNvSpPr/>
            <p:nvPr/>
          </p:nvSpPr>
          <p:spPr>
            <a:xfrm>
              <a:off x="5275025" y="3262675"/>
              <a:ext cx="43150" cy="347900"/>
            </a:xfrm>
            <a:custGeom>
              <a:avLst/>
              <a:gdLst/>
              <a:ahLst/>
              <a:cxnLst/>
              <a:rect l="l" t="t" r="r" b="b"/>
              <a:pathLst>
                <a:path w="1726" h="13916" extrusionOk="0">
                  <a:moveTo>
                    <a:pt x="1726" y="0"/>
                  </a:moveTo>
                  <a:lnTo>
                    <a:pt x="116" y="805"/>
                  </a:lnTo>
                  <a:lnTo>
                    <a:pt x="1" y="13275"/>
                  </a:lnTo>
                  <a:lnTo>
                    <a:pt x="1594" y="13915"/>
                  </a:lnTo>
                  <a:lnTo>
                    <a:pt x="1726" y="0"/>
                  </a:lnTo>
                  <a:close/>
                </a:path>
              </a:pathLst>
            </a:custGeom>
            <a:solidFill>
              <a:srgbClr val="F2F2F2">
                <a:alpha val="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66"/>
            <p:cNvSpPr/>
            <p:nvPr/>
          </p:nvSpPr>
          <p:spPr>
            <a:xfrm>
              <a:off x="5544875" y="3508675"/>
              <a:ext cx="508075" cy="169250"/>
            </a:xfrm>
            <a:custGeom>
              <a:avLst/>
              <a:gdLst/>
              <a:ahLst/>
              <a:cxnLst/>
              <a:rect l="l" t="t" r="r" b="b"/>
              <a:pathLst>
                <a:path w="20323" h="6770" extrusionOk="0">
                  <a:moveTo>
                    <a:pt x="33" y="1"/>
                  </a:moveTo>
                  <a:lnTo>
                    <a:pt x="0" y="3533"/>
                  </a:lnTo>
                  <a:lnTo>
                    <a:pt x="0" y="3533"/>
                  </a:lnTo>
                  <a:lnTo>
                    <a:pt x="2202" y="2695"/>
                  </a:lnTo>
                  <a:lnTo>
                    <a:pt x="20306" y="6770"/>
                  </a:lnTo>
                  <a:lnTo>
                    <a:pt x="20323" y="4568"/>
                  </a:lnTo>
                  <a:lnTo>
                    <a:pt x="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66"/>
            <p:cNvSpPr/>
            <p:nvPr/>
          </p:nvSpPr>
          <p:spPr>
            <a:xfrm>
              <a:off x="4766150" y="3506225"/>
              <a:ext cx="509725" cy="160625"/>
            </a:xfrm>
            <a:custGeom>
              <a:avLst/>
              <a:gdLst/>
              <a:ahLst/>
              <a:cxnLst/>
              <a:rect l="l" t="t" r="r" b="b"/>
              <a:pathLst>
                <a:path w="20389" h="6425" extrusionOk="0">
                  <a:moveTo>
                    <a:pt x="20389" y="0"/>
                  </a:moveTo>
                  <a:lnTo>
                    <a:pt x="17" y="4206"/>
                  </a:lnTo>
                  <a:lnTo>
                    <a:pt x="0" y="6424"/>
                  </a:lnTo>
                  <a:lnTo>
                    <a:pt x="18187" y="2662"/>
                  </a:lnTo>
                  <a:lnTo>
                    <a:pt x="20356" y="3533"/>
                  </a:lnTo>
                  <a:lnTo>
                    <a:pt x="2038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66"/>
            <p:cNvSpPr/>
            <p:nvPr/>
          </p:nvSpPr>
          <p:spPr>
            <a:xfrm>
              <a:off x="5130450" y="4031525"/>
              <a:ext cx="199225" cy="50550"/>
            </a:xfrm>
            <a:custGeom>
              <a:avLst/>
              <a:gdLst/>
              <a:ahLst/>
              <a:cxnLst/>
              <a:rect l="l" t="t" r="r" b="b"/>
              <a:pathLst>
                <a:path w="7969" h="2022" extrusionOk="0">
                  <a:moveTo>
                    <a:pt x="7755" y="1"/>
                  </a:moveTo>
                  <a:lnTo>
                    <a:pt x="1" y="1134"/>
                  </a:lnTo>
                  <a:lnTo>
                    <a:pt x="1" y="2022"/>
                  </a:lnTo>
                  <a:lnTo>
                    <a:pt x="7969" y="855"/>
                  </a:lnTo>
                  <a:cubicBezTo>
                    <a:pt x="7903" y="609"/>
                    <a:pt x="7821" y="313"/>
                    <a:pt x="77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66"/>
            <p:cNvSpPr/>
            <p:nvPr/>
          </p:nvSpPr>
          <p:spPr>
            <a:xfrm>
              <a:off x="5587575" y="3284425"/>
              <a:ext cx="313000" cy="187725"/>
            </a:xfrm>
            <a:custGeom>
              <a:avLst/>
              <a:gdLst/>
              <a:ahLst/>
              <a:cxnLst/>
              <a:rect l="l" t="t" r="r" b="b"/>
              <a:pathLst>
                <a:path w="12520" h="7509" extrusionOk="0">
                  <a:moveTo>
                    <a:pt x="858" y="0"/>
                  </a:moveTo>
                  <a:cubicBezTo>
                    <a:pt x="380" y="0"/>
                    <a:pt x="1" y="389"/>
                    <a:pt x="1" y="872"/>
                  </a:cubicBezTo>
                  <a:lnTo>
                    <a:pt x="3533" y="2747"/>
                  </a:lnTo>
                  <a:lnTo>
                    <a:pt x="3533" y="2747"/>
                  </a:lnTo>
                  <a:lnTo>
                    <a:pt x="3550" y="904"/>
                  </a:lnTo>
                  <a:cubicBezTo>
                    <a:pt x="3550" y="412"/>
                    <a:pt x="3155" y="17"/>
                    <a:pt x="2662" y="17"/>
                  </a:cubicBezTo>
                  <a:lnTo>
                    <a:pt x="888" y="1"/>
                  </a:lnTo>
                  <a:cubicBezTo>
                    <a:pt x="878" y="0"/>
                    <a:pt x="868" y="0"/>
                    <a:pt x="858" y="0"/>
                  </a:cubicBezTo>
                  <a:close/>
                  <a:moveTo>
                    <a:pt x="3533" y="2747"/>
                  </a:moveTo>
                  <a:lnTo>
                    <a:pt x="3533" y="2761"/>
                  </a:lnTo>
                  <a:lnTo>
                    <a:pt x="8971" y="5636"/>
                  </a:lnTo>
                  <a:lnTo>
                    <a:pt x="8971" y="5634"/>
                  </a:lnTo>
                  <a:lnTo>
                    <a:pt x="8971" y="5634"/>
                  </a:lnTo>
                  <a:lnTo>
                    <a:pt x="3533" y="2747"/>
                  </a:lnTo>
                  <a:close/>
                  <a:moveTo>
                    <a:pt x="9858" y="4453"/>
                  </a:moveTo>
                  <a:cubicBezTo>
                    <a:pt x="9365" y="4453"/>
                    <a:pt x="8971" y="4847"/>
                    <a:pt x="8971" y="5340"/>
                  </a:cubicBezTo>
                  <a:lnTo>
                    <a:pt x="8971" y="5634"/>
                  </a:lnTo>
                  <a:lnTo>
                    <a:pt x="8971" y="5634"/>
                  </a:lnTo>
                  <a:lnTo>
                    <a:pt x="12503" y="7509"/>
                  </a:lnTo>
                  <a:lnTo>
                    <a:pt x="12520" y="5373"/>
                  </a:lnTo>
                  <a:cubicBezTo>
                    <a:pt x="12520" y="4880"/>
                    <a:pt x="12125" y="4486"/>
                    <a:pt x="11633" y="4469"/>
                  </a:cubicBezTo>
                  <a:lnTo>
                    <a:pt x="9858" y="4453"/>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66"/>
            <p:cNvSpPr/>
            <p:nvPr/>
          </p:nvSpPr>
          <p:spPr>
            <a:xfrm>
              <a:off x="4922225" y="3280325"/>
              <a:ext cx="315875" cy="183200"/>
            </a:xfrm>
            <a:custGeom>
              <a:avLst/>
              <a:gdLst/>
              <a:ahLst/>
              <a:cxnLst/>
              <a:rect l="l" t="t" r="r" b="b"/>
              <a:pathLst>
                <a:path w="12635" h="7328" extrusionOk="0">
                  <a:moveTo>
                    <a:pt x="9973" y="1"/>
                  </a:moveTo>
                  <a:cubicBezTo>
                    <a:pt x="9480" y="1"/>
                    <a:pt x="9069" y="395"/>
                    <a:pt x="9069" y="888"/>
                  </a:cubicBezTo>
                  <a:lnTo>
                    <a:pt x="9053" y="2728"/>
                  </a:lnTo>
                  <a:lnTo>
                    <a:pt x="6317" y="4124"/>
                  </a:lnTo>
                  <a:lnTo>
                    <a:pt x="6317" y="4124"/>
                  </a:lnTo>
                  <a:lnTo>
                    <a:pt x="12634" y="921"/>
                  </a:lnTo>
                  <a:cubicBezTo>
                    <a:pt x="12634" y="428"/>
                    <a:pt x="12240" y="17"/>
                    <a:pt x="11747" y="17"/>
                  </a:cubicBezTo>
                  <a:lnTo>
                    <a:pt x="9973" y="1"/>
                  </a:lnTo>
                  <a:close/>
                  <a:moveTo>
                    <a:pt x="6317" y="4124"/>
                  </a:moveTo>
                  <a:lnTo>
                    <a:pt x="3582" y="5511"/>
                  </a:lnTo>
                  <a:lnTo>
                    <a:pt x="3582" y="5511"/>
                  </a:lnTo>
                  <a:lnTo>
                    <a:pt x="3582" y="5521"/>
                  </a:lnTo>
                  <a:lnTo>
                    <a:pt x="6317" y="4124"/>
                  </a:lnTo>
                  <a:close/>
                  <a:moveTo>
                    <a:pt x="920" y="4305"/>
                  </a:moveTo>
                  <a:cubicBezTo>
                    <a:pt x="427" y="4305"/>
                    <a:pt x="17" y="4699"/>
                    <a:pt x="17" y="5192"/>
                  </a:cubicBezTo>
                  <a:lnTo>
                    <a:pt x="0" y="7328"/>
                  </a:lnTo>
                  <a:lnTo>
                    <a:pt x="3582" y="5511"/>
                  </a:lnTo>
                  <a:lnTo>
                    <a:pt x="3582" y="5511"/>
                  </a:lnTo>
                  <a:lnTo>
                    <a:pt x="3582" y="5225"/>
                  </a:lnTo>
                  <a:cubicBezTo>
                    <a:pt x="3582" y="4732"/>
                    <a:pt x="3187" y="4338"/>
                    <a:pt x="2695" y="4321"/>
                  </a:cubicBezTo>
                  <a:lnTo>
                    <a:pt x="920" y="4305"/>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66"/>
            <p:cNvSpPr/>
            <p:nvPr/>
          </p:nvSpPr>
          <p:spPr>
            <a:xfrm>
              <a:off x="5482850" y="4033175"/>
              <a:ext cx="199225" cy="53825"/>
            </a:xfrm>
            <a:custGeom>
              <a:avLst/>
              <a:gdLst/>
              <a:ahLst/>
              <a:cxnLst/>
              <a:rect l="l" t="t" r="r" b="b"/>
              <a:pathLst>
                <a:path w="7969" h="2153" extrusionOk="0">
                  <a:moveTo>
                    <a:pt x="264" y="1"/>
                  </a:moveTo>
                  <a:cubicBezTo>
                    <a:pt x="181" y="313"/>
                    <a:pt x="99" y="592"/>
                    <a:pt x="33" y="822"/>
                  </a:cubicBezTo>
                  <a:lnTo>
                    <a:pt x="1" y="822"/>
                  </a:lnTo>
                  <a:lnTo>
                    <a:pt x="7969" y="2153"/>
                  </a:lnTo>
                  <a:lnTo>
                    <a:pt x="7969" y="1266"/>
                  </a:lnTo>
                  <a:lnTo>
                    <a:pt x="26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66"/>
            <p:cNvSpPr/>
            <p:nvPr/>
          </p:nvSpPr>
          <p:spPr>
            <a:xfrm>
              <a:off x="5451650" y="4028250"/>
              <a:ext cx="37800" cy="25500"/>
            </a:xfrm>
            <a:custGeom>
              <a:avLst/>
              <a:gdLst/>
              <a:ahLst/>
              <a:cxnLst/>
              <a:rect l="l" t="t" r="r" b="b"/>
              <a:pathLst>
                <a:path w="1512" h="1020" extrusionOk="0">
                  <a:moveTo>
                    <a:pt x="312" y="0"/>
                  </a:moveTo>
                  <a:cubicBezTo>
                    <a:pt x="214" y="296"/>
                    <a:pt x="99" y="575"/>
                    <a:pt x="0" y="822"/>
                  </a:cubicBezTo>
                  <a:lnTo>
                    <a:pt x="1281" y="1019"/>
                  </a:lnTo>
                  <a:cubicBezTo>
                    <a:pt x="1347" y="789"/>
                    <a:pt x="1429" y="510"/>
                    <a:pt x="1512" y="198"/>
                  </a:cubicBezTo>
                  <a:lnTo>
                    <a:pt x="3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66"/>
            <p:cNvSpPr/>
            <p:nvPr/>
          </p:nvSpPr>
          <p:spPr>
            <a:xfrm>
              <a:off x="5324325" y="4027425"/>
              <a:ext cx="39025" cy="25500"/>
            </a:xfrm>
            <a:custGeom>
              <a:avLst/>
              <a:gdLst/>
              <a:ahLst/>
              <a:cxnLst/>
              <a:rect l="l" t="t" r="r" b="b"/>
              <a:pathLst>
                <a:path w="1561" h="1020" extrusionOk="0">
                  <a:moveTo>
                    <a:pt x="1265" y="1"/>
                  </a:moveTo>
                  <a:lnTo>
                    <a:pt x="0" y="165"/>
                  </a:lnTo>
                  <a:cubicBezTo>
                    <a:pt x="66" y="477"/>
                    <a:pt x="148" y="773"/>
                    <a:pt x="214" y="1019"/>
                  </a:cubicBezTo>
                  <a:lnTo>
                    <a:pt x="1561" y="822"/>
                  </a:lnTo>
                  <a:cubicBezTo>
                    <a:pt x="1462" y="576"/>
                    <a:pt x="1347" y="296"/>
                    <a:pt x="126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66"/>
            <p:cNvSpPr/>
            <p:nvPr/>
          </p:nvSpPr>
          <p:spPr>
            <a:xfrm>
              <a:off x="5504625" y="3499650"/>
              <a:ext cx="41100" cy="112575"/>
            </a:xfrm>
            <a:custGeom>
              <a:avLst/>
              <a:gdLst/>
              <a:ahLst/>
              <a:cxnLst/>
              <a:rect l="l" t="t" r="r" b="b"/>
              <a:pathLst>
                <a:path w="1644" h="4503" extrusionOk="0">
                  <a:moveTo>
                    <a:pt x="33" y="1"/>
                  </a:moveTo>
                  <a:lnTo>
                    <a:pt x="0" y="4502"/>
                  </a:lnTo>
                  <a:lnTo>
                    <a:pt x="0" y="4502"/>
                  </a:lnTo>
                  <a:lnTo>
                    <a:pt x="1610" y="3894"/>
                  </a:lnTo>
                  <a:lnTo>
                    <a:pt x="1643" y="362"/>
                  </a:lnTo>
                  <a:lnTo>
                    <a:pt x="3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66"/>
            <p:cNvSpPr/>
            <p:nvPr/>
          </p:nvSpPr>
          <p:spPr>
            <a:xfrm>
              <a:off x="5275025" y="3498000"/>
              <a:ext cx="41100" cy="112575"/>
            </a:xfrm>
            <a:custGeom>
              <a:avLst/>
              <a:gdLst/>
              <a:ahLst/>
              <a:cxnLst/>
              <a:rect l="l" t="t" r="r" b="b"/>
              <a:pathLst>
                <a:path w="1644" h="4503" extrusionOk="0">
                  <a:moveTo>
                    <a:pt x="1644" y="1"/>
                  </a:moveTo>
                  <a:lnTo>
                    <a:pt x="34" y="329"/>
                  </a:lnTo>
                  <a:lnTo>
                    <a:pt x="34" y="346"/>
                  </a:lnTo>
                  <a:lnTo>
                    <a:pt x="1" y="3862"/>
                  </a:lnTo>
                  <a:lnTo>
                    <a:pt x="1594" y="4502"/>
                  </a:lnTo>
                  <a:lnTo>
                    <a:pt x="164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66"/>
            <p:cNvSpPr/>
            <p:nvPr/>
          </p:nvSpPr>
          <p:spPr>
            <a:xfrm>
              <a:off x="5413850" y="2867950"/>
              <a:ext cx="74375" cy="944700"/>
            </a:xfrm>
            <a:custGeom>
              <a:avLst/>
              <a:gdLst/>
              <a:ahLst/>
              <a:cxnLst/>
              <a:rect l="l" t="t" r="r" b="b"/>
              <a:pathLst>
                <a:path w="2975" h="37788" extrusionOk="0">
                  <a:moveTo>
                    <a:pt x="1" y="1"/>
                  </a:moveTo>
                  <a:cubicBezTo>
                    <a:pt x="1" y="1"/>
                    <a:pt x="1709" y="1234"/>
                    <a:pt x="1676" y="5242"/>
                  </a:cubicBezTo>
                  <a:lnTo>
                    <a:pt x="1611" y="13735"/>
                  </a:lnTo>
                  <a:lnTo>
                    <a:pt x="1512" y="24694"/>
                  </a:lnTo>
                  <a:lnTo>
                    <a:pt x="1479" y="28094"/>
                  </a:lnTo>
                  <a:lnTo>
                    <a:pt x="1791" y="37787"/>
                  </a:lnTo>
                  <a:cubicBezTo>
                    <a:pt x="2136" y="34797"/>
                    <a:pt x="2744" y="28111"/>
                    <a:pt x="2744" y="28111"/>
                  </a:cubicBezTo>
                  <a:lnTo>
                    <a:pt x="2777" y="24710"/>
                  </a:lnTo>
                  <a:lnTo>
                    <a:pt x="2876" y="13752"/>
                  </a:lnTo>
                  <a:lnTo>
                    <a:pt x="2941" y="5258"/>
                  </a:lnTo>
                  <a:cubicBezTo>
                    <a:pt x="2974" y="3106"/>
                    <a:pt x="1857" y="1102"/>
                    <a:pt x="1" y="1"/>
                  </a:cubicBezTo>
                  <a:close/>
                </a:path>
              </a:pathLst>
            </a:custGeom>
            <a:solidFill>
              <a:srgbClr val="F2F2F2">
                <a:alpha val="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66"/>
            <p:cNvSpPr/>
            <p:nvPr/>
          </p:nvSpPr>
          <p:spPr>
            <a:xfrm>
              <a:off x="5341975" y="2926925"/>
              <a:ext cx="147075" cy="58525"/>
            </a:xfrm>
            <a:custGeom>
              <a:avLst/>
              <a:gdLst/>
              <a:ahLst/>
              <a:cxnLst/>
              <a:rect l="l" t="t" r="r" b="b"/>
              <a:pathLst>
                <a:path w="5883" h="2341" extrusionOk="0">
                  <a:moveTo>
                    <a:pt x="2869" y="1"/>
                  </a:moveTo>
                  <a:cubicBezTo>
                    <a:pt x="2397" y="1"/>
                    <a:pt x="1926" y="46"/>
                    <a:pt x="1463" y="139"/>
                  </a:cubicBezTo>
                  <a:cubicBezTo>
                    <a:pt x="789" y="287"/>
                    <a:pt x="280" y="780"/>
                    <a:pt x="132" y="1437"/>
                  </a:cubicBezTo>
                  <a:cubicBezTo>
                    <a:pt x="66" y="1716"/>
                    <a:pt x="17" y="1996"/>
                    <a:pt x="1" y="2291"/>
                  </a:cubicBezTo>
                  <a:cubicBezTo>
                    <a:pt x="899" y="1765"/>
                    <a:pt x="1900" y="1503"/>
                    <a:pt x="2901" y="1503"/>
                  </a:cubicBezTo>
                  <a:cubicBezTo>
                    <a:pt x="3933" y="1503"/>
                    <a:pt x="4965" y="1782"/>
                    <a:pt x="5882" y="2341"/>
                  </a:cubicBezTo>
                  <a:cubicBezTo>
                    <a:pt x="5866" y="2061"/>
                    <a:pt x="5816" y="1766"/>
                    <a:pt x="5767" y="1486"/>
                  </a:cubicBezTo>
                  <a:cubicBezTo>
                    <a:pt x="5636" y="829"/>
                    <a:pt x="5110" y="320"/>
                    <a:pt x="4469" y="172"/>
                  </a:cubicBezTo>
                  <a:cubicBezTo>
                    <a:pt x="3938" y="59"/>
                    <a:pt x="3402" y="1"/>
                    <a:pt x="286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18" name="Google Shape;1718;p66"/>
          <p:cNvGrpSpPr/>
          <p:nvPr/>
        </p:nvGrpSpPr>
        <p:grpSpPr>
          <a:xfrm>
            <a:off x="717525" y="4137539"/>
            <a:ext cx="405825" cy="438675"/>
            <a:chOff x="3511800" y="2899175"/>
            <a:chExt cx="405825" cy="438675"/>
          </a:xfrm>
        </p:grpSpPr>
        <p:sp>
          <p:nvSpPr>
            <p:cNvPr id="1719" name="Google Shape;1719;p66"/>
            <p:cNvSpPr/>
            <p:nvPr/>
          </p:nvSpPr>
          <p:spPr>
            <a:xfrm>
              <a:off x="3573425" y="3118500"/>
              <a:ext cx="343775" cy="219350"/>
            </a:xfrm>
            <a:custGeom>
              <a:avLst/>
              <a:gdLst/>
              <a:ahLst/>
              <a:cxnLst/>
              <a:rect l="l" t="t" r="r" b="b"/>
              <a:pathLst>
                <a:path w="13751" h="8774" extrusionOk="0">
                  <a:moveTo>
                    <a:pt x="0" y="1"/>
                  </a:moveTo>
                  <a:lnTo>
                    <a:pt x="0" y="6424"/>
                  </a:lnTo>
                  <a:cubicBezTo>
                    <a:pt x="0" y="7722"/>
                    <a:pt x="1051" y="8774"/>
                    <a:pt x="2349" y="8774"/>
                  </a:cubicBezTo>
                  <a:lnTo>
                    <a:pt x="11402" y="8774"/>
                  </a:lnTo>
                  <a:cubicBezTo>
                    <a:pt x="12699" y="8774"/>
                    <a:pt x="13751" y="7722"/>
                    <a:pt x="13751" y="6424"/>
                  </a:cubicBezTo>
                  <a:lnTo>
                    <a:pt x="1375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66"/>
            <p:cNvSpPr/>
            <p:nvPr/>
          </p:nvSpPr>
          <p:spPr>
            <a:xfrm>
              <a:off x="3573425" y="2899175"/>
              <a:ext cx="343775" cy="219350"/>
            </a:xfrm>
            <a:custGeom>
              <a:avLst/>
              <a:gdLst/>
              <a:ahLst/>
              <a:cxnLst/>
              <a:rect l="l" t="t" r="r" b="b"/>
              <a:pathLst>
                <a:path w="13751" h="8774" extrusionOk="0">
                  <a:moveTo>
                    <a:pt x="2349" y="1"/>
                  </a:moveTo>
                  <a:cubicBezTo>
                    <a:pt x="1051" y="1"/>
                    <a:pt x="0" y="1052"/>
                    <a:pt x="0" y="2350"/>
                  </a:cubicBezTo>
                  <a:lnTo>
                    <a:pt x="0" y="8774"/>
                  </a:lnTo>
                  <a:lnTo>
                    <a:pt x="13751" y="8774"/>
                  </a:lnTo>
                  <a:lnTo>
                    <a:pt x="13751" y="2350"/>
                  </a:lnTo>
                  <a:cubicBezTo>
                    <a:pt x="13751" y="1052"/>
                    <a:pt x="12699" y="1"/>
                    <a:pt x="1140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66"/>
            <p:cNvSpPr/>
            <p:nvPr/>
          </p:nvSpPr>
          <p:spPr>
            <a:xfrm>
              <a:off x="3511800" y="2899175"/>
              <a:ext cx="405825" cy="219350"/>
            </a:xfrm>
            <a:custGeom>
              <a:avLst/>
              <a:gdLst/>
              <a:ahLst/>
              <a:cxnLst/>
              <a:rect l="l" t="t" r="r" b="b"/>
              <a:pathLst>
                <a:path w="16233" h="8774" extrusionOk="0">
                  <a:moveTo>
                    <a:pt x="2005" y="1"/>
                  </a:moveTo>
                  <a:cubicBezTo>
                    <a:pt x="707" y="1"/>
                    <a:pt x="1" y="1052"/>
                    <a:pt x="411" y="2350"/>
                  </a:cubicBezTo>
                  <a:lnTo>
                    <a:pt x="2465" y="8774"/>
                  </a:lnTo>
                  <a:lnTo>
                    <a:pt x="16232" y="8774"/>
                  </a:lnTo>
                  <a:lnTo>
                    <a:pt x="14162" y="2350"/>
                  </a:lnTo>
                  <a:cubicBezTo>
                    <a:pt x="13719" y="1052"/>
                    <a:pt x="12339" y="1"/>
                    <a:pt x="1104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66"/>
            <p:cNvSpPr/>
            <p:nvPr/>
          </p:nvSpPr>
          <p:spPr>
            <a:xfrm>
              <a:off x="3615725" y="3157925"/>
              <a:ext cx="102700" cy="132700"/>
            </a:xfrm>
            <a:custGeom>
              <a:avLst/>
              <a:gdLst/>
              <a:ahLst/>
              <a:cxnLst/>
              <a:rect l="l" t="t" r="r" b="b"/>
              <a:pathLst>
                <a:path w="4108" h="5308" extrusionOk="0">
                  <a:moveTo>
                    <a:pt x="0" y="1"/>
                  </a:moveTo>
                  <a:lnTo>
                    <a:pt x="0" y="5307"/>
                  </a:lnTo>
                  <a:lnTo>
                    <a:pt x="4107" y="5307"/>
                  </a:lnTo>
                  <a:lnTo>
                    <a:pt x="410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66"/>
            <p:cNvSpPr/>
            <p:nvPr/>
          </p:nvSpPr>
          <p:spPr>
            <a:xfrm>
              <a:off x="3631325" y="3173950"/>
              <a:ext cx="71500" cy="100650"/>
            </a:xfrm>
            <a:custGeom>
              <a:avLst/>
              <a:gdLst/>
              <a:ahLst/>
              <a:cxnLst/>
              <a:rect l="l" t="t" r="r" b="b"/>
              <a:pathLst>
                <a:path w="2860" h="4026" extrusionOk="0">
                  <a:moveTo>
                    <a:pt x="0" y="0"/>
                  </a:moveTo>
                  <a:lnTo>
                    <a:pt x="0" y="4026"/>
                  </a:lnTo>
                  <a:lnTo>
                    <a:pt x="2859" y="4026"/>
                  </a:lnTo>
                  <a:lnTo>
                    <a:pt x="285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66"/>
            <p:cNvSpPr/>
            <p:nvPr/>
          </p:nvSpPr>
          <p:spPr>
            <a:xfrm>
              <a:off x="3763575" y="3177650"/>
              <a:ext cx="50550" cy="15625"/>
            </a:xfrm>
            <a:custGeom>
              <a:avLst/>
              <a:gdLst/>
              <a:ahLst/>
              <a:cxnLst/>
              <a:rect l="l" t="t" r="r" b="b"/>
              <a:pathLst>
                <a:path w="2022" h="625" extrusionOk="0">
                  <a:moveTo>
                    <a:pt x="1" y="0"/>
                  </a:moveTo>
                  <a:lnTo>
                    <a:pt x="1" y="625"/>
                  </a:lnTo>
                  <a:lnTo>
                    <a:pt x="2021" y="625"/>
                  </a:lnTo>
                  <a:lnTo>
                    <a:pt x="202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66"/>
            <p:cNvSpPr/>
            <p:nvPr/>
          </p:nvSpPr>
          <p:spPr>
            <a:xfrm>
              <a:off x="3763575" y="3216250"/>
              <a:ext cx="98200" cy="15625"/>
            </a:xfrm>
            <a:custGeom>
              <a:avLst/>
              <a:gdLst/>
              <a:ahLst/>
              <a:cxnLst/>
              <a:rect l="l" t="t" r="r" b="b"/>
              <a:pathLst>
                <a:path w="3928" h="625" extrusionOk="0">
                  <a:moveTo>
                    <a:pt x="1" y="1"/>
                  </a:moveTo>
                  <a:lnTo>
                    <a:pt x="1" y="625"/>
                  </a:lnTo>
                  <a:lnTo>
                    <a:pt x="3927" y="625"/>
                  </a:lnTo>
                  <a:lnTo>
                    <a:pt x="392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66"/>
            <p:cNvSpPr/>
            <p:nvPr/>
          </p:nvSpPr>
          <p:spPr>
            <a:xfrm>
              <a:off x="3763575" y="3255275"/>
              <a:ext cx="98200" cy="15625"/>
            </a:xfrm>
            <a:custGeom>
              <a:avLst/>
              <a:gdLst/>
              <a:ahLst/>
              <a:cxnLst/>
              <a:rect l="l" t="t" r="r" b="b"/>
              <a:pathLst>
                <a:path w="3928" h="625" extrusionOk="0">
                  <a:moveTo>
                    <a:pt x="1" y="0"/>
                  </a:moveTo>
                  <a:lnTo>
                    <a:pt x="1" y="625"/>
                  </a:lnTo>
                  <a:lnTo>
                    <a:pt x="3927" y="625"/>
                  </a:lnTo>
                  <a:lnTo>
                    <a:pt x="392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66"/>
            <p:cNvSpPr/>
            <p:nvPr/>
          </p:nvSpPr>
          <p:spPr>
            <a:xfrm>
              <a:off x="3589850" y="2947650"/>
              <a:ext cx="138025" cy="133900"/>
            </a:xfrm>
            <a:custGeom>
              <a:avLst/>
              <a:gdLst/>
              <a:ahLst/>
              <a:cxnLst/>
              <a:rect l="l" t="t" r="r" b="b"/>
              <a:pathLst>
                <a:path w="5521" h="5356" extrusionOk="0">
                  <a:moveTo>
                    <a:pt x="2054" y="0"/>
                  </a:moveTo>
                  <a:cubicBezTo>
                    <a:pt x="1889" y="0"/>
                    <a:pt x="1725" y="17"/>
                    <a:pt x="1561" y="49"/>
                  </a:cubicBezTo>
                  <a:lnTo>
                    <a:pt x="1824" y="641"/>
                  </a:lnTo>
                  <a:cubicBezTo>
                    <a:pt x="1955" y="608"/>
                    <a:pt x="2087" y="592"/>
                    <a:pt x="2218" y="592"/>
                  </a:cubicBezTo>
                  <a:cubicBezTo>
                    <a:pt x="2349" y="592"/>
                    <a:pt x="2481" y="608"/>
                    <a:pt x="2612" y="641"/>
                  </a:cubicBezTo>
                  <a:lnTo>
                    <a:pt x="2563" y="49"/>
                  </a:lnTo>
                  <a:cubicBezTo>
                    <a:pt x="2399" y="17"/>
                    <a:pt x="2218" y="0"/>
                    <a:pt x="2054" y="0"/>
                  </a:cubicBezTo>
                  <a:close/>
                  <a:moveTo>
                    <a:pt x="739" y="427"/>
                  </a:moveTo>
                  <a:cubicBezTo>
                    <a:pt x="493" y="608"/>
                    <a:pt x="312" y="838"/>
                    <a:pt x="181" y="1101"/>
                  </a:cubicBezTo>
                  <a:lnTo>
                    <a:pt x="756" y="1462"/>
                  </a:lnTo>
                  <a:cubicBezTo>
                    <a:pt x="854" y="1249"/>
                    <a:pt x="1002" y="1068"/>
                    <a:pt x="1183" y="920"/>
                  </a:cubicBezTo>
                  <a:lnTo>
                    <a:pt x="739" y="427"/>
                  </a:lnTo>
                  <a:close/>
                  <a:moveTo>
                    <a:pt x="3582" y="427"/>
                  </a:moveTo>
                  <a:lnTo>
                    <a:pt x="3384" y="920"/>
                  </a:lnTo>
                  <a:cubicBezTo>
                    <a:pt x="3647" y="1068"/>
                    <a:pt x="3894" y="1249"/>
                    <a:pt x="4091" y="1462"/>
                  </a:cubicBezTo>
                  <a:lnTo>
                    <a:pt x="4485" y="1101"/>
                  </a:lnTo>
                  <a:cubicBezTo>
                    <a:pt x="4222" y="838"/>
                    <a:pt x="3910" y="608"/>
                    <a:pt x="3582" y="427"/>
                  </a:cubicBezTo>
                  <a:close/>
                  <a:moveTo>
                    <a:pt x="0" y="2004"/>
                  </a:moveTo>
                  <a:cubicBezTo>
                    <a:pt x="0" y="2234"/>
                    <a:pt x="33" y="2448"/>
                    <a:pt x="82" y="2678"/>
                  </a:cubicBezTo>
                  <a:cubicBezTo>
                    <a:pt x="115" y="2777"/>
                    <a:pt x="148" y="2892"/>
                    <a:pt x="197" y="3007"/>
                  </a:cubicBezTo>
                  <a:lnTo>
                    <a:pt x="756" y="2941"/>
                  </a:lnTo>
                  <a:cubicBezTo>
                    <a:pt x="723" y="2842"/>
                    <a:pt x="707" y="2760"/>
                    <a:pt x="674" y="2678"/>
                  </a:cubicBezTo>
                  <a:cubicBezTo>
                    <a:pt x="641" y="2497"/>
                    <a:pt x="608" y="2333"/>
                    <a:pt x="608" y="2152"/>
                  </a:cubicBezTo>
                  <a:lnTo>
                    <a:pt x="0" y="2004"/>
                  </a:lnTo>
                  <a:close/>
                  <a:moveTo>
                    <a:pt x="5142" y="2004"/>
                  </a:moveTo>
                  <a:lnTo>
                    <a:pt x="4617" y="2152"/>
                  </a:lnTo>
                  <a:cubicBezTo>
                    <a:pt x="4699" y="2317"/>
                    <a:pt x="4765" y="2481"/>
                    <a:pt x="4814" y="2678"/>
                  </a:cubicBezTo>
                  <a:cubicBezTo>
                    <a:pt x="4880" y="2924"/>
                    <a:pt x="4896" y="3187"/>
                    <a:pt x="4863" y="3434"/>
                  </a:cubicBezTo>
                  <a:lnTo>
                    <a:pt x="5487" y="3664"/>
                  </a:lnTo>
                  <a:cubicBezTo>
                    <a:pt x="5520" y="3319"/>
                    <a:pt x="5504" y="2990"/>
                    <a:pt x="5405" y="2678"/>
                  </a:cubicBezTo>
                  <a:cubicBezTo>
                    <a:pt x="5340" y="2432"/>
                    <a:pt x="5257" y="2218"/>
                    <a:pt x="5142" y="2004"/>
                  </a:cubicBezTo>
                  <a:close/>
                  <a:moveTo>
                    <a:pt x="1199" y="3680"/>
                  </a:moveTo>
                  <a:lnTo>
                    <a:pt x="756" y="3959"/>
                  </a:lnTo>
                  <a:cubicBezTo>
                    <a:pt x="986" y="4255"/>
                    <a:pt x="1265" y="4518"/>
                    <a:pt x="1577" y="4748"/>
                  </a:cubicBezTo>
                  <a:lnTo>
                    <a:pt x="1840" y="4272"/>
                  </a:lnTo>
                  <a:cubicBezTo>
                    <a:pt x="1594" y="4107"/>
                    <a:pt x="1380" y="3910"/>
                    <a:pt x="1199" y="3680"/>
                  </a:cubicBezTo>
                  <a:close/>
                  <a:moveTo>
                    <a:pt x="4633" y="4091"/>
                  </a:moveTo>
                  <a:cubicBezTo>
                    <a:pt x="4502" y="4288"/>
                    <a:pt x="4337" y="4452"/>
                    <a:pt x="4124" y="4551"/>
                  </a:cubicBezTo>
                  <a:lnTo>
                    <a:pt x="4518" y="5093"/>
                  </a:lnTo>
                  <a:cubicBezTo>
                    <a:pt x="4781" y="4962"/>
                    <a:pt x="5011" y="4748"/>
                    <a:pt x="5175" y="4502"/>
                  </a:cubicBezTo>
                  <a:lnTo>
                    <a:pt x="4633" y="4091"/>
                  </a:lnTo>
                  <a:close/>
                  <a:moveTo>
                    <a:pt x="2629" y="4650"/>
                  </a:moveTo>
                  <a:lnTo>
                    <a:pt x="2596" y="5225"/>
                  </a:lnTo>
                  <a:cubicBezTo>
                    <a:pt x="2875" y="5307"/>
                    <a:pt x="3154" y="5356"/>
                    <a:pt x="3450" y="5356"/>
                  </a:cubicBezTo>
                  <a:lnTo>
                    <a:pt x="3614" y="5356"/>
                  </a:lnTo>
                  <a:lnTo>
                    <a:pt x="3434" y="4748"/>
                  </a:lnTo>
                  <a:lnTo>
                    <a:pt x="3302" y="4748"/>
                  </a:lnTo>
                  <a:cubicBezTo>
                    <a:pt x="3072" y="4748"/>
                    <a:pt x="2842" y="4715"/>
                    <a:pt x="2629" y="465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28" name="Google Shape;1728;p66"/>
          <p:cNvGrpSpPr/>
          <p:nvPr/>
        </p:nvGrpSpPr>
        <p:grpSpPr>
          <a:xfrm>
            <a:off x="6449400" y="1363100"/>
            <a:ext cx="2298000" cy="1713925"/>
            <a:chOff x="2209625" y="3917525"/>
            <a:chExt cx="2298000" cy="1713925"/>
          </a:xfrm>
        </p:grpSpPr>
        <p:sp>
          <p:nvSpPr>
            <p:cNvPr id="1729" name="Google Shape;1729;p66"/>
            <p:cNvSpPr/>
            <p:nvPr/>
          </p:nvSpPr>
          <p:spPr>
            <a:xfrm>
              <a:off x="2209625" y="4249500"/>
              <a:ext cx="1361875" cy="1381950"/>
            </a:xfrm>
            <a:custGeom>
              <a:avLst/>
              <a:gdLst/>
              <a:ahLst/>
              <a:cxnLst/>
              <a:rect l="l" t="t" r="r" b="b"/>
              <a:pathLst>
                <a:path w="54475" h="55278" extrusionOk="0">
                  <a:moveTo>
                    <a:pt x="54138" y="1"/>
                  </a:moveTo>
                  <a:cubicBezTo>
                    <a:pt x="54106" y="1"/>
                    <a:pt x="54071" y="8"/>
                    <a:pt x="54035" y="24"/>
                  </a:cubicBezTo>
                  <a:cubicBezTo>
                    <a:pt x="46576" y="2965"/>
                    <a:pt x="35158" y="8600"/>
                    <a:pt x="23198" y="18687"/>
                  </a:cubicBezTo>
                  <a:cubicBezTo>
                    <a:pt x="12174" y="27953"/>
                    <a:pt x="4732" y="38500"/>
                    <a:pt x="3286" y="45910"/>
                  </a:cubicBezTo>
                  <a:cubicBezTo>
                    <a:pt x="2711" y="48801"/>
                    <a:pt x="3072" y="51233"/>
                    <a:pt x="4469" y="52892"/>
                  </a:cubicBezTo>
                  <a:cubicBezTo>
                    <a:pt x="5811" y="54486"/>
                    <a:pt x="8016" y="55277"/>
                    <a:pt x="10870" y="55277"/>
                  </a:cubicBezTo>
                  <a:cubicBezTo>
                    <a:pt x="14340" y="55277"/>
                    <a:pt x="18770" y="54108"/>
                    <a:pt x="23773" y="51791"/>
                  </a:cubicBezTo>
                  <a:cubicBezTo>
                    <a:pt x="24017" y="51677"/>
                    <a:pt x="23897" y="51324"/>
                    <a:pt x="23666" y="51324"/>
                  </a:cubicBezTo>
                  <a:cubicBezTo>
                    <a:pt x="23632" y="51324"/>
                    <a:pt x="23597" y="51331"/>
                    <a:pt x="23559" y="51348"/>
                  </a:cubicBezTo>
                  <a:cubicBezTo>
                    <a:pt x="18613" y="53643"/>
                    <a:pt x="14251" y="54803"/>
                    <a:pt x="10869" y="54803"/>
                  </a:cubicBezTo>
                  <a:cubicBezTo>
                    <a:pt x="8174" y="54803"/>
                    <a:pt x="6100" y="54066"/>
                    <a:pt x="4847" y="52580"/>
                  </a:cubicBezTo>
                  <a:cubicBezTo>
                    <a:pt x="0" y="46830"/>
                    <a:pt x="8362" y="31781"/>
                    <a:pt x="23493" y="19049"/>
                  </a:cubicBezTo>
                  <a:cubicBezTo>
                    <a:pt x="35421" y="9011"/>
                    <a:pt x="46789" y="3408"/>
                    <a:pt x="54215" y="468"/>
                  </a:cubicBezTo>
                  <a:cubicBezTo>
                    <a:pt x="54475" y="367"/>
                    <a:pt x="54368" y="1"/>
                    <a:pt x="541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66"/>
            <p:cNvSpPr/>
            <p:nvPr/>
          </p:nvSpPr>
          <p:spPr>
            <a:xfrm>
              <a:off x="2284675" y="4354625"/>
              <a:ext cx="1297900" cy="1233700"/>
            </a:xfrm>
            <a:custGeom>
              <a:avLst/>
              <a:gdLst/>
              <a:ahLst/>
              <a:cxnLst/>
              <a:rect l="l" t="t" r="r" b="b"/>
              <a:pathLst>
                <a:path w="51916" h="49348" extrusionOk="0">
                  <a:moveTo>
                    <a:pt x="51601" y="1"/>
                  </a:moveTo>
                  <a:cubicBezTo>
                    <a:pt x="51571" y="1"/>
                    <a:pt x="51539" y="7"/>
                    <a:pt x="51505" y="21"/>
                  </a:cubicBezTo>
                  <a:cubicBezTo>
                    <a:pt x="44819" y="2732"/>
                    <a:pt x="34534" y="7743"/>
                    <a:pt x="23494" y="16318"/>
                  </a:cubicBezTo>
                  <a:cubicBezTo>
                    <a:pt x="12043" y="25206"/>
                    <a:pt x="4157" y="35359"/>
                    <a:pt x="2843" y="42079"/>
                  </a:cubicBezTo>
                  <a:cubicBezTo>
                    <a:pt x="2432" y="44215"/>
                    <a:pt x="2662" y="46005"/>
                    <a:pt x="3664" y="47303"/>
                  </a:cubicBezTo>
                  <a:cubicBezTo>
                    <a:pt x="4728" y="48665"/>
                    <a:pt x="6627" y="49347"/>
                    <a:pt x="9188" y="49347"/>
                  </a:cubicBezTo>
                  <a:cubicBezTo>
                    <a:pt x="11848" y="49347"/>
                    <a:pt x="15224" y="48612"/>
                    <a:pt x="19124" y="47139"/>
                  </a:cubicBezTo>
                  <a:cubicBezTo>
                    <a:pt x="19371" y="47052"/>
                    <a:pt x="19284" y="46709"/>
                    <a:pt x="19068" y="46709"/>
                  </a:cubicBezTo>
                  <a:cubicBezTo>
                    <a:pt x="19040" y="46709"/>
                    <a:pt x="19009" y="46715"/>
                    <a:pt x="18976" y="46728"/>
                  </a:cubicBezTo>
                  <a:cubicBezTo>
                    <a:pt x="15161" y="48168"/>
                    <a:pt x="11818" y="48887"/>
                    <a:pt x="9203" y="48887"/>
                  </a:cubicBezTo>
                  <a:cubicBezTo>
                    <a:pt x="6775" y="48887"/>
                    <a:pt x="4975" y="48266"/>
                    <a:pt x="4009" y="47024"/>
                  </a:cubicBezTo>
                  <a:cubicBezTo>
                    <a:pt x="1" y="41849"/>
                    <a:pt x="8856" y="28229"/>
                    <a:pt x="23757" y="16663"/>
                  </a:cubicBezTo>
                  <a:cubicBezTo>
                    <a:pt x="34764" y="8120"/>
                    <a:pt x="45016" y="3126"/>
                    <a:pt x="51670" y="432"/>
                  </a:cubicBezTo>
                  <a:cubicBezTo>
                    <a:pt x="51915" y="331"/>
                    <a:pt x="51818" y="1"/>
                    <a:pt x="5160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66"/>
            <p:cNvSpPr/>
            <p:nvPr/>
          </p:nvSpPr>
          <p:spPr>
            <a:xfrm>
              <a:off x="3324300" y="3990275"/>
              <a:ext cx="251400" cy="304200"/>
            </a:xfrm>
            <a:custGeom>
              <a:avLst/>
              <a:gdLst/>
              <a:ahLst/>
              <a:cxnLst/>
              <a:rect l="l" t="t" r="r" b="b"/>
              <a:pathLst>
                <a:path w="10056" h="12168" extrusionOk="0">
                  <a:moveTo>
                    <a:pt x="2140" y="1"/>
                  </a:moveTo>
                  <a:cubicBezTo>
                    <a:pt x="2098" y="1"/>
                    <a:pt x="2064" y="15"/>
                    <a:pt x="2038" y="43"/>
                  </a:cubicBezTo>
                  <a:cubicBezTo>
                    <a:pt x="510" y="1735"/>
                    <a:pt x="1" y="1669"/>
                    <a:pt x="297" y="3707"/>
                  </a:cubicBezTo>
                  <a:cubicBezTo>
                    <a:pt x="576" y="5744"/>
                    <a:pt x="5373" y="12167"/>
                    <a:pt x="5373" y="12167"/>
                  </a:cubicBezTo>
                  <a:cubicBezTo>
                    <a:pt x="7788" y="11658"/>
                    <a:pt x="10055" y="10114"/>
                    <a:pt x="10055" y="10114"/>
                  </a:cubicBezTo>
                  <a:cubicBezTo>
                    <a:pt x="9234" y="8613"/>
                    <a:pt x="3201" y="1"/>
                    <a:pt x="21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66"/>
            <p:cNvSpPr/>
            <p:nvPr/>
          </p:nvSpPr>
          <p:spPr>
            <a:xfrm>
              <a:off x="3313625" y="3917525"/>
              <a:ext cx="1140200" cy="451275"/>
            </a:xfrm>
            <a:custGeom>
              <a:avLst/>
              <a:gdLst/>
              <a:ahLst/>
              <a:cxnLst/>
              <a:rect l="l" t="t" r="r" b="b"/>
              <a:pathLst>
                <a:path w="45608" h="18051" extrusionOk="0">
                  <a:moveTo>
                    <a:pt x="40199" y="1"/>
                  </a:moveTo>
                  <a:cubicBezTo>
                    <a:pt x="38525" y="1"/>
                    <a:pt x="36007" y="466"/>
                    <a:pt x="32234" y="1951"/>
                  </a:cubicBezTo>
                  <a:cubicBezTo>
                    <a:pt x="20159" y="6748"/>
                    <a:pt x="7065" y="13549"/>
                    <a:pt x="5094" y="14716"/>
                  </a:cubicBezTo>
                  <a:cubicBezTo>
                    <a:pt x="3122" y="15866"/>
                    <a:pt x="1" y="18051"/>
                    <a:pt x="7870" y="18051"/>
                  </a:cubicBezTo>
                  <a:cubicBezTo>
                    <a:pt x="15756" y="18051"/>
                    <a:pt x="20241" y="16375"/>
                    <a:pt x="21440" y="15915"/>
                  </a:cubicBezTo>
                  <a:cubicBezTo>
                    <a:pt x="22640" y="15439"/>
                    <a:pt x="25548" y="14108"/>
                    <a:pt x="35011" y="9837"/>
                  </a:cubicBezTo>
                  <a:cubicBezTo>
                    <a:pt x="44474" y="5549"/>
                    <a:pt x="45607" y="3002"/>
                    <a:pt x="44901" y="1951"/>
                  </a:cubicBezTo>
                  <a:cubicBezTo>
                    <a:pt x="44474" y="1310"/>
                    <a:pt x="43439" y="1310"/>
                    <a:pt x="43439" y="1310"/>
                  </a:cubicBezTo>
                  <a:cubicBezTo>
                    <a:pt x="43439" y="1310"/>
                    <a:pt x="43007" y="1"/>
                    <a:pt x="4019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66"/>
            <p:cNvSpPr/>
            <p:nvPr/>
          </p:nvSpPr>
          <p:spPr>
            <a:xfrm>
              <a:off x="3243000" y="4288500"/>
              <a:ext cx="255475" cy="50750"/>
            </a:xfrm>
            <a:custGeom>
              <a:avLst/>
              <a:gdLst/>
              <a:ahLst/>
              <a:cxnLst/>
              <a:rect l="l" t="t" r="r" b="b"/>
              <a:pathLst>
                <a:path w="10219" h="2030" extrusionOk="0">
                  <a:moveTo>
                    <a:pt x="2268" y="1"/>
                  </a:moveTo>
                  <a:cubicBezTo>
                    <a:pt x="1421" y="1"/>
                    <a:pt x="854" y="8"/>
                    <a:pt x="854" y="8"/>
                  </a:cubicBezTo>
                  <a:cubicBezTo>
                    <a:pt x="0" y="682"/>
                    <a:pt x="296" y="1241"/>
                    <a:pt x="296" y="1241"/>
                  </a:cubicBezTo>
                  <a:cubicBezTo>
                    <a:pt x="296" y="1241"/>
                    <a:pt x="6539" y="2029"/>
                    <a:pt x="7229" y="2029"/>
                  </a:cubicBezTo>
                  <a:cubicBezTo>
                    <a:pt x="7919" y="2029"/>
                    <a:pt x="10219" y="1208"/>
                    <a:pt x="9759" y="551"/>
                  </a:cubicBezTo>
                  <a:cubicBezTo>
                    <a:pt x="9406" y="64"/>
                    <a:pt x="4690" y="1"/>
                    <a:pt x="22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66"/>
            <p:cNvSpPr/>
            <p:nvPr/>
          </p:nvSpPr>
          <p:spPr>
            <a:xfrm>
              <a:off x="4197100" y="3922750"/>
              <a:ext cx="200850" cy="80100"/>
            </a:xfrm>
            <a:custGeom>
              <a:avLst/>
              <a:gdLst/>
              <a:ahLst/>
              <a:cxnLst/>
              <a:rect l="l" t="t" r="r" b="b"/>
              <a:pathLst>
                <a:path w="8034" h="3204" extrusionOk="0">
                  <a:moveTo>
                    <a:pt x="6539" y="0"/>
                  </a:moveTo>
                  <a:cubicBezTo>
                    <a:pt x="6539" y="0"/>
                    <a:pt x="2185" y="329"/>
                    <a:pt x="1085" y="1331"/>
                  </a:cubicBezTo>
                  <a:cubicBezTo>
                    <a:pt x="0" y="2333"/>
                    <a:pt x="148" y="3204"/>
                    <a:pt x="148" y="3204"/>
                  </a:cubicBezTo>
                  <a:cubicBezTo>
                    <a:pt x="148" y="3204"/>
                    <a:pt x="7738" y="1331"/>
                    <a:pt x="8034" y="970"/>
                  </a:cubicBezTo>
                  <a:cubicBezTo>
                    <a:pt x="8034" y="970"/>
                    <a:pt x="7820" y="329"/>
                    <a:pt x="65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66"/>
            <p:cNvSpPr/>
            <p:nvPr/>
          </p:nvSpPr>
          <p:spPr>
            <a:xfrm>
              <a:off x="3958875" y="4157675"/>
              <a:ext cx="548325" cy="111450"/>
            </a:xfrm>
            <a:custGeom>
              <a:avLst/>
              <a:gdLst/>
              <a:ahLst/>
              <a:cxnLst/>
              <a:rect l="l" t="t" r="r" b="b"/>
              <a:pathLst>
                <a:path w="21933" h="4458" extrusionOk="0">
                  <a:moveTo>
                    <a:pt x="6802" y="1"/>
                  </a:moveTo>
                  <a:cubicBezTo>
                    <a:pt x="5849" y="740"/>
                    <a:pt x="4831" y="1381"/>
                    <a:pt x="3763" y="1956"/>
                  </a:cubicBezTo>
                  <a:cubicBezTo>
                    <a:pt x="2580" y="2580"/>
                    <a:pt x="1397" y="3155"/>
                    <a:pt x="247" y="3828"/>
                  </a:cubicBezTo>
                  <a:lnTo>
                    <a:pt x="33" y="3960"/>
                  </a:lnTo>
                  <a:cubicBezTo>
                    <a:pt x="33" y="4124"/>
                    <a:pt x="17" y="4288"/>
                    <a:pt x="0" y="4453"/>
                  </a:cubicBezTo>
                  <a:lnTo>
                    <a:pt x="16906" y="4453"/>
                  </a:lnTo>
                  <a:cubicBezTo>
                    <a:pt x="16906" y="4453"/>
                    <a:pt x="16968" y="4458"/>
                    <a:pt x="17080" y="4458"/>
                  </a:cubicBezTo>
                  <a:cubicBezTo>
                    <a:pt x="17890" y="4458"/>
                    <a:pt x="21283" y="4204"/>
                    <a:pt x="2193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66"/>
            <p:cNvSpPr/>
            <p:nvPr/>
          </p:nvSpPr>
          <p:spPr>
            <a:xfrm>
              <a:off x="4032400" y="4157675"/>
              <a:ext cx="475225" cy="60825"/>
            </a:xfrm>
            <a:custGeom>
              <a:avLst/>
              <a:gdLst/>
              <a:ahLst/>
              <a:cxnLst/>
              <a:rect l="l" t="t" r="r" b="b"/>
              <a:pathLst>
                <a:path w="19009" h="2433" extrusionOk="0">
                  <a:moveTo>
                    <a:pt x="3861" y="1"/>
                  </a:moveTo>
                  <a:cubicBezTo>
                    <a:pt x="2908" y="740"/>
                    <a:pt x="1890" y="1381"/>
                    <a:pt x="822" y="1956"/>
                  </a:cubicBezTo>
                  <a:cubicBezTo>
                    <a:pt x="542" y="2103"/>
                    <a:pt x="263" y="2235"/>
                    <a:pt x="0" y="2383"/>
                  </a:cubicBezTo>
                  <a:lnTo>
                    <a:pt x="18105" y="2432"/>
                  </a:lnTo>
                  <a:cubicBezTo>
                    <a:pt x="18713" y="1578"/>
                    <a:pt x="19008" y="888"/>
                    <a:pt x="190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66"/>
            <p:cNvSpPr/>
            <p:nvPr/>
          </p:nvSpPr>
          <p:spPr>
            <a:xfrm>
              <a:off x="3885350" y="4254600"/>
              <a:ext cx="36175" cy="14400"/>
            </a:xfrm>
            <a:custGeom>
              <a:avLst/>
              <a:gdLst/>
              <a:ahLst/>
              <a:cxnLst/>
              <a:rect l="l" t="t" r="r" b="b"/>
              <a:pathLst>
                <a:path w="1447" h="576" extrusionOk="0">
                  <a:moveTo>
                    <a:pt x="165" y="1"/>
                  </a:moveTo>
                  <a:lnTo>
                    <a:pt x="50" y="83"/>
                  </a:lnTo>
                  <a:cubicBezTo>
                    <a:pt x="34" y="247"/>
                    <a:pt x="17" y="411"/>
                    <a:pt x="1" y="576"/>
                  </a:cubicBezTo>
                  <a:lnTo>
                    <a:pt x="1446" y="576"/>
                  </a:lnTo>
                  <a:lnTo>
                    <a:pt x="165" y="1"/>
                  </a:lnTo>
                  <a:close/>
                </a:path>
              </a:pathLst>
            </a:cu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66"/>
            <p:cNvSpPr/>
            <p:nvPr/>
          </p:nvSpPr>
          <p:spPr>
            <a:xfrm>
              <a:off x="4055800" y="4207100"/>
              <a:ext cx="89975" cy="66025"/>
            </a:xfrm>
            <a:custGeom>
              <a:avLst/>
              <a:gdLst/>
              <a:ahLst/>
              <a:cxnLst/>
              <a:rect l="l" t="t" r="r" b="b"/>
              <a:pathLst>
                <a:path w="3599" h="2641" extrusionOk="0">
                  <a:moveTo>
                    <a:pt x="3408" y="0"/>
                  </a:moveTo>
                  <a:cubicBezTo>
                    <a:pt x="3376" y="0"/>
                    <a:pt x="3344" y="9"/>
                    <a:pt x="3319" y="28"/>
                  </a:cubicBezTo>
                  <a:lnTo>
                    <a:pt x="132" y="2344"/>
                  </a:lnTo>
                  <a:cubicBezTo>
                    <a:pt x="1" y="2426"/>
                    <a:pt x="66" y="2640"/>
                    <a:pt x="231" y="2640"/>
                  </a:cubicBezTo>
                  <a:cubicBezTo>
                    <a:pt x="264" y="2640"/>
                    <a:pt x="313" y="2624"/>
                    <a:pt x="329" y="2607"/>
                  </a:cubicBezTo>
                  <a:lnTo>
                    <a:pt x="3516" y="307"/>
                  </a:lnTo>
                  <a:cubicBezTo>
                    <a:pt x="3582" y="258"/>
                    <a:pt x="3599" y="143"/>
                    <a:pt x="3549" y="77"/>
                  </a:cubicBezTo>
                  <a:cubicBezTo>
                    <a:pt x="3519" y="26"/>
                    <a:pt x="3462" y="0"/>
                    <a:pt x="34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66"/>
            <p:cNvSpPr/>
            <p:nvPr/>
          </p:nvSpPr>
          <p:spPr>
            <a:xfrm>
              <a:off x="4288675" y="4213150"/>
              <a:ext cx="107050" cy="59975"/>
            </a:xfrm>
            <a:custGeom>
              <a:avLst/>
              <a:gdLst/>
              <a:ahLst/>
              <a:cxnLst/>
              <a:rect l="l" t="t" r="r" b="b"/>
              <a:pathLst>
                <a:path w="4282" h="2399" extrusionOk="0">
                  <a:moveTo>
                    <a:pt x="4035" y="0"/>
                  </a:moveTo>
                  <a:cubicBezTo>
                    <a:pt x="4011" y="0"/>
                    <a:pt x="3986" y="5"/>
                    <a:pt x="3960" y="16"/>
                  </a:cubicBezTo>
                  <a:lnTo>
                    <a:pt x="116" y="2086"/>
                  </a:lnTo>
                  <a:cubicBezTo>
                    <a:pt x="34" y="2135"/>
                    <a:pt x="1" y="2234"/>
                    <a:pt x="50" y="2316"/>
                  </a:cubicBezTo>
                  <a:cubicBezTo>
                    <a:pt x="83" y="2365"/>
                    <a:pt x="132" y="2398"/>
                    <a:pt x="198" y="2398"/>
                  </a:cubicBezTo>
                  <a:cubicBezTo>
                    <a:pt x="231" y="2398"/>
                    <a:pt x="247" y="2398"/>
                    <a:pt x="280" y="2382"/>
                  </a:cubicBezTo>
                  <a:lnTo>
                    <a:pt x="4124" y="312"/>
                  </a:lnTo>
                  <a:cubicBezTo>
                    <a:pt x="4281" y="212"/>
                    <a:pt x="4191" y="0"/>
                    <a:pt x="40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66"/>
            <p:cNvSpPr/>
            <p:nvPr/>
          </p:nvSpPr>
          <p:spPr>
            <a:xfrm>
              <a:off x="3423700" y="3946975"/>
              <a:ext cx="1030125" cy="421900"/>
            </a:xfrm>
            <a:custGeom>
              <a:avLst/>
              <a:gdLst/>
              <a:ahLst/>
              <a:cxnLst/>
              <a:rect l="l" t="t" r="r" b="b"/>
              <a:pathLst>
                <a:path w="41205" h="16876" extrusionOk="0">
                  <a:moveTo>
                    <a:pt x="38970" y="1"/>
                  </a:moveTo>
                  <a:cubicBezTo>
                    <a:pt x="38953" y="1"/>
                    <a:pt x="38937" y="33"/>
                    <a:pt x="38921" y="33"/>
                  </a:cubicBezTo>
                  <a:cubicBezTo>
                    <a:pt x="37113" y="559"/>
                    <a:pt x="29277" y="2153"/>
                    <a:pt x="17727" y="7492"/>
                  </a:cubicBezTo>
                  <a:cubicBezTo>
                    <a:pt x="8905" y="11353"/>
                    <a:pt x="1085" y="15937"/>
                    <a:pt x="362" y="16413"/>
                  </a:cubicBezTo>
                  <a:cubicBezTo>
                    <a:pt x="247" y="16479"/>
                    <a:pt x="116" y="16561"/>
                    <a:pt x="1" y="16643"/>
                  </a:cubicBezTo>
                  <a:cubicBezTo>
                    <a:pt x="1038" y="16806"/>
                    <a:pt x="2089" y="16875"/>
                    <a:pt x="3128" y="16875"/>
                  </a:cubicBezTo>
                  <a:cubicBezTo>
                    <a:pt x="3241" y="16875"/>
                    <a:pt x="3354" y="16875"/>
                    <a:pt x="3467" y="16873"/>
                  </a:cubicBezTo>
                  <a:cubicBezTo>
                    <a:pt x="11353" y="16873"/>
                    <a:pt x="15838" y="15197"/>
                    <a:pt x="17037" y="14737"/>
                  </a:cubicBezTo>
                  <a:cubicBezTo>
                    <a:pt x="18237" y="14261"/>
                    <a:pt x="21145" y="12930"/>
                    <a:pt x="30608" y="8659"/>
                  </a:cubicBezTo>
                  <a:cubicBezTo>
                    <a:pt x="40071" y="4371"/>
                    <a:pt x="41204" y="1824"/>
                    <a:pt x="40498" y="773"/>
                  </a:cubicBezTo>
                  <a:cubicBezTo>
                    <a:pt x="40071" y="132"/>
                    <a:pt x="39036" y="132"/>
                    <a:pt x="39036" y="132"/>
                  </a:cubicBezTo>
                  <a:cubicBezTo>
                    <a:pt x="39019" y="99"/>
                    <a:pt x="39003" y="50"/>
                    <a:pt x="3897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66"/>
            <p:cNvSpPr/>
            <p:nvPr/>
          </p:nvSpPr>
          <p:spPr>
            <a:xfrm>
              <a:off x="2880325" y="4126825"/>
              <a:ext cx="1135250" cy="142175"/>
            </a:xfrm>
            <a:custGeom>
              <a:avLst/>
              <a:gdLst/>
              <a:ahLst/>
              <a:cxnLst/>
              <a:rect l="l" t="t" r="r" b="b"/>
              <a:pathLst>
                <a:path w="45410" h="5687" extrusionOk="0">
                  <a:moveTo>
                    <a:pt x="42962" y="1"/>
                  </a:moveTo>
                  <a:cubicBezTo>
                    <a:pt x="39896" y="1"/>
                    <a:pt x="34600" y="1235"/>
                    <a:pt x="34600" y="1235"/>
                  </a:cubicBezTo>
                  <a:lnTo>
                    <a:pt x="9398" y="1235"/>
                  </a:lnTo>
                  <a:cubicBezTo>
                    <a:pt x="0" y="5177"/>
                    <a:pt x="3467" y="5687"/>
                    <a:pt x="3467" y="5687"/>
                  </a:cubicBezTo>
                  <a:lnTo>
                    <a:pt x="35996" y="5687"/>
                  </a:lnTo>
                  <a:cubicBezTo>
                    <a:pt x="41007" y="5013"/>
                    <a:pt x="45410" y="1087"/>
                    <a:pt x="44999" y="495"/>
                  </a:cubicBezTo>
                  <a:cubicBezTo>
                    <a:pt x="44746" y="136"/>
                    <a:pt x="43976" y="1"/>
                    <a:pt x="429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66"/>
            <p:cNvSpPr/>
            <p:nvPr/>
          </p:nvSpPr>
          <p:spPr>
            <a:xfrm>
              <a:off x="2992050" y="4126650"/>
              <a:ext cx="1023125" cy="142350"/>
            </a:xfrm>
            <a:custGeom>
              <a:avLst/>
              <a:gdLst/>
              <a:ahLst/>
              <a:cxnLst/>
              <a:rect l="l" t="t" r="r" b="b"/>
              <a:pathLst>
                <a:path w="40925" h="5694" extrusionOk="0">
                  <a:moveTo>
                    <a:pt x="38491" y="1"/>
                  </a:moveTo>
                  <a:cubicBezTo>
                    <a:pt x="35426" y="1"/>
                    <a:pt x="30131" y="1242"/>
                    <a:pt x="30131" y="1242"/>
                  </a:cubicBezTo>
                  <a:lnTo>
                    <a:pt x="4929" y="1242"/>
                  </a:lnTo>
                  <a:cubicBezTo>
                    <a:pt x="2546" y="2244"/>
                    <a:pt x="986" y="3016"/>
                    <a:pt x="0" y="3624"/>
                  </a:cubicBezTo>
                  <a:lnTo>
                    <a:pt x="26861" y="3624"/>
                  </a:lnTo>
                  <a:lnTo>
                    <a:pt x="22195" y="5694"/>
                  </a:lnTo>
                  <a:lnTo>
                    <a:pt x="31511" y="5694"/>
                  </a:lnTo>
                  <a:cubicBezTo>
                    <a:pt x="36538" y="5020"/>
                    <a:pt x="40924" y="1110"/>
                    <a:pt x="40530" y="502"/>
                  </a:cubicBezTo>
                  <a:cubicBezTo>
                    <a:pt x="40280" y="138"/>
                    <a:pt x="39509" y="1"/>
                    <a:pt x="384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66"/>
            <p:cNvSpPr/>
            <p:nvPr/>
          </p:nvSpPr>
          <p:spPr>
            <a:xfrm>
              <a:off x="3304600" y="4207100"/>
              <a:ext cx="101050" cy="66025"/>
            </a:xfrm>
            <a:custGeom>
              <a:avLst/>
              <a:gdLst/>
              <a:ahLst/>
              <a:cxnLst/>
              <a:rect l="l" t="t" r="r" b="b"/>
              <a:pathLst>
                <a:path w="4042" h="2641" extrusionOk="0">
                  <a:moveTo>
                    <a:pt x="3851" y="0"/>
                  </a:moveTo>
                  <a:cubicBezTo>
                    <a:pt x="3819" y="0"/>
                    <a:pt x="3787" y="9"/>
                    <a:pt x="3763" y="28"/>
                  </a:cubicBezTo>
                  <a:lnTo>
                    <a:pt x="132" y="2328"/>
                  </a:lnTo>
                  <a:cubicBezTo>
                    <a:pt x="0" y="2426"/>
                    <a:pt x="50" y="2640"/>
                    <a:pt x="230" y="2640"/>
                  </a:cubicBezTo>
                  <a:cubicBezTo>
                    <a:pt x="263" y="2640"/>
                    <a:pt x="280" y="2640"/>
                    <a:pt x="313" y="2624"/>
                  </a:cubicBezTo>
                  <a:lnTo>
                    <a:pt x="3943" y="307"/>
                  </a:lnTo>
                  <a:cubicBezTo>
                    <a:pt x="4009" y="258"/>
                    <a:pt x="4042" y="159"/>
                    <a:pt x="3993" y="77"/>
                  </a:cubicBezTo>
                  <a:cubicBezTo>
                    <a:pt x="3962" y="26"/>
                    <a:pt x="3905" y="0"/>
                    <a:pt x="38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66"/>
            <p:cNvSpPr/>
            <p:nvPr/>
          </p:nvSpPr>
          <p:spPr>
            <a:xfrm>
              <a:off x="3072550" y="4213050"/>
              <a:ext cx="84200" cy="60075"/>
            </a:xfrm>
            <a:custGeom>
              <a:avLst/>
              <a:gdLst/>
              <a:ahLst/>
              <a:cxnLst/>
              <a:rect l="l" t="t" r="r" b="b"/>
              <a:pathLst>
                <a:path w="3368" h="2403" extrusionOk="0">
                  <a:moveTo>
                    <a:pt x="3179" y="0"/>
                  </a:moveTo>
                  <a:cubicBezTo>
                    <a:pt x="3146" y="0"/>
                    <a:pt x="3114" y="11"/>
                    <a:pt x="3089" y="36"/>
                  </a:cubicBezTo>
                  <a:lnTo>
                    <a:pt x="132" y="2106"/>
                  </a:lnTo>
                  <a:cubicBezTo>
                    <a:pt x="0" y="2188"/>
                    <a:pt x="66" y="2402"/>
                    <a:pt x="230" y="2402"/>
                  </a:cubicBezTo>
                  <a:cubicBezTo>
                    <a:pt x="263" y="2402"/>
                    <a:pt x="312" y="2386"/>
                    <a:pt x="345" y="2369"/>
                  </a:cubicBezTo>
                  <a:lnTo>
                    <a:pt x="3269" y="316"/>
                  </a:lnTo>
                  <a:cubicBezTo>
                    <a:pt x="3352" y="250"/>
                    <a:pt x="3368" y="151"/>
                    <a:pt x="3319" y="69"/>
                  </a:cubicBezTo>
                  <a:cubicBezTo>
                    <a:pt x="3288" y="29"/>
                    <a:pt x="3233" y="0"/>
                    <a:pt x="31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Rectangle 3">
            <a:extLst>
              <a:ext uri="{FF2B5EF4-FFF2-40B4-BE49-F238E27FC236}">
                <a16:creationId xmlns:a16="http://schemas.microsoft.com/office/drawing/2014/main" id="{4AF86698-BDBF-9508-8AA4-58153C0062C5}"/>
              </a:ext>
            </a:extLst>
          </p:cNvPr>
          <p:cNvSpPr/>
          <p:nvPr/>
        </p:nvSpPr>
        <p:spPr>
          <a:xfrm>
            <a:off x="822786" y="1649773"/>
            <a:ext cx="2977702" cy="24389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dirty="0"/>
              <a:t>These competitive techniques helps to be in market and sustain the business after the pandemic. It is very important for the firm to make such strategies before the work.</a:t>
            </a:r>
          </a:p>
          <a:p>
            <a:r>
              <a:rPr lang="en-US" sz="1600" dirty="0"/>
              <a:t>These strategies enhance the working quality and save time by doing the defined task.</a:t>
            </a:r>
            <a:endParaRPr lang="en-IN" sz="1600" dirty="0"/>
          </a:p>
        </p:txBody>
      </p:sp>
      <p:pic>
        <p:nvPicPr>
          <p:cNvPr id="6" name="Picture 5">
            <a:extLst>
              <a:ext uri="{FF2B5EF4-FFF2-40B4-BE49-F238E27FC236}">
                <a16:creationId xmlns:a16="http://schemas.microsoft.com/office/drawing/2014/main" id="{6E322635-9F97-A594-D662-47DF9C277459}"/>
              </a:ext>
            </a:extLst>
          </p:cNvPr>
          <p:cNvPicPr>
            <a:picLocks noChangeAspect="1"/>
          </p:cNvPicPr>
          <p:nvPr/>
        </p:nvPicPr>
        <p:blipFill>
          <a:blip r:embed="rId3"/>
          <a:stretch>
            <a:fillRect/>
          </a:stretch>
        </p:blipFill>
        <p:spPr>
          <a:xfrm>
            <a:off x="4962598" y="1943239"/>
            <a:ext cx="3459775" cy="1929184"/>
          </a:xfrm>
          <a:prstGeom prst="rect">
            <a:avLst/>
          </a:prstGeom>
        </p:spPr>
      </p:pic>
      <p:pic>
        <p:nvPicPr>
          <p:cNvPr id="2" name="Picture 1">
            <a:extLst>
              <a:ext uri="{FF2B5EF4-FFF2-40B4-BE49-F238E27FC236}">
                <a16:creationId xmlns:a16="http://schemas.microsoft.com/office/drawing/2014/main" id="{37A5887E-EAA6-5FA5-301A-D1479C35006B}"/>
              </a:ext>
            </a:extLst>
          </p:cNvPr>
          <p:cNvPicPr>
            <a:picLocks noChangeAspect="1"/>
          </p:cNvPicPr>
          <p:nvPr/>
        </p:nvPicPr>
        <p:blipFill>
          <a:blip r:embed="rId4"/>
          <a:stretch>
            <a:fillRect/>
          </a:stretch>
        </p:blipFill>
        <p:spPr>
          <a:xfrm>
            <a:off x="4936098" y="1964839"/>
            <a:ext cx="3463044" cy="1934231"/>
          </a:xfrm>
          <a:prstGeom prst="rect">
            <a:avLst/>
          </a:prstGeom>
        </p:spPr>
      </p:pic>
    </p:spTree>
    <p:extLst>
      <p:ext uri="{BB962C8B-B14F-4D97-AF65-F5344CB8AC3E}">
        <p14:creationId xmlns:p14="http://schemas.microsoft.com/office/powerpoint/2010/main" val="2549087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A2A72-10C3-8780-E8A3-4E0AD17D666E}"/>
              </a:ext>
            </a:extLst>
          </p:cNvPr>
          <p:cNvSpPr>
            <a:spLocks noGrp="1"/>
          </p:cNvSpPr>
          <p:nvPr>
            <p:ph type="title"/>
          </p:nvPr>
        </p:nvSpPr>
        <p:spPr/>
        <p:txBody>
          <a:bodyPr/>
          <a:lstStyle/>
          <a:p>
            <a:r>
              <a:rPr lang="en-IN" b="1" dirty="0"/>
              <a:t>Green Marketing</a:t>
            </a:r>
            <a:endParaRPr lang="en-IN" b="0" dirty="0"/>
          </a:p>
        </p:txBody>
      </p:sp>
      <p:sp>
        <p:nvSpPr>
          <p:cNvPr id="4" name="TextBox 3">
            <a:extLst>
              <a:ext uri="{FF2B5EF4-FFF2-40B4-BE49-F238E27FC236}">
                <a16:creationId xmlns:a16="http://schemas.microsoft.com/office/drawing/2014/main" id="{B1ADF7E8-7025-8888-67EA-40EAA6A92F5E}"/>
              </a:ext>
            </a:extLst>
          </p:cNvPr>
          <p:cNvSpPr txBox="1"/>
          <p:nvPr/>
        </p:nvSpPr>
        <p:spPr>
          <a:xfrm>
            <a:off x="675483" y="1174316"/>
            <a:ext cx="3854475" cy="4462760"/>
          </a:xfrm>
          <a:prstGeom prst="rect">
            <a:avLst/>
          </a:prstGeom>
          <a:noFill/>
        </p:spPr>
        <p:txBody>
          <a:bodyPr wrap="square">
            <a:spAutoFit/>
          </a:bodyPr>
          <a:lstStyle/>
          <a:p>
            <a:r>
              <a:rPr lang="en-US" dirty="0">
                <a:solidFill>
                  <a:schemeClr val="accent4"/>
                </a:solidFill>
              </a:rPr>
              <a:t>Green marketing is the promotion of eco-friendly and environmentally friendly services, products and initiatives.</a:t>
            </a:r>
          </a:p>
          <a:p>
            <a:pPr marL="0" indent="0">
              <a:buNone/>
            </a:pPr>
            <a:endParaRPr lang="en-US" dirty="0">
              <a:solidFill>
                <a:schemeClr val="accent4"/>
              </a:solidFill>
            </a:endParaRPr>
          </a:p>
          <a:p>
            <a:pPr marL="0" indent="0">
              <a:buNone/>
            </a:pPr>
            <a:r>
              <a:rPr lang="en-US" dirty="0">
                <a:solidFill>
                  <a:schemeClr val="accent4"/>
                </a:solidFill>
              </a:rPr>
              <a:t>It is done by the airline to make the environment clean by using the following:</a:t>
            </a:r>
          </a:p>
          <a:p>
            <a:pPr marL="0" indent="0">
              <a:buNone/>
            </a:pPr>
            <a:endParaRPr lang="en-US" dirty="0">
              <a:solidFill>
                <a:schemeClr val="accent4"/>
              </a:solidFill>
            </a:endParaRPr>
          </a:p>
          <a:p>
            <a:r>
              <a:rPr lang="en-US" dirty="0">
                <a:solidFill>
                  <a:schemeClr val="accent4"/>
                </a:solidFill>
              </a:rPr>
              <a:t>By switching fossil jet fuel to renewable sources which have low imitation. </a:t>
            </a:r>
          </a:p>
          <a:p>
            <a:r>
              <a:rPr lang="en-US" dirty="0">
                <a:solidFill>
                  <a:schemeClr val="accent4"/>
                </a:solidFill>
              </a:rPr>
              <a:t>use to paper-based renewable material in the airline to reduce policies (</a:t>
            </a:r>
            <a:r>
              <a:rPr lang="en-US" dirty="0" err="1">
                <a:solidFill>
                  <a:schemeClr val="accent4"/>
                </a:solidFill>
              </a:rPr>
              <a:t>Billedeau</a:t>
            </a:r>
            <a:r>
              <a:rPr lang="en-US" dirty="0">
                <a:solidFill>
                  <a:schemeClr val="accent4"/>
                </a:solidFill>
              </a:rPr>
              <a:t> &amp; Wilson, 2021).</a:t>
            </a:r>
          </a:p>
          <a:p>
            <a:endParaRPr lang="en-US" dirty="0"/>
          </a:p>
          <a:p>
            <a:r>
              <a:rPr lang="en-US" dirty="0">
                <a:solidFill>
                  <a:schemeClr val="tx1"/>
                </a:solidFill>
              </a:rPr>
              <a:t>The companies that are taking green marketing in practice are more likely to get an increased number of customers, building trust among them, creating a good reputation of the company.</a:t>
            </a:r>
            <a:endParaRPr lang="en-IN" dirty="0">
              <a:solidFill>
                <a:schemeClr val="tx1"/>
              </a:solidFill>
            </a:endParaRPr>
          </a:p>
          <a:p>
            <a:r>
              <a:rPr lang="en-US" sz="1600" dirty="0">
                <a:solidFill>
                  <a:schemeClr val="accent4"/>
                </a:solidFill>
              </a:rPr>
              <a:t> </a:t>
            </a:r>
          </a:p>
          <a:p>
            <a:endParaRPr lang="en-IN" sz="1600" dirty="0">
              <a:solidFill>
                <a:schemeClr val="accent4"/>
              </a:solidFill>
            </a:endParaRPr>
          </a:p>
        </p:txBody>
      </p:sp>
      <p:pic>
        <p:nvPicPr>
          <p:cNvPr id="5" name="Picture 4">
            <a:extLst>
              <a:ext uri="{FF2B5EF4-FFF2-40B4-BE49-F238E27FC236}">
                <a16:creationId xmlns:a16="http://schemas.microsoft.com/office/drawing/2014/main" id="{AF862187-C0B2-CDF6-1C00-C3E0C0FBAF1D}"/>
              </a:ext>
            </a:extLst>
          </p:cNvPr>
          <p:cNvPicPr>
            <a:picLocks noChangeAspect="1"/>
          </p:cNvPicPr>
          <p:nvPr/>
        </p:nvPicPr>
        <p:blipFill>
          <a:blip r:embed="rId3"/>
          <a:stretch>
            <a:fillRect/>
          </a:stretch>
        </p:blipFill>
        <p:spPr>
          <a:xfrm>
            <a:off x="4571925" y="2028234"/>
            <a:ext cx="4428976" cy="2813539"/>
          </a:xfrm>
          <a:prstGeom prst="rect">
            <a:avLst/>
          </a:prstGeom>
        </p:spPr>
      </p:pic>
    </p:spTree>
    <p:extLst>
      <p:ext uri="{BB962C8B-B14F-4D97-AF65-F5344CB8AC3E}">
        <p14:creationId xmlns:p14="http://schemas.microsoft.com/office/powerpoint/2010/main" val="2167486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A0B44-F4B4-291D-3979-F7C3F49A9EEE}"/>
              </a:ext>
            </a:extLst>
          </p:cNvPr>
          <p:cNvSpPr>
            <a:spLocks noGrp="1"/>
          </p:cNvSpPr>
          <p:nvPr>
            <p:ph type="title"/>
          </p:nvPr>
        </p:nvSpPr>
        <p:spPr/>
        <p:txBody>
          <a:bodyPr/>
          <a:lstStyle/>
          <a:p>
            <a:r>
              <a:rPr lang="en-IN" b="1" dirty="0"/>
              <a:t>Corporate Social Responsibility</a:t>
            </a:r>
            <a:endParaRPr lang="en-IN" dirty="0"/>
          </a:p>
        </p:txBody>
      </p:sp>
      <p:sp>
        <p:nvSpPr>
          <p:cNvPr id="4" name="TextBox 3">
            <a:extLst>
              <a:ext uri="{FF2B5EF4-FFF2-40B4-BE49-F238E27FC236}">
                <a16:creationId xmlns:a16="http://schemas.microsoft.com/office/drawing/2014/main" id="{5F8D37A1-0C3F-1543-AFEF-E5661A5416BA}"/>
              </a:ext>
            </a:extLst>
          </p:cNvPr>
          <p:cNvSpPr txBox="1"/>
          <p:nvPr/>
        </p:nvSpPr>
        <p:spPr>
          <a:xfrm>
            <a:off x="717525" y="1161989"/>
            <a:ext cx="2937876" cy="3908762"/>
          </a:xfrm>
          <a:prstGeom prst="rect">
            <a:avLst/>
          </a:prstGeom>
          <a:noFill/>
        </p:spPr>
        <p:txBody>
          <a:bodyPr wrap="square">
            <a:spAutoFit/>
          </a:bodyPr>
          <a:lstStyle/>
          <a:p>
            <a:r>
              <a:rPr lang="en-US" sz="1200" dirty="0">
                <a:solidFill>
                  <a:schemeClr val="accent4"/>
                </a:solidFill>
              </a:rPr>
              <a:t>CRS is a business strategic activity that can increase and boost the sustainability of the aviation industry.</a:t>
            </a:r>
          </a:p>
          <a:p>
            <a:endParaRPr lang="en-US" sz="1200" dirty="0">
              <a:solidFill>
                <a:schemeClr val="accent4"/>
              </a:solidFill>
            </a:endParaRPr>
          </a:p>
          <a:p>
            <a:r>
              <a:rPr lang="en-US" sz="1200" dirty="0">
                <a:solidFill>
                  <a:schemeClr val="accent4"/>
                </a:solidFill>
              </a:rPr>
              <a:t>It includes responsibilities like environmental, ethical/human rights, philanthropic and economic responsibility.</a:t>
            </a:r>
          </a:p>
          <a:p>
            <a:endParaRPr lang="en-US" sz="1200" dirty="0">
              <a:solidFill>
                <a:schemeClr val="accent4"/>
              </a:solidFill>
            </a:endParaRPr>
          </a:p>
          <a:p>
            <a:r>
              <a:rPr lang="en-US" sz="1200" dirty="0">
                <a:solidFill>
                  <a:schemeClr val="accent4"/>
                </a:solidFill>
              </a:rPr>
              <a:t>It can be done to improve and contribute to reducing bad effects on the environment. </a:t>
            </a:r>
          </a:p>
          <a:p>
            <a:endParaRPr lang="en-US" sz="1200" dirty="0"/>
          </a:p>
          <a:p>
            <a:r>
              <a:rPr lang="en-US" sz="1200" dirty="0">
                <a:solidFill>
                  <a:schemeClr val="tx1"/>
                </a:solidFill>
              </a:rPr>
              <a:t>Corporate social responsibility can give an advantage to the aviation industry by reducing the bad effects on the environment and increasing the good reputation of company.</a:t>
            </a:r>
            <a:endParaRPr lang="en-IN" sz="1200" dirty="0">
              <a:solidFill>
                <a:schemeClr val="tx1"/>
              </a:solidFill>
            </a:endParaRPr>
          </a:p>
          <a:p>
            <a:endParaRPr lang="en-US" sz="1600" dirty="0">
              <a:solidFill>
                <a:schemeClr val="accent4"/>
              </a:solidFill>
            </a:endParaRPr>
          </a:p>
          <a:p>
            <a:endParaRPr lang="en-US" sz="1600" dirty="0">
              <a:solidFill>
                <a:schemeClr val="accent4"/>
              </a:solidFill>
            </a:endParaRPr>
          </a:p>
        </p:txBody>
      </p:sp>
      <p:pic>
        <p:nvPicPr>
          <p:cNvPr id="5" name="Picture 2">
            <a:extLst>
              <a:ext uri="{FF2B5EF4-FFF2-40B4-BE49-F238E27FC236}">
                <a16:creationId xmlns:a16="http://schemas.microsoft.com/office/drawing/2014/main" id="{C887DA87-3D13-730E-6501-5027CA244F1F}"/>
              </a:ext>
            </a:extLst>
          </p:cNvPr>
          <p:cNvPicPr>
            <a:picLocks noChangeAspect="1" noChangeArrowheads="1"/>
          </p:cNvPicPr>
          <p:nvPr/>
        </p:nvPicPr>
        <p:blipFill>
          <a:blip r:embed="rId3"/>
          <a:srcRect/>
          <a:stretch>
            <a:fillRect/>
          </a:stretch>
        </p:blipFill>
        <p:spPr bwMode="auto">
          <a:xfrm>
            <a:off x="4571925" y="1830947"/>
            <a:ext cx="3426069" cy="2790091"/>
          </a:xfrm>
          <a:prstGeom prst="rect">
            <a:avLst/>
          </a:prstGeom>
          <a:noFill/>
          <a:ln w="9525">
            <a:noFill/>
            <a:miter lim="800000"/>
            <a:headEnd/>
            <a:tailEnd/>
          </a:ln>
          <a:effectLst/>
        </p:spPr>
      </p:pic>
    </p:spTree>
    <p:extLst>
      <p:ext uri="{BB962C8B-B14F-4D97-AF65-F5344CB8AC3E}">
        <p14:creationId xmlns:p14="http://schemas.microsoft.com/office/powerpoint/2010/main" val="3158503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90CB9-1FB9-C828-3996-9C714BEA78A4}"/>
              </a:ext>
            </a:extLst>
          </p:cNvPr>
          <p:cNvSpPr>
            <a:spLocks noGrp="1"/>
          </p:cNvSpPr>
          <p:nvPr>
            <p:ph type="title"/>
          </p:nvPr>
        </p:nvSpPr>
        <p:spPr/>
        <p:txBody>
          <a:bodyPr/>
          <a:lstStyle/>
          <a:p>
            <a:r>
              <a:rPr lang="en-IN" b="1" dirty="0"/>
              <a:t>Corporate Social Responsibility Strategies</a:t>
            </a:r>
            <a:endParaRPr lang="en-IN" dirty="0"/>
          </a:p>
        </p:txBody>
      </p:sp>
      <p:sp>
        <p:nvSpPr>
          <p:cNvPr id="4" name="TextBox 3">
            <a:extLst>
              <a:ext uri="{FF2B5EF4-FFF2-40B4-BE49-F238E27FC236}">
                <a16:creationId xmlns:a16="http://schemas.microsoft.com/office/drawing/2014/main" id="{3B38F997-8135-3F59-1390-CAE4D9AF878E}"/>
              </a:ext>
            </a:extLst>
          </p:cNvPr>
          <p:cNvSpPr txBox="1"/>
          <p:nvPr/>
        </p:nvSpPr>
        <p:spPr>
          <a:xfrm>
            <a:off x="707014" y="1365064"/>
            <a:ext cx="3854400" cy="4278094"/>
          </a:xfrm>
          <a:prstGeom prst="rect">
            <a:avLst/>
          </a:prstGeom>
          <a:noFill/>
        </p:spPr>
        <p:txBody>
          <a:bodyPr wrap="square">
            <a:spAutoFit/>
          </a:bodyPr>
          <a:lstStyle/>
          <a:p>
            <a:pPr marL="285750" indent="-285750">
              <a:buFont typeface="Arial" panose="020B0604020202020204" pitchFamily="34" charset="0"/>
              <a:buChar char="•"/>
            </a:pPr>
            <a:r>
              <a:rPr lang="en-US" dirty="0"/>
              <a:t>Health and inclusive workplace culture (</a:t>
            </a:r>
            <a:r>
              <a:rPr lang="en-US" dirty="0" err="1"/>
              <a:t>Easternairways</a:t>
            </a:r>
            <a:r>
              <a:rPr lang="en-US" dirty="0"/>
              <a:t>, 2023).</a:t>
            </a:r>
          </a:p>
          <a:p>
            <a:endParaRPr lang="en-US" dirty="0"/>
          </a:p>
          <a:p>
            <a:pPr marL="285750" indent="-285750">
              <a:buFont typeface="Arial" panose="020B0604020202020204" pitchFamily="34" charset="0"/>
              <a:buChar char="•"/>
            </a:pPr>
            <a:r>
              <a:rPr lang="en-US" dirty="0"/>
              <a:t>Setting goals with assessable impact.</a:t>
            </a:r>
          </a:p>
          <a:p>
            <a:endParaRPr lang="en-US" dirty="0"/>
          </a:p>
          <a:p>
            <a:pPr marL="285750" indent="-285750">
              <a:buFont typeface="Arial" panose="020B0604020202020204" pitchFamily="34" charset="0"/>
              <a:buChar char="•"/>
            </a:pPr>
            <a:r>
              <a:rPr lang="en-US" dirty="0"/>
              <a:t> Line up Public Impact Goals with Occupational Practices.</a:t>
            </a:r>
          </a:p>
          <a:p>
            <a:endParaRPr lang="en-US" dirty="0"/>
          </a:p>
          <a:p>
            <a:pPr marL="285750" indent="-285750">
              <a:buFont typeface="Arial" panose="020B0604020202020204" pitchFamily="34" charset="0"/>
              <a:buChar char="•"/>
            </a:pPr>
            <a:r>
              <a:rPr lang="en-US" dirty="0"/>
              <a:t>Socially Accountable Companies Influence Their Core Abilities.</a:t>
            </a:r>
          </a:p>
          <a:p>
            <a:pPr marL="285750" indent="-285750"/>
            <a:endParaRPr lang="en-US" dirty="0"/>
          </a:p>
          <a:p>
            <a:pPr marL="285750" indent="-285750">
              <a:buFont typeface="Arial" panose="020B0604020202020204" pitchFamily="34" charset="0"/>
              <a:buChar char="•"/>
            </a:pPr>
            <a:r>
              <a:rPr lang="en-US" dirty="0"/>
              <a:t>The companies should implement corporate social responsibilities like maintaining a healthy workplace, and see how the occupational practices can line up with public impact goals.</a:t>
            </a:r>
            <a:endParaRPr lang="en-IN" dirty="0"/>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endParaRPr lang="en-IN" sz="1600" dirty="0"/>
          </a:p>
        </p:txBody>
      </p:sp>
      <p:pic>
        <p:nvPicPr>
          <p:cNvPr id="6" name="Picture 5">
            <a:extLst>
              <a:ext uri="{FF2B5EF4-FFF2-40B4-BE49-F238E27FC236}">
                <a16:creationId xmlns:a16="http://schemas.microsoft.com/office/drawing/2014/main" id="{709E7214-51C1-D223-0805-7342F324964B}"/>
              </a:ext>
            </a:extLst>
          </p:cNvPr>
          <p:cNvPicPr>
            <a:picLocks noChangeAspect="1"/>
          </p:cNvPicPr>
          <p:nvPr/>
        </p:nvPicPr>
        <p:blipFill>
          <a:blip r:embed="rId3"/>
          <a:stretch>
            <a:fillRect/>
          </a:stretch>
        </p:blipFill>
        <p:spPr>
          <a:xfrm>
            <a:off x="5018101" y="1722416"/>
            <a:ext cx="3248478" cy="2457793"/>
          </a:xfrm>
          <a:prstGeom prst="rect">
            <a:avLst/>
          </a:prstGeom>
        </p:spPr>
      </p:pic>
    </p:spTree>
    <p:extLst>
      <p:ext uri="{BB962C8B-B14F-4D97-AF65-F5344CB8AC3E}">
        <p14:creationId xmlns:p14="http://schemas.microsoft.com/office/powerpoint/2010/main" val="3109424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04067-E875-DCCB-E430-45F45FE05326}"/>
              </a:ext>
            </a:extLst>
          </p:cNvPr>
          <p:cNvSpPr>
            <a:spLocks noGrp="1"/>
          </p:cNvSpPr>
          <p:nvPr>
            <p:ph type="title"/>
          </p:nvPr>
        </p:nvSpPr>
        <p:spPr/>
        <p:txBody>
          <a:bodyPr/>
          <a:lstStyle/>
          <a:p>
            <a:r>
              <a:rPr lang="en-US" b="1" dirty="0"/>
              <a:t>Recommendations</a:t>
            </a:r>
            <a:endParaRPr lang="en-IN" dirty="0"/>
          </a:p>
        </p:txBody>
      </p:sp>
      <p:sp>
        <p:nvSpPr>
          <p:cNvPr id="4" name="TextBox 3">
            <a:extLst>
              <a:ext uri="{FF2B5EF4-FFF2-40B4-BE49-F238E27FC236}">
                <a16:creationId xmlns:a16="http://schemas.microsoft.com/office/drawing/2014/main" id="{A9BFD89D-1AC6-EAFF-2C40-0E3FD4266B98}"/>
              </a:ext>
            </a:extLst>
          </p:cNvPr>
          <p:cNvSpPr txBox="1"/>
          <p:nvPr/>
        </p:nvSpPr>
        <p:spPr>
          <a:xfrm>
            <a:off x="717524" y="1507239"/>
            <a:ext cx="3854475" cy="3785652"/>
          </a:xfrm>
          <a:prstGeom prst="rect">
            <a:avLst/>
          </a:prstGeom>
          <a:noFill/>
        </p:spPr>
        <p:txBody>
          <a:bodyPr wrap="square">
            <a:spAutoFit/>
          </a:bodyPr>
          <a:lstStyle/>
          <a:p>
            <a:pPr marL="285750" indent="-285750">
              <a:buFont typeface="Arial" panose="020B0604020202020204" pitchFamily="34" charset="0"/>
              <a:buChar char="•"/>
            </a:pPr>
            <a:r>
              <a:rPr lang="en-US" dirty="0">
                <a:solidFill>
                  <a:schemeClr val="accent4"/>
                </a:solidFill>
              </a:rPr>
              <a:t>Create a safe and healthy environment for the staff and passengers.</a:t>
            </a:r>
          </a:p>
          <a:p>
            <a:endParaRPr lang="en-US" dirty="0">
              <a:solidFill>
                <a:schemeClr val="accent4"/>
              </a:solidFill>
            </a:endParaRPr>
          </a:p>
          <a:p>
            <a:pPr marL="285750" indent="-285750">
              <a:buFont typeface="Arial" panose="020B0604020202020204" pitchFamily="34" charset="0"/>
              <a:buChar char="•"/>
            </a:pPr>
            <a:r>
              <a:rPr lang="en-US" dirty="0">
                <a:solidFill>
                  <a:schemeClr val="accent4"/>
                </a:solidFill>
              </a:rPr>
              <a:t>Setting better sanitary policies in the airline.</a:t>
            </a:r>
          </a:p>
          <a:p>
            <a:endParaRPr lang="en-US" dirty="0">
              <a:solidFill>
                <a:schemeClr val="accent4"/>
              </a:solidFill>
            </a:endParaRPr>
          </a:p>
          <a:p>
            <a:pPr marL="285750" indent="-285750">
              <a:buFont typeface="Arial" panose="020B0604020202020204" pitchFamily="34" charset="0"/>
              <a:buChar char="•"/>
            </a:pPr>
            <a:r>
              <a:rPr lang="en-US" dirty="0">
                <a:solidFill>
                  <a:schemeClr val="accent4"/>
                </a:solidFill>
              </a:rPr>
              <a:t>Doing test before and after travel.</a:t>
            </a:r>
          </a:p>
          <a:p>
            <a:endParaRPr lang="en-US" dirty="0">
              <a:solidFill>
                <a:schemeClr val="accent4"/>
              </a:solidFill>
            </a:endParaRPr>
          </a:p>
          <a:p>
            <a:pPr marL="285750" indent="-285750">
              <a:buFont typeface="Arial" panose="020B0604020202020204" pitchFamily="34" charset="0"/>
              <a:buChar char="•"/>
            </a:pPr>
            <a:r>
              <a:rPr lang="en-US" dirty="0">
                <a:solidFill>
                  <a:schemeClr val="accent4"/>
                </a:solidFill>
              </a:rPr>
              <a:t>Proper health certificates of passengers so no one could feel uncomfortable for working.</a:t>
            </a:r>
          </a:p>
          <a:p>
            <a:pPr marL="285750" indent="-285750"/>
            <a:endParaRPr lang="en-US" dirty="0">
              <a:solidFill>
                <a:schemeClr val="accent4"/>
              </a:solidFill>
            </a:endParaRPr>
          </a:p>
          <a:p>
            <a:pPr marL="285750" indent="-285750">
              <a:buFont typeface="Arial" panose="020B0604020202020204" pitchFamily="34" charset="0"/>
              <a:buChar char="•"/>
            </a:pPr>
            <a:r>
              <a:rPr lang="en-US" dirty="0">
                <a:solidFill>
                  <a:schemeClr val="tx1"/>
                </a:solidFill>
              </a:rPr>
              <a:t>By maintaining a proper and healthy environment for the customers, enhancing the sanitary conditions and policies can help the company.</a:t>
            </a:r>
            <a:endParaRPr lang="en-IN" dirty="0">
              <a:solidFill>
                <a:schemeClr val="tx1"/>
              </a:solidFill>
            </a:endParaRPr>
          </a:p>
          <a:p>
            <a:pPr marL="285750" indent="-285750">
              <a:buFont typeface="Arial" panose="020B0604020202020204" pitchFamily="34" charset="0"/>
              <a:buChar char="•"/>
            </a:pPr>
            <a:endParaRPr lang="en-IN" sz="1600" dirty="0">
              <a:solidFill>
                <a:schemeClr val="accent4"/>
              </a:solidFill>
            </a:endParaRPr>
          </a:p>
        </p:txBody>
      </p:sp>
      <p:pic>
        <p:nvPicPr>
          <p:cNvPr id="6" name="Picture 5">
            <a:extLst>
              <a:ext uri="{FF2B5EF4-FFF2-40B4-BE49-F238E27FC236}">
                <a16:creationId xmlns:a16="http://schemas.microsoft.com/office/drawing/2014/main" id="{01A2AD7A-1B92-6140-85A2-680AB84BD6E1}"/>
              </a:ext>
            </a:extLst>
          </p:cNvPr>
          <p:cNvPicPr>
            <a:picLocks noChangeAspect="1"/>
          </p:cNvPicPr>
          <p:nvPr/>
        </p:nvPicPr>
        <p:blipFill>
          <a:blip r:embed="rId3"/>
          <a:stretch>
            <a:fillRect/>
          </a:stretch>
        </p:blipFill>
        <p:spPr>
          <a:xfrm>
            <a:off x="4571850" y="1508317"/>
            <a:ext cx="4020059" cy="3045910"/>
          </a:xfrm>
          <a:prstGeom prst="rect">
            <a:avLst/>
          </a:prstGeom>
        </p:spPr>
      </p:pic>
    </p:spTree>
    <p:extLst>
      <p:ext uri="{BB962C8B-B14F-4D97-AF65-F5344CB8AC3E}">
        <p14:creationId xmlns:p14="http://schemas.microsoft.com/office/powerpoint/2010/main" val="2033108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0F0D0-F4C3-CA1D-241E-6858B20A9B38}"/>
              </a:ext>
            </a:extLst>
          </p:cNvPr>
          <p:cNvSpPr>
            <a:spLocks noGrp="1"/>
          </p:cNvSpPr>
          <p:nvPr>
            <p:ph type="title"/>
          </p:nvPr>
        </p:nvSpPr>
        <p:spPr/>
        <p:txBody>
          <a:bodyPr/>
          <a:lstStyle/>
          <a:p>
            <a:r>
              <a:rPr lang="en-US" b="1" dirty="0"/>
              <a:t>Competitive Advantage </a:t>
            </a:r>
            <a:endParaRPr lang="en-IN" dirty="0"/>
          </a:p>
        </p:txBody>
      </p:sp>
      <p:sp>
        <p:nvSpPr>
          <p:cNvPr id="4" name="TextBox 3">
            <a:extLst>
              <a:ext uri="{FF2B5EF4-FFF2-40B4-BE49-F238E27FC236}">
                <a16:creationId xmlns:a16="http://schemas.microsoft.com/office/drawing/2014/main" id="{C329DBC9-0045-72A8-AF9F-EB5B8D0842EC}"/>
              </a:ext>
            </a:extLst>
          </p:cNvPr>
          <p:cNvSpPr txBox="1"/>
          <p:nvPr/>
        </p:nvSpPr>
        <p:spPr>
          <a:xfrm>
            <a:off x="717450" y="1774441"/>
            <a:ext cx="3854475" cy="2893100"/>
          </a:xfrm>
          <a:prstGeom prst="rect">
            <a:avLst/>
          </a:prstGeom>
          <a:noFill/>
        </p:spPr>
        <p:txBody>
          <a:bodyPr wrap="square">
            <a:spAutoFit/>
          </a:bodyPr>
          <a:lstStyle/>
          <a:p>
            <a:pPr marL="285750" indent="-285750">
              <a:buFont typeface="Arial" panose="020B0604020202020204" pitchFamily="34" charset="0"/>
              <a:buChar char="•"/>
            </a:pPr>
            <a:r>
              <a:rPr lang="en-US" dirty="0">
                <a:solidFill>
                  <a:schemeClr val="accent4"/>
                </a:solidFill>
              </a:rPr>
              <a:t>Fair tickets should be cost-effective as compared to other airlines.</a:t>
            </a:r>
          </a:p>
          <a:p>
            <a:pPr marL="285750" indent="-285750">
              <a:buFont typeface="Arial" panose="020B0604020202020204" pitchFamily="34" charset="0"/>
              <a:buChar char="•"/>
            </a:pPr>
            <a:endParaRPr lang="en-US" dirty="0">
              <a:solidFill>
                <a:schemeClr val="accent4"/>
              </a:solidFill>
            </a:endParaRPr>
          </a:p>
          <a:p>
            <a:pPr marL="285750" indent="-285750">
              <a:buFont typeface="Arial" panose="020B0604020202020204" pitchFamily="34" charset="0"/>
              <a:buChar char="•"/>
            </a:pPr>
            <a:r>
              <a:rPr lang="en-US" dirty="0">
                <a:solidFill>
                  <a:schemeClr val="accent4"/>
                </a:solidFill>
              </a:rPr>
              <a:t>Refreshments are provided.</a:t>
            </a:r>
          </a:p>
          <a:p>
            <a:endParaRPr lang="en-US" dirty="0">
              <a:solidFill>
                <a:schemeClr val="accent4"/>
              </a:solidFill>
            </a:endParaRPr>
          </a:p>
          <a:p>
            <a:pPr marL="285750" indent="-285750">
              <a:buFont typeface="Arial" panose="020B0604020202020204" pitchFamily="34" charset="0"/>
              <a:buChar char="•"/>
            </a:pPr>
            <a:r>
              <a:rPr lang="en-US" dirty="0">
                <a:solidFill>
                  <a:schemeClr val="accent4"/>
                </a:solidFill>
              </a:rPr>
              <a:t>Proper feedback is taken.</a:t>
            </a:r>
          </a:p>
          <a:p>
            <a:endParaRPr lang="en-US" dirty="0">
              <a:solidFill>
                <a:schemeClr val="accent4"/>
              </a:solidFill>
            </a:endParaRPr>
          </a:p>
          <a:p>
            <a:pPr marL="285750" indent="-285750">
              <a:buFont typeface="Arial" panose="020B0604020202020204" pitchFamily="34" charset="0"/>
              <a:buChar char="•"/>
            </a:pPr>
            <a:r>
              <a:rPr lang="en-US" dirty="0">
                <a:solidFill>
                  <a:schemeClr val="accent4"/>
                </a:solidFill>
              </a:rPr>
              <a:t>Customer Service support is provided.</a:t>
            </a:r>
          </a:p>
          <a:p>
            <a:pPr marL="285750" indent="-285750"/>
            <a:endParaRPr lang="en-US" dirty="0">
              <a:solidFill>
                <a:schemeClr val="accent4"/>
              </a:solidFill>
            </a:endParaRPr>
          </a:p>
          <a:p>
            <a:pPr marL="285750" indent="-285750">
              <a:buFont typeface="Arial" panose="020B0604020202020204" pitchFamily="34" charset="0"/>
              <a:buChar char="•"/>
            </a:pPr>
            <a:r>
              <a:rPr lang="en-US" dirty="0">
                <a:solidFill>
                  <a:schemeClr val="tx1"/>
                </a:solidFill>
              </a:rPr>
              <a:t>Competitions like giving better services to the customers, and healthy refreshments, and feedback from customers can give an advantage to the business</a:t>
            </a:r>
            <a:endParaRPr lang="en-IN" dirty="0">
              <a:solidFill>
                <a:schemeClr val="tx1"/>
              </a:solidFill>
            </a:endParaRPr>
          </a:p>
        </p:txBody>
      </p:sp>
      <p:pic>
        <p:nvPicPr>
          <p:cNvPr id="6" name="Picture 5">
            <a:extLst>
              <a:ext uri="{FF2B5EF4-FFF2-40B4-BE49-F238E27FC236}">
                <a16:creationId xmlns:a16="http://schemas.microsoft.com/office/drawing/2014/main" id="{8BA9AE16-150A-D073-6AAB-6C943A0E1B38}"/>
              </a:ext>
            </a:extLst>
          </p:cNvPr>
          <p:cNvPicPr>
            <a:picLocks noChangeAspect="1"/>
          </p:cNvPicPr>
          <p:nvPr/>
        </p:nvPicPr>
        <p:blipFill>
          <a:blip r:embed="rId3"/>
          <a:stretch>
            <a:fillRect/>
          </a:stretch>
        </p:blipFill>
        <p:spPr>
          <a:xfrm>
            <a:off x="4571925" y="1774441"/>
            <a:ext cx="4258269" cy="2086266"/>
          </a:xfrm>
          <a:prstGeom prst="rect">
            <a:avLst/>
          </a:prstGeom>
        </p:spPr>
      </p:pic>
    </p:spTree>
    <p:extLst>
      <p:ext uri="{BB962C8B-B14F-4D97-AF65-F5344CB8AC3E}">
        <p14:creationId xmlns:p14="http://schemas.microsoft.com/office/powerpoint/2010/main" val="13365976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EF1C0-6488-8ABC-58CB-EF6273FB5F28}"/>
              </a:ext>
            </a:extLst>
          </p:cNvPr>
          <p:cNvSpPr>
            <a:spLocks noGrp="1"/>
          </p:cNvSpPr>
          <p:nvPr>
            <p:ph type="title"/>
          </p:nvPr>
        </p:nvSpPr>
        <p:spPr/>
        <p:txBody>
          <a:bodyPr/>
          <a:lstStyle/>
          <a:p>
            <a:r>
              <a:rPr lang="en-US" b="1"/>
              <a:t>References</a:t>
            </a:r>
            <a:r>
              <a:rPr lang="en-US"/>
              <a:t> </a:t>
            </a:r>
            <a:endParaRPr lang="en-IN" dirty="0"/>
          </a:p>
        </p:txBody>
      </p:sp>
      <p:sp>
        <p:nvSpPr>
          <p:cNvPr id="4" name="TextBox 3">
            <a:extLst>
              <a:ext uri="{FF2B5EF4-FFF2-40B4-BE49-F238E27FC236}">
                <a16:creationId xmlns:a16="http://schemas.microsoft.com/office/drawing/2014/main" id="{B293C90E-2B7A-E1BA-1C7B-847C367A43C0}"/>
              </a:ext>
            </a:extLst>
          </p:cNvPr>
          <p:cNvSpPr txBox="1"/>
          <p:nvPr/>
        </p:nvSpPr>
        <p:spPr>
          <a:xfrm>
            <a:off x="738546" y="1094337"/>
            <a:ext cx="7708800" cy="4578176"/>
          </a:xfrm>
          <a:prstGeom prst="rect">
            <a:avLst/>
          </a:prstGeom>
          <a:noFill/>
        </p:spPr>
        <p:txBody>
          <a:bodyPr wrap="square">
            <a:spAutoFit/>
          </a:bodyPr>
          <a:lstStyle/>
          <a:p>
            <a:pPr marL="285750" indent="-285750">
              <a:buFont typeface="Arial" panose="020B0604020202020204" pitchFamily="34" charset="0"/>
              <a:buChar char="•"/>
            </a:pPr>
            <a:r>
              <a:rPr lang="en-US" sz="900" dirty="0"/>
              <a:t>Shaw, S. (2016). </a:t>
            </a:r>
            <a:r>
              <a:rPr lang="en-US" sz="900" i="1" dirty="0"/>
              <a:t>Airline marketing and management</a:t>
            </a:r>
            <a:r>
              <a:rPr lang="en-US" sz="900" dirty="0"/>
              <a:t>. Routledge. </a:t>
            </a:r>
            <a:r>
              <a:rPr lang="en-US" sz="900" dirty="0">
                <a:hlinkClick r:id="rId3"/>
              </a:rPr>
              <a:t>https://tinyurl.com/2eku98yu</a:t>
            </a:r>
            <a:r>
              <a:rPr lang="en-US" sz="900" dirty="0"/>
              <a:t> </a:t>
            </a:r>
          </a:p>
          <a:p>
            <a:pPr marL="285750" indent="-285750"/>
            <a:endParaRPr lang="en-US" sz="900" dirty="0"/>
          </a:p>
          <a:p>
            <a:pPr marL="285750" indent="-285750">
              <a:buFont typeface="Arial" panose="020B0604020202020204" pitchFamily="34" charset="0"/>
              <a:buChar char="•"/>
            </a:pPr>
            <a:r>
              <a:rPr lang="en-IN" sz="900" dirty="0" err="1"/>
              <a:t>Korfiatis</a:t>
            </a:r>
            <a:r>
              <a:rPr lang="en-IN" sz="900" dirty="0"/>
              <a:t>, N., </a:t>
            </a:r>
            <a:r>
              <a:rPr lang="en-IN" sz="900" dirty="0" err="1"/>
              <a:t>Stamolampros</a:t>
            </a:r>
            <a:r>
              <a:rPr lang="en-IN" sz="900" dirty="0"/>
              <a:t>, P., </a:t>
            </a:r>
            <a:r>
              <a:rPr lang="en-IN" sz="900" dirty="0" err="1"/>
              <a:t>Kourouthanassis</a:t>
            </a:r>
            <a:r>
              <a:rPr lang="en-IN" sz="900" dirty="0"/>
              <a:t>, P., &amp; </a:t>
            </a:r>
            <a:r>
              <a:rPr lang="en-IN" sz="900" dirty="0" err="1"/>
              <a:t>Sagiadinos</a:t>
            </a:r>
            <a:r>
              <a:rPr lang="en-IN" sz="900" dirty="0"/>
              <a:t>, V. (2019). Measuring service quality from unstructured data: A topic </a:t>
            </a:r>
            <a:r>
              <a:rPr lang="en-IN" sz="900" dirty="0" err="1"/>
              <a:t>modeling</a:t>
            </a:r>
            <a:r>
              <a:rPr lang="en-IN" sz="900" dirty="0"/>
              <a:t> application on airline passengers’ online reviews. </a:t>
            </a:r>
            <a:r>
              <a:rPr lang="en-IN" sz="900" i="1" dirty="0"/>
              <a:t>Expert Systems with Applications</a:t>
            </a:r>
            <a:r>
              <a:rPr lang="en-IN" sz="900" dirty="0"/>
              <a:t>, </a:t>
            </a:r>
            <a:r>
              <a:rPr lang="en-IN" sz="900" i="1" dirty="0"/>
              <a:t>116</a:t>
            </a:r>
            <a:r>
              <a:rPr lang="en-IN" sz="900" dirty="0"/>
              <a:t>, 472-486. </a:t>
            </a:r>
            <a:r>
              <a:rPr lang="en-IN" sz="900" dirty="0">
                <a:hlinkClick r:id="rId4"/>
              </a:rPr>
              <a:t>https://tinyurl.com/2v8wkjrw</a:t>
            </a:r>
            <a:r>
              <a:rPr lang="en-IN" sz="900" dirty="0"/>
              <a:t> </a:t>
            </a:r>
          </a:p>
          <a:p>
            <a:pPr marL="285750" indent="-285750"/>
            <a:endParaRPr lang="en-IN" sz="900" dirty="0"/>
          </a:p>
          <a:p>
            <a:pPr marL="285750" indent="-285750">
              <a:buFont typeface="Arial" panose="020B0604020202020204" pitchFamily="34" charset="0"/>
              <a:buChar char="•"/>
            </a:pPr>
            <a:r>
              <a:rPr lang="en-US" sz="900" dirty="0" err="1"/>
              <a:t>Ciliberto</a:t>
            </a:r>
            <a:r>
              <a:rPr lang="en-US" sz="900" dirty="0"/>
              <a:t>, F., Murry, C., &amp; Tamer, E. (2021). Market structure and competition in airline markets. </a:t>
            </a:r>
            <a:r>
              <a:rPr lang="en-US" sz="900" i="1" dirty="0"/>
              <a:t>Journal of Political Economy</a:t>
            </a:r>
            <a:r>
              <a:rPr lang="en-US" sz="900" dirty="0"/>
              <a:t>, </a:t>
            </a:r>
            <a:r>
              <a:rPr lang="en-US" sz="900" i="1" dirty="0"/>
              <a:t>129</a:t>
            </a:r>
            <a:r>
              <a:rPr lang="en-US" sz="900" dirty="0"/>
              <a:t>(11), 2995-3038. </a:t>
            </a:r>
            <a:r>
              <a:rPr lang="en-US" sz="900" dirty="0">
                <a:hlinkClick r:id="rId5"/>
              </a:rPr>
              <a:t>https://tinyurl.com/ykd4vr6p</a:t>
            </a:r>
            <a:r>
              <a:rPr lang="en-US" sz="900" dirty="0"/>
              <a:t> </a:t>
            </a:r>
          </a:p>
          <a:p>
            <a:pPr marL="285750" indent="-285750"/>
            <a:endParaRPr lang="en-US" sz="900" dirty="0"/>
          </a:p>
          <a:p>
            <a:pPr marL="285750" indent="-285750">
              <a:buFont typeface="Arial" panose="020B0604020202020204" pitchFamily="34" charset="0"/>
              <a:buChar char="•"/>
            </a:pPr>
            <a:r>
              <a:rPr lang="en-US" sz="900" dirty="0"/>
              <a:t>Camilleri, M. A. (2018). </a:t>
            </a:r>
            <a:r>
              <a:rPr lang="en-US" sz="900" i="1" dirty="0"/>
              <a:t>Travel marketing, tourism economics and the airline product: An introduction to theory and practice</a:t>
            </a:r>
            <a:r>
              <a:rPr lang="en-US" sz="900" dirty="0"/>
              <a:t>. Springer International Publishing. </a:t>
            </a:r>
            <a:r>
              <a:rPr lang="en-US" sz="900" dirty="0">
                <a:hlinkClick r:id="rId6"/>
              </a:rPr>
              <a:t>https://tinyurl.com/mswmyz9c</a:t>
            </a:r>
            <a:r>
              <a:rPr lang="en-US" sz="900" dirty="0"/>
              <a:t> </a:t>
            </a:r>
          </a:p>
          <a:p>
            <a:pPr marL="285750" indent="-285750"/>
            <a:endParaRPr lang="en-US" sz="900" dirty="0"/>
          </a:p>
          <a:p>
            <a:pPr marL="285750" indent="-285750">
              <a:buFont typeface="Arial" panose="020B0604020202020204" pitchFamily="34" charset="0"/>
              <a:buChar char="•"/>
            </a:pPr>
            <a:r>
              <a:rPr lang="en-US" sz="900" dirty="0" err="1"/>
              <a:t>Prajogo</a:t>
            </a:r>
            <a:r>
              <a:rPr lang="en-US" sz="900" dirty="0"/>
              <a:t>, D. I. (2016). The strategic fit between innovation strategies and business environment in delivering business performance. </a:t>
            </a:r>
            <a:r>
              <a:rPr lang="en-US" sz="900" i="1" dirty="0"/>
              <a:t>International journal of production Economics</a:t>
            </a:r>
            <a:r>
              <a:rPr lang="en-US" sz="900" dirty="0"/>
              <a:t>, </a:t>
            </a:r>
            <a:r>
              <a:rPr lang="en-US" sz="900" i="1" dirty="0"/>
              <a:t>171</a:t>
            </a:r>
            <a:r>
              <a:rPr lang="en-US" sz="900" dirty="0"/>
              <a:t>, 241-249. </a:t>
            </a:r>
            <a:r>
              <a:rPr lang="en-US" sz="900" dirty="0">
                <a:hlinkClick r:id="rId7"/>
              </a:rPr>
              <a:t>https://tinyurl.com/4h3hw2uv</a:t>
            </a:r>
            <a:r>
              <a:rPr lang="en-US" sz="900" dirty="0"/>
              <a:t> </a:t>
            </a:r>
          </a:p>
          <a:p>
            <a:pPr marL="285750" indent="-285750"/>
            <a:endParaRPr lang="en-US" sz="900" dirty="0"/>
          </a:p>
          <a:p>
            <a:pPr marL="285750" indent="-285750">
              <a:buFont typeface="Arial" panose="020B0604020202020204" pitchFamily="34" charset="0"/>
              <a:buChar char="•"/>
            </a:pPr>
            <a:r>
              <a:rPr lang="en-US" sz="900" dirty="0"/>
              <a:t>Nguyen, X. T., &amp; LUU, Q. K. (2020). Factors affecting adoption of industry 4.0 by small-and medium-sized enterprises: A case in Ho Chi Minh city, Vietnam. </a:t>
            </a:r>
            <a:r>
              <a:rPr lang="en-US" sz="900" i="1" dirty="0"/>
              <a:t>The Journal of Asian Finance, Economics and Business (JAFEB)</a:t>
            </a:r>
            <a:r>
              <a:rPr lang="en-US" sz="900" dirty="0"/>
              <a:t>, </a:t>
            </a:r>
            <a:r>
              <a:rPr lang="en-US" sz="900" i="1" dirty="0"/>
              <a:t>7</a:t>
            </a:r>
            <a:r>
              <a:rPr lang="en-US" sz="900" dirty="0"/>
              <a:t>(6), 255-264. </a:t>
            </a:r>
            <a:r>
              <a:rPr lang="en-US" sz="900" dirty="0">
                <a:hlinkClick r:id="rId8"/>
              </a:rPr>
              <a:t>https://tinyurl.com/58yp5mp3</a:t>
            </a:r>
            <a:r>
              <a:rPr lang="en-US" sz="900" dirty="0"/>
              <a:t> </a:t>
            </a:r>
          </a:p>
          <a:p>
            <a:pPr marL="285750" indent="-285750"/>
            <a:endParaRPr lang="en-US" sz="900" dirty="0"/>
          </a:p>
          <a:p>
            <a:pPr marL="285750" indent="-285750">
              <a:buFont typeface="Arial" panose="020B0604020202020204" pitchFamily="34" charset="0"/>
              <a:buChar char="•"/>
            </a:pPr>
            <a:r>
              <a:rPr lang="en-US" sz="900" dirty="0" err="1"/>
              <a:t>Billedeau</a:t>
            </a:r>
            <a:r>
              <a:rPr lang="en-US" sz="900" dirty="0"/>
              <a:t>, D., &amp; Wilson, J. (2021). COVID-19 and Corporate Social Responsibility: A Canadian Perspective. In </a:t>
            </a:r>
            <a:r>
              <a:rPr lang="en-US" sz="900" i="1" dirty="0"/>
              <a:t>COVID-19: Paving the Way for a More Sustainable World</a:t>
            </a:r>
            <a:r>
              <a:rPr lang="en-US" sz="900" dirty="0"/>
              <a:t> (pp. 23-41). Cham: Springer International Publishing. </a:t>
            </a:r>
            <a:r>
              <a:rPr lang="en-US" sz="900" dirty="0">
                <a:hlinkClick r:id="rId9"/>
              </a:rPr>
              <a:t>https://tinyurl.com/y69f22vm</a:t>
            </a:r>
            <a:r>
              <a:rPr lang="en-US" sz="900" dirty="0"/>
              <a:t> </a:t>
            </a:r>
          </a:p>
          <a:p>
            <a:pPr marL="285750" indent="-285750"/>
            <a:endParaRPr lang="en-US" sz="900" dirty="0"/>
          </a:p>
          <a:p>
            <a:pPr marL="285750" indent="-285750">
              <a:buFont typeface="Arial" panose="020B0604020202020204" pitchFamily="34" charset="0"/>
              <a:buChar char="•"/>
            </a:pPr>
            <a:r>
              <a:rPr lang="en-US" sz="900" dirty="0" err="1"/>
              <a:t>Mamdouh</a:t>
            </a:r>
            <a:r>
              <a:rPr lang="en-US" sz="900" dirty="0"/>
              <a:t>, M., </a:t>
            </a:r>
            <a:r>
              <a:rPr lang="en-US" sz="900" dirty="0" err="1"/>
              <a:t>Ezzat</a:t>
            </a:r>
            <a:r>
              <a:rPr lang="en-US" sz="900" dirty="0"/>
              <a:t>, M., &amp; </a:t>
            </a:r>
            <a:r>
              <a:rPr lang="en-US" sz="900" dirty="0" err="1"/>
              <a:t>Hefny</a:t>
            </a:r>
            <a:r>
              <a:rPr lang="en-US" sz="900" dirty="0"/>
              <a:t>, H. A. (2020). Airport resource allocation using machine learning techniques. </a:t>
            </a:r>
            <a:r>
              <a:rPr lang="en-US" sz="900" i="1" dirty="0" err="1"/>
              <a:t>Inteligencia</a:t>
            </a:r>
            <a:r>
              <a:rPr lang="en-US" sz="900" i="1" dirty="0"/>
              <a:t> Artificial</a:t>
            </a:r>
            <a:r>
              <a:rPr lang="en-US" sz="900" dirty="0"/>
              <a:t>, </a:t>
            </a:r>
            <a:r>
              <a:rPr lang="en-US" sz="900" i="1" dirty="0"/>
              <a:t>23</a:t>
            </a:r>
            <a:r>
              <a:rPr lang="en-US" sz="900" dirty="0"/>
              <a:t>(65), 19-32.</a:t>
            </a:r>
          </a:p>
          <a:p>
            <a:pPr marL="285750" indent="-285750">
              <a:buFont typeface="Arial" panose="020B0604020202020204" pitchFamily="34" charset="0"/>
              <a:buChar char="•"/>
            </a:pPr>
            <a:r>
              <a:rPr lang="en-US" sz="900" dirty="0" err="1"/>
              <a:t>Easternairways</a:t>
            </a:r>
            <a:r>
              <a:rPr lang="en-US" sz="900" dirty="0"/>
              <a:t>., 2023. About </a:t>
            </a:r>
            <a:r>
              <a:rPr lang="en-US" sz="900" dirty="0" err="1"/>
              <a:t>Easternairways</a:t>
            </a:r>
            <a:r>
              <a:rPr lang="en-US" sz="900" dirty="0"/>
              <a:t>. [Online]. Available at: </a:t>
            </a:r>
            <a:r>
              <a:rPr lang="en-US" sz="900" dirty="0">
                <a:hlinkClick r:id="rId10"/>
              </a:rPr>
              <a:t>https://www.easternairways.com/en-gb/information/about-eastern-airways/eastern-airways-experience/</a:t>
            </a:r>
            <a:r>
              <a:rPr lang="en-US" sz="900" dirty="0"/>
              <a:t>  [Accessed on 10</a:t>
            </a:r>
            <a:r>
              <a:rPr lang="en-US" sz="900" baseline="30000" dirty="0"/>
              <a:t>th</a:t>
            </a:r>
            <a:r>
              <a:rPr lang="en-US" sz="900" dirty="0"/>
              <a:t> July, 2023].</a:t>
            </a:r>
          </a:p>
          <a:p>
            <a:pPr marL="285750" indent="-285750">
              <a:buFont typeface="Arial" panose="020B0604020202020204" pitchFamily="34" charset="0"/>
              <a:buChar char="•"/>
            </a:pPr>
            <a:endParaRPr lang="en-US" sz="900" dirty="0"/>
          </a:p>
          <a:p>
            <a:pPr marL="285750" indent="-285750">
              <a:buFont typeface="Arial" panose="020B0604020202020204" pitchFamily="34" charset="0"/>
              <a:buChar char="•"/>
            </a:pPr>
            <a:r>
              <a:rPr lang="en-US" sz="900" dirty="0" err="1"/>
              <a:t>Easternairways</a:t>
            </a:r>
            <a:r>
              <a:rPr lang="en-US" sz="900" dirty="0"/>
              <a:t>., 2023. Strategies after post pandemic. [Online]. Available at: </a:t>
            </a:r>
            <a:r>
              <a:rPr lang="en-US" sz="900" dirty="0">
                <a:hlinkClick r:id="rId11"/>
              </a:rPr>
              <a:t>https://www.easternairways.com/en-gb/information/general/flights-resuming/</a:t>
            </a:r>
            <a:r>
              <a:rPr lang="en-US" sz="900" dirty="0"/>
              <a:t> [Accessed on 10</a:t>
            </a:r>
            <a:r>
              <a:rPr lang="en-US" sz="900" baseline="30000" dirty="0"/>
              <a:t>th</a:t>
            </a:r>
            <a:r>
              <a:rPr lang="en-US" sz="900" dirty="0"/>
              <a:t> July, 2023].</a:t>
            </a:r>
          </a:p>
          <a:p>
            <a:pPr marL="285750" indent="-285750">
              <a:buFont typeface="Arial" panose="020B0604020202020204" pitchFamily="34" charset="0"/>
              <a:buChar char="•"/>
            </a:pPr>
            <a:endParaRPr lang="en-US" sz="1000" dirty="0"/>
          </a:p>
          <a:p>
            <a:pPr marL="285750" indent="-285750">
              <a:buFont typeface="Arial" panose="020B0604020202020204" pitchFamily="34" charset="0"/>
              <a:buChar char="•"/>
            </a:pPr>
            <a:endParaRPr lang="en-US" sz="1050"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IN" dirty="0"/>
          </a:p>
        </p:txBody>
      </p:sp>
    </p:spTree>
    <p:extLst>
      <p:ext uri="{BB962C8B-B14F-4D97-AF65-F5344CB8AC3E}">
        <p14:creationId xmlns:p14="http://schemas.microsoft.com/office/powerpoint/2010/main" val="6368620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grpSp>
        <p:nvGrpSpPr>
          <p:cNvPr id="1523" name="Google Shape;1523;p65"/>
          <p:cNvGrpSpPr/>
          <p:nvPr/>
        </p:nvGrpSpPr>
        <p:grpSpPr>
          <a:xfrm flipH="1">
            <a:off x="-468907" y="1432526"/>
            <a:ext cx="1507118" cy="838832"/>
            <a:chOff x="7636893" y="2346251"/>
            <a:chExt cx="1507118" cy="838832"/>
          </a:xfrm>
        </p:grpSpPr>
        <p:grpSp>
          <p:nvGrpSpPr>
            <p:cNvPr id="1524" name="Google Shape;1524;p65"/>
            <p:cNvGrpSpPr/>
            <p:nvPr/>
          </p:nvGrpSpPr>
          <p:grpSpPr>
            <a:xfrm flipH="1">
              <a:off x="7728620" y="2393076"/>
              <a:ext cx="1415391" cy="792008"/>
              <a:chOff x="1905568" y="363438"/>
              <a:chExt cx="1415391" cy="792008"/>
            </a:xfrm>
          </p:grpSpPr>
          <p:sp>
            <p:nvSpPr>
              <p:cNvPr id="1525" name="Google Shape;1525;p65"/>
              <p:cNvSpPr/>
              <p:nvPr/>
            </p:nvSpPr>
            <p:spPr>
              <a:xfrm>
                <a:off x="1905568" y="363438"/>
                <a:ext cx="1342337" cy="713989"/>
              </a:xfrm>
              <a:custGeom>
                <a:avLst/>
                <a:gdLst/>
                <a:ahLst/>
                <a:cxnLst/>
                <a:rect l="l" t="t" r="r" b="b"/>
                <a:pathLst>
                  <a:path w="41912" h="22293" extrusionOk="0">
                    <a:moveTo>
                      <a:pt x="452" y="22293"/>
                    </a:moveTo>
                    <a:lnTo>
                      <a:pt x="0" y="21437"/>
                    </a:lnTo>
                    <a:lnTo>
                      <a:pt x="41270" y="0"/>
                    </a:lnTo>
                    <a:lnTo>
                      <a:pt x="41911" y="761"/>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65"/>
              <p:cNvSpPr/>
              <p:nvPr/>
            </p:nvSpPr>
            <p:spPr>
              <a:xfrm>
                <a:off x="1975580" y="439535"/>
                <a:ext cx="1345379" cy="715911"/>
              </a:xfrm>
              <a:custGeom>
                <a:avLst/>
                <a:gdLst/>
                <a:ahLst/>
                <a:cxnLst/>
                <a:rect l="l" t="t" r="r" b="b"/>
                <a:pathLst>
                  <a:path w="42007" h="22353" extrusionOk="0">
                    <a:moveTo>
                      <a:pt x="452" y="22353"/>
                    </a:moveTo>
                    <a:lnTo>
                      <a:pt x="1" y="21497"/>
                    </a:lnTo>
                    <a:lnTo>
                      <a:pt x="41401" y="1"/>
                    </a:lnTo>
                    <a:lnTo>
                      <a:pt x="42007" y="773"/>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7" name="Google Shape;1527;p65"/>
            <p:cNvGrpSpPr/>
            <p:nvPr/>
          </p:nvGrpSpPr>
          <p:grpSpPr>
            <a:xfrm flipH="1">
              <a:off x="7636893" y="2346251"/>
              <a:ext cx="257693" cy="199083"/>
              <a:chOff x="3154993" y="316614"/>
              <a:chExt cx="257693" cy="199083"/>
            </a:xfrm>
          </p:grpSpPr>
          <p:sp>
            <p:nvSpPr>
              <p:cNvPr id="1528" name="Google Shape;1528;p65"/>
              <p:cNvSpPr/>
              <p:nvPr/>
            </p:nvSpPr>
            <p:spPr>
              <a:xfrm>
                <a:off x="3185067" y="330578"/>
                <a:ext cx="227619" cy="137910"/>
              </a:xfrm>
              <a:custGeom>
                <a:avLst/>
                <a:gdLst/>
                <a:ahLst/>
                <a:cxnLst/>
                <a:rect l="l" t="t" r="r" b="b"/>
                <a:pathLst>
                  <a:path w="7107" h="4306" extrusionOk="0">
                    <a:moveTo>
                      <a:pt x="6067" y="1"/>
                    </a:moveTo>
                    <a:cubicBezTo>
                      <a:pt x="6037" y="1"/>
                      <a:pt x="6008" y="2"/>
                      <a:pt x="5978" y="4"/>
                    </a:cubicBezTo>
                    <a:cubicBezTo>
                      <a:pt x="5835" y="4"/>
                      <a:pt x="5693" y="52"/>
                      <a:pt x="5574" y="135"/>
                    </a:cubicBezTo>
                    <a:cubicBezTo>
                      <a:pt x="4956" y="515"/>
                      <a:pt x="2734" y="1906"/>
                      <a:pt x="1973" y="2274"/>
                    </a:cubicBezTo>
                    <a:cubicBezTo>
                      <a:pt x="1355" y="2571"/>
                      <a:pt x="773" y="2927"/>
                      <a:pt x="226" y="3331"/>
                    </a:cubicBezTo>
                    <a:lnTo>
                      <a:pt x="1" y="4306"/>
                    </a:lnTo>
                    <a:cubicBezTo>
                      <a:pt x="690" y="4258"/>
                      <a:pt x="1843" y="3676"/>
                      <a:pt x="1843" y="3676"/>
                    </a:cubicBezTo>
                    <a:cubicBezTo>
                      <a:pt x="1843" y="3676"/>
                      <a:pt x="5764" y="1490"/>
                      <a:pt x="6429" y="1038"/>
                    </a:cubicBezTo>
                    <a:cubicBezTo>
                      <a:pt x="7107" y="598"/>
                      <a:pt x="6786" y="278"/>
                      <a:pt x="6786" y="278"/>
                    </a:cubicBezTo>
                    <a:cubicBezTo>
                      <a:pt x="6583" y="96"/>
                      <a:pt x="6332" y="1"/>
                      <a:pt x="60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65"/>
              <p:cNvSpPr/>
              <p:nvPr/>
            </p:nvSpPr>
            <p:spPr>
              <a:xfrm>
                <a:off x="3258890" y="401102"/>
                <a:ext cx="124875" cy="114594"/>
              </a:xfrm>
              <a:custGeom>
                <a:avLst/>
                <a:gdLst/>
                <a:ahLst/>
                <a:cxnLst/>
                <a:rect l="l" t="t" r="r" b="b"/>
                <a:pathLst>
                  <a:path w="3899" h="3578" extrusionOk="0">
                    <a:moveTo>
                      <a:pt x="1617" y="1"/>
                    </a:moveTo>
                    <a:lnTo>
                      <a:pt x="1" y="797"/>
                    </a:lnTo>
                    <a:lnTo>
                      <a:pt x="1522" y="1783"/>
                    </a:lnTo>
                    <a:lnTo>
                      <a:pt x="3661" y="3577"/>
                    </a:lnTo>
                    <a:lnTo>
                      <a:pt x="3899" y="3554"/>
                    </a:lnTo>
                    <a:lnTo>
                      <a:pt x="161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65"/>
              <p:cNvSpPr/>
              <p:nvPr/>
            </p:nvSpPr>
            <p:spPr>
              <a:xfrm>
                <a:off x="3323233" y="426148"/>
                <a:ext cx="28280" cy="23957"/>
              </a:xfrm>
              <a:custGeom>
                <a:avLst/>
                <a:gdLst/>
                <a:ahLst/>
                <a:cxnLst/>
                <a:rect l="l" t="t" r="r" b="b"/>
                <a:pathLst>
                  <a:path w="883" h="748" extrusionOk="0">
                    <a:moveTo>
                      <a:pt x="399" y="1"/>
                    </a:moveTo>
                    <a:cubicBezTo>
                      <a:pt x="385" y="1"/>
                      <a:pt x="371" y="1"/>
                      <a:pt x="357" y="3"/>
                    </a:cubicBezTo>
                    <a:cubicBezTo>
                      <a:pt x="155" y="15"/>
                      <a:pt x="0" y="193"/>
                      <a:pt x="24" y="407"/>
                    </a:cubicBezTo>
                    <a:cubicBezTo>
                      <a:pt x="39" y="618"/>
                      <a:pt x="212" y="748"/>
                      <a:pt x="391" y="748"/>
                    </a:cubicBezTo>
                    <a:cubicBezTo>
                      <a:pt x="494" y="748"/>
                      <a:pt x="599" y="705"/>
                      <a:pt x="678" y="609"/>
                    </a:cubicBezTo>
                    <a:cubicBezTo>
                      <a:pt x="882" y="370"/>
                      <a:pt x="706" y="1"/>
                      <a:pt x="3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65"/>
              <p:cNvSpPr/>
              <p:nvPr/>
            </p:nvSpPr>
            <p:spPr>
              <a:xfrm>
                <a:off x="3196116" y="452475"/>
                <a:ext cx="42661" cy="40387"/>
              </a:xfrm>
              <a:custGeom>
                <a:avLst/>
                <a:gdLst/>
                <a:ahLst/>
                <a:cxnLst/>
                <a:rect l="l" t="t" r="r" b="b"/>
                <a:pathLst>
                  <a:path w="1332" h="1261" extrusionOk="0">
                    <a:moveTo>
                      <a:pt x="452" y="1"/>
                    </a:moveTo>
                    <a:lnTo>
                      <a:pt x="0" y="298"/>
                    </a:lnTo>
                    <a:lnTo>
                      <a:pt x="1010" y="1260"/>
                    </a:lnTo>
                    <a:lnTo>
                      <a:pt x="1331" y="1225"/>
                    </a:lnTo>
                    <a:lnTo>
                      <a:pt x="45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65"/>
              <p:cNvSpPr/>
              <p:nvPr/>
            </p:nvSpPr>
            <p:spPr>
              <a:xfrm>
                <a:off x="3170622" y="316614"/>
                <a:ext cx="122569" cy="110399"/>
              </a:xfrm>
              <a:custGeom>
                <a:avLst/>
                <a:gdLst/>
                <a:ahLst/>
                <a:cxnLst/>
                <a:rect l="l" t="t" r="r" b="b"/>
                <a:pathLst>
                  <a:path w="3827" h="3447" extrusionOk="0">
                    <a:moveTo>
                      <a:pt x="24" y="1"/>
                    </a:moveTo>
                    <a:lnTo>
                      <a:pt x="0" y="238"/>
                    </a:lnTo>
                    <a:lnTo>
                      <a:pt x="1878" y="2555"/>
                    </a:lnTo>
                    <a:lnTo>
                      <a:pt x="2555" y="3447"/>
                    </a:lnTo>
                    <a:lnTo>
                      <a:pt x="3826" y="2294"/>
                    </a:lnTo>
                    <a:lnTo>
                      <a:pt x="2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65"/>
              <p:cNvSpPr/>
              <p:nvPr/>
            </p:nvSpPr>
            <p:spPr>
              <a:xfrm>
                <a:off x="3233364" y="351972"/>
                <a:ext cx="30138" cy="26134"/>
              </a:xfrm>
              <a:custGeom>
                <a:avLst/>
                <a:gdLst/>
                <a:ahLst/>
                <a:cxnLst/>
                <a:rect l="l" t="t" r="r" b="b"/>
                <a:pathLst>
                  <a:path w="941" h="816" extrusionOk="0">
                    <a:moveTo>
                      <a:pt x="472" y="1"/>
                    </a:moveTo>
                    <a:cubicBezTo>
                      <a:pt x="303" y="1"/>
                      <a:pt x="137" y="103"/>
                      <a:pt x="85" y="299"/>
                    </a:cubicBezTo>
                    <a:cubicBezTo>
                      <a:pt x="0" y="572"/>
                      <a:pt x="222" y="816"/>
                      <a:pt x="471" y="816"/>
                    </a:cubicBezTo>
                    <a:cubicBezTo>
                      <a:pt x="536" y="816"/>
                      <a:pt x="603" y="799"/>
                      <a:pt x="667" y="762"/>
                    </a:cubicBezTo>
                    <a:cubicBezTo>
                      <a:pt x="869" y="655"/>
                      <a:pt x="941" y="406"/>
                      <a:pt x="834" y="216"/>
                    </a:cubicBezTo>
                    <a:cubicBezTo>
                      <a:pt x="753" y="71"/>
                      <a:pt x="612" y="1"/>
                      <a:pt x="4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65"/>
              <p:cNvSpPr/>
              <p:nvPr/>
            </p:nvSpPr>
            <p:spPr>
              <a:xfrm>
                <a:off x="3154993" y="413657"/>
                <a:ext cx="41155" cy="46856"/>
              </a:xfrm>
              <a:custGeom>
                <a:avLst/>
                <a:gdLst/>
                <a:ahLst/>
                <a:cxnLst/>
                <a:rect l="l" t="t" r="r" b="b"/>
                <a:pathLst>
                  <a:path w="1285" h="1463" extrusionOk="0">
                    <a:moveTo>
                      <a:pt x="25" y="1"/>
                    </a:moveTo>
                    <a:lnTo>
                      <a:pt x="1" y="322"/>
                    </a:lnTo>
                    <a:lnTo>
                      <a:pt x="1165" y="1462"/>
                    </a:lnTo>
                    <a:lnTo>
                      <a:pt x="1284" y="833"/>
                    </a:lnTo>
                    <a:lnTo>
                      <a:pt x="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65"/>
              <p:cNvSpPr/>
              <p:nvPr/>
            </p:nvSpPr>
            <p:spPr>
              <a:xfrm>
                <a:off x="3196501" y="402640"/>
                <a:ext cx="23989" cy="36928"/>
              </a:xfrm>
              <a:custGeom>
                <a:avLst/>
                <a:gdLst/>
                <a:ahLst/>
                <a:cxnLst/>
                <a:rect l="l" t="t" r="r" b="b"/>
                <a:pathLst>
                  <a:path w="749" h="1153" extrusionOk="0">
                    <a:moveTo>
                      <a:pt x="666" y="0"/>
                    </a:moveTo>
                    <a:lnTo>
                      <a:pt x="416" y="107"/>
                    </a:lnTo>
                    <a:lnTo>
                      <a:pt x="0" y="1153"/>
                    </a:lnTo>
                    <a:lnTo>
                      <a:pt x="749" y="594"/>
                    </a:lnTo>
                    <a:lnTo>
                      <a:pt x="6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65"/>
              <p:cNvSpPr/>
              <p:nvPr/>
            </p:nvSpPr>
            <p:spPr>
              <a:xfrm>
                <a:off x="3316380" y="427749"/>
                <a:ext cx="13355" cy="14476"/>
              </a:xfrm>
              <a:custGeom>
                <a:avLst/>
                <a:gdLst/>
                <a:ahLst/>
                <a:cxnLst/>
                <a:rect l="l" t="t" r="r" b="b"/>
                <a:pathLst>
                  <a:path w="417" h="452" extrusionOk="0">
                    <a:moveTo>
                      <a:pt x="416" y="0"/>
                    </a:moveTo>
                    <a:lnTo>
                      <a:pt x="0" y="286"/>
                    </a:lnTo>
                    <a:lnTo>
                      <a:pt x="404" y="452"/>
                    </a:lnTo>
                    <a:lnTo>
                      <a:pt x="41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65"/>
              <p:cNvSpPr/>
              <p:nvPr/>
            </p:nvSpPr>
            <p:spPr>
              <a:xfrm>
                <a:off x="3230354" y="352389"/>
                <a:ext cx="14893" cy="13740"/>
              </a:xfrm>
              <a:custGeom>
                <a:avLst/>
                <a:gdLst/>
                <a:ahLst/>
                <a:cxnLst/>
                <a:rect l="l" t="t" r="r" b="b"/>
                <a:pathLst>
                  <a:path w="465" h="429" extrusionOk="0">
                    <a:moveTo>
                      <a:pt x="464" y="1"/>
                    </a:moveTo>
                    <a:lnTo>
                      <a:pt x="1" y="167"/>
                    </a:lnTo>
                    <a:lnTo>
                      <a:pt x="345" y="428"/>
                    </a:lnTo>
                    <a:lnTo>
                      <a:pt x="46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38" name="Google Shape;1538;p65"/>
          <p:cNvGrpSpPr/>
          <p:nvPr/>
        </p:nvGrpSpPr>
        <p:grpSpPr>
          <a:xfrm>
            <a:off x="7508293" y="3234651"/>
            <a:ext cx="1507118" cy="838832"/>
            <a:chOff x="7636893" y="2346251"/>
            <a:chExt cx="1507118" cy="838832"/>
          </a:xfrm>
        </p:grpSpPr>
        <p:grpSp>
          <p:nvGrpSpPr>
            <p:cNvPr id="1539" name="Google Shape;1539;p65"/>
            <p:cNvGrpSpPr/>
            <p:nvPr/>
          </p:nvGrpSpPr>
          <p:grpSpPr>
            <a:xfrm flipH="1">
              <a:off x="7728620" y="2393076"/>
              <a:ext cx="1415391" cy="792008"/>
              <a:chOff x="1905568" y="363438"/>
              <a:chExt cx="1415391" cy="792008"/>
            </a:xfrm>
          </p:grpSpPr>
          <p:sp>
            <p:nvSpPr>
              <p:cNvPr id="1540" name="Google Shape;1540;p65"/>
              <p:cNvSpPr/>
              <p:nvPr/>
            </p:nvSpPr>
            <p:spPr>
              <a:xfrm>
                <a:off x="1905568" y="363438"/>
                <a:ext cx="1342337" cy="713989"/>
              </a:xfrm>
              <a:custGeom>
                <a:avLst/>
                <a:gdLst/>
                <a:ahLst/>
                <a:cxnLst/>
                <a:rect l="l" t="t" r="r" b="b"/>
                <a:pathLst>
                  <a:path w="41912" h="22293" extrusionOk="0">
                    <a:moveTo>
                      <a:pt x="452" y="22293"/>
                    </a:moveTo>
                    <a:lnTo>
                      <a:pt x="0" y="21437"/>
                    </a:lnTo>
                    <a:lnTo>
                      <a:pt x="41270" y="0"/>
                    </a:lnTo>
                    <a:lnTo>
                      <a:pt x="41911" y="761"/>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65"/>
              <p:cNvSpPr/>
              <p:nvPr/>
            </p:nvSpPr>
            <p:spPr>
              <a:xfrm>
                <a:off x="1975580" y="439535"/>
                <a:ext cx="1345379" cy="715911"/>
              </a:xfrm>
              <a:custGeom>
                <a:avLst/>
                <a:gdLst/>
                <a:ahLst/>
                <a:cxnLst/>
                <a:rect l="l" t="t" r="r" b="b"/>
                <a:pathLst>
                  <a:path w="42007" h="22353" extrusionOk="0">
                    <a:moveTo>
                      <a:pt x="452" y="22353"/>
                    </a:moveTo>
                    <a:lnTo>
                      <a:pt x="1" y="21497"/>
                    </a:lnTo>
                    <a:lnTo>
                      <a:pt x="41401" y="1"/>
                    </a:lnTo>
                    <a:lnTo>
                      <a:pt x="42007" y="773"/>
                    </a:lnTo>
                    <a:close/>
                  </a:path>
                </a:pathLst>
              </a:custGeom>
              <a:gradFill>
                <a:gsLst>
                  <a:gs pos="0">
                    <a:schemeClr val="lt1"/>
                  </a:gs>
                  <a:gs pos="50000">
                    <a:srgbClr val="FEFAF9">
                      <a:alpha val="10196"/>
                    </a:srgbClr>
                  </a:gs>
                  <a:gs pos="100000">
                    <a:srgbClr val="FEFAF9">
                      <a:alpha val="0"/>
                    </a:srgbClr>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2" name="Google Shape;1542;p65"/>
            <p:cNvGrpSpPr/>
            <p:nvPr/>
          </p:nvGrpSpPr>
          <p:grpSpPr>
            <a:xfrm flipH="1">
              <a:off x="7636893" y="2346251"/>
              <a:ext cx="257693" cy="199083"/>
              <a:chOff x="3154993" y="316614"/>
              <a:chExt cx="257693" cy="199083"/>
            </a:xfrm>
          </p:grpSpPr>
          <p:sp>
            <p:nvSpPr>
              <p:cNvPr id="1543" name="Google Shape;1543;p65"/>
              <p:cNvSpPr/>
              <p:nvPr/>
            </p:nvSpPr>
            <p:spPr>
              <a:xfrm>
                <a:off x="3185067" y="330578"/>
                <a:ext cx="227619" cy="137910"/>
              </a:xfrm>
              <a:custGeom>
                <a:avLst/>
                <a:gdLst/>
                <a:ahLst/>
                <a:cxnLst/>
                <a:rect l="l" t="t" r="r" b="b"/>
                <a:pathLst>
                  <a:path w="7107" h="4306" extrusionOk="0">
                    <a:moveTo>
                      <a:pt x="6067" y="1"/>
                    </a:moveTo>
                    <a:cubicBezTo>
                      <a:pt x="6037" y="1"/>
                      <a:pt x="6008" y="2"/>
                      <a:pt x="5978" y="4"/>
                    </a:cubicBezTo>
                    <a:cubicBezTo>
                      <a:pt x="5835" y="4"/>
                      <a:pt x="5693" y="52"/>
                      <a:pt x="5574" y="135"/>
                    </a:cubicBezTo>
                    <a:cubicBezTo>
                      <a:pt x="4956" y="515"/>
                      <a:pt x="2734" y="1906"/>
                      <a:pt x="1973" y="2274"/>
                    </a:cubicBezTo>
                    <a:cubicBezTo>
                      <a:pt x="1355" y="2571"/>
                      <a:pt x="773" y="2927"/>
                      <a:pt x="226" y="3331"/>
                    </a:cubicBezTo>
                    <a:lnTo>
                      <a:pt x="1" y="4306"/>
                    </a:lnTo>
                    <a:cubicBezTo>
                      <a:pt x="690" y="4258"/>
                      <a:pt x="1843" y="3676"/>
                      <a:pt x="1843" y="3676"/>
                    </a:cubicBezTo>
                    <a:cubicBezTo>
                      <a:pt x="1843" y="3676"/>
                      <a:pt x="5764" y="1490"/>
                      <a:pt x="6429" y="1038"/>
                    </a:cubicBezTo>
                    <a:cubicBezTo>
                      <a:pt x="7107" y="598"/>
                      <a:pt x="6786" y="278"/>
                      <a:pt x="6786" y="278"/>
                    </a:cubicBezTo>
                    <a:cubicBezTo>
                      <a:pt x="6583" y="96"/>
                      <a:pt x="6332" y="1"/>
                      <a:pt x="60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65"/>
              <p:cNvSpPr/>
              <p:nvPr/>
            </p:nvSpPr>
            <p:spPr>
              <a:xfrm>
                <a:off x="3258890" y="401102"/>
                <a:ext cx="124875" cy="114594"/>
              </a:xfrm>
              <a:custGeom>
                <a:avLst/>
                <a:gdLst/>
                <a:ahLst/>
                <a:cxnLst/>
                <a:rect l="l" t="t" r="r" b="b"/>
                <a:pathLst>
                  <a:path w="3899" h="3578" extrusionOk="0">
                    <a:moveTo>
                      <a:pt x="1617" y="1"/>
                    </a:moveTo>
                    <a:lnTo>
                      <a:pt x="1" y="797"/>
                    </a:lnTo>
                    <a:lnTo>
                      <a:pt x="1522" y="1783"/>
                    </a:lnTo>
                    <a:lnTo>
                      <a:pt x="3661" y="3577"/>
                    </a:lnTo>
                    <a:lnTo>
                      <a:pt x="3899" y="3554"/>
                    </a:lnTo>
                    <a:lnTo>
                      <a:pt x="161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65"/>
              <p:cNvSpPr/>
              <p:nvPr/>
            </p:nvSpPr>
            <p:spPr>
              <a:xfrm>
                <a:off x="3323233" y="426148"/>
                <a:ext cx="28280" cy="23957"/>
              </a:xfrm>
              <a:custGeom>
                <a:avLst/>
                <a:gdLst/>
                <a:ahLst/>
                <a:cxnLst/>
                <a:rect l="l" t="t" r="r" b="b"/>
                <a:pathLst>
                  <a:path w="883" h="748" extrusionOk="0">
                    <a:moveTo>
                      <a:pt x="399" y="1"/>
                    </a:moveTo>
                    <a:cubicBezTo>
                      <a:pt x="385" y="1"/>
                      <a:pt x="371" y="1"/>
                      <a:pt x="357" y="3"/>
                    </a:cubicBezTo>
                    <a:cubicBezTo>
                      <a:pt x="155" y="15"/>
                      <a:pt x="0" y="193"/>
                      <a:pt x="24" y="407"/>
                    </a:cubicBezTo>
                    <a:cubicBezTo>
                      <a:pt x="39" y="618"/>
                      <a:pt x="212" y="748"/>
                      <a:pt x="391" y="748"/>
                    </a:cubicBezTo>
                    <a:cubicBezTo>
                      <a:pt x="494" y="748"/>
                      <a:pt x="599" y="705"/>
                      <a:pt x="678" y="609"/>
                    </a:cubicBezTo>
                    <a:cubicBezTo>
                      <a:pt x="882" y="370"/>
                      <a:pt x="706" y="1"/>
                      <a:pt x="3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 name="Google Shape;1546;p65"/>
              <p:cNvSpPr/>
              <p:nvPr/>
            </p:nvSpPr>
            <p:spPr>
              <a:xfrm>
                <a:off x="3196116" y="452475"/>
                <a:ext cx="42661" cy="40387"/>
              </a:xfrm>
              <a:custGeom>
                <a:avLst/>
                <a:gdLst/>
                <a:ahLst/>
                <a:cxnLst/>
                <a:rect l="l" t="t" r="r" b="b"/>
                <a:pathLst>
                  <a:path w="1332" h="1261" extrusionOk="0">
                    <a:moveTo>
                      <a:pt x="452" y="1"/>
                    </a:moveTo>
                    <a:lnTo>
                      <a:pt x="0" y="298"/>
                    </a:lnTo>
                    <a:lnTo>
                      <a:pt x="1010" y="1260"/>
                    </a:lnTo>
                    <a:lnTo>
                      <a:pt x="1331" y="1225"/>
                    </a:lnTo>
                    <a:lnTo>
                      <a:pt x="45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 name="Google Shape;1547;p65"/>
              <p:cNvSpPr/>
              <p:nvPr/>
            </p:nvSpPr>
            <p:spPr>
              <a:xfrm>
                <a:off x="3170622" y="316614"/>
                <a:ext cx="122569" cy="110399"/>
              </a:xfrm>
              <a:custGeom>
                <a:avLst/>
                <a:gdLst/>
                <a:ahLst/>
                <a:cxnLst/>
                <a:rect l="l" t="t" r="r" b="b"/>
                <a:pathLst>
                  <a:path w="3827" h="3447" extrusionOk="0">
                    <a:moveTo>
                      <a:pt x="24" y="1"/>
                    </a:moveTo>
                    <a:lnTo>
                      <a:pt x="0" y="238"/>
                    </a:lnTo>
                    <a:lnTo>
                      <a:pt x="1878" y="2555"/>
                    </a:lnTo>
                    <a:lnTo>
                      <a:pt x="2555" y="3447"/>
                    </a:lnTo>
                    <a:lnTo>
                      <a:pt x="3826" y="2294"/>
                    </a:lnTo>
                    <a:lnTo>
                      <a:pt x="2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 name="Google Shape;1548;p65"/>
              <p:cNvSpPr/>
              <p:nvPr/>
            </p:nvSpPr>
            <p:spPr>
              <a:xfrm>
                <a:off x="3233364" y="351972"/>
                <a:ext cx="30138" cy="26134"/>
              </a:xfrm>
              <a:custGeom>
                <a:avLst/>
                <a:gdLst/>
                <a:ahLst/>
                <a:cxnLst/>
                <a:rect l="l" t="t" r="r" b="b"/>
                <a:pathLst>
                  <a:path w="941" h="816" extrusionOk="0">
                    <a:moveTo>
                      <a:pt x="472" y="1"/>
                    </a:moveTo>
                    <a:cubicBezTo>
                      <a:pt x="303" y="1"/>
                      <a:pt x="137" y="103"/>
                      <a:pt x="85" y="299"/>
                    </a:cubicBezTo>
                    <a:cubicBezTo>
                      <a:pt x="0" y="572"/>
                      <a:pt x="222" y="816"/>
                      <a:pt x="471" y="816"/>
                    </a:cubicBezTo>
                    <a:cubicBezTo>
                      <a:pt x="536" y="816"/>
                      <a:pt x="603" y="799"/>
                      <a:pt x="667" y="762"/>
                    </a:cubicBezTo>
                    <a:cubicBezTo>
                      <a:pt x="869" y="655"/>
                      <a:pt x="941" y="406"/>
                      <a:pt x="834" y="216"/>
                    </a:cubicBezTo>
                    <a:cubicBezTo>
                      <a:pt x="753" y="71"/>
                      <a:pt x="612" y="1"/>
                      <a:pt x="4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 name="Google Shape;1549;p65"/>
              <p:cNvSpPr/>
              <p:nvPr/>
            </p:nvSpPr>
            <p:spPr>
              <a:xfrm>
                <a:off x="3154993" y="413657"/>
                <a:ext cx="41155" cy="46856"/>
              </a:xfrm>
              <a:custGeom>
                <a:avLst/>
                <a:gdLst/>
                <a:ahLst/>
                <a:cxnLst/>
                <a:rect l="l" t="t" r="r" b="b"/>
                <a:pathLst>
                  <a:path w="1285" h="1463" extrusionOk="0">
                    <a:moveTo>
                      <a:pt x="25" y="1"/>
                    </a:moveTo>
                    <a:lnTo>
                      <a:pt x="1" y="322"/>
                    </a:lnTo>
                    <a:lnTo>
                      <a:pt x="1165" y="1462"/>
                    </a:lnTo>
                    <a:lnTo>
                      <a:pt x="1284" y="833"/>
                    </a:lnTo>
                    <a:lnTo>
                      <a:pt x="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 name="Google Shape;1550;p65"/>
              <p:cNvSpPr/>
              <p:nvPr/>
            </p:nvSpPr>
            <p:spPr>
              <a:xfrm>
                <a:off x="3196501" y="402640"/>
                <a:ext cx="23989" cy="36928"/>
              </a:xfrm>
              <a:custGeom>
                <a:avLst/>
                <a:gdLst/>
                <a:ahLst/>
                <a:cxnLst/>
                <a:rect l="l" t="t" r="r" b="b"/>
                <a:pathLst>
                  <a:path w="749" h="1153" extrusionOk="0">
                    <a:moveTo>
                      <a:pt x="666" y="0"/>
                    </a:moveTo>
                    <a:lnTo>
                      <a:pt x="416" y="107"/>
                    </a:lnTo>
                    <a:lnTo>
                      <a:pt x="0" y="1153"/>
                    </a:lnTo>
                    <a:lnTo>
                      <a:pt x="749" y="594"/>
                    </a:lnTo>
                    <a:lnTo>
                      <a:pt x="6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 name="Google Shape;1551;p65"/>
              <p:cNvSpPr/>
              <p:nvPr/>
            </p:nvSpPr>
            <p:spPr>
              <a:xfrm>
                <a:off x="3316380" y="427749"/>
                <a:ext cx="13355" cy="14476"/>
              </a:xfrm>
              <a:custGeom>
                <a:avLst/>
                <a:gdLst/>
                <a:ahLst/>
                <a:cxnLst/>
                <a:rect l="l" t="t" r="r" b="b"/>
                <a:pathLst>
                  <a:path w="417" h="452" extrusionOk="0">
                    <a:moveTo>
                      <a:pt x="416" y="0"/>
                    </a:moveTo>
                    <a:lnTo>
                      <a:pt x="0" y="286"/>
                    </a:lnTo>
                    <a:lnTo>
                      <a:pt x="404" y="452"/>
                    </a:lnTo>
                    <a:lnTo>
                      <a:pt x="41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 name="Google Shape;1552;p65"/>
              <p:cNvSpPr/>
              <p:nvPr/>
            </p:nvSpPr>
            <p:spPr>
              <a:xfrm>
                <a:off x="3230354" y="352389"/>
                <a:ext cx="14893" cy="13740"/>
              </a:xfrm>
              <a:custGeom>
                <a:avLst/>
                <a:gdLst/>
                <a:ahLst/>
                <a:cxnLst/>
                <a:rect l="l" t="t" r="r" b="b"/>
                <a:pathLst>
                  <a:path w="465" h="429" extrusionOk="0">
                    <a:moveTo>
                      <a:pt x="464" y="1"/>
                    </a:moveTo>
                    <a:lnTo>
                      <a:pt x="1" y="167"/>
                    </a:lnTo>
                    <a:lnTo>
                      <a:pt x="345" y="428"/>
                    </a:lnTo>
                    <a:lnTo>
                      <a:pt x="46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553" name="Google Shape;1553;p65"/>
          <p:cNvSpPr txBox="1">
            <a:spLocks noGrp="1"/>
          </p:cNvSpPr>
          <p:nvPr>
            <p:ph type="ctrTitle"/>
          </p:nvPr>
        </p:nvSpPr>
        <p:spPr>
          <a:xfrm>
            <a:off x="1973400" y="534887"/>
            <a:ext cx="5197200" cy="1288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THANKS!</a:t>
            </a:r>
            <a:endParaRPr/>
          </a:p>
        </p:txBody>
      </p:sp>
      <p:sp>
        <p:nvSpPr>
          <p:cNvPr id="2" name="Rectangle: Rounded Corners 1">
            <a:extLst>
              <a:ext uri="{FF2B5EF4-FFF2-40B4-BE49-F238E27FC236}">
                <a16:creationId xmlns:a16="http://schemas.microsoft.com/office/drawing/2014/main" id="{60BEE03D-78B2-C77B-9C7A-45A901FFE30F}"/>
              </a:ext>
            </a:extLst>
          </p:cNvPr>
          <p:cNvSpPr/>
          <p:nvPr/>
        </p:nvSpPr>
        <p:spPr>
          <a:xfrm>
            <a:off x="2332234" y="3852809"/>
            <a:ext cx="4479532" cy="39041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cSld>
  <p:clrMapOvr>
    <a:masterClrMapping/>
  </p:clrMapOvr>
</p:sld>
</file>

<file path=ppt/theme/theme1.xml><?xml version="1.0" encoding="utf-8"?>
<a:theme xmlns:a="http://schemas.openxmlformats.org/drawingml/2006/main" name="Airplane History Thesis by Slidesgo">
  <a:themeElements>
    <a:clrScheme name="Simple Light">
      <a:dk1>
        <a:srgbClr val="213363"/>
      </a:dk1>
      <a:lt1>
        <a:srgbClr val="FFFFFF"/>
      </a:lt1>
      <a:dk2>
        <a:srgbClr val="9AB3E3"/>
      </a:dk2>
      <a:lt2>
        <a:srgbClr val="4A6CAF"/>
      </a:lt2>
      <a:accent1>
        <a:srgbClr val="304F9B"/>
      </a:accent1>
      <a:accent2>
        <a:srgbClr val="B9C5BC"/>
      </a:accent2>
      <a:accent3>
        <a:srgbClr val="677DB7"/>
      </a:accent3>
      <a:accent4>
        <a:srgbClr val="11224E"/>
      </a:accent4>
      <a:accent5>
        <a:srgbClr val="DFDBDB"/>
      </a:accent5>
      <a:accent6>
        <a:srgbClr val="FDEADF"/>
      </a:accent6>
      <a:hlink>
        <a:srgbClr val="21336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1359</Words>
  <Application>Microsoft Office PowerPoint</Application>
  <PresentationFormat>On-screen Show (16:9)</PresentationFormat>
  <Paragraphs>143</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Airplane History Thesis by Slidesgo</vt:lpstr>
      <vt:lpstr>Market analysis  Eastern Airways</vt:lpstr>
      <vt:lpstr>Business Environment </vt:lpstr>
      <vt:lpstr>Contd.</vt:lpstr>
      <vt:lpstr>Contd.</vt:lpstr>
      <vt:lpstr>Resource Allocation</vt:lpstr>
      <vt:lpstr>Competitive Strategy</vt:lpstr>
      <vt:lpstr>Contd.</vt:lpstr>
      <vt:lpstr>Contd.</vt:lpstr>
      <vt:lpstr>Green Marketing</vt:lpstr>
      <vt:lpstr>Corporate Social Responsibility</vt:lpstr>
      <vt:lpstr>Corporate Social Responsibility Strategies</vt:lpstr>
      <vt:lpstr>Recommendations</vt:lpstr>
      <vt:lpstr>Competitive Advantage </vt:lpstr>
      <vt:lpstr>References </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 analysis  Eastern Airways</dc:title>
  <cp:lastModifiedBy>vrushik patel</cp:lastModifiedBy>
  <cp:revision>2</cp:revision>
  <dcterms:modified xsi:type="dcterms:W3CDTF">2023-07-10T07:58:24Z</dcterms:modified>
</cp:coreProperties>
</file>